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2142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A8732-7F52-430B-A4FA-82855A40F13C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9EBA9-5D2E-47E2-868E-0BB988271C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6D73-B7FE-4725-BEA9-F15E58333CB7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291-A3A7-425C-8575-20DCF4C88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6D73-B7FE-4725-BEA9-F15E58333CB7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291-A3A7-425C-8575-20DCF4C88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6D73-B7FE-4725-BEA9-F15E58333CB7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291-A3A7-425C-8575-20DCF4C88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6D73-B7FE-4725-BEA9-F15E58333CB7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291-A3A7-425C-8575-20DCF4C88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6D73-B7FE-4725-BEA9-F15E58333CB7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291-A3A7-425C-8575-20DCF4C88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6D73-B7FE-4725-BEA9-F15E58333CB7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291-A3A7-425C-8575-20DCF4C88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6D73-B7FE-4725-BEA9-F15E58333CB7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291-A3A7-425C-8575-20DCF4C88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291-A3A7-425C-8575-20DCF4C88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6D73-B7FE-4725-BEA9-F15E58333CB7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291-A3A7-425C-8575-20DCF4C88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6D73-B7FE-4725-BEA9-F15E58333CB7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291-A3A7-425C-8575-20DCF4C88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F6D73-B7FE-4725-BEA9-F15E58333CB7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291-A3A7-425C-8575-20DCF4C88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F6D73-B7FE-4725-BEA9-F15E58333CB7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36291-A3A7-425C-8575-20DCF4C882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AutoShape 3"/>
          <p:cNvSpPr>
            <a:spLocks noChangeAspect="1" noChangeArrowheads="1" noTextEdit="1"/>
          </p:cNvSpPr>
          <p:nvPr/>
        </p:nvSpPr>
        <p:spPr bwMode="auto">
          <a:xfrm>
            <a:off x="52388" y="52388"/>
            <a:ext cx="9039225" cy="675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29" name="Group 205"/>
          <p:cNvGrpSpPr>
            <a:grpSpLocks/>
          </p:cNvGrpSpPr>
          <p:nvPr/>
        </p:nvGrpSpPr>
        <p:grpSpPr bwMode="auto">
          <a:xfrm>
            <a:off x="66676" y="61913"/>
            <a:ext cx="9015413" cy="6296025"/>
            <a:chOff x="42" y="39"/>
            <a:chExt cx="5679" cy="3966"/>
          </a:xfrm>
        </p:grpSpPr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144" y="48"/>
              <a:ext cx="4998" cy="372"/>
            </a:xfrm>
            <a:prstGeom prst="rect">
              <a:avLst/>
            </a:prstGeom>
            <a:solidFill>
              <a:srgbClr val="F79646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0" name="Freeform 6"/>
            <p:cNvSpPr>
              <a:spLocks noEditPoints="1"/>
            </p:cNvSpPr>
            <p:nvPr/>
          </p:nvSpPr>
          <p:spPr bwMode="auto">
            <a:xfrm>
              <a:off x="144" y="39"/>
              <a:ext cx="5013" cy="390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24" y="0"/>
                </a:cxn>
                <a:cxn ang="0">
                  <a:pos x="12024" y="0"/>
                </a:cxn>
                <a:cxn ang="0">
                  <a:pos x="12048" y="24"/>
                </a:cxn>
                <a:cxn ang="0">
                  <a:pos x="12048" y="1016"/>
                </a:cxn>
                <a:cxn ang="0">
                  <a:pos x="12024" y="1040"/>
                </a:cxn>
                <a:cxn ang="0">
                  <a:pos x="24" y="1040"/>
                </a:cxn>
                <a:cxn ang="0">
                  <a:pos x="0" y="1016"/>
                </a:cxn>
                <a:cxn ang="0">
                  <a:pos x="0" y="24"/>
                </a:cxn>
                <a:cxn ang="0">
                  <a:pos x="48" y="1016"/>
                </a:cxn>
                <a:cxn ang="0">
                  <a:pos x="24" y="992"/>
                </a:cxn>
                <a:cxn ang="0">
                  <a:pos x="12024" y="992"/>
                </a:cxn>
                <a:cxn ang="0">
                  <a:pos x="12000" y="1016"/>
                </a:cxn>
                <a:cxn ang="0">
                  <a:pos x="12000" y="24"/>
                </a:cxn>
                <a:cxn ang="0">
                  <a:pos x="12024" y="48"/>
                </a:cxn>
                <a:cxn ang="0">
                  <a:pos x="24" y="48"/>
                </a:cxn>
                <a:cxn ang="0">
                  <a:pos x="48" y="24"/>
                </a:cxn>
                <a:cxn ang="0">
                  <a:pos x="48" y="1016"/>
                </a:cxn>
              </a:cxnLst>
              <a:rect l="0" t="0" r="r" b="b"/>
              <a:pathLst>
                <a:path w="12048" h="1040">
                  <a:moveTo>
                    <a:pt x="0" y="24"/>
                  </a:moveTo>
                  <a:cubicBezTo>
                    <a:pt x="0" y="11"/>
                    <a:pt x="11" y="0"/>
                    <a:pt x="24" y="0"/>
                  </a:cubicBezTo>
                  <a:lnTo>
                    <a:pt x="12024" y="0"/>
                  </a:lnTo>
                  <a:cubicBezTo>
                    <a:pt x="12038" y="0"/>
                    <a:pt x="12048" y="11"/>
                    <a:pt x="12048" y="24"/>
                  </a:cubicBezTo>
                  <a:lnTo>
                    <a:pt x="12048" y="1016"/>
                  </a:lnTo>
                  <a:cubicBezTo>
                    <a:pt x="12048" y="1030"/>
                    <a:pt x="12038" y="1040"/>
                    <a:pt x="12024" y="1040"/>
                  </a:cubicBezTo>
                  <a:lnTo>
                    <a:pt x="24" y="1040"/>
                  </a:lnTo>
                  <a:cubicBezTo>
                    <a:pt x="11" y="1040"/>
                    <a:pt x="0" y="1030"/>
                    <a:pt x="0" y="1016"/>
                  </a:cubicBezTo>
                  <a:lnTo>
                    <a:pt x="0" y="24"/>
                  </a:lnTo>
                  <a:close/>
                  <a:moveTo>
                    <a:pt x="48" y="1016"/>
                  </a:moveTo>
                  <a:lnTo>
                    <a:pt x="24" y="992"/>
                  </a:lnTo>
                  <a:lnTo>
                    <a:pt x="12024" y="992"/>
                  </a:lnTo>
                  <a:lnTo>
                    <a:pt x="12000" y="1016"/>
                  </a:lnTo>
                  <a:lnTo>
                    <a:pt x="12000" y="24"/>
                  </a:lnTo>
                  <a:lnTo>
                    <a:pt x="12024" y="48"/>
                  </a:lnTo>
                  <a:lnTo>
                    <a:pt x="24" y="48"/>
                  </a:lnTo>
                  <a:lnTo>
                    <a:pt x="48" y="24"/>
                  </a:lnTo>
                  <a:lnTo>
                    <a:pt x="48" y="1016"/>
                  </a:lnTo>
                  <a:close/>
                </a:path>
              </a:pathLst>
            </a:custGeom>
            <a:solidFill>
              <a:srgbClr val="B66D3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2" y="96"/>
              <a:ext cx="496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i="1" dirty="0" smtClean="0">
                  <a:solidFill>
                    <a:srgbClr val="000000"/>
                  </a:solidFill>
                  <a:latin typeface="Calibri" pitchFamily="34" charset="0"/>
                </a:rPr>
                <a:t>Planning is the Core of More Effective </a:t>
              </a:r>
              <a:r>
                <a:rPr kumimoji="0" lang="en-US" sz="1600" b="1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Earned Value Management, Start at Pre-Award Survey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4269" y="79"/>
              <a:ext cx="1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735" y="235"/>
              <a:ext cx="4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Cradle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1065" y="235"/>
              <a:ext cx="1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1101" y="235"/>
              <a:ext cx="1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to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1209" y="235"/>
              <a:ext cx="1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1245" y="235"/>
              <a:ext cx="102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Grave Teamwork (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2229" y="235"/>
              <a:ext cx="33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arms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2487" y="235"/>
              <a:ext cx="1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2523" y="235"/>
              <a:ext cx="4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length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2853" y="235"/>
              <a:ext cx="222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) for Effective EVMS &amp; Better Acquisitions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4" name="Rectangle 20"/>
            <p:cNvSpPr>
              <a:spLocks noChangeArrowheads="1"/>
            </p:cNvSpPr>
            <p:nvPr/>
          </p:nvSpPr>
          <p:spPr bwMode="auto">
            <a:xfrm>
              <a:off x="317" y="3516"/>
              <a:ext cx="4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Buyer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5" name="Rectangle 21"/>
            <p:cNvSpPr>
              <a:spLocks noChangeArrowheads="1"/>
            </p:cNvSpPr>
            <p:nvPr/>
          </p:nvSpPr>
          <p:spPr bwMode="auto">
            <a:xfrm>
              <a:off x="659" y="3516"/>
              <a:ext cx="1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6" name="Rectangle 22"/>
            <p:cNvSpPr>
              <a:spLocks noChangeArrowheads="1"/>
            </p:cNvSpPr>
            <p:nvPr/>
          </p:nvSpPr>
          <p:spPr bwMode="auto">
            <a:xfrm>
              <a:off x="701" y="3516"/>
              <a:ext cx="342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User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7" name="Rectangle 23"/>
            <p:cNvSpPr>
              <a:spLocks noChangeArrowheads="1"/>
            </p:cNvSpPr>
            <p:nvPr/>
          </p:nvSpPr>
          <p:spPr bwMode="auto">
            <a:xfrm>
              <a:off x="407" y="3690"/>
              <a:ext cx="1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8" name="Rectangle 24"/>
            <p:cNvSpPr>
              <a:spLocks noChangeArrowheads="1"/>
            </p:cNvSpPr>
            <p:nvPr/>
          </p:nvSpPr>
          <p:spPr bwMode="auto">
            <a:xfrm>
              <a:off x="449" y="3690"/>
              <a:ext cx="44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DCMA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9" name="Rectangle 25"/>
            <p:cNvSpPr>
              <a:spLocks noChangeArrowheads="1"/>
            </p:cNvSpPr>
            <p:nvPr/>
          </p:nvSpPr>
          <p:spPr bwMode="auto">
            <a:xfrm>
              <a:off x="1491" y="3521"/>
              <a:ext cx="4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Buyer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0" name="Rectangle 26"/>
            <p:cNvSpPr>
              <a:spLocks noChangeArrowheads="1"/>
            </p:cNvSpPr>
            <p:nvPr/>
          </p:nvSpPr>
          <p:spPr bwMode="auto">
            <a:xfrm>
              <a:off x="1833" y="3521"/>
              <a:ext cx="1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1" name="Rectangle 27"/>
            <p:cNvSpPr>
              <a:spLocks noChangeArrowheads="1"/>
            </p:cNvSpPr>
            <p:nvPr/>
          </p:nvSpPr>
          <p:spPr bwMode="auto">
            <a:xfrm>
              <a:off x="1875" y="3521"/>
              <a:ext cx="342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User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2" name="Rectangle 28"/>
            <p:cNvSpPr>
              <a:spLocks noChangeArrowheads="1"/>
            </p:cNvSpPr>
            <p:nvPr/>
          </p:nvSpPr>
          <p:spPr bwMode="auto">
            <a:xfrm>
              <a:off x="1419" y="3695"/>
              <a:ext cx="1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3" name="Rectangle 29"/>
            <p:cNvSpPr>
              <a:spLocks noChangeArrowheads="1"/>
            </p:cNvSpPr>
            <p:nvPr/>
          </p:nvSpPr>
          <p:spPr bwMode="auto">
            <a:xfrm>
              <a:off x="1461" y="3695"/>
              <a:ext cx="44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DCMA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4" name="Rectangle 30"/>
            <p:cNvSpPr>
              <a:spLocks noChangeArrowheads="1"/>
            </p:cNvSpPr>
            <p:nvPr/>
          </p:nvSpPr>
          <p:spPr bwMode="auto">
            <a:xfrm>
              <a:off x="1839" y="3695"/>
              <a:ext cx="1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5" name="Rectangle 31"/>
            <p:cNvSpPr>
              <a:spLocks noChangeArrowheads="1"/>
            </p:cNvSpPr>
            <p:nvPr/>
          </p:nvSpPr>
          <p:spPr bwMode="auto">
            <a:xfrm>
              <a:off x="1881" y="3695"/>
              <a:ext cx="402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DCAA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6" name="Rectangle 32"/>
            <p:cNvSpPr>
              <a:spLocks noChangeArrowheads="1"/>
            </p:cNvSpPr>
            <p:nvPr/>
          </p:nvSpPr>
          <p:spPr bwMode="auto">
            <a:xfrm>
              <a:off x="2652" y="3447"/>
              <a:ext cx="4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Buyer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7" name="Rectangle 33"/>
            <p:cNvSpPr>
              <a:spLocks noChangeArrowheads="1"/>
            </p:cNvSpPr>
            <p:nvPr/>
          </p:nvSpPr>
          <p:spPr bwMode="auto">
            <a:xfrm>
              <a:off x="2994" y="3447"/>
              <a:ext cx="1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8" name="Rectangle 34"/>
            <p:cNvSpPr>
              <a:spLocks noChangeArrowheads="1"/>
            </p:cNvSpPr>
            <p:nvPr/>
          </p:nvSpPr>
          <p:spPr bwMode="auto">
            <a:xfrm>
              <a:off x="3036" y="3447"/>
              <a:ext cx="342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User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9" name="Rectangle 35"/>
            <p:cNvSpPr>
              <a:spLocks noChangeArrowheads="1"/>
            </p:cNvSpPr>
            <p:nvPr/>
          </p:nvSpPr>
          <p:spPr bwMode="auto">
            <a:xfrm>
              <a:off x="2580" y="3621"/>
              <a:ext cx="1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0" name="Rectangle 36"/>
            <p:cNvSpPr>
              <a:spLocks noChangeArrowheads="1"/>
            </p:cNvSpPr>
            <p:nvPr/>
          </p:nvSpPr>
          <p:spPr bwMode="auto">
            <a:xfrm>
              <a:off x="2622" y="3621"/>
              <a:ext cx="44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DCMA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1" name="Rectangle 37"/>
            <p:cNvSpPr>
              <a:spLocks noChangeArrowheads="1"/>
            </p:cNvSpPr>
            <p:nvPr/>
          </p:nvSpPr>
          <p:spPr bwMode="auto">
            <a:xfrm>
              <a:off x="3000" y="3621"/>
              <a:ext cx="1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2" name="Rectangle 38"/>
            <p:cNvSpPr>
              <a:spLocks noChangeArrowheads="1"/>
            </p:cNvSpPr>
            <p:nvPr/>
          </p:nvSpPr>
          <p:spPr bwMode="auto">
            <a:xfrm>
              <a:off x="3042" y="3621"/>
              <a:ext cx="402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DCAA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3" name="Rectangle 39"/>
            <p:cNvSpPr>
              <a:spLocks noChangeArrowheads="1"/>
            </p:cNvSpPr>
            <p:nvPr/>
          </p:nvSpPr>
          <p:spPr bwMode="auto">
            <a:xfrm>
              <a:off x="2640" y="3795"/>
              <a:ext cx="1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4" name="Rectangle 40"/>
            <p:cNvSpPr>
              <a:spLocks noChangeArrowheads="1"/>
            </p:cNvSpPr>
            <p:nvPr/>
          </p:nvSpPr>
          <p:spPr bwMode="auto">
            <a:xfrm>
              <a:off x="2682" y="3795"/>
              <a:ext cx="702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Contractor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" name="Rectangle 41"/>
            <p:cNvSpPr>
              <a:spLocks noChangeArrowheads="1"/>
            </p:cNvSpPr>
            <p:nvPr/>
          </p:nvSpPr>
          <p:spPr bwMode="auto">
            <a:xfrm>
              <a:off x="3815" y="3443"/>
              <a:ext cx="4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Buyer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6" name="Rectangle 42"/>
            <p:cNvSpPr>
              <a:spLocks noChangeArrowheads="1"/>
            </p:cNvSpPr>
            <p:nvPr/>
          </p:nvSpPr>
          <p:spPr bwMode="auto">
            <a:xfrm>
              <a:off x="3647" y="3617"/>
              <a:ext cx="1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7" name="Rectangle 43"/>
            <p:cNvSpPr>
              <a:spLocks noChangeArrowheads="1"/>
            </p:cNvSpPr>
            <p:nvPr/>
          </p:nvSpPr>
          <p:spPr bwMode="auto">
            <a:xfrm>
              <a:off x="3689" y="3617"/>
              <a:ext cx="702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Contractor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8" name="Rectangle 44"/>
            <p:cNvSpPr>
              <a:spLocks noChangeArrowheads="1"/>
            </p:cNvSpPr>
            <p:nvPr/>
          </p:nvSpPr>
          <p:spPr bwMode="auto">
            <a:xfrm>
              <a:off x="3407" y="3791"/>
              <a:ext cx="122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(dispute avoidance)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9" name="Rectangle 45"/>
            <p:cNvSpPr>
              <a:spLocks noChangeArrowheads="1"/>
            </p:cNvSpPr>
            <p:nvPr/>
          </p:nvSpPr>
          <p:spPr bwMode="auto">
            <a:xfrm>
              <a:off x="4812" y="3443"/>
              <a:ext cx="4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Buyer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70" name="Rectangle 46"/>
            <p:cNvSpPr>
              <a:spLocks noChangeArrowheads="1"/>
            </p:cNvSpPr>
            <p:nvPr/>
          </p:nvSpPr>
          <p:spPr bwMode="auto">
            <a:xfrm>
              <a:off x="5154" y="3443"/>
              <a:ext cx="1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71" name="Rectangle 47"/>
            <p:cNvSpPr>
              <a:spLocks noChangeArrowheads="1"/>
            </p:cNvSpPr>
            <p:nvPr/>
          </p:nvSpPr>
          <p:spPr bwMode="auto">
            <a:xfrm>
              <a:off x="5196" y="3443"/>
              <a:ext cx="342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User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72" name="Rectangle 48"/>
            <p:cNvSpPr>
              <a:spLocks noChangeArrowheads="1"/>
            </p:cNvSpPr>
            <p:nvPr/>
          </p:nvSpPr>
          <p:spPr bwMode="auto">
            <a:xfrm>
              <a:off x="4740" y="3617"/>
              <a:ext cx="1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73" name="Rectangle 49"/>
            <p:cNvSpPr>
              <a:spLocks noChangeArrowheads="1"/>
            </p:cNvSpPr>
            <p:nvPr/>
          </p:nvSpPr>
          <p:spPr bwMode="auto">
            <a:xfrm>
              <a:off x="4782" y="3617"/>
              <a:ext cx="44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DCMA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74" name="Rectangle 50"/>
            <p:cNvSpPr>
              <a:spLocks noChangeArrowheads="1"/>
            </p:cNvSpPr>
            <p:nvPr/>
          </p:nvSpPr>
          <p:spPr bwMode="auto">
            <a:xfrm>
              <a:off x="5160" y="3617"/>
              <a:ext cx="1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75" name="Rectangle 51"/>
            <p:cNvSpPr>
              <a:spLocks noChangeArrowheads="1"/>
            </p:cNvSpPr>
            <p:nvPr/>
          </p:nvSpPr>
          <p:spPr bwMode="auto">
            <a:xfrm>
              <a:off x="5202" y="3617"/>
              <a:ext cx="402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DCAA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76" name="Rectangle 52"/>
            <p:cNvSpPr>
              <a:spLocks noChangeArrowheads="1"/>
            </p:cNvSpPr>
            <p:nvPr/>
          </p:nvSpPr>
          <p:spPr bwMode="auto">
            <a:xfrm>
              <a:off x="4800" y="3791"/>
              <a:ext cx="114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77" name="Rectangle 53"/>
            <p:cNvSpPr>
              <a:spLocks noChangeArrowheads="1"/>
            </p:cNvSpPr>
            <p:nvPr/>
          </p:nvSpPr>
          <p:spPr bwMode="auto">
            <a:xfrm>
              <a:off x="4842" y="3791"/>
              <a:ext cx="702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Contractor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78" name="Freeform 54"/>
            <p:cNvSpPr>
              <a:spLocks noEditPoints="1"/>
            </p:cNvSpPr>
            <p:nvPr/>
          </p:nvSpPr>
          <p:spPr bwMode="auto">
            <a:xfrm>
              <a:off x="45" y="483"/>
              <a:ext cx="5634" cy="299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34" y="0"/>
                </a:cxn>
                <a:cxn ang="0">
                  <a:pos x="5634" y="2994"/>
                </a:cxn>
                <a:cxn ang="0">
                  <a:pos x="0" y="2994"/>
                </a:cxn>
                <a:cxn ang="0">
                  <a:pos x="0" y="0"/>
                </a:cxn>
                <a:cxn ang="0">
                  <a:pos x="6" y="2991"/>
                </a:cxn>
                <a:cxn ang="0">
                  <a:pos x="3" y="2988"/>
                </a:cxn>
                <a:cxn ang="0">
                  <a:pos x="5631" y="2988"/>
                </a:cxn>
                <a:cxn ang="0">
                  <a:pos x="5628" y="2991"/>
                </a:cxn>
                <a:cxn ang="0">
                  <a:pos x="5628" y="3"/>
                </a:cxn>
                <a:cxn ang="0">
                  <a:pos x="5631" y="6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6" y="2991"/>
                </a:cxn>
              </a:cxnLst>
              <a:rect l="0" t="0" r="r" b="b"/>
              <a:pathLst>
                <a:path w="5634" h="2994">
                  <a:moveTo>
                    <a:pt x="0" y="0"/>
                  </a:moveTo>
                  <a:lnTo>
                    <a:pt x="5634" y="0"/>
                  </a:lnTo>
                  <a:lnTo>
                    <a:pt x="5634" y="2994"/>
                  </a:lnTo>
                  <a:lnTo>
                    <a:pt x="0" y="2994"/>
                  </a:lnTo>
                  <a:lnTo>
                    <a:pt x="0" y="0"/>
                  </a:lnTo>
                  <a:close/>
                  <a:moveTo>
                    <a:pt x="6" y="2991"/>
                  </a:moveTo>
                  <a:lnTo>
                    <a:pt x="3" y="2988"/>
                  </a:lnTo>
                  <a:lnTo>
                    <a:pt x="5631" y="2988"/>
                  </a:lnTo>
                  <a:lnTo>
                    <a:pt x="5628" y="2991"/>
                  </a:lnTo>
                  <a:lnTo>
                    <a:pt x="5628" y="3"/>
                  </a:lnTo>
                  <a:lnTo>
                    <a:pt x="5631" y="6"/>
                  </a:lnTo>
                  <a:lnTo>
                    <a:pt x="3" y="6"/>
                  </a:lnTo>
                  <a:lnTo>
                    <a:pt x="6" y="3"/>
                  </a:lnTo>
                  <a:lnTo>
                    <a:pt x="6" y="299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9" name="Freeform 55"/>
            <p:cNvSpPr>
              <a:spLocks noEditPoints="1"/>
            </p:cNvSpPr>
            <p:nvPr/>
          </p:nvSpPr>
          <p:spPr bwMode="auto">
            <a:xfrm>
              <a:off x="42" y="480"/>
              <a:ext cx="5640" cy="30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15032" y="0"/>
                </a:cxn>
                <a:cxn ang="0">
                  <a:pos x="15040" y="8"/>
                </a:cxn>
                <a:cxn ang="0">
                  <a:pos x="15040" y="7992"/>
                </a:cxn>
                <a:cxn ang="0">
                  <a:pos x="15032" y="8000"/>
                </a:cxn>
                <a:cxn ang="0">
                  <a:pos x="8" y="8000"/>
                </a:cxn>
                <a:cxn ang="0">
                  <a:pos x="0" y="7992"/>
                </a:cxn>
                <a:cxn ang="0">
                  <a:pos x="0" y="8"/>
                </a:cxn>
                <a:cxn ang="0">
                  <a:pos x="16" y="7992"/>
                </a:cxn>
                <a:cxn ang="0">
                  <a:pos x="8" y="7984"/>
                </a:cxn>
                <a:cxn ang="0">
                  <a:pos x="15032" y="7984"/>
                </a:cxn>
                <a:cxn ang="0">
                  <a:pos x="15024" y="7992"/>
                </a:cxn>
                <a:cxn ang="0">
                  <a:pos x="15024" y="8"/>
                </a:cxn>
                <a:cxn ang="0">
                  <a:pos x="15032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7992"/>
                </a:cxn>
                <a:cxn ang="0">
                  <a:pos x="32" y="7984"/>
                </a:cxn>
                <a:cxn ang="0">
                  <a:pos x="28" y="7992"/>
                </a:cxn>
                <a:cxn ang="0">
                  <a:pos x="19" y="7990"/>
                </a:cxn>
                <a:cxn ang="0">
                  <a:pos x="11" y="7982"/>
                </a:cxn>
                <a:cxn ang="0">
                  <a:pos x="9" y="7973"/>
                </a:cxn>
                <a:cxn ang="0">
                  <a:pos x="16" y="7968"/>
                </a:cxn>
                <a:cxn ang="0">
                  <a:pos x="15024" y="7968"/>
                </a:cxn>
                <a:cxn ang="0">
                  <a:pos x="15032" y="7973"/>
                </a:cxn>
                <a:cxn ang="0">
                  <a:pos x="15030" y="7982"/>
                </a:cxn>
                <a:cxn ang="0">
                  <a:pos x="15022" y="7990"/>
                </a:cxn>
                <a:cxn ang="0">
                  <a:pos x="15013" y="7992"/>
                </a:cxn>
                <a:cxn ang="0">
                  <a:pos x="15008" y="7984"/>
                </a:cxn>
                <a:cxn ang="0">
                  <a:pos x="15008" y="16"/>
                </a:cxn>
                <a:cxn ang="0">
                  <a:pos x="15013" y="9"/>
                </a:cxn>
                <a:cxn ang="0">
                  <a:pos x="15022" y="11"/>
                </a:cxn>
                <a:cxn ang="0">
                  <a:pos x="15030" y="19"/>
                </a:cxn>
                <a:cxn ang="0">
                  <a:pos x="15032" y="28"/>
                </a:cxn>
                <a:cxn ang="0">
                  <a:pos x="15024" y="32"/>
                </a:cxn>
                <a:cxn ang="0">
                  <a:pos x="16" y="32"/>
                </a:cxn>
                <a:cxn ang="0">
                  <a:pos x="9" y="28"/>
                </a:cxn>
                <a:cxn ang="0">
                  <a:pos x="11" y="19"/>
                </a:cxn>
                <a:cxn ang="0">
                  <a:pos x="19" y="11"/>
                </a:cxn>
                <a:cxn ang="0">
                  <a:pos x="28" y="9"/>
                </a:cxn>
                <a:cxn ang="0">
                  <a:pos x="32" y="16"/>
                </a:cxn>
                <a:cxn ang="0">
                  <a:pos x="32" y="7984"/>
                </a:cxn>
                <a:cxn ang="0">
                  <a:pos x="16" y="16"/>
                </a:cxn>
                <a:cxn ang="0">
                  <a:pos x="30" y="22"/>
                </a:cxn>
                <a:cxn ang="0">
                  <a:pos x="22" y="30"/>
                </a:cxn>
                <a:cxn ang="0">
                  <a:pos x="16" y="16"/>
                </a:cxn>
                <a:cxn ang="0">
                  <a:pos x="15024" y="16"/>
                </a:cxn>
                <a:cxn ang="0">
                  <a:pos x="15019" y="30"/>
                </a:cxn>
                <a:cxn ang="0">
                  <a:pos x="15011" y="22"/>
                </a:cxn>
                <a:cxn ang="0">
                  <a:pos x="15024" y="16"/>
                </a:cxn>
                <a:cxn ang="0">
                  <a:pos x="15024" y="7984"/>
                </a:cxn>
                <a:cxn ang="0">
                  <a:pos x="15011" y="7979"/>
                </a:cxn>
                <a:cxn ang="0">
                  <a:pos x="15019" y="7971"/>
                </a:cxn>
                <a:cxn ang="0">
                  <a:pos x="15024" y="7984"/>
                </a:cxn>
                <a:cxn ang="0">
                  <a:pos x="16" y="7984"/>
                </a:cxn>
                <a:cxn ang="0">
                  <a:pos x="22" y="7971"/>
                </a:cxn>
                <a:cxn ang="0">
                  <a:pos x="30" y="7979"/>
                </a:cxn>
                <a:cxn ang="0">
                  <a:pos x="16" y="7984"/>
                </a:cxn>
                <a:cxn ang="0">
                  <a:pos x="16" y="16"/>
                </a:cxn>
              </a:cxnLst>
              <a:rect l="0" t="0" r="r" b="b"/>
              <a:pathLst>
                <a:path w="15040" h="8000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15032" y="0"/>
                  </a:lnTo>
                  <a:cubicBezTo>
                    <a:pt x="15037" y="0"/>
                    <a:pt x="15040" y="4"/>
                    <a:pt x="15040" y="8"/>
                  </a:cubicBezTo>
                  <a:lnTo>
                    <a:pt x="15040" y="7992"/>
                  </a:lnTo>
                  <a:cubicBezTo>
                    <a:pt x="15040" y="7997"/>
                    <a:pt x="15037" y="8000"/>
                    <a:pt x="15032" y="8000"/>
                  </a:cubicBezTo>
                  <a:lnTo>
                    <a:pt x="8" y="8000"/>
                  </a:lnTo>
                  <a:cubicBezTo>
                    <a:pt x="4" y="8000"/>
                    <a:pt x="0" y="7997"/>
                    <a:pt x="0" y="7992"/>
                  </a:cubicBezTo>
                  <a:lnTo>
                    <a:pt x="0" y="8"/>
                  </a:lnTo>
                  <a:close/>
                  <a:moveTo>
                    <a:pt x="16" y="7992"/>
                  </a:moveTo>
                  <a:lnTo>
                    <a:pt x="8" y="7984"/>
                  </a:lnTo>
                  <a:lnTo>
                    <a:pt x="15032" y="7984"/>
                  </a:lnTo>
                  <a:lnTo>
                    <a:pt x="15024" y="7992"/>
                  </a:lnTo>
                  <a:lnTo>
                    <a:pt x="15024" y="8"/>
                  </a:lnTo>
                  <a:lnTo>
                    <a:pt x="15032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7992"/>
                  </a:lnTo>
                  <a:close/>
                  <a:moveTo>
                    <a:pt x="32" y="7984"/>
                  </a:moveTo>
                  <a:cubicBezTo>
                    <a:pt x="32" y="7988"/>
                    <a:pt x="31" y="7991"/>
                    <a:pt x="28" y="7992"/>
                  </a:cubicBezTo>
                  <a:cubicBezTo>
                    <a:pt x="25" y="7993"/>
                    <a:pt x="21" y="7992"/>
                    <a:pt x="19" y="7990"/>
                  </a:cubicBezTo>
                  <a:lnTo>
                    <a:pt x="11" y="7982"/>
                  </a:lnTo>
                  <a:cubicBezTo>
                    <a:pt x="9" y="7980"/>
                    <a:pt x="8" y="7976"/>
                    <a:pt x="9" y="7973"/>
                  </a:cubicBezTo>
                  <a:cubicBezTo>
                    <a:pt x="10" y="7970"/>
                    <a:pt x="13" y="7968"/>
                    <a:pt x="16" y="7968"/>
                  </a:cubicBezTo>
                  <a:lnTo>
                    <a:pt x="15024" y="7968"/>
                  </a:lnTo>
                  <a:cubicBezTo>
                    <a:pt x="15028" y="7968"/>
                    <a:pt x="15031" y="7970"/>
                    <a:pt x="15032" y="7973"/>
                  </a:cubicBezTo>
                  <a:cubicBezTo>
                    <a:pt x="15033" y="7976"/>
                    <a:pt x="15032" y="7980"/>
                    <a:pt x="15030" y="7982"/>
                  </a:cubicBezTo>
                  <a:lnTo>
                    <a:pt x="15022" y="7990"/>
                  </a:lnTo>
                  <a:cubicBezTo>
                    <a:pt x="15020" y="7992"/>
                    <a:pt x="15016" y="7993"/>
                    <a:pt x="15013" y="7992"/>
                  </a:cubicBezTo>
                  <a:cubicBezTo>
                    <a:pt x="15010" y="7991"/>
                    <a:pt x="15008" y="7988"/>
                    <a:pt x="15008" y="7984"/>
                  </a:cubicBezTo>
                  <a:lnTo>
                    <a:pt x="15008" y="16"/>
                  </a:lnTo>
                  <a:cubicBezTo>
                    <a:pt x="15008" y="13"/>
                    <a:pt x="15010" y="10"/>
                    <a:pt x="15013" y="9"/>
                  </a:cubicBezTo>
                  <a:cubicBezTo>
                    <a:pt x="15016" y="8"/>
                    <a:pt x="15020" y="9"/>
                    <a:pt x="15022" y="11"/>
                  </a:cubicBezTo>
                  <a:lnTo>
                    <a:pt x="15030" y="19"/>
                  </a:lnTo>
                  <a:cubicBezTo>
                    <a:pt x="15032" y="21"/>
                    <a:pt x="15033" y="25"/>
                    <a:pt x="15032" y="28"/>
                  </a:cubicBezTo>
                  <a:cubicBezTo>
                    <a:pt x="15031" y="31"/>
                    <a:pt x="15028" y="32"/>
                    <a:pt x="15024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7984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15024" y="16"/>
                  </a:lnTo>
                  <a:lnTo>
                    <a:pt x="15019" y="30"/>
                  </a:lnTo>
                  <a:lnTo>
                    <a:pt x="15011" y="22"/>
                  </a:lnTo>
                  <a:lnTo>
                    <a:pt x="15024" y="16"/>
                  </a:lnTo>
                  <a:lnTo>
                    <a:pt x="15024" y="7984"/>
                  </a:lnTo>
                  <a:lnTo>
                    <a:pt x="15011" y="7979"/>
                  </a:lnTo>
                  <a:lnTo>
                    <a:pt x="15019" y="7971"/>
                  </a:lnTo>
                  <a:lnTo>
                    <a:pt x="15024" y="7984"/>
                  </a:lnTo>
                  <a:lnTo>
                    <a:pt x="16" y="7984"/>
                  </a:lnTo>
                  <a:lnTo>
                    <a:pt x="22" y="7971"/>
                  </a:lnTo>
                  <a:lnTo>
                    <a:pt x="30" y="7979"/>
                  </a:lnTo>
                  <a:lnTo>
                    <a:pt x="16" y="7984"/>
                  </a:lnTo>
                  <a:lnTo>
                    <a:pt x="16" y="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0" name="Rectangle 56"/>
            <p:cNvSpPr>
              <a:spLocks noChangeArrowheads="1"/>
            </p:cNvSpPr>
            <p:nvPr/>
          </p:nvSpPr>
          <p:spPr bwMode="auto">
            <a:xfrm>
              <a:off x="4632" y="1950"/>
              <a:ext cx="1020" cy="14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1" name="Freeform 57"/>
            <p:cNvSpPr>
              <a:spLocks noEditPoints="1"/>
            </p:cNvSpPr>
            <p:nvPr/>
          </p:nvSpPr>
          <p:spPr bwMode="auto">
            <a:xfrm>
              <a:off x="4629" y="1941"/>
              <a:ext cx="1038" cy="14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38" y="0"/>
                </a:cxn>
                <a:cxn ang="0">
                  <a:pos x="1038" y="1440"/>
                </a:cxn>
                <a:cxn ang="0">
                  <a:pos x="0" y="1440"/>
                </a:cxn>
                <a:cxn ang="0">
                  <a:pos x="0" y="0"/>
                </a:cxn>
                <a:cxn ang="0">
                  <a:pos x="18" y="1431"/>
                </a:cxn>
                <a:cxn ang="0">
                  <a:pos x="9" y="1422"/>
                </a:cxn>
                <a:cxn ang="0">
                  <a:pos x="1029" y="1422"/>
                </a:cxn>
                <a:cxn ang="0">
                  <a:pos x="1020" y="1431"/>
                </a:cxn>
                <a:cxn ang="0">
                  <a:pos x="1020" y="9"/>
                </a:cxn>
                <a:cxn ang="0">
                  <a:pos x="1029" y="18"/>
                </a:cxn>
                <a:cxn ang="0">
                  <a:pos x="9" y="18"/>
                </a:cxn>
                <a:cxn ang="0">
                  <a:pos x="18" y="9"/>
                </a:cxn>
                <a:cxn ang="0">
                  <a:pos x="18" y="1431"/>
                </a:cxn>
              </a:cxnLst>
              <a:rect l="0" t="0" r="r" b="b"/>
              <a:pathLst>
                <a:path w="1038" h="1440">
                  <a:moveTo>
                    <a:pt x="0" y="0"/>
                  </a:moveTo>
                  <a:lnTo>
                    <a:pt x="1038" y="0"/>
                  </a:lnTo>
                  <a:lnTo>
                    <a:pt x="1038" y="1440"/>
                  </a:lnTo>
                  <a:lnTo>
                    <a:pt x="0" y="1440"/>
                  </a:lnTo>
                  <a:lnTo>
                    <a:pt x="0" y="0"/>
                  </a:lnTo>
                  <a:close/>
                  <a:moveTo>
                    <a:pt x="18" y="1431"/>
                  </a:moveTo>
                  <a:lnTo>
                    <a:pt x="9" y="1422"/>
                  </a:lnTo>
                  <a:lnTo>
                    <a:pt x="1029" y="1422"/>
                  </a:lnTo>
                  <a:lnTo>
                    <a:pt x="1020" y="1431"/>
                  </a:lnTo>
                  <a:lnTo>
                    <a:pt x="1020" y="9"/>
                  </a:lnTo>
                  <a:lnTo>
                    <a:pt x="1029" y="18"/>
                  </a:lnTo>
                  <a:lnTo>
                    <a:pt x="9" y="18"/>
                  </a:lnTo>
                  <a:lnTo>
                    <a:pt x="18" y="9"/>
                  </a:lnTo>
                  <a:lnTo>
                    <a:pt x="18" y="14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2" name="Freeform 58"/>
            <p:cNvSpPr>
              <a:spLocks noEditPoints="1"/>
            </p:cNvSpPr>
            <p:nvPr/>
          </p:nvSpPr>
          <p:spPr bwMode="auto">
            <a:xfrm>
              <a:off x="4626" y="1938"/>
              <a:ext cx="1044" cy="1446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2776" y="0"/>
                </a:cxn>
                <a:cxn ang="0">
                  <a:pos x="2784" y="8"/>
                </a:cxn>
                <a:cxn ang="0">
                  <a:pos x="2784" y="3848"/>
                </a:cxn>
                <a:cxn ang="0">
                  <a:pos x="2776" y="3856"/>
                </a:cxn>
                <a:cxn ang="0">
                  <a:pos x="8" y="3856"/>
                </a:cxn>
                <a:cxn ang="0">
                  <a:pos x="0" y="3848"/>
                </a:cxn>
                <a:cxn ang="0">
                  <a:pos x="0" y="8"/>
                </a:cxn>
                <a:cxn ang="0">
                  <a:pos x="16" y="3848"/>
                </a:cxn>
                <a:cxn ang="0">
                  <a:pos x="8" y="3840"/>
                </a:cxn>
                <a:cxn ang="0">
                  <a:pos x="2776" y="3840"/>
                </a:cxn>
                <a:cxn ang="0">
                  <a:pos x="2768" y="3848"/>
                </a:cxn>
                <a:cxn ang="0">
                  <a:pos x="2768" y="8"/>
                </a:cxn>
                <a:cxn ang="0">
                  <a:pos x="2776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3848"/>
                </a:cxn>
                <a:cxn ang="0">
                  <a:pos x="64" y="3824"/>
                </a:cxn>
                <a:cxn ang="0">
                  <a:pos x="60" y="3832"/>
                </a:cxn>
                <a:cxn ang="0">
                  <a:pos x="51" y="3830"/>
                </a:cxn>
                <a:cxn ang="0">
                  <a:pos x="27" y="3806"/>
                </a:cxn>
                <a:cxn ang="0">
                  <a:pos x="25" y="3797"/>
                </a:cxn>
                <a:cxn ang="0">
                  <a:pos x="32" y="3792"/>
                </a:cxn>
                <a:cxn ang="0">
                  <a:pos x="2752" y="3792"/>
                </a:cxn>
                <a:cxn ang="0">
                  <a:pos x="2760" y="3797"/>
                </a:cxn>
                <a:cxn ang="0">
                  <a:pos x="2758" y="3806"/>
                </a:cxn>
                <a:cxn ang="0">
                  <a:pos x="2734" y="3830"/>
                </a:cxn>
                <a:cxn ang="0">
                  <a:pos x="2725" y="3832"/>
                </a:cxn>
                <a:cxn ang="0">
                  <a:pos x="2720" y="3824"/>
                </a:cxn>
                <a:cxn ang="0">
                  <a:pos x="2720" y="32"/>
                </a:cxn>
                <a:cxn ang="0">
                  <a:pos x="2725" y="25"/>
                </a:cxn>
                <a:cxn ang="0">
                  <a:pos x="2734" y="27"/>
                </a:cxn>
                <a:cxn ang="0">
                  <a:pos x="2758" y="51"/>
                </a:cxn>
                <a:cxn ang="0">
                  <a:pos x="2760" y="60"/>
                </a:cxn>
                <a:cxn ang="0">
                  <a:pos x="2752" y="64"/>
                </a:cxn>
                <a:cxn ang="0">
                  <a:pos x="32" y="64"/>
                </a:cxn>
                <a:cxn ang="0">
                  <a:pos x="25" y="60"/>
                </a:cxn>
                <a:cxn ang="0">
                  <a:pos x="27" y="51"/>
                </a:cxn>
                <a:cxn ang="0">
                  <a:pos x="51" y="27"/>
                </a:cxn>
                <a:cxn ang="0">
                  <a:pos x="60" y="25"/>
                </a:cxn>
                <a:cxn ang="0">
                  <a:pos x="64" y="32"/>
                </a:cxn>
                <a:cxn ang="0">
                  <a:pos x="64" y="3824"/>
                </a:cxn>
                <a:cxn ang="0">
                  <a:pos x="48" y="32"/>
                </a:cxn>
                <a:cxn ang="0">
                  <a:pos x="62" y="38"/>
                </a:cxn>
                <a:cxn ang="0">
                  <a:pos x="38" y="62"/>
                </a:cxn>
                <a:cxn ang="0">
                  <a:pos x="32" y="48"/>
                </a:cxn>
                <a:cxn ang="0">
                  <a:pos x="2752" y="48"/>
                </a:cxn>
                <a:cxn ang="0">
                  <a:pos x="2747" y="62"/>
                </a:cxn>
                <a:cxn ang="0">
                  <a:pos x="2723" y="38"/>
                </a:cxn>
                <a:cxn ang="0">
                  <a:pos x="2736" y="32"/>
                </a:cxn>
                <a:cxn ang="0">
                  <a:pos x="2736" y="3824"/>
                </a:cxn>
                <a:cxn ang="0">
                  <a:pos x="2723" y="3819"/>
                </a:cxn>
                <a:cxn ang="0">
                  <a:pos x="2747" y="3795"/>
                </a:cxn>
                <a:cxn ang="0">
                  <a:pos x="2752" y="3808"/>
                </a:cxn>
                <a:cxn ang="0">
                  <a:pos x="32" y="3808"/>
                </a:cxn>
                <a:cxn ang="0">
                  <a:pos x="38" y="3795"/>
                </a:cxn>
                <a:cxn ang="0">
                  <a:pos x="62" y="3819"/>
                </a:cxn>
                <a:cxn ang="0">
                  <a:pos x="48" y="3824"/>
                </a:cxn>
                <a:cxn ang="0">
                  <a:pos x="48" y="32"/>
                </a:cxn>
              </a:cxnLst>
              <a:rect l="0" t="0" r="r" b="b"/>
              <a:pathLst>
                <a:path w="2784" h="3856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776" y="0"/>
                  </a:lnTo>
                  <a:cubicBezTo>
                    <a:pt x="2781" y="0"/>
                    <a:pt x="2784" y="4"/>
                    <a:pt x="2784" y="8"/>
                  </a:cubicBezTo>
                  <a:lnTo>
                    <a:pt x="2784" y="3848"/>
                  </a:lnTo>
                  <a:cubicBezTo>
                    <a:pt x="2784" y="3853"/>
                    <a:pt x="2781" y="3856"/>
                    <a:pt x="2776" y="3856"/>
                  </a:cubicBezTo>
                  <a:lnTo>
                    <a:pt x="8" y="3856"/>
                  </a:lnTo>
                  <a:cubicBezTo>
                    <a:pt x="4" y="3856"/>
                    <a:pt x="0" y="3853"/>
                    <a:pt x="0" y="3848"/>
                  </a:cubicBezTo>
                  <a:lnTo>
                    <a:pt x="0" y="8"/>
                  </a:lnTo>
                  <a:close/>
                  <a:moveTo>
                    <a:pt x="16" y="3848"/>
                  </a:moveTo>
                  <a:lnTo>
                    <a:pt x="8" y="3840"/>
                  </a:lnTo>
                  <a:lnTo>
                    <a:pt x="2776" y="3840"/>
                  </a:lnTo>
                  <a:lnTo>
                    <a:pt x="2768" y="3848"/>
                  </a:lnTo>
                  <a:lnTo>
                    <a:pt x="2768" y="8"/>
                  </a:lnTo>
                  <a:lnTo>
                    <a:pt x="2776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3848"/>
                  </a:lnTo>
                  <a:close/>
                  <a:moveTo>
                    <a:pt x="64" y="3824"/>
                  </a:moveTo>
                  <a:cubicBezTo>
                    <a:pt x="64" y="3828"/>
                    <a:pt x="63" y="3831"/>
                    <a:pt x="60" y="3832"/>
                  </a:cubicBezTo>
                  <a:cubicBezTo>
                    <a:pt x="57" y="3833"/>
                    <a:pt x="53" y="3832"/>
                    <a:pt x="51" y="3830"/>
                  </a:cubicBezTo>
                  <a:lnTo>
                    <a:pt x="27" y="3806"/>
                  </a:lnTo>
                  <a:cubicBezTo>
                    <a:pt x="25" y="3804"/>
                    <a:pt x="24" y="3800"/>
                    <a:pt x="25" y="3797"/>
                  </a:cubicBezTo>
                  <a:cubicBezTo>
                    <a:pt x="26" y="3794"/>
                    <a:pt x="29" y="3792"/>
                    <a:pt x="32" y="3792"/>
                  </a:cubicBezTo>
                  <a:lnTo>
                    <a:pt x="2752" y="3792"/>
                  </a:lnTo>
                  <a:cubicBezTo>
                    <a:pt x="2756" y="3792"/>
                    <a:pt x="2759" y="3794"/>
                    <a:pt x="2760" y="3797"/>
                  </a:cubicBezTo>
                  <a:cubicBezTo>
                    <a:pt x="2761" y="3800"/>
                    <a:pt x="2760" y="3804"/>
                    <a:pt x="2758" y="3806"/>
                  </a:cubicBezTo>
                  <a:lnTo>
                    <a:pt x="2734" y="3830"/>
                  </a:lnTo>
                  <a:cubicBezTo>
                    <a:pt x="2732" y="3832"/>
                    <a:pt x="2728" y="3833"/>
                    <a:pt x="2725" y="3832"/>
                  </a:cubicBezTo>
                  <a:cubicBezTo>
                    <a:pt x="2722" y="3831"/>
                    <a:pt x="2720" y="3828"/>
                    <a:pt x="2720" y="3824"/>
                  </a:cubicBezTo>
                  <a:lnTo>
                    <a:pt x="2720" y="32"/>
                  </a:lnTo>
                  <a:cubicBezTo>
                    <a:pt x="2720" y="29"/>
                    <a:pt x="2722" y="26"/>
                    <a:pt x="2725" y="25"/>
                  </a:cubicBezTo>
                  <a:cubicBezTo>
                    <a:pt x="2728" y="24"/>
                    <a:pt x="2732" y="25"/>
                    <a:pt x="2734" y="27"/>
                  </a:cubicBezTo>
                  <a:lnTo>
                    <a:pt x="2758" y="51"/>
                  </a:lnTo>
                  <a:cubicBezTo>
                    <a:pt x="2760" y="53"/>
                    <a:pt x="2761" y="57"/>
                    <a:pt x="2760" y="60"/>
                  </a:cubicBezTo>
                  <a:cubicBezTo>
                    <a:pt x="2759" y="63"/>
                    <a:pt x="2756" y="64"/>
                    <a:pt x="2752" y="64"/>
                  </a:cubicBezTo>
                  <a:lnTo>
                    <a:pt x="32" y="64"/>
                  </a:lnTo>
                  <a:cubicBezTo>
                    <a:pt x="29" y="64"/>
                    <a:pt x="26" y="63"/>
                    <a:pt x="25" y="60"/>
                  </a:cubicBezTo>
                  <a:cubicBezTo>
                    <a:pt x="24" y="57"/>
                    <a:pt x="25" y="53"/>
                    <a:pt x="27" y="51"/>
                  </a:cubicBezTo>
                  <a:lnTo>
                    <a:pt x="51" y="27"/>
                  </a:lnTo>
                  <a:cubicBezTo>
                    <a:pt x="53" y="25"/>
                    <a:pt x="57" y="24"/>
                    <a:pt x="60" y="25"/>
                  </a:cubicBezTo>
                  <a:cubicBezTo>
                    <a:pt x="63" y="26"/>
                    <a:pt x="64" y="29"/>
                    <a:pt x="64" y="32"/>
                  </a:cubicBezTo>
                  <a:lnTo>
                    <a:pt x="64" y="3824"/>
                  </a:lnTo>
                  <a:close/>
                  <a:moveTo>
                    <a:pt x="48" y="32"/>
                  </a:moveTo>
                  <a:lnTo>
                    <a:pt x="62" y="38"/>
                  </a:lnTo>
                  <a:lnTo>
                    <a:pt x="38" y="62"/>
                  </a:lnTo>
                  <a:lnTo>
                    <a:pt x="32" y="48"/>
                  </a:lnTo>
                  <a:lnTo>
                    <a:pt x="2752" y="48"/>
                  </a:lnTo>
                  <a:lnTo>
                    <a:pt x="2747" y="62"/>
                  </a:lnTo>
                  <a:lnTo>
                    <a:pt x="2723" y="38"/>
                  </a:lnTo>
                  <a:lnTo>
                    <a:pt x="2736" y="32"/>
                  </a:lnTo>
                  <a:lnTo>
                    <a:pt x="2736" y="3824"/>
                  </a:lnTo>
                  <a:lnTo>
                    <a:pt x="2723" y="3819"/>
                  </a:lnTo>
                  <a:lnTo>
                    <a:pt x="2747" y="3795"/>
                  </a:lnTo>
                  <a:lnTo>
                    <a:pt x="2752" y="3808"/>
                  </a:lnTo>
                  <a:lnTo>
                    <a:pt x="32" y="3808"/>
                  </a:lnTo>
                  <a:lnTo>
                    <a:pt x="38" y="3795"/>
                  </a:lnTo>
                  <a:lnTo>
                    <a:pt x="62" y="3819"/>
                  </a:lnTo>
                  <a:lnTo>
                    <a:pt x="48" y="3824"/>
                  </a:lnTo>
                  <a:lnTo>
                    <a:pt x="48" y="3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3" name="Rectangle 59"/>
            <p:cNvSpPr>
              <a:spLocks noChangeArrowheads="1"/>
            </p:cNvSpPr>
            <p:nvPr/>
          </p:nvSpPr>
          <p:spPr bwMode="auto">
            <a:xfrm>
              <a:off x="4738" y="2381"/>
              <a:ext cx="732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Verify, Validate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84" name="Rectangle 60"/>
            <p:cNvSpPr>
              <a:spLocks noChangeArrowheads="1"/>
            </p:cNvSpPr>
            <p:nvPr/>
          </p:nvSpPr>
          <p:spPr bwMode="auto">
            <a:xfrm>
              <a:off x="4846" y="2483"/>
              <a:ext cx="492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Baselines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85" name="Rectangle 61"/>
            <p:cNvSpPr>
              <a:spLocks noChangeArrowheads="1"/>
            </p:cNvSpPr>
            <p:nvPr/>
          </p:nvSpPr>
          <p:spPr bwMode="auto">
            <a:xfrm>
              <a:off x="4786" y="2585"/>
              <a:ext cx="624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in “Startup”;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86" name="Rectangle 62"/>
            <p:cNvSpPr>
              <a:spLocks noChangeArrowheads="1"/>
            </p:cNvSpPr>
            <p:nvPr/>
          </p:nvSpPr>
          <p:spPr bwMode="auto">
            <a:xfrm>
              <a:off x="4840" y="2687"/>
              <a:ext cx="354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Follow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87" name="Rectangle 63"/>
            <p:cNvSpPr>
              <a:spLocks noChangeArrowheads="1"/>
            </p:cNvSpPr>
            <p:nvPr/>
          </p:nvSpPr>
          <p:spPr bwMode="auto">
            <a:xfrm>
              <a:off x="5146" y="2687"/>
              <a:ext cx="78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88" name="Rectangle 64"/>
            <p:cNvSpPr>
              <a:spLocks noChangeArrowheads="1"/>
            </p:cNvSpPr>
            <p:nvPr/>
          </p:nvSpPr>
          <p:spPr bwMode="auto">
            <a:xfrm>
              <a:off x="5176" y="2687"/>
              <a:ext cx="168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up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89" name="Rectangle 65"/>
            <p:cNvSpPr>
              <a:spLocks noChangeArrowheads="1"/>
            </p:cNvSpPr>
            <p:nvPr/>
          </p:nvSpPr>
          <p:spPr bwMode="auto">
            <a:xfrm>
              <a:off x="4696" y="2795"/>
              <a:ext cx="798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Execution of the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90" name="Rectangle 66"/>
            <p:cNvSpPr>
              <a:spLocks noChangeArrowheads="1"/>
            </p:cNvSpPr>
            <p:nvPr/>
          </p:nvSpPr>
          <p:spPr bwMode="auto">
            <a:xfrm>
              <a:off x="4954" y="2897"/>
              <a:ext cx="282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Plan;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91" name="Rectangle 67"/>
            <p:cNvSpPr>
              <a:spLocks noChangeArrowheads="1"/>
            </p:cNvSpPr>
            <p:nvPr/>
          </p:nvSpPr>
          <p:spPr bwMode="auto">
            <a:xfrm>
              <a:off x="4930" y="2999"/>
              <a:ext cx="318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EVMS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92" name="Rectangle 68"/>
            <p:cNvSpPr>
              <a:spLocks noChangeArrowheads="1"/>
            </p:cNvSpPr>
            <p:nvPr/>
          </p:nvSpPr>
          <p:spPr bwMode="auto">
            <a:xfrm>
              <a:off x="4976" y="1967"/>
              <a:ext cx="25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Verify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93" name="Rectangle 69"/>
            <p:cNvSpPr>
              <a:spLocks noChangeArrowheads="1"/>
            </p:cNvSpPr>
            <p:nvPr/>
          </p:nvSpPr>
          <p:spPr bwMode="auto">
            <a:xfrm>
              <a:off x="4850" y="2057"/>
              <a:ext cx="510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Performance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94" name="Rectangle 70"/>
            <p:cNvSpPr>
              <a:spLocks noChangeArrowheads="1"/>
            </p:cNvSpPr>
            <p:nvPr/>
          </p:nvSpPr>
          <p:spPr bwMode="auto">
            <a:xfrm>
              <a:off x="4664" y="2141"/>
              <a:ext cx="876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Measurement Baseline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95" name="Freeform 71"/>
            <p:cNvSpPr>
              <a:spLocks/>
            </p:cNvSpPr>
            <p:nvPr/>
          </p:nvSpPr>
          <p:spPr bwMode="auto">
            <a:xfrm>
              <a:off x="66" y="630"/>
              <a:ext cx="1200" cy="1146"/>
            </a:xfrm>
            <a:custGeom>
              <a:avLst/>
              <a:gdLst/>
              <a:ahLst/>
              <a:cxnLst>
                <a:cxn ang="0">
                  <a:pos x="0" y="1142"/>
                </a:cxn>
                <a:cxn ang="0">
                  <a:pos x="1196" y="0"/>
                </a:cxn>
                <a:cxn ang="0">
                  <a:pos x="1200" y="4"/>
                </a:cxn>
                <a:cxn ang="0">
                  <a:pos x="4" y="1146"/>
                </a:cxn>
                <a:cxn ang="0">
                  <a:pos x="0" y="1142"/>
                </a:cxn>
              </a:cxnLst>
              <a:rect l="0" t="0" r="r" b="b"/>
              <a:pathLst>
                <a:path w="1200" h="1146">
                  <a:moveTo>
                    <a:pt x="0" y="1142"/>
                  </a:moveTo>
                  <a:lnTo>
                    <a:pt x="1196" y="0"/>
                  </a:lnTo>
                  <a:lnTo>
                    <a:pt x="1200" y="4"/>
                  </a:lnTo>
                  <a:lnTo>
                    <a:pt x="4" y="1146"/>
                  </a:lnTo>
                  <a:lnTo>
                    <a:pt x="0" y="11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6" name="Freeform 72"/>
            <p:cNvSpPr>
              <a:spLocks noEditPoints="1"/>
            </p:cNvSpPr>
            <p:nvPr/>
          </p:nvSpPr>
          <p:spPr bwMode="auto">
            <a:xfrm>
              <a:off x="69" y="627"/>
              <a:ext cx="1206" cy="1152"/>
            </a:xfrm>
            <a:custGeom>
              <a:avLst/>
              <a:gdLst/>
              <a:ahLst/>
              <a:cxnLst>
                <a:cxn ang="0">
                  <a:pos x="3" y="3059"/>
                </a:cxn>
                <a:cxn ang="0">
                  <a:pos x="0" y="3053"/>
                </a:cxn>
                <a:cxn ang="0">
                  <a:pos x="3" y="3047"/>
                </a:cxn>
                <a:cxn ang="0">
                  <a:pos x="3192" y="3"/>
                </a:cxn>
                <a:cxn ang="0">
                  <a:pos x="3203" y="3"/>
                </a:cxn>
                <a:cxn ang="0">
                  <a:pos x="3214" y="13"/>
                </a:cxn>
                <a:cxn ang="0">
                  <a:pos x="3216" y="19"/>
                </a:cxn>
                <a:cxn ang="0">
                  <a:pos x="3214" y="25"/>
                </a:cxn>
                <a:cxn ang="0">
                  <a:pos x="25" y="3069"/>
                </a:cxn>
                <a:cxn ang="0">
                  <a:pos x="14" y="3069"/>
                </a:cxn>
                <a:cxn ang="0">
                  <a:pos x="3" y="3059"/>
                </a:cxn>
                <a:cxn ang="0">
                  <a:pos x="25" y="3058"/>
                </a:cxn>
                <a:cxn ang="0">
                  <a:pos x="14" y="3058"/>
                </a:cxn>
                <a:cxn ang="0">
                  <a:pos x="3203" y="13"/>
                </a:cxn>
                <a:cxn ang="0">
                  <a:pos x="3203" y="25"/>
                </a:cxn>
                <a:cxn ang="0">
                  <a:pos x="3192" y="14"/>
                </a:cxn>
                <a:cxn ang="0">
                  <a:pos x="3203" y="14"/>
                </a:cxn>
                <a:cxn ang="0">
                  <a:pos x="14" y="3059"/>
                </a:cxn>
                <a:cxn ang="0">
                  <a:pos x="14" y="3047"/>
                </a:cxn>
                <a:cxn ang="0">
                  <a:pos x="25" y="3058"/>
                </a:cxn>
              </a:cxnLst>
              <a:rect l="0" t="0" r="r" b="b"/>
              <a:pathLst>
                <a:path w="3216" h="3072">
                  <a:moveTo>
                    <a:pt x="3" y="3059"/>
                  </a:moveTo>
                  <a:cubicBezTo>
                    <a:pt x="1" y="3057"/>
                    <a:pt x="0" y="3055"/>
                    <a:pt x="0" y="3053"/>
                  </a:cubicBezTo>
                  <a:cubicBezTo>
                    <a:pt x="0" y="3051"/>
                    <a:pt x="1" y="3049"/>
                    <a:pt x="3" y="3047"/>
                  </a:cubicBezTo>
                  <a:lnTo>
                    <a:pt x="3192" y="3"/>
                  </a:lnTo>
                  <a:cubicBezTo>
                    <a:pt x="3195" y="0"/>
                    <a:pt x="3200" y="0"/>
                    <a:pt x="3203" y="3"/>
                  </a:cubicBezTo>
                  <a:lnTo>
                    <a:pt x="3214" y="13"/>
                  </a:lnTo>
                  <a:cubicBezTo>
                    <a:pt x="3216" y="15"/>
                    <a:pt x="3216" y="17"/>
                    <a:pt x="3216" y="19"/>
                  </a:cubicBezTo>
                  <a:cubicBezTo>
                    <a:pt x="3216" y="21"/>
                    <a:pt x="3216" y="23"/>
                    <a:pt x="3214" y="25"/>
                  </a:cubicBezTo>
                  <a:lnTo>
                    <a:pt x="25" y="3069"/>
                  </a:lnTo>
                  <a:cubicBezTo>
                    <a:pt x="22" y="3072"/>
                    <a:pt x="17" y="3072"/>
                    <a:pt x="14" y="3069"/>
                  </a:cubicBezTo>
                  <a:lnTo>
                    <a:pt x="3" y="3059"/>
                  </a:lnTo>
                  <a:close/>
                  <a:moveTo>
                    <a:pt x="25" y="3058"/>
                  </a:moveTo>
                  <a:lnTo>
                    <a:pt x="14" y="3058"/>
                  </a:lnTo>
                  <a:lnTo>
                    <a:pt x="3203" y="13"/>
                  </a:lnTo>
                  <a:lnTo>
                    <a:pt x="3203" y="25"/>
                  </a:lnTo>
                  <a:lnTo>
                    <a:pt x="3192" y="14"/>
                  </a:lnTo>
                  <a:lnTo>
                    <a:pt x="3203" y="14"/>
                  </a:lnTo>
                  <a:lnTo>
                    <a:pt x="14" y="3059"/>
                  </a:lnTo>
                  <a:lnTo>
                    <a:pt x="14" y="3047"/>
                  </a:lnTo>
                  <a:lnTo>
                    <a:pt x="25" y="305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7" name="Freeform 73"/>
            <p:cNvSpPr>
              <a:spLocks noEditPoints="1"/>
            </p:cNvSpPr>
            <p:nvPr/>
          </p:nvSpPr>
          <p:spPr bwMode="auto">
            <a:xfrm>
              <a:off x="66" y="625"/>
              <a:ext cx="1212" cy="1156"/>
            </a:xfrm>
            <a:custGeom>
              <a:avLst/>
              <a:gdLst/>
              <a:ahLst/>
              <a:cxnLst>
                <a:cxn ang="0">
                  <a:pos x="4" y="3068"/>
                </a:cxn>
                <a:cxn ang="0">
                  <a:pos x="1" y="3055"/>
                </a:cxn>
                <a:cxn ang="0">
                  <a:pos x="6" y="3047"/>
                </a:cxn>
                <a:cxn ang="0">
                  <a:pos x="3200" y="0"/>
                </a:cxn>
                <a:cxn ang="0">
                  <a:pos x="3217" y="3"/>
                </a:cxn>
                <a:cxn ang="0">
                  <a:pos x="3230" y="16"/>
                </a:cxn>
                <a:cxn ang="0">
                  <a:pos x="3232" y="27"/>
                </a:cxn>
                <a:cxn ang="0">
                  <a:pos x="3228" y="36"/>
                </a:cxn>
                <a:cxn ang="0">
                  <a:pos x="33" y="3082"/>
                </a:cxn>
                <a:cxn ang="0">
                  <a:pos x="17" y="3080"/>
                </a:cxn>
                <a:cxn ang="0">
                  <a:pos x="28" y="3069"/>
                </a:cxn>
                <a:cxn ang="0">
                  <a:pos x="33" y="3066"/>
                </a:cxn>
                <a:cxn ang="0">
                  <a:pos x="3217" y="25"/>
                </a:cxn>
                <a:cxn ang="0">
                  <a:pos x="3217" y="22"/>
                </a:cxn>
                <a:cxn ang="0">
                  <a:pos x="3215" y="21"/>
                </a:cxn>
                <a:cxn ang="0">
                  <a:pos x="3206" y="14"/>
                </a:cxn>
                <a:cxn ang="0">
                  <a:pos x="3200" y="16"/>
                </a:cxn>
                <a:cxn ang="0">
                  <a:pos x="17" y="3058"/>
                </a:cxn>
                <a:cxn ang="0">
                  <a:pos x="16" y="3062"/>
                </a:cxn>
                <a:cxn ang="0">
                  <a:pos x="19" y="3061"/>
                </a:cxn>
                <a:cxn ang="0">
                  <a:pos x="28" y="3069"/>
                </a:cxn>
                <a:cxn ang="0">
                  <a:pos x="41" y="3067"/>
                </a:cxn>
                <a:cxn ang="0">
                  <a:pos x="22" y="3071"/>
                </a:cxn>
                <a:cxn ang="0">
                  <a:pos x="17" y="3058"/>
                </a:cxn>
                <a:cxn ang="0">
                  <a:pos x="3215" y="11"/>
                </a:cxn>
                <a:cxn ang="0">
                  <a:pos x="3219" y="30"/>
                </a:cxn>
                <a:cxn ang="0">
                  <a:pos x="3206" y="36"/>
                </a:cxn>
                <a:cxn ang="0">
                  <a:pos x="3193" y="16"/>
                </a:cxn>
                <a:cxn ang="0">
                  <a:pos x="3211" y="11"/>
                </a:cxn>
                <a:cxn ang="0">
                  <a:pos x="3217" y="25"/>
                </a:cxn>
                <a:cxn ang="0">
                  <a:pos x="19" y="3072"/>
                </a:cxn>
                <a:cxn ang="0">
                  <a:pos x="14" y="3052"/>
                </a:cxn>
                <a:cxn ang="0">
                  <a:pos x="28" y="3047"/>
                </a:cxn>
                <a:cxn ang="0">
                  <a:pos x="17" y="3058"/>
                </a:cxn>
                <a:cxn ang="0">
                  <a:pos x="30" y="3064"/>
                </a:cxn>
                <a:cxn ang="0">
                  <a:pos x="3206" y="14"/>
                </a:cxn>
                <a:cxn ang="0">
                  <a:pos x="3200" y="27"/>
                </a:cxn>
                <a:cxn ang="0">
                  <a:pos x="3217" y="25"/>
                </a:cxn>
                <a:cxn ang="0">
                  <a:pos x="3203" y="18"/>
                </a:cxn>
                <a:cxn ang="0">
                  <a:pos x="28" y="3069"/>
                </a:cxn>
                <a:cxn ang="0">
                  <a:pos x="33" y="3055"/>
                </a:cxn>
                <a:cxn ang="0">
                  <a:pos x="17" y="3058"/>
                </a:cxn>
              </a:cxnLst>
              <a:rect l="0" t="0" r="r" b="b"/>
              <a:pathLst>
                <a:path w="3233" h="3082">
                  <a:moveTo>
                    <a:pt x="6" y="3070"/>
                  </a:moveTo>
                  <a:cubicBezTo>
                    <a:pt x="5" y="3070"/>
                    <a:pt x="5" y="3069"/>
                    <a:pt x="4" y="3068"/>
                  </a:cubicBezTo>
                  <a:lnTo>
                    <a:pt x="1" y="3062"/>
                  </a:lnTo>
                  <a:cubicBezTo>
                    <a:pt x="0" y="3060"/>
                    <a:pt x="0" y="3057"/>
                    <a:pt x="1" y="3055"/>
                  </a:cubicBezTo>
                  <a:lnTo>
                    <a:pt x="4" y="3049"/>
                  </a:lnTo>
                  <a:cubicBezTo>
                    <a:pt x="5" y="3048"/>
                    <a:pt x="5" y="3047"/>
                    <a:pt x="6" y="3047"/>
                  </a:cubicBezTo>
                  <a:lnTo>
                    <a:pt x="3195" y="3"/>
                  </a:lnTo>
                  <a:cubicBezTo>
                    <a:pt x="3196" y="1"/>
                    <a:pt x="3198" y="0"/>
                    <a:pt x="3200" y="0"/>
                  </a:cubicBezTo>
                  <a:lnTo>
                    <a:pt x="3211" y="0"/>
                  </a:lnTo>
                  <a:cubicBezTo>
                    <a:pt x="3213" y="0"/>
                    <a:pt x="3215" y="1"/>
                    <a:pt x="3217" y="3"/>
                  </a:cubicBezTo>
                  <a:lnTo>
                    <a:pt x="3228" y="13"/>
                  </a:lnTo>
                  <a:cubicBezTo>
                    <a:pt x="3229" y="13"/>
                    <a:pt x="3230" y="15"/>
                    <a:pt x="3230" y="16"/>
                  </a:cubicBezTo>
                  <a:lnTo>
                    <a:pt x="3232" y="22"/>
                  </a:lnTo>
                  <a:cubicBezTo>
                    <a:pt x="3233" y="24"/>
                    <a:pt x="3233" y="25"/>
                    <a:pt x="3232" y="27"/>
                  </a:cubicBezTo>
                  <a:lnTo>
                    <a:pt x="3230" y="33"/>
                  </a:lnTo>
                  <a:cubicBezTo>
                    <a:pt x="3230" y="34"/>
                    <a:pt x="3229" y="35"/>
                    <a:pt x="3228" y="36"/>
                  </a:cubicBezTo>
                  <a:lnTo>
                    <a:pt x="39" y="3080"/>
                  </a:lnTo>
                  <a:cubicBezTo>
                    <a:pt x="38" y="3082"/>
                    <a:pt x="36" y="3082"/>
                    <a:pt x="33" y="3082"/>
                  </a:cubicBezTo>
                  <a:lnTo>
                    <a:pt x="22" y="3082"/>
                  </a:lnTo>
                  <a:cubicBezTo>
                    <a:pt x="20" y="3082"/>
                    <a:pt x="19" y="3082"/>
                    <a:pt x="17" y="3080"/>
                  </a:cubicBezTo>
                  <a:lnTo>
                    <a:pt x="6" y="3070"/>
                  </a:lnTo>
                  <a:close/>
                  <a:moveTo>
                    <a:pt x="28" y="3069"/>
                  </a:moveTo>
                  <a:lnTo>
                    <a:pt x="22" y="3066"/>
                  </a:lnTo>
                  <a:lnTo>
                    <a:pt x="33" y="3066"/>
                  </a:lnTo>
                  <a:lnTo>
                    <a:pt x="28" y="3069"/>
                  </a:lnTo>
                  <a:lnTo>
                    <a:pt x="3217" y="25"/>
                  </a:lnTo>
                  <a:lnTo>
                    <a:pt x="3215" y="28"/>
                  </a:lnTo>
                  <a:lnTo>
                    <a:pt x="3217" y="22"/>
                  </a:lnTo>
                  <a:lnTo>
                    <a:pt x="3217" y="27"/>
                  </a:lnTo>
                  <a:lnTo>
                    <a:pt x="3215" y="21"/>
                  </a:lnTo>
                  <a:lnTo>
                    <a:pt x="3217" y="24"/>
                  </a:lnTo>
                  <a:lnTo>
                    <a:pt x="3206" y="14"/>
                  </a:lnTo>
                  <a:lnTo>
                    <a:pt x="3211" y="16"/>
                  </a:lnTo>
                  <a:lnTo>
                    <a:pt x="3200" y="16"/>
                  </a:lnTo>
                  <a:lnTo>
                    <a:pt x="3206" y="14"/>
                  </a:lnTo>
                  <a:lnTo>
                    <a:pt x="17" y="3058"/>
                  </a:lnTo>
                  <a:lnTo>
                    <a:pt x="19" y="3056"/>
                  </a:lnTo>
                  <a:lnTo>
                    <a:pt x="16" y="3062"/>
                  </a:lnTo>
                  <a:lnTo>
                    <a:pt x="16" y="3055"/>
                  </a:lnTo>
                  <a:lnTo>
                    <a:pt x="19" y="3061"/>
                  </a:lnTo>
                  <a:lnTo>
                    <a:pt x="17" y="3059"/>
                  </a:lnTo>
                  <a:lnTo>
                    <a:pt x="28" y="3069"/>
                  </a:lnTo>
                  <a:close/>
                  <a:moveTo>
                    <a:pt x="39" y="3058"/>
                  </a:moveTo>
                  <a:cubicBezTo>
                    <a:pt x="41" y="3060"/>
                    <a:pt x="42" y="3064"/>
                    <a:pt x="41" y="3067"/>
                  </a:cubicBezTo>
                  <a:cubicBezTo>
                    <a:pt x="40" y="3070"/>
                    <a:pt x="37" y="3071"/>
                    <a:pt x="33" y="3071"/>
                  </a:cubicBezTo>
                  <a:lnTo>
                    <a:pt x="22" y="3071"/>
                  </a:lnTo>
                  <a:cubicBezTo>
                    <a:pt x="19" y="3071"/>
                    <a:pt x="16" y="3069"/>
                    <a:pt x="15" y="3066"/>
                  </a:cubicBezTo>
                  <a:cubicBezTo>
                    <a:pt x="14" y="3063"/>
                    <a:pt x="15" y="3060"/>
                    <a:pt x="17" y="3058"/>
                  </a:cubicBezTo>
                  <a:lnTo>
                    <a:pt x="3206" y="13"/>
                  </a:lnTo>
                  <a:cubicBezTo>
                    <a:pt x="3208" y="10"/>
                    <a:pt x="3212" y="10"/>
                    <a:pt x="3215" y="11"/>
                  </a:cubicBezTo>
                  <a:cubicBezTo>
                    <a:pt x="3218" y="12"/>
                    <a:pt x="3219" y="15"/>
                    <a:pt x="3219" y="18"/>
                  </a:cubicBezTo>
                  <a:lnTo>
                    <a:pt x="3219" y="30"/>
                  </a:lnTo>
                  <a:cubicBezTo>
                    <a:pt x="3219" y="34"/>
                    <a:pt x="3218" y="37"/>
                    <a:pt x="3215" y="38"/>
                  </a:cubicBezTo>
                  <a:cubicBezTo>
                    <a:pt x="3212" y="39"/>
                    <a:pt x="3208" y="38"/>
                    <a:pt x="3206" y="36"/>
                  </a:cubicBezTo>
                  <a:lnTo>
                    <a:pt x="3195" y="25"/>
                  </a:lnTo>
                  <a:cubicBezTo>
                    <a:pt x="3193" y="23"/>
                    <a:pt x="3192" y="19"/>
                    <a:pt x="3193" y="16"/>
                  </a:cubicBezTo>
                  <a:cubicBezTo>
                    <a:pt x="3194" y="13"/>
                    <a:pt x="3197" y="11"/>
                    <a:pt x="3200" y="11"/>
                  </a:cubicBezTo>
                  <a:lnTo>
                    <a:pt x="3211" y="11"/>
                  </a:lnTo>
                  <a:cubicBezTo>
                    <a:pt x="3215" y="11"/>
                    <a:pt x="3218" y="13"/>
                    <a:pt x="3219" y="16"/>
                  </a:cubicBezTo>
                  <a:cubicBezTo>
                    <a:pt x="3220" y="20"/>
                    <a:pt x="3219" y="23"/>
                    <a:pt x="3217" y="25"/>
                  </a:cubicBezTo>
                  <a:lnTo>
                    <a:pt x="28" y="3070"/>
                  </a:lnTo>
                  <a:cubicBezTo>
                    <a:pt x="26" y="3072"/>
                    <a:pt x="22" y="3073"/>
                    <a:pt x="19" y="3072"/>
                  </a:cubicBezTo>
                  <a:cubicBezTo>
                    <a:pt x="16" y="3071"/>
                    <a:pt x="14" y="3068"/>
                    <a:pt x="14" y="3064"/>
                  </a:cubicBezTo>
                  <a:lnTo>
                    <a:pt x="14" y="3052"/>
                  </a:lnTo>
                  <a:cubicBezTo>
                    <a:pt x="14" y="3049"/>
                    <a:pt x="16" y="3046"/>
                    <a:pt x="19" y="3045"/>
                  </a:cubicBezTo>
                  <a:cubicBezTo>
                    <a:pt x="22" y="3044"/>
                    <a:pt x="26" y="3045"/>
                    <a:pt x="28" y="3047"/>
                  </a:cubicBezTo>
                  <a:lnTo>
                    <a:pt x="39" y="3058"/>
                  </a:lnTo>
                  <a:close/>
                  <a:moveTo>
                    <a:pt x="17" y="3058"/>
                  </a:moveTo>
                  <a:lnTo>
                    <a:pt x="30" y="3052"/>
                  </a:lnTo>
                  <a:lnTo>
                    <a:pt x="30" y="3064"/>
                  </a:lnTo>
                  <a:lnTo>
                    <a:pt x="17" y="3059"/>
                  </a:lnTo>
                  <a:lnTo>
                    <a:pt x="3206" y="14"/>
                  </a:lnTo>
                  <a:lnTo>
                    <a:pt x="3211" y="27"/>
                  </a:lnTo>
                  <a:lnTo>
                    <a:pt x="3200" y="27"/>
                  </a:lnTo>
                  <a:lnTo>
                    <a:pt x="3206" y="14"/>
                  </a:lnTo>
                  <a:lnTo>
                    <a:pt x="3217" y="25"/>
                  </a:lnTo>
                  <a:lnTo>
                    <a:pt x="3203" y="30"/>
                  </a:lnTo>
                  <a:lnTo>
                    <a:pt x="3203" y="18"/>
                  </a:lnTo>
                  <a:lnTo>
                    <a:pt x="3217" y="24"/>
                  </a:lnTo>
                  <a:lnTo>
                    <a:pt x="28" y="3069"/>
                  </a:lnTo>
                  <a:lnTo>
                    <a:pt x="22" y="3055"/>
                  </a:lnTo>
                  <a:lnTo>
                    <a:pt x="33" y="3055"/>
                  </a:lnTo>
                  <a:lnTo>
                    <a:pt x="28" y="3069"/>
                  </a:lnTo>
                  <a:lnTo>
                    <a:pt x="17" y="3058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8" name="Rectangle 74"/>
            <p:cNvSpPr>
              <a:spLocks noChangeArrowheads="1"/>
            </p:cNvSpPr>
            <p:nvPr/>
          </p:nvSpPr>
          <p:spPr bwMode="auto">
            <a:xfrm>
              <a:off x="48" y="1584"/>
              <a:ext cx="1056" cy="186"/>
            </a:xfrm>
            <a:prstGeom prst="rect">
              <a:avLst/>
            </a:prstGeom>
            <a:solidFill>
              <a:srgbClr val="0038E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9" name="Freeform 75"/>
            <p:cNvSpPr>
              <a:spLocks noEditPoints="1"/>
            </p:cNvSpPr>
            <p:nvPr/>
          </p:nvSpPr>
          <p:spPr bwMode="auto">
            <a:xfrm>
              <a:off x="42" y="1590"/>
              <a:ext cx="1062" cy="1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62" y="0"/>
                </a:cxn>
                <a:cxn ang="0">
                  <a:pos x="1062" y="192"/>
                </a:cxn>
                <a:cxn ang="0">
                  <a:pos x="0" y="192"/>
                </a:cxn>
                <a:cxn ang="0">
                  <a:pos x="0" y="0"/>
                </a:cxn>
                <a:cxn ang="0">
                  <a:pos x="6" y="189"/>
                </a:cxn>
                <a:cxn ang="0">
                  <a:pos x="3" y="186"/>
                </a:cxn>
                <a:cxn ang="0">
                  <a:pos x="1059" y="186"/>
                </a:cxn>
                <a:cxn ang="0">
                  <a:pos x="1056" y="189"/>
                </a:cxn>
                <a:cxn ang="0">
                  <a:pos x="1056" y="3"/>
                </a:cxn>
                <a:cxn ang="0">
                  <a:pos x="1059" y="6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6" y="189"/>
                </a:cxn>
              </a:cxnLst>
              <a:rect l="0" t="0" r="r" b="b"/>
              <a:pathLst>
                <a:path w="1062" h="192">
                  <a:moveTo>
                    <a:pt x="0" y="0"/>
                  </a:moveTo>
                  <a:lnTo>
                    <a:pt x="1062" y="0"/>
                  </a:lnTo>
                  <a:lnTo>
                    <a:pt x="1062" y="192"/>
                  </a:lnTo>
                  <a:lnTo>
                    <a:pt x="0" y="192"/>
                  </a:lnTo>
                  <a:lnTo>
                    <a:pt x="0" y="0"/>
                  </a:lnTo>
                  <a:close/>
                  <a:moveTo>
                    <a:pt x="6" y="189"/>
                  </a:moveTo>
                  <a:lnTo>
                    <a:pt x="3" y="186"/>
                  </a:lnTo>
                  <a:lnTo>
                    <a:pt x="1059" y="186"/>
                  </a:lnTo>
                  <a:lnTo>
                    <a:pt x="1056" y="189"/>
                  </a:lnTo>
                  <a:lnTo>
                    <a:pt x="1056" y="3"/>
                  </a:lnTo>
                  <a:lnTo>
                    <a:pt x="1059" y="6"/>
                  </a:lnTo>
                  <a:lnTo>
                    <a:pt x="3" y="6"/>
                  </a:lnTo>
                  <a:lnTo>
                    <a:pt x="6" y="3"/>
                  </a:lnTo>
                  <a:lnTo>
                    <a:pt x="6" y="189"/>
                  </a:lnTo>
                  <a:close/>
                </a:path>
              </a:pathLst>
            </a:custGeom>
            <a:solidFill>
              <a:srgbClr val="4F81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0" name="Freeform 76"/>
            <p:cNvSpPr>
              <a:spLocks noEditPoints="1"/>
            </p:cNvSpPr>
            <p:nvPr/>
          </p:nvSpPr>
          <p:spPr bwMode="auto">
            <a:xfrm>
              <a:off x="45" y="1587"/>
              <a:ext cx="1068" cy="19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2840" y="0"/>
                </a:cxn>
                <a:cxn ang="0">
                  <a:pos x="2848" y="8"/>
                </a:cxn>
                <a:cxn ang="0">
                  <a:pos x="2848" y="520"/>
                </a:cxn>
                <a:cxn ang="0">
                  <a:pos x="2840" y="528"/>
                </a:cxn>
                <a:cxn ang="0">
                  <a:pos x="8" y="528"/>
                </a:cxn>
                <a:cxn ang="0">
                  <a:pos x="0" y="520"/>
                </a:cxn>
                <a:cxn ang="0">
                  <a:pos x="0" y="8"/>
                </a:cxn>
                <a:cxn ang="0">
                  <a:pos x="16" y="520"/>
                </a:cxn>
                <a:cxn ang="0">
                  <a:pos x="8" y="512"/>
                </a:cxn>
                <a:cxn ang="0">
                  <a:pos x="2840" y="512"/>
                </a:cxn>
                <a:cxn ang="0">
                  <a:pos x="2832" y="520"/>
                </a:cxn>
                <a:cxn ang="0">
                  <a:pos x="2832" y="8"/>
                </a:cxn>
                <a:cxn ang="0">
                  <a:pos x="2840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520"/>
                </a:cxn>
                <a:cxn ang="0">
                  <a:pos x="32" y="512"/>
                </a:cxn>
                <a:cxn ang="0">
                  <a:pos x="28" y="520"/>
                </a:cxn>
                <a:cxn ang="0">
                  <a:pos x="19" y="518"/>
                </a:cxn>
                <a:cxn ang="0">
                  <a:pos x="11" y="510"/>
                </a:cxn>
                <a:cxn ang="0">
                  <a:pos x="9" y="501"/>
                </a:cxn>
                <a:cxn ang="0">
                  <a:pos x="16" y="496"/>
                </a:cxn>
                <a:cxn ang="0">
                  <a:pos x="2832" y="496"/>
                </a:cxn>
                <a:cxn ang="0">
                  <a:pos x="2840" y="501"/>
                </a:cxn>
                <a:cxn ang="0">
                  <a:pos x="2838" y="510"/>
                </a:cxn>
                <a:cxn ang="0">
                  <a:pos x="2830" y="518"/>
                </a:cxn>
                <a:cxn ang="0">
                  <a:pos x="2821" y="520"/>
                </a:cxn>
                <a:cxn ang="0">
                  <a:pos x="2816" y="512"/>
                </a:cxn>
                <a:cxn ang="0">
                  <a:pos x="2816" y="16"/>
                </a:cxn>
                <a:cxn ang="0">
                  <a:pos x="2821" y="9"/>
                </a:cxn>
                <a:cxn ang="0">
                  <a:pos x="2830" y="11"/>
                </a:cxn>
                <a:cxn ang="0">
                  <a:pos x="2838" y="19"/>
                </a:cxn>
                <a:cxn ang="0">
                  <a:pos x="2840" y="28"/>
                </a:cxn>
                <a:cxn ang="0">
                  <a:pos x="2832" y="32"/>
                </a:cxn>
                <a:cxn ang="0">
                  <a:pos x="16" y="32"/>
                </a:cxn>
                <a:cxn ang="0">
                  <a:pos x="9" y="28"/>
                </a:cxn>
                <a:cxn ang="0">
                  <a:pos x="11" y="19"/>
                </a:cxn>
                <a:cxn ang="0">
                  <a:pos x="19" y="11"/>
                </a:cxn>
                <a:cxn ang="0">
                  <a:pos x="28" y="9"/>
                </a:cxn>
                <a:cxn ang="0">
                  <a:pos x="32" y="16"/>
                </a:cxn>
                <a:cxn ang="0">
                  <a:pos x="32" y="512"/>
                </a:cxn>
                <a:cxn ang="0">
                  <a:pos x="16" y="16"/>
                </a:cxn>
                <a:cxn ang="0">
                  <a:pos x="30" y="22"/>
                </a:cxn>
                <a:cxn ang="0">
                  <a:pos x="22" y="30"/>
                </a:cxn>
                <a:cxn ang="0">
                  <a:pos x="16" y="16"/>
                </a:cxn>
                <a:cxn ang="0">
                  <a:pos x="2832" y="16"/>
                </a:cxn>
                <a:cxn ang="0">
                  <a:pos x="2827" y="30"/>
                </a:cxn>
                <a:cxn ang="0">
                  <a:pos x="2819" y="22"/>
                </a:cxn>
                <a:cxn ang="0">
                  <a:pos x="2832" y="16"/>
                </a:cxn>
                <a:cxn ang="0">
                  <a:pos x="2832" y="512"/>
                </a:cxn>
                <a:cxn ang="0">
                  <a:pos x="2819" y="507"/>
                </a:cxn>
                <a:cxn ang="0">
                  <a:pos x="2827" y="499"/>
                </a:cxn>
                <a:cxn ang="0">
                  <a:pos x="2832" y="512"/>
                </a:cxn>
                <a:cxn ang="0">
                  <a:pos x="16" y="512"/>
                </a:cxn>
                <a:cxn ang="0">
                  <a:pos x="22" y="499"/>
                </a:cxn>
                <a:cxn ang="0">
                  <a:pos x="30" y="507"/>
                </a:cxn>
                <a:cxn ang="0">
                  <a:pos x="16" y="512"/>
                </a:cxn>
                <a:cxn ang="0">
                  <a:pos x="16" y="16"/>
                </a:cxn>
              </a:cxnLst>
              <a:rect l="0" t="0" r="r" b="b"/>
              <a:pathLst>
                <a:path w="2848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840" y="0"/>
                  </a:lnTo>
                  <a:cubicBezTo>
                    <a:pt x="2845" y="0"/>
                    <a:pt x="2848" y="4"/>
                    <a:pt x="2848" y="8"/>
                  </a:cubicBezTo>
                  <a:lnTo>
                    <a:pt x="2848" y="520"/>
                  </a:lnTo>
                  <a:cubicBezTo>
                    <a:pt x="2848" y="525"/>
                    <a:pt x="2845" y="528"/>
                    <a:pt x="2840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2840" y="512"/>
                  </a:lnTo>
                  <a:lnTo>
                    <a:pt x="2832" y="520"/>
                  </a:lnTo>
                  <a:lnTo>
                    <a:pt x="2832" y="8"/>
                  </a:lnTo>
                  <a:lnTo>
                    <a:pt x="2840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  <a:moveTo>
                    <a:pt x="32" y="512"/>
                  </a:moveTo>
                  <a:cubicBezTo>
                    <a:pt x="32" y="516"/>
                    <a:pt x="31" y="519"/>
                    <a:pt x="28" y="520"/>
                  </a:cubicBezTo>
                  <a:cubicBezTo>
                    <a:pt x="25" y="521"/>
                    <a:pt x="21" y="520"/>
                    <a:pt x="19" y="518"/>
                  </a:cubicBezTo>
                  <a:lnTo>
                    <a:pt x="11" y="510"/>
                  </a:lnTo>
                  <a:cubicBezTo>
                    <a:pt x="9" y="508"/>
                    <a:pt x="8" y="504"/>
                    <a:pt x="9" y="501"/>
                  </a:cubicBezTo>
                  <a:cubicBezTo>
                    <a:pt x="10" y="498"/>
                    <a:pt x="13" y="496"/>
                    <a:pt x="16" y="496"/>
                  </a:cubicBezTo>
                  <a:lnTo>
                    <a:pt x="2832" y="496"/>
                  </a:lnTo>
                  <a:cubicBezTo>
                    <a:pt x="2836" y="496"/>
                    <a:pt x="2839" y="498"/>
                    <a:pt x="2840" y="501"/>
                  </a:cubicBezTo>
                  <a:cubicBezTo>
                    <a:pt x="2841" y="504"/>
                    <a:pt x="2840" y="508"/>
                    <a:pt x="2838" y="510"/>
                  </a:cubicBezTo>
                  <a:lnTo>
                    <a:pt x="2830" y="518"/>
                  </a:lnTo>
                  <a:cubicBezTo>
                    <a:pt x="2828" y="520"/>
                    <a:pt x="2824" y="521"/>
                    <a:pt x="2821" y="520"/>
                  </a:cubicBezTo>
                  <a:cubicBezTo>
                    <a:pt x="2818" y="519"/>
                    <a:pt x="2816" y="516"/>
                    <a:pt x="2816" y="512"/>
                  </a:cubicBezTo>
                  <a:lnTo>
                    <a:pt x="2816" y="16"/>
                  </a:lnTo>
                  <a:cubicBezTo>
                    <a:pt x="2816" y="13"/>
                    <a:pt x="2818" y="10"/>
                    <a:pt x="2821" y="9"/>
                  </a:cubicBezTo>
                  <a:cubicBezTo>
                    <a:pt x="2824" y="8"/>
                    <a:pt x="2828" y="9"/>
                    <a:pt x="2830" y="11"/>
                  </a:cubicBezTo>
                  <a:lnTo>
                    <a:pt x="2838" y="19"/>
                  </a:lnTo>
                  <a:cubicBezTo>
                    <a:pt x="2840" y="21"/>
                    <a:pt x="2841" y="25"/>
                    <a:pt x="2840" y="28"/>
                  </a:cubicBezTo>
                  <a:cubicBezTo>
                    <a:pt x="2839" y="31"/>
                    <a:pt x="2836" y="32"/>
                    <a:pt x="2832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512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2832" y="16"/>
                  </a:lnTo>
                  <a:lnTo>
                    <a:pt x="2827" y="30"/>
                  </a:lnTo>
                  <a:lnTo>
                    <a:pt x="2819" y="22"/>
                  </a:lnTo>
                  <a:lnTo>
                    <a:pt x="2832" y="16"/>
                  </a:lnTo>
                  <a:lnTo>
                    <a:pt x="2832" y="512"/>
                  </a:lnTo>
                  <a:lnTo>
                    <a:pt x="2819" y="507"/>
                  </a:lnTo>
                  <a:lnTo>
                    <a:pt x="2827" y="499"/>
                  </a:lnTo>
                  <a:lnTo>
                    <a:pt x="2832" y="512"/>
                  </a:lnTo>
                  <a:lnTo>
                    <a:pt x="16" y="512"/>
                  </a:lnTo>
                  <a:lnTo>
                    <a:pt x="22" y="499"/>
                  </a:lnTo>
                  <a:lnTo>
                    <a:pt x="30" y="507"/>
                  </a:lnTo>
                  <a:lnTo>
                    <a:pt x="16" y="512"/>
                  </a:lnTo>
                  <a:lnTo>
                    <a:pt x="16" y="16"/>
                  </a:lnTo>
                  <a:close/>
                </a:path>
              </a:pathLst>
            </a:custGeom>
            <a:solidFill>
              <a:srgbClr val="4F81BD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1" name="Freeform 77"/>
            <p:cNvSpPr>
              <a:spLocks noEditPoints="1"/>
            </p:cNvSpPr>
            <p:nvPr/>
          </p:nvSpPr>
          <p:spPr bwMode="auto">
            <a:xfrm>
              <a:off x="42" y="1584"/>
              <a:ext cx="1074" cy="204"/>
            </a:xfrm>
            <a:custGeom>
              <a:avLst/>
              <a:gdLst/>
              <a:ahLst/>
              <a:cxnLst>
                <a:cxn ang="0">
                  <a:pos x="2848" y="0"/>
                </a:cxn>
                <a:cxn ang="0">
                  <a:pos x="2862" y="534"/>
                </a:cxn>
                <a:cxn ang="0">
                  <a:pos x="3" y="534"/>
                </a:cxn>
                <a:cxn ang="0">
                  <a:pos x="22" y="531"/>
                </a:cxn>
                <a:cxn ang="0">
                  <a:pos x="2848" y="528"/>
                </a:cxn>
                <a:cxn ang="0">
                  <a:pos x="16" y="16"/>
                </a:cxn>
                <a:cxn ang="0">
                  <a:pos x="32" y="528"/>
                </a:cxn>
                <a:cxn ang="0">
                  <a:pos x="16" y="512"/>
                </a:cxn>
                <a:cxn ang="0">
                  <a:pos x="2837" y="536"/>
                </a:cxn>
                <a:cxn ang="0">
                  <a:pos x="2854" y="19"/>
                </a:cxn>
                <a:cxn ang="0">
                  <a:pos x="11" y="19"/>
                </a:cxn>
                <a:cxn ang="0">
                  <a:pos x="16" y="16"/>
                </a:cxn>
                <a:cxn ang="0">
                  <a:pos x="2843" y="30"/>
                </a:cxn>
                <a:cxn ang="0">
                  <a:pos x="2843" y="515"/>
                </a:cxn>
                <a:cxn ang="0">
                  <a:pos x="16" y="528"/>
                </a:cxn>
                <a:cxn ang="0">
                  <a:pos x="35" y="536"/>
                </a:cxn>
                <a:cxn ang="0">
                  <a:pos x="10" y="511"/>
                </a:cxn>
                <a:cxn ang="0">
                  <a:pos x="2845" y="498"/>
                </a:cxn>
                <a:cxn ang="0">
                  <a:pos x="2844" y="532"/>
                </a:cxn>
                <a:cxn ang="0">
                  <a:pos x="2816" y="520"/>
                </a:cxn>
                <a:cxn ang="0">
                  <a:pos x="2840" y="12"/>
                </a:cxn>
                <a:cxn ang="0">
                  <a:pos x="2852" y="44"/>
                </a:cxn>
                <a:cxn ang="0">
                  <a:pos x="13" y="43"/>
                </a:cxn>
                <a:cxn ang="0">
                  <a:pos x="26" y="12"/>
                </a:cxn>
                <a:cxn ang="0">
                  <a:pos x="48" y="520"/>
                </a:cxn>
                <a:cxn ang="0">
                  <a:pos x="29" y="27"/>
                </a:cxn>
                <a:cxn ang="0">
                  <a:pos x="21" y="30"/>
                </a:cxn>
                <a:cxn ang="0">
                  <a:pos x="2845" y="29"/>
                </a:cxn>
                <a:cxn ang="0">
                  <a:pos x="2837" y="27"/>
                </a:cxn>
                <a:cxn ang="0">
                  <a:pos x="2832" y="520"/>
                </a:cxn>
                <a:cxn ang="0">
                  <a:pos x="2833" y="521"/>
                </a:cxn>
                <a:cxn ang="0">
                  <a:pos x="2836" y="511"/>
                </a:cxn>
                <a:cxn ang="0">
                  <a:pos x="25" y="508"/>
                </a:cxn>
                <a:cxn ang="0">
                  <a:pos x="38" y="521"/>
                </a:cxn>
                <a:cxn ang="0">
                  <a:pos x="16" y="24"/>
                </a:cxn>
                <a:cxn ang="0">
                  <a:pos x="44" y="36"/>
                </a:cxn>
                <a:cxn ang="0">
                  <a:pos x="18" y="20"/>
                </a:cxn>
                <a:cxn ang="0">
                  <a:pos x="2843" y="41"/>
                </a:cxn>
                <a:cxn ang="0">
                  <a:pos x="2824" y="23"/>
                </a:cxn>
                <a:cxn ang="0">
                  <a:pos x="2845" y="527"/>
                </a:cxn>
                <a:cxn ang="0">
                  <a:pos x="2830" y="502"/>
                </a:cxn>
                <a:cxn ang="0">
                  <a:pos x="2840" y="528"/>
                </a:cxn>
                <a:cxn ang="0">
                  <a:pos x="29" y="500"/>
                </a:cxn>
                <a:cxn ang="0">
                  <a:pos x="27" y="528"/>
                </a:cxn>
                <a:cxn ang="0">
                  <a:pos x="22" y="513"/>
                </a:cxn>
                <a:cxn ang="0">
                  <a:pos x="32" y="524"/>
                </a:cxn>
                <a:cxn ang="0">
                  <a:pos x="2841" y="513"/>
                </a:cxn>
                <a:cxn ang="0">
                  <a:pos x="2832" y="24"/>
                </a:cxn>
                <a:cxn ang="0">
                  <a:pos x="2828" y="36"/>
                </a:cxn>
                <a:cxn ang="0">
                  <a:pos x="38" y="35"/>
                </a:cxn>
                <a:cxn ang="0">
                  <a:pos x="32" y="24"/>
                </a:cxn>
              </a:cxnLst>
              <a:rect l="0" t="0" r="r" b="b"/>
              <a:pathLst>
                <a:path w="2864" h="544">
                  <a:moveTo>
                    <a:pt x="0" y="16"/>
                  </a:moveTo>
                  <a:cubicBezTo>
                    <a:pt x="0" y="14"/>
                    <a:pt x="1" y="12"/>
                    <a:pt x="3" y="11"/>
                  </a:cubicBezTo>
                  <a:lnTo>
                    <a:pt x="11" y="3"/>
                  </a:lnTo>
                  <a:cubicBezTo>
                    <a:pt x="12" y="1"/>
                    <a:pt x="14" y="0"/>
                    <a:pt x="16" y="0"/>
                  </a:cubicBezTo>
                  <a:lnTo>
                    <a:pt x="2848" y="0"/>
                  </a:lnTo>
                  <a:cubicBezTo>
                    <a:pt x="2851" y="0"/>
                    <a:pt x="2853" y="1"/>
                    <a:pt x="2854" y="3"/>
                  </a:cubicBezTo>
                  <a:lnTo>
                    <a:pt x="2862" y="11"/>
                  </a:lnTo>
                  <a:cubicBezTo>
                    <a:pt x="2864" y="12"/>
                    <a:pt x="2864" y="14"/>
                    <a:pt x="2864" y="16"/>
                  </a:cubicBezTo>
                  <a:lnTo>
                    <a:pt x="2864" y="528"/>
                  </a:lnTo>
                  <a:cubicBezTo>
                    <a:pt x="2864" y="531"/>
                    <a:pt x="2864" y="533"/>
                    <a:pt x="2862" y="534"/>
                  </a:cubicBezTo>
                  <a:lnTo>
                    <a:pt x="2854" y="542"/>
                  </a:lnTo>
                  <a:cubicBezTo>
                    <a:pt x="2853" y="544"/>
                    <a:pt x="2851" y="544"/>
                    <a:pt x="2848" y="544"/>
                  </a:cubicBezTo>
                  <a:lnTo>
                    <a:pt x="16" y="544"/>
                  </a:lnTo>
                  <a:cubicBezTo>
                    <a:pt x="14" y="544"/>
                    <a:pt x="12" y="544"/>
                    <a:pt x="11" y="542"/>
                  </a:cubicBezTo>
                  <a:lnTo>
                    <a:pt x="3" y="534"/>
                  </a:lnTo>
                  <a:cubicBezTo>
                    <a:pt x="1" y="533"/>
                    <a:pt x="0" y="531"/>
                    <a:pt x="0" y="528"/>
                  </a:cubicBezTo>
                  <a:lnTo>
                    <a:pt x="0" y="16"/>
                  </a:lnTo>
                  <a:close/>
                  <a:moveTo>
                    <a:pt x="16" y="528"/>
                  </a:moveTo>
                  <a:lnTo>
                    <a:pt x="14" y="523"/>
                  </a:lnTo>
                  <a:lnTo>
                    <a:pt x="22" y="531"/>
                  </a:lnTo>
                  <a:lnTo>
                    <a:pt x="16" y="528"/>
                  </a:lnTo>
                  <a:lnTo>
                    <a:pt x="2848" y="528"/>
                  </a:lnTo>
                  <a:lnTo>
                    <a:pt x="2843" y="531"/>
                  </a:lnTo>
                  <a:lnTo>
                    <a:pt x="2851" y="523"/>
                  </a:lnTo>
                  <a:lnTo>
                    <a:pt x="2848" y="528"/>
                  </a:lnTo>
                  <a:lnTo>
                    <a:pt x="2848" y="16"/>
                  </a:lnTo>
                  <a:lnTo>
                    <a:pt x="2851" y="22"/>
                  </a:lnTo>
                  <a:lnTo>
                    <a:pt x="2843" y="14"/>
                  </a:lnTo>
                  <a:lnTo>
                    <a:pt x="2848" y="16"/>
                  </a:lnTo>
                  <a:lnTo>
                    <a:pt x="16" y="16"/>
                  </a:lnTo>
                  <a:lnTo>
                    <a:pt x="22" y="14"/>
                  </a:lnTo>
                  <a:lnTo>
                    <a:pt x="14" y="22"/>
                  </a:lnTo>
                  <a:lnTo>
                    <a:pt x="16" y="16"/>
                  </a:lnTo>
                  <a:lnTo>
                    <a:pt x="16" y="528"/>
                  </a:lnTo>
                  <a:close/>
                  <a:moveTo>
                    <a:pt x="32" y="528"/>
                  </a:moveTo>
                  <a:cubicBezTo>
                    <a:pt x="32" y="532"/>
                    <a:pt x="31" y="535"/>
                    <a:pt x="28" y="536"/>
                  </a:cubicBezTo>
                  <a:cubicBezTo>
                    <a:pt x="25" y="537"/>
                    <a:pt x="21" y="536"/>
                    <a:pt x="19" y="534"/>
                  </a:cubicBezTo>
                  <a:lnTo>
                    <a:pt x="11" y="526"/>
                  </a:lnTo>
                  <a:cubicBezTo>
                    <a:pt x="9" y="524"/>
                    <a:pt x="8" y="520"/>
                    <a:pt x="9" y="517"/>
                  </a:cubicBezTo>
                  <a:cubicBezTo>
                    <a:pt x="10" y="514"/>
                    <a:pt x="13" y="512"/>
                    <a:pt x="16" y="512"/>
                  </a:cubicBezTo>
                  <a:lnTo>
                    <a:pt x="2848" y="512"/>
                  </a:lnTo>
                  <a:cubicBezTo>
                    <a:pt x="2852" y="512"/>
                    <a:pt x="2855" y="514"/>
                    <a:pt x="2856" y="517"/>
                  </a:cubicBezTo>
                  <a:cubicBezTo>
                    <a:pt x="2857" y="520"/>
                    <a:pt x="2856" y="524"/>
                    <a:pt x="2854" y="526"/>
                  </a:cubicBezTo>
                  <a:lnTo>
                    <a:pt x="2846" y="534"/>
                  </a:lnTo>
                  <a:cubicBezTo>
                    <a:pt x="2844" y="536"/>
                    <a:pt x="2840" y="537"/>
                    <a:pt x="2837" y="536"/>
                  </a:cubicBezTo>
                  <a:cubicBezTo>
                    <a:pt x="2834" y="535"/>
                    <a:pt x="2832" y="532"/>
                    <a:pt x="2832" y="528"/>
                  </a:cubicBezTo>
                  <a:lnTo>
                    <a:pt x="2832" y="16"/>
                  </a:lnTo>
                  <a:cubicBezTo>
                    <a:pt x="2832" y="13"/>
                    <a:pt x="2834" y="10"/>
                    <a:pt x="2837" y="9"/>
                  </a:cubicBezTo>
                  <a:cubicBezTo>
                    <a:pt x="2840" y="8"/>
                    <a:pt x="2844" y="9"/>
                    <a:pt x="2846" y="11"/>
                  </a:cubicBezTo>
                  <a:lnTo>
                    <a:pt x="2854" y="19"/>
                  </a:lnTo>
                  <a:cubicBezTo>
                    <a:pt x="2856" y="21"/>
                    <a:pt x="2857" y="25"/>
                    <a:pt x="2856" y="28"/>
                  </a:cubicBezTo>
                  <a:cubicBezTo>
                    <a:pt x="2855" y="31"/>
                    <a:pt x="2852" y="32"/>
                    <a:pt x="2848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528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2848" y="16"/>
                  </a:lnTo>
                  <a:lnTo>
                    <a:pt x="2843" y="30"/>
                  </a:lnTo>
                  <a:lnTo>
                    <a:pt x="2835" y="22"/>
                  </a:lnTo>
                  <a:lnTo>
                    <a:pt x="2848" y="16"/>
                  </a:lnTo>
                  <a:lnTo>
                    <a:pt x="2848" y="528"/>
                  </a:lnTo>
                  <a:lnTo>
                    <a:pt x="2835" y="523"/>
                  </a:lnTo>
                  <a:lnTo>
                    <a:pt x="2843" y="515"/>
                  </a:lnTo>
                  <a:lnTo>
                    <a:pt x="2848" y="528"/>
                  </a:lnTo>
                  <a:lnTo>
                    <a:pt x="16" y="528"/>
                  </a:lnTo>
                  <a:lnTo>
                    <a:pt x="22" y="515"/>
                  </a:lnTo>
                  <a:lnTo>
                    <a:pt x="30" y="523"/>
                  </a:lnTo>
                  <a:lnTo>
                    <a:pt x="16" y="528"/>
                  </a:lnTo>
                  <a:lnTo>
                    <a:pt x="16" y="16"/>
                  </a:lnTo>
                  <a:close/>
                  <a:moveTo>
                    <a:pt x="48" y="520"/>
                  </a:moveTo>
                  <a:cubicBezTo>
                    <a:pt x="48" y="522"/>
                    <a:pt x="48" y="523"/>
                    <a:pt x="48" y="524"/>
                  </a:cubicBezTo>
                  <a:lnTo>
                    <a:pt x="44" y="532"/>
                  </a:lnTo>
                  <a:cubicBezTo>
                    <a:pt x="42" y="535"/>
                    <a:pt x="38" y="537"/>
                    <a:pt x="35" y="536"/>
                  </a:cubicBezTo>
                  <a:lnTo>
                    <a:pt x="26" y="534"/>
                  </a:lnTo>
                  <a:cubicBezTo>
                    <a:pt x="24" y="534"/>
                    <a:pt x="23" y="533"/>
                    <a:pt x="22" y="532"/>
                  </a:cubicBezTo>
                  <a:lnTo>
                    <a:pt x="14" y="524"/>
                  </a:lnTo>
                  <a:cubicBezTo>
                    <a:pt x="13" y="523"/>
                    <a:pt x="12" y="522"/>
                    <a:pt x="12" y="520"/>
                  </a:cubicBezTo>
                  <a:lnTo>
                    <a:pt x="10" y="511"/>
                  </a:lnTo>
                  <a:cubicBezTo>
                    <a:pt x="9" y="508"/>
                    <a:pt x="10" y="505"/>
                    <a:pt x="13" y="503"/>
                  </a:cubicBezTo>
                  <a:lnTo>
                    <a:pt x="20" y="498"/>
                  </a:lnTo>
                  <a:cubicBezTo>
                    <a:pt x="21" y="497"/>
                    <a:pt x="23" y="496"/>
                    <a:pt x="24" y="496"/>
                  </a:cubicBezTo>
                  <a:lnTo>
                    <a:pt x="2840" y="496"/>
                  </a:lnTo>
                  <a:cubicBezTo>
                    <a:pt x="2842" y="496"/>
                    <a:pt x="2843" y="497"/>
                    <a:pt x="2845" y="498"/>
                  </a:cubicBezTo>
                  <a:lnTo>
                    <a:pt x="2853" y="503"/>
                  </a:lnTo>
                  <a:cubicBezTo>
                    <a:pt x="2856" y="504"/>
                    <a:pt x="2857" y="508"/>
                    <a:pt x="2856" y="511"/>
                  </a:cubicBezTo>
                  <a:lnTo>
                    <a:pt x="2854" y="520"/>
                  </a:lnTo>
                  <a:cubicBezTo>
                    <a:pt x="2854" y="522"/>
                    <a:pt x="2853" y="523"/>
                    <a:pt x="2852" y="524"/>
                  </a:cubicBezTo>
                  <a:lnTo>
                    <a:pt x="2844" y="532"/>
                  </a:lnTo>
                  <a:cubicBezTo>
                    <a:pt x="2843" y="533"/>
                    <a:pt x="2842" y="534"/>
                    <a:pt x="2840" y="534"/>
                  </a:cubicBezTo>
                  <a:lnTo>
                    <a:pt x="2831" y="536"/>
                  </a:lnTo>
                  <a:cubicBezTo>
                    <a:pt x="2828" y="537"/>
                    <a:pt x="2824" y="536"/>
                    <a:pt x="2823" y="533"/>
                  </a:cubicBezTo>
                  <a:lnTo>
                    <a:pt x="2818" y="525"/>
                  </a:lnTo>
                  <a:cubicBezTo>
                    <a:pt x="2817" y="523"/>
                    <a:pt x="2816" y="522"/>
                    <a:pt x="2816" y="520"/>
                  </a:cubicBezTo>
                  <a:lnTo>
                    <a:pt x="2816" y="24"/>
                  </a:lnTo>
                  <a:cubicBezTo>
                    <a:pt x="2816" y="23"/>
                    <a:pt x="2817" y="21"/>
                    <a:pt x="2818" y="20"/>
                  </a:cubicBezTo>
                  <a:lnTo>
                    <a:pt x="2823" y="13"/>
                  </a:lnTo>
                  <a:cubicBezTo>
                    <a:pt x="2825" y="10"/>
                    <a:pt x="2828" y="9"/>
                    <a:pt x="2831" y="10"/>
                  </a:cubicBezTo>
                  <a:lnTo>
                    <a:pt x="2840" y="12"/>
                  </a:lnTo>
                  <a:cubicBezTo>
                    <a:pt x="2842" y="12"/>
                    <a:pt x="2843" y="13"/>
                    <a:pt x="2844" y="14"/>
                  </a:cubicBezTo>
                  <a:lnTo>
                    <a:pt x="2852" y="22"/>
                  </a:lnTo>
                  <a:cubicBezTo>
                    <a:pt x="2853" y="23"/>
                    <a:pt x="2854" y="24"/>
                    <a:pt x="2854" y="26"/>
                  </a:cubicBezTo>
                  <a:lnTo>
                    <a:pt x="2856" y="35"/>
                  </a:lnTo>
                  <a:cubicBezTo>
                    <a:pt x="2857" y="38"/>
                    <a:pt x="2855" y="42"/>
                    <a:pt x="2852" y="44"/>
                  </a:cubicBezTo>
                  <a:lnTo>
                    <a:pt x="2844" y="48"/>
                  </a:lnTo>
                  <a:cubicBezTo>
                    <a:pt x="2843" y="48"/>
                    <a:pt x="2842" y="48"/>
                    <a:pt x="2840" y="48"/>
                  </a:cubicBezTo>
                  <a:lnTo>
                    <a:pt x="24" y="48"/>
                  </a:lnTo>
                  <a:cubicBezTo>
                    <a:pt x="23" y="48"/>
                    <a:pt x="22" y="48"/>
                    <a:pt x="20" y="47"/>
                  </a:cubicBezTo>
                  <a:lnTo>
                    <a:pt x="13" y="43"/>
                  </a:lnTo>
                  <a:cubicBezTo>
                    <a:pt x="10" y="42"/>
                    <a:pt x="9" y="38"/>
                    <a:pt x="10" y="35"/>
                  </a:cubicBezTo>
                  <a:lnTo>
                    <a:pt x="12" y="26"/>
                  </a:lnTo>
                  <a:cubicBezTo>
                    <a:pt x="12" y="24"/>
                    <a:pt x="13" y="23"/>
                    <a:pt x="14" y="22"/>
                  </a:cubicBezTo>
                  <a:lnTo>
                    <a:pt x="22" y="14"/>
                  </a:lnTo>
                  <a:cubicBezTo>
                    <a:pt x="23" y="13"/>
                    <a:pt x="24" y="12"/>
                    <a:pt x="26" y="12"/>
                  </a:cubicBezTo>
                  <a:lnTo>
                    <a:pt x="35" y="10"/>
                  </a:lnTo>
                  <a:cubicBezTo>
                    <a:pt x="38" y="9"/>
                    <a:pt x="42" y="10"/>
                    <a:pt x="43" y="13"/>
                  </a:cubicBezTo>
                  <a:lnTo>
                    <a:pt x="47" y="20"/>
                  </a:lnTo>
                  <a:cubicBezTo>
                    <a:pt x="48" y="22"/>
                    <a:pt x="48" y="23"/>
                    <a:pt x="48" y="24"/>
                  </a:cubicBezTo>
                  <a:lnTo>
                    <a:pt x="48" y="520"/>
                  </a:lnTo>
                  <a:close/>
                  <a:moveTo>
                    <a:pt x="32" y="24"/>
                  </a:moveTo>
                  <a:lnTo>
                    <a:pt x="34" y="28"/>
                  </a:lnTo>
                  <a:lnTo>
                    <a:pt x="30" y="21"/>
                  </a:lnTo>
                  <a:lnTo>
                    <a:pt x="38" y="25"/>
                  </a:lnTo>
                  <a:lnTo>
                    <a:pt x="29" y="27"/>
                  </a:lnTo>
                  <a:lnTo>
                    <a:pt x="33" y="25"/>
                  </a:lnTo>
                  <a:lnTo>
                    <a:pt x="25" y="33"/>
                  </a:lnTo>
                  <a:lnTo>
                    <a:pt x="27" y="29"/>
                  </a:lnTo>
                  <a:lnTo>
                    <a:pt x="25" y="38"/>
                  </a:lnTo>
                  <a:lnTo>
                    <a:pt x="21" y="30"/>
                  </a:lnTo>
                  <a:lnTo>
                    <a:pt x="28" y="34"/>
                  </a:lnTo>
                  <a:lnTo>
                    <a:pt x="24" y="32"/>
                  </a:lnTo>
                  <a:lnTo>
                    <a:pt x="2840" y="32"/>
                  </a:lnTo>
                  <a:lnTo>
                    <a:pt x="2837" y="33"/>
                  </a:lnTo>
                  <a:lnTo>
                    <a:pt x="2845" y="29"/>
                  </a:lnTo>
                  <a:lnTo>
                    <a:pt x="2841" y="38"/>
                  </a:lnTo>
                  <a:lnTo>
                    <a:pt x="2839" y="29"/>
                  </a:lnTo>
                  <a:lnTo>
                    <a:pt x="2841" y="33"/>
                  </a:lnTo>
                  <a:lnTo>
                    <a:pt x="2833" y="25"/>
                  </a:lnTo>
                  <a:lnTo>
                    <a:pt x="2837" y="27"/>
                  </a:lnTo>
                  <a:lnTo>
                    <a:pt x="2828" y="25"/>
                  </a:lnTo>
                  <a:lnTo>
                    <a:pt x="2836" y="22"/>
                  </a:lnTo>
                  <a:lnTo>
                    <a:pt x="2831" y="29"/>
                  </a:lnTo>
                  <a:lnTo>
                    <a:pt x="2832" y="24"/>
                  </a:lnTo>
                  <a:lnTo>
                    <a:pt x="2832" y="520"/>
                  </a:lnTo>
                  <a:lnTo>
                    <a:pt x="2831" y="516"/>
                  </a:lnTo>
                  <a:lnTo>
                    <a:pt x="2836" y="524"/>
                  </a:lnTo>
                  <a:lnTo>
                    <a:pt x="2828" y="521"/>
                  </a:lnTo>
                  <a:lnTo>
                    <a:pt x="2837" y="519"/>
                  </a:lnTo>
                  <a:lnTo>
                    <a:pt x="2833" y="521"/>
                  </a:lnTo>
                  <a:lnTo>
                    <a:pt x="2841" y="513"/>
                  </a:lnTo>
                  <a:lnTo>
                    <a:pt x="2839" y="517"/>
                  </a:lnTo>
                  <a:lnTo>
                    <a:pt x="2841" y="508"/>
                  </a:lnTo>
                  <a:lnTo>
                    <a:pt x="2844" y="516"/>
                  </a:lnTo>
                  <a:lnTo>
                    <a:pt x="2836" y="511"/>
                  </a:lnTo>
                  <a:lnTo>
                    <a:pt x="2840" y="512"/>
                  </a:lnTo>
                  <a:lnTo>
                    <a:pt x="24" y="512"/>
                  </a:lnTo>
                  <a:lnTo>
                    <a:pt x="29" y="511"/>
                  </a:lnTo>
                  <a:lnTo>
                    <a:pt x="22" y="516"/>
                  </a:lnTo>
                  <a:lnTo>
                    <a:pt x="25" y="508"/>
                  </a:lnTo>
                  <a:lnTo>
                    <a:pt x="27" y="517"/>
                  </a:lnTo>
                  <a:lnTo>
                    <a:pt x="25" y="513"/>
                  </a:lnTo>
                  <a:lnTo>
                    <a:pt x="33" y="521"/>
                  </a:lnTo>
                  <a:lnTo>
                    <a:pt x="29" y="519"/>
                  </a:lnTo>
                  <a:lnTo>
                    <a:pt x="38" y="521"/>
                  </a:lnTo>
                  <a:lnTo>
                    <a:pt x="29" y="525"/>
                  </a:lnTo>
                  <a:lnTo>
                    <a:pt x="33" y="517"/>
                  </a:lnTo>
                  <a:lnTo>
                    <a:pt x="32" y="520"/>
                  </a:lnTo>
                  <a:lnTo>
                    <a:pt x="32" y="24"/>
                  </a:lnTo>
                  <a:close/>
                  <a:moveTo>
                    <a:pt x="16" y="24"/>
                  </a:moveTo>
                  <a:cubicBezTo>
                    <a:pt x="16" y="22"/>
                    <a:pt x="18" y="19"/>
                    <a:pt x="20" y="18"/>
                  </a:cubicBezTo>
                  <a:cubicBezTo>
                    <a:pt x="22" y="16"/>
                    <a:pt x="25" y="16"/>
                    <a:pt x="28" y="17"/>
                  </a:cubicBezTo>
                  <a:lnTo>
                    <a:pt x="42" y="23"/>
                  </a:lnTo>
                  <a:cubicBezTo>
                    <a:pt x="44" y="24"/>
                    <a:pt x="46" y="26"/>
                    <a:pt x="46" y="29"/>
                  </a:cubicBezTo>
                  <a:cubicBezTo>
                    <a:pt x="47" y="32"/>
                    <a:pt x="46" y="34"/>
                    <a:pt x="44" y="36"/>
                  </a:cubicBezTo>
                  <a:lnTo>
                    <a:pt x="36" y="44"/>
                  </a:lnTo>
                  <a:cubicBezTo>
                    <a:pt x="34" y="46"/>
                    <a:pt x="32" y="47"/>
                    <a:pt x="29" y="46"/>
                  </a:cubicBezTo>
                  <a:cubicBezTo>
                    <a:pt x="26" y="46"/>
                    <a:pt x="24" y="44"/>
                    <a:pt x="23" y="42"/>
                  </a:cubicBezTo>
                  <a:lnTo>
                    <a:pt x="17" y="28"/>
                  </a:lnTo>
                  <a:cubicBezTo>
                    <a:pt x="16" y="25"/>
                    <a:pt x="16" y="22"/>
                    <a:pt x="18" y="20"/>
                  </a:cubicBezTo>
                  <a:cubicBezTo>
                    <a:pt x="19" y="18"/>
                    <a:pt x="22" y="16"/>
                    <a:pt x="24" y="16"/>
                  </a:cubicBezTo>
                  <a:lnTo>
                    <a:pt x="2840" y="16"/>
                  </a:lnTo>
                  <a:cubicBezTo>
                    <a:pt x="2843" y="16"/>
                    <a:pt x="2846" y="18"/>
                    <a:pt x="2847" y="20"/>
                  </a:cubicBezTo>
                  <a:cubicBezTo>
                    <a:pt x="2849" y="22"/>
                    <a:pt x="2849" y="25"/>
                    <a:pt x="2848" y="27"/>
                  </a:cubicBezTo>
                  <a:lnTo>
                    <a:pt x="2843" y="41"/>
                  </a:lnTo>
                  <a:cubicBezTo>
                    <a:pt x="2842" y="44"/>
                    <a:pt x="2840" y="46"/>
                    <a:pt x="2837" y="46"/>
                  </a:cubicBezTo>
                  <a:cubicBezTo>
                    <a:pt x="2835" y="47"/>
                    <a:pt x="2832" y="46"/>
                    <a:pt x="2830" y="44"/>
                  </a:cubicBezTo>
                  <a:lnTo>
                    <a:pt x="2822" y="36"/>
                  </a:lnTo>
                  <a:cubicBezTo>
                    <a:pt x="2820" y="34"/>
                    <a:pt x="2819" y="32"/>
                    <a:pt x="2820" y="29"/>
                  </a:cubicBezTo>
                  <a:cubicBezTo>
                    <a:pt x="2820" y="26"/>
                    <a:pt x="2822" y="24"/>
                    <a:pt x="2824" y="23"/>
                  </a:cubicBezTo>
                  <a:lnTo>
                    <a:pt x="2837" y="17"/>
                  </a:lnTo>
                  <a:cubicBezTo>
                    <a:pt x="2840" y="16"/>
                    <a:pt x="2842" y="16"/>
                    <a:pt x="2845" y="18"/>
                  </a:cubicBezTo>
                  <a:cubicBezTo>
                    <a:pt x="2847" y="19"/>
                    <a:pt x="2848" y="22"/>
                    <a:pt x="2848" y="24"/>
                  </a:cubicBezTo>
                  <a:lnTo>
                    <a:pt x="2848" y="520"/>
                  </a:lnTo>
                  <a:cubicBezTo>
                    <a:pt x="2848" y="523"/>
                    <a:pt x="2847" y="526"/>
                    <a:pt x="2845" y="527"/>
                  </a:cubicBezTo>
                  <a:cubicBezTo>
                    <a:pt x="2843" y="529"/>
                    <a:pt x="2840" y="529"/>
                    <a:pt x="2838" y="528"/>
                  </a:cubicBezTo>
                  <a:lnTo>
                    <a:pt x="2825" y="523"/>
                  </a:lnTo>
                  <a:cubicBezTo>
                    <a:pt x="2822" y="522"/>
                    <a:pt x="2820" y="520"/>
                    <a:pt x="2820" y="517"/>
                  </a:cubicBezTo>
                  <a:cubicBezTo>
                    <a:pt x="2819" y="514"/>
                    <a:pt x="2820" y="512"/>
                    <a:pt x="2822" y="510"/>
                  </a:cubicBezTo>
                  <a:lnTo>
                    <a:pt x="2830" y="502"/>
                  </a:lnTo>
                  <a:cubicBezTo>
                    <a:pt x="2832" y="500"/>
                    <a:pt x="2834" y="499"/>
                    <a:pt x="2837" y="500"/>
                  </a:cubicBezTo>
                  <a:cubicBezTo>
                    <a:pt x="2840" y="500"/>
                    <a:pt x="2842" y="502"/>
                    <a:pt x="2843" y="505"/>
                  </a:cubicBezTo>
                  <a:lnTo>
                    <a:pt x="2848" y="518"/>
                  </a:lnTo>
                  <a:cubicBezTo>
                    <a:pt x="2849" y="520"/>
                    <a:pt x="2849" y="523"/>
                    <a:pt x="2847" y="525"/>
                  </a:cubicBezTo>
                  <a:cubicBezTo>
                    <a:pt x="2846" y="527"/>
                    <a:pt x="2843" y="528"/>
                    <a:pt x="2840" y="528"/>
                  </a:cubicBezTo>
                  <a:lnTo>
                    <a:pt x="24" y="528"/>
                  </a:lnTo>
                  <a:cubicBezTo>
                    <a:pt x="22" y="528"/>
                    <a:pt x="19" y="527"/>
                    <a:pt x="18" y="525"/>
                  </a:cubicBezTo>
                  <a:cubicBezTo>
                    <a:pt x="16" y="522"/>
                    <a:pt x="16" y="520"/>
                    <a:pt x="17" y="517"/>
                  </a:cubicBezTo>
                  <a:lnTo>
                    <a:pt x="23" y="504"/>
                  </a:lnTo>
                  <a:cubicBezTo>
                    <a:pt x="24" y="502"/>
                    <a:pt x="26" y="500"/>
                    <a:pt x="29" y="500"/>
                  </a:cubicBezTo>
                  <a:cubicBezTo>
                    <a:pt x="32" y="499"/>
                    <a:pt x="34" y="500"/>
                    <a:pt x="36" y="502"/>
                  </a:cubicBezTo>
                  <a:lnTo>
                    <a:pt x="44" y="510"/>
                  </a:lnTo>
                  <a:cubicBezTo>
                    <a:pt x="46" y="512"/>
                    <a:pt x="47" y="515"/>
                    <a:pt x="46" y="517"/>
                  </a:cubicBezTo>
                  <a:cubicBezTo>
                    <a:pt x="46" y="520"/>
                    <a:pt x="44" y="522"/>
                    <a:pt x="41" y="523"/>
                  </a:cubicBezTo>
                  <a:lnTo>
                    <a:pt x="27" y="528"/>
                  </a:lnTo>
                  <a:cubicBezTo>
                    <a:pt x="25" y="529"/>
                    <a:pt x="22" y="529"/>
                    <a:pt x="20" y="527"/>
                  </a:cubicBezTo>
                  <a:cubicBezTo>
                    <a:pt x="18" y="526"/>
                    <a:pt x="16" y="523"/>
                    <a:pt x="16" y="520"/>
                  </a:cubicBezTo>
                  <a:lnTo>
                    <a:pt x="16" y="24"/>
                  </a:lnTo>
                  <a:close/>
                  <a:moveTo>
                    <a:pt x="32" y="520"/>
                  </a:moveTo>
                  <a:lnTo>
                    <a:pt x="22" y="513"/>
                  </a:lnTo>
                  <a:lnTo>
                    <a:pt x="36" y="508"/>
                  </a:lnTo>
                  <a:lnTo>
                    <a:pt x="33" y="521"/>
                  </a:lnTo>
                  <a:lnTo>
                    <a:pt x="25" y="513"/>
                  </a:lnTo>
                  <a:lnTo>
                    <a:pt x="38" y="511"/>
                  </a:lnTo>
                  <a:lnTo>
                    <a:pt x="32" y="524"/>
                  </a:lnTo>
                  <a:lnTo>
                    <a:pt x="24" y="512"/>
                  </a:lnTo>
                  <a:lnTo>
                    <a:pt x="2840" y="512"/>
                  </a:lnTo>
                  <a:lnTo>
                    <a:pt x="2833" y="523"/>
                  </a:lnTo>
                  <a:lnTo>
                    <a:pt x="2828" y="510"/>
                  </a:lnTo>
                  <a:lnTo>
                    <a:pt x="2841" y="513"/>
                  </a:lnTo>
                  <a:lnTo>
                    <a:pt x="2833" y="521"/>
                  </a:lnTo>
                  <a:lnTo>
                    <a:pt x="2830" y="508"/>
                  </a:lnTo>
                  <a:lnTo>
                    <a:pt x="2843" y="513"/>
                  </a:lnTo>
                  <a:lnTo>
                    <a:pt x="2832" y="520"/>
                  </a:lnTo>
                  <a:lnTo>
                    <a:pt x="2832" y="24"/>
                  </a:lnTo>
                  <a:lnTo>
                    <a:pt x="2844" y="32"/>
                  </a:lnTo>
                  <a:lnTo>
                    <a:pt x="2831" y="38"/>
                  </a:lnTo>
                  <a:lnTo>
                    <a:pt x="2833" y="25"/>
                  </a:lnTo>
                  <a:lnTo>
                    <a:pt x="2841" y="33"/>
                  </a:lnTo>
                  <a:lnTo>
                    <a:pt x="2828" y="36"/>
                  </a:lnTo>
                  <a:lnTo>
                    <a:pt x="2833" y="22"/>
                  </a:lnTo>
                  <a:lnTo>
                    <a:pt x="2840" y="32"/>
                  </a:lnTo>
                  <a:lnTo>
                    <a:pt x="24" y="32"/>
                  </a:lnTo>
                  <a:lnTo>
                    <a:pt x="32" y="21"/>
                  </a:lnTo>
                  <a:lnTo>
                    <a:pt x="38" y="35"/>
                  </a:lnTo>
                  <a:lnTo>
                    <a:pt x="25" y="33"/>
                  </a:lnTo>
                  <a:lnTo>
                    <a:pt x="33" y="25"/>
                  </a:lnTo>
                  <a:lnTo>
                    <a:pt x="35" y="38"/>
                  </a:lnTo>
                  <a:lnTo>
                    <a:pt x="21" y="32"/>
                  </a:lnTo>
                  <a:lnTo>
                    <a:pt x="32" y="24"/>
                  </a:lnTo>
                  <a:lnTo>
                    <a:pt x="32" y="520"/>
                  </a:lnTo>
                  <a:close/>
                </a:path>
              </a:pathLst>
            </a:custGeom>
            <a:solidFill>
              <a:srgbClr val="4F81BD"/>
            </a:solidFill>
            <a:ln w="0" cap="flat">
              <a:solidFill>
                <a:srgbClr val="4F81BD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2" name="Rectangle 78"/>
            <p:cNvSpPr>
              <a:spLocks noChangeArrowheads="1"/>
            </p:cNvSpPr>
            <p:nvPr/>
          </p:nvSpPr>
          <p:spPr bwMode="auto">
            <a:xfrm>
              <a:off x="248" y="1608"/>
              <a:ext cx="750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“Early CAS”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03" name="Rectangle 79"/>
            <p:cNvSpPr>
              <a:spLocks noChangeArrowheads="1"/>
            </p:cNvSpPr>
            <p:nvPr/>
          </p:nvSpPr>
          <p:spPr bwMode="auto">
            <a:xfrm>
              <a:off x="1118" y="979"/>
              <a:ext cx="174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04" name="Rectangle 80"/>
            <p:cNvSpPr>
              <a:spLocks noChangeArrowheads="1"/>
            </p:cNvSpPr>
            <p:nvPr/>
          </p:nvSpPr>
          <p:spPr bwMode="auto">
            <a:xfrm>
              <a:off x="1266" y="486"/>
              <a:ext cx="234" cy="138"/>
            </a:xfrm>
            <a:prstGeom prst="rect">
              <a:avLst/>
            </a:prstGeom>
            <a:solidFill>
              <a:srgbClr val="4F81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5" name="Freeform 81"/>
            <p:cNvSpPr>
              <a:spLocks noEditPoints="1"/>
            </p:cNvSpPr>
            <p:nvPr/>
          </p:nvSpPr>
          <p:spPr bwMode="auto">
            <a:xfrm>
              <a:off x="1260" y="492"/>
              <a:ext cx="240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0" y="0"/>
                </a:cxn>
                <a:cxn ang="0">
                  <a:pos x="240" y="144"/>
                </a:cxn>
                <a:cxn ang="0">
                  <a:pos x="0" y="144"/>
                </a:cxn>
                <a:cxn ang="0">
                  <a:pos x="0" y="0"/>
                </a:cxn>
                <a:cxn ang="0">
                  <a:pos x="6" y="141"/>
                </a:cxn>
                <a:cxn ang="0">
                  <a:pos x="3" y="138"/>
                </a:cxn>
                <a:cxn ang="0">
                  <a:pos x="237" y="138"/>
                </a:cxn>
                <a:cxn ang="0">
                  <a:pos x="234" y="141"/>
                </a:cxn>
                <a:cxn ang="0">
                  <a:pos x="234" y="3"/>
                </a:cxn>
                <a:cxn ang="0">
                  <a:pos x="237" y="6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6" y="141"/>
                </a:cxn>
              </a:cxnLst>
              <a:rect l="0" t="0" r="r" b="b"/>
              <a:pathLst>
                <a:path w="240" h="144">
                  <a:moveTo>
                    <a:pt x="0" y="0"/>
                  </a:moveTo>
                  <a:lnTo>
                    <a:pt x="240" y="0"/>
                  </a:lnTo>
                  <a:lnTo>
                    <a:pt x="240" y="144"/>
                  </a:lnTo>
                  <a:lnTo>
                    <a:pt x="0" y="144"/>
                  </a:lnTo>
                  <a:lnTo>
                    <a:pt x="0" y="0"/>
                  </a:lnTo>
                  <a:close/>
                  <a:moveTo>
                    <a:pt x="6" y="141"/>
                  </a:moveTo>
                  <a:lnTo>
                    <a:pt x="3" y="138"/>
                  </a:lnTo>
                  <a:lnTo>
                    <a:pt x="237" y="138"/>
                  </a:lnTo>
                  <a:lnTo>
                    <a:pt x="234" y="141"/>
                  </a:lnTo>
                  <a:lnTo>
                    <a:pt x="234" y="3"/>
                  </a:lnTo>
                  <a:lnTo>
                    <a:pt x="237" y="6"/>
                  </a:lnTo>
                  <a:lnTo>
                    <a:pt x="3" y="6"/>
                  </a:lnTo>
                  <a:lnTo>
                    <a:pt x="6" y="3"/>
                  </a:lnTo>
                  <a:lnTo>
                    <a:pt x="6" y="1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6" name="Freeform 82"/>
            <p:cNvSpPr>
              <a:spLocks noEditPoints="1"/>
            </p:cNvSpPr>
            <p:nvPr/>
          </p:nvSpPr>
          <p:spPr bwMode="auto">
            <a:xfrm>
              <a:off x="1263" y="489"/>
              <a:ext cx="246" cy="15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648" y="0"/>
                </a:cxn>
                <a:cxn ang="0">
                  <a:pos x="656" y="8"/>
                </a:cxn>
                <a:cxn ang="0">
                  <a:pos x="656" y="392"/>
                </a:cxn>
                <a:cxn ang="0">
                  <a:pos x="648" y="400"/>
                </a:cxn>
                <a:cxn ang="0">
                  <a:pos x="8" y="400"/>
                </a:cxn>
                <a:cxn ang="0">
                  <a:pos x="0" y="392"/>
                </a:cxn>
                <a:cxn ang="0">
                  <a:pos x="0" y="8"/>
                </a:cxn>
                <a:cxn ang="0">
                  <a:pos x="16" y="392"/>
                </a:cxn>
                <a:cxn ang="0">
                  <a:pos x="8" y="384"/>
                </a:cxn>
                <a:cxn ang="0">
                  <a:pos x="648" y="384"/>
                </a:cxn>
                <a:cxn ang="0">
                  <a:pos x="640" y="392"/>
                </a:cxn>
                <a:cxn ang="0">
                  <a:pos x="640" y="8"/>
                </a:cxn>
                <a:cxn ang="0">
                  <a:pos x="648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392"/>
                </a:cxn>
                <a:cxn ang="0">
                  <a:pos x="32" y="384"/>
                </a:cxn>
                <a:cxn ang="0">
                  <a:pos x="28" y="392"/>
                </a:cxn>
                <a:cxn ang="0">
                  <a:pos x="19" y="390"/>
                </a:cxn>
                <a:cxn ang="0">
                  <a:pos x="11" y="382"/>
                </a:cxn>
                <a:cxn ang="0">
                  <a:pos x="9" y="373"/>
                </a:cxn>
                <a:cxn ang="0">
                  <a:pos x="16" y="368"/>
                </a:cxn>
                <a:cxn ang="0">
                  <a:pos x="640" y="368"/>
                </a:cxn>
                <a:cxn ang="0">
                  <a:pos x="648" y="373"/>
                </a:cxn>
                <a:cxn ang="0">
                  <a:pos x="646" y="382"/>
                </a:cxn>
                <a:cxn ang="0">
                  <a:pos x="638" y="390"/>
                </a:cxn>
                <a:cxn ang="0">
                  <a:pos x="629" y="392"/>
                </a:cxn>
                <a:cxn ang="0">
                  <a:pos x="624" y="384"/>
                </a:cxn>
                <a:cxn ang="0">
                  <a:pos x="624" y="16"/>
                </a:cxn>
                <a:cxn ang="0">
                  <a:pos x="629" y="9"/>
                </a:cxn>
                <a:cxn ang="0">
                  <a:pos x="638" y="11"/>
                </a:cxn>
                <a:cxn ang="0">
                  <a:pos x="646" y="19"/>
                </a:cxn>
                <a:cxn ang="0">
                  <a:pos x="648" y="28"/>
                </a:cxn>
                <a:cxn ang="0">
                  <a:pos x="640" y="32"/>
                </a:cxn>
                <a:cxn ang="0">
                  <a:pos x="16" y="32"/>
                </a:cxn>
                <a:cxn ang="0">
                  <a:pos x="9" y="28"/>
                </a:cxn>
                <a:cxn ang="0">
                  <a:pos x="11" y="19"/>
                </a:cxn>
                <a:cxn ang="0">
                  <a:pos x="19" y="11"/>
                </a:cxn>
                <a:cxn ang="0">
                  <a:pos x="28" y="9"/>
                </a:cxn>
                <a:cxn ang="0">
                  <a:pos x="32" y="16"/>
                </a:cxn>
                <a:cxn ang="0">
                  <a:pos x="32" y="384"/>
                </a:cxn>
                <a:cxn ang="0">
                  <a:pos x="16" y="16"/>
                </a:cxn>
                <a:cxn ang="0">
                  <a:pos x="30" y="22"/>
                </a:cxn>
                <a:cxn ang="0">
                  <a:pos x="22" y="30"/>
                </a:cxn>
                <a:cxn ang="0">
                  <a:pos x="16" y="16"/>
                </a:cxn>
                <a:cxn ang="0">
                  <a:pos x="640" y="16"/>
                </a:cxn>
                <a:cxn ang="0">
                  <a:pos x="635" y="30"/>
                </a:cxn>
                <a:cxn ang="0">
                  <a:pos x="627" y="22"/>
                </a:cxn>
                <a:cxn ang="0">
                  <a:pos x="640" y="16"/>
                </a:cxn>
                <a:cxn ang="0">
                  <a:pos x="640" y="384"/>
                </a:cxn>
                <a:cxn ang="0">
                  <a:pos x="627" y="379"/>
                </a:cxn>
                <a:cxn ang="0">
                  <a:pos x="635" y="371"/>
                </a:cxn>
                <a:cxn ang="0">
                  <a:pos x="640" y="384"/>
                </a:cxn>
                <a:cxn ang="0">
                  <a:pos x="16" y="384"/>
                </a:cxn>
                <a:cxn ang="0">
                  <a:pos x="22" y="371"/>
                </a:cxn>
                <a:cxn ang="0">
                  <a:pos x="30" y="379"/>
                </a:cxn>
                <a:cxn ang="0">
                  <a:pos x="16" y="384"/>
                </a:cxn>
                <a:cxn ang="0">
                  <a:pos x="16" y="16"/>
                </a:cxn>
              </a:cxnLst>
              <a:rect l="0" t="0" r="r" b="b"/>
              <a:pathLst>
                <a:path w="656" h="400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648" y="0"/>
                  </a:lnTo>
                  <a:cubicBezTo>
                    <a:pt x="653" y="0"/>
                    <a:pt x="656" y="4"/>
                    <a:pt x="656" y="8"/>
                  </a:cubicBezTo>
                  <a:lnTo>
                    <a:pt x="656" y="392"/>
                  </a:lnTo>
                  <a:cubicBezTo>
                    <a:pt x="656" y="397"/>
                    <a:pt x="653" y="400"/>
                    <a:pt x="648" y="400"/>
                  </a:cubicBezTo>
                  <a:lnTo>
                    <a:pt x="8" y="400"/>
                  </a:lnTo>
                  <a:cubicBezTo>
                    <a:pt x="4" y="400"/>
                    <a:pt x="0" y="397"/>
                    <a:pt x="0" y="392"/>
                  </a:cubicBezTo>
                  <a:lnTo>
                    <a:pt x="0" y="8"/>
                  </a:lnTo>
                  <a:close/>
                  <a:moveTo>
                    <a:pt x="16" y="392"/>
                  </a:moveTo>
                  <a:lnTo>
                    <a:pt x="8" y="384"/>
                  </a:lnTo>
                  <a:lnTo>
                    <a:pt x="648" y="384"/>
                  </a:lnTo>
                  <a:lnTo>
                    <a:pt x="640" y="392"/>
                  </a:lnTo>
                  <a:lnTo>
                    <a:pt x="640" y="8"/>
                  </a:lnTo>
                  <a:lnTo>
                    <a:pt x="648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392"/>
                  </a:lnTo>
                  <a:close/>
                  <a:moveTo>
                    <a:pt x="32" y="384"/>
                  </a:moveTo>
                  <a:cubicBezTo>
                    <a:pt x="32" y="388"/>
                    <a:pt x="31" y="391"/>
                    <a:pt x="28" y="392"/>
                  </a:cubicBezTo>
                  <a:cubicBezTo>
                    <a:pt x="25" y="393"/>
                    <a:pt x="21" y="392"/>
                    <a:pt x="19" y="390"/>
                  </a:cubicBezTo>
                  <a:lnTo>
                    <a:pt x="11" y="382"/>
                  </a:lnTo>
                  <a:cubicBezTo>
                    <a:pt x="9" y="380"/>
                    <a:pt x="8" y="376"/>
                    <a:pt x="9" y="373"/>
                  </a:cubicBezTo>
                  <a:cubicBezTo>
                    <a:pt x="10" y="370"/>
                    <a:pt x="13" y="368"/>
                    <a:pt x="16" y="368"/>
                  </a:cubicBezTo>
                  <a:lnTo>
                    <a:pt x="640" y="368"/>
                  </a:lnTo>
                  <a:cubicBezTo>
                    <a:pt x="644" y="368"/>
                    <a:pt x="647" y="370"/>
                    <a:pt x="648" y="373"/>
                  </a:cubicBezTo>
                  <a:cubicBezTo>
                    <a:pt x="649" y="376"/>
                    <a:pt x="648" y="380"/>
                    <a:pt x="646" y="382"/>
                  </a:cubicBezTo>
                  <a:lnTo>
                    <a:pt x="638" y="390"/>
                  </a:lnTo>
                  <a:cubicBezTo>
                    <a:pt x="636" y="392"/>
                    <a:pt x="632" y="393"/>
                    <a:pt x="629" y="392"/>
                  </a:cubicBezTo>
                  <a:cubicBezTo>
                    <a:pt x="626" y="391"/>
                    <a:pt x="624" y="388"/>
                    <a:pt x="624" y="384"/>
                  </a:cubicBezTo>
                  <a:lnTo>
                    <a:pt x="624" y="16"/>
                  </a:lnTo>
                  <a:cubicBezTo>
                    <a:pt x="624" y="13"/>
                    <a:pt x="626" y="10"/>
                    <a:pt x="629" y="9"/>
                  </a:cubicBezTo>
                  <a:cubicBezTo>
                    <a:pt x="632" y="8"/>
                    <a:pt x="636" y="9"/>
                    <a:pt x="638" y="11"/>
                  </a:cubicBezTo>
                  <a:lnTo>
                    <a:pt x="646" y="19"/>
                  </a:lnTo>
                  <a:cubicBezTo>
                    <a:pt x="648" y="21"/>
                    <a:pt x="649" y="25"/>
                    <a:pt x="648" y="28"/>
                  </a:cubicBezTo>
                  <a:cubicBezTo>
                    <a:pt x="647" y="31"/>
                    <a:pt x="644" y="32"/>
                    <a:pt x="640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384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640" y="16"/>
                  </a:lnTo>
                  <a:lnTo>
                    <a:pt x="635" y="30"/>
                  </a:lnTo>
                  <a:lnTo>
                    <a:pt x="627" y="22"/>
                  </a:lnTo>
                  <a:lnTo>
                    <a:pt x="640" y="16"/>
                  </a:lnTo>
                  <a:lnTo>
                    <a:pt x="640" y="384"/>
                  </a:lnTo>
                  <a:lnTo>
                    <a:pt x="627" y="379"/>
                  </a:lnTo>
                  <a:lnTo>
                    <a:pt x="635" y="371"/>
                  </a:lnTo>
                  <a:lnTo>
                    <a:pt x="640" y="384"/>
                  </a:lnTo>
                  <a:lnTo>
                    <a:pt x="16" y="384"/>
                  </a:lnTo>
                  <a:lnTo>
                    <a:pt x="22" y="371"/>
                  </a:lnTo>
                  <a:lnTo>
                    <a:pt x="30" y="379"/>
                  </a:lnTo>
                  <a:lnTo>
                    <a:pt x="16" y="384"/>
                  </a:lnTo>
                  <a:lnTo>
                    <a:pt x="16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7" name="Freeform 83"/>
            <p:cNvSpPr>
              <a:spLocks noEditPoints="1"/>
            </p:cNvSpPr>
            <p:nvPr/>
          </p:nvSpPr>
          <p:spPr bwMode="auto">
            <a:xfrm>
              <a:off x="1260" y="486"/>
              <a:ext cx="252" cy="156"/>
            </a:xfrm>
            <a:custGeom>
              <a:avLst/>
              <a:gdLst/>
              <a:ahLst/>
              <a:cxnLst>
                <a:cxn ang="0">
                  <a:pos x="656" y="0"/>
                </a:cxn>
                <a:cxn ang="0">
                  <a:pos x="670" y="406"/>
                </a:cxn>
                <a:cxn ang="0">
                  <a:pos x="3" y="406"/>
                </a:cxn>
                <a:cxn ang="0">
                  <a:pos x="22" y="403"/>
                </a:cxn>
                <a:cxn ang="0">
                  <a:pos x="656" y="400"/>
                </a:cxn>
                <a:cxn ang="0">
                  <a:pos x="16" y="16"/>
                </a:cxn>
                <a:cxn ang="0">
                  <a:pos x="32" y="400"/>
                </a:cxn>
                <a:cxn ang="0">
                  <a:pos x="16" y="384"/>
                </a:cxn>
                <a:cxn ang="0">
                  <a:pos x="645" y="408"/>
                </a:cxn>
                <a:cxn ang="0">
                  <a:pos x="662" y="19"/>
                </a:cxn>
                <a:cxn ang="0">
                  <a:pos x="11" y="19"/>
                </a:cxn>
                <a:cxn ang="0">
                  <a:pos x="16" y="16"/>
                </a:cxn>
                <a:cxn ang="0">
                  <a:pos x="651" y="30"/>
                </a:cxn>
                <a:cxn ang="0">
                  <a:pos x="651" y="387"/>
                </a:cxn>
                <a:cxn ang="0">
                  <a:pos x="16" y="400"/>
                </a:cxn>
                <a:cxn ang="0">
                  <a:pos x="35" y="408"/>
                </a:cxn>
                <a:cxn ang="0">
                  <a:pos x="10" y="383"/>
                </a:cxn>
                <a:cxn ang="0">
                  <a:pos x="653" y="370"/>
                </a:cxn>
                <a:cxn ang="0">
                  <a:pos x="652" y="404"/>
                </a:cxn>
                <a:cxn ang="0">
                  <a:pos x="624" y="392"/>
                </a:cxn>
                <a:cxn ang="0">
                  <a:pos x="648" y="12"/>
                </a:cxn>
                <a:cxn ang="0">
                  <a:pos x="660" y="44"/>
                </a:cxn>
                <a:cxn ang="0">
                  <a:pos x="13" y="43"/>
                </a:cxn>
                <a:cxn ang="0">
                  <a:pos x="26" y="12"/>
                </a:cxn>
                <a:cxn ang="0">
                  <a:pos x="48" y="392"/>
                </a:cxn>
                <a:cxn ang="0">
                  <a:pos x="29" y="27"/>
                </a:cxn>
                <a:cxn ang="0">
                  <a:pos x="21" y="30"/>
                </a:cxn>
                <a:cxn ang="0">
                  <a:pos x="653" y="29"/>
                </a:cxn>
                <a:cxn ang="0">
                  <a:pos x="645" y="27"/>
                </a:cxn>
                <a:cxn ang="0">
                  <a:pos x="640" y="392"/>
                </a:cxn>
                <a:cxn ang="0">
                  <a:pos x="641" y="393"/>
                </a:cxn>
                <a:cxn ang="0">
                  <a:pos x="644" y="383"/>
                </a:cxn>
                <a:cxn ang="0">
                  <a:pos x="25" y="380"/>
                </a:cxn>
                <a:cxn ang="0">
                  <a:pos x="38" y="393"/>
                </a:cxn>
                <a:cxn ang="0">
                  <a:pos x="16" y="24"/>
                </a:cxn>
                <a:cxn ang="0">
                  <a:pos x="44" y="36"/>
                </a:cxn>
                <a:cxn ang="0">
                  <a:pos x="18" y="20"/>
                </a:cxn>
                <a:cxn ang="0">
                  <a:pos x="651" y="41"/>
                </a:cxn>
                <a:cxn ang="0">
                  <a:pos x="632" y="23"/>
                </a:cxn>
                <a:cxn ang="0">
                  <a:pos x="653" y="399"/>
                </a:cxn>
                <a:cxn ang="0">
                  <a:pos x="638" y="374"/>
                </a:cxn>
                <a:cxn ang="0">
                  <a:pos x="648" y="400"/>
                </a:cxn>
                <a:cxn ang="0">
                  <a:pos x="29" y="372"/>
                </a:cxn>
                <a:cxn ang="0">
                  <a:pos x="27" y="400"/>
                </a:cxn>
                <a:cxn ang="0">
                  <a:pos x="22" y="385"/>
                </a:cxn>
                <a:cxn ang="0">
                  <a:pos x="32" y="396"/>
                </a:cxn>
                <a:cxn ang="0">
                  <a:pos x="649" y="385"/>
                </a:cxn>
                <a:cxn ang="0">
                  <a:pos x="640" y="24"/>
                </a:cxn>
                <a:cxn ang="0">
                  <a:pos x="636" y="36"/>
                </a:cxn>
                <a:cxn ang="0">
                  <a:pos x="38" y="35"/>
                </a:cxn>
                <a:cxn ang="0">
                  <a:pos x="32" y="24"/>
                </a:cxn>
              </a:cxnLst>
              <a:rect l="0" t="0" r="r" b="b"/>
              <a:pathLst>
                <a:path w="672" h="416">
                  <a:moveTo>
                    <a:pt x="0" y="16"/>
                  </a:moveTo>
                  <a:cubicBezTo>
                    <a:pt x="0" y="14"/>
                    <a:pt x="1" y="12"/>
                    <a:pt x="3" y="11"/>
                  </a:cubicBezTo>
                  <a:lnTo>
                    <a:pt x="11" y="3"/>
                  </a:lnTo>
                  <a:cubicBezTo>
                    <a:pt x="12" y="1"/>
                    <a:pt x="14" y="0"/>
                    <a:pt x="16" y="0"/>
                  </a:cubicBezTo>
                  <a:lnTo>
                    <a:pt x="656" y="0"/>
                  </a:lnTo>
                  <a:cubicBezTo>
                    <a:pt x="659" y="0"/>
                    <a:pt x="661" y="1"/>
                    <a:pt x="662" y="3"/>
                  </a:cubicBezTo>
                  <a:lnTo>
                    <a:pt x="670" y="11"/>
                  </a:lnTo>
                  <a:cubicBezTo>
                    <a:pt x="672" y="12"/>
                    <a:pt x="672" y="14"/>
                    <a:pt x="672" y="16"/>
                  </a:cubicBezTo>
                  <a:lnTo>
                    <a:pt x="672" y="400"/>
                  </a:lnTo>
                  <a:cubicBezTo>
                    <a:pt x="672" y="403"/>
                    <a:pt x="672" y="405"/>
                    <a:pt x="670" y="406"/>
                  </a:cubicBezTo>
                  <a:lnTo>
                    <a:pt x="662" y="414"/>
                  </a:lnTo>
                  <a:cubicBezTo>
                    <a:pt x="661" y="416"/>
                    <a:pt x="659" y="416"/>
                    <a:pt x="656" y="416"/>
                  </a:cubicBezTo>
                  <a:lnTo>
                    <a:pt x="16" y="416"/>
                  </a:lnTo>
                  <a:cubicBezTo>
                    <a:pt x="14" y="416"/>
                    <a:pt x="12" y="416"/>
                    <a:pt x="11" y="414"/>
                  </a:cubicBezTo>
                  <a:lnTo>
                    <a:pt x="3" y="406"/>
                  </a:lnTo>
                  <a:cubicBezTo>
                    <a:pt x="1" y="405"/>
                    <a:pt x="0" y="403"/>
                    <a:pt x="0" y="400"/>
                  </a:cubicBezTo>
                  <a:lnTo>
                    <a:pt x="0" y="16"/>
                  </a:lnTo>
                  <a:close/>
                  <a:moveTo>
                    <a:pt x="16" y="400"/>
                  </a:moveTo>
                  <a:lnTo>
                    <a:pt x="14" y="395"/>
                  </a:lnTo>
                  <a:lnTo>
                    <a:pt x="22" y="403"/>
                  </a:lnTo>
                  <a:lnTo>
                    <a:pt x="16" y="400"/>
                  </a:lnTo>
                  <a:lnTo>
                    <a:pt x="656" y="400"/>
                  </a:lnTo>
                  <a:lnTo>
                    <a:pt x="651" y="403"/>
                  </a:lnTo>
                  <a:lnTo>
                    <a:pt x="659" y="395"/>
                  </a:lnTo>
                  <a:lnTo>
                    <a:pt x="656" y="400"/>
                  </a:lnTo>
                  <a:lnTo>
                    <a:pt x="656" y="16"/>
                  </a:lnTo>
                  <a:lnTo>
                    <a:pt x="659" y="22"/>
                  </a:lnTo>
                  <a:lnTo>
                    <a:pt x="651" y="14"/>
                  </a:lnTo>
                  <a:lnTo>
                    <a:pt x="656" y="16"/>
                  </a:lnTo>
                  <a:lnTo>
                    <a:pt x="16" y="16"/>
                  </a:lnTo>
                  <a:lnTo>
                    <a:pt x="22" y="14"/>
                  </a:lnTo>
                  <a:lnTo>
                    <a:pt x="14" y="22"/>
                  </a:lnTo>
                  <a:lnTo>
                    <a:pt x="16" y="16"/>
                  </a:lnTo>
                  <a:lnTo>
                    <a:pt x="16" y="400"/>
                  </a:lnTo>
                  <a:close/>
                  <a:moveTo>
                    <a:pt x="32" y="400"/>
                  </a:moveTo>
                  <a:cubicBezTo>
                    <a:pt x="32" y="404"/>
                    <a:pt x="31" y="407"/>
                    <a:pt x="28" y="408"/>
                  </a:cubicBezTo>
                  <a:cubicBezTo>
                    <a:pt x="25" y="409"/>
                    <a:pt x="21" y="408"/>
                    <a:pt x="19" y="406"/>
                  </a:cubicBezTo>
                  <a:lnTo>
                    <a:pt x="11" y="398"/>
                  </a:lnTo>
                  <a:cubicBezTo>
                    <a:pt x="9" y="396"/>
                    <a:pt x="8" y="392"/>
                    <a:pt x="9" y="389"/>
                  </a:cubicBezTo>
                  <a:cubicBezTo>
                    <a:pt x="10" y="386"/>
                    <a:pt x="13" y="384"/>
                    <a:pt x="16" y="384"/>
                  </a:cubicBezTo>
                  <a:lnTo>
                    <a:pt x="656" y="384"/>
                  </a:lnTo>
                  <a:cubicBezTo>
                    <a:pt x="660" y="384"/>
                    <a:pt x="663" y="386"/>
                    <a:pt x="664" y="389"/>
                  </a:cubicBezTo>
                  <a:cubicBezTo>
                    <a:pt x="665" y="392"/>
                    <a:pt x="664" y="396"/>
                    <a:pt x="662" y="398"/>
                  </a:cubicBezTo>
                  <a:lnTo>
                    <a:pt x="654" y="406"/>
                  </a:lnTo>
                  <a:cubicBezTo>
                    <a:pt x="652" y="408"/>
                    <a:pt x="648" y="409"/>
                    <a:pt x="645" y="408"/>
                  </a:cubicBezTo>
                  <a:cubicBezTo>
                    <a:pt x="642" y="407"/>
                    <a:pt x="640" y="404"/>
                    <a:pt x="640" y="400"/>
                  </a:cubicBezTo>
                  <a:lnTo>
                    <a:pt x="640" y="16"/>
                  </a:lnTo>
                  <a:cubicBezTo>
                    <a:pt x="640" y="13"/>
                    <a:pt x="642" y="10"/>
                    <a:pt x="645" y="9"/>
                  </a:cubicBezTo>
                  <a:cubicBezTo>
                    <a:pt x="648" y="8"/>
                    <a:pt x="652" y="9"/>
                    <a:pt x="654" y="11"/>
                  </a:cubicBezTo>
                  <a:lnTo>
                    <a:pt x="662" y="19"/>
                  </a:lnTo>
                  <a:cubicBezTo>
                    <a:pt x="664" y="21"/>
                    <a:pt x="665" y="25"/>
                    <a:pt x="664" y="28"/>
                  </a:cubicBezTo>
                  <a:cubicBezTo>
                    <a:pt x="663" y="31"/>
                    <a:pt x="660" y="32"/>
                    <a:pt x="656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400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656" y="16"/>
                  </a:lnTo>
                  <a:lnTo>
                    <a:pt x="651" y="30"/>
                  </a:lnTo>
                  <a:lnTo>
                    <a:pt x="643" y="22"/>
                  </a:lnTo>
                  <a:lnTo>
                    <a:pt x="656" y="16"/>
                  </a:lnTo>
                  <a:lnTo>
                    <a:pt x="656" y="400"/>
                  </a:lnTo>
                  <a:lnTo>
                    <a:pt x="643" y="395"/>
                  </a:lnTo>
                  <a:lnTo>
                    <a:pt x="651" y="387"/>
                  </a:lnTo>
                  <a:lnTo>
                    <a:pt x="656" y="400"/>
                  </a:lnTo>
                  <a:lnTo>
                    <a:pt x="16" y="400"/>
                  </a:lnTo>
                  <a:lnTo>
                    <a:pt x="22" y="387"/>
                  </a:lnTo>
                  <a:lnTo>
                    <a:pt x="30" y="395"/>
                  </a:lnTo>
                  <a:lnTo>
                    <a:pt x="16" y="400"/>
                  </a:lnTo>
                  <a:lnTo>
                    <a:pt x="16" y="16"/>
                  </a:lnTo>
                  <a:close/>
                  <a:moveTo>
                    <a:pt x="48" y="392"/>
                  </a:moveTo>
                  <a:cubicBezTo>
                    <a:pt x="48" y="394"/>
                    <a:pt x="48" y="395"/>
                    <a:pt x="48" y="396"/>
                  </a:cubicBezTo>
                  <a:lnTo>
                    <a:pt x="44" y="404"/>
                  </a:lnTo>
                  <a:cubicBezTo>
                    <a:pt x="42" y="407"/>
                    <a:pt x="38" y="409"/>
                    <a:pt x="35" y="408"/>
                  </a:cubicBezTo>
                  <a:lnTo>
                    <a:pt x="26" y="406"/>
                  </a:lnTo>
                  <a:cubicBezTo>
                    <a:pt x="24" y="406"/>
                    <a:pt x="23" y="405"/>
                    <a:pt x="22" y="404"/>
                  </a:cubicBezTo>
                  <a:lnTo>
                    <a:pt x="14" y="396"/>
                  </a:lnTo>
                  <a:cubicBezTo>
                    <a:pt x="13" y="395"/>
                    <a:pt x="12" y="394"/>
                    <a:pt x="12" y="392"/>
                  </a:cubicBezTo>
                  <a:lnTo>
                    <a:pt x="10" y="383"/>
                  </a:lnTo>
                  <a:cubicBezTo>
                    <a:pt x="9" y="380"/>
                    <a:pt x="10" y="377"/>
                    <a:pt x="13" y="375"/>
                  </a:cubicBezTo>
                  <a:lnTo>
                    <a:pt x="20" y="370"/>
                  </a:lnTo>
                  <a:cubicBezTo>
                    <a:pt x="21" y="369"/>
                    <a:pt x="23" y="368"/>
                    <a:pt x="24" y="368"/>
                  </a:cubicBezTo>
                  <a:lnTo>
                    <a:pt x="648" y="368"/>
                  </a:lnTo>
                  <a:cubicBezTo>
                    <a:pt x="650" y="368"/>
                    <a:pt x="651" y="369"/>
                    <a:pt x="653" y="370"/>
                  </a:cubicBezTo>
                  <a:lnTo>
                    <a:pt x="661" y="375"/>
                  </a:lnTo>
                  <a:cubicBezTo>
                    <a:pt x="664" y="376"/>
                    <a:pt x="665" y="380"/>
                    <a:pt x="664" y="383"/>
                  </a:cubicBezTo>
                  <a:lnTo>
                    <a:pt x="662" y="392"/>
                  </a:lnTo>
                  <a:cubicBezTo>
                    <a:pt x="662" y="394"/>
                    <a:pt x="661" y="395"/>
                    <a:pt x="660" y="396"/>
                  </a:cubicBezTo>
                  <a:lnTo>
                    <a:pt x="652" y="404"/>
                  </a:lnTo>
                  <a:cubicBezTo>
                    <a:pt x="651" y="405"/>
                    <a:pt x="650" y="406"/>
                    <a:pt x="648" y="406"/>
                  </a:cubicBezTo>
                  <a:lnTo>
                    <a:pt x="639" y="408"/>
                  </a:lnTo>
                  <a:cubicBezTo>
                    <a:pt x="636" y="409"/>
                    <a:pt x="632" y="408"/>
                    <a:pt x="631" y="405"/>
                  </a:cubicBezTo>
                  <a:lnTo>
                    <a:pt x="626" y="397"/>
                  </a:lnTo>
                  <a:cubicBezTo>
                    <a:pt x="625" y="395"/>
                    <a:pt x="624" y="394"/>
                    <a:pt x="624" y="392"/>
                  </a:cubicBezTo>
                  <a:lnTo>
                    <a:pt x="624" y="24"/>
                  </a:lnTo>
                  <a:cubicBezTo>
                    <a:pt x="624" y="23"/>
                    <a:pt x="625" y="21"/>
                    <a:pt x="626" y="20"/>
                  </a:cubicBezTo>
                  <a:lnTo>
                    <a:pt x="631" y="13"/>
                  </a:lnTo>
                  <a:cubicBezTo>
                    <a:pt x="633" y="10"/>
                    <a:pt x="636" y="9"/>
                    <a:pt x="639" y="10"/>
                  </a:cubicBezTo>
                  <a:lnTo>
                    <a:pt x="648" y="12"/>
                  </a:lnTo>
                  <a:cubicBezTo>
                    <a:pt x="650" y="12"/>
                    <a:pt x="651" y="13"/>
                    <a:pt x="652" y="14"/>
                  </a:cubicBezTo>
                  <a:lnTo>
                    <a:pt x="660" y="22"/>
                  </a:lnTo>
                  <a:cubicBezTo>
                    <a:pt x="661" y="23"/>
                    <a:pt x="662" y="24"/>
                    <a:pt x="662" y="26"/>
                  </a:cubicBezTo>
                  <a:lnTo>
                    <a:pt x="664" y="35"/>
                  </a:lnTo>
                  <a:cubicBezTo>
                    <a:pt x="665" y="38"/>
                    <a:pt x="663" y="42"/>
                    <a:pt x="660" y="44"/>
                  </a:cubicBezTo>
                  <a:lnTo>
                    <a:pt x="652" y="48"/>
                  </a:lnTo>
                  <a:cubicBezTo>
                    <a:pt x="651" y="48"/>
                    <a:pt x="650" y="48"/>
                    <a:pt x="648" y="48"/>
                  </a:cubicBezTo>
                  <a:lnTo>
                    <a:pt x="24" y="48"/>
                  </a:lnTo>
                  <a:cubicBezTo>
                    <a:pt x="23" y="48"/>
                    <a:pt x="22" y="48"/>
                    <a:pt x="20" y="47"/>
                  </a:cubicBezTo>
                  <a:lnTo>
                    <a:pt x="13" y="43"/>
                  </a:lnTo>
                  <a:cubicBezTo>
                    <a:pt x="10" y="42"/>
                    <a:pt x="9" y="38"/>
                    <a:pt x="10" y="35"/>
                  </a:cubicBezTo>
                  <a:lnTo>
                    <a:pt x="12" y="26"/>
                  </a:lnTo>
                  <a:cubicBezTo>
                    <a:pt x="12" y="24"/>
                    <a:pt x="13" y="23"/>
                    <a:pt x="14" y="22"/>
                  </a:cubicBezTo>
                  <a:lnTo>
                    <a:pt x="22" y="14"/>
                  </a:lnTo>
                  <a:cubicBezTo>
                    <a:pt x="23" y="13"/>
                    <a:pt x="24" y="12"/>
                    <a:pt x="26" y="12"/>
                  </a:cubicBezTo>
                  <a:lnTo>
                    <a:pt x="35" y="10"/>
                  </a:lnTo>
                  <a:cubicBezTo>
                    <a:pt x="38" y="9"/>
                    <a:pt x="42" y="10"/>
                    <a:pt x="43" y="13"/>
                  </a:cubicBezTo>
                  <a:lnTo>
                    <a:pt x="47" y="20"/>
                  </a:lnTo>
                  <a:cubicBezTo>
                    <a:pt x="48" y="22"/>
                    <a:pt x="48" y="23"/>
                    <a:pt x="48" y="24"/>
                  </a:cubicBezTo>
                  <a:lnTo>
                    <a:pt x="48" y="392"/>
                  </a:lnTo>
                  <a:close/>
                  <a:moveTo>
                    <a:pt x="32" y="24"/>
                  </a:moveTo>
                  <a:lnTo>
                    <a:pt x="34" y="28"/>
                  </a:lnTo>
                  <a:lnTo>
                    <a:pt x="30" y="21"/>
                  </a:lnTo>
                  <a:lnTo>
                    <a:pt x="38" y="25"/>
                  </a:lnTo>
                  <a:lnTo>
                    <a:pt x="29" y="27"/>
                  </a:lnTo>
                  <a:lnTo>
                    <a:pt x="33" y="25"/>
                  </a:lnTo>
                  <a:lnTo>
                    <a:pt x="25" y="33"/>
                  </a:lnTo>
                  <a:lnTo>
                    <a:pt x="27" y="29"/>
                  </a:lnTo>
                  <a:lnTo>
                    <a:pt x="25" y="38"/>
                  </a:lnTo>
                  <a:lnTo>
                    <a:pt x="21" y="30"/>
                  </a:lnTo>
                  <a:lnTo>
                    <a:pt x="28" y="34"/>
                  </a:lnTo>
                  <a:lnTo>
                    <a:pt x="24" y="32"/>
                  </a:lnTo>
                  <a:lnTo>
                    <a:pt x="648" y="32"/>
                  </a:lnTo>
                  <a:lnTo>
                    <a:pt x="645" y="33"/>
                  </a:lnTo>
                  <a:lnTo>
                    <a:pt x="653" y="29"/>
                  </a:lnTo>
                  <a:lnTo>
                    <a:pt x="649" y="38"/>
                  </a:lnTo>
                  <a:lnTo>
                    <a:pt x="647" y="29"/>
                  </a:lnTo>
                  <a:lnTo>
                    <a:pt x="649" y="33"/>
                  </a:lnTo>
                  <a:lnTo>
                    <a:pt x="641" y="25"/>
                  </a:lnTo>
                  <a:lnTo>
                    <a:pt x="645" y="27"/>
                  </a:lnTo>
                  <a:lnTo>
                    <a:pt x="636" y="25"/>
                  </a:lnTo>
                  <a:lnTo>
                    <a:pt x="644" y="22"/>
                  </a:lnTo>
                  <a:lnTo>
                    <a:pt x="639" y="29"/>
                  </a:lnTo>
                  <a:lnTo>
                    <a:pt x="640" y="24"/>
                  </a:lnTo>
                  <a:lnTo>
                    <a:pt x="640" y="392"/>
                  </a:lnTo>
                  <a:lnTo>
                    <a:pt x="639" y="388"/>
                  </a:lnTo>
                  <a:lnTo>
                    <a:pt x="644" y="396"/>
                  </a:lnTo>
                  <a:lnTo>
                    <a:pt x="636" y="393"/>
                  </a:lnTo>
                  <a:lnTo>
                    <a:pt x="645" y="391"/>
                  </a:lnTo>
                  <a:lnTo>
                    <a:pt x="641" y="393"/>
                  </a:lnTo>
                  <a:lnTo>
                    <a:pt x="649" y="385"/>
                  </a:lnTo>
                  <a:lnTo>
                    <a:pt x="647" y="389"/>
                  </a:lnTo>
                  <a:lnTo>
                    <a:pt x="649" y="380"/>
                  </a:lnTo>
                  <a:lnTo>
                    <a:pt x="652" y="388"/>
                  </a:lnTo>
                  <a:lnTo>
                    <a:pt x="644" y="383"/>
                  </a:lnTo>
                  <a:lnTo>
                    <a:pt x="648" y="384"/>
                  </a:lnTo>
                  <a:lnTo>
                    <a:pt x="24" y="384"/>
                  </a:lnTo>
                  <a:lnTo>
                    <a:pt x="29" y="383"/>
                  </a:lnTo>
                  <a:lnTo>
                    <a:pt x="22" y="388"/>
                  </a:lnTo>
                  <a:lnTo>
                    <a:pt x="25" y="380"/>
                  </a:lnTo>
                  <a:lnTo>
                    <a:pt x="27" y="389"/>
                  </a:lnTo>
                  <a:lnTo>
                    <a:pt x="25" y="385"/>
                  </a:lnTo>
                  <a:lnTo>
                    <a:pt x="33" y="393"/>
                  </a:lnTo>
                  <a:lnTo>
                    <a:pt x="29" y="391"/>
                  </a:lnTo>
                  <a:lnTo>
                    <a:pt x="38" y="393"/>
                  </a:lnTo>
                  <a:lnTo>
                    <a:pt x="29" y="397"/>
                  </a:lnTo>
                  <a:lnTo>
                    <a:pt x="33" y="389"/>
                  </a:lnTo>
                  <a:lnTo>
                    <a:pt x="32" y="392"/>
                  </a:lnTo>
                  <a:lnTo>
                    <a:pt x="32" y="24"/>
                  </a:lnTo>
                  <a:close/>
                  <a:moveTo>
                    <a:pt x="16" y="24"/>
                  </a:moveTo>
                  <a:cubicBezTo>
                    <a:pt x="16" y="22"/>
                    <a:pt x="18" y="19"/>
                    <a:pt x="20" y="18"/>
                  </a:cubicBezTo>
                  <a:cubicBezTo>
                    <a:pt x="22" y="16"/>
                    <a:pt x="25" y="16"/>
                    <a:pt x="28" y="17"/>
                  </a:cubicBezTo>
                  <a:lnTo>
                    <a:pt x="42" y="23"/>
                  </a:lnTo>
                  <a:cubicBezTo>
                    <a:pt x="44" y="24"/>
                    <a:pt x="46" y="26"/>
                    <a:pt x="46" y="29"/>
                  </a:cubicBezTo>
                  <a:cubicBezTo>
                    <a:pt x="47" y="32"/>
                    <a:pt x="46" y="34"/>
                    <a:pt x="44" y="36"/>
                  </a:cubicBezTo>
                  <a:lnTo>
                    <a:pt x="36" y="44"/>
                  </a:lnTo>
                  <a:cubicBezTo>
                    <a:pt x="34" y="46"/>
                    <a:pt x="32" y="47"/>
                    <a:pt x="29" y="46"/>
                  </a:cubicBezTo>
                  <a:cubicBezTo>
                    <a:pt x="26" y="46"/>
                    <a:pt x="24" y="44"/>
                    <a:pt x="23" y="42"/>
                  </a:cubicBezTo>
                  <a:lnTo>
                    <a:pt x="17" y="28"/>
                  </a:lnTo>
                  <a:cubicBezTo>
                    <a:pt x="16" y="25"/>
                    <a:pt x="16" y="22"/>
                    <a:pt x="18" y="20"/>
                  </a:cubicBezTo>
                  <a:cubicBezTo>
                    <a:pt x="19" y="18"/>
                    <a:pt x="22" y="16"/>
                    <a:pt x="24" y="16"/>
                  </a:cubicBezTo>
                  <a:lnTo>
                    <a:pt x="648" y="16"/>
                  </a:lnTo>
                  <a:cubicBezTo>
                    <a:pt x="651" y="16"/>
                    <a:pt x="654" y="18"/>
                    <a:pt x="655" y="20"/>
                  </a:cubicBezTo>
                  <a:cubicBezTo>
                    <a:pt x="657" y="22"/>
                    <a:pt x="657" y="25"/>
                    <a:pt x="656" y="27"/>
                  </a:cubicBezTo>
                  <a:lnTo>
                    <a:pt x="651" y="41"/>
                  </a:lnTo>
                  <a:cubicBezTo>
                    <a:pt x="650" y="44"/>
                    <a:pt x="648" y="46"/>
                    <a:pt x="645" y="46"/>
                  </a:cubicBezTo>
                  <a:cubicBezTo>
                    <a:pt x="643" y="47"/>
                    <a:pt x="640" y="46"/>
                    <a:pt x="638" y="44"/>
                  </a:cubicBezTo>
                  <a:lnTo>
                    <a:pt x="630" y="36"/>
                  </a:lnTo>
                  <a:cubicBezTo>
                    <a:pt x="628" y="34"/>
                    <a:pt x="627" y="32"/>
                    <a:pt x="628" y="29"/>
                  </a:cubicBezTo>
                  <a:cubicBezTo>
                    <a:pt x="628" y="26"/>
                    <a:pt x="630" y="24"/>
                    <a:pt x="632" y="23"/>
                  </a:cubicBezTo>
                  <a:lnTo>
                    <a:pt x="645" y="17"/>
                  </a:lnTo>
                  <a:cubicBezTo>
                    <a:pt x="648" y="16"/>
                    <a:pt x="650" y="16"/>
                    <a:pt x="653" y="18"/>
                  </a:cubicBezTo>
                  <a:cubicBezTo>
                    <a:pt x="655" y="19"/>
                    <a:pt x="656" y="22"/>
                    <a:pt x="656" y="24"/>
                  </a:cubicBezTo>
                  <a:lnTo>
                    <a:pt x="656" y="392"/>
                  </a:lnTo>
                  <a:cubicBezTo>
                    <a:pt x="656" y="395"/>
                    <a:pt x="655" y="398"/>
                    <a:pt x="653" y="399"/>
                  </a:cubicBezTo>
                  <a:cubicBezTo>
                    <a:pt x="651" y="401"/>
                    <a:pt x="648" y="401"/>
                    <a:pt x="646" y="400"/>
                  </a:cubicBezTo>
                  <a:lnTo>
                    <a:pt x="633" y="395"/>
                  </a:lnTo>
                  <a:cubicBezTo>
                    <a:pt x="630" y="394"/>
                    <a:pt x="628" y="392"/>
                    <a:pt x="628" y="389"/>
                  </a:cubicBezTo>
                  <a:cubicBezTo>
                    <a:pt x="627" y="386"/>
                    <a:pt x="628" y="384"/>
                    <a:pt x="630" y="382"/>
                  </a:cubicBezTo>
                  <a:lnTo>
                    <a:pt x="638" y="374"/>
                  </a:lnTo>
                  <a:cubicBezTo>
                    <a:pt x="640" y="372"/>
                    <a:pt x="642" y="371"/>
                    <a:pt x="645" y="372"/>
                  </a:cubicBezTo>
                  <a:cubicBezTo>
                    <a:pt x="648" y="372"/>
                    <a:pt x="650" y="374"/>
                    <a:pt x="651" y="377"/>
                  </a:cubicBezTo>
                  <a:lnTo>
                    <a:pt x="656" y="390"/>
                  </a:lnTo>
                  <a:cubicBezTo>
                    <a:pt x="657" y="392"/>
                    <a:pt x="657" y="395"/>
                    <a:pt x="655" y="397"/>
                  </a:cubicBezTo>
                  <a:cubicBezTo>
                    <a:pt x="654" y="399"/>
                    <a:pt x="651" y="400"/>
                    <a:pt x="648" y="400"/>
                  </a:cubicBezTo>
                  <a:lnTo>
                    <a:pt x="24" y="400"/>
                  </a:lnTo>
                  <a:cubicBezTo>
                    <a:pt x="22" y="400"/>
                    <a:pt x="19" y="399"/>
                    <a:pt x="18" y="397"/>
                  </a:cubicBezTo>
                  <a:cubicBezTo>
                    <a:pt x="16" y="394"/>
                    <a:pt x="16" y="392"/>
                    <a:pt x="17" y="389"/>
                  </a:cubicBezTo>
                  <a:lnTo>
                    <a:pt x="23" y="376"/>
                  </a:lnTo>
                  <a:cubicBezTo>
                    <a:pt x="24" y="374"/>
                    <a:pt x="26" y="372"/>
                    <a:pt x="29" y="372"/>
                  </a:cubicBezTo>
                  <a:cubicBezTo>
                    <a:pt x="32" y="371"/>
                    <a:pt x="34" y="372"/>
                    <a:pt x="36" y="374"/>
                  </a:cubicBezTo>
                  <a:lnTo>
                    <a:pt x="44" y="382"/>
                  </a:lnTo>
                  <a:cubicBezTo>
                    <a:pt x="46" y="384"/>
                    <a:pt x="47" y="387"/>
                    <a:pt x="46" y="389"/>
                  </a:cubicBezTo>
                  <a:cubicBezTo>
                    <a:pt x="46" y="392"/>
                    <a:pt x="44" y="394"/>
                    <a:pt x="41" y="395"/>
                  </a:cubicBezTo>
                  <a:lnTo>
                    <a:pt x="27" y="400"/>
                  </a:lnTo>
                  <a:cubicBezTo>
                    <a:pt x="25" y="401"/>
                    <a:pt x="22" y="401"/>
                    <a:pt x="20" y="399"/>
                  </a:cubicBezTo>
                  <a:cubicBezTo>
                    <a:pt x="18" y="398"/>
                    <a:pt x="16" y="395"/>
                    <a:pt x="16" y="392"/>
                  </a:cubicBezTo>
                  <a:lnTo>
                    <a:pt x="16" y="24"/>
                  </a:lnTo>
                  <a:close/>
                  <a:moveTo>
                    <a:pt x="32" y="392"/>
                  </a:moveTo>
                  <a:lnTo>
                    <a:pt x="22" y="385"/>
                  </a:lnTo>
                  <a:lnTo>
                    <a:pt x="36" y="380"/>
                  </a:lnTo>
                  <a:lnTo>
                    <a:pt x="33" y="393"/>
                  </a:lnTo>
                  <a:lnTo>
                    <a:pt x="25" y="385"/>
                  </a:lnTo>
                  <a:lnTo>
                    <a:pt x="38" y="383"/>
                  </a:lnTo>
                  <a:lnTo>
                    <a:pt x="32" y="396"/>
                  </a:lnTo>
                  <a:lnTo>
                    <a:pt x="24" y="384"/>
                  </a:lnTo>
                  <a:lnTo>
                    <a:pt x="648" y="384"/>
                  </a:lnTo>
                  <a:lnTo>
                    <a:pt x="641" y="395"/>
                  </a:lnTo>
                  <a:lnTo>
                    <a:pt x="636" y="382"/>
                  </a:lnTo>
                  <a:lnTo>
                    <a:pt x="649" y="385"/>
                  </a:lnTo>
                  <a:lnTo>
                    <a:pt x="641" y="393"/>
                  </a:lnTo>
                  <a:lnTo>
                    <a:pt x="638" y="380"/>
                  </a:lnTo>
                  <a:lnTo>
                    <a:pt x="651" y="385"/>
                  </a:lnTo>
                  <a:lnTo>
                    <a:pt x="640" y="392"/>
                  </a:lnTo>
                  <a:lnTo>
                    <a:pt x="640" y="24"/>
                  </a:lnTo>
                  <a:lnTo>
                    <a:pt x="652" y="32"/>
                  </a:lnTo>
                  <a:lnTo>
                    <a:pt x="639" y="38"/>
                  </a:lnTo>
                  <a:lnTo>
                    <a:pt x="641" y="25"/>
                  </a:lnTo>
                  <a:lnTo>
                    <a:pt x="649" y="33"/>
                  </a:lnTo>
                  <a:lnTo>
                    <a:pt x="636" y="36"/>
                  </a:lnTo>
                  <a:lnTo>
                    <a:pt x="641" y="22"/>
                  </a:lnTo>
                  <a:lnTo>
                    <a:pt x="648" y="32"/>
                  </a:lnTo>
                  <a:lnTo>
                    <a:pt x="24" y="32"/>
                  </a:lnTo>
                  <a:lnTo>
                    <a:pt x="32" y="21"/>
                  </a:lnTo>
                  <a:lnTo>
                    <a:pt x="38" y="35"/>
                  </a:lnTo>
                  <a:lnTo>
                    <a:pt x="25" y="33"/>
                  </a:lnTo>
                  <a:lnTo>
                    <a:pt x="33" y="25"/>
                  </a:lnTo>
                  <a:lnTo>
                    <a:pt x="35" y="38"/>
                  </a:lnTo>
                  <a:lnTo>
                    <a:pt x="21" y="32"/>
                  </a:lnTo>
                  <a:lnTo>
                    <a:pt x="32" y="24"/>
                  </a:lnTo>
                  <a:lnTo>
                    <a:pt x="32" y="39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8" name="Freeform 84"/>
            <p:cNvSpPr>
              <a:spLocks/>
            </p:cNvSpPr>
            <p:nvPr/>
          </p:nvSpPr>
          <p:spPr bwMode="auto">
            <a:xfrm>
              <a:off x="42" y="492"/>
              <a:ext cx="1236" cy="1104"/>
            </a:xfrm>
            <a:custGeom>
              <a:avLst/>
              <a:gdLst/>
              <a:ahLst/>
              <a:cxnLst>
                <a:cxn ang="0">
                  <a:pos x="0" y="1100"/>
                </a:cxn>
                <a:cxn ang="0">
                  <a:pos x="1232" y="0"/>
                </a:cxn>
                <a:cxn ang="0">
                  <a:pos x="1236" y="4"/>
                </a:cxn>
                <a:cxn ang="0">
                  <a:pos x="4" y="1104"/>
                </a:cxn>
                <a:cxn ang="0">
                  <a:pos x="0" y="1100"/>
                </a:cxn>
              </a:cxnLst>
              <a:rect l="0" t="0" r="r" b="b"/>
              <a:pathLst>
                <a:path w="1236" h="1104">
                  <a:moveTo>
                    <a:pt x="0" y="1100"/>
                  </a:moveTo>
                  <a:lnTo>
                    <a:pt x="1232" y="0"/>
                  </a:lnTo>
                  <a:lnTo>
                    <a:pt x="1236" y="4"/>
                  </a:lnTo>
                  <a:lnTo>
                    <a:pt x="4" y="1104"/>
                  </a:lnTo>
                  <a:lnTo>
                    <a:pt x="0" y="110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9" name="Freeform 85"/>
            <p:cNvSpPr>
              <a:spLocks noEditPoints="1"/>
            </p:cNvSpPr>
            <p:nvPr/>
          </p:nvSpPr>
          <p:spPr bwMode="auto">
            <a:xfrm>
              <a:off x="45" y="489"/>
              <a:ext cx="1242" cy="1110"/>
            </a:xfrm>
            <a:custGeom>
              <a:avLst/>
              <a:gdLst/>
              <a:ahLst/>
              <a:cxnLst>
                <a:cxn ang="0">
                  <a:pos x="3" y="2947"/>
                </a:cxn>
                <a:cxn ang="0">
                  <a:pos x="0" y="2941"/>
                </a:cxn>
                <a:cxn ang="0">
                  <a:pos x="3" y="2935"/>
                </a:cxn>
                <a:cxn ang="0">
                  <a:pos x="3287" y="2"/>
                </a:cxn>
                <a:cxn ang="0">
                  <a:pos x="3298" y="3"/>
                </a:cxn>
                <a:cxn ang="0">
                  <a:pos x="3309" y="13"/>
                </a:cxn>
                <a:cxn ang="0">
                  <a:pos x="3311" y="19"/>
                </a:cxn>
                <a:cxn ang="0">
                  <a:pos x="3309" y="25"/>
                </a:cxn>
                <a:cxn ang="0">
                  <a:pos x="24" y="2957"/>
                </a:cxn>
                <a:cxn ang="0">
                  <a:pos x="14" y="2957"/>
                </a:cxn>
                <a:cxn ang="0">
                  <a:pos x="3" y="2947"/>
                </a:cxn>
                <a:cxn ang="0">
                  <a:pos x="25" y="2946"/>
                </a:cxn>
                <a:cxn ang="0">
                  <a:pos x="14" y="2945"/>
                </a:cxn>
                <a:cxn ang="0">
                  <a:pos x="3298" y="13"/>
                </a:cxn>
                <a:cxn ang="0">
                  <a:pos x="3298" y="25"/>
                </a:cxn>
                <a:cxn ang="0">
                  <a:pos x="3287" y="14"/>
                </a:cxn>
                <a:cxn ang="0">
                  <a:pos x="3298" y="14"/>
                </a:cxn>
                <a:cxn ang="0">
                  <a:pos x="14" y="2947"/>
                </a:cxn>
                <a:cxn ang="0">
                  <a:pos x="14" y="2935"/>
                </a:cxn>
                <a:cxn ang="0">
                  <a:pos x="25" y="2946"/>
                </a:cxn>
              </a:cxnLst>
              <a:rect l="0" t="0" r="r" b="b"/>
              <a:pathLst>
                <a:path w="3312" h="2960">
                  <a:moveTo>
                    <a:pt x="3" y="2947"/>
                  </a:moveTo>
                  <a:cubicBezTo>
                    <a:pt x="1" y="2945"/>
                    <a:pt x="0" y="2943"/>
                    <a:pt x="0" y="2941"/>
                  </a:cubicBezTo>
                  <a:cubicBezTo>
                    <a:pt x="1" y="2938"/>
                    <a:pt x="1" y="2936"/>
                    <a:pt x="3" y="2935"/>
                  </a:cubicBezTo>
                  <a:lnTo>
                    <a:pt x="3287" y="2"/>
                  </a:lnTo>
                  <a:cubicBezTo>
                    <a:pt x="3291" y="0"/>
                    <a:pt x="3295" y="0"/>
                    <a:pt x="3298" y="3"/>
                  </a:cubicBezTo>
                  <a:lnTo>
                    <a:pt x="3309" y="13"/>
                  </a:lnTo>
                  <a:cubicBezTo>
                    <a:pt x="3311" y="15"/>
                    <a:pt x="3312" y="17"/>
                    <a:pt x="3311" y="19"/>
                  </a:cubicBezTo>
                  <a:cubicBezTo>
                    <a:pt x="3311" y="22"/>
                    <a:pt x="3310" y="24"/>
                    <a:pt x="3309" y="25"/>
                  </a:cubicBezTo>
                  <a:lnTo>
                    <a:pt x="24" y="2957"/>
                  </a:lnTo>
                  <a:cubicBezTo>
                    <a:pt x="21" y="2960"/>
                    <a:pt x="17" y="2960"/>
                    <a:pt x="14" y="2957"/>
                  </a:cubicBezTo>
                  <a:lnTo>
                    <a:pt x="3" y="2947"/>
                  </a:lnTo>
                  <a:close/>
                  <a:moveTo>
                    <a:pt x="25" y="2946"/>
                  </a:moveTo>
                  <a:lnTo>
                    <a:pt x="14" y="2945"/>
                  </a:lnTo>
                  <a:lnTo>
                    <a:pt x="3298" y="13"/>
                  </a:lnTo>
                  <a:lnTo>
                    <a:pt x="3298" y="25"/>
                  </a:lnTo>
                  <a:lnTo>
                    <a:pt x="3287" y="14"/>
                  </a:lnTo>
                  <a:lnTo>
                    <a:pt x="3298" y="14"/>
                  </a:lnTo>
                  <a:lnTo>
                    <a:pt x="14" y="2947"/>
                  </a:lnTo>
                  <a:lnTo>
                    <a:pt x="14" y="2935"/>
                  </a:lnTo>
                  <a:lnTo>
                    <a:pt x="25" y="294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0" name="Freeform 86"/>
            <p:cNvSpPr>
              <a:spLocks noEditPoints="1"/>
            </p:cNvSpPr>
            <p:nvPr/>
          </p:nvSpPr>
          <p:spPr bwMode="auto">
            <a:xfrm>
              <a:off x="42" y="487"/>
              <a:ext cx="1248" cy="1114"/>
            </a:xfrm>
            <a:custGeom>
              <a:avLst/>
              <a:gdLst/>
              <a:ahLst/>
              <a:cxnLst>
                <a:cxn ang="0">
                  <a:pos x="4" y="2957"/>
                </a:cxn>
                <a:cxn ang="0">
                  <a:pos x="1" y="2944"/>
                </a:cxn>
                <a:cxn ang="0">
                  <a:pos x="6" y="2935"/>
                </a:cxn>
                <a:cxn ang="0">
                  <a:pos x="3296" y="0"/>
                </a:cxn>
                <a:cxn ang="0">
                  <a:pos x="3312" y="4"/>
                </a:cxn>
                <a:cxn ang="0">
                  <a:pos x="3325" y="17"/>
                </a:cxn>
                <a:cxn ang="0">
                  <a:pos x="3327" y="28"/>
                </a:cxn>
                <a:cxn ang="0">
                  <a:pos x="3323" y="37"/>
                </a:cxn>
                <a:cxn ang="0">
                  <a:pos x="32" y="2971"/>
                </a:cxn>
                <a:cxn ang="0">
                  <a:pos x="17" y="2969"/>
                </a:cxn>
                <a:cxn ang="0">
                  <a:pos x="28" y="2958"/>
                </a:cxn>
                <a:cxn ang="0">
                  <a:pos x="32" y="2955"/>
                </a:cxn>
                <a:cxn ang="0">
                  <a:pos x="3312" y="25"/>
                </a:cxn>
                <a:cxn ang="0">
                  <a:pos x="3312" y="23"/>
                </a:cxn>
                <a:cxn ang="0">
                  <a:pos x="3310" y="22"/>
                </a:cxn>
                <a:cxn ang="0">
                  <a:pos x="3301" y="15"/>
                </a:cxn>
                <a:cxn ang="0">
                  <a:pos x="3295" y="16"/>
                </a:cxn>
                <a:cxn ang="0">
                  <a:pos x="17" y="2947"/>
                </a:cxn>
                <a:cxn ang="0">
                  <a:pos x="16" y="2951"/>
                </a:cxn>
                <a:cxn ang="0">
                  <a:pos x="19" y="2950"/>
                </a:cxn>
                <a:cxn ang="0">
                  <a:pos x="28" y="2958"/>
                </a:cxn>
                <a:cxn ang="0">
                  <a:pos x="41" y="2956"/>
                </a:cxn>
                <a:cxn ang="0">
                  <a:pos x="22" y="2959"/>
                </a:cxn>
                <a:cxn ang="0">
                  <a:pos x="17" y="2945"/>
                </a:cxn>
                <a:cxn ang="0">
                  <a:pos x="3310" y="12"/>
                </a:cxn>
                <a:cxn ang="0">
                  <a:pos x="3314" y="31"/>
                </a:cxn>
                <a:cxn ang="0">
                  <a:pos x="3301" y="37"/>
                </a:cxn>
                <a:cxn ang="0">
                  <a:pos x="3288" y="17"/>
                </a:cxn>
                <a:cxn ang="0">
                  <a:pos x="3306" y="12"/>
                </a:cxn>
                <a:cxn ang="0">
                  <a:pos x="3312" y="26"/>
                </a:cxn>
                <a:cxn ang="0">
                  <a:pos x="19" y="2961"/>
                </a:cxn>
                <a:cxn ang="0">
                  <a:pos x="14" y="2941"/>
                </a:cxn>
                <a:cxn ang="0">
                  <a:pos x="28" y="2936"/>
                </a:cxn>
                <a:cxn ang="0">
                  <a:pos x="17" y="2947"/>
                </a:cxn>
                <a:cxn ang="0">
                  <a:pos x="30" y="2953"/>
                </a:cxn>
                <a:cxn ang="0">
                  <a:pos x="3301" y="14"/>
                </a:cxn>
                <a:cxn ang="0">
                  <a:pos x="3295" y="28"/>
                </a:cxn>
                <a:cxn ang="0">
                  <a:pos x="3312" y="26"/>
                </a:cxn>
                <a:cxn ang="0">
                  <a:pos x="3298" y="19"/>
                </a:cxn>
                <a:cxn ang="0">
                  <a:pos x="28" y="2957"/>
                </a:cxn>
                <a:cxn ang="0">
                  <a:pos x="34" y="2944"/>
                </a:cxn>
                <a:cxn ang="0">
                  <a:pos x="17" y="2947"/>
                </a:cxn>
              </a:cxnLst>
              <a:rect l="0" t="0" r="r" b="b"/>
              <a:pathLst>
                <a:path w="3328" h="2971">
                  <a:moveTo>
                    <a:pt x="6" y="2959"/>
                  </a:moveTo>
                  <a:cubicBezTo>
                    <a:pt x="5" y="2959"/>
                    <a:pt x="5" y="2958"/>
                    <a:pt x="4" y="2957"/>
                  </a:cubicBezTo>
                  <a:lnTo>
                    <a:pt x="1" y="2951"/>
                  </a:lnTo>
                  <a:cubicBezTo>
                    <a:pt x="0" y="2949"/>
                    <a:pt x="0" y="2946"/>
                    <a:pt x="1" y="2944"/>
                  </a:cubicBezTo>
                  <a:lnTo>
                    <a:pt x="4" y="2938"/>
                  </a:lnTo>
                  <a:cubicBezTo>
                    <a:pt x="5" y="2937"/>
                    <a:pt x="5" y="2936"/>
                    <a:pt x="6" y="2935"/>
                  </a:cubicBezTo>
                  <a:lnTo>
                    <a:pt x="3290" y="2"/>
                  </a:lnTo>
                  <a:cubicBezTo>
                    <a:pt x="3292" y="1"/>
                    <a:pt x="3294" y="0"/>
                    <a:pt x="3296" y="0"/>
                  </a:cubicBezTo>
                  <a:lnTo>
                    <a:pt x="3307" y="1"/>
                  </a:lnTo>
                  <a:cubicBezTo>
                    <a:pt x="3309" y="2"/>
                    <a:pt x="3311" y="2"/>
                    <a:pt x="3312" y="4"/>
                  </a:cubicBezTo>
                  <a:lnTo>
                    <a:pt x="3323" y="14"/>
                  </a:lnTo>
                  <a:cubicBezTo>
                    <a:pt x="3324" y="14"/>
                    <a:pt x="3325" y="16"/>
                    <a:pt x="3325" y="17"/>
                  </a:cubicBezTo>
                  <a:lnTo>
                    <a:pt x="3327" y="23"/>
                  </a:lnTo>
                  <a:cubicBezTo>
                    <a:pt x="3328" y="25"/>
                    <a:pt x="3328" y="26"/>
                    <a:pt x="3327" y="28"/>
                  </a:cubicBezTo>
                  <a:lnTo>
                    <a:pt x="3325" y="34"/>
                  </a:lnTo>
                  <a:cubicBezTo>
                    <a:pt x="3325" y="35"/>
                    <a:pt x="3324" y="37"/>
                    <a:pt x="3323" y="37"/>
                  </a:cubicBezTo>
                  <a:lnTo>
                    <a:pt x="38" y="2969"/>
                  </a:lnTo>
                  <a:cubicBezTo>
                    <a:pt x="36" y="2971"/>
                    <a:pt x="34" y="2971"/>
                    <a:pt x="32" y="2971"/>
                  </a:cubicBezTo>
                  <a:lnTo>
                    <a:pt x="22" y="2971"/>
                  </a:lnTo>
                  <a:cubicBezTo>
                    <a:pt x="20" y="2971"/>
                    <a:pt x="19" y="2971"/>
                    <a:pt x="17" y="2969"/>
                  </a:cubicBezTo>
                  <a:lnTo>
                    <a:pt x="6" y="2959"/>
                  </a:lnTo>
                  <a:close/>
                  <a:moveTo>
                    <a:pt x="28" y="2958"/>
                  </a:moveTo>
                  <a:lnTo>
                    <a:pt x="22" y="2955"/>
                  </a:lnTo>
                  <a:lnTo>
                    <a:pt x="32" y="2955"/>
                  </a:lnTo>
                  <a:lnTo>
                    <a:pt x="27" y="2957"/>
                  </a:lnTo>
                  <a:lnTo>
                    <a:pt x="3312" y="25"/>
                  </a:lnTo>
                  <a:lnTo>
                    <a:pt x="3310" y="29"/>
                  </a:lnTo>
                  <a:lnTo>
                    <a:pt x="3312" y="23"/>
                  </a:lnTo>
                  <a:lnTo>
                    <a:pt x="3312" y="28"/>
                  </a:lnTo>
                  <a:lnTo>
                    <a:pt x="3310" y="22"/>
                  </a:lnTo>
                  <a:lnTo>
                    <a:pt x="3312" y="25"/>
                  </a:lnTo>
                  <a:lnTo>
                    <a:pt x="3301" y="15"/>
                  </a:lnTo>
                  <a:lnTo>
                    <a:pt x="3306" y="17"/>
                  </a:lnTo>
                  <a:lnTo>
                    <a:pt x="3295" y="16"/>
                  </a:lnTo>
                  <a:lnTo>
                    <a:pt x="3301" y="14"/>
                  </a:lnTo>
                  <a:lnTo>
                    <a:pt x="17" y="2947"/>
                  </a:lnTo>
                  <a:lnTo>
                    <a:pt x="19" y="2945"/>
                  </a:lnTo>
                  <a:lnTo>
                    <a:pt x="16" y="2951"/>
                  </a:lnTo>
                  <a:lnTo>
                    <a:pt x="16" y="2944"/>
                  </a:lnTo>
                  <a:lnTo>
                    <a:pt x="19" y="2950"/>
                  </a:lnTo>
                  <a:lnTo>
                    <a:pt x="17" y="2948"/>
                  </a:lnTo>
                  <a:lnTo>
                    <a:pt x="28" y="2958"/>
                  </a:lnTo>
                  <a:close/>
                  <a:moveTo>
                    <a:pt x="39" y="2947"/>
                  </a:moveTo>
                  <a:cubicBezTo>
                    <a:pt x="42" y="2949"/>
                    <a:pt x="42" y="2953"/>
                    <a:pt x="41" y="2956"/>
                  </a:cubicBezTo>
                  <a:cubicBezTo>
                    <a:pt x="39" y="2959"/>
                    <a:pt x="36" y="2961"/>
                    <a:pt x="33" y="2960"/>
                  </a:cubicBezTo>
                  <a:lnTo>
                    <a:pt x="22" y="2959"/>
                  </a:lnTo>
                  <a:cubicBezTo>
                    <a:pt x="19" y="2959"/>
                    <a:pt x="16" y="2957"/>
                    <a:pt x="15" y="2954"/>
                  </a:cubicBezTo>
                  <a:cubicBezTo>
                    <a:pt x="14" y="2951"/>
                    <a:pt x="15" y="2948"/>
                    <a:pt x="17" y="2945"/>
                  </a:cubicBezTo>
                  <a:lnTo>
                    <a:pt x="3301" y="13"/>
                  </a:lnTo>
                  <a:cubicBezTo>
                    <a:pt x="3303" y="11"/>
                    <a:pt x="3307" y="11"/>
                    <a:pt x="3310" y="12"/>
                  </a:cubicBezTo>
                  <a:cubicBezTo>
                    <a:pt x="3313" y="13"/>
                    <a:pt x="3314" y="16"/>
                    <a:pt x="3314" y="19"/>
                  </a:cubicBezTo>
                  <a:lnTo>
                    <a:pt x="3314" y="31"/>
                  </a:lnTo>
                  <a:cubicBezTo>
                    <a:pt x="3314" y="35"/>
                    <a:pt x="3313" y="38"/>
                    <a:pt x="3310" y="39"/>
                  </a:cubicBezTo>
                  <a:cubicBezTo>
                    <a:pt x="3307" y="40"/>
                    <a:pt x="3303" y="39"/>
                    <a:pt x="3301" y="37"/>
                  </a:cubicBezTo>
                  <a:lnTo>
                    <a:pt x="3290" y="26"/>
                  </a:lnTo>
                  <a:cubicBezTo>
                    <a:pt x="3288" y="24"/>
                    <a:pt x="3287" y="20"/>
                    <a:pt x="3288" y="17"/>
                  </a:cubicBezTo>
                  <a:cubicBezTo>
                    <a:pt x="3289" y="14"/>
                    <a:pt x="3292" y="12"/>
                    <a:pt x="3295" y="12"/>
                  </a:cubicBezTo>
                  <a:lnTo>
                    <a:pt x="3306" y="12"/>
                  </a:lnTo>
                  <a:cubicBezTo>
                    <a:pt x="3310" y="12"/>
                    <a:pt x="3313" y="15"/>
                    <a:pt x="3314" y="18"/>
                  </a:cubicBezTo>
                  <a:cubicBezTo>
                    <a:pt x="3315" y="21"/>
                    <a:pt x="3314" y="24"/>
                    <a:pt x="3312" y="26"/>
                  </a:cubicBezTo>
                  <a:lnTo>
                    <a:pt x="28" y="2959"/>
                  </a:lnTo>
                  <a:cubicBezTo>
                    <a:pt x="25" y="2962"/>
                    <a:pt x="22" y="2962"/>
                    <a:pt x="19" y="2961"/>
                  </a:cubicBezTo>
                  <a:cubicBezTo>
                    <a:pt x="16" y="2959"/>
                    <a:pt x="14" y="2957"/>
                    <a:pt x="14" y="2953"/>
                  </a:cubicBezTo>
                  <a:lnTo>
                    <a:pt x="14" y="2941"/>
                  </a:lnTo>
                  <a:cubicBezTo>
                    <a:pt x="14" y="2938"/>
                    <a:pt x="16" y="2935"/>
                    <a:pt x="19" y="2934"/>
                  </a:cubicBezTo>
                  <a:cubicBezTo>
                    <a:pt x="22" y="2933"/>
                    <a:pt x="26" y="2934"/>
                    <a:pt x="28" y="2936"/>
                  </a:cubicBezTo>
                  <a:lnTo>
                    <a:pt x="39" y="2947"/>
                  </a:lnTo>
                  <a:close/>
                  <a:moveTo>
                    <a:pt x="17" y="2947"/>
                  </a:moveTo>
                  <a:lnTo>
                    <a:pt x="30" y="2941"/>
                  </a:lnTo>
                  <a:lnTo>
                    <a:pt x="30" y="2953"/>
                  </a:lnTo>
                  <a:lnTo>
                    <a:pt x="17" y="2947"/>
                  </a:lnTo>
                  <a:lnTo>
                    <a:pt x="3301" y="14"/>
                  </a:lnTo>
                  <a:lnTo>
                    <a:pt x="3306" y="28"/>
                  </a:lnTo>
                  <a:lnTo>
                    <a:pt x="3295" y="28"/>
                  </a:lnTo>
                  <a:lnTo>
                    <a:pt x="3301" y="15"/>
                  </a:lnTo>
                  <a:lnTo>
                    <a:pt x="3312" y="26"/>
                  </a:lnTo>
                  <a:lnTo>
                    <a:pt x="3298" y="31"/>
                  </a:lnTo>
                  <a:lnTo>
                    <a:pt x="3298" y="19"/>
                  </a:lnTo>
                  <a:lnTo>
                    <a:pt x="3312" y="25"/>
                  </a:lnTo>
                  <a:lnTo>
                    <a:pt x="28" y="2957"/>
                  </a:lnTo>
                  <a:lnTo>
                    <a:pt x="23" y="2943"/>
                  </a:lnTo>
                  <a:lnTo>
                    <a:pt x="34" y="2944"/>
                  </a:lnTo>
                  <a:lnTo>
                    <a:pt x="28" y="2958"/>
                  </a:lnTo>
                  <a:lnTo>
                    <a:pt x="17" y="294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1" name="Freeform 87"/>
            <p:cNvSpPr>
              <a:spLocks/>
            </p:cNvSpPr>
            <p:nvPr/>
          </p:nvSpPr>
          <p:spPr bwMode="auto">
            <a:xfrm>
              <a:off x="1098" y="492"/>
              <a:ext cx="390" cy="1098"/>
            </a:xfrm>
            <a:custGeom>
              <a:avLst/>
              <a:gdLst/>
              <a:ahLst/>
              <a:cxnLst>
                <a:cxn ang="0">
                  <a:pos x="0" y="1096"/>
                </a:cxn>
                <a:cxn ang="0">
                  <a:pos x="384" y="0"/>
                </a:cxn>
                <a:cxn ang="0">
                  <a:pos x="390" y="2"/>
                </a:cxn>
                <a:cxn ang="0">
                  <a:pos x="6" y="1098"/>
                </a:cxn>
                <a:cxn ang="0">
                  <a:pos x="0" y="1096"/>
                </a:cxn>
              </a:cxnLst>
              <a:rect l="0" t="0" r="r" b="b"/>
              <a:pathLst>
                <a:path w="390" h="1098">
                  <a:moveTo>
                    <a:pt x="0" y="1096"/>
                  </a:moveTo>
                  <a:lnTo>
                    <a:pt x="384" y="0"/>
                  </a:lnTo>
                  <a:lnTo>
                    <a:pt x="390" y="2"/>
                  </a:lnTo>
                  <a:lnTo>
                    <a:pt x="6" y="1098"/>
                  </a:lnTo>
                  <a:lnTo>
                    <a:pt x="0" y="109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2" name="Freeform 88"/>
            <p:cNvSpPr>
              <a:spLocks noEditPoints="1"/>
            </p:cNvSpPr>
            <p:nvPr/>
          </p:nvSpPr>
          <p:spPr bwMode="auto">
            <a:xfrm>
              <a:off x="1101" y="489"/>
              <a:ext cx="396" cy="1104"/>
            </a:xfrm>
            <a:custGeom>
              <a:avLst/>
              <a:gdLst/>
              <a:ahLst/>
              <a:cxnLst>
                <a:cxn ang="0">
                  <a:pos x="6" y="2938"/>
                </a:cxn>
                <a:cxn ang="0">
                  <a:pos x="1" y="2934"/>
                </a:cxn>
                <a:cxn ang="0">
                  <a:pos x="1" y="2927"/>
                </a:cxn>
                <a:cxn ang="0">
                  <a:pos x="1024" y="7"/>
                </a:cxn>
                <a:cxn ang="0">
                  <a:pos x="1034" y="2"/>
                </a:cxn>
                <a:cxn ang="0">
                  <a:pos x="1050" y="7"/>
                </a:cxn>
                <a:cxn ang="0">
                  <a:pos x="1055" y="11"/>
                </a:cxn>
                <a:cxn ang="0">
                  <a:pos x="1055" y="17"/>
                </a:cxn>
                <a:cxn ang="0">
                  <a:pos x="32" y="2938"/>
                </a:cxn>
                <a:cxn ang="0">
                  <a:pos x="22" y="2943"/>
                </a:cxn>
                <a:cxn ang="0">
                  <a:pos x="6" y="2938"/>
                </a:cxn>
                <a:cxn ang="0">
                  <a:pos x="27" y="2928"/>
                </a:cxn>
                <a:cxn ang="0">
                  <a:pos x="17" y="2933"/>
                </a:cxn>
                <a:cxn ang="0">
                  <a:pos x="1040" y="12"/>
                </a:cxn>
                <a:cxn ang="0">
                  <a:pos x="1045" y="22"/>
                </a:cxn>
                <a:cxn ang="0">
                  <a:pos x="1029" y="17"/>
                </a:cxn>
                <a:cxn ang="0">
                  <a:pos x="1039" y="12"/>
                </a:cxn>
                <a:cxn ang="0">
                  <a:pos x="16" y="2933"/>
                </a:cxn>
                <a:cxn ang="0">
                  <a:pos x="11" y="2923"/>
                </a:cxn>
                <a:cxn ang="0">
                  <a:pos x="27" y="2928"/>
                </a:cxn>
              </a:cxnLst>
              <a:rect l="0" t="0" r="r" b="b"/>
              <a:pathLst>
                <a:path w="1056" h="2944">
                  <a:moveTo>
                    <a:pt x="6" y="2938"/>
                  </a:moveTo>
                  <a:cubicBezTo>
                    <a:pt x="4" y="2937"/>
                    <a:pt x="2" y="2936"/>
                    <a:pt x="1" y="2934"/>
                  </a:cubicBezTo>
                  <a:cubicBezTo>
                    <a:pt x="0" y="2932"/>
                    <a:pt x="0" y="2930"/>
                    <a:pt x="1" y="2927"/>
                  </a:cubicBezTo>
                  <a:lnTo>
                    <a:pt x="1024" y="7"/>
                  </a:lnTo>
                  <a:cubicBezTo>
                    <a:pt x="1025" y="3"/>
                    <a:pt x="1030" y="0"/>
                    <a:pt x="1034" y="2"/>
                  </a:cubicBezTo>
                  <a:lnTo>
                    <a:pt x="1050" y="7"/>
                  </a:lnTo>
                  <a:cubicBezTo>
                    <a:pt x="1052" y="8"/>
                    <a:pt x="1054" y="9"/>
                    <a:pt x="1055" y="11"/>
                  </a:cubicBezTo>
                  <a:cubicBezTo>
                    <a:pt x="1056" y="13"/>
                    <a:pt x="1056" y="15"/>
                    <a:pt x="1055" y="17"/>
                  </a:cubicBezTo>
                  <a:lnTo>
                    <a:pt x="32" y="2938"/>
                  </a:lnTo>
                  <a:cubicBezTo>
                    <a:pt x="31" y="2942"/>
                    <a:pt x="26" y="2944"/>
                    <a:pt x="22" y="2943"/>
                  </a:cubicBezTo>
                  <a:lnTo>
                    <a:pt x="6" y="2938"/>
                  </a:lnTo>
                  <a:close/>
                  <a:moveTo>
                    <a:pt x="27" y="2928"/>
                  </a:moveTo>
                  <a:lnTo>
                    <a:pt x="17" y="2933"/>
                  </a:lnTo>
                  <a:lnTo>
                    <a:pt x="1040" y="12"/>
                  </a:lnTo>
                  <a:lnTo>
                    <a:pt x="1045" y="22"/>
                  </a:lnTo>
                  <a:lnTo>
                    <a:pt x="1029" y="17"/>
                  </a:lnTo>
                  <a:lnTo>
                    <a:pt x="1039" y="12"/>
                  </a:lnTo>
                  <a:lnTo>
                    <a:pt x="16" y="2933"/>
                  </a:lnTo>
                  <a:lnTo>
                    <a:pt x="11" y="2923"/>
                  </a:lnTo>
                  <a:lnTo>
                    <a:pt x="27" y="292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3" name="Freeform 89"/>
            <p:cNvSpPr>
              <a:spLocks noEditPoints="1"/>
            </p:cNvSpPr>
            <p:nvPr/>
          </p:nvSpPr>
          <p:spPr bwMode="auto">
            <a:xfrm>
              <a:off x="1098" y="487"/>
              <a:ext cx="402" cy="1109"/>
            </a:xfrm>
            <a:custGeom>
              <a:avLst/>
              <a:gdLst/>
              <a:ahLst/>
              <a:cxnLst>
                <a:cxn ang="0">
                  <a:pos x="8" y="2951"/>
                </a:cxn>
                <a:cxn ang="0">
                  <a:pos x="0" y="2940"/>
                </a:cxn>
                <a:cxn ang="0">
                  <a:pos x="1" y="2931"/>
                </a:cxn>
                <a:cxn ang="0">
                  <a:pos x="1025" y="8"/>
                </a:cxn>
                <a:cxn ang="0">
                  <a:pos x="1035" y="0"/>
                </a:cxn>
                <a:cxn ang="0">
                  <a:pos x="1044" y="1"/>
                </a:cxn>
                <a:cxn ang="0">
                  <a:pos x="1062" y="7"/>
                </a:cxn>
                <a:cxn ang="0">
                  <a:pos x="1070" y="17"/>
                </a:cxn>
                <a:cxn ang="0">
                  <a:pos x="1070" y="26"/>
                </a:cxn>
                <a:cxn ang="0">
                  <a:pos x="43" y="2952"/>
                </a:cxn>
                <a:cxn ang="0">
                  <a:pos x="27" y="2957"/>
                </a:cxn>
                <a:cxn ang="0">
                  <a:pos x="32" y="2942"/>
                </a:cxn>
                <a:cxn ang="0">
                  <a:pos x="36" y="2937"/>
                </a:cxn>
                <a:cxn ang="0">
                  <a:pos x="1055" y="21"/>
                </a:cxn>
                <a:cxn ang="0">
                  <a:pos x="1054" y="17"/>
                </a:cxn>
                <a:cxn ang="0">
                  <a:pos x="1052" y="20"/>
                </a:cxn>
                <a:cxn ang="0">
                  <a:pos x="1039" y="16"/>
                </a:cxn>
                <a:cxn ang="0">
                  <a:pos x="1035" y="16"/>
                </a:cxn>
                <a:cxn ang="0">
                  <a:pos x="1038" y="18"/>
                </a:cxn>
                <a:cxn ang="0">
                  <a:pos x="16" y="2936"/>
                </a:cxn>
                <a:cxn ang="0">
                  <a:pos x="16" y="2940"/>
                </a:cxn>
                <a:cxn ang="0">
                  <a:pos x="18" y="2938"/>
                </a:cxn>
                <a:cxn ang="0">
                  <a:pos x="32" y="2942"/>
                </a:cxn>
                <a:cxn ang="0">
                  <a:pos x="42" y="2934"/>
                </a:cxn>
                <a:cxn ang="0">
                  <a:pos x="28" y="2947"/>
                </a:cxn>
                <a:cxn ang="0">
                  <a:pos x="17" y="2937"/>
                </a:cxn>
                <a:cxn ang="0">
                  <a:pos x="1047" y="10"/>
                </a:cxn>
                <a:cxn ang="0">
                  <a:pos x="1060" y="25"/>
                </a:cxn>
                <a:cxn ang="0">
                  <a:pos x="1050" y="36"/>
                </a:cxn>
                <a:cxn ang="0">
                  <a:pos x="1028" y="24"/>
                </a:cxn>
                <a:cxn ang="0">
                  <a:pos x="1043" y="11"/>
                </a:cxn>
                <a:cxn ang="0">
                  <a:pos x="1054" y="21"/>
                </a:cxn>
                <a:cxn ang="0">
                  <a:pos x="24" y="2947"/>
                </a:cxn>
                <a:cxn ang="0">
                  <a:pos x="11" y="2933"/>
                </a:cxn>
                <a:cxn ang="0">
                  <a:pos x="21" y="2922"/>
                </a:cxn>
                <a:cxn ang="0">
                  <a:pos x="16" y="2937"/>
                </a:cxn>
                <a:cxn ang="0">
                  <a:pos x="31" y="2936"/>
                </a:cxn>
                <a:cxn ang="0">
                  <a:pos x="1039" y="16"/>
                </a:cxn>
                <a:cxn ang="0">
                  <a:pos x="1040" y="31"/>
                </a:cxn>
                <a:cxn ang="0">
                  <a:pos x="1055" y="21"/>
                </a:cxn>
                <a:cxn ang="0">
                  <a:pos x="1040" y="22"/>
                </a:cxn>
                <a:cxn ang="0">
                  <a:pos x="32" y="2942"/>
                </a:cxn>
                <a:cxn ang="0">
                  <a:pos x="31" y="2927"/>
                </a:cxn>
                <a:cxn ang="0">
                  <a:pos x="16" y="2937"/>
                </a:cxn>
              </a:cxnLst>
              <a:rect l="0" t="0" r="r" b="b"/>
              <a:pathLst>
                <a:path w="1070" h="2958">
                  <a:moveTo>
                    <a:pt x="11" y="2952"/>
                  </a:moveTo>
                  <a:cubicBezTo>
                    <a:pt x="10" y="2952"/>
                    <a:pt x="9" y="2951"/>
                    <a:pt x="8" y="2951"/>
                  </a:cubicBezTo>
                  <a:lnTo>
                    <a:pt x="3" y="2947"/>
                  </a:lnTo>
                  <a:cubicBezTo>
                    <a:pt x="2" y="2945"/>
                    <a:pt x="0" y="2943"/>
                    <a:pt x="0" y="2940"/>
                  </a:cubicBezTo>
                  <a:lnTo>
                    <a:pt x="0" y="2933"/>
                  </a:lnTo>
                  <a:cubicBezTo>
                    <a:pt x="0" y="2933"/>
                    <a:pt x="1" y="2932"/>
                    <a:pt x="1" y="2931"/>
                  </a:cubicBezTo>
                  <a:lnTo>
                    <a:pt x="1024" y="11"/>
                  </a:lnTo>
                  <a:cubicBezTo>
                    <a:pt x="1024" y="10"/>
                    <a:pt x="1025" y="9"/>
                    <a:pt x="1025" y="8"/>
                  </a:cubicBezTo>
                  <a:lnTo>
                    <a:pt x="1029" y="3"/>
                  </a:lnTo>
                  <a:cubicBezTo>
                    <a:pt x="1031" y="2"/>
                    <a:pt x="1033" y="0"/>
                    <a:pt x="1035" y="0"/>
                  </a:cubicBezTo>
                  <a:lnTo>
                    <a:pt x="1041" y="0"/>
                  </a:lnTo>
                  <a:cubicBezTo>
                    <a:pt x="1042" y="0"/>
                    <a:pt x="1043" y="1"/>
                    <a:pt x="1044" y="1"/>
                  </a:cubicBezTo>
                  <a:lnTo>
                    <a:pt x="1060" y="6"/>
                  </a:lnTo>
                  <a:cubicBezTo>
                    <a:pt x="1061" y="6"/>
                    <a:pt x="1062" y="7"/>
                    <a:pt x="1062" y="7"/>
                  </a:cubicBezTo>
                  <a:lnTo>
                    <a:pt x="1067" y="11"/>
                  </a:lnTo>
                  <a:cubicBezTo>
                    <a:pt x="1069" y="13"/>
                    <a:pt x="1070" y="15"/>
                    <a:pt x="1070" y="17"/>
                  </a:cubicBezTo>
                  <a:lnTo>
                    <a:pt x="1070" y="23"/>
                  </a:lnTo>
                  <a:cubicBezTo>
                    <a:pt x="1070" y="24"/>
                    <a:pt x="1070" y="25"/>
                    <a:pt x="1070" y="26"/>
                  </a:cubicBezTo>
                  <a:lnTo>
                    <a:pt x="47" y="2947"/>
                  </a:lnTo>
                  <a:cubicBezTo>
                    <a:pt x="46" y="2949"/>
                    <a:pt x="45" y="2951"/>
                    <a:pt x="43" y="2952"/>
                  </a:cubicBezTo>
                  <a:lnTo>
                    <a:pt x="33" y="2957"/>
                  </a:lnTo>
                  <a:cubicBezTo>
                    <a:pt x="31" y="2958"/>
                    <a:pt x="29" y="2958"/>
                    <a:pt x="27" y="2957"/>
                  </a:cubicBezTo>
                  <a:lnTo>
                    <a:pt x="11" y="2952"/>
                  </a:lnTo>
                  <a:close/>
                  <a:moveTo>
                    <a:pt x="32" y="2942"/>
                  </a:moveTo>
                  <a:lnTo>
                    <a:pt x="26" y="2942"/>
                  </a:lnTo>
                  <a:lnTo>
                    <a:pt x="36" y="2937"/>
                  </a:lnTo>
                  <a:lnTo>
                    <a:pt x="32" y="2942"/>
                  </a:lnTo>
                  <a:lnTo>
                    <a:pt x="1055" y="21"/>
                  </a:lnTo>
                  <a:lnTo>
                    <a:pt x="1054" y="23"/>
                  </a:lnTo>
                  <a:lnTo>
                    <a:pt x="1054" y="17"/>
                  </a:lnTo>
                  <a:lnTo>
                    <a:pt x="1057" y="24"/>
                  </a:lnTo>
                  <a:lnTo>
                    <a:pt x="1052" y="20"/>
                  </a:lnTo>
                  <a:lnTo>
                    <a:pt x="1055" y="21"/>
                  </a:lnTo>
                  <a:lnTo>
                    <a:pt x="1039" y="16"/>
                  </a:lnTo>
                  <a:lnTo>
                    <a:pt x="1041" y="16"/>
                  </a:lnTo>
                  <a:lnTo>
                    <a:pt x="1035" y="16"/>
                  </a:lnTo>
                  <a:lnTo>
                    <a:pt x="1042" y="13"/>
                  </a:lnTo>
                  <a:lnTo>
                    <a:pt x="1038" y="18"/>
                  </a:lnTo>
                  <a:lnTo>
                    <a:pt x="1039" y="16"/>
                  </a:lnTo>
                  <a:lnTo>
                    <a:pt x="16" y="2936"/>
                  </a:lnTo>
                  <a:lnTo>
                    <a:pt x="16" y="2933"/>
                  </a:lnTo>
                  <a:lnTo>
                    <a:pt x="16" y="2940"/>
                  </a:lnTo>
                  <a:lnTo>
                    <a:pt x="13" y="2934"/>
                  </a:lnTo>
                  <a:lnTo>
                    <a:pt x="18" y="2938"/>
                  </a:lnTo>
                  <a:lnTo>
                    <a:pt x="16" y="2937"/>
                  </a:lnTo>
                  <a:lnTo>
                    <a:pt x="32" y="2942"/>
                  </a:lnTo>
                  <a:close/>
                  <a:moveTo>
                    <a:pt x="37" y="2927"/>
                  </a:moveTo>
                  <a:cubicBezTo>
                    <a:pt x="40" y="2928"/>
                    <a:pt x="42" y="2931"/>
                    <a:pt x="42" y="2934"/>
                  </a:cubicBezTo>
                  <a:cubicBezTo>
                    <a:pt x="43" y="2937"/>
                    <a:pt x="41" y="2940"/>
                    <a:pt x="38" y="2942"/>
                  </a:cubicBezTo>
                  <a:lnTo>
                    <a:pt x="28" y="2947"/>
                  </a:lnTo>
                  <a:cubicBezTo>
                    <a:pt x="25" y="2948"/>
                    <a:pt x="22" y="2948"/>
                    <a:pt x="19" y="2945"/>
                  </a:cubicBezTo>
                  <a:cubicBezTo>
                    <a:pt x="17" y="2943"/>
                    <a:pt x="16" y="2940"/>
                    <a:pt x="17" y="2937"/>
                  </a:cubicBezTo>
                  <a:lnTo>
                    <a:pt x="1040" y="16"/>
                  </a:lnTo>
                  <a:cubicBezTo>
                    <a:pt x="1041" y="13"/>
                    <a:pt x="1044" y="11"/>
                    <a:pt x="1047" y="10"/>
                  </a:cubicBezTo>
                  <a:cubicBezTo>
                    <a:pt x="1050" y="10"/>
                    <a:pt x="1053" y="12"/>
                    <a:pt x="1055" y="15"/>
                  </a:cubicBezTo>
                  <a:lnTo>
                    <a:pt x="1060" y="25"/>
                  </a:lnTo>
                  <a:cubicBezTo>
                    <a:pt x="1061" y="28"/>
                    <a:pt x="1061" y="31"/>
                    <a:pt x="1059" y="34"/>
                  </a:cubicBezTo>
                  <a:cubicBezTo>
                    <a:pt x="1056" y="36"/>
                    <a:pt x="1053" y="37"/>
                    <a:pt x="1050" y="36"/>
                  </a:cubicBezTo>
                  <a:lnTo>
                    <a:pt x="1034" y="31"/>
                  </a:lnTo>
                  <a:cubicBezTo>
                    <a:pt x="1031" y="30"/>
                    <a:pt x="1029" y="27"/>
                    <a:pt x="1028" y="24"/>
                  </a:cubicBezTo>
                  <a:cubicBezTo>
                    <a:pt x="1028" y="21"/>
                    <a:pt x="1030" y="18"/>
                    <a:pt x="1033" y="16"/>
                  </a:cubicBezTo>
                  <a:lnTo>
                    <a:pt x="1043" y="11"/>
                  </a:lnTo>
                  <a:cubicBezTo>
                    <a:pt x="1046" y="10"/>
                    <a:pt x="1049" y="10"/>
                    <a:pt x="1052" y="12"/>
                  </a:cubicBezTo>
                  <a:cubicBezTo>
                    <a:pt x="1054" y="15"/>
                    <a:pt x="1055" y="18"/>
                    <a:pt x="1054" y="21"/>
                  </a:cubicBezTo>
                  <a:lnTo>
                    <a:pt x="31" y="2942"/>
                  </a:lnTo>
                  <a:cubicBezTo>
                    <a:pt x="30" y="2945"/>
                    <a:pt x="27" y="2947"/>
                    <a:pt x="24" y="2947"/>
                  </a:cubicBezTo>
                  <a:cubicBezTo>
                    <a:pt x="21" y="2948"/>
                    <a:pt x="18" y="2946"/>
                    <a:pt x="16" y="2943"/>
                  </a:cubicBezTo>
                  <a:lnTo>
                    <a:pt x="11" y="2933"/>
                  </a:lnTo>
                  <a:cubicBezTo>
                    <a:pt x="10" y="2930"/>
                    <a:pt x="10" y="2927"/>
                    <a:pt x="12" y="2924"/>
                  </a:cubicBezTo>
                  <a:cubicBezTo>
                    <a:pt x="14" y="2922"/>
                    <a:pt x="18" y="2921"/>
                    <a:pt x="21" y="2922"/>
                  </a:cubicBezTo>
                  <a:lnTo>
                    <a:pt x="37" y="2927"/>
                  </a:lnTo>
                  <a:close/>
                  <a:moveTo>
                    <a:pt x="16" y="2937"/>
                  </a:moveTo>
                  <a:lnTo>
                    <a:pt x="26" y="2926"/>
                  </a:lnTo>
                  <a:lnTo>
                    <a:pt x="31" y="2936"/>
                  </a:lnTo>
                  <a:lnTo>
                    <a:pt x="16" y="2937"/>
                  </a:lnTo>
                  <a:lnTo>
                    <a:pt x="1039" y="16"/>
                  </a:lnTo>
                  <a:lnTo>
                    <a:pt x="1050" y="26"/>
                  </a:lnTo>
                  <a:lnTo>
                    <a:pt x="1040" y="31"/>
                  </a:lnTo>
                  <a:lnTo>
                    <a:pt x="1039" y="16"/>
                  </a:lnTo>
                  <a:lnTo>
                    <a:pt x="1055" y="21"/>
                  </a:lnTo>
                  <a:lnTo>
                    <a:pt x="1045" y="32"/>
                  </a:lnTo>
                  <a:lnTo>
                    <a:pt x="1040" y="22"/>
                  </a:lnTo>
                  <a:lnTo>
                    <a:pt x="1055" y="21"/>
                  </a:lnTo>
                  <a:lnTo>
                    <a:pt x="32" y="2942"/>
                  </a:lnTo>
                  <a:lnTo>
                    <a:pt x="21" y="2932"/>
                  </a:lnTo>
                  <a:lnTo>
                    <a:pt x="31" y="2927"/>
                  </a:lnTo>
                  <a:lnTo>
                    <a:pt x="32" y="2942"/>
                  </a:lnTo>
                  <a:lnTo>
                    <a:pt x="16" y="293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4" name="Freeform 90"/>
            <p:cNvSpPr>
              <a:spLocks/>
            </p:cNvSpPr>
            <p:nvPr/>
          </p:nvSpPr>
          <p:spPr bwMode="auto">
            <a:xfrm>
              <a:off x="1104" y="630"/>
              <a:ext cx="390" cy="1140"/>
            </a:xfrm>
            <a:custGeom>
              <a:avLst/>
              <a:gdLst/>
              <a:ahLst/>
              <a:cxnLst>
                <a:cxn ang="0">
                  <a:pos x="0" y="1138"/>
                </a:cxn>
                <a:cxn ang="0">
                  <a:pos x="384" y="0"/>
                </a:cxn>
                <a:cxn ang="0">
                  <a:pos x="390" y="2"/>
                </a:cxn>
                <a:cxn ang="0">
                  <a:pos x="6" y="1140"/>
                </a:cxn>
                <a:cxn ang="0">
                  <a:pos x="0" y="1138"/>
                </a:cxn>
              </a:cxnLst>
              <a:rect l="0" t="0" r="r" b="b"/>
              <a:pathLst>
                <a:path w="390" h="1140">
                  <a:moveTo>
                    <a:pt x="0" y="1138"/>
                  </a:moveTo>
                  <a:lnTo>
                    <a:pt x="384" y="0"/>
                  </a:lnTo>
                  <a:lnTo>
                    <a:pt x="390" y="2"/>
                  </a:lnTo>
                  <a:lnTo>
                    <a:pt x="6" y="1140"/>
                  </a:lnTo>
                  <a:lnTo>
                    <a:pt x="0" y="11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5" name="Freeform 91"/>
            <p:cNvSpPr>
              <a:spLocks noEditPoints="1"/>
            </p:cNvSpPr>
            <p:nvPr/>
          </p:nvSpPr>
          <p:spPr bwMode="auto">
            <a:xfrm>
              <a:off x="1107" y="627"/>
              <a:ext cx="396" cy="1146"/>
            </a:xfrm>
            <a:custGeom>
              <a:avLst/>
              <a:gdLst/>
              <a:ahLst/>
              <a:cxnLst>
                <a:cxn ang="0">
                  <a:pos x="6" y="3050"/>
                </a:cxn>
                <a:cxn ang="0">
                  <a:pos x="1" y="3046"/>
                </a:cxn>
                <a:cxn ang="0">
                  <a:pos x="1" y="3040"/>
                </a:cxn>
                <a:cxn ang="0">
                  <a:pos x="1024" y="7"/>
                </a:cxn>
                <a:cxn ang="0">
                  <a:pos x="1034" y="2"/>
                </a:cxn>
                <a:cxn ang="0">
                  <a:pos x="1050" y="7"/>
                </a:cxn>
                <a:cxn ang="0">
                  <a:pos x="1055" y="11"/>
                </a:cxn>
                <a:cxn ang="0">
                  <a:pos x="1055" y="17"/>
                </a:cxn>
                <a:cxn ang="0">
                  <a:pos x="32" y="3050"/>
                </a:cxn>
                <a:cxn ang="0">
                  <a:pos x="22" y="3055"/>
                </a:cxn>
                <a:cxn ang="0">
                  <a:pos x="6" y="3050"/>
                </a:cxn>
                <a:cxn ang="0">
                  <a:pos x="27" y="3040"/>
                </a:cxn>
                <a:cxn ang="0">
                  <a:pos x="17" y="3045"/>
                </a:cxn>
                <a:cxn ang="0">
                  <a:pos x="1040" y="12"/>
                </a:cxn>
                <a:cxn ang="0">
                  <a:pos x="1045" y="22"/>
                </a:cxn>
                <a:cxn ang="0">
                  <a:pos x="1029" y="17"/>
                </a:cxn>
                <a:cxn ang="0">
                  <a:pos x="1039" y="12"/>
                </a:cxn>
                <a:cxn ang="0">
                  <a:pos x="16" y="3045"/>
                </a:cxn>
                <a:cxn ang="0">
                  <a:pos x="11" y="3035"/>
                </a:cxn>
                <a:cxn ang="0">
                  <a:pos x="27" y="3040"/>
                </a:cxn>
              </a:cxnLst>
              <a:rect l="0" t="0" r="r" b="b"/>
              <a:pathLst>
                <a:path w="1056" h="3056">
                  <a:moveTo>
                    <a:pt x="6" y="3050"/>
                  </a:moveTo>
                  <a:cubicBezTo>
                    <a:pt x="4" y="3049"/>
                    <a:pt x="2" y="3048"/>
                    <a:pt x="1" y="3046"/>
                  </a:cubicBezTo>
                  <a:cubicBezTo>
                    <a:pt x="0" y="3044"/>
                    <a:pt x="0" y="3042"/>
                    <a:pt x="1" y="3040"/>
                  </a:cubicBezTo>
                  <a:lnTo>
                    <a:pt x="1024" y="7"/>
                  </a:lnTo>
                  <a:cubicBezTo>
                    <a:pt x="1025" y="3"/>
                    <a:pt x="1030" y="0"/>
                    <a:pt x="1034" y="2"/>
                  </a:cubicBezTo>
                  <a:lnTo>
                    <a:pt x="1050" y="7"/>
                  </a:lnTo>
                  <a:cubicBezTo>
                    <a:pt x="1052" y="8"/>
                    <a:pt x="1054" y="9"/>
                    <a:pt x="1055" y="11"/>
                  </a:cubicBezTo>
                  <a:cubicBezTo>
                    <a:pt x="1056" y="13"/>
                    <a:pt x="1056" y="15"/>
                    <a:pt x="1055" y="17"/>
                  </a:cubicBezTo>
                  <a:lnTo>
                    <a:pt x="32" y="3050"/>
                  </a:lnTo>
                  <a:cubicBezTo>
                    <a:pt x="31" y="3054"/>
                    <a:pt x="26" y="3056"/>
                    <a:pt x="22" y="3055"/>
                  </a:cubicBezTo>
                  <a:lnTo>
                    <a:pt x="6" y="3050"/>
                  </a:lnTo>
                  <a:close/>
                  <a:moveTo>
                    <a:pt x="27" y="3040"/>
                  </a:moveTo>
                  <a:lnTo>
                    <a:pt x="17" y="3045"/>
                  </a:lnTo>
                  <a:lnTo>
                    <a:pt x="1040" y="12"/>
                  </a:lnTo>
                  <a:lnTo>
                    <a:pt x="1045" y="22"/>
                  </a:lnTo>
                  <a:lnTo>
                    <a:pt x="1029" y="17"/>
                  </a:lnTo>
                  <a:lnTo>
                    <a:pt x="1039" y="12"/>
                  </a:lnTo>
                  <a:lnTo>
                    <a:pt x="16" y="3045"/>
                  </a:lnTo>
                  <a:lnTo>
                    <a:pt x="11" y="3035"/>
                  </a:lnTo>
                  <a:lnTo>
                    <a:pt x="27" y="304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6" name="Freeform 92"/>
            <p:cNvSpPr>
              <a:spLocks noEditPoints="1"/>
            </p:cNvSpPr>
            <p:nvPr/>
          </p:nvSpPr>
          <p:spPr bwMode="auto">
            <a:xfrm>
              <a:off x="1104" y="625"/>
              <a:ext cx="402" cy="1151"/>
            </a:xfrm>
            <a:custGeom>
              <a:avLst/>
              <a:gdLst/>
              <a:ahLst/>
              <a:cxnLst>
                <a:cxn ang="0">
                  <a:pos x="8" y="3063"/>
                </a:cxn>
                <a:cxn ang="0">
                  <a:pos x="0" y="3052"/>
                </a:cxn>
                <a:cxn ang="0">
                  <a:pos x="1" y="3044"/>
                </a:cxn>
                <a:cxn ang="0">
                  <a:pos x="1025" y="8"/>
                </a:cxn>
                <a:cxn ang="0">
                  <a:pos x="1035" y="0"/>
                </a:cxn>
                <a:cxn ang="0">
                  <a:pos x="1044" y="1"/>
                </a:cxn>
                <a:cxn ang="0">
                  <a:pos x="1062" y="7"/>
                </a:cxn>
                <a:cxn ang="0">
                  <a:pos x="1070" y="17"/>
                </a:cxn>
                <a:cxn ang="0">
                  <a:pos x="1070" y="26"/>
                </a:cxn>
                <a:cxn ang="0">
                  <a:pos x="43" y="3064"/>
                </a:cxn>
                <a:cxn ang="0">
                  <a:pos x="27" y="3069"/>
                </a:cxn>
                <a:cxn ang="0">
                  <a:pos x="32" y="3054"/>
                </a:cxn>
                <a:cxn ang="0">
                  <a:pos x="36" y="3049"/>
                </a:cxn>
                <a:cxn ang="0">
                  <a:pos x="1055" y="21"/>
                </a:cxn>
                <a:cxn ang="0">
                  <a:pos x="1054" y="17"/>
                </a:cxn>
                <a:cxn ang="0">
                  <a:pos x="1052" y="20"/>
                </a:cxn>
                <a:cxn ang="0">
                  <a:pos x="1039" y="16"/>
                </a:cxn>
                <a:cxn ang="0">
                  <a:pos x="1035" y="16"/>
                </a:cxn>
                <a:cxn ang="0">
                  <a:pos x="1038" y="18"/>
                </a:cxn>
                <a:cxn ang="0">
                  <a:pos x="16" y="3049"/>
                </a:cxn>
                <a:cxn ang="0">
                  <a:pos x="16" y="3052"/>
                </a:cxn>
                <a:cxn ang="0">
                  <a:pos x="18" y="3050"/>
                </a:cxn>
                <a:cxn ang="0">
                  <a:pos x="32" y="3054"/>
                </a:cxn>
                <a:cxn ang="0">
                  <a:pos x="42" y="3046"/>
                </a:cxn>
                <a:cxn ang="0">
                  <a:pos x="28" y="3059"/>
                </a:cxn>
                <a:cxn ang="0">
                  <a:pos x="17" y="3049"/>
                </a:cxn>
                <a:cxn ang="0">
                  <a:pos x="1047" y="10"/>
                </a:cxn>
                <a:cxn ang="0">
                  <a:pos x="1060" y="25"/>
                </a:cxn>
                <a:cxn ang="0">
                  <a:pos x="1050" y="36"/>
                </a:cxn>
                <a:cxn ang="0">
                  <a:pos x="1028" y="24"/>
                </a:cxn>
                <a:cxn ang="0">
                  <a:pos x="1043" y="11"/>
                </a:cxn>
                <a:cxn ang="0">
                  <a:pos x="1054" y="21"/>
                </a:cxn>
                <a:cxn ang="0">
                  <a:pos x="24" y="3059"/>
                </a:cxn>
                <a:cxn ang="0">
                  <a:pos x="11" y="3045"/>
                </a:cxn>
                <a:cxn ang="0">
                  <a:pos x="21" y="3034"/>
                </a:cxn>
                <a:cxn ang="0">
                  <a:pos x="16" y="3049"/>
                </a:cxn>
                <a:cxn ang="0">
                  <a:pos x="31" y="3048"/>
                </a:cxn>
                <a:cxn ang="0">
                  <a:pos x="1039" y="16"/>
                </a:cxn>
                <a:cxn ang="0">
                  <a:pos x="1040" y="31"/>
                </a:cxn>
                <a:cxn ang="0">
                  <a:pos x="1055" y="21"/>
                </a:cxn>
                <a:cxn ang="0">
                  <a:pos x="1040" y="22"/>
                </a:cxn>
                <a:cxn ang="0">
                  <a:pos x="32" y="3054"/>
                </a:cxn>
                <a:cxn ang="0">
                  <a:pos x="31" y="3039"/>
                </a:cxn>
                <a:cxn ang="0">
                  <a:pos x="16" y="3049"/>
                </a:cxn>
              </a:cxnLst>
              <a:rect l="0" t="0" r="r" b="b"/>
              <a:pathLst>
                <a:path w="1070" h="3070">
                  <a:moveTo>
                    <a:pt x="11" y="3064"/>
                  </a:moveTo>
                  <a:cubicBezTo>
                    <a:pt x="10" y="3064"/>
                    <a:pt x="9" y="3063"/>
                    <a:pt x="8" y="3063"/>
                  </a:cubicBezTo>
                  <a:lnTo>
                    <a:pt x="3" y="3059"/>
                  </a:lnTo>
                  <a:cubicBezTo>
                    <a:pt x="2" y="3057"/>
                    <a:pt x="0" y="3055"/>
                    <a:pt x="0" y="3052"/>
                  </a:cubicBezTo>
                  <a:lnTo>
                    <a:pt x="0" y="3046"/>
                  </a:lnTo>
                  <a:cubicBezTo>
                    <a:pt x="0" y="3046"/>
                    <a:pt x="1" y="3045"/>
                    <a:pt x="1" y="3044"/>
                  </a:cubicBezTo>
                  <a:lnTo>
                    <a:pt x="1024" y="11"/>
                  </a:lnTo>
                  <a:cubicBezTo>
                    <a:pt x="1024" y="10"/>
                    <a:pt x="1025" y="9"/>
                    <a:pt x="1025" y="8"/>
                  </a:cubicBezTo>
                  <a:lnTo>
                    <a:pt x="1029" y="3"/>
                  </a:lnTo>
                  <a:cubicBezTo>
                    <a:pt x="1031" y="2"/>
                    <a:pt x="1033" y="0"/>
                    <a:pt x="1035" y="0"/>
                  </a:cubicBezTo>
                  <a:lnTo>
                    <a:pt x="1041" y="0"/>
                  </a:lnTo>
                  <a:cubicBezTo>
                    <a:pt x="1042" y="0"/>
                    <a:pt x="1043" y="1"/>
                    <a:pt x="1044" y="1"/>
                  </a:cubicBezTo>
                  <a:lnTo>
                    <a:pt x="1060" y="6"/>
                  </a:lnTo>
                  <a:cubicBezTo>
                    <a:pt x="1061" y="6"/>
                    <a:pt x="1062" y="7"/>
                    <a:pt x="1062" y="7"/>
                  </a:cubicBezTo>
                  <a:lnTo>
                    <a:pt x="1067" y="11"/>
                  </a:lnTo>
                  <a:cubicBezTo>
                    <a:pt x="1069" y="13"/>
                    <a:pt x="1070" y="15"/>
                    <a:pt x="1070" y="17"/>
                  </a:cubicBezTo>
                  <a:lnTo>
                    <a:pt x="1070" y="23"/>
                  </a:lnTo>
                  <a:cubicBezTo>
                    <a:pt x="1070" y="24"/>
                    <a:pt x="1070" y="25"/>
                    <a:pt x="1070" y="26"/>
                  </a:cubicBezTo>
                  <a:lnTo>
                    <a:pt x="47" y="3059"/>
                  </a:lnTo>
                  <a:cubicBezTo>
                    <a:pt x="46" y="3061"/>
                    <a:pt x="45" y="3063"/>
                    <a:pt x="43" y="3064"/>
                  </a:cubicBezTo>
                  <a:lnTo>
                    <a:pt x="33" y="3069"/>
                  </a:lnTo>
                  <a:cubicBezTo>
                    <a:pt x="31" y="3070"/>
                    <a:pt x="29" y="3070"/>
                    <a:pt x="27" y="3069"/>
                  </a:cubicBezTo>
                  <a:lnTo>
                    <a:pt x="11" y="3064"/>
                  </a:lnTo>
                  <a:close/>
                  <a:moveTo>
                    <a:pt x="32" y="3054"/>
                  </a:moveTo>
                  <a:lnTo>
                    <a:pt x="26" y="3054"/>
                  </a:lnTo>
                  <a:lnTo>
                    <a:pt x="36" y="3049"/>
                  </a:lnTo>
                  <a:lnTo>
                    <a:pt x="32" y="3054"/>
                  </a:lnTo>
                  <a:lnTo>
                    <a:pt x="1055" y="21"/>
                  </a:lnTo>
                  <a:lnTo>
                    <a:pt x="1054" y="23"/>
                  </a:lnTo>
                  <a:lnTo>
                    <a:pt x="1054" y="17"/>
                  </a:lnTo>
                  <a:lnTo>
                    <a:pt x="1057" y="24"/>
                  </a:lnTo>
                  <a:lnTo>
                    <a:pt x="1052" y="20"/>
                  </a:lnTo>
                  <a:lnTo>
                    <a:pt x="1055" y="21"/>
                  </a:lnTo>
                  <a:lnTo>
                    <a:pt x="1039" y="16"/>
                  </a:lnTo>
                  <a:lnTo>
                    <a:pt x="1041" y="16"/>
                  </a:lnTo>
                  <a:lnTo>
                    <a:pt x="1035" y="16"/>
                  </a:lnTo>
                  <a:lnTo>
                    <a:pt x="1042" y="13"/>
                  </a:lnTo>
                  <a:lnTo>
                    <a:pt x="1038" y="18"/>
                  </a:lnTo>
                  <a:lnTo>
                    <a:pt x="1039" y="16"/>
                  </a:lnTo>
                  <a:lnTo>
                    <a:pt x="16" y="3049"/>
                  </a:lnTo>
                  <a:lnTo>
                    <a:pt x="16" y="3046"/>
                  </a:lnTo>
                  <a:lnTo>
                    <a:pt x="16" y="3052"/>
                  </a:lnTo>
                  <a:lnTo>
                    <a:pt x="13" y="3046"/>
                  </a:lnTo>
                  <a:lnTo>
                    <a:pt x="18" y="3050"/>
                  </a:lnTo>
                  <a:lnTo>
                    <a:pt x="16" y="3049"/>
                  </a:lnTo>
                  <a:lnTo>
                    <a:pt x="32" y="3054"/>
                  </a:lnTo>
                  <a:close/>
                  <a:moveTo>
                    <a:pt x="37" y="3039"/>
                  </a:moveTo>
                  <a:cubicBezTo>
                    <a:pt x="40" y="3040"/>
                    <a:pt x="42" y="3043"/>
                    <a:pt x="42" y="3046"/>
                  </a:cubicBezTo>
                  <a:cubicBezTo>
                    <a:pt x="43" y="3049"/>
                    <a:pt x="41" y="3052"/>
                    <a:pt x="38" y="3054"/>
                  </a:cubicBezTo>
                  <a:lnTo>
                    <a:pt x="28" y="3059"/>
                  </a:lnTo>
                  <a:cubicBezTo>
                    <a:pt x="25" y="3060"/>
                    <a:pt x="22" y="3060"/>
                    <a:pt x="19" y="3058"/>
                  </a:cubicBezTo>
                  <a:cubicBezTo>
                    <a:pt x="17" y="3055"/>
                    <a:pt x="16" y="3052"/>
                    <a:pt x="17" y="3049"/>
                  </a:cubicBezTo>
                  <a:lnTo>
                    <a:pt x="1040" y="16"/>
                  </a:lnTo>
                  <a:cubicBezTo>
                    <a:pt x="1041" y="13"/>
                    <a:pt x="1044" y="11"/>
                    <a:pt x="1047" y="10"/>
                  </a:cubicBezTo>
                  <a:cubicBezTo>
                    <a:pt x="1050" y="10"/>
                    <a:pt x="1053" y="12"/>
                    <a:pt x="1055" y="15"/>
                  </a:cubicBezTo>
                  <a:lnTo>
                    <a:pt x="1060" y="25"/>
                  </a:lnTo>
                  <a:cubicBezTo>
                    <a:pt x="1061" y="28"/>
                    <a:pt x="1061" y="31"/>
                    <a:pt x="1059" y="34"/>
                  </a:cubicBezTo>
                  <a:cubicBezTo>
                    <a:pt x="1056" y="36"/>
                    <a:pt x="1053" y="37"/>
                    <a:pt x="1050" y="36"/>
                  </a:cubicBezTo>
                  <a:lnTo>
                    <a:pt x="1034" y="31"/>
                  </a:lnTo>
                  <a:cubicBezTo>
                    <a:pt x="1031" y="30"/>
                    <a:pt x="1029" y="27"/>
                    <a:pt x="1028" y="24"/>
                  </a:cubicBezTo>
                  <a:cubicBezTo>
                    <a:pt x="1028" y="21"/>
                    <a:pt x="1030" y="18"/>
                    <a:pt x="1033" y="16"/>
                  </a:cubicBezTo>
                  <a:lnTo>
                    <a:pt x="1043" y="11"/>
                  </a:lnTo>
                  <a:cubicBezTo>
                    <a:pt x="1046" y="10"/>
                    <a:pt x="1049" y="10"/>
                    <a:pt x="1052" y="12"/>
                  </a:cubicBezTo>
                  <a:cubicBezTo>
                    <a:pt x="1054" y="15"/>
                    <a:pt x="1055" y="18"/>
                    <a:pt x="1054" y="21"/>
                  </a:cubicBezTo>
                  <a:lnTo>
                    <a:pt x="31" y="3054"/>
                  </a:lnTo>
                  <a:cubicBezTo>
                    <a:pt x="30" y="3057"/>
                    <a:pt x="27" y="3059"/>
                    <a:pt x="24" y="3059"/>
                  </a:cubicBezTo>
                  <a:cubicBezTo>
                    <a:pt x="21" y="3060"/>
                    <a:pt x="18" y="3058"/>
                    <a:pt x="16" y="3055"/>
                  </a:cubicBezTo>
                  <a:lnTo>
                    <a:pt x="11" y="3045"/>
                  </a:lnTo>
                  <a:cubicBezTo>
                    <a:pt x="10" y="3042"/>
                    <a:pt x="10" y="3039"/>
                    <a:pt x="12" y="3036"/>
                  </a:cubicBezTo>
                  <a:cubicBezTo>
                    <a:pt x="14" y="3034"/>
                    <a:pt x="18" y="3033"/>
                    <a:pt x="21" y="3034"/>
                  </a:cubicBezTo>
                  <a:lnTo>
                    <a:pt x="37" y="3039"/>
                  </a:lnTo>
                  <a:close/>
                  <a:moveTo>
                    <a:pt x="16" y="3049"/>
                  </a:moveTo>
                  <a:lnTo>
                    <a:pt x="26" y="3038"/>
                  </a:lnTo>
                  <a:lnTo>
                    <a:pt x="31" y="3048"/>
                  </a:lnTo>
                  <a:lnTo>
                    <a:pt x="16" y="3049"/>
                  </a:lnTo>
                  <a:lnTo>
                    <a:pt x="1039" y="16"/>
                  </a:lnTo>
                  <a:lnTo>
                    <a:pt x="1050" y="26"/>
                  </a:lnTo>
                  <a:lnTo>
                    <a:pt x="1040" y="31"/>
                  </a:lnTo>
                  <a:lnTo>
                    <a:pt x="1039" y="16"/>
                  </a:lnTo>
                  <a:lnTo>
                    <a:pt x="1055" y="21"/>
                  </a:lnTo>
                  <a:lnTo>
                    <a:pt x="1045" y="32"/>
                  </a:lnTo>
                  <a:lnTo>
                    <a:pt x="1040" y="22"/>
                  </a:lnTo>
                  <a:lnTo>
                    <a:pt x="1055" y="21"/>
                  </a:lnTo>
                  <a:lnTo>
                    <a:pt x="32" y="3054"/>
                  </a:lnTo>
                  <a:lnTo>
                    <a:pt x="21" y="3044"/>
                  </a:lnTo>
                  <a:lnTo>
                    <a:pt x="31" y="3039"/>
                  </a:lnTo>
                  <a:lnTo>
                    <a:pt x="32" y="3054"/>
                  </a:lnTo>
                  <a:lnTo>
                    <a:pt x="16" y="3049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7" name="Freeform 93"/>
            <p:cNvSpPr>
              <a:spLocks/>
            </p:cNvSpPr>
            <p:nvPr/>
          </p:nvSpPr>
          <p:spPr bwMode="auto">
            <a:xfrm>
              <a:off x="1944" y="630"/>
              <a:ext cx="492" cy="1146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492" y="1144"/>
                </a:cxn>
                <a:cxn ang="0">
                  <a:pos x="486" y="1146"/>
                </a:cxn>
                <a:cxn ang="0">
                  <a:pos x="0" y="2"/>
                </a:cxn>
                <a:cxn ang="0">
                  <a:pos x="6" y="0"/>
                </a:cxn>
              </a:cxnLst>
              <a:rect l="0" t="0" r="r" b="b"/>
              <a:pathLst>
                <a:path w="492" h="1146">
                  <a:moveTo>
                    <a:pt x="6" y="0"/>
                  </a:moveTo>
                  <a:lnTo>
                    <a:pt x="492" y="1144"/>
                  </a:lnTo>
                  <a:lnTo>
                    <a:pt x="486" y="1146"/>
                  </a:lnTo>
                  <a:lnTo>
                    <a:pt x="0" y="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8" name="Freeform 94"/>
            <p:cNvSpPr>
              <a:spLocks noEditPoints="1"/>
            </p:cNvSpPr>
            <p:nvPr/>
          </p:nvSpPr>
          <p:spPr bwMode="auto">
            <a:xfrm>
              <a:off x="1947" y="627"/>
              <a:ext cx="498" cy="1152"/>
            </a:xfrm>
            <a:custGeom>
              <a:avLst/>
              <a:gdLst/>
              <a:ahLst/>
              <a:cxnLst>
                <a:cxn ang="0">
                  <a:pos x="22" y="1"/>
                </a:cxn>
                <a:cxn ang="0">
                  <a:pos x="32" y="5"/>
                </a:cxn>
                <a:cxn ang="0">
                  <a:pos x="1327" y="3055"/>
                </a:cxn>
                <a:cxn ang="0">
                  <a:pos x="1327" y="3061"/>
                </a:cxn>
                <a:cxn ang="0">
                  <a:pos x="1322" y="3066"/>
                </a:cxn>
                <a:cxn ang="0">
                  <a:pos x="1306" y="3071"/>
                </a:cxn>
                <a:cxn ang="0">
                  <a:pos x="1296" y="3067"/>
                </a:cxn>
                <a:cxn ang="0">
                  <a:pos x="1" y="17"/>
                </a:cxn>
                <a:cxn ang="0">
                  <a:pos x="1" y="10"/>
                </a:cxn>
                <a:cxn ang="0">
                  <a:pos x="6" y="6"/>
                </a:cxn>
                <a:cxn ang="0">
                  <a:pos x="22" y="1"/>
                </a:cxn>
                <a:cxn ang="0">
                  <a:pos x="11" y="21"/>
                </a:cxn>
                <a:cxn ang="0">
                  <a:pos x="16" y="11"/>
                </a:cxn>
                <a:cxn ang="0">
                  <a:pos x="1311" y="3060"/>
                </a:cxn>
                <a:cxn ang="0">
                  <a:pos x="1301" y="3056"/>
                </a:cxn>
                <a:cxn ang="0">
                  <a:pos x="1317" y="3051"/>
                </a:cxn>
                <a:cxn ang="0">
                  <a:pos x="1312" y="3061"/>
                </a:cxn>
                <a:cxn ang="0">
                  <a:pos x="17" y="12"/>
                </a:cxn>
                <a:cxn ang="0">
                  <a:pos x="27" y="16"/>
                </a:cxn>
                <a:cxn ang="0">
                  <a:pos x="11" y="21"/>
                </a:cxn>
              </a:cxnLst>
              <a:rect l="0" t="0" r="r" b="b"/>
              <a:pathLst>
                <a:path w="1328" h="3072">
                  <a:moveTo>
                    <a:pt x="22" y="1"/>
                  </a:moveTo>
                  <a:cubicBezTo>
                    <a:pt x="26" y="0"/>
                    <a:pt x="30" y="1"/>
                    <a:pt x="32" y="5"/>
                  </a:cubicBezTo>
                  <a:lnTo>
                    <a:pt x="1327" y="3055"/>
                  </a:lnTo>
                  <a:cubicBezTo>
                    <a:pt x="1328" y="3057"/>
                    <a:pt x="1328" y="3059"/>
                    <a:pt x="1327" y="3061"/>
                  </a:cubicBezTo>
                  <a:cubicBezTo>
                    <a:pt x="1326" y="3063"/>
                    <a:pt x="1324" y="3065"/>
                    <a:pt x="1322" y="3066"/>
                  </a:cubicBezTo>
                  <a:lnTo>
                    <a:pt x="1306" y="3071"/>
                  </a:lnTo>
                  <a:cubicBezTo>
                    <a:pt x="1302" y="3072"/>
                    <a:pt x="1298" y="3070"/>
                    <a:pt x="1296" y="3067"/>
                  </a:cubicBezTo>
                  <a:lnTo>
                    <a:pt x="1" y="17"/>
                  </a:lnTo>
                  <a:cubicBezTo>
                    <a:pt x="0" y="15"/>
                    <a:pt x="0" y="13"/>
                    <a:pt x="1" y="10"/>
                  </a:cubicBezTo>
                  <a:cubicBezTo>
                    <a:pt x="2" y="8"/>
                    <a:pt x="4" y="7"/>
                    <a:pt x="6" y="6"/>
                  </a:cubicBezTo>
                  <a:lnTo>
                    <a:pt x="22" y="1"/>
                  </a:lnTo>
                  <a:close/>
                  <a:moveTo>
                    <a:pt x="11" y="21"/>
                  </a:moveTo>
                  <a:lnTo>
                    <a:pt x="16" y="11"/>
                  </a:lnTo>
                  <a:lnTo>
                    <a:pt x="1311" y="3060"/>
                  </a:lnTo>
                  <a:lnTo>
                    <a:pt x="1301" y="3056"/>
                  </a:lnTo>
                  <a:lnTo>
                    <a:pt x="1317" y="3051"/>
                  </a:lnTo>
                  <a:lnTo>
                    <a:pt x="1312" y="3061"/>
                  </a:lnTo>
                  <a:lnTo>
                    <a:pt x="17" y="12"/>
                  </a:lnTo>
                  <a:lnTo>
                    <a:pt x="27" y="16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9" name="Freeform 95"/>
            <p:cNvSpPr>
              <a:spLocks noEditPoints="1"/>
            </p:cNvSpPr>
            <p:nvPr/>
          </p:nvSpPr>
          <p:spPr bwMode="auto">
            <a:xfrm>
              <a:off x="1944" y="624"/>
              <a:ext cx="504" cy="1158"/>
            </a:xfrm>
            <a:custGeom>
              <a:avLst/>
              <a:gdLst/>
              <a:ahLst/>
              <a:cxnLst>
                <a:cxn ang="0">
                  <a:pos x="32" y="1"/>
                </a:cxn>
                <a:cxn ang="0">
                  <a:pos x="47" y="9"/>
                </a:cxn>
                <a:cxn ang="0">
                  <a:pos x="1342" y="3062"/>
                </a:cxn>
                <a:cxn ang="0">
                  <a:pos x="1340" y="3074"/>
                </a:cxn>
                <a:cxn ang="0">
                  <a:pos x="1332" y="3081"/>
                </a:cxn>
                <a:cxn ang="0">
                  <a:pos x="1310" y="3086"/>
                </a:cxn>
                <a:cxn ang="0">
                  <a:pos x="1296" y="3078"/>
                </a:cxn>
                <a:cxn ang="0">
                  <a:pos x="0" y="24"/>
                </a:cxn>
                <a:cxn ang="0">
                  <a:pos x="3" y="11"/>
                </a:cxn>
                <a:cxn ang="0">
                  <a:pos x="11" y="6"/>
                </a:cxn>
                <a:cxn ang="0">
                  <a:pos x="16" y="21"/>
                </a:cxn>
                <a:cxn ang="0">
                  <a:pos x="13" y="24"/>
                </a:cxn>
                <a:cxn ang="0">
                  <a:pos x="16" y="24"/>
                </a:cxn>
                <a:cxn ang="0">
                  <a:pos x="1311" y="3071"/>
                </a:cxn>
                <a:cxn ang="0">
                  <a:pos x="1316" y="3071"/>
                </a:cxn>
                <a:cxn ang="0">
                  <a:pos x="1327" y="3066"/>
                </a:cxn>
                <a:cxn ang="0">
                  <a:pos x="1329" y="3063"/>
                </a:cxn>
                <a:cxn ang="0">
                  <a:pos x="1326" y="3062"/>
                </a:cxn>
                <a:cxn ang="0">
                  <a:pos x="32" y="16"/>
                </a:cxn>
                <a:cxn ang="0">
                  <a:pos x="26" y="16"/>
                </a:cxn>
                <a:cxn ang="0">
                  <a:pos x="16" y="21"/>
                </a:cxn>
                <a:cxn ang="0">
                  <a:pos x="12" y="34"/>
                </a:cxn>
                <a:cxn ang="0">
                  <a:pos x="16" y="15"/>
                </a:cxn>
                <a:cxn ang="0">
                  <a:pos x="31" y="15"/>
                </a:cxn>
                <a:cxn ang="0">
                  <a:pos x="1324" y="3073"/>
                </a:cxn>
                <a:cxn ang="0">
                  <a:pos x="1305" y="3071"/>
                </a:cxn>
                <a:cxn ang="0">
                  <a:pos x="1306" y="3056"/>
                </a:cxn>
                <a:cxn ang="0">
                  <a:pos x="1331" y="3053"/>
                </a:cxn>
                <a:cxn ang="0">
                  <a:pos x="1327" y="3072"/>
                </a:cxn>
                <a:cxn ang="0">
                  <a:pos x="1312" y="3072"/>
                </a:cxn>
                <a:cxn ang="0">
                  <a:pos x="19" y="14"/>
                </a:cxn>
                <a:cxn ang="0">
                  <a:pos x="37" y="16"/>
                </a:cxn>
                <a:cxn ang="0">
                  <a:pos x="37" y="31"/>
                </a:cxn>
                <a:cxn ang="0">
                  <a:pos x="32" y="16"/>
                </a:cxn>
                <a:cxn ang="0">
                  <a:pos x="21" y="27"/>
                </a:cxn>
                <a:cxn ang="0">
                  <a:pos x="1327" y="3065"/>
                </a:cxn>
                <a:cxn ang="0">
                  <a:pos x="1317" y="3055"/>
                </a:cxn>
                <a:cxn ang="0">
                  <a:pos x="1311" y="3071"/>
                </a:cxn>
                <a:cxn ang="0">
                  <a:pos x="1321" y="3060"/>
                </a:cxn>
                <a:cxn ang="0">
                  <a:pos x="16" y="22"/>
                </a:cxn>
                <a:cxn ang="0">
                  <a:pos x="26" y="32"/>
                </a:cxn>
                <a:cxn ang="0">
                  <a:pos x="32" y="16"/>
                </a:cxn>
              </a:cxnLst>
              <a:rect l="0" t="0" r="r" b="b"/>
              <a:pathLst>
                <a:path w="1342" h="3087">
                  <a:moveTo>
                    <a:pt x="27" y="1"/>
                  </a:moveTo>
                  <a:cubicBezTo>
                    <a:pt x="29" y="0"/>
                    <a:pt x="31" y="0"/>
                    <a:pt x="32" y="1"/>
                  </a:cubicBezTo>
                  <a:lnTo>
                    <a:pt x="42" y="5"/>
                  </a:lnTo>
                  <a:cubicBezTo>
                    <a:pt x="44" y="6"/>
                    <a:pt x="46" y="7"/>
                    <a:pt x="47" y="9"/>
                  </a:cubicBezTo>
                  <a:lnTo>
                    <a:pt x="1342" y="3059"/>
                  </a:lnTo>
                  <a:cubicBezTo>
                    <a:pt x="1342" y="3060"/>
                    <a:pt x="1342" y="3061"/>
                    <a:pt x="1342" y="3062"/>
                  </a:cubicBezTo>
                  <a:lnTo>
                    <a:pt x="1342" y="3068"/>
                  </a:lnTo>
                  <a:cubicBezTo>
                    <a:pt x="1342" y="3071"/>
                    <a:pt x="1342" y="3073"/>
                    <a:pt x="1340" y="3074"/>
                  </a:cubicBezTo>
                  <a:lnTo>
                    <a:pt x="1335" y="3079"/>
                  </a:lnTo>
                  <a:cubicBezTo>
                    <a:pt x="1334" y="3080"/>
                    <a:pt x="1333" y="3081"/>
                    <a:pt x="1332" y="3081"/>
                  </a:cubicBezTo>
                  <a:lnTo>
                    <a:pt x="1316" y="3086"/>
                  </a:lnTo>
                  <a:cubicBezTo>
                    <a:pt x="1314" y="3087"/>
                    <a:pt x="1312" y="3087"/>
                    <a:pt x="1310" y="3086"/>
                  </a:cubicBezTo>
                  <a:lnTo>
                    <a:pt x="1300" y="3082"/>
                  </a:lnTo>
                  <a:cubicBezTo>
                    <a:pt x="1299" y="3081"/>
                    <a:pt x="1297" y="3080"/>
                    <a:pt x="1296" y="3078"/>
                  </a:cubicBezTo>
                  <a:lnTo>
                    <a:pt x="1" y="28"/>
                  </a:lnTo>
                  <a:cubicBezTo>
                    <a:pt x="1" y="27"/>
                    <a:pt x="0" y="26"/>
                    <a:pt x="0" y="24"/>
                  </a:cubicBezTo>
                  <a:lnTo>
                    <a:pt x="0" y="17"/>
                  </a:lnTo>
                  <a:cubicBezTo>
                    <a:pt x="0" y="15"/>
                    <a:pt x="2" y="13"/>
                    <a:pt x="3" y="11"/>
                  </a:cubicBezTo>
                  <a:lnTo>
                    <a:pt x="8" y="7"/>
                  </a:lnTo>
                  <a:cubicBezTo>
                    <a:pt x="9" y="7"/>
                    <a:pt x="10" y="6"/>
                    <a:pt x="11" y="6"/>
                  </a:cubicBezTo>
                  <a:lnTo>
                    <a:pt x="27" y="1"/>
                  </a:lnTo>
                  <a:close/>
                  <a:moveTo>
                    <a:pt x="16" y="21"/>
                  </a:moveTo>
                  <a:lnTo>
                    <a:pt x="18" y="20"/>
                  </a:lnTo>
                  <a:lnTo>
                    <a:pt x="13" y="24"/>
                  </a:lnTo>
                  <a:lnTo>
                    <a:pt x="16" y="17"/>
                  </a:lnTo>
                  <a:lnTo>
                    <a:pt x="16" y="24"/>
                  </a:lnTo>
                  <a:lnTo>
                    <a:pt x="16" y="21"/>
                  </a:lnTo>
                  <a:lnTo>
                    <a:pt x="1311" y="3071"/>
                  </a:lnTo>
                  <a:lnTo>
                    <a:pt x="1306" y="3067"/>
                  </a:lnTo>
                  <a:lnTo>
                    <a:pt x="1316" y="3071"/>
                  </a:lnTo>
                  <a:lnTo>
                    <a:pt x="1311" y="3071"/>
                  </a:lnTo>
                  <a:lnTo>
                    <a:pt x="1327" y="3066"/>
                  </a:lnTo>
                  <a:lnTo>
                    <a:pt x="1324" y="3068"/>
                  </a:lnTo>
                  <a:lnTo>
                    <a:pt x="1329" y="3063"/>
                  </a:lnTo>
                  <a:lnTo>
                    <a:pt x="1326" y="3068"/>
                  </a:lnTo>
                  <a:lnTo>
                    <a:pt x="1326" y="3062"/>
                  </a:lnTo>
                  <a:lnTo>
                    <a:pt x="1327" y="3066"/>
                  </a:lnTo>
                  <a:lnTo>
                    <a:pt x="32" y="16"/>
                  </a:lnTo>
                  <a:lnTo>
                    <a:pt x="36" y="20"/>
                  </a:lnTo>
                  <a:lnTo>
                    <a:pt x="26" y="16"/>
                  </a:lnTo>
                  <a:lnTo>
                    <a:pt x="32" y="16"/>
                  </a:lnTo>
                  <a:lnTo>
                    <a:pt x="16" y="21"/>
                  </a:lnTo>
                  <a:close/>
                  <a:moveTo>
                    <a:pt x="21" y="36"/>
                  </a:moveTo>
                  <a:cubicBezTo>
                    <a:pt x="18" y="37"/>
                    <a:pt x="14" y="36"/>
                    <a:pt x="12" y="34"/>
                  </a:cubicBezTo>
                  <a:cubicBezTo>
                    <a:pt x="10" y="31"/>
                    <a:pt x="10" y="28"/>
                    <a:pt x="11" y="25"/>
                  </a:cubicBezTo>
                  <a:lnTo>
                    <a:pt x="16" y="15"/>
                  </a:lnTo>
                  <a:cubicBezTo>
                    <a:pt x="18" y="12"/>
                    <a:pt x="21" y="10"/>
                    <a:pt x="24" y="10"/>
                  </a:cubicBezTo>
                  <a:cubicBezTo>
                    <a:pt x="27" y="11"/>
                    <a:pt x="30" y="12"/>
                    <a:pt x="31" y="15"/>
                  </a:cubicBezTo>
                  <a:lnTo>
                    <a:pt x="1326" y="3064"/>
                  </a:lnTo>
                  <a:cubicBezTo>
                    <a:pt x="1327" y="3067"/>
                    <a:pt x="1326" y="3071"/>
                    <a:pt x="1324" y="3073"/>
                  </a:cubicBezTo>
                  <a:cubicBezTo>
                    <a:pt x="1322" y="3075"/>
                    <a:pt x="1318" y="3076"/>
                    <a:pt x="1315" y="3075"/>
                  </a:cubicBezTo>
                  <a:lnTo>
                    <a:pt x="1305" y="3071"/>
                  </a:lnTo>
                  <a:cubicBezTo>
                    <a:pt x="1302" y="3070"/>
                    <a:pt x="1300" y="3067"/>
                    <a:pt x="1300" y="3063"/>
                  </a:cubicBezTo>
                  <a:cubicBezTo>
                    <a:pt x="1301" y="3060"/>
                    <a:pt x="1303" y="3057"/>
                    <a:pt x="1306" y="3056"/>
                  </a:cubicBezTo>
                  <a:lnTo>
                    <a:pt x="1322" y="3051"/>
                  </a:lnTo>
                  <a:cubicBezTo>
                    <a:pt x="1325" y="3050"/>
                    <a:pt x="1328" y="3051"/>
                    <a:pt x="1331" y="3053"/>
                  </a:cubicBezTo>
                  <a:cubicBezTo>
                    <a:pt x="1333" y="3056"/>
                    <a:pt x="1333" y="3059"/>
                    <a:pt x="1332" y="3062"/>
                  </a:cubicBezTo>
                  <a:lnTo>
                    <a:pt x="1327" y="3072"/>
                  </a:lnTo>
                  <a:cubicBezTo>
                    <a:pt x="1325" y="3075"/>
                    <a:pt x="1322" y="3077"/>
                    <a:pt x="1319" y="3076"/>
                  </a:cubicBezTo>
                  <a:cubicBezTo>
                    <a:pt x="1316" y="3076"/>
                    <a:pt x="1313" y="3074"/>
                    <a:pt x="1312" y="3072"/>
                  </a:cubicBezTo>
                  <a:lnTo>
                    <a:pt x="17" y="23"/>
                  </a:lnTo>
                  <a:cubicBezTo>
                    <a:pt x="16" y="20"/>
                    <a:pt x="16" y="16"/>
                    <a:pt x="19" y="14"/>
                  </a:cubicBezTo>
                  <a:cubicBezTo>
                    <a:pt x="21" y="12"/>
                    <a:pt x="24" y="11"/>
                    <a:pt x="27" y="12"/>
                  </a:cubicBezTo>
                  <a:lnTo>
                    <a:pt x="37" y="16"/>
                  </a:lnTo>
                  <a:cubicBezTo>
                    <a:pt x="41" y="17"/>
                    <a:pt x="43" y="20"/>
                    <a:pt x="42" y="24"/>
                  </a:cubicBezTo>
                  <a:cubicBezTo>
                    <a:pt x="42" y="27"/>
                    <a:pt x="40" y="30"/>
                    <a:pt x="37" y="31"/>
                  </a:cubicBezTo>
                  <a:lnTo>
                    <a:pt x="21" y="36"/>
                  </a:lnTo>
                  <a:close/>
                  <a:moveTo>
                    <a:pt x="32" y="16"/>
                  </a:moveTo>
                  <a:lnTo>
                    <a:pt x="31" y="31"/>
                  </a:lnTo>
                  <a:lnTo>
                    <a:pt x="21" y="27"/>
                  </a:lnTo>
                  <a:lnTo>
                    <a:pt x="32" y="16"/>
                  </a:lnTo>
                  <a:lnTo>
                    <a:pt x="1327" y="3065"/>
                  </a:lnTo>
                  <a:lnTo>
                    <a:pt x="1312" y="3065"/>
                  </a:lnTo>
                  <a:lnTo>
                    <a:pt x="1317" y="3055"/>
                  </a:lnTo>
                  <a:lnTo>
                    <a:pt x="1327" y="3066"/>
                  </a:lnTo>
                  <a:lnTo>
                    <a:pt x="1311" y="3071"/>
                  </a:lnTo>
                  <a:lnTo>
                    <a:pt x="1311" y="3056"/>
                  </a:lnTo>
                  <a:lnTo>
                    <a:pt x="1321" y="3060"/>
                  </a:lnTo>
                  <a:lnTo>
                    <a:pt x="1311" y="3071"/>
                  </a:lnTo>
                  <a:lnTo>
                    <a:pt x="16" y="22"/>
                  </a:lnTo>
                  <a:lnTo>
                    <a:pt x="31" y="22"/>
                  </a:lnTo>
                  <a:lnTo>
                    <a:pt x="26" y="32"/>
                  </a:lnTo>
                  <a:lnTo>
                    <a:pt x="16" y="21"/>
                  </a:lnTo>
                  <a:lnTo>
                    <a:pt x="32" y="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0" name="Freeform 96"/>
            <p:cNvSpPr>
              <a:spLocks/>
            </p:cNvSpPr>
            <p:nvPr/>
          </p:nvSpPr>
          <p:spPr bwMode="auto">
            <a:xfrm>
              <a:off x="1242" y="636"/>
              <a:ext cx="480" cy="1140"/>
            </a:xfrm>
            <a:custGeom>
              <a:avLst/>
              <a:gdLst/>
              <a:ahLst/>
              <a:cxnLst>
                <a:cxn ang="0">
                  <a:pos x="480" y="2"/>
                </a:cxn>
                <a:cxn ang="0">
                  <a:pos x="6" y="1140"/>
                </a:cxn>
                <a:cxn ang="0">
                  <a:pos x="0" y="1138"/>
                </a:cxn>
                <a:cxn ang="0">
                  <a:pos x="474" y="0"/>
                </a:cxn>
                <a:cxn ang="0">
                  <a:pos x="480" y="2"/>
                </a:cxn>
              </a:cxnLst>
              <a:rect l="0" t="0" r="r" b="b"/>
              <a:pathLst>
                <a:path w="480" h="1140">
                  <a:moveTo>
                    <a:pt x="480" y="2"/>
                  </a:moveTo>
                  <a:lnTo>
                    <a:pt x="6" y="1140"/>
                  </a:lnTo>
                  <a:lnTo>
                    <a:pt x="0" y="1138"/>
                  </a:lnTo>
                  <a:lnTo>
                    <a:pt x="474" y="0"/>
                  </a:lnTo>
                  <a:lnTo>
                    <a:pt x="480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1" name="Freeform 97"/>
            <p:cNvSpPr>
              <a:spLocks noEditPoints="1"/>
            </p:cNvSpPr>
            <p:nvPr/>
          </p:nvSpPr>
          <p:spPr bwMode="auto">
            <a:xfrm>
              <a:off x="1245" y="633"/>
              <a:ext cx="486" cy="1146"/>
            </a:xfrm>
            <a:custGeom>
              <a:avLst/>
              <a:gdLst/>
              <a:ahLst/>
              <a:cxnLst>
                <a:cxn ang="0">
                  <a:pos x="1290" y="6"/>
                </a:cxn>
                <a:cxn ang="0">
                  <a:pos x="1295" y="10"/>
                </a:cxn>
                <a:cxn ang="0">
                  <a:pos x="1295" y="17"/>
                </a:cxn>
                <a:cxn ang="0">
                  <a:pos x="32" y="3051"/>
                </a:cxn>
                <a:cxn ang="0">
                  <a:pos x="22" y="3055"/>
                </a:cxn>
                <a:cxn ang="0">
                  <a:pos x="6" y="3050"/>
                </a:cxn>
                <a:cxn ang="0">
                  <a:pos x="1" y="3045"/>
                </a:cxn>
                <a:cxn ang="0">
                  <a:pos x="1" y="3039"/>
                </a:cxn>
                <a:cxn ang="0">
                  <a:pos x="1264" y="5"/>
                </a:cxn>
                <a:cxn ang="0">
                  <a:pos x="1274" y="1"/>
                </a:cxn>
                <a:cxn ang="0">
                  <a:pos x="1290" y="6"/>
                </a:cxn>
                <a:cxn ang="0">
                  <a:pos x="1269" y="16"/>
                </a:cxn>
                <a:cxn ang="0">
                  <a:pos x="1279" y="12"/>
                </a:cxn>
                <a:cxn ang="0">
                  <a:pos x="16" y="3045"/>
                </a:cxn>
                <a:cxn ang="0">
                  <a:pos x="11" y="3035"/>
                </a:cxn>
                <a:cxn ang="0">
                  <a:pos x="27" y="3040"/>
                </a:cxn>
                <a:cxn ang="0">
                  <a:pos x="17" y="3044"/>
                </a:cxn>
                <a:cxn ang="0">
                  <a:pos x="1280" y="11"/>
                </a:cxn>
                <a:cxn ang="0">
                  <a:pos x="1285" y="21"/>
                </a:cxn>
                <a:cxn ang="0">
                  <a:pos x="1269" y="16"/>
                </a:cxn>
              </a:cxnLst>
              <a:rect l="0" t="0" r="r" b="b"/>
              <a:pathLst>
                <a:path w="1296" h="3056">
                  <a:moveTo>
                    <a:pt x="1290" y="6"/>
                  </a:moveTo>
                  <a:cubicBezTo>
                    <a:pt x="1292" y="7"/>
                    <a:pt x="1294" y="8"/>
                    <a:pt x="1295" y="10"/>
                  </a:cubicBezTo>
                  <a:cubicBezTo>
                    <a:pt x="1296" y="12"/>
                    <a:pt x="1296" y="15"/>
                    <a:pt x="1295" y="17"/>
                  </a:cubicBezTo>
                  <a:lnTo>
                    <a:pt x="32" y="3051"/>
                  </a:lnTo>
                  <a:cubicBezTo>
                    <a:pt x="30" y="3054"/>
                    <a:pt x="26" y="3056"/>
                    <a:pt x="22" y="3055"/>
                  </a:cubicBezTo>
                  <a:lnTo>
                    <a:pt x="6" y="3050"/>
                  </a:lnTo>
                  <a:cubicBezTo>
                    <a:pt x="4" y="3049"/>
                    <a:pt x="2" y="3047"/>
                    <a:pt x="1" y="3045"/>
                  </a:cubicBezTo>
                  <a:cubicBezTo>
                    <a:pt x="0" y="3043"/>
                    <a:pt x="0" y="3041"/>
                    <a:pt x="1" y="3039"/>
                  </a:cubicBezTo>
                  <a:lnTo>
                    <a:pt x="1264" y="5"/>
                  </a:lnTo>
                  <a:cubicBezTo>
                    <a:pt x="1266" y="2"/>
                    <a:pt x="1270" y="0"/>
                    <a:pt x="1274" y="1"/>
                  </a:cubicBezTo>
                  <a:lnTo>
                    <a:pt x="1290" y="6"/>
                  </a:lnTo>
                  <a:close/>
                  <a:moveTo>
                    <a:pt x="1269" y="16"/>
                  </a:moveTo>
                  <a:lnTo>
                    <a:pt x="1279" y="12"/>
                  </a:lnTo>
                  <a:lnTo>
                    <a:pt x="16" y="3045"/>
                  </a:lnTo>
                  <a:lnTo>
                    <a:pt x="11" y="3035"/>
                  </a:lnTo>
                  <a:lnTo>
                    <a:pt x="27" y="3040"/>
                  </a:lnTo>
                  <a:lnTo>
                    <a:pt x="17" y="3044"/>
                  </a:lnTo>
                  <a:lnTo>
                    <a:pt x="1280" y="11"/>
                  </a:lnTo>
                  <a:lnTo>
                    <a:pt x="1285" y="21"/>
                  </a:lnTo>
                  <a:lnTo>
                    <a:pt x="1269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2" name="Freeform 98"/>
            <p:cNvSpPr>
              <a:spLocks noEditPoints="1"/>
            </p:cNvSpPr>
            <p:nvPr/>
          </p:nvSpPr>
          <p:spPr bwMode="auto">
            <a:xfrm>
              <a:off x="1242" y="630"/>
              <a:ext cx="492" cy="1152"/>
            </a:xfrm>
            <a:custGeom>
              <a:avLst/>
              <a:gdLst/>
              <a:ahLst/>
              <a:cxnLst>
                <a:cxn ang="0">
                  <a:pos x="1302" y="7"/>
                </a:cxn>
                <a:cxn ang="0">
                  <a:pos x="1310" y="17"/>
                </a:cxn>
                <a:cxn ang="0">
                  <a:pos x="1310" y="28"/>
                </a:cxn>
                <a:cxn ang="0">
                  <a:pos x="42" y="3066"/>
                </a:cxn>
                <a:cxn ang="0">
                  <a:pos x="27" y="3070"/>
                </a:cxn>
                <a:cxn ang="0">
                  <a:pos x="8" y="3063"/>
                </a:cxn>
                <a:cxn ang="0">
                  <a:pos x="0" y="3052"/>
                </a:cxn>
                <a:cxn ang="0">
                  <a:pos x="1" y="3043"/>
                </a:cxn>
                <a:cxn ang="0">
                  <a:pos x="1268" y="5"/>
                </a:cxn>
                <a:cxn ang="0">
                  <a:pos x="1284" y="1"/>
                </a:cxn>
                <a:cxn ang="0">
                  <a:pos x="1279" y="16"/>
                </a:cxn>
                <a:cxn ang="0">
                  <a:pos x="1274" y="20"/>
                </a:cxn>
                <a:cxn ang="0">
                  <a:pos x="16" y="3050"/>
                </a:cxn>
                <a:cxn ang="0">
                  <a:pos x="16" y="3052"/>
                </a:cxn>
                <a:cxn ang="0">
                  <a:pos x="19" y="3052"/>
                </a:cxn>
                <a:cxn ang="0">
                  <a:pos x="32" y="3055"/>
                </a:cxn>
                <a:cxn ang="0">
                  <a:pos x="36" y="3051"/>
                </a:cxn>
                <a:cxn ang="0">
                  <a:pos x="1295" y="21"/>
                </a:cxn>
                <a:cxn ang="0">
                  <a:pos x="1294" y="17"/>
                </a:cxn>
                <a:cxn ang="0">
                  <a:pos x="1292" y="20"/>
                </a:cxn>
                <a:cxn ang="0">
                  <a:pos x="1279" y="16"/>
                </a:cxn>
                <a:cxn ang="0">
                  <a:pos x="1268" y="24"/>
                </a:cxn>
                <a:cxn ang="0">
                  <a:pos x="1283" y="12"/>
                </a:cxn>
                <a:cxn ang="0">
                  <a:pos x="1294" y="23"/>
                </a:cxn>
                <a:cxn ang="0">
                  <a:pos x="24" y="3060"/>
                </a:cxn>
                <a:cxn ang="0">
                  <a:pos x="11" y="3046"/>
                </a:cxn>
                <a:cxn ang="0">
                  <a:pos x="21" y="3035"/>
                </a:cxn>
                <a:cxn ang="0">
                  <a:pos x="42" y="3047"/>
                </a:cxn>
                <a:cxn ang="0">
                  <a:pos x="27" y="3059"/>
                </a:cxn>
                <a:cxn ang="0">
                  <a:pos x="17" y="3048"/>
                </a:cxn>
                <a:cxn ang="0">
                  <a:pos x="1287" y="10"/>
                </a:cxn>
                <a:cxn ang="0">
                  <a:pos x="1300" y="25"/>
                </a:cxn>
                <a:cxn ang="0">
                  <a:pos x="1290" y="36"/>
                </a:cxn>
                <a:cxn ang="0">
                  <a:pos x="1295" y="21"/>
                </a:cxn>
                <a:cxn ang="0">
                  <a:pos x="1280" y="22"/>
                </a:cxn>
                <a:cxn ang="0">
                  <a:pos x="32" y="3055"/>
                </a:cxn>
                <a:cxn ang="0">
                  <a:pos x="31" y="3040"/>
                </a:cxn>
                <a:cxn ang="0">
                  <a:pos x="16" y="3050"/>
                </a:cxn>
                <a:cxn ang="0">
                  <a:pos x="31" y="3049"/>
                </a:cxn>
                <a:cxn ang="0">
                  <a:pos x="1279" y="16"/>
                </a:cxn>
                <a:cxn ang="0">
                  <a:pos x="1279" y="31"/>
                </a:cxn>
                <a:cxn ang="0">
                  <a:pos x="1295" y="21"/>
                </a:cxn>
              </a:cxnLst>
              <a:rect l="0" t="0" r="r" b="b"/>
              <a:pathLst>
                <a:path w="1310" h="3071">
                  <a:moveTo>
                    <a:pt x="1300" y="6"/>
                  </a:moveTo>
                  <a:cubicBezTo>
                    <a:pt x="1301" y="6"/>
                    <a:pt x="1302" y="7"/>
                    <a:pt x="1302" y="7"/>
                  </a:cubicBezTo>
                  <a:lnTo>
                    <a:pt x="1307" y="11"/>
                  </a:lnTo>
                  <a:cubicBezTo>
                    <a:pt x="1309" y="13"/>
                    <a:pt x="1310" y="15"/>
                    <a:pt x="1310" y="17"/>
                  </a:cubicBezTo>
                  <a:lnTo>
                    <a:pt x="1310" y="24"/>
                  </a:lnTo>
                  <a:cubicBezTo>
                    <a:pt x="1310" y="26"/>
                    <a:pt x="1310" y="27"/>
                    <a:pt x="1310" y="28"/>
                  </a:cubicBezTo>
                  <a:lnTo>
                    <a:pt x="47" y="3062"/>
                  </a:lnTo>
                  <a:cubicBezTo>
                    <a:pt x="46" y="3064"/>
                    <a:pt x="44" y="3065"/>
                    <a:pt x="42" y="3066"/>
                  </a:cubicBezTo>
                  <a:lnTo>
                    <a:pt x="32" y="3070"/>
                  </a:lnTo>
                  <a:cubicBezTo>
                    <a:pt x="31" y="3071"/>
                    <a:pt x="29" y="3071"/>
                    <a:pt x="27" y="3070"/>
                  </a:cubicBezTo>
                  <a:lnTo>
                    <a:pt x="11" y="3065"/>
                  </a:lnTo>
                  <a:cubicBezTo>
                    <a:pt x="10" y="3065"/>
                    <a:pt x="9" y="3064"/>
                    <a:pt x="8" y="3063"/>
                  </a:cubicBezTo>
                  <a:lnTo>
                    <a:pt x="3" y="3058"/>
                  </a:lnTo>
                  <a:cubicBezTo>
                    <a:pt x="1" y="3057"/>
                    <a:pt x="0" y="3055"/>
                    <a:pt x="0" y="3052"/>
                  </a:cubicBezTo>
                  <a:lnTo>
                    <a:pt x="0" y="3046"/>
                  </a:lnTo>
                  <a:cubicBezTo>
                    <a:pt x="0" y="3045"/>
                    <a:pt x="1" y="3044"/>
                    <a:pt x="1" y="3043"/>
                  </a:cubicBezTo>
                  <a:lnTo>
                    <a:pt x="1264" y="9"/>
                  </a:lnTo>
                  <a:cubicBezTo>
                    <a:pt x="1265" y="7"/>
                    <a:pt x="1266" y="6"/>
                    <a:pt x="1268" y="5"/>
                  </a:cubicBezTo>
                  <a:lnTo>
                    <a:pt x="1278" y="1"/>
                  </a:lnTo>
                  <a:cubicBezTo>
                    <a:pt x="1280" y="0"/>
                    <a:pt x="1282" y="0"/>
                    <a:pt x="1284" y="1"/>
                  </a:cubicBezTo>
                  <a:lnTo>
                    <a:pt x="1300" y="6"/>
                  </a:lnTo>
                  <a:close/>
                  <a:moveTo>
                    <a:pt x="1279" y="16"/>
                  </a:moveTo>
                  <a:lnTo>
                    <a:pt x="1284" y="16"/>
                  </a:lnTo>
                  <a:lnTo>
                    <a:pt x="1274" y="20"/>
                  </a:lnTo>
                  <a:lnTo>
                    <a:pt x="1279" y="16"/>
                  </a:lnTo>
                  <a:lnTo>
                    <a:pt x="16" y="3050"/>
                  </a:lnTo>
                  <a:lnTo>
                    <a:pt x="16" y="3046"/>
                  </a:lnTo>
                  <a:lnTo>
                    <a:pt x="16" y="3052"/>
                  </a:lnTo>
                  <a:lnTo>
                    <a:pt x="14" y="3047"/>
                  </a:lnTo>
                  <a:lnTo>
                    <a:pt x="19" y="3052"/>
                  </a:lnTo>
                  <a:lnTo>
                    <a:pt x="16" y="3050"/>
                  </a:lnTo>
                  <a:lnTo>
                    <a:pt x="32" y="3055"/>
                  </a:lnTo>
                  <a:lnTo>
                    <a:pt x="26" y="3055"/>
                  </a:lnTo>
                  <a:lnTo>
                    <a:pt x="36" y="3051"/>
                  </a:lnTo>
                  <a:lnTo>
                    <a:pt x="32" y="3055"/>
                  </a:lnTo>
                  <a:lnTo>
                    <a:pt x="1295" y="21"/>
                  </a:lnTo>
                  <a:lnTo>
                    <a:pt x="1294" y="24"/>
                  </a:lnTo>
                  <a:lnTo>
                    <a:pt x="1294" y="17"/>
                  </a:lnTo>
                  <a:lnTo>
                    <a:pt x="1297" y="24"/>
                  </a:lnTo>
                  <a:lnTo>
                    <a:pt x="1292" y="20"/>
                  </a:lnTo>
                  <a:lnTo>
                    <a:pt x="1295" y="21"/>
                  </a:lnTo>
                  <a:lnTo>
                    <a:pt x="1279" y="16"/>
                  </a:lnTo>
                  <a:close/>
                  <a:moveTo>
                    <a:pt x="1274" y="31"/>
                  </a:moveTo>
                  <a:cubicBezTo>
                    <a:pt x="1271" y="30"/>
                    <a:pt x="1269" y="27"/>
                    <a:pt x="1268" y="24"/>
                  </a:cubicBezTo>
                  <a:cubicBezTo>
                    <a:pt x="1268" y="20"/>
                    <a:pt x="1270" y="17"/>
                    <a:pt x="1273" y="16"/>
                  </a:cubicBezTo>
                  <a:lnTo>
                    <a:pt x="1283" y="12"/>
                  </a:lnTo>
                  <a:cubicBezTo>
                    <a:pt x="1286" y="11"/>
                    <a:pt x="1290" y="12"/>
                    <a:pt x="1292" y="14"/>
                  </a:cubicBezTo>
                  <a:cubicBezTo>
                    <a:pt x="1294" y="16"/>
                    <a:pt x="1295" y="20"/>
                    <a:pt x="1294" y="23"/>
                  </a:cubicBezTo>
                  <a:lnTo>
                    <a:pt x="31" y="3056"/>
                  </a:lnTo>
                  <a:cubicBezTo>
                    <a:pt x="30" y="3058"/>
                    <a:pt x="27" y="3060"/>
                    <a:pt x="24" y="3060"/>
                  </a:cubicBezTo>
                  <a:cubicBezTo>
                    <a:pt x="21" y="3061"/>
                    <a:pt x="18" y="3059"/>
                    <a:pt x="16" y="3056"/>
                  </a:cubicBezTo>
                  <a:lnTo>
                    <a:pt x="11" y="3046"/>
                  </a:lnTo>
                  <a:cubicBezTo>
                    <a:pt x="10" y="3043"/>
                    <a:pt x="10" y="3040"/>
                    <a:pt x="12" y="3037"/>
                  </a:cubicBezTo>
                  <a:cubicBezTo>
                    <a:pt x="14" y="3035"/>
                    <a:pt x="18" y="3034"/>
                    <a:pt x="21" y="3035"/>
                  </a:cubicBezTo>
                  <a:lnTo>
                    <a:pt x="37" y="3040"/>
                  </a:lnTo>
                  <a:cubicBezTo>
                    <a:pt x="40" y="3041"/>
                    <a:pt x="42" y="3044"/>
                    <a:pt x="42" y="3047"/>
                  </a:cubicBezTo>
                  <a:cubicBezTo>
                    <a:pt x="43" y="3051"/>
                    <a:pt x="41" y="3054"/>
                    <a:pt x="37" y="3055"/>
                  </a:cubicBezTo>
                  <a:lnTo>
                    <a:pt x="27" y="3059"/>
                  </a:lnTo>
                  <a:cubicBezTo>
                    <a:pt x="24" y="3060"/>
                    <a:pt x="21" y="3059"/>
                    <a:pt x="19" y="3057"/>
                  </a:cubicBezTo>
                  <a:cubicBezTo>
                    <a:pt x="17" y="3055"/>
                    <a:pt x="16" y="3051"/>
                    <a:pt x="17" y="3048"/>
                  </a:cubicBezTo>
                  <a:lnTo>
                    <a:pt x="1280" y="15"/>
                  </a:lnTo>
                  <a:cubicBezTo>
                    <a:pt x="1281" y="12"/>
                    <a:pt x="1284" y="11"/>
                    <a:pt x="1287" y="10"/>
                  </a:cubicBezTo>
                  <a:cubicBezTo>
                    <a:pt x="1290" y="10"/>
                    <a:pt x="1293" y="12"/>
                    <a:pt x="1295" y="15"/>
                  </a:cubicBezTo>
                  <a:lnTo>
                    <a:pt x="1300" y="25"/>
                  </a:lnTo>
                  <a:cubicBezTo>
                    <a:pt x="1301" y="28"/>
                    <a:pt x="1301" y="31"/>
                    <a:pt x="1299" y="34"/>
                  </a:cubicBezTo>
                  <a:cubicBezTo>
                    <a:pt x="1296" y="36"/>
                    <a:pt x="1293" y="37"/>
                    <a:pt x="1290" y="36"/>
                  </a:cubicBezTo>
                  <a:lnTo>
                    <a:pt x="1274" y="31"/>
                  </a:lnTo>
                  <a:close/>
                  <a:moveTo>
                    <a:pt x="1295" y="21"/>
                  </a:moveTo>
                  <a:lnTo>
                    <a:pt x="1285" y="32"/>
                  </a:lnTo>
                  <a:lnTo>
                    <a:pt x="1280" y="22"/>
                  </a:lnTo>
                  <a:lnTo>
                    <a:pt x="1295" y="22"/>
                  </a:lnTo>
                  <a:lnTo>
                    <a:pt x="32" y="3055"/>
                  </a:lnTo>
                  <a:lnTo>
                    <a:pt x="21" y="3044"/>
                  </a:lnTo>
                  <a:lnTo>
                    <a:pt x="31" y="3040"/>
                  </a:lnTo>
                  <a:lnTo>
                    <a:pt x="32" y="3055"/>
                  </a:lnTo>
                  <a:lnTo>
                    <a:pt x="16" y="3050"/>
                  </a:lnTo>
                  <a:lnTo>
                    <a:pt x="26" y="3039"/>
                  </a:lnTo>
                  <a:lnTo>
                    <a:pt x="31" y="3049"/>
                  </a:lnTo>
                  <a:lnTo>
                    <a:pt x="16" y="3049"/>
                  </a:lnTo>
                  <a:lnTo>
                    <a:pt x="1279" y="16"/>
                  </a:lnTo>
                  <a:lnTo>
                    <a:pt x="1289" y="27"/>
                  </a:lnTo>
                  <a:lnTo>
                    <a:pt x="1279" y="31"/>
                  </a:lnTo>
                  <a:lnTo>
                    <a:pt x="1279" y="16"/>
                  </a:lnTo>
                  <a:lnTo>
                    <a:pt x="1295" y="21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3" name="Rectangle 99"/>
            <p:cNvSpPr>
              <a:spLocks noChangeArrowheads="1"/>
            </p:cNvSpPr>
            <p:nvPr/>
          </p:nvSpPr>
          <p:spPr bwMode="auto">
            <a:xfrm>
              <a:off x="1248" y="1590"/>
              <a:ext cx="1200" cy="186"/>
            </a:xfrm>
            <a:prstGeom prst="rect">
              <a:avLst/>
            </a:prstGeom>
            <a:solidFill>
              <a:srgbClr val="0038E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4" name="Freeform 100"/>
            <p:cNvSpPr>
              <a:spLocks noEditPoints="1"/>
            </p:cNvSpPr>
            <p:nvPr/>
          </p:nvSpPr>
          <p:spPr bwMode="auto">
            <a:xfrm>
              <a:off x="1242" y="1596"/>
              <a:ext cx="1206" cy="1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06" y="0"/>
                </a:cxn>
                <a:cxn ang="0">
                  <a:pos x="1206" y="192"/>
                </a:cxn>
                <a:cxn ang="0">
                  <a:pos x="0" y="192"/>
                </a:cxn>
                <a:cxn ang="0">
                  <a:pos x="0" y="0"/>
                </a:cxn>
                <a:cxn ang="0">
                  <a:pos x="6" y="189"/>
                </a:cxn>
                <a:cxn ang="0">
                  <a:pos x="3" y="186"/>
                </a:cxn>
                <a:cxn ang="0">
                  <a:pos x="1203" y="186"/>
                </a:cxn>
                <a:cxn ang="0">
                  <a:pos x="1200" y="189"/>
                </a:cxn>
                <a:cxn ang="0">
                  <a:pos x="1200" y="3"/>
                </a:cxn>
                <a:cxn ang="0">
                  <a:pos x="1203" y="6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6" y="189"/>
                </a:cxn>
              </a:cxnLst>
              <a:rect l="0" t="0" r="r" b="b"/>
              <a:pathLst>
                <a:path w="1206" h="192">
                  <a:moveTo>
                    <a:pt x="0" y="0"/>
                  </a:moveTo>
                  <a:lnTo>
                    <a:pt x="1206" y="0"/>
                  </a:lnTo>
                  <a:lnTo>
                    <a:pt x="1206" y="192"/>
                  </a:lnTo>
                  <a:lnTo>
                    <a:pt x="0" y="192"/>
                  </a:lnTo>
                  <a:lnTo>
                    <a:pt x="0" y="0"/>
                  </a:lnTo>
                  <a:close/>
                  <a:moveTo>
                    <a:pt x="6" y="189"/>
                  </a:moveTo>
                  <a:lnTo>
                    <a:pt x="3" y="186"/>
                  </a:lnTo>
                  <a:lnTo>
                    <a:pt x="1203" y="186"/>
                  </a:lnTo>
                  <a:lnTo>
                    <a:pt x="1200" y="189"/>
                  </a:lnTo>
                  <a:lnTo>
                    <a:pt x="1200" y="3"/>
                  </a:lnTo>
                  <a:lnTo>
                    <a:pt x="1203" y="6"/>
                  </a:lnTo>
                  <a:lnTo>
                    <a:pt x="3" y="6"/>
                  </a:lnTo>
                  <a:lnTo>
                    <a:pt x="6" y="3"/>
                  </a:lnTo>
                  <a:lnTo>
                    <a:pt x="6" y="189"/>
                  </a:lnTo>
                  <a:close/>
                </a:path>
              </a:pathLst>
            </a:custGeom>
            <a:solidFill>
              <a:srgbClr val="4F81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5" name="Freeform 101"/>
            <p:cNvSpPr>
              <a:spLocks noEditPoints="1"/>
            </p:cNvSpPr>
            <p:nvPr/>
          </p:nvSpPr>
          <p:spPr bwMode="auto">
            <a:xfrm>
              <a:off x="1245" y="1593"/>
              <a:ext cx="1212" cy="19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3224" y="0"/>
                </a:cxn>
                <a:cxn ang="0">
                  <a:pos x="3232" y="8"/>
                </a:cxn>
                <a:cxn ang="0">
                  <a:pos x="3232" y="520"/>
                </a:cxn>
                <a:cxn ang="0">
                  <a:pos x="3224" y="528"/>
                </a:cxn>
                <a:cxn ang="0">
                  <a:pos x="8" y="528"/>
                </a:cxn>
                <a:cxn ang="0">
                  <a:pos x="0" y="520"/>
                </a:cxn>
                <a:cxn ang="0">
                  <a:pos x="0" y="8"/>
                </a:cxn>
                <a:cxn ang="0">
                  <a:pos x="16" y="520"/>
                </a:cxn>
                <a:cxn ang="0">
                  <a:pos x="8" y="512"/>
                </a:cxn>
                <a:cxn ang="0">
                  <a:pos x="3224" y="512"/>
                </a:cxn>
                <a:cxn ang="0">
                  <a:pos x="3216" y="520"/>
                </a:cxn>
                <a:cxn ang="0">
                  <a:pos x="3216" y="8"/>
                </a:cxn>
                <a:cxn ang="0">
                  <a:pos x="3224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520"/>
                </a:cxn>
                <a:cxn ang="0">
                  <a:pos x="32" y="512"/>
                </a:cxn>
                <a:cxn ang="0">
                  <a:pos x="28" y="520"/>
                </a:cxn>
                <a:cxn ang="0">
                  <a:pos x="19" y="518"/>
                </a:cxn>
                <a:cxn ang="0">
                  <a:pos x="11" y="510"/>
                </a:cxn>
                <a:cxn ang="0">
                  <a:pos x="9" y="501"/>
                </a:cxn>
                <a:cxn ang="0">
                  <a:pos x="16" y="496"/>
                </a:cxn>
                <a:cxn ang="0">
                  <a:pos x="3216" y="496"/>
                </a:cxn>
                <a:cxn ang="0">
                  <a:pos x="3224" y="501"/>
                </a:cxn>
                <a:cxn ang="0">
                  <a:pos x="3222" y="510"/>
                </a:cxn>
                <a:cxn ang="0">
                  <a:pos x="3214" y="518"/>
                </a:cxn>
                <a:cxn ang="0">
                  <a:pos x="3205" y="520"/>
                </a:cxn>
                <a:cxn ang="0">
                  <a:pos x="3200" y="512"/>
                </a:cxn>
                <a:cxn ang="0">
                  <a:pos x="3200" y="16"/>
                </a:cxn>
                <a:cxn ang="0">
                  <a:pos x="3205" y="9"/>
                </a:cxn>
                <a:cxn ang="0">
                  <a:pos x="3214" y="11"/>
                </a:cxn>
                <a:cxn ang="0">
                  <a:pos x="3222" y="19"/>
                </a:cxn>
                <a:cxn ang="0">
                  <a:pos x="3224" y="28"/>
                </a:cxn>
                <a:cxn ang="0">
                  <a:pos x="3216" y="32"/>
                </a:cxn>
                <a:cxn ang="0">
                  <a:pos x="16" y="32"/>
                </a:cxn>
                <a:cxn ang="0">
                  <a:pos x="9" y="28"/>
                </a:cxn>
                <a:cxn ang="0">
                  <a:pos x="11" y="19"/>
                </a:cxn>
                <a:cxn ang="0">
                  <a:pos x="19" y="11"/>
                </a:cxn>
                <a:cxn ang="0">
                  <a:pos x="28" y="9"/>
                </a:cxn>
                <a:cxn ang="0">
                  <a:pos x="32" y="16"/>
                </a:cxn>
                <a:cxn ang="0">
                  <a:pos x="32" y="512"/>
                </a:cxn>
                <a:cxn ang="0">
                  <a:pos x="16" y="16"/>
                </a:cxn>
                <a:cxn ang="0">
                  <a:pos x="30" y="22"/>
                </a:cxn>
                <a:cxn ang="0">
                  <a:pos x="22" y="30"/>
                </a:cxn>
                <a:cxn ang="0">
                  <a:pos x="16" y="16"/>
                </a:cxn>
                <a:cxn ang="0">
                  <a:pos x="3216" y="16"/>
                </a:cxn>
                <a:cxn ang="0">
                  <a:pos x="3211" y="30"/>
                </a:cxn>
                <a:cxn ang="0">
                  <a:pos x="3203" y="22"/>
                </a:cxn>
                <a:cxn ang="0">
                  <a:pos x="3216" y="16"/>
                </a:cxn>
                <a:cxn ang="0">
                  <a:pos x="3216" y="512"/>
                </a:cxn>
                <a:cxn ang="0">
                  <a:pos x="3203" y="507"/>
                </a:cxn>
                <a:cxn ang="0">
                  <a:pos x="3211" y="499"/>
                </a:cxn>
                <a:cxn ang="0">
                  <a:pos x="3216" y="512"/>
                </a:cxn>
                <a:cxn ang="0">
                  <a:pos x="16" y="512"/>
                </a:cxn>
                <a:cxn ang="0">
                  <a:pos x="22" y="499"/>
                </a:cxn>
                <a:cxn ang="0">
                  <a:pos x="30" y="507"/>
                </a:cxn>
                <a:cxn ang="0">
                  <a:pos x="16" y="512"/>
                </a:cxn>
                <a:cxn ang="0">
                  <a:pos x="16" y="16"/>
                </a:cxn>
              </a:cxnLst>
              <a:rect l="0" t="0" r="r" b="b"/>
              <a:pathLst>
                <a:path w="3232" h="52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3224" y="0"/>
                  </a:lnTo>
                  <a:cubicBezTo>
                    <a:pt x="3229" y="0"/>
                    <a:pt x="3232" y="4"/>
                    <a:pt x="3232" y="8"/>
                  </a:cubicBezTo>
                  <a:lnTo>
                    <a:pt x="3232" y="520"/>
                  </a:lnTo>
                  <a:cubicBezTo>
                    <a:pt x="3232" y="525"/>
                    <a:pt x="3229" y="528"/>
                    <a:pt x="3224" y="528"/>
                  </a:cubicBezTo>
                  <a:lnTo>
                    <a:pt x="8" y="528"/>
                  </a:lnTo>
                  <a:cubicBezTo>
                    <a:pt x="4" y="528"/>
                    <a:pt x="0" y="525"/>
                    <a:pt x="0" y="520"/>
                  </a:cubicBezTo>
                  <a:lnTo>
                    <a:pt x="0" y="8"/>
                  </a:lnTo>
                  <a:close/>
                  <a:moveTo>
                    <a:pt x="16" y="520"/>
                  </a:moveTo>
                  <a:lnTo>
                    <a:pt x="8" y="512"/>
                  </a:lnTo>
                  <a:lnTo>
                    <a:pt x="3224" y="512"/>
                  </a:lnTo>
                  <a:lnTo>
                    <a:pt x="3216" y="520"/>
                  </a:lnTo>
                  <a:lnTo>
                    <a:pt x="3216" y="8"/>
                  </a:lnTo>
                  <a:lnTo>
                    <a:pt x="322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20"/>
                  </a:lnTo>
                  <a:close/>
                  <a:moveTo>
                    <a:pt x="32" y="512"/>
                  </a:moveTo>
                  <a:cubicBezTo>
                    <a:pt x="32" y="516"/>
                    <a:pt x="31" y="519"/>
                    <a:pt x="28" y="520"/>
                  </a:cubicBezTo>
                  <a:cubicBezTo>
                    <a:pt x="25" y="521"/>
                    <a:pt x="21" y="520"/>
                    <a:pt x="19" y="518"/>
                  </a:cubicBezTo>
                  <a:lnTo>
                    <a:pt x="11" y="510"/>
                  </a:lnTo>
                  <a:cubicBezTo>
                    <a:pt x="9" y="508"/>
                    <a:pt x="8" y="504"/>
                    <a:pt x="9" y="501"/>
                  </a:cubicBezTo>
                  <a:cubicBezTo>
                    <a:pt x="10" y="498"/>
                    <a:pt x="13" y="496"/>
                    <a:pt x="16" y="496"/>
                  </a:cubicBezTo>
                  <a:lnTo>
                    <a:pt x="3216" y="496"/>
                  </a:lnTo>
                  <a:cubicBezTo>
                    <a:pt x="3220" y="496"/>
                    <a:pt x="3223" y="498"/>
                    <a:pt x="3224" y="501"/>
                  </a:cubicBezTo>
                  <a:cubicBezTo>
                    <a:pt x="3225" y="504"/>
                    <a:pt x="3224" y="508"/>
                    <a:pt x="3222" y="510"/>
                  </a:cubicBezTo>
                  <a:lnTo>
                    <a:pt x="3214" y="518"/>
                  </a:lnTo>
                  <a:cubicBezTo>
                    <a:pt x="3212" y="520"/>
                    <a:pt x="3208" y="521"/>
                    <a:pt x="3205" y="520"/>
                  </a:cubicBezTo>
                  <a:cubicBezTo>
                    <a:pt x="3202" y="519"/>
                    <a:pt x="3200" y="516"/>
                    <a:pt x="3200" y="512"/>
                  </a:cubicBezTo>
                  <a:lnTo>
                    <a:pt x="3200" y="16"/>
                  </a:lnTo>
                  <a:cubicBezTo>
                    <a:pt x="3200" y="13"/>
                    <a:pt x="3202" y="10"/>
                    <a:pt x="3205" y="9"/>
                  </a:cubicBezTo>
                  <a:cubicBezTo>
                    <a:pt x="3208" y="8"/>
                    <a:pt x="3212" y="9"/>
                    <a:pt x="3214" y="11"/>
                  </a:cubicBezTo>
                  <a:lnTo>
                    <a:pt x="3222" y="19"/>
                  </a:lnTo>
                  <a:cubicBezTo>
                    <a:pt x="3224" y="21"/>
                    <a:pt x="3225" y="25"/>
                    <a:pt x="3224" y="28"/>
                  </a:cubicBezTo>
                  <a:cubicBezTo>
                    <a:pt x="3223" y="31"/>
                    <a:pt x="3220" y="32"/>
                    <a:pt x="3216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512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3216" y="16"/>
                  </a:lnTo>
                  <a:lnTo>
                    <a:pt x="3211" y="30"/>
                  </a:lnTo>
                  <a:lnTo>
                    <a:pt x="3203" y="22"/>
                  </a:lnTo>
                  <a:lnTo>
                    <a:pt x="3216" y="16"/>
                  </a:lnTo>
                  <a:lnTo>
                    <a:pt x="3216" y="512"/>
                  </a:lnTo>
                  <a:lnTo>
                    <a:pt x="3203" y="507"/>
                  </a:lnTo>
                  <a:lnTo>
                    <a:pt x="3211" y="499"/>
                  </a:lnTo>
                  <a:lnTo>
                    <a:pt x="3216" y="512"/>
                  </a:lnTo>
                  <a:lnTo>
                    <a:pt x="16" y="512"/>
                  </a:lnTo>
                  <a:lnTo>
                    <a:pt x="22" y="499"/>
                  </a:lnTo>
                  <a:lnTo>
                    <a:pt x="30" y="507"/>
                  </a:lnTo>
                  <a:lnTo>
                    <a:pt x="16" y="512"/>
                  </a:lnTo>
                  <a:lnTo>
                    <a:pt x="16" y="16"/>
                  </a:lnTo>
                  <a:close/>
                </a:path>
              </a:pathLst>
            </a:custGeom>
            <a:solidFill>
              <a:srgbClr val="4F81BD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6" name="Freeform 102"/>
            <p:cNvSpPr>
              <a:spLocks noEditPoints="1"/>
            </p:cNvSpPr>
            <p:nvPr/>
          </p:nvSpPr>
          <p:spPr bwMode="auto">
            <a:xfrm>
              <a:off x="1242" y="1590"/>
              <a:ext cx="1218" cy="204"/>
            </a:xfrm>
            <a:custGeom>
              <a:avLst/>
              <a:gdLst/>
              <a:ahLst/>
              <a:cxnLst>
                <a:cxn ang="0">
                  <a:pos x="3232" y="0"/>
                </a:cxn>
                <a:cxn ang="0">
                  <a:pos x="3246" y="534"/>
                </a:cxn>
                <a:cxn ang="0">
                  <a:pos x="3" y="534"/>
                </a:cxn>
                <a:cxn ang="0">
                  <a:pos x="22" y="531"/>
                </a:cxn>
                <a:cxn ang="0">
                  <a:pos x="3232" y="528"/>
                </a:cxn>
                <a:cxn ang="0">
                  <a:pos x="16" y="16"/>
                </a:cxn>
                <a:cxn ang="0">
                  <a:pos x="32" y="528"/>
                </a:cxn>
                <a:cxn ang="0">
                  <a:pos x="16" y="512"/>
                </a:cxn>
                <a:cxn ang="0">
                  <a:pos x="3221" y="536"/>
                </a:cxn>
                <a:cxn ang="0">
                  <a:pos x="3238" y="19"/>
                </a:cxn>
                <a:cxn ang="0">
                  <a:pos x="11" y="19"/>
                </a:cxn>
                <a:cxn ang="0">
                  <a:pos x="16" y="16"/>
                </a:cxn>
                <a:cxn ang="0">
                  <a:pos x="3227" y="30"/>
                </a:cxn>
                <a:cxn ang="0">
                  <a:pos x="3227" y="515"/>
                </a:cxn>
                <a:cxn ang="0">
                  <a:pos x="16" y="528"/>
                </a:cxn>
                <a:cxn ang="0">
                  <a:pos x="35" y="536"/>
                </a:cxn>
                <a:cxn ang="0">
                  <a:pos x="10" y="511"/>
                </a:cxn>
                <a:cxn ang="0">
                  <a:pos x="3229" y="498"/>
                </a:cxn>
                <a:cxn ang="0">
                  <a:pos x="3228" y="532"/>
                </a:cxn>
                <a:cxn ang="0">
                  <a:pos x="3200" y="520"/>
                </a:cxn>
                <a:cxn ang="0">
                  <a:pos x="3224" y="12"/>
                </a:cxn>
                <a:cxn ang="0">
                  <a:pos x="3236" y="44"/>
                </a:cxn>
                <a:cxn ang="0">
                  <a:pos x="13" y="43"/>
                </a:cxn>
                <a:cxn ang="0">
                  <a:pos x="26" y="12"/>
                </a:cxn>
                <a:cxn ang="0">
                  <a:pos x="48" y="520"/>
                </a:cxn>
                <a:cxn ang="0">
                  <a:pos x="29" y="27"/>
                </a:cxn>
                <a:cxn ang="0">
                  <a:pos x="21" y="30"/>
                </a:cxn>
                <a:cxn ang="0">
                  <a:pos x="3229" y="29"/>
                </a:cxn>
                <a:cxn ang="0">
                  <a:pos x="3221" y="27"/>
                </a:cxn>
                <a:cxn ang="0">
                  <a:pos x="3216" y="520"/>
                </a:cxn>
                <a:cxn ang="0">
                  <a:pos x="3217" y="521"/>
                </a:cxn>
                <a:cxn ang="0">
                  <a:pos x="3220" y="511"/>
                </a:cxn>
                <a:cxn ang="0">
                  <a:pos x="25" y="508"/>
                </a:cxn>
                <a:cxn ang="0">
                  <a:pos x="38" y="521"/>
                </a:cxn>
                <a:cxn ang="0">
                  <a:pos x="16" y="24"/>
                </a:cxn>
                <a:cxn ang="0">
                  <a:pos x="44" y="36"/>
                </a:cxn>
                <a:cxn ang="0">
                  <a:pos x="18" y="20"/>
                </a:cxn>
                <a:cxn ang="0">
                  <a:pos x="3227" y="41"/>
                </a:cxn>
                <a:cxn ang="0">
                  <a:pos x="3208" y="23"/>
                </a:cxn>
                <a:cxn ang="0">
                  <a:pos x="3229" y="527"/>
                </a:cxn>
                <a:cxn ang="0">
                  <a:pos x="3214" y="502"/>
                </a:cxn>
                <a:cxn ang="0">
                  <a:pos x="3224" y="528"/>
                </a:cxn>
                <a:cxn ang="0">
                  <a:pos x="29" y="500"/>
                </a:cxn>
                <a:cxn ang="0">
                  <a:pos x="27" y="528"/>
                </a:cxn>
                <a:cxn ang="0">
                  <a:pos x="22" y="513"/>
                </a:cxn>
                <a:cxn ang="0">
                  <a:pos x="32" y="524"/>
                </a:cxn>
                <a:cxn ang="0">
                  <a:pos x="3225" y="513"/>
                </a:cxn>
                <a:cxn ang="0">
                  <a:pos x="3216" y="24"/>
                </a:cxn>
                <a:cxn ang="0">
                  <a:pos x="3212" y="36"/>
                </a:cxn>
                <a:cxn ang="0">
                  <a:pos x="38" y="35"/>
                </a:cxn>
                <a:cxn ang="0">
                  <a:pos x="32" y="24"/>
                </a:cxn>
              </a:cxnLst>
              <a:rect l="0" t="0" r="r" b="b"/>
              <a:pathLst>
                <a:path w="3248" h="544">
                  <a:moveTo>
                    <a:pt x="0" y="16"/>
                  </a:moveTo>
                  <a:cubicBezTo>
                    <a:pt x="0" y="14"/>
                    <a:pt x="1" y="12"/>
                    <a:pt x="3" y="11"/>
                  </a:cubicBezTo>
                  <a:lnTo>
                    <a:pt x="11" y="3"/>
                  </a:lnTo>
                  <a:cubicBezTo>
                    <a:pt x="12" y="1"/>
                    <a:pt x="14" y="0"/>
                    <a:pt x="16" y="0"/>
                  </a:cubicBezTo>
                  <a:lnTo>
                    <a:pt x="3232" y="0"/>
                  </a:lnTo>
                  <a:cubicBezTo>
                    <a:pt x="3235" y="0"/>
                    <a:pt x="3237" y="1"/>
                    <a:pt x="3238" y="3"/>
                  </a:cubicBezTo>
                  <a:lnTo>
                    <a:pt x="3246" y="11"/>
                  </a:lnTo>
                  <a:cubicBezTo>
                    <a:pt x="3248" y="12"/>
                    <a:pt x="3248" y="14"/>
                    <a:pt x="3248" y="16"/>
                  </a:cubicBezTo>
                  <a:lnTo>
                    <a:pt x="3248" y="528"/>
                  </a:lnTo>
                  <a:cubicBezTo>
                    <a:pt x="3248" y="531"/>
                    <a:pt x="3248" y="533"/>
                    <a:pt x="3246" y="534"/>
                  </a:cubicBezTo>
                  <a:lnTo>
                    <a:pt x="3238" y="542"/>
                  </a:lnTo>
                  <a:cubicBezTo>
                    <a:pt x="3237" y="544"/>
                    <a:pt x="3235" y="544"/>
                    <a:pt x="3232" y="544"/>
                  </a:cubicBezTo>
                  <a:lnTo>
                    <a:pt x="16" y="544"/>
                  </a:lnTo>
                  <a:cubicBezTo>
                    <a:pt x="14" y="544"/>
                    <a:pt x="12" y="544"/>
                    <a:pt x="11" y="542"/>
                  </a:cubicBezTo>
                  <a:lnTo>
                    <a:pt x="3" y="534"/>
                  </a:lnTo>
                  <a:cubicBezTo>
                    <a:pt x="1" y="533"/>
                    <a:pt x="0" y="531"/>
                    <a:pt x="0" y="528"/>
                  </a:cubicBezTo>
                  <a:lnTo>
                    <a:pt x="0" y="16"/>
                  </a:lnTo>
                  <a:close/>
                  <a:moveTo>
                    <a:pt x="16" y="528"/>
                  </a:moveTo>
                  <a:lnTo>
                    <a:pt x="14" y="523"/>
                  </a:lnTo>
                  <a:lnTo>
                    <a:pt x="22" y="531"/>
                  </a:lnTo>
                  <a:lnTo>
                    <a:pt x="16" y="528"/>
                  </a:lnTo>
                  <a:lnTo>
                    <a:pt x="3232" y="528"/>
                  </a:lnTo>
                  <a:lnTo>
                    <a:pt x="3227" y="531"/>
                  </a:lnTo>
                  <a:lnTo>
                    <a:pt x="3235" y="523"/>
                  </a:lnTo>
                  <a:lnTo>
                    <a:pt x="3232" y="528"/>
                  </a:lnTo>
                  <a:lnTo>
                    <a:pt x="3232" y="16"/>
                  </a:lnTo>
                  <a:lnTo>
                    <a:pt x="3235" y="22"/>
                  </a:lnTo>
                  <a:lnTo>
                    <a:pt x="3227" y="14"/>
                  </a:lnTo>
                  <a:lnTo>
                    <a:pt x="3232" y="16"/>
                  </a:lnTo>
                  <a:lnTo>
                    <a:pt x="16" y="16"/>
                  </a:lnTo>
                  <a:lnTo>
                    <a:pt x="22" y="14"/>
                  </a:lnTo>
                  <a:lnTo>
                    <a:pt x="14" y="22"/>
                  </a:lnTo>
                  <a:lnTo>
                    <a:pt x="16" y="16"/>
                  </a:lnTo>
                  <a:lnTo>
                    <a:pt x="16" y="528"/>
                  </a:lnTo>
                  <a:close/>
                  <a:moveTo>
                    <a:pt x="32" y="528"/>
                  </a:moveTo>
                  <a:cubicBezTo>
                    <a:pt x="32" y="532"/>
                    <a:pt x="31" y="535"/>
                    <a:pt x="28" y="536"/>
                  </a:cubicBezTo>
                  <a:cubicBezTo>
                    <a:pt x="25" y="537"/>
                    <a:pt x="21" y="536"/>
                    <a:pt x="19" y="534"/>
                  </a:cubicBezTo>
                  <a:lnTo>
                    <a:pt x="11" y="526"/>
                  </a:lnTo>
                  <a:cubicBezTo>
                    <a:pt x="9" y="524"/>
                    <a:pt x="8" y="520"/>
                    <a:pt x="9" y="517"/>
                  </a:cubicBezTo>
                  <a:cubicBezTo>
                    <a:pt x="10" y="514"/>
                    <a:pt x="13" y="512"/>
                    <a:pt x="16" y="512"/>
                  </a:cubicBezTo>
                  <a:lnTo>
                    <a:pt x="3232" y="512"/>
                  </a:lnTo>
                  <a:cubicBezTo>
                    <a:pt x="3236" y="512"/>
                    <a:pt x="3239" y="514"/>
                    <a:pt x="3240" y="517"/>
                  </a:cubicBezTo>
                  <a:cubicBezTo>
                    <a:pt x="3241" y="520"/>
                    <a:pt x="3240" y="524"/>
                    <a:pt x="3238" y="526"/>
                  </a:cubicBezTo>
                  <a:lnTo>
                    <a:pt x="3230" y="534"/>
                  </a:lnTo>
                  <a:cubicBezTo>
                    <a:pt x="3228" y="536"/>
                    <a:pt x="3224" y="537"/>
                    <a:pt x="3221" y="536"/>
                  </a:cubicBezTo>
                  <a:cubicBezTo>
                    <a:pt x="3218" y="535"/>
                    <a:pt x="3216" y="532"/>
                    <a:pt x="3216" y="528"/>
                  </a:cubicBezTo>
                  <a:lnTo>
                    <a:pt x="3216" y="16"/>
                  </a:lnTo>
                  <a:cubicBezTo>
                    <a:pt x="3216" y="13"/>
                    <a:pt x="3218" y="10"/>
                    <a:pt x="3221" y="9"/>
                  </a:cubicBezTo>
                  <a:cubicBezTo>
                    <a:pt x="3224" y="8"/>
                    <a:pt x="3228" y="9"/>
                    <a:pt x="3230" y="11"/>
                  </a:cubicBezTo>
                  <a:lnTo>
                    <a:pt x="3238" y="19"/>
                  </a:lnTo>
                  <a:cubicBezTo>
                    <a:pt x="3240" y="21"/>
                    <a:pt x="3241" y="25"/>
                    <a:pt x="3240" y="28"/>
                  </a:cubicBezTo>
                  <a:cubicBezTo>
                    <a:pt x="3239" y="31"/>
                    <a:pt x="3236" y="32"/>
                    <a:pt x="3232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528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3232" y="16"/>
                  </a:lnTo>
                  <a:lnTo>
                    <a:pt x="3227" y="30"/>
                  </a:lnTo>
                  <a:lnTo>
                    <a:pt x="3219" y="22"/>
                  </a:lnTo>
                  <a:lnTo>
                    <a:pt x="3232" y="16"/>
                  </a:lnTo>
                  <a:lnTo>
                    <a:pt x="3232" y="528"/>
                  </a:lnTo>
                  <a:lnTo>
                    <a:pt x="3219" y="523"/>
                  </a:lnTo>
                  <a:lnTo>
                    <a:pt x="3227" y="515"/>
                  </a:lnTo>
                  <a:lnTo>
                    <a:pt x="3232" y="528"/>
                  </a:lnTo>
                  <a:lnTo>
                    <a:pt x="16" y="528"/>
                  </a:lnTo>
                  <a:lnTo>
                    <a:pt x="22" y="515"/>
                  </a:lnTo>
                  <a:lnTo>
                    <a:pt x="30" y="523"/>
                  </a:lnTo>
                  <a:lnTo>
                    <a:pt x="16" y="528"/>
                  </a:lnTo>
                  <a:lnTo>
                    <a:pt x="16" y="16"/>
                  </a:lnTo>
                  <a:close/>
                  <a:moveTo>
                    <a:pt x="48" y="520"/>
                  </a:moveTo>
                  <a:cubicBezTo>
                    <a:pt x="48" y="522"/>
                    <a:pt x="48" y="523"/>
                    <a:pt x="48" y="524"/>
                  </a:cubicBezTo>
                  <a:lnTo>
                    <a:pt x="44" y="532"/>
                  </a:lnTo>
                  <a:cubicBezTo>
                    <a:pt x="42" y="535"/>
                    <a:pt x="38" y="537"/>
                    <a:pt x="35" y="536"/>
                  </a:cubicBezTo>
                  <a:lnTo>
                    <a:pt x="26" y="534"/>
                  </a:lnTo>
                  <a:cubicBezTo>
                    <a:pt x="24" y="534"/>
                    <a:pt x="23" y="533"/>
                    <a:pt x="22" y="532"/>
                  </a:cubicBezTo>
                  <a:lnTo>
                    <a:pt x="14" y="524"/>
                  </a:lnTo>
                  <a:cubicBezTo>
                    <a:pt x="13" y="523"/>
                    <a:pt x="12" y="522"/>
                    <a:pt x="12" y="520"/>
                  </a:cubicBezTo>
                  <a:lnTo>
                    <a:pt x="10" y="511"/>
                  </a:lnTo>
                  <a:cubicBezTo>
                    <a:pt x="9" y="508"/>
                    <a:pt x="10" y="505"/>
                    <a:pt x="13" y="503"/>
                  </a:cubicBezTo>
                  <a:lnTo>
                    <a:pt x="20" y="498"/>
                  </a:lnTo>
                  <a:cubicBezTo>
                    <a:pt x="21" y="497"/>
                    <a:pt x="23" y="496"/>
                    <a:pt x="24" y="496"/>
                  </a:cubicBezTo>
                  <a:lnTo>
                    <a:pt x="3224" y="496"/>
                  </a:lnTo>
                  <a:cubicBezTo>
                    <a:pt x="3226" y="496"/>
                    <a:pt x="3227" y="497"/>
                    <a:pt x="3229" y="498"/>
                  </a:cubicBezTo>
                  <a:lnTo>
                    <a:pt x="3237" y="503"/>
                  </a:lnTo>
                  <a:cubicBezTo>
                    <a:pt x="3240" y="504"/>
                    <a:pt x="3241" y="508"/>
                    <a:pt x="3240" y="511"/>
                  </a:cubicBezTo>
                  <a:lnTo>
                    <a:pt x="3238" y="520"/>
                  </a:lnTo>
                  <a:cubicBezTo>
                    <a:pt x="3238" y="522"/>
                    <a:pt x="3237" y="523"/>
                    <a:pt x="3236" y="524"/>
                  </a:cubicBezTo>
                  <a:lnTo>
                    <a:pt x="3228" y="532"/>
                  </a:lnTo>
                  <a:cubicBezTo>
                    <a:pt x="3227" y="533"/>
                    <a:pt x="3226" y="534"/>
                    <a:pt x="3224" y="534"/>
                  </a:cubicBezTo>
                  <a:lnTo>
                    <a:pt x="3215" y="536"/>
                  </a:lnTo>
                  <a:cubicBezTo>
                    <a:pt x="3212" y="537"/>
                    <a:pt x="3208" y="536"/>
                    <a:pt x="3207" y="533"/>
                  </a:cubicBezTo>
                  <a:lnTo>
                    <a:pt x="3202" y="525"/>
                  </a:lnTo>
                  <a:cubicBezTo>
                    <a:pt x="3201" y="523"/>
                    <a:pt x="3200" y="522"/>
                    <a:pt x="3200" y="520"/>
                  </a:cubicBezTo>
                  <a:lnTo>
                    <a:pt x="3200" y="24"/>
                  </a:lnTo>
                  <a:cubicBezTo>
                    <a:pt x="3200" y="23"/>
                    <a:pt x="3201" y="21"/>
                    <a:pt x="3202" y="20"/>
                  </a:cubicBezTo>
                  <a:lnTo>
                    <a:pt x="3207" y="13"/>
                  </a:lnTo>
                  <a:cubicBezTo>
                    <a:pt x="3209" y="10"/>
                    <a:pt x="3212" y="9"/>
                    <a:pt x="3215" y="10"/>
                  </a:cubicBezTo>
                  <a:lnTo>
                    <a:pt x="3224" y="12"/>
                  </a:lnTo>
                  <a:cubicBezTo>
                    <a:pt x="3226" y="12"/>
                    <a:pt x="3227" y="13"/>
                    <a:pt x="3228" y="14"/>
                  </a:cubicBezTo>
                  <a:lnTo>
                    <a:pt x="3236" y="22"/>
                  </a:lnTo>
                  <a:cubicBezTo>
                    <a:pt x="3237" y="23"/>
                    <a:pt x="3238" y="24"/>
                    <a:pt x="3238" y="26"/>
                  </a:cubicBezTo>
                  <a:lnTo>
                    <a:pt x="3240" y="35"/>
                  </a:lnTo>
                  <a:cubicBezTo>
                    <a:pt x="3241" y="38"/>
                    <a:pt x="3239" y="42"/>
                    <a:pt x="3236" y="44"/>
                  </a:cubicBezTo>
                  <a:lnTo>
                    <a:pt x="3228" y="48"/>
                  </a:lnTo>
                  <a:cubicBezTo>
                    <a:pt x="3227" y="48"/>
                    <a:pt x="3226" y="48"/>
                    <a:pt x="3224" y="48"/>
                  </a:cubicBezTo>
                  <a:lnTo>
                    <a:pt x="24" y="48"/>
                  </a:lnTo>
                  <a:cubicBezTo>
                    <a:pt x="23" y="48"/>
                    <a:pt x="22" y="48"/>
                    <a:pt x="20" y="47"/>
                  </a:cubicBezTo>
                  <a:lnTo>
                    <a:pt x="13" y="43"/>
                  </a:lnTo>
                  <a:cubicBezTo>
                    <a:pt x="10" y="42"/>
                    <a:pt x="9" y="38"/>
                    <a:pt x="10" y="35"/>
                  </a:cubicBezTo>
                  <a:lnTo>
                    <a:pt x="12" y="26"/>
                  </a:lnTo>
                  <a:cubicBezTo>
                    <a:pt x="12" y="24"/>
                    <a:pt x="13" y="23"/>
                    <a:pt x="14" y="22"/>
                  </a:cubicBezTo>
                  <a:lnTo>
                    <a:pt x="22" y="14"/>
                  </a:lnTo>
                  <a:cubicBezTo>
                    <a:pt x="23" y="13"/>
                    <a:pt x="24" y="12"/>
                    <a:pt x="26" y="12"/>
                  </a:cubicBezTo>
                  <a:lnTo>
                    <a:pt x="35" y="10"/>
                  </a:lnTo>
                  <a:cubicBezTo>
                    <a:pt x="38" y="9"/>
                    <a:pt x="42" y="10"/>
                    <a:pt x="43" y="13"/>
                  </a:cubicBezTo>
                  <a:lnTo>
                    <a:pt x="47" y="20"/>
                  </a:lnTo>
                  <a:cubicBezTo>
                    <a:pt x="48" y="22"/>
                    <a:pt x="48" y="23"/>
                    <a:pt x="48" y="24"/>
                  </a:cubicBezTo>
                  <a:lnTo>
                    <a:pt x="48" y="520"/>
                  </a:lnTo>
                  <a:close/>
                  <a:moveTo>
                    <a:pt x="32" y="24"/>
                  </a:moveTo>
                  <a:lnTo>
                    <a:pt x="34" y="28"/>
                  </a:lnTo>
                  <a:lnTo>
                    <a:pt x="30" y="21"/>
                  </a:lnTo>
                  <a:lnTo>
                    <a:pt x="38" y="25"/>
                  </a:lnTo>
                  <a:lnTo>
                    <a:pt x="29" y="27"/>
                  </a:lnTo>
                  <a:lnTo>
                    <a:pt x="33" y="25"/>
                  </a:lnTo>
                  <a:lnTo>
                    <a:pt x="25" y="33"/>
                  </a:lnTo>
                  <a:lnTo>
                    <a:pt x="27" y="29"/>
                  </a:lnTo>
                  <a:lnTo>
                    <a:pt x="25" y="38"/>
                  </a:lnTo>
                  <a:lnTo>
                    <a:pt x="21" y="30"/>
                  </a:lnTo>
                  <a:lnTo>
                    <a:pt x="28" y="34"/>
                  </a:lnTo>
                  <a:lnTo>
                    <a:pt x="24" y="32"/>
                  </a:lnTo>
                  <a:lnTo>
                    <a:pt x="3224" y="32"/>
                  </a:lnTo>
                  <a:lnTo>
                    <a:pt x="3221" y="33"/>
                  </a:lnTo>
                  <a:lnTo>
                    <a:pt x="3229" y="29"/>
                  </a:lnTo>
                  <a:lnTo>
                    <a:pt x="3225" y="38"/>
                  </a:lnTo>
                  <a:lnTo>
                    <a:pt x="3223" y="29"/>
                  </a:lnTo>
                  <a:lnTo>
                    <a:pt x="3225" y="33"/>
                  </a:lnTo>
                  <a:lnTo>
                    <a:pt x="3217" y="25"/>
                  </a:lnTo>
                  <a:lnTo>
                    <a:pt x="3221" y="27"/>
                  </a:lnTo>
                  <a:lnTo>
                    <a:pt x="3212" y="25"/>
                  </a:lnTo>
                  <a:lnTo>
                    <a:pt x="3220" y="22"/>
                  </a:lnTo>
                  <a:lnTo>
                    <a:pt x="3215" y="29"/>
                  </a:lnTo>
                  <a:lnTo>
                    <a:pt x="3216" y="24"/>
                  </a:lnTo>
                  <a:lnTo>
                    <a:pt x="3216" y="520"/>
                  </a:lnTo>
                  <a:lnTo>
                    <a:pt x="3215" y="516"/>
                  </a:lnTo>
                  <a:lnTo>
                    <a:pt x="3220" y="524"/>
                  </a:lnTo>
                  <a:lnTo>
                    <a:pt x="3212" y="521"/>
                  </a:lnTo>
                  <a:lnTo>
                    <a:pt x="3221" y="519"/>
                  </a:lnTo>
                  <a:lnTo>
                    <a:pt x="3217" y="521"/>
                  </a:lnTo>
                  <a:lnTo>
                    <a:pt x="3225" y="513"/>
                  </a:lnTo>
                  <a:lnTo>
                    <a:pt x="3223" y="517"/>
                  </a:lnTo>
                  <a:lnTo>
                    <a:pt x="3225" y="508"/>
                  </a:lnTo>
                  <a:lnTo>
                    <a:pt x="3228" y="516"/>
                  </a:lnTo>
                  <a:lnTo>
                    <a:pt x="3220" y="511"/>
                  </a:lnTo>
                  <a:lnTo>
                    <a:pt x="3224" y="512"/>
                  </a:lnTo>
                  <a:lnTo>
                    <a:pt x="24" y="512"/>
                  </a:lnTo>
                  <a:lnTo>
                    <a:pt x="29" y="511"/>
                  </a:lnTo>
                  <a:lnTo>
                    <a:pt x="22" y="516"/>
                  </a:lnTo>
                  <a:lnTo>
                    <a:pt x="25" y="508"/>
                  </a:lnTo>
                  <a:lnTo>
                    <a:pt x="27" y="517"/>
                  </a:lnTo>
                  <a:lnTo>
                    <a:pt x="25" y="513"/>
                  </a:lnTo>
                  <a:lnTo>
                    <a:pt x="33" y="521"/>
                  </a:lnTo>
                  <a:lnTo>
                    <a:pt x="29" y="519"/>
                  </a:lnTo>
                  <a:lnTo>
                    <a:pt x="38" y="521"/>
                  </a:lnTo>
                  <a:lnTo>
                    <a:pt x="29" y="525"/>
                  </a:lnTo>
                  <a:lnTo>
                    <a:pt x="33" y="517"/>
                  </a:lnTo>
                  <a:lnTo>
                    <a:pt x="32" y="520"/>
                  </a:lnTo>
                  <a:lnTo>
                    <a:pt x="32" y="24"/>
                  </a:lnTo>
                  <a:close/>
                  <a:moveTo>
                    <a:pt x="16" y="24"/>
                  </a:moveTo>
                  <a:cubicBezTo>
                    <a:pt x="16" y="22"/>
                    <a:pt x="18" y="19"/>
                    <a:pt x="20" y="18"/>
                  </a:cubicBezTo>
                  <a:cubicBezTo>
                    <a:pt x="22" y="16"/>
                    <a:pt x="25" y="16"/>
                    <a:pt x="28" y="17"/>
                  </a:cubicBezTo>
                  <a:lnTo>
                    <a:pt x="42" y="23"/>
                  </a:lnTo>
                  <a:cubicBezTo>
                    <a:pt x="44" y="24"/>
                    <a:pt x="46" y="26"/>
                    <a:pt x="46" y="29"/>
                  </a:cubicBezTo>
                  <a:cubicBezTo>
                    <a:pt x="47" y="32"/>
                    <a:pt x="46" y="34"/>
                    <a:pt x="44" y="36"/>
                  </a:cubicBezTo>
                  <a:lnTo>
                    <a:pt x="36" y="44"/>
                  </a:lnTo>
                  <a:cubicBezTo>
                    <a:pt x="34" y="46"/>
                    <a:pt x="32" y="47"/>
                    <a:pt x="29" y="46"/>
                  </a:cubicBezTo>
                  <a:cubicBezTo>
                    <a:pt x="26" y="46"/>
                    <a:pt x="24" y="44"/>
                    <a:pt x="23" y="42"/>
                  </a:cubicBezTo>
                  <a:lnTo>
                    <a:pt x="17" y="28"/>
                  </a:lnTo>
                  <a:cubicBezTo>
                    <a:pt x="16" y="25"/>
                    <a:pt x="16" y="22"/>
                    <a:pt x="18" y="20"/>
                  </a:cubicBezTo>
                  <a:cubicBezTo>
                    <a:pt x="19" y="18"/>
                    <a:pt x="22" y="16"/>
                    <a:pt x="24" y="16"/>
                  </a:cubicBezTo>
                  <a:lnTo>
                    <a:pt x="3224" y="16"/>
                  </a:lnTo>
                  <a:cubicBezTo>
                    <a:pt x="3227" y="16"/>
                    <a:pt x="3230" y="18"/>
                    <a:pt x="3231" y="20"/>
                  </a:cubicBezTo>
                  <a:cubicBezTo>
                    <a:pt x="3233" y="22"/>
                    <a:pt x="3233" y="25"/>
                    <a:pt x="3232" y="27"/>
                  </a:cubicBezTo>
                  <a:lnTo>
                    <a:pt x="3227" y="41"/>
                  </a:lnTo>
                  <a:cubicBezTo>
                    <a:pt x="3226" y="44"/>
                    <a:pt x="3224" y="46"/>
                    <a:pt x="3221" y="46"/>
                  </a:cubicBezTo>
                  <a:cubicBezTo>
                    <a:pt x="3219" y="47"/>
                    <a:pt x="3216" y="46"/>
                    <a:pt x="3214" y="44"/>
                  </a:cubicBezTo>
                  <a:lnTo>
                    <a:pt x="3206" y="36"/>
                  </a:lnTo>
                  <a:cubicBezTo>
                    <a:pt x="3204" y="34"/>
                    <a:pt x="3203" y="32"/>
                    <a:pt x="3204" y="29"/>
                  </a:cubicBezTo>
                  <a:cubicBezTo>
                    <a:pt x="3204" y="26"/>
                    <a:pt x="3206" y="24"/>
                    <a:pt x="3208" y="23"/>
                  </a:cubicBezTo>
                  <a:lnTo>
                    <a:pt x="3221" y="17"/>
                  </a:lnTo>
                  <a:cubicBezTo>
                    <a:pt x="3224" y="16"/>
                    <a:pt x="3226" y="16"/>
                    <a:pt x="3229" y="18"/>
                  </a:cubicBezTo>
                  <a:cubicBezTo>
                    <a:pt x="3231" y="19"/>
                    <a:pt x="3232" y="22"/>
                    <a:pt x="3232" y="24"/>
                  </a:cubicBezTo>
                  <a:lnTo>
                    <a:pt x="3232" y="520"/>
                  </a:lnTo>
                  <a:cubicBezTo>
                    <a:pt x="3232" y="523"/>
                    <a:pt x="3231" y="526"/>
                    <a:pt x="3229" y="527"/>
                  </a:cubicBezTo>
                  <a:cubicBezTo>
                    <a:pt x="3227" y="529"/>
                    <a:pt x="3224" y="529"/>
                    <a:pt x="3222" y="528"/>
                  </a:cubicBezTo>
                  <a:lnTo>
                    <a:pt x="3209" y="523"/>
                  </a:lnTo>
                  <a:cubicBezTo>
                    <a:pt x="3206" y="522"/>
                    <a:pt x="3204" y="520"/>
                    <a:pt x="3204" y="517"/>
                  </a:cubicBezTo>
                  <a:cubicBezTo>
                    <a:pt x="3203" y="514"/>
                    <a:pt x="3204" y="512"/>
                    <a:pt x="3206" y="510"/>
                  </a:cubicBezTo>
                  <a:lnTo>
                    <a:pt x="3214" y="502"/>
                  </a:lnTo>
                  <a:cubicBezTo>
                    <a:pt x="3216" y="500"/>
                    <a:pt x="3218" y="499"/>
                    <a:pt x="3221" y="500"/>
                  </a:cubicBezTo>
                  <a:cubicBezTo>
                    <a:pt x="3224" y="500"/>
                    <a:pt x="3226" y="502"/>
                    <a:pt x="3227" y="505"/>
                  </a:cubicBezTo>
                  <a:lnTo>
                    <a:pt x="3232" y="518"/>
                  </a:lnTo>
                  <a:cubicBezTo>
                    <a:pt x="3233" y="520"/>
                    <a:pt x="3233" y="523"/>
                    <a:pt x="3231" y="525"/>
                  </a:cubicBezTo>
                  <a:cubicBezTo>
                    <a:pt x="3230" y="527"/>
                    <a:pt x="3227" y="528"/>
                    <a:pt x="3224" y="528"/>
                  </a:cubicBezTo>
                  <a:lnTo>
                    <a:pt x="24" y="528"/>
                  </a:lnTo>
                  <a:cubicBezTo>
                    <a:pt x="22" y="528"/>
                    <a:pt x="19" y="527"/>
                    <a:pt x="18" y="525"/>
                  </a:cubicBezTo>
                  <a:cubicBezTo>
                    <a:pt x="16" y="522"/>
                    <a:pt x="16" y="520"/>
                    <a:pt x="17" y="517"/>
                  </a:cubicBezTo>
                  <a:lnTo>
                    <a:pt x="23" y="504"/>
                  </a:lnTo>
                  <a:cubicBezTo>
                    <a:pt x="24" y="502"/>
                    <a:pt x="26" y="500"/>
                    <a:pt x="29" y="500"/>
                  </a:cubicBezTo>
                  <a:cubicBezTo>
                    <a:pt x="32" y="499"/>
                    <a:pt x="34" y="500"/>
                    <a:pt x="36" y="502"/>
                  </a:cubicBezTo>
                  <a:lnTo>
                    <a:pt x="44" y="510"/>
                  </a:lnTo>
                  <a:cubicBezTo>
                    <a:pt x="46" y="512"/>
                    <a:pt x="47" y="515"/>
                    <a:pt x="46" y="517"/>
                  </a:cubicBezTo>
                  <a:cubicBezTo>
                    <a:pt x="46" y="520"/>
                    <a:pt x="44" y="522"/>
                    <a:pt x="41" y="523"/>
                  </a:cubicBezTo>
                  <a:lnTo>
                    <a:pt x="27" y="528"/>
                  </a:lnTo>
                  <a:cubicBezTo>
                    <a:pt x="25" y="529"/>
                    <a:pt x="22" y="529"/>
                    <a:pt x="20" y="527"/>
                  </a:cubicBezTo>
                  <a:cubicBezTo>
                    <a:pt x="18" y="526"/>
                    <a:pt x="16" y="523"/>
                    <a:pt x="16" y="520"/>
                  </a:cubicBezTo>
                  <a:lnTo>
                    <a:pt x="16" y="24"/>
                  </a:lnTo>
                  <a:close/>
                  <a:moveTo>
                    <a:pt x="32" y="520"/>
                  </a:moveTo>
                  <a:lnTo>
                    <a:pt x="22" y="513"/>
                  </a:lnTo>
                  <a:lnTo>
                    <a:pt x="36" y="508"/>
                  </a:lnTo>
                  <a:lnTo>
                    <a:pt x="33" y="521"/>
                  </a:lnTo>
                  <a:lnTo>
                    <a:pt x="25" y="513"/>
                  </a:lnTo>
                  <a:lnTo>
                    <a:pt x="38" y="511"/>
                  </a:lnTo>
                  <a:lnTo>
                    <a:pt x="32" y="524"/>
                  </a:lnTo>
                  <a:lnTo>
                    <a:pt x="24" y="512"/>
                  </a:lnTo>
                  <a:lnTo>
                    <a:pt x="3224" y="512"/>
                  </a:lnTo>
                  <a:lnTo>
                    <a:pt x="3217" y="523"/>
                  </a:lnTo>
                  <a:lnTo>
                    <a:pt x="3212" y="510"/>
                  </a:lnTo>
                  <a:lnTo>
                    <a:pt x="3225" y="513"/>
                  </a:lnTo>
                  <a:lnTo>
                    <a:pt x="3217" y="521"/>
                  </a:lnTo>
                  <a:lnTo>
                    <a:pt x="3214" y="508"/>
                  </a:lnTo>
                  <a:lnTo>
                    <a:pt x="3227" y="513"/>
                  </a:lnTo>
                  <a:lnTo>
                    <a:pt x="3216" y="520"/>
                  </a:lnTo>
                  <a:lnTo>
                    <a:pt x="3216" y="24"/>
                  </a:lnTo>
                  <a:lnTo>
                    <a:pt x="3228" y="32"/>
                  </a:lnTo>
                  <a:lnTo>
                    <a:pt x="3215" y="38"/>
                  </a:lnTo>
                  <a:lnTo>
                    <a:pt x="3217" y="25"/>
                  </a:lnTo>
                  <a:lnTo>
                    <a:pt x="3225" y="33"/>
                  </a:lnTo>
                  <a:lnTo>
                    <a:pt x="3212" y="36"/>
                  </a:lnTo>
                  <a:lnTo>
                    <a:pt x="3217" y="22"/>
                  </a:lnTo>
                  <a:lnTo>
                    <a:pt x="3224" y="32"/>
                  </a:lnTo>
                  <a:lnTo>
                    <a:pt x="24" y="32"/>
                  </a:lnTo>
                  <a:lnTo>
                    <a:pt x="32" y="21"/>
                  </a:lnTo>
                  <a:lnTo>
                    <a:pt x="38" y="35"/>
                  </a:lnTo>
                  <a:lnTo>
                    <a:pt x="25" y="33"/>
                  </a:lnTo>
                  <a:lnTo>
                    <a:pt x="33" y="25"/>
                  </a:lnTo>
                  <a:lnTo>
                    <a:pt x="35" y="38"/>
                  </a:lnTo>
                  <a:lnTo>
                    <a:pt x="21" y="32"/>
                  </a:lnTo>
                  <a:lnTo>
                    <a:pt x="32" y="24"/>
                  </a:lnTo>
                  <a:lnTo>
                    <a:pt x="32" y="520"/>
                  </a:lnTo>
                  <a:close/>
                </a:path>
              </a:pathLst>
            </a:custGeom>
            <a:solidFill>
              <a:srgbClr val="4F81BD"/>
            </a:solidFill>
            <a:ln w="0" cap="flat">
              <a:solidFill>
                <a:srgbClr val="4F81BD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7" name="Rectangle 103"/>
            <p:cNvSpPr>
              <a:spLocks noChangeArrowheads="1"/>
            </p:cNvSpPr>
            <p:nvPr/>
          </p:nvSpPr>
          <p:spPr bwMode="auto">
            <a:xfrm>
              <a:off x="1301" y="1613"/>
              <a:ext cx="1212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“Alpha Contracting”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8" name="Rectangle 104"/>
            <p:cNvSpPr>
              <a:spLocks noChangeArrowheads="1"/>
            </p:cNvSpPr>
            <p:nvPr/>
          </p:nvSpPr>
          <p:spPr bwMode="auto">
            <a:xfrm>
              <a:off x="1778" y="979"/>
              <a:ext cx="174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29" name="Rectangle 105"/>
            <p:cNvSpPr>
              <a:spLocks noChangeArrowheads="1"/>
            </p:cNvSpPr>
            <p:nvPr/>
          </p:nvSpPr>
          <p:spPr bwMode="auto">
            <a:xfrm>
              <a:off x="1728" y="486"/>
              <a:ext cx="234" cy="138"/>
            </a:xfrm>
            <a:prstGeom prst="rect">
              <a:avLst/>
            </a:prstGeom>
            <a:solidFill>
              <a:srgbClr val="4F81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0" name="Freeform 106"/>
            <p:cNvSpPr>
              <a:spLocks noEditPoints="1"/>
            </p:cNvSpPr>
            <p:nvPr/>
          </p:nvSpPr>
          <p:spPr bwMode="auto">
            <a:xfrm>
              <a:off x="1722" y="492"/>
              <a:ext cx="240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0" y="0"/>
                </a:cxn>
                <a:cxn ang="0">
                  <a:pos x="240" y="144"/>
                </a:cxn>
                <a:cxn ang="0">
                  <a:pos x="0" y="144"/>
                </a:cxn>
                <a:cxn ang="0">
                  <a:pos x="0" y="0"/>
                </a:cxn>
                <a:cxn ang="0">
                  <a:pos x="6" y="141"/>
                </a:cxn>
                <a:cxn ang="0">
                  <a:pos x="3" y="138"/>
                </a:cxn>
                <a:cxn ang="0">
                  <a:pos x="237" y="138"/>
                </a:cxn>
                <a:cxn ang="0">
                  <a:pos x="234" y="141"/>
                </a:cxn>
                <a:cxn ang="0">
                  <a:pos x="234" y="3"/>
                </a:cxn>
                <a:cxn ang="0">
                  <a:pos x="237" y="6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6" y="141"/>
                </a:cxn>
              </a:cxnLst>
              <a:rect l="0" t="0" r="r" b="b"/>
              <a:pathLst>
                <a:path w="240" h="144">
                  <a:moveTo>
                    <a:pt x="0" y="0"/>
                  </a:moveTo>
                  <a:lnTo>
                    <a:pt x="240" y="0"/>
                  </a:lnTo>
                  <a:lnTo>
                    <a:pt x="240" y="144"/>
                  </a:lnTo>
                  <a:lnTo>
                    <a:pt x="0" y="144"/>
                  </a:lnTo>
                  <a:lnTo>
                    <a:pt x="0" y="0"/>
                  </a:lnTo>
                  <a:close/>
                  <a:moveTo>
                    <a:pt x="6" y="141"/>
                  </a:moveTo>
                  <a:lnTo>
                    <a:pt x="3" y="138"/>
                  </a:lnTo>
                  <a:lnTo>
                    <a:pt x="237" y="138"/>
                  </a:lnTo>
                  <a:lnTo>
                    <a:pt x="234" y="141"/>
                  </a:lnTo>
                  <a:lnTo>
                    <a:pt x="234" y="3"/>
                  </a:lnTo>
                  <a:lnTo>
                    <a:pt x="237" y="6"/>
                  </a:lnTo>
                  <a:lnTo>
                    <a:pt x="3" y="6"/>
                  </a:lnTo>
                  <a:lnTo>
                    <a:pt x="6" y="3"/>
                  </a:lnTo>
                  <a:lnTo>
                    <a:pt x="6" y="1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1" name="Freeform 107"/>
            <p:cNvSpPr>
              <a:spLocks noEditPoints="1"/>
            </p:cNvSpPr>
            <p:nvPr/>
          </p:nvSpPr>
          <p:spPr bwMode="auto">
            <a:xfrm>
              <a:off x="1725" y="489"/>
              <a:ext cx="246" cy="15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648" y="0"/>
                </a:cxn>
                <a:cxn ang="0">
                  <a:pos x="656" y="8"/>
                </a:cxn>
                <a:cxn ang="0">
                  <a:pos x="656" y="392"/>
                </a:cxn>
                <a:cxn ang="0">
                  <a:pos x="648" y="400"/>
                </a:cxn>
                <a:cxn ang="0">
                  <a:pos x="8" y="400"/>
                </a:cxn>
                <a:cxn ang="0">
                  <a:pos x="0" y="392"/>
                </a:cxn>
                <a:cxn ang="0">
                  <a:pos x="0" y="8"/>
                </a:cxn>
                <a:cxn ang="0">
                  <a:pos x="16" y="392"/>
                </a:cxn>
                <a:cxn ang="0">
                  <a:pos x="8" y="384"/>
                </a:cxn>
                <a:cxn ang="0">
                  <a:pos x="648" y="384"/>
                </a:cxn>
                <a:cxn ang="0">
                  <a:pos x="640" y="392"/>
                </a:cxn>
                <a:cxn ang="0">
                  <a:pos x="640" y="8"/>
                </a:cxn>
                <a:cxn ang="0">
                  <a:pos x="648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392"/>
                </a:cxn>
                <a:cxn ang="0">
                  <a:pos x="32" y="384"/>
                </a:cxn>
                <a:cxn ang="0">
                  <a:pos x="28" y="392"/>
                </a:cxn>
                <a:cxn ang="0">
                  <a:pos x="19" y="390"/>
                </a:cxn>
                <a:cxn ang="0">
                  <a:pos x="11" y="382"/>
                </a:cxn>
                <a:cxn ang="0">
                  <a:pos x="9" y="373"/>
                </a:cxn>
                <a:cxn ang="0">
                  <a:pos x="16" y="368"/>
                </a:cxn>
                <a:cxn ang="0">
                  <a:pos x="640" y="368"/>
                </a:cxn>
                <a:cxn ang="0">
                  <a:pos x="648" y="373"/>
                </a:cxn>
                <a:cxn ang="0">
                  <a:pos x="646" y="382"/>
                </a:cxn>
                <a:cxn ang="0">
                  <a:pos x="638" y="390"/>
                </a:cxn>
                <a:cxn ang="0">
                  <a:pos x="629" y="392"/>
                </a:cxn>
                <a:cxn ang="0">
                  <a:pos x="624" y="384"/>
                </a:cxn>
                <a:cxn ang="0">
                  <a:pos x="624" y="16"/>
                </a:cxn>
                <a:cxn ang="0">
                  <a:pos x="629" y="9"/>
                </a:cxn>
                <a:cxn ang="0">
                  <a:pos x="638" y="11"/>
                </a:cxn>
                <a:cxn ang="0">
                  <a:pos x="646" y="19"/>
                </a:cxn>
                <a:cxn ang="0">
                  <a:pos x="648" y="28"/>
                </a:cxn>
                <a:cxn ang="0">
                  <a:pos x="640" y="32"/>
                </a:cxn>
                <a:cxn ang="0">
                  <a:pos x="16" y="32"/>
                </a:cxn>
                <a:cxn ang="0">
                  <a:pos x="9" y="28"/>
                </a:cxn>
                <a:cxn ang="0">
                  <a:pos x="11" y="19"/>
                </a:cxn>
                <a:cxn ang="0">
                  <a:pos x="19" y="11"/>
                </a:cxn>
                <a:cxn ang="0">
                  <a:pos x="28" y="9"/>
                </a:cxn>
                <a:cxn ang="0">
                  <a:pos x="32" y="16"/>
                </a:cxn>
                <a:cxn ang="0">
                  <a:pos x="32" y="384"/>
                </a:cxn>
                <a:cxn ang="0">
                  <a:pos x="16" y="16"/>
                </a:cxn>
                <a:cxn ang="0">
                  <a:pos x="30" y="22"/>
                </a:cxn>
                <a:cxn ang="0">
                  <a:pos x="22" y="30"/>
                </a:cxn>
                <a:cxn ang="0">
                  <a:pos x="16" y="16"/>
                </a:cxn>
                <a:cxn ang="0">
                  <a:pos x="640" y="16"/>
                </a:cxn>
                <a:cxn ang="0">
                  <a:pos x="635" y="30"/>
                </a:cxn>
                <a:cxn ang="0">
                  <a:pos x="627" y="22"/>
                </a:cxn>
                <a:cxn ang="0">
                  <a:pos x="640" y="16"/>
                </a:cxn>
                <a:cxn ang="0">
                  <a:pos x="640" y="384"/>
                </a:cxn>
                <a:cxn ang="0">
                  <a:pos x="627" y="379"/>
                </a:cxn>
                <a:cxn ang="0">
                  <a:pos x="635" y="371"/>
                </a:cxn>
                <a:cxn ang="0">
                  <a:pos x="640" y="384"/>
                </a:cxn>
                <a:cxn ang="0">
                  <a:pos x="16" y="384"/>
                </a:cxn>
                <a:cxn ang="0">
                  <a:pos x="22" y="371"/>
                </a:cxn>
                <a:cxn ang="0">
                  <a:pos x="30" y="379"/>
                </a:cxn>
                <a:cxn ang="0">
                  <a:pos x="16" y="384"/>
                </a:cxn>
                <a:cxn ang="0">
                  <a:pos x="16" y="16"/>
                </a:cxn>
              </a:cxnLst>
              <a:rect l="0" t="0" r="r" b="b"/>
              <a:pathLst>
                <a:path w="656" h="400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648" y="0"/>
                  </a:lnTo>
                  <a:cubicBezTo>
                    <a:pt x="653" y="0"/>
                    <a:pt x="656" y="4"/>
                    <a:pt x="656" y="8"/>
                  </a:cubicBezTo>
                  <a:lnTo>
                    <a:pt x="656" y="392"/>
                  </a:lnTo>
                  <a:cubicBezTo>
                    <a:pt x="656" y="397"/>
                    <a:pt x="653" y="400"/>
                    <a:pt x="648" y="400"/>
                  </a:cubicBezTo>
                  <a:lnTo>
                    <a:pt x="8" y="400"/>
                  </a:lnTo>
                  <a:cubicBezTo>
                    <a:pt x="4" y="400"/>
                    <a:pt x="0" y="397"/>
                    <a:pt x="0" y="392"/>
                  </a:cubicBezTo>
                  <a:lnTo>
                    <a:pt x="0" y="8"/>
                  </a:lnTo>
                  <a:close/>
                  <a:moveTo>
                    <a:pt x="16" y="392"/>
                  </a:moveTo>
                  <a:lnTo>
                    <a:pt x="8" y="384"/>
                  </a:lnTo>
                  <a:lnTo>
                    <a:pt x="648" y="384"/>
                  </a:lnTo>
                  <a:lnTo>
                    <a:pt x="640" y="392"/>
                  </a:lnTo>
                  <a:lnTo>
                    <a:pt x="640" y="8"/>
                  </a:lnTo>
                  <a:lnTo>
                    <a:pt x="648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392"/>
                  </a:lnTo>
                  <a:close/>
                  <a:moveTo>
                    <a:pt x="32" y="384"/>
                  </a:moveTo>
                  <a:cubicBezTo>
                    <a:pt x="32" y="388"/>
                    <a:pt x="31" y="391"/>
                    <a:pt x="28" y="392"/>
                  </a:cubicBezTo>
                  <a:cubicBezTo>
                    <a:pt x="25" y="393"/>
                    <a:pt x="21" y="392"/>
                    <a:pt x="19" y="390"/>
                  </a:cubicBezTo>
                  <a:lnTo>
                    <a:pt x="11" y="382"/>
                  </a:lnTo>
                  <a:cubicBezTo>
                    <a:pt x="9" y="380"/>
                    <a:pt x="8" y="376"/>
                    <a:pt x="9" y="373"/>
                  </a:cubicBezTo>
                  <a:cubicBezTo>
                    <a:pt x="10" y="370"/>
                    <a:pt x="13" y="368"/>
                    <a:pt x="16" y="368"/>
                  </a:cubicBezTo>
                  <a:lnTo>
                    <a:pt x="640" y="368"/>
                  </a:lnTo>
                  <a:cubicBezTo>
                    <a:pt x="644" y="368"/>
                    <a:pt x="647" y="370"/>
                    <a:pt x="648" y="373"/>
                  </a:cubicBezTo>
                  <a:cubicBezTo>
                    <a:pt x="649" y="376"/>
                    <a:pt x="648" y="380"/>
                    <a:pt x="646" y="382"/>
                  </a:cubicBezTo>
                  <a:lnTo>
                    <a:pt x="638" y="390"/>
                  </a:lnTo>
                  <a:cubicBezTo>
                    <a:pt x="636" y="392"/>
                    <a:pt x="632" y="393"/>
                    <a:pt x="629" y="392"/>
                  </a:cubicBezTo>
                  <a:cubicBezTo>
                    <a:pt x="626" y="391"/>
                    <a:pt x="624" y="388"/>
                    <a:pt x="624" y="384"/>
                  </a:cubicBezTo>
                  <a:lnTo>
                    <a:pt x="624" y="16"/>
                  </a:lnTo>
                  <a:cubicBezTo>
                    <a:pt x="624" y="13"/>
                    <a:pt x="626" y="10"/>
                    <a:pt x="629" y="9"/>
                  </a:cubicBezTo>
                  <a:cubicBezTo>
                    <a:pt x="632" y="8"/>
                    <a:pt x="636" y="9"/>
                    <a:pt x="638" y="11"/>
                  </a:cubicBezTo>
                  <a:lnTo>
                    <a:pt x="646" y="19"/>
                  </a:lnTo>
                  <a:cubicBezTo>
                    <a:pt x="648" y="21"/>
                    <a:pt x="649" y="25"/>
                    <a:pt x="648" y="28"/>
                  </a:cubicBezTo>
                  <a:cubicBezTo>
                    <a:pt x="647" y="31"/>
                    <a:pt x="644" y="32"/>
                    <a:pt x="640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384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640" y="16"/>
                  </a:lnTo>
                  <a:lnTo>
                    <a:pt x="635" y="30"/>
                  </a:lnTo>
                  <a:lnTo>
                    <a:pt x="627" y="22"/>
                  </a:lnTo>
                  <a:lnTo>
                    <a:pt x="640" y="16"/>
                  </a:lnTo>
                  <a:lnTo>
                    <a:pt x="640" y="384"/>
                  </a:lnTo>
                  <a:lnTo>
                    <a:pt x="627" y="379"/>
                  </a:lnTo>
                  <a:lnTo>
                    <a:pt x="635" y="371"/>
                  </a:lnTo>
                  <a:lnTo>
                    <a:pt x="640" y="384"/>
                  </a:lnTo>
                  <a:lnTo>
                    <a:pt x="16" y="384"/>
                  </a:lnTo>
                  <a:lnTo>
                    <a:pt x="22" y="371"/>
                  </a:lnTo>
                  <a:lnTo>
                    <a:pt x="30" y="379"/>
                  </a:lnTo>
                  <a:lnTo>
                    <a:pt x="16" y="384"/>
                  </a:lnTo>
                  <a:lnTo>
                    <a:pt x="16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2" name="Freeform 108"/>
            <p:cNvSpPr>
              <a:spLocks noEditPoints="1"/>
            </p:cNvSpPr>
            <p:nvPr/>
          </p:nvSpPr>
          <p:spPr bwMode="auto">
            <a:xfrm>
              <a:off x="1722" y="486"/>
              <a:ext cx="252" cy="156"/>
            </a:xfrm>
            <a:custGeom>
              <a:avLst/>
              <a:gdLst/>
              <a:ahLst/>
              <a:cxnLst>
                <a:cxn ang="0">
                  <a:pos x="656" y="0"/>
                </a:cxn>
                <a:cxn ang="0">
                  <a:pos x="670" y="406"/>
                </a:cxn>
                <a:cxn ang="0">
                  <a:pos x="3" y="406"/>
                </a:cxn>
                <a:cxn ang="0">
                  <a:pos x="22" y="403"/>
                </a:cxn>
                <a:cxn ang="0">
                  <a:pos x="656" y="400"/>
                </a:cxn>
                <a:cxn ang="0">
                  <a:pos x="16" y="16"/>
                </a:cxn>
                <a:cxn ang="0">
                  <a:pos x="32" y="400"/>
                </a:cxn>
                <a:cxn ang="0">
                  <a:pos x="16" y="384"/>
                </a:cxn>
                <a:cxn ang="0">
                  <a:pos x="645" y="408"/>
                </a:cxn>
                <a:cxn ang="0">
                  <a:pos x="662" y="19"/>
                </a:cxn>
                <a:cxn ang="0">
                  <a:pos x="11" y="19"/>
                </a:cxn>
                <a:cxn ang="0">
                  <a:pos x="16" y="16"/>
                </a:cxn>
                <a:cxn ang="0">
                  <a:pos x="651" y="30"/>
                </a:cxn>
                <a:cxn ang="0">
                  <a:pos x="651" y="387"/>
                </a:cxn>
                <a:cxn ang="0">
                  <a:pos x="16" y="400"/>
                </a:cxn>
                <a:cxn ang="0">
                  <a:pos x="35" y="408"/>
                </a:cxn>
                <a:cxn ang="0">
                  <a:pos x="10" y="383"/>
                </a:cxn>
                <a:cxn ang="0">
                  <a:pos x="653" y="370"/>
                </a:cxn>
                <a:cxn ang="0">
                  <a:pos x="652" y="404"/>
                </a:cxn>
                <a:cxn ang="0">
                  <a:pos x="624" y="392"/>
                </a:cxn>
                <a:cxn ang="0">
                  <a:pos x="648" y="12"/>
                </a:cxn>
                <a:cxn ang="0">
                  <a:pos x="660" y="44"/>
                </a:cxn>
                <a:cxn ang="0">
                  <a:pos x="13" y="43"/>
                </a:cxn>
                <a:cxn ang="0">
                  <a:pos x="26" y="12"/>
                </a:cxn>
                <a:cxn ang="0">
                  <a:pos x="48" y="392"/>
                </a:cxn>
                <a:cxn ang="0">
                  <a:pos x="29" y="27"/>
                </a:cxn>
                <a:cxn ang="0">
                  <a:pos x="21" y="30"/>
                </a:cxn>
                <a:cxn ang="0">
                  <a:pos x="653" y="29"/>
                </a:cxn>
                <a:cxn ang="0">
                  <a:pos x="645" y="27"/>
                </a:cxn>
                <a:cxn ang="0">
                  <a:pos x="640" y="392"/>
                </a:cxn>
                <a:cxn ang="0">
                  <a:pos x="641" y="393"/>
                </a:cxn>
                <a:cxn ang="0">
                  <a:pos x="644" y="383"/>
                </a:cxn>
                <a:cxn ang="0">
                  <a:pos x="25" y="380"/>
                </a:cxn>
                <a:cxn ang="0">
                  <a:pos x="38" y="393"/>
                </a:cxn>
                <a:cxn ang="0">
                  <a:pos x="16" y="24"/>
                </a:cxn>
                <a:cxn ang="0">
                  <a:pos x="44" y="36"/>
                </a:cxn>
                <a:cxn ang="0">
                  <a:pos x="18" y="20"/>
                </a:cxn>
                <a:cxn ang="0">
                  <a:pos x="651" y="41"/>
                </a:cxn>
                <a:cxn ang="0">
                  <a:pos x="632" y="23"/>
                </a:cxn>
                <a:cxn ang="0">
                  <a:pos x="653" y="399"/>
                </a:cxn>
                <a:cxn ang="0">
                  <a:pos x="638" y="374"/>
                </a:cxn>
                <a:cxn ang="0">
                  <a:pos x="648" y="400"/>
                </a:cxn>
                <a:cxn ang="0">
                  <a:pos x="29" y="372"/>
                </a:cxn>
                <a:cxn ang="0">
                  <a:pos x="27" y="400"/>
                </a:cxn>
                <a:cxn ang="0">
                  <a:pos x="22" y="385"/>
                </a:cxn>
                <a:cxn ang="0">
                  <a:pos x="32" y="396"/>
                </a:cxn>
                <a:cxn ang="0">
                  <a:pos x="649" y="385"/>
                </a:cxn>
                <a:cxn ang="0">
                  <a:pos x="640" y="24"/>
                </a:cxn>
                <a:cxn ang="0">
                  <a:pos x="636" y="36"/>
                </a:cxn>
                <a:cxn ang="0">
                  <a:pos x="38" y="35"/>
                </a:cxn>
                <a:cxn ang="0">
                  <a:pos x="32" y="24"/>
                </a:cxn>
              </a:cxnLst>
              <a:rect l="0" t="0" r="r" b="b"/>
              <a:pathLst>
                <a:path w="672" h="416">
                  <a:moveTo>
                    <a:pt x="0" y="16"/>
                  </a:moveTo>
                  <a:cubicBezTo>
                    <a:pt x="0" y="14"/>
                    <a:pt x="1" y="12"/>
                    <a:pt x="3" y="11"/>
                  </a:cubicBezTo>
                  <a:lnTo>
                    <a:pt x="11" y="3"/>
                  </a:lnTo>
                  <a:cubicBezTo>
                    <a:pt x="12" y="1"/>
                    <a:pt x="14" y="0"/>
                    <a:pt x="16" y="0"/>
                  </a:cubicBezTo>
                  <a:lnTo>
                    <a:pt x="656" y="0"/>
                  </a:lnTo>
                  <a:cubicBezTo>
                    <a:pt x="659" y="0"/>
                    <a:pt x="661" y="1"/>
                    <a:pt x="662" y="3"/>
                  </a:cubicBezTo>
                  <a:lnTo>
                    <a:pt x="670" y="11"/>
                  </a:lnTo>
                  <a:cubicBezTo>
                    <a:pt x="672" y="12"/>
                    <a:pt x="672" y="14"/>
                    <a:pt x="672" y="16"/>
                  </a:cubicBezTo>
                  <a:lnTo>
                    <a:pt x="672" y="400"/>
                  </a:lnTo>
                  <a:cubicBezTo>
                    <a:pt x="672" y="403"/>
                    <a:pt x="672" y="405"/>
                    <a:pt x="670" y="406"/>
                  </a:cubicBezTo>
                  <a:lnTo>
                    <a:pt x="662" y="414"/>
                  </a:lnTo>
                  <a:cubicBezTo>
                    <a:pt x="661" y="416"/>
                    <a:pt x="659" y="416"/>
                    <a:pt x="656" y="416"/>
                  </a:cubicBezTo>
                  <a:lnTo>
                    <a:pt x="16" y="416"/>
                  </a:lnTo>
                  <a:cubicBezTo>
                    <a:pt x="14" y="416"/>
                    <a:pt x="12" y="416"/>
                    <a:pt x="11" y="414"/>
                  </a:cubicBezTo>
                  <a:lnTo>
                    <a:pt x="3" y="406"/>
                  </a:lnTo>
                  <a:cubicBezTo>
                    <a:pt x="1" y="405"/>
                    <a:pt x="0" y="403"/>
                    <a:pt x="0" y="400"/>
                  </a:cubicBezTo>
                  <a:lnTo>
                    <a:pt x="0" y="16"/>
                  </a:lnTo>
                  <a:close/>
                  <a:moveTo>
                    <a:pt x="16" y="400"/>
                  </a:moveTo>
                  <a:lnTo>
                    <a:pt x="14" y="395"/>
                  </a:lnTo>
                  <a:lnTo>
                    <a:pt x="22" y="403"/>
                  </a:lnTo>
                  <a:lnTo>
                    <a:pt x="16" y="400"/>
                  </a:lnTo>
                  <a:lnTo>
                    <a:pt x="656" y="400"/>
                  </a:lnTo>
                  <a:lnTo>
                    <a:pt x="651" y="403"/>
                  </a:lnTo>
                  <a:lnTo>
                    <a:pt x="659" y="395"/>
                  </a:lnTo>
                  <a:lnTo>
                    <a:pt x="656" y="400"/>
                  </a:lnTo>
                  <a:lnTo>
                    <a:pt x="656" y="16"/>
                  </a:lnTo>
                  <a:lnTo>
                    <a:pt x="659" y="22"/>
                  </a:lnTo>
                  <a:lnTo>
                    <a:pt x="651" y="14"/>
                  </a:lnTo>
                  <a:lnTo>
                    <a:pt x="656" y="16"/>
                  </a:lnTo>
                  <a:lnTo>
                    <a:pt x="16" y="16"/>
                  </a:lnTo>
                  <a:lnTo>
                    <a:pt x="22" y="14"/>
                  </a:lnTo>
                  <a:lnTo>
                    <a:pt x="14" y="22"/>
                  </a:lnTo>
                  <a:lnTo>
                    <a:pt x="16" y="16"/>
                  </a:lnTo>
                  <a:lnTo>
                    <a:pt x="16" y="400"/>
                  </a:lnTo>
                  <a:close/>
                  <a:moveTo>
                    <a:pt x="32" y="400"/>
                  </a:moveTo>
                  <a:cubicBezTo>
                    <a:pt x="32" y="404"/>
                    <a:pt x="31" y="407"/>
                    <a:pt x="28" y="408"/>
                  </a:cubicBezTo>
                  <a:cubicBezTo>
                    <a:pt x="25" y="409"/>
                    <a:pt x="21" y="408"/>
                    <a:pt x="19" y="406"/>
                  </a:cubicBezTo>
                  <a:lnTo>
                    <a:pt x="11" y="398"/>
                  </a:lnTo>
                  <a:cubicBezTo>
                    <a:pt x="9" y="396"/>
                    <a:pt x="8" y="392"/>
                    <a:pt x="9" y="389"/>
                  </a:cubicBezTo>
                  <a:cubicBezTo>
                    <a:pt x="10" y="386"/>
                    <a:pt x="13" y="384"/>
                    <a:pt x="16" y="384"/>
                  </a:cubicBezTo>
                  <a:lnTo>
                    <a:pt x="656" y="384"/>
                  </a:lnTo>
                  <a:cubicBezTo>
                    <a:pt x="660" y="384"/>
                    <a:pt x="663" y="386"/>
                    <a:pt x="664" y="389"/>
                  </a:cubicBezTo>
                  <a:cubicBezTo>
                    <a:pt x="665" y="392"/>
                    <a:pt x="664" y="396"/>
                    <a:pt x="662" y="398"/>
                  </a:cubicBezTo>
                  <a:lnTo>
                    <a:pt x="654" y="406"/>
                  </a:lnTo>
                  <a:cubicBezTo>
                    <a:pt x="652" y="408"/>
                    <a:pt x="648" y="409"/>
                    <a:pt x="645" y="408"/>
                  </a:cubicBezTo>
                  <a:cubicBezTo>
                    <a:pt x="642" y="407"/>
                    <a:pt x="640" y="404"/>
                    <a:pt x="640" y="400"/>
                  </a:cubicBezTo>
                  <a:lnTo>
                    <a:pt x="640" y="16"/>
                  </a:lnTo>
                  <a:cubicBezTo>
                    <a:pt x="640" y="13"/>
                    <a:pt x="642" y="10"/>
                    <a:pt x="645" y="9"/>
                  </a:cubicBezTo>
                  <a:cubicBezTo>
                    <a:pt x="648" y="8"/>
                    <a:pt x="652" y="9"/>
                    <a:pt x="654" y="11"/>
                  </a:cubicBezTo>
                  <a:lnTo>
                    <a:pt x="662" y="19"/>
                  </a:lnTo>
                  <a:cubicBezTo>
                    <a:pt x="664" y="21"/>
                    <a:pt x="665" y="25"/>
                    <a:pt x="664" y="28"/>
                  </a:cubicBezTo>
                  <a:cubicBezTo>
                    <a:pt x="663" y="31"/>
                    <a:pt x="660" y="32"/>
                    <a:pt x="656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400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656" y="16"/>
                  </a:lnTo>
                  <a:lnTo>
                    <a:pt x="651" y="30"/>
                  </a:lnTo>
                  <a:lnTo>
                    <a:pt x="643" y="22"/>
                  </a:lnTo>
                  <a:lnTo>
                    <a:pt x="656" y="16"/>
                  </a:lnTo>
                  <a:lnTo>
                    <a:pt x="656" y="400"/>
                  </a:lnTo>
                  <a:lnTo>
                    <a:pt x="643" y="395"/>
                  </a:lnTo>
                  <a:lnTo>
                    <a:pt x="651" y="387"/>
                  </a:lnTo>
                  <a:lnTo>
                    <a:pt x="656" y="400"/>
                  </a:lnTo>
                  <a:lnTo>
                    <a:pt x="16" y="400"/>
                  </a:lnTo>
                  <a:lnTo>
                    <a:pt x="22" y="387"/>
                  </a:lnTo>
                  <a:lnTo>
                    <a:pt x="30" y="395"/>
                  </a:lnTo>
                  <a:lnTo>
                    <a:pt x="16" y="400"/>
                  </a:lnTo>
                  <a:lnTo>
                    <a:pt x="16" y="16"/>
                  </a:lnTo>
                  <a:close/>
                  <a:moveTo>
                    <a:pt x="48" y="392"/>
                  </a:moveTo>
                  <a:cubicBezTo>
                    <a:pt x="48" y="394"/>
                    <a:pt x="48" y="395"/>
                    <a:pt x="48" y="396"/>
                  </a:cubicBezTo>
                  <a:lnTo>
                    <a:pt x="44" y="404"/>
                  </a:lnTo>
                  <a:cubicBezTo>
                    <a:pt x="42" y="407"/>
                    <a:pt x="38" y="409"/>
                    <a:pt x="35" y="408"/>
                  </a:cubicBezTo>
                  <a:lnTo>
                    <a:pt x="26" y="406"/>
                  </a:lnTo>
                  <a:cubicBezTo>
                    <a:pt x="24" y="406"/>
                    <a:pt x="23" y="405"/>
                    <a:pt x="22" y="404"/>
                  </a:cubicBezTo>
                  <a:lnTo>
                    <a:pt x="14" y="396"/>
                  </a:lnTo>
                  <a:cubicBezTo>
                    <a:pt x="13" y="395"/>
                    <a:pt x="12" y="394"/>
                    <a:pt x="12" y="392"/>
                  </a:cubicBezTo>
                  <a:lnTo>
                    <a:pt x="10" y="383"/>
                  </a:lnTo>
                  <a:cubicBezTo>
                    <a:pt x="9" y="380"/>
                    <a:pt x="10" y="377"/>
                    <a:pt x="13" y="375"/>
                  </a:cubicBezTo>
                  <a:lnTo>
                    <a:pt x="20" y="370"/>
                  </a:lnTo>
                  <a:cubicBezTo>
                    <a:pt x="21" y="369"/>
                    <a:pt x="23" y="368"/>
                    <a:pt x="24" y="368"/>
                  </a:cubicBezTo>
                  <a:lnTo>
                    <a:pt x="648" y="368"/>
                  </a:lnTo>
                  <a:cubicBezTo>
                    <a:pt x="650" y="368"/>
                    <a:pt x="651" y="369"/>
                    <a:pt x="653" y="370"/>
                  </a:cubicBezTo>
                  <a:lnTo>
                    <a:pt x="661" y="375"/>
                  </a:lnTo>
                  <a:cubicBezTo>
                    <a:pt x="664" y="376"/>
                    <a:pt x="665" y="380"/>
                    <a:pt x="664" y="383"/>
                  </a:cubicBezTo>
                  <a:lnTo>
                    <a:pt x="662" y="392"/>
                  </a:lnTo>
                  <a:cubicBezTo>
                    <a:pt x="662" y="394"/>
                    <a:pt x="661" y="395"/>
                    <a:pt x="660" y="396"/>
                  </a:cubicBezTo>
                  <a:lnTo>
                    <a:pt x="652" y="404"/>
                  </a:lnTo>
                  <a:cubicBezTo>
                    <a:pt x="651" y="405"/>
                    <a:pt x="650" y="406"/>
                    <a:pt x="648" y="406"/>
                  </a:cubicBezTo>
                  <a:lnTo>
                    <a:pt x="639" y="408"/>
                  </a:lnTo>
                  <a:cubicBezTo>
                    <a:pt x="636" y="409"/>
                    <a:pt x="632" y="408"/>
                    <a:pt x="631" y="405"/>
                  </a:cubicBezTo>
                  <a:lnTo>
                    <a:pt x="626" y="397"/>
                  </a:lnTo>
                  <a:cubicBezTo>
                    <a:pt x="625" y="395"/>
                    <a:pt x="624" y="394"/>
                    <a:pt x="624" y="392"/>
                  </a:cubicBezTo>
                  <a:lnTo>
                    <a:pt x="624" y="24"/>
                  </a:lnTo>
                  <a:cubicBezTo>
                    <a:pt x="624" y="23"/>
                    <a:pt x="625" y="21"/>
                    <a:pt x="626" y="20"/>
                  </a:cubicBezTo>
                  <a:lnTo>
                    <a:pt x="631" y="13"/>
                  </a:lnTo>
                  <a:cubicBezTo>
                    <a:pt x="633" y="10"/>
                    <a:pt x="636" y="9"/>
                    <a:pt x="639" y="10"/>
                  </a:cubicBezTo>
                  <a:lnTo>
                    <a:pt x="648" y="12"/>
                  </a:lnTo>
                  <a:cubicBezTo>
                    <a:pt x="650" y="12"/>
                    <a:pt x="651" y="13"/>
                    <a:pt x="652" y="14"/>
                  </a:cubicBezTo>
                  <a:lnTo>
                    <a:pt x="660" y="22"/>
                  </a:lnTo>
                  <a:cubicBezTo>
                    <a:pt x="661" y="23"/>
                    <a:pt x="662" y="24"/>
                    <a:pt x="662" y="26"/>
                  </a:cubicBezTo>
                  <a:lnTo>
                    <a:pt x="664" y="35"/>
                  </a:lnTo>
                  <a:cubicBezTo>
                    <a:pt x="665" y="38"/>
                    <a:pt x="663" y="42"/>
                    <a:pt x="660" y="44"/>
                  </a:cubicBezTo>
                  <a:lnTo>
                    <a:pt x="652" y="48"/>
                  </a:lnTo>
                  <a:cubicBezTo>
                    <a:pt x="651" y="48"/>
                    <a:pt x="650" y="48"/>
                    <a:pt x="648" y="48"/>
                  </a:cubicBezTo>
                  <a:lnTo>
                    <a:pt x="24" y="48"/>
                  </a:lnTo>
                  <a:cubicBezTo>
                    <a:pt x="23" y="48"/>
                    <a:pt x="22" y="48"/>
                    <a:pt x="20" y="47"/>
                  </a:cubicBezTo>
                  <a:lnTo>
                    <a:pt x="13" y="43"/>
                  </a:lnTo>
                  <a:cubicBezTo>
                    <a:pt x="10" y="42"/>
                    <a:pt x="9" y="38"/>
                    <a:pt x="10" y="35"/>
                  </a:cubicBezTo>
                  <a:lnTo>
                    <a:pt x="12" y="26"/>
                  </a:lnTo>
                  <a:cubicBezTo>
                    <a:pt x="12" y="24"/>
                    <a:pt x="13" y="23"/>
                    <a:pt x="14" y="22"/>
                  </a:cubicBezTo>
                  <a:lnTo>
                    <a:pt x="22" y="14"/>
                  </a:lnTo>
                  <a:cubicBezTo>
                    <a:pt x="23" y="13"/>
                    <a:pt x="24" y="12"/>
                    <a:pt x="26" y="12"/>
                  </a:cubicBezTo>
                  <a:lnTo>
                    <a:pt x="35" y="10"/>
                  </a:lnTo>
                  <a:cubicBezTo>
                    <a:pt x="38" y="9"/>
                    <a:pt x="42" y="10"/>
                    <a:pt x="43" y="13"/>
                  </a:cubicBezTo>
                  <a:lnTo>
                    <a:pt x="47" y="20"/>
                  </a:lnTo>
                  <a:cubicBezTo>
                    <a:pt x="48" y="22"/>
                    <a:pt x="48" y="23"/>
                    <a:pt x="48" y="24"/>
                  </a:cubicBezTo>
                  <a:lnTo>
                    <a:pt x="48" y="392"/>
                  </a:lnTo>
                  <a:close/>
                  <a:moveTo>
                    <a:pt x="32" y="24"/>
                  </a:moveTo>
                  <a:lnTo>
                    <a:pt x="34" y="28"/>
                  </a:lnTo>
                  <a:lnTo>
                    <a:pt x="30" y="21"/>
                  </a:lnTo>
                  <a:lnTo>
                    <a:pt x="38" y="25"/>
                  </a:lnTo>
                  <a:lnTo>
                    <a:pt x="29" y="27"/>
                  </a:lnTo>
                  <a:lnTo>
                    <a:pt x="33" y="25"/>
                  </a:lnTo>
                  <a:lnTo>
                    <a:pt x="25" y="33"/>
                  </a:lnTo>
                  <a:lnTo>
                    <a:pt x="27" y="29"/>
                  </a:lnTo>
                  <a:lnTo>
                    <a:pt x="25" y="38"/>
                  </a:lnTo>
                  <a:lnTo>
                    <a:pt x="21" y="30"/>
                  </a:lnTo>
                  <a:lnTo>
                    <a:pt x="28" y="34"/>
                  </a:lnTo>
                  <a:lnTo>
                    <a:pt x="24" y="32"/>
                  </a:lnTo>
                  <a:lnTo>
                    <a:pt x="648" y="32"/>
                  </a:lnTo>
                  <a:lnTo>
                    <a:pt x="645" y="33"/>
                  </a:lnTo>
                  <a:lnTo>
                    <a:pt x="653" y="29"/>
                  </a:lnTo>
                  <a:lnTo>
                    <a:pt x="649" y="38"/>
                  </a:lnTo>
                  <a:lnTo>
                    <a:pt x="647" y="29"/>
                  </a:lnTo>
                  <a:lnTo>
                    <a:pt x="649" y="33"/>
                  </a:lnTo>
                  <a:lnTo>
                    <a:pt x="641" y="25"/>
                  </a:lnTo>
                  <a:lnTo>
                    <a:pt x="645" y="27"/>
                  </a:lnTo>
                  <a:lnTo>
                    <a:pt x="636" y="25"/>
                  </a:lnTo>
                  <a:lnTo>
                    <a:pt x="644" y="22"/>
                  </a:lnTo>
                  <a:lnTo>
                    <a:pt x="639" y="29"/>
                  </a:lnTo>
                  <a:lnTo>
                    <a:pt x="640" y="24"/>
                  </a:lnTo>
                  <a:lnTo>
                    <a:pt x="640" y="392"/>
                  </a:lnTo>
                  <a:lnTo>
                    <a:pt x="639" y="388"/>
                  </a:lnTo>
                  <a:lnTo>
                    <a:pt x="644" y="396"/>
                  </a:lnTo>
                  <a:lnTo>
                    <a:pt x="636" y="393"/>
                  </a:lnTo>
                  <a:lnTo>
                    <a:pt x="645" y="391"/>
                  </a:lnTo>
                  <a:lnTo>
                    <a:pt x="641" y="393"/>
                  </a:lnTo>
                  <a:lnTo>
                    <a:pt x="649" y="385"/>
                  </a:lnTo>
                  <a:lnTo>
                    <a:pt x="647" y="389"/>
                  </a:lnTo>
                  <a:lnTo>
                    <a:pt x="649" y="380"/>
                  </a:lnTo>
                  <a:lnTo>
                    <a:pt x="652" y="388"/>
                  </a:lnTo>
                  <a:lnTo>
                    <a:pt x="644" y="383"/>
                  </a:lnTo>
                  <a:lnTo>
                    <a:pt x="648" y="384"/>
                  </a:lnTo>
                  <a:lnTo>
                    <a:pt x="24" y="384"/>
                  </a:lnTo>
                  <a:lnTo>
                    <a:pt x="29" y="383"/>
                  </a:lnTo>
                  <a:lnTo>
                    <a:pt x="22" y="388"/>
                  </a:lnTo>
                  <a:lnTo>
                    <a:pt x="25" y="380"/>
                  </a:lnTo>
                  <a:lnTo>
                    <a:pt x="27" y="389"/>
                  </a:lnTo>
                  <a:lnTo>
                    <a:pt x="25" y="385"/>
                  </a:lnTo>
                  <a:lnTo>
                    <a:pt x="33" y="393"/>
                  </a:lnTo>
                  <a:lnTo>
                    <a:pt x="29" y="391"/>
                  </a:lnTo>
                  <a:lnTo>
                    <a:pt x="38" y="393"/>
                  </a:lnTo>
                  <a:lnTo>
                    <a:pt x="29" y="397"/>
                  </a:lnTo>
                  <a:lnTo>
                    <a:pt x="33" y="389"/>
                  </a:lnTo>
                  <a:lnTo>
                    <a:pt x="32" y="392"/>
                  </a:lnTo>
                  <a:lnTo>
                    <a:pt x="32" y="24"/>
                  </a:lnTo>
                  <a:close/>
                  <a:moveTo>
                    <a:pt x="16" y="24"/>
                  </a:moveTo>
                  <a:cubicBezTo>
                    <a:pt x="16" y="22"/>
                    <a:pt x="18" y="19"/>
                    <a:pt x="20" y="18"/>
                  </a:cubicBezTo>
                  <a:cubicBezTo>
                    <a:pt x="22" y="16"/>
                    <a:pt x="25" y="16"/>
                    <a:pt x="28" y="17"/>
                  </a:cubicBezTo>
                  <a:lnTo>
                    <a:pt x="42" y="23"/>
                  </a:lnTo>
                  <a:cubicBezTo>
                    <a:pt x="44" y="24"/>
                    <a:pt x="46" y="26"/>
                    <a:pt x="46" y="29"/>
                  </a:cubicBezTo>
                  <a:cubicBezTo>
                    <a:pt x="47" y="32"/>
                    <a:pt x="46" y="34"/>
                    <a:pt x="44" y="36"/>
                  </a:cubicBezTo>
                  <a:lnTo>
                    <a:pt x="36" y="44"/>
                  </a:lnTo>
                  <a:cubicBezTo>
                    <a:pt x="34" y="46"/>
                    <a:pt x="32" y="47"/>
                    <a:pt x="29" y="46"/>
                  </a:cubicBezTo>
                  <a:cubicBezTo>
                    <a:pt x="26" y="46"/>
                    <a:pt x="24" y="44"/>
                    <a:pt x="23" y="42"/>
                  </a:cubicBezTo>
                  <a:lnTo>
                    <a:pt x="17" y="28"/>
                  </a:lnTo>
                  <a:cubicBezTo>
                    <a:pt x="16" y="25"/>
                    <a:pt x="16" y="22"/>
                    <a:pt x="18" y="20"/>
                  </a:cubicBezTo>
                  <a:cubicBezTo>
                    <a:pt x="19" y="18"/>
                    <a:pt x="22" y="16"/>
                    <a:pt x="24" y="16"/>
                  </a:cubicBezTo>
                  <a:lnTo>
                    <a:pt x="648" y="16"/>
                  </a:lnTo>
                  <a:cubicBezTo>
                    <a:pt x="651" y="16"/>
                    <a:pt x="654" y="18"/>
                    <a:pt x="655" y="20"/>
                  </a:cubicBezTo>
                  <a:cubicBezTo>
                    <a:pt x="657" y="22"/>
                    <a:pt x="657" y="25"/>
                    <a:pt x="656" y="27"/>
                  </a:cubicBezTo>
                  <a:lnTo>
                    <a:pt x="651" y="41"/>
                  </a:lnTo>
                  <a:cubicBezTo>
                    <a:pt x="650" y="44"/>
                    <a:pt x="648" y="46"/>
                    <a:pt x="645" y="46"/>
                  </a:cubicBezTo>
                  <a:cubicBezTo>
                    <a:pt x="643" y="47"/>
                    <a:pt x="640" y="46"/>
                    <a:pt x="638" y="44"/>
                  </a:cubicBezTo>
                  <a:lnTo>
                    <a:pt x="630" y="36"/>
                  </a:lnTo>
                  <a:cubicBezTo>
                    <a:pt x="628" y="34"/>
                    <a:pt x="627" y="32"/>
                    <a:pt x="628" y="29"/>
                  </a:cubicBezTo>
                  <a:cubicBezTo>
                    <a:pt x="628" y="26"/>
                    <a:pt x="630" y="24"/>
                    <a:pt x="632" y="23"/>
                  </a:cubicBezTo>
                  <a:lnTo>
                    <a:pt x="645" y="17"/>
                  </a:lnTo>
                  <a:cubicBezTo>
                    <a:pt x="648" y="16"/>
                    <a:pt x="650" y="16"/>
                    <a:pt x="653" y="18"/>
                  </a:cubicBezTo>
                  <a:cubicBezTo>
                    <a:pt x="655" y="19"/>
                    <a:pt x="656" y="22"/>
                    <a:pt x="656" y="24"/>
                  </a:cubicBezTo>
                  <a:lnTo>
                    <a:pt x="656" y="392"/>
                  </a:lnTo>
                  <a:cubicBezTo>
                    <a:pt x="656" y="395"/>
                    <a:pt x="655" y="398"/>
                    <a:pt x="653" y="399"/>
                  </a:cubicBezTo>
                  <a:cubicBezTo>
                    <a:pt x="651" y="401"/>
                    <a:pt x="648" y="401"/>
                    <a:pt x="646" y="400"/>
                  </a:cubicBezTo>
                  <a:lnTo>
                    <a:pt x="633" y="395"/>
                  </a:lnTo>
                  <a:cubicBezTo>
                    <a:pt x="630" y="394"/>
                    <a:pt x="628" y="392"/>
                    <a:pt x="628" y="389"/>
                  </a:cubicBezTo>
                  <a:cubicBezTo>
                    <a:pt x="627" y="386"/>
                    <a:pt x="628" y="384"/>
                    <a:pt x="630" y="382"/>
                  </a:cubicBezTo>
                  <a:lnTo>
                    <a:pt x="638" y="374"/>
                  </a:lnTo>
                  <a:cubicBezTo>
                    <a:pt x="640" y="372"/>
                    <a:pt x="642" y="371"/>
                    <a:pt x="645" y="372"/>
                  </a:cubicBezTo>
                  <a:cubicBezTo>
                    <a:pt x="648" y="372"/>
                    <a:pt x="650" y="374"/>
                    <a:pt x="651" y="377"/>
                  </a:cubicBezTo>
                  <a:lnTo>
                    <a:pt x="656" y="390"/>
                  </a:lnTo>
                  <a:cubicBezTo>
                    <a:pt x="657" y="392"/>
                    <a:pt x="657" y="395"/>
                    <a:pt x="655" y="397"/>
                  </a:cubicBezTo>
                  <a:cubicBezTo>
                    <a:pt x="654" y="399"/>
                    <a:pt x="651" y="400"/>
                    <a:pt x="648" y="400"/>
                  </a:cubicBezTo>
                  <a:lnTo>
                    <a:pt x="24" y="400"/>
                  </a:lnTo>
                  <a:cubicBezTo>
                    <a:pt x="22" y="400"/>
                    <a:pt x="19" y="399"/>
                    <a:pt x="18" y="397"/>
                  </a:cubicBezTo>
                  <a:cubicBezTo>
                    <a:pt x="16" y="394"/>
                    <a:pt x="16" y="392"/>
                    <a:pt x="17" y="389"/>
                  </a:cubicBezTo>
                  <a:lnTo>
                    <a:pt x="23" y="376"/>
                  </a:lnTo>
                  <a:cubicBezTo>
                    <a:pt x="24" y="374"/>
                    <a:pt x="26" y="372"/>
                    <a:pt x="29" y="372"/>
                  </a:cubicBezTo>
                  <a:cubicBezTo>
                    <a:pt x="32" y="371"/>
                    <a:pt x="34" y="372"/>
                    <a:pt x="36" y="374"/>
                  </a:cubicBezTo>
                  <a:lnTo>
                    <a:pt x="44" y="382"/>
                  </a:lnTo>
                  <a:cubicBezTo>
                    <a:pt x="46" y="384"/>
                    <a:pt x="47" y="387"/>
                    <a:pt x="46" y="389"/>
                  </a:cubicBezTo>
                  <a:cubicBezTo>
                    <a:pt x="46" y="392"/>
                    <a:pt x="44" y="394"/>
                    <a:pt x="41" y="395"/>
                  </a:cubicBezTo>
                  <a:lnTo>
                    <a:pt x="27" y="400"/>
                  </a:lnTo>
                  <a:cubicBezTo>
                    <a:pt x="25" y="401"/>
                    <a:pt x="22" y="401"/>
                    <a:pt x="20" y="399"/>
                  </a:cubicBezTo>
                  <a:cubicBezTo>
                    <a:pt x="18" y="398"/>
                    <a:pt x="16" y="395"/>
                    <a:pt x="16" y="392"/>
                  </a:cubicBezTo>
                  <a:lnTo>
                    <a:pt x="16" y="24"/>
                  </a:lnTo>
                  <a:close/>
                  <a:moveTo>
                    <a:pt x="32" y="392"/>
                  </a:moveTo>
                  <a:lnTo>
                    <a:pt x="22" y="385"/>
                  </a:lnTo>
                  <a:lnTo>
                    <a:pt x="36" y="380"/>
                  </a:lnTo>
                  <a:lnTo>
                    <a:pt x="33" y="393"/>
                  </a:lnTo>
                  <a:lnTo>
                    <a:pt x="25" y="385"/>
                  </a:lnTo>
                  <a:lnTo>
                    <a:pt x="38" y="383"/>
                  </a:lnTo>
                  <a:lnTo>
                    <a:pt x="32" y="396"/>
                  </a:lnTo>
                  <a:lnTo>
                    <a:pt x="24" y="384"/>
                  </a:lnTo>
                  <a:lnTo>
                    <a:pt x="648" y="384"/>
                  </a:lnTo>
                  <a:lnTo>
                    <a:pt x="641" y="395"/>
                  </a:lnTo>
                  <a:lnTo>
                    <a:pt x="636" y="382"/>
                  </a:lnTo>
                  <a:lnTo>
                    <a:pt x="649" y="385"/>
                  </a:lnTo>
                  <a:lnTo>
                    <a:pt x="641" y="393"/>
                  </a:lnTo>
                  <a:lnTo>
                    <a:pt x="638" y="380"/>
                  </a:lnTo>
                  <a:lnTo>
                    <a:pt x="651" y="385"/>
                  </a:lnTo>
                  <a:lnTo>
                    <a:pt x="640" y="392"/>
                  </a:lnTo>
                  <a:lnTo>
                    <a:pt x="640" y="24"/>
                  </a:lnTo>
                  <a:lnTo>
                    <a:pt x="652" y="32"/>
                  </a:lnTo>
                  <a:lnTo>
                    <a:pt x="639" y="38"/>
                  </a:lnTo>
                  <a:lnTo>
                    <a:pt x="641" y="25"/>
                  </a:lnTo>
                  <a:lnTo>
                    <a:pt x="649" y="33"/>
                  </a:lnTo>
                  <a:lnTo>
                    <a:pt x="636" y="36"/>
                  </a:lnTo>
                  <a:lnTo>
                    <a:pt x="641" y="22"/>
                  </a:lnTo>
                  <a:lnTo>
                    <a:pt x="648" y="32"/>
                  </a:lnTo>
                  <a:lnTo>
                    <a:pt x="24" y="32"/>
                  </a:lnTo>
                  <a:lnTo>
                    <a:pt x="32" y="21"/>
                  </a:lnTo>
                  <a:lnTo>
                    <a:pt x="38" y="35"/>
                  </a:lnTo>
                  <a:lnTo>
                    <a:pt x="25" y="33"/>
                  </a:lnTo>
                  <a:lnTo>
                    <a:pt x="33" y="25"/>
                  </a:lnTo>
                  <a:lnTo>
                    <a:pt x="35" y="38"/>
                  </a:lnTo>
                  <a:lnTo>
                    <a:pt x="21" y="32"/>
                  </a:lnTo>
                  <a:lnTo>
                    <a:pt x="32" y="24"/>
                  </a:lnTo>
                  <a:lnTo>
                    <a:pt x="32" y="39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3" name="Freeform 109"/>
            <p:cNvSpPr>
              <a:spLocks/>
            </p:cNvSpPr>
            <p:nvPr/>
          </p:nvSpPr>
          <p:spPr bwMode="auto">
            <a:xfrm>
              <a:off x="1242" y="516"/>
              <a:ext cx="480" cy="1080"/>
            </a:xfrm>
            <a:custGeom>
              <a:avLst/>
              <a:gdLst/>
              <a:ahLst/>
              <a:cxnLst>
                <a:cxn ang="0">
                  <a:pos x="480" y="2"/>
                </a:cxn>
                <a:cxn ang="0">
                  <a:pos x="6" y="1080"/>
                </a:cxn>
                <a:cxn ang="0">
                  <a:pos x="0" y="1078"/>
                </a:cxn>
                <a:cxn ang="0">
                  <a:pos x="474" y="0"/>
                </a:cxn>
                <a:cxn ang="0">
                  <a:pos x="480" y="2"/>
                </a:cxn>
              </a:cxnLst>
              <a:rect l="0" t="0" r="r" b="b"/>
              <a:pathLst>
                <a:path w="480" h="1080">
                  <a:moveTo>
                    <a:pt x="480" y="2"/>
                  </a:moveTo>
                  <a:lnTo>
                    <a:pt x="6" y="1080"/>
                  </a:lnTo>
                  <a:lnTo>
                    <a:pt x="0" y="1078"/>
                  </a:lnTo>
                  <a:lnTo>
                    <a:pt x="474" y="0"/>
                  </a:lnTo>
                  <a:lnTo>
                    <a:pt x="480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4" name="Freeform 110"/>
            <p:cNvSpPr>
              <a:spLocks noEditPoints="1"/>
            </p:cNvSpPr>
            <p:nvPr/>
          </p:nvSpPr>
          <p:spPr bwMode="auto">
            <a:xfrm>
              <a:off x="1245" y="513"/>
              <a:ext cx="486" cy="1086"/>
            </a:xfrm>
            <a:custGeom>
              <a:avLst/>
              <a:gdLst/>
              <a:ahLst/>
              <a:cxnLst>
                <a:cxn ang="0">
                  <a:pos x="1290" y="6"/>
                </a:cxn>
                <a:cxn ang="0">
                  <a:pos x="1295" y="11"/>
                </a:cxn>
                <a:cxn ang="0">
                  <a:pos x="1295" y="17"/>
                </a:cxn>
                <a:cxn ang="0">
                  <a:pos x="32" y="2891"/>
                </a:cxn>
                <a:cxn ang="0">
                  <a:pos x="22" y="2895"/>
                </a:cxn>
                <a:cxn ang="0">
                  <a:pos x="6" y="2890"/>
                </a:cxn>
                <a:cxn ang="0">
                  <a:pos x="1" y="2885"/>
                </a:cxn>
                <a:cxn ang="0">
                  <a:pos x="1" y="2879"/>
                </a:cxn>
                <a:cxn ang="0">
                  <a:pos x="1264" y="5"/>
                </a:cxn>
                <a:cxn ang="0">
                  <a:pos x="1274" y="1"/>
                </a:cxn>
                <a:cxn ang="0">
                  <a:pos x="1290" y="6"/>
                </a:cxn>
                <a:cxn ang="0">
                  <a:pos x="1269" y="16"/>
                </a:cxn>
                <a:cxn ang="0">
                  <a:pos x="1279" y="12"/>
                </a:cxn>
                <a:cxn ang="0">
                  <a:pos x="16" y="2885"/>
                </a:cxn>
                <a:cxn ang="0">
                  <a:pos x="11" y="2875"/>
                </a:cxn>
                <a:cxn ang="0">
                  <a:pos x="27" y="2880"/>
                </a:cxn>
                <a:cxn ang="0">
                  <a:pos x="17" y="2884"/>
                </a:cxn>
                <a:cxn ang="0">
                  <a:pos x="1280" y="11"/>
                </a:cxn>
                <a:cxn ang="0">
                  <a:pos x="1285" y="21"/>
                </a:cxn>
                <a:cxn ang="0">
                  <a:pos x="1269" y="16"/>
                </a:cxn>
              </a:cxnLst>
              <a:rect l="0" t="0" r="r" b="b"/>
              <a:pathLst>
                <a:path w="1296" h="2896">
                  <a:moveTo>
                    <a:pt x="1290" y="6"/>
                  </a:moveTo>
                  <a:cubicBezTo>
                    <a:pt x="1292" y="7"/>
                    <a:pt x="1294" y="8"/>
                    <a:pt x="1295" y="11"/>
                  </a:cubicBezTo>
                  <a:cubicBezTo>
                    <a:pt x="1296" y="13"/>
                    <a:pt x="1296" y="15"/>
                    <a:pt x="1295" y="17"/>
                  </a:cubicBezTo>
                  <a:lnTo>
                    <a:pt x="32" y="2891"/>
                  </a:lnTo>
                  <a:cubicBezTo>
                    <a:pt x="30" y="2894"/>
                    <a:pt x="26" y="2896"/>
                    <a:pt x="22" y="2895"/>
                  </a:cubicBezTo>
                  <a:lnTo>
                    <a:pt x="6" y="2890"/>
                  </a:lnTo>
                  <a:cubicBezTo>
                    <a:pt x="4" y="2889"/>
                    <a:pt x="2" y="2887"/>
                    <a:pt x="1" y="2885"/>
                  </a:cubicBezTo>
                  <a:cubicBezTo>
                    <a:pt x="0" y="2883"/>
                    <a:pt x="0" y="2881"/>
                    <a:pt x="1" y="2879"/>
                  </a:cubicBezTo>
                  <a:lnTo>
                    <a:pt x="1264" y="5"/>
                  </a:lnTo>
                  <a:cubicBezTo>
                    <a:pt x="1266" y="1"/>
                    <a:pt x="1270" y="0"/>
                    <a:pt x="1274" y="1"/>
                  </a:cubicBezTo>
                  <a:lnTo>
                    <a:pt x="1290" y="6"/>
                  </a:lnTo>
                  <a:close/>
                  <a:moveTo>
                    <a:pt x="1269" y="16"/>
                  </a:moveTo>
                  <a:lnTo>
                    <a:pt x="1279" y="12"/>
                  </a:lnTo>
                  <a:lnTo>
                    <a:pt x="16" y="2885"/>
                  </a:lnTo>
                  <a:lnTo>
                    <a:pt x="11" y="2875"/>
                  </a:lnTo>
                  <a:lnTo>
                    <a:pt x="27" y="2880"/>
                  </a:lnTo>
                  <a:lnTo>
                    <a:pt x="17" y="2884"/>
                  </a:lnTo>
                  <a:lnTo>
                    <a:pt x="1280" y="11"/>
                  </a:lnTo>
                  <a:lnTo>
                    <a:pt x="1285" y="21"/>
                  </a:lnTo>
                  <a:lnTo>
                    <a:pt x="1269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5" name="Freeform 111"/>
            <p:cNvSpPr>
              <a:spLocks noEditPoints="1"/>
            </p:cNvSpPr>
            <p:nvPr/>
          </p:nvSpPr>
          <p:spPr bwMode="auto">
            <a:xfrm>
              <a:off x="1242" y="510"/>
              <a:ext cx="492" cy="1092"/>
            </a:xfrm>
            <a:custGeom>
              <a:avLst/>
              <a:gdLst/>
              <a:ahLst/>
              <a:cxnLst>
                <a:cxn ang="0">
                  <a:pos x="1303" y="8"/>
                </a:cxn>
                <a:cxn ang="0">
                  <a:pos x="1310" y="18"/>
                </a:cxn>
                <a:cxn ang="0">
                  <a:pos x="1310" y="28"/>
                </a:cxn>
                <a:cxn ang="0">
                  <a:pos x="42" y="2906"/>
                </a:cxn>
                <a:cxn ang="0">
                  <a:pos x="27" y="2910"/>
                </a:cxn>
                <a:cxn ang="0">
                  <a:pos x="8" y="2903"/>
                </a:cxn>
                <a:cxn ang="0">
                  <a:pos x="0" y="2892"/>
                </a:cxn>
                <a:cxn ang="0">
                  <a:pos x="1" y="2883"/>
                </a:cxn>
                <a:cxn ang="0">
                  <a:pos x="1268" y="5"/>
                </a:cxn>
                <a:cxn ang="0">
                  <a:pos x="1284" y="1"/>
                </a:cxn>
                <a:cxn ang="0">
                  <a:pos x="1279" y="16"/>
                </a:cxn>
                <a:cxn ang="0">
                  <a:pos x="1274" y="20"/>
                </a:cxn>
                <a:cxn ang="0">
                  <a:pos x="16" y="2890"/>
                </a:cxn>
                <a:cxn ang="0">
                  <a:pos x="16" y="2892"/>
                </a:cxn>
                <a:cxn ang="0">
                  <a:pos x="19" y="2892"/>
                </a:cxn>
                <a:cxn ang="0">
                  <a:pos x="32" y="2895"/>
                </a:cxn>
                <a:cxn ang="0">
                  <a:pos x="36" y="2891"/>
                </a:cxn>
                <a:cxn ang="0">
                  <a:pos x="1295" y="21"/>
                </a:cxn>
                <a:cxn ang="0">
                  <a:pos x="1294" y="18"/>
                </a:cxn>
                <a:cxn ang="0">
                  <a:pos x="1292" y="19"/>
                </a:cxn>
                <a:cxn ang="0">
                  <a:pos x="1279" y="16"/>
                </a:cxn>
                <a:cxn ang="0">
                  <a:pos x="1268" y="24"/>
                </a:cxn>
                <a:cxn ang="0">
                  <a:pos x="1283" y="12"/>
                </a:cxn>
                <a:cxn ang="0">
                  <a:pos x="1294" y="23"/>
                </a:cxn>
                <a:cxn ang="0">
                  <a:pos x="24" y="2900"/>
                </a:cxn>
                <a:cxn ang="0">
                  <a:pos x="11" y="2886"/>
                </a:cxn>
                <a:cxn ang="0">
                  <a:pos x="21" y="2875"/>
                </a:cxn>
                <a:cxn ang="0">
                  <a:pos x="42" y="2887"/>
                </a:cxn>
                <a:cxn ang="0">
                  <a:pos x="27" y="2899"/>
                </a:cxn>
                <a:cxn ang="0">
                  <a:pos x="17" y="2888"/>
                </a:cxn>
                <a:cxn ang="0">
                  <a:pos x="1287" y="10"/>
                </a:cxn>
                <a:cxn ang="0">
                  <a:pos x="1300" y="25"/>
                </a:cxn>
                <a:cxn ang="0">
                  <a:pos x="1290" y="36"/>
                </a:cxn>
                <a:cxn ang="0">
                  <a:pos x="1295" y="21"/>
                </a:cxn>
                <a:cxn ang="0">
                  <a:pos x="1280" y="22"/>
                </a:cxn>
                <a:cxn ang="0">
                  <a:pos x="32" y="2895"/>
                </a:cxn>
                <a:cxn ang="0">
                  <a:pos x="31" y="2880"/>
                </a:cxn>
                <a:cxn ang="0">
                  <a:pos x="16" y="2890"/>
                </a:cxn>
                <a:cxn ang="0">
                  <a:pos x="31" y="2889"/>
                </a:cxn>
                <a:cxn ang="0">
                  <a:pos x="1279" y="16"/>
                </a:cxn>
                <a:cxn ang="0">
                  <a:pos x="1279" y="31"/>
                </a:cxn>
                <a:cxn ang="0">
                  <a:pos x="1295" y="21"/>
                </a:cxn>
              </a:cxnLst>
              <a:rect l="0" t="0" r="r" b="b"/>
              <a:pathLst>
                <a:path w="1310" h="2911">
                  <a:moveTo>
                    <a:pt x="1300" y="6"/>
                  </a:moveTo>
                  <a:cubicBezTo>
                    <a:pt x="1301" y="6"/>
                    <a:pt x="1302" y="7"/>
                    <a:pt x="1303" y="8"/>
                  </a:cubicBezTo>
                  <a:lnTo>
                    <a:pt x="1308" y="13"/>
                  </a:lnTo>
                  <a:cubicBezTo>
                    <a:pt x="1310" y="14"/>
                    <a:pt x="1310" y="16"/>
                    <a:pt x="1310" y="18"/>
                  </a:cubicBezTo>
                  <a:lnTo>
                    <a:pt x="1310" y="24"/>
                  </a:lnTo>
                  <a:cubicBezTo>
                    <a:pt x="1310" y="26"/>
                    <a:pt x="1310" y="27"/>
                    <a:pt x="1310" y="28"/>
                  </a:cubicBezTo>
                  <a:lnTo>
                    <a:pt x="47" y="2902"/>
                  </a:lnTo>
                  <a:cubicBezTo>
                    <a:pt x="46" y="2904"/>
                    <a:pt x="44" y="2905"/>
                    <a:pt x="42" y="2906"/>
                  </a:cubicBezTo>
                  <a:lnTo>
                    <a:pt x="32" y="2910"/>
                  </a:lnTo>
                  <a:cubicBezTo>
                    <a:pt x="31" y="2911"/>
                    <a:pt x="29" y="2911"/>
                    <a:pt x="27" y="2910"/>
                  </a:cubicBezTo>
                  <a:lnTo>
                    <a:pt x="11" y="2905"/>
                  </a:lnTo>
                  <a:cubicBezTo>
                    <a:pt x="10" y="2905"/>
                    <a:pt x="9" y="2904"/>
                    <a:pt x="8" y="2903"/>
                  </a:cubicBezTo>
                  <a:lnTo>
                    <a:pt x="3" y="2898"/>
                  </a:lnTo>
                  <a:cubicBezTo>
                    <a:pt x="1" y="2897"/>
                    <a:pt x="0" y="2895"/>
                    <a:pt x="0" y="2892"/>
                  </a:cubicBezTo>
                  <a:lnTo>
                    <a:pt x="0" y="2886"/>
                  </a:lnTo>
                  <a:cubicBezTo>
                    <a:pt x="0" y="2885"/>
                    <a:pt x="1" y="2884"/>
                    <a:pt x="1" y="2883"/>
                  </a:cubicBezTo>
                  <a:lnTo>
                    <a:pt x="1264" y="9"/>
                  </a:lnTo>
                  <a:cubicBezTo>
                    <a:pt x="1265" y="7"/>
                    <a:pt x="1267" y="6"/>
                    <a:pt x="1268" y="5"/>
                  </a:cubicBezTo>
                  <a:lnTo>
                    <a:pt x="1278" y="1"/>
                  </a:lnTo>
                  <a:cubicBezTo>
                    <a:pt x="1280" y="0"/>
                    <a:pt x="1282" y="0"/>
                    <a:pt x="1284" y="1"/>
                  </a:cubicBezTo>
                  <a:lnTo>
                    <a:pt x="1300" y="6"/>
                  </a:lnTo>
                  <a:close/>
                  <a:moveTo>
                    <a:pt x="1279" y="16"/>
                  </a:moveTo>
                  <a:lnTo>
                    <a:pt x="1284" y="16"/>
                  </a:lnTo>
                  <a:lnTo>
                    <a:pt x="1274" y="20"/>
                  </a:lnTo>
                  <a:lnTo>
                    <a:pt x="1279" y="16"/>
                  </a:lnTo>
                  <a:lnTo>
                    <a:pt x="16" y="2890"/>
                  </a:lnTo>
                  <a:lnTo>
                    <a:pt x="16" y="2886"/>
                  </a:lnTo>
                  <a:lnTo>
                    <a:pt x="16" y="2892"/>
                  </a:lnTo>
                  <a:lnTo>
                    <a:pt x="14" y="2887"/>
                  </a:lnTo>
                  <a:lnTo>
                    <a:pt x="19" y="2892"/>
                  </a:lnTo>
                  <a:lnTo>
                    <a:pt x="16" y="2890"/>
                  </a:lnTo>
                  <a:lnTo>
                    <a:pt x="32" y="2895"/>
                  </a:lnTo>
                  <a:lnTo>
                    <a:pt x="26" y="2895"/>
                  </a:lnTo>
                  <a:lnTo>
                    <a:pt x="36" y="2891"/>
                  </a:lnTo>
                  <a:lnTo>
                    <a:pt x="32" y="2895"/>
                  </a:lnTo>
                  <a:lnTo>
                    <a:pt x="1295" y="21"/>
                  </a:lnTo>
                  <a:lnTo>
                    <a:pt x="1294" y="24"/>
                  </a:lnTo>
                  <a:lnTo>
                    <a:pt x="1294" y="18"/>
                  </a:lnTo>
                  <a:lnTo>
                    <a:pt x="1297" y="24"/>
                  </a:lnTo>
                  <a:lnTo>
                    <a:pt x="1292" y="19"/>
                  </a:lnTo>
                  <a:lnTo>
                    <a:pt x="1295" y="21"/>
                  </a:lnTo>
                  <a:lnTo>
                    <a:pt x="1279" y="16"/>
                  </a:lnTo>
                  <a:close/>
                  <a:moveTo>
                    <a:pt x="1274" y="31"/>
                  </a:moveTo>
                  <a:cubicBezTo>
                    <a:pt x="1271" y="30"/>
                    <a:pt x="1269" y="27"/>
                    <a:pt x="1268" y="24"/>
                  </a:cubicBezTo>
                  <a:cubicBezTo>
                    <a:pt x="1268" y="20"/>
                    <a:pt x="1270" y="17"/>
                    <a:pt x="1273" y="16"/>
                  </a:cubicBezTo>
                  <a:lnTo>
                    <a:pt x="1283" y="12"/>
                  </a:lnTo>
                  <a:cubicBezTo>
                    <a:pt x="1287" y="11"/>
                    <a:pt x="1290" y="12"/>
                    <a:pt x="1292" y="14"/>
                  </a:cubicBezTo>
                  <a:cubicBezTo>
                    <a:pt x="1294" y="16"/>
                    <a:pt x="1295" y="20"/>
                    <a:pt x="1294" y="23"/>
                  </a:cubicBezTo>
                  <a:lnTo>
                    <a:pt x="31" y="2896"/>
                  </a:lnTo>
                  <a:cubicBezTo>
                    <a:pt x="30" y="2899"/>
                    <a:pt x="27" y="2900"/>
                    <a:pt x="24" y="2900"/>
                  </a:cubicBezTo>
                  <a:cubicBezTo>
                    <a:pt x="21" y="2901"/>
                    <a:pt x="18" y="2899"/>
                    <a:pt x="16" y="2896"/>
                  </a:cubicBezTo>
                  <a:lnTo>
                    <a:pt x="11" y="2886"/>
                  </a:lnTo>
                  <a:cubicBezTo>
                    <a:pt x="10" y="2883"/>
                    <a:pt x="10" y="2880"/>
                    <a:pt x="12" y="2877"/>
                  </a:cubicBezTo>
                  <a:cubicBezTo>
                    <a:pt x="14" y="2875"/>
                    <a:pt x="18" y="2874"/>
                    <a:pt x="21" y="2875"/>
                  </a:cubicBezTo>
                  <a:lnTo>
                    <a:pt x="37" y="2880"/>
                  </a:lnTo>
                  <a:cubicBezTo>
                    <a:pt x="40" y="2881"/>
                    <a:pt x="42" y="2884"/>
                    <a:pt x="42" y="2887"/>
                  </a:cubicBezTo>
                  <a:cubicBezTo>
                    <a:pt x="43" y="2891"/>
                    <a:pt x="41" y="2894"/>
                    <a:pt x="37" y="2895"/>
                  </a:cubicBezTo>
                  <a:lnTo>
                    <a:pt x="27" y="2899"/>
                  </a:lnTo>
                  <a:cubicBezTo>
                    <a:pt x="24" y="2900"/>
                    <a:pt x="21" y="2899"/>
                    <a:pt x="19" y="2897"/>
                  </a:cubicBezTo>
                  <a:cubicBezTo>
                    <a:pt x="16" y="2895"/>
                    <a:pt x="16" y="2891"/>
                    <a:pt x="17" y="2888"/>
                  </a:cubicBezTo>
                  <a:lnTo>
                    <a:pt x="1280" y="15"/>
                  </a:lnTo>
                  <a:cubicBezTo>
                    <a:pt x="1281" y="12"/>
                    <a:pt x="1284" y="11"/>
                    <a:pt x="1287" y="10"/>
                  </a:cubicBezTo>
                  <a:cubicBezTo>
                    <a:pt x="1290" y="10"/>
                    <a:pt x="1293" y="12"/>
                    <a:pt x="1295" y="15"/>
                  </a:cubicBezTo>
                  <a:lnTo>
                    <a:pt x="1300" y="25"/>
                  </a:lnTo>
                  <a:cubicBezTo>
                    <a:pt x="1301" y="28"/>
                    <a:pt x="1301" y="31"/>
                    <a:pt x="1299" y="34"/>
                  </a:cubicBezTo>
                  <a:cubicBezTo>
                    <a:pt x="1296" y="36"/>
                    <a:pt x="1293" y="37"/>
                    <a:pt x="1290" y="36"/>
                  </a:cubicBezTo>
                  <a:lnTo>
                    <a:pt x="1274" y="31"/>
                  </a:lnTo>
                  <a:close/>
                  <a:moveTo>
                    <a:pt x="1295" y="21"/>
                  </a:moveTo>
                  <a:lnTo>
                    <a:pt x="1285" y="32"/>
                  </a:lnTo>
                  <a:lnTo>
                    <a:pt x="1280" y="22"/>
                  </a:lnTo>
                  <a:lnTo>
                    <a:pt x="1295" y="22"/>
                  </a:lnTo>
                  <a:lnTo>
                    <a:pt x="32" y="2895"/>
                  </a:lnTo>
                  <a:lnTo>
                    <a:pt x="21" y="2884"/>
                  </a:lnTo>
                  <a:lnTo>
                    <a:pt x="31" y="2880"/>
                  </a:lnTo>
                  <a:lnTo>
                    <a:pt x="32" y="2895"/>
                  </a:lnTo>
                  <a:lnTo>
                    <a:pt x="16" y="2890"/>
                  </a:lnTo>
                  <a:lnTo>
                    <a:pt x="26" y="2879"/>
                  </a:lnTo>
                  <a:lnTo>
                    <a:pt x="31" y="2889"/>
                  </a:lnTo>
                  <a:lnTo>
                    <a:pt x="16" y="2889"/>
                  </a:lnTo>
                  <a:lnTo>
                    <a:pt x="1279" y="16"/>
                  </a:lnTo>
                  <a:lnTo>
                    <a:pt x="1289" y="27"/>
                  </a:lnTo>
                  <a:lnTo>
                    <a:pt x="1279" y="31"/>
                  </a:lnTo>
                  <a:lnTo>
                    <a:pt x="1279" y="16"/>
                  </a:lnTo>
                  <a:lnTo>
                    <a:pt x="1295" y="21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6" name="Freeform 112"/>
            <p:cNvSpPr>
              <a:spLocks/>
            </p:cNvSpPr>
            <p:nvPr/>
          </p:nvSpPr>
          <p:spPr bwMode="auto">
            <a:xfrm>
              <a:off x="1956" y="516"/>
              <a:ext cx="492" cy="1080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492" y="1078"/>
                </a:cxn>
                <a:cxn ang="0">
                  <a:pos x="486" y="1080"/>
                </a:cxn>
                <a:cxn ang="0">
                  <a:pos x="0" y="2"/>
                </a:cxn>
                <a:cxn ang="0">
                  <a:pos x="6" y="0"/>
                </a:cxn>
              </a:cxnLst>
              <a:rect l="0" t="0" r="r" b="b"/>
              <a:pathLst>
                <a:path w="492" h="1080">
                  <a:moveTo>
                    <a:pt x="6" y="0"/>
                  </a:moveTo>
                  <a:lnTo>
                    <a:pt x="492" y="1078"/>
                  </a:lnTo>
                  <a:lnTo>
                    <a:pt x="486" y="1080"/>
                  </a:lnTo>
                  <a:lnTo>
                    <a:pt x="0" y="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7" name="Freeform 113"/>
            <p:cNvSpPr>
              <a:spLocks noEditPoints="1"/>
            </p:cNvSpPr>
            <p:nvPr/>
          </p:nvSpPr>
          <p:spPr bwMode="auto">
            <a:xfrm>
              <a:off x="1959" y="513"/>
              <a:ext cx="498" cy="1086"/>
            </a:xfrm>
            <a:custGeom>
              <a:avLst/>
              <a:gdLst/>
              <a:ahLst/>
              <a:cxnLst>
                <a:cxn ang="0">
                  <a:pos x="22" y="1"/>
                </a:cxn>
                <a:cxn ang="0">
                  <a:pos x="32" y="5"/>
                </a:cxn>
                <a:cxn ang="0">
                  <a:pos x="1327" y="2879"/>
                </a:cxn>
                <a:cxn ang="0">
                  <a:pos x="1327" y="2885"/>
                </a:cxn>
                <a:cxn ang="0">
                  <a:pos x="1322" y="2890"/>
                </a:cxn>
                <a:cxn ang="0">
                  <a:pos x="1306" y="2895"/>
                </a:cxn>
                <a:cxn ang="0">
                  <a:pos x="1296" y="2891"/>
                </a:cxn>
                <a:cxn ang="0">
                  <a:pos x="1" y="17"/>
                </a:cxn>
                <a:cxn ang="0">
                  <a:pos x="1" y="11"/>
                </a:cxn>
                <a:cxn ang="0">
                  <a:pos x="6" y="6"/>
                </a:cxn>
                <a:cxn ang="0">
                  <a:pos x="22" y="1"/>
                </a:cxn>
                <a:cxn ang="0">
                  <a:pos x="11" y="21"/>
                </a:cxn>
                <a:cxn ang="0">
                  <a:pos x="16" y="11"/>
                </a:cxn>
                <a:cxn ang="0">
                  <a:pos x="1311" y="2884"/>
                </a:cxn>
                <a:cxn ang="0">
                  <a:pos x="1301" y="2880"/>
                </a:cxn>
                <a:cxn ang="0">
                  <a:pos x="1317" y="2875"/>
                </a:cxn>
                <a:cxn ang="0">
                  <a:pos x="1312" y="2885"/>
                </a:cxn>
                <a:cxn ang="0">
                  <a:pos x="17" y="12"/>
                </a:cxn>
                <a:cxn ang="0">
                  <a:pos x="27" y="16"/>
                </a:cxn>
                <a:cxn ang="0">
                  <a:pos x="11" y="21"/>
                </a:cxn>
              </a:cxnLst>
              <a:rect l="0" t="0" r="r" b="b"/>
              <a:pathLst>
                <a:path w="1328" h="2896">
                  <a:moveTo>
                    <a:pt x="22" y="1"/>
                  </a:moveTo>
                  <a:cubicBezTo>
                    <a:pt x="26" y="0"/>
                    <a:pt x="30" y="1"/>
                    <a:pt x="32" y="5"/>
                  </a:cubicBezTo>
                  <a:lnTo>
                    <a:pt x="1327" y="2879"/>
                  </a:lnTo>
                  <a:cubicBezTo>
                    <a:pt x="1328" y="2881"/>
                    <a:pt x="1328" y="2883"/>
                    <a:pt x="1327" y="2885"/>
                  </a:cubicBezTo>
                  <a:cubicBezTo>
                    <a:pt x="1326" y="2887"/>
                    <a:pt x="1324" y="2889"/>
                    <a:pt x="1322" y="2890"/>
                  </a:cubicBezTo>
                  <a:lnTo>
                    <a:pt x="1306" y="2895"/>
                  </a:lnTo>
                  <a:cubicBezTo>
                    <a:pt x="1302" y="2896"/>
                    <a:pt x="1298" y="2895"/>
                    <a:pt x="1296" y="2891"/>
                  </a:cubicBezTo>
                  <a:lnTo>
                    <a:pt x="1" y="17"/>
                  </a:lnTo>
                  <a:cubicBezTo>
                    <a:pt x="0" y="15"/>
                    <a:pt x="0" y="13"/>
                    <a:pt x="1" y="11"/>
                  </a:cubicBezTo>
                  <a:cubicBezTo>
                    <a:pt x="2" y="9"/>
                    <a:pt x="4" y="7"/>
                    <a:pt x="6" y="6"/>
                  </a:cubicBezTo>
                  <a:lnTo>
                    <a:pt x="22" y="1"/>
                  </a:lnTo>
                  <a:close/>
                  <a:moveTo>
                    <a:pt x="11" y="21"/>
                  </a:moveTo>
                  <a:lnTo>
                    <a:pt x="16" y="11"/>
                  </a:lnTo>
                  <a:lnTo>
                    <a:pt x="1311" y="2884"/>
                  </a:lnTo>
                  <a:lnTo>
                    <a:pt x="1301" y="2880"/>
                  </a:lnTo>
                  <a:lnTo>
                    <a:pt x="1317" y="2875"/>
                  </a:lnTo>
                  <a:lnTo>
                    <a:pt x="1312" y="2885"/>
                  </a:lnTo>
                  <a:lnTo>
                    <a:pt x="17" y="12"/>
                  </a:lnTo>
                  <a:lnTo>
                    <a:pt x="27" y="16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8" name="Freeform 114"/>
            <p:cNvSpPr>
              <a:spLocks noEditPoints="1"/>
            </p:cNvSpPr>
            <p:nvPr/>
          </p:nvSpPr>
          <p:spPr bwMode="auto">
            <a:xfrm>
              <a:off x="1956" y="510"/>
              <a:ext cx="504" cy="1092"/>
            </a:xfrm>
            <a:custGeom>
              <a:avLst/>
              <a:gdLst/>
              <a:ahLst/>
              <a:cxnLst>
                <a:cxn ang="0">
                  <a:pos x="32" y="1"/>
                </a:cxn>
                <a:cxn ang="0">
                  <a:pos x="47" y="9"/>
                </a:cxn>
                <a:cxn ang="0">
                  <a:pos x="1342" y="2886"/>
                </a:cxn>
                <a:cxn ang="0">
                  <a:pos x="1340" y="2898"/>
                </a:cxn>
                <a:cxn ang="0">
                  <a:pos x="1332" y="2905"/>
                </a:cxn>
                <a:cxn ang="0">
                  <a:pos x="1310" y="2910"/>
                </a:cxn>
                <a:cxn ang="0">
                  <a:pos x="1296" y="2902"/>
                </a:cxn>
                <a:cxn ang="0">
                  <a:pos x="0" y="24"/>
                </a:cxn>
                <a:cxn ang="0">
                  <a:pos x="3" y="13"/>
                </a:cxn>
                <a:cxn ang="0">
                  <a:pos x="11" y="6"/>
                </a:cxn>
                <a:cxn ang="0">
                  <a:pos x="16" y="21"/>
                </a:cxn>
                <a:cxn ang="0">
                  <a:pos x="14" y="24"/>
                </a:cxn>
                <a:cxn ang="0">
                  <a:pos x="16" y="24"/>
                </a:cxn>
                <a:cxn ang="0">
                  <a:pos x="1311" y="2895"/>
                </a:cxn>
                <a:cxn ang="0">
                  <a:pos x="1316" y="2895"/>
                </a:cxn>
                <a:cxn ang="0">
                  <a:pos x="1327" y="2890"/>
                </a:cxn>
                <a:cxn ang="0">
                  <a:pos x="1329" y="2887"/>
                </a:cxn>
                <a:cxn ang="0">
                  <a:pos x="1326" y="2886"/>
                </a:cxn>
                <a:cxn ang="0">
                  <a:pos x="32" y="16"/>
                </a:cxn>
                <a:cxn ang="0">
                  <a:pos x="26" y="16"/>
                </a:cxn>
                <a:cxn ang="0">
                  <a:pos x="16" y="21"/>
                </a:cxn>
                <a:cxn ang="0">
                  <a:pos x="12" y="34"/>
                </a:cxn>
                <a:cxn ang="0">
                  <a:pos x="16" y="15"/>
                </a:cxn>
                <a:cxn ang="0">
                  <a:pos x="31" y="15"/>
                </a:cxn>
                <a:cxn ang="0">
                  <a:pos x="1324" y="2897"/>
                </a:cxn>
                <a:cxn ang="0">
                  <a:pos x="1305" y="2895"/>
                </a:cxn>
                <a:cxn ang="0">
                  <a:pos x="1306" y="2880"/>
                </a:cxn>
                <a:cxn ang="0">
                  <a:pos x="1331" y="2877"/>
                </a:cxn>
                <a:cxn ang="0">
                  <a:pos x="1327" y="2896"/>
                </a:cxn>
                <a:cxn ang="0">
                  <a:pos x="1312" y="2896"/>
                </a:cxn>
                <a:cxn ang="0">
                  <a:pos x="19" y="14"/>
                </a:cxn>
                <a:cxn ang="0">
                  <a:pos x="37" y="16"/>
                </a:cxn>
                <a:cxn ang="0">
                  <a:pos x="37" y="31"/>
                </a:cxn>
                <a:cxn ang="0">
                  <a:pos x="32" y="16"/>
                </a:cxn>
                <a:cxn ang="0">
                  <a:pos x="21" y="27"/>
                </a:cxn>
                <a:cxn ang="0">
                  <a:pos x="1327" y="2889"/>
                </a:cxn>
                <a:cxn ang="0">
                  <a:pos x="1317" y="2879"/>
                </a:cxn>
                <a:cxn ang="0">
                  <a:pos x="1311" y="2895"/>
                </a:cxn>
                <a:cxn ang="0">
                  <a:pos x="1321" y="2884"/>
                </a:cxn>
                <a:cxn ang="0">
                  <a:pos x="16" y="22"/>
                </a:cxn>
                <a:cxn ang="0">
                  <a:pos x="26" y="32"/>
                </a:cxn>
                <a:cxn ang="0">
                  <a:pos x="32" y="16"/>
                </a:cxn>
              </a:cxnLst>
              <a:rect l="0" t="0" r="r" b="b"/>
              <a:pathLst>
                <a:path w="1342" h="2911">
                  <a:moveTo>
                    <a:pt x="27" y="1"/>
                  </a:moveTo>
                  <a:cubicBezTo>
                    <a:pt x="29" y="0"/>
                    <a:pt x="31" y="0"/>
                    <a:pt x="32" y="1"/>
                  </a:cubicBezTo>
                  <a:lnTo>
                    <a:pt x="42" y="5"/>
                  </a:lnTo>
                  <a:cubicBezTo>
                    <a:pt x="44" y="6"/>
                    <a:pt x="46" y="7"/>
                    <a:pt x="47" y="9"/>
                  </a:cubicBezTo>
                  <a:lnTo>
                    <a:pt x="1342" y="2883"/>
                  </a:lnTo>
                  <a:cubicBezTo>
                    <a:pt x="1342" y="2884"/>
                    <a:pt x="1342" y="2885"/>
                    <a:pt x="1342" y="2886"/>
                  </a:cubicBezTo>
                  <a:lnTo>
                    <a:pt x="1342" y="2892"/>
                  </a:lnTo>
                  <a:cubicBezTo>
                    <a:pt x="1342" y="2895"/>
                    <a:pt x="1342" y="2897"/>
                    <a:pt x="1340" y="2898"/>
                  </a:cubicBezTo>
                  <a:lnTo>
                    <a:pt x="1335" y="2903"/>
                  </a:lnTo>
                  <a:cubicBezTo>
                    <a:pt x="1334" y="2904"/>
                    <a:pt x="1333" y="2905"/>
                    <a:pt x="1332" y="2905"/>
                  </a:cubicBezTo>
                  <a:lnTo>
                    <a:pt x="1316" y="2910"/>
                  </a:lnTo>
                  <a:cubicBezTo>
                    <a:pt x="1314" y="2911"/>
                    <a:pt x="1312" y="2911"/>
                    <a:pt x="1310" y="2910"/>
                  </a:cubicBezTo>
                  <a:lnTo>
                    <a:pt x="1300" y="2906"/>
                  </a:lnTo>
                  <a:cubicBezTo>
                    <a:pt x="1299" y="2905"/>
                    <a:pt x="1297" y="2904"/>
                    <a:pt x="1296" y="2902"/>
                  </a:cubicBezTo>
                  <a:lnTo>
                    <a:pt x="1" y="28"/>
                  </a:lnTo>
                  <a:cubicBezTo>
                    <a:pt x="1" y="27"/>
                    <a:pt x="0" y="26"/>
                    <a:pt x="0" y="24"/>
                  </a:cubicBezTo>
                  <a:lnTo>
                    <a:pt x="0" y="18"/>
                  </a:lnTo>
                  <a:cubicBezTo>
                    <a:pt x="0" y="16"/>
                    <a:pt x="1" y="14"/>
                    <a:pt x="3" y="13"/>
                  </a:cubicBezTo>
                  <a:lnTo>
                    <a:pt x="8" y="8"/>
                  </a:lnTo>
                  <a:cubicBezTo>
                    <a:pt x="9" y="7"/>
                    <a:pt x="10" y="6"/>
                    <a:pt x="11" y="6"/>
                  </a:cubicBezTo>
                  <a:lnTo>
                    <a:pt x="27" y="1"/>
                  </a:lnTo>
                  <a:close/>
                  <a:moveTo>
                    <a:pt x="16" y="21"/>
                  </a:moveTo>
                  <a:lnTo>
                    <a:pt x="19" y="19"/>
                  </a:lnTo>
                  <a:lnTo>
                    <a:pt x="14" y="24"/>
                  </a:lnTo>
                  <a:lnTo>
                    <a:pt x="16" y="18"/>
                  </a:lnTo>
                  <a:lnTo>
                    <a:pt x="16" y="24"/>
                  </a:lnTo>
                  <a:lnTo>
                    <a:pt x="16" y="21"/>
                  </a:lnTo>
                  <a:lnTo>
                    <a:pt x="1311" y="2895"/>
                  </a:lnTo>
                  <a:lnTo>
                    <a:pt x="1306" y="2891"/>
                  </a:lnTo>
                  <a:lnTo>
                    <a:pt x="1316" y="2895"/>
                  </a:lnTo>
                  <a:lnTo>
                    <a:pt x="1311" y="2895"/>
                  </a:lnTo>
                  <a:lnTo>
                    <a:pt x="1327" y="2890"/>
                  </a:lnTo>
                  <a:lnTo>
                    <a:pt x="1324" y="2892"/>
                  </a:lnTo>
                  <a:lnTo>
                    <a:pt x="1329" y="2887"/>
                  </a:lnTo>
                  <a:lnTo>
                    <a:pt x="1326" y="2892"/>
                  </a:lnTo>
                  <a:lnTo>
                    <a:pt x="1326" y="2886"/>
                  </a:lnTo>
                  <a:lnTo>
                    <a:pt x="1327" y="2890"/>
                  </a:lnTo>
                  <a:lnTo>
                    <a:pt x="32" y="16"/>
                  </a:lnTo>
                  <a:lnTo>
                    <a:pt x="36" y="20"/>
                  </a:lnTo>
                  <a:lnTo>
                    <a:pt x="26" y="16"/>
                  </a:lnTo>
                  <a:lnTo>
                    <a:pt x="32" y="16"/>
                  </a:lnTo>
                  <a:lnTo>
                    <a:pt x="16" y="21"/>
                  </a:lnTo>
                  <a:close/>
                  <a:moveTo>
                    <a:pt x="21" y="36"/>
                  </a:moveTo>
                  <a:cubicBezTo>
                    <a:pt x="18" y="37"/>
                    <a:pt x="14" y="36"/>
                    <a:pt x="12" y="34"/>
                  </a:cubicBezTo>
                  <a:cubicBezTo>
                    <a:pt x="10" y="31"/>
                    <a:pt x="10" y="28"/>
                    <a:pt x="11" y="25"/>
                  </a:cubicBezTo>
                  <a:lnTo>
                    <a:pt x="16" y="15"/>
                  </a:lnTo>
                  <a:cubicBezTo>
                    <a:pt x="18" y="12"/>
                    <a:pt x="21" y="10"/>
                    <a:pt x="24" y="10"/>
                  </a:cubicBezTo>
                  <a:cubicBezTo>
                    <a:pt x="27" y="11"/>
                    <a:pt x="29" y="12"/>
                    <a:pt x="31" y="15"/>
                  </a:cubicBezTo>
                  <a:lnTo>
                    <a:pt x="1326" y="2888"/>
                  </a:lnTo>
                  <a:cubicBezTo>
                    <a:pt x="1327" y="2891"/>
                    <a:pt x="1327" y="2895"/>
                    <a:pt x="1324" y="2897"/>
                  </a:cubicBezTo>
                  <a:cubicBezTo>
                    <a:pt x="1322" y="2899"/>
                    <a:pt x="1319" y="2900"/>
                    <a:pt x="1315" y="2899"/>
                  </a:cubicBezTo>
                  <a:lnTo>
                    <a:pt x="1305" y="2895"/>
                  </a:lnTo>
                  <a:cubicBezTo>
                    <a:pt x="1302" y="2894"/>
                    <a:pt x="1300" y="2891"/>
                    <a:pt x="1300" y="2887"/>
                  </a:cubicBezTo>
                  <a:cubicBezTo>
                    <a:pt x="1301" y="2884"/>
                    <a:pt x="1303" y="2881"/>
                    <a:pt x="1306" y="2880"/>
                  </a:cubicBezTo>
                  <a:lnTo>
                    <a:pt x="1322" y="2875"/>
                  </a:lnTo>
                  <a:cubicBezTo>
                    <a:pt x="1325" y="2874"/>
                    <a:pt x="1328" y="2875"/>
                    <a:pt x="1331" y="2877"/>
                  </a:cubicBezTo>
                  <a:cubicBezTo>
                    <a:pt x="1333" y="2880"/>
                    <a:pt x="1333" y="2883"/>
                    <a:pt x="1332" y="2886"/>
                  </a:cubicBezTo>
                  <a:lnTo>
                    <a:pt x="1327" y="2896"/>
                  </a:lnTo>
                  <a:cubicBezTo>
                    <a:pt x="1325" y="2899"/>
                    <a:pt x="1322" y="2901"/>
                    <a:pt x="1319" y="2900"/>
                  </a:cubicBezTo>
                  <a:cubicBezTo>
                    <a:pt x="1316" y="2900"/>
                    <a:pt x="1313" y="2899"/>
                    <a:pt x="1312" y="2896"/>
                  </a:cubicBezTo>
                  <a:lnTo>
                    <a:pt x="17" y="23"/>
                  </a:lnTo>
                  <a:cubicBezTo>
                    <a:pt x="16" y="20"/>
                    <a:pt x="16" y="16"/>
                    <a:pt x="19" y="14"/>
                  </a:cubicBezTo>
                  <a:cubicBezTo>
                    <a:pt x="21" y="12"/>
                    <a:pt x="24" y="11"/>
                    <a:pt x="27" y="12"/>
                  </a:cubicBezTo>
                  <a:lnTo>
                    <a:pt x="37" y="16"/>
                  </a:lnTo>
                  <a:cubicBezTo>
                    <a:pt x="41" y="17"/>
                    <a:pt x="43" y="20"/>
                    <a:pt x="42" y="24"/>
                  </a:cubicBezTo>
                  <a:cubicBezTo>
                    <a:pt x="42" y="27"/>
                    <a:pt x="40" y="30"/>
                    <a:pt x="37" y="31"/>
                  </a:cubicBezTo>
                  <a:lnTo>
                    <a:pt x="21" y="36"/>
                  </a:lnTo>
                  <a:close/>
                  <a:moveTo>
                    <a:pt x="32" y="16"/>
                  </a:moveTo>
                  <a:lnTo>
                    <a:pt x="31" y="31"/>
                  </a:lnTo>
                  <a:lnTo>
                    <a:pt x="21" y="27"/>
                  </a:lnTo>
                  <a:lnTo>
                    <a:pt x="32" y="16"/>
                  </a:lnTo>
                  <a:lnTo>
                    <a:pt x="1327" y="2889"/>
                  </a:lnTo>
                  <a:lnTo>
                    <a:pt x="1312" y="2889"/>
                  </a:lnTo>
                  <a:lnTo>
                    <a:pt x="1317" y="2879"/>
                  </a:lnTo>
                  <a:lnTo>
                    <a:pt x="1327" y="2890"/>
                  </a:lnTo>
                  <a:lnTo>
                    <a:pt x="1311" y="2895"/>
                  </a:lnTo>
                  <a:lnTo>
                    <a:pt x="1311" y="2880"/>
                  </a:lnTo>
                  <a:lnTo>
                    <a:pt x="1321" y="2884"/>
                  </a:lnTo>
                  <a:lnTo>
                    <a:pt x="1311" y="2895"/>
                  </a:lnTo>
                  <a:lnTo>
                    <a:pt x="16" y="22"/>
                  </a:lnTo>
                  <a:lnTo>
                    <a:pt x="31" y="22"/>
                  </a:lnTo>
                  <a:lnTo>
                    <a:pt x="26" y="32"/>
                  </a:lnTo>
                  <a:lnTo>
                    <a:pt x="16" y="21"/>
                  </a:lnTo>
                  <a:lnTo>
                    <a:pt x="32" y="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9" name="Freeform 115"/>
            <p:cNvSpPr>
              <a:spLocks/>
            </p:cNvSpPr>
            <p:nvPr/>
          </p:nvSpPr>
          <p:spPr bwMode="auto">
            <a:xfrm>
              <a:off x="4710" y="636"/>
              <a:ext cx="924" cy="1266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924" y="1262"/>
                </a:cxn>
                <a:cxn ang="0">
                  <a:pos x="919" y="1266"/>
                </a:cxn>
                <a:cxn ang="0">
                  <a:pos x="0" y="4"/>
                </a:cxn>
                <a:cxn ang="0">
                  <a:pos x="5" y="0"/>
                </a:cxn>
              </a:cxnLst>
              <a:rect l="0" t="0" r="r" b="b"/>
              <a:pathLst>
                <a:path w="924" h="1266">
                  <a:moveTo>
                    <a:pt x="5" y="0"/>
                  </a:moveTo>
                  <a:lnTo>
                    <a:pt x="924" y="1262"/>
                  </a:lnTo>
                  <a:lnTo>
                    <a:pt x="919" y="1266"/>
                  </a:lnTo>
                  <a:lnTo>
                    <a:pt x="0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0" name="Freeform 116"/>
            <p:cNvSpPr>
              <a:spLocks noEditPoints="1"/>
            </p:cNvSpPr>
            <p:nvPr/>
          </p:nvSpPr>
          <p:spPr bwMode="auto">
            <a:xfrm>
              <a:off x="4713" y="633"/>
              <a:ext cx="930" cy="1272"/>
            </a:xfrm>
            <a:custGeom>
              <a:avLst/>
              <a:gdLst/>
              <a:ahLst/>
              <a:cxnLst>
                <a:cxn ang="0">
                  <a:pos x="18" y="2"/>
                </a:cxn>
                <a:cxn ang="0">
                  <a:pos x="24" y="1"/>
                </a:cxn>
                <a:cxn ang="0">
                  <a:pos x="29" y="4"/>
                </a:cxn>
                <a:cxn ang="0">
                  <a:pos x="2478" y="3368"/>
                </a:cxn>
                <a:cxn ang="0">
                  <a:pos x="2476" y="3379"/>
                </a:cxn>
                <a:cxn ang="0">
                  <a:pos x="2463" y="3390"/>
                </a:cxn>
                <a:cxn ang="0">
                  <a:pos x="2457" y="3391"/>
                </a:cxn>
                <a:cxn ang="0">
                  <a:pos x="2452" y="3388"/>
                </a:cxn>
                <a:cxn ang="0">
                  <a:pos x="3" y="24"/>
                </a:cxn>
                <a:cxn ang="0">
                  <a:pos x="4" y="13"/>
                </a:cxn>
                <a:cxn ang="0">
                  <a:pos x="18" y="2"/>
                </a:cxn>
                <a:cxn ang="0">
                  <a:pos x="14" y="25"/>
                </a:cxn>
                <a:cxn ang="0">
                  <a:pos x="16" y="14"/>
                </a:cxn>
                <a:cxn ang="0">
                  <a:pos x="2465" y="3379"/>
                </a:cxn>
                <a:cxn ang="0">
                  <a:pos x="2453" y="3377"/>
                </a:cxn>
                <a:cxn ang="0">
                  <a:pos x="2466" y="3367"/>
                </a:cxn>
                <a:cxn ang="0">
                  <a:pos x="2465" y="3378"/>
                </a:cxn>
                <a:cxn ang="0">
                  <a:pos x="16" y="13"/>
                </a:cxn>
                <a:cxn ang="0">
                  <a:pos x="28" y="15"/>
                </a:cxn>
                <a:cxn ang="0">
                  <a:pos x="14" y="25"/>
                </a:cxn>
              </a:cxnLst>
              <a:rect l="0" t="0" r="r" b="b"/>
              <a:pathLst>
                <a:path w="2480" h="3392">
                  <a:moveTo>
                    <a:pt x="18" y="2"/>
                  </a:moveTo>
                  <a:cubicBezTo>
                    <a:pt x="20" y="1"/>
                    <a:pt x="22" y="0"/>
                    <a:pt x="24" y="1"/>
                  </a:cubicBezTo>
                  <a:cubicBezTo>
                    <a:pt x="26" y="1"/>
                    <a:pt x="28" y="2"/>
                    <a:pt x="29" y="4"/>
                  </a:cubicBezTo>
                  <a:lnTo>
                    <a:pt x="2478" y="3368"/>
                  </a:lnTo>
                  <a:cubicBezTo>
                    <a:pt x="2480" y="3372"/>
                    <a:pt x="2480" y="3376"/>
                    <a:pt x="2476" y="3379"/>
                  </a:cubicBezTo>
                  <a:lnTo>
                    <a:pt x="2463" y="3390"/>
                  </a:lnTo>
                  <a:cubicBezTo>
                    <a:pt x="2461" y="3391"/>
                    <a:pt x="2459" y="3392"/>
                    <a:pt x="2457" y="3391"/>
                  </a:cubicBezTo>
                  <a:cubicBezTo>
                    <a:pt x="2455" y="3391"/>
                    <a:pt x="2453" y="3390"/>
                    <a:pt x="2452" y="3388"/>
                  </a:cubicBezTo>
                  <a:lnTo>
                    <a:pt x="3" y="24"/>
                  </a:lnTo>
                  <a:cubicBezTo>
                    <a:pt x="0" y="20"/>
                    <a:pt x="1" y="16"/>
                    <a:pt x="4" y="13"/>
                  </a:cubicBezTo>
                  <a:lnTo>
                    <a:pt x="18" y="2"/>
                  </a:lnTo>
                  <a:close/>
                  <a:moveTo>
                    <a:pt x="14" y="25"/>
                  </a:moveTo>
                  <a:lnTo>
                    <a:pt x="16" y="14"/>
                  </a:lnTo>
                  <a:lnTo>
                    <a:pt x="2465" y="3379"/>
                  </a:lnTo>
                  <a:lnTo>
                    <a:pt x="2453" y="3377"/>
                  </a:lnTo>
                  <a:lnTo>
                    <a:pt x="2466" y="3367"/>
                  </a:lnTo>
                  <a:lnTo>
                    <a:pt x="2465" y="3378"/>
                  </a:lnTo>
                  <a:lnTo>
                    <a:pt x="16" y="13"/>
                  </a:lnTo>
                  <a:lnTo>
                    <a:pt x="28" y="15"/>
                  </a:lnTo>
                  <a:lnTo>
                    <a:pt x="14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1" name="Freeform 117"/>
            <p:cNvSpPr>
              <a:spLocks noEditPoints="1"/>
            </p:cNvSpPr>
            <p:nvPr/>
          </p:nvSpPr>
          <p:spPr bwMode="auto">
            <a:xfrm>
              <a:off x="4711" y="630"/>
              <a:ext cx="935" cy="1278"/>
            </a:xfrm>
            <a:custGeom>
              <a:avLst/>
              <a:gdLst/>
              <a:ahLst/>
              <a:cxnLst>
                <a:cxn ang="0">
                  <a:pos x="22" y="2"/>
                </a:cxn>
                <a:cxn ang="0">
                  <a:pos x="34" y="2"/>
                </a:cxn>
                <a:cxn ang="0">
                  <a:pos x="41" y="7"/>
                </a:cxn>
                <a:cxn ang="0">
                  <a:pos x="2491" y="3377"/>
                </a:cxn>
                <a:cxn ang="0">
                  <a:pos x="2487" y="3393"/>
                </a:cxn>
                <a:cxn ang="0">
                  <a:pos x="2470" y="3405"/>
                </a:cxn>
                <a:cxn ang="0">
                  <a:pos x="2458" y="3405"/>
                </a:cxn>
                <a:cxn ang="0">
                  <a:pos x="2451" y="3400"/>
                </a:cxn>
                <a:cxn ang="0">
                  <a:pos x="0" y="31"/>
                </a:cxn>
                <a:cxn ang="0">
                  <a:pos x="5" y="14"/>
                </a:cxn>
                <a:cxn ang="0">
                  <a:pos x="14" y="27"/>
                </a:cxn>
                <a:cxn ang="0">
                  <a:pos x="16" y="32"/>
                </a:cxn>
                <a:cxn ang="0">
                  <a:pos x="2464" y="3391"/>
                </a:cxn>
                <a:cxn ang="0">
                  <a:pos x="2467" y="3392"/>
                </a:cxn>
                <a:cxn ang="0">
                  <a:pos x="2467" y="3390"/>
                </a:cxn>
                <a:cxn ang="0">
                  <a:pos x="2476" y="3380"/>
                </a:cxn>
                <a:cxn ang="0">
                  <a:pos x="2476" y="3374"/>
                </a:cxn>
                <a:cxn ang="0">
                  <a:pos x="28" y="16"/>
                </a:cxn>
                <a:cxn ang="0">
                  <a:pos x="25" y="15"/>
                </a:cxn>
                <a:cxn ang="0">
                  <a:pos x="25" y="17"/>
                </a:cxn>
                <a:cxn ang="0">
                  <a:pos x="14" y="27"/>
                </a:cxn>
                <a:cxn ang="0">
                  <a:pos x="15" y="39"/>
                </a:cxn>
                <a:cxn ang="0">
                  <a:pos x="14" y="20"/>
                </a:cxn>
                <a:cxn ang="0">
                  <a:pos x="28" y="17"/>
                </a:cxn>
                <a:cxn ang="0">
                  <a:pos x="2477" y="3391"/>
                </a:cxn>
                <a:cxn ang="0">
                  <a:pos x="2457" y="3392"/>
                </a:cxn>
                <a:cxn ang="0">
                  <a:pos x="2454" y="3378"/>
                </a:cxn>
                <a:cxn ang="0">
                  <a:pos x="2475" y="3367"/>
                </a:cxn>
                <a:cxn ang="0">
                  <a:pos x="2478" y="3386"/>
                </a:cxn>
                <a:cxn ang="0">
                  <a:pos x="2464" y="3390"/>
                </a:cxn>
                <a:cxn ang="0">
                  <a:pos x="15" y="16"/>
                </a:cxn>
                <a:cxn ang="0">
                  <a:pos x="35" y="15"/>
                </a:cxn>
                <a:cxn ang="0">
                  <a:pos x="38" y="29"/>
                </a:cxn>
                <a:cxn ang="0">
                  <a:pos x="29" y="16"/>
                </a:cxn>
                <a:cxn ang="0">
                  <a:pos x="20" y="28"/>
                </a:cxn>
                <a:cxn ang="0">
                  <a:pos x="2477" y="3381"/>
                </a:cxn>
                <a:cxn ang="0">
                  <a:pos x="2463" y="3374"/>
                </a:cxn>
                <a:cxn ang="0">
                  <a:pos x="2463" y="3391"/>
                </a:cxn>
                <a:cxn ang="0">
                  <a:pos x="2472" y="3379"/>
                </a:cxn>
                <a:cxn ang="0">
                  <a:pos x="15" y="26"/>
                </a:cxn>
                <a:cxn ang="0">
                  <a:pos x="27" y="34"/>
                </a:cxn>
                <a:cxn ang="0">
                  <a:pos x="29" y="16"/>
                </a:cxn>
              </a:cxnLst>
              <a:rect l="0" t="0" r="r" b="b"/>
              <a:pathLst>
                <a:path w="2492" h="3407">
                  <a:moveTo>
                    <a:pt x="19" y="3"/>
                  </a:moveTo>
                  <a:cubicBezTo>
                    <a:pt x="20" y="2"/>
                    <a:pt x="21" y="2"/>
                    <a:pt x="22" y="2"/>
                  </a:cubicBezTo>
                  <a:lnTo>
                    <a:pt x="28" y="1"/>
                  </a:lnTo>
                  <a:cubicBezTo>
                    <a:pt x="30" y="0"/>
                    <a:pt x="32" y="1"/>
                    <a:pt x="34" y="2"/>
                  </a:cubicBezTo>
                  <a:lnTo>
                    <a:pt x="39" y="5"/>
                  </a:lnTo>
                  <a:cubicBezTo>
                    <a:pt x="40" y="5"/>
                    <a:pt x="40" y="6"/>
                    <a:pt x="41" y="7"/>
                  </a:cubicBezTo>
                  <a:lnTo>
                    <a:pt x="2490" y="3371"/>
                  </a:lnTo>
                  <a:cubicBezTo>
                    <a:pt x="2491" y="3373"/>
                    <a:pt x="2492" y="3375"/>
                    <a:pt x="2491" y="3377"/>
                  </a:cubicBezTo>
                  <a:lnTo>
                    <a:pt x="2489" y="3388"/>
                  </a:lnTo>
                  <a:cubicBezTo>
                    <a:pt x="2489" y="3390"/>
                    <a:pt x="2488" y="3391"/>
                    <a:pt x="2487" y="3393"/>
                  </a:cubicBezTo>
                  <a:lnTo>
                    <a:pt x="2474" y="3404"/>
                  </a:lnTo>
                  <a:cubicBezTo>
                    <a:pt x="2473" y="3405"/>
                    <a:pt x="2471" y="3405"/>
                    <a:pt x="2470" y="3405"/>
                  </a:cubicBezTo>
                  <a:lnTo>
                    <a:pt x="2464" y="3406"/>
                  </a:lnTo>
                  <a:cubicBezTo>
                    <a:pt x="2462" y="3407"/>
                    <a:pt x="2460" y="3406"/>
                    <a:pt x="2458" y="3405"/>
                  </a:cubicBezTo>
                  <a:lnTo>
                    <a:pt x="2453" y="3402"/>
                  </a:lnTo>
                  <a:cubicBezTo>
                    <a:pt x="2452" y="3402"/>
                    <a:pt x="2452" y="3401"/>
                    <a:pt x="2451" y="3400"/>
                  </a:cubicBezTo>
                  <a:lnTo>
                    <a:pt x="2" y="36"/>
                  </a:lnTo>
                  <a:cubicBezTo>
                    <a:pt x="1" y="35"/>
                    <a:pt x="0" y="33"/>
                    <a:pt x="0" y="31"/>
                  </a:cubicBezTo>
                  <a:lnTo>
                    <a:pt x="1" y="20"/>
                  </a:lnTo>
                  <a:cubicBezTo>
                    <a:pt x="2" y="18"/>
                    <a:pt x="3" y="16"/>
                    <a:pt x="5" y="14"/>
                  </a:cubicBezTo>
                  <a:lnTo>
                    <a:pt x="19" y="3"/>
                  </a:lnTo>
                  <a:close/>
                  <a:moveTo>
                    <a:pt x="14" y="27"/>
                  </a:moveTo>
                  <a:lnTo>
                    <a:pt x="17" y="21"/>
                  </a:lnTo>
                  <a:lnTo>
                    <a:pt x="16" y="32"/>
                  </a:lnTo>
                  <a:lnTo>
                    <a:pt x="15" y="27"/>
                  </a:lnTo>
                  <a:lnTo>
                    <a:pt x="2464" y="3391"/>
                  </a:lnTo>
                  <a:lnTo>
                    <a:pt x="2462" y="3389"/>
                  </a:lnTo>
                  <a:lnTo>
                    <a:pt x="2467" y="3392"/>
                  </a:lnTo>
                  <a:lnTo>
                    <a:pt x="2461" y="3391"/>
                  </a:lnTo>
                  <a:lnTo>
                    <a:pt x="2467" y="3390"/>
                  </a:lnTo>
                  <a:lnTo>
                    <a:pt x="2463" y="3391"/>
                  </a:lnTo>
                  <a:lnTo>
                    <a:pt x="2476" y="3380"/>
                  </a:lnTo>
                  <a:lnTo>
                    <a:pt x="2474" y="3385"/>
                  </a:lnTo>
                  <a:lnTo>
                    <a:pt x="2476" y="3374"/>
                  </a:lnTo>
                  <a:lnTo>
                    <a:pt x="2477" y="3380"/>
                  </a:lnTo>
                  <a:lnTo>
                    <a:pt x="28" y="16"/>
                  </a:lnTo>
                  <a:lnTo>
                    <a:pt x="30" y="18"/>
                  </a:lnTo>
                  <a:lnTo>
                    <a:pt x="25" y="15"/>
                  </a:lnTo>
                  <a:lnTo>
                    <a:pt x="31" y="16"/>
                  </a:lnTo>
                  <a:lnTo>
                    <a:pt x="25" y="17"/>
                  </a:lnTo>
                  <a:lnTo>
                    <a:pt x="28" y="16"/>
                  </a:lnTo>
                  <a:lnTo>
                    <a:pt x="14" y="27"/>
                  </a:lnTo>
                  <a:close/>
                  <a:moveTo>
                    <a:pt x="24" y="39"/>
                  </a:moveTo>
                  <a:cubicBezTo>
                    <a:pt x="21" y="41"/>
                    <a:pt x="18" y="41"/>
                    <a:pt x="15" y="39"/>
                  </a:cubicBezTo>
                  <a:cubicBezTo>
                    <a:pt x="12" y="37"/>
                    <a:pt x="11" y="34"/>
                    <a:pt x="12" y="31"/>
                  </a:cubicBezTo>
                  <a:lnTo>
                    <a:pt x="14" y="20"/>
                  </a:lnTo>
                  <a:cubicBezTo>
                    <a:pt x="14" y="17"/>
                    <a:pt x="17" y="14"/>
                    <a:pt x="20" y="14"/>
                  </a:cubicBezTo>
                  <a:cubicBezTo>
                    <a:pt x="23" y="13"/>
                    <a:pt x="26" y="14"/>
                    <a:pt x="28" y="17"/>
                  </a:cubicBezTo>
                  <a:lnTo>
                    <a:pt x="2477" y="3382"/>
                  </a:lnTo>
                  <a:cubicBezTo>
                    <a:pt x="2479" y="3384"/>
                    <a:pt x="2479" y="3388"/>
                    <a:pt x="2477" y="3391"/>
                  </a:cubicBezTo>
                  <a:cubicBezTo>
                    <a:pt x="2476" y="3393"/>
                    <a:pt x="2472" y="3395"/>
                    <a:pt x="2469" y="3394"/>
                  </a:cubicBezTo>
                  <a:lnTo>
                    <a:pt x="2457" y="3392"/>
                  </a:lnTo>
                  <a:cubicBezTo>
                    <a:pt x="2454" y="3392"/>
                    <a:pt x="2451" y="3390"/>
                    <a:pt x="2451" y="3386"/>
                  </a:cubicBezTo>
                  <a:cubicBezTo>
                    <a:pt x="2450" y="3383"/>
                    <a:pt x="2451" y="3380"/>
                    <a:pt x="2454" y="3378"/>
                  </a:cubicBezTo>
                  <a:lnTo>
                    <a:pt x="2467" y="3368"/>
                  </a:lnTo>
                  <a:cubicBezTo>
                    <a:pt x="2469" y="3366"/>
                    <a:pt x="2473" y="3366"/>
                    <a:pt x="2475" y="3367"/>
                  </a:cubicBezTo>
                  <a:cubicBezTo>
                    <a:pt x="2478" y="3369"/>
                    <a:pt x="2480" y="3372"/>
                    <a:pt x="2479" y="3375"/>
                  </a:cubicBezTo>
                  <a:lnTo>
                    <a:pt x="2478" y="3386"/>
                  </a:lnTo>
                  <a:cubicBezTo>
                    <a:pt x="2478" y="3390"/>
                    <a:pt x="2476" y="3392"/>
                    <a:pt x="2473" y="3393"/>
                  </a:cubicBezTo>
                  <a:cubicBezTo>
                    <a:pt x="2469" y="3394"/>
                    <a:pt x="2466" y="3393"/>
                    <a:pt x="2464" y="3390"/>
                  </a:cubicBezTo>
                  <a:lnTo>
                    <a:pt x="15" y="25"/>
                  </a:lnTo>
                  <a:cubicBezTo>
                    <a:pt x="13" y="23"/>
                    <a:pt x="13" y="19"/>
                    <a:pt x="15" y="16"/>
                  </a:cubicBezTo>
                  <a:cubicBezTo>
                    <a:pt x="16" y="13"/>
                    <a:pt x="20" y="12"/>
                    <a:pt x="23" y="13"/>
                  </a:cubicBezTo>
                  <a:lnTo>
                    <a:pt x="35" y="15"/>
                  </a:lnTo>
                  <a:cubicBezTo>
                    <a:pt x="38" y="15"/>
                    <a:pt x="41" y="18"/>
                    <a:pt x="41" y="21"/>
                  </a:cubicBezTo>
                  <a:cubicBezTo>
                    <a:pt x="42" y="24"/>
                    <a:pt x="41" y="27"/>
                    <a:pt x="38" y="29"/>
                  </a:cubicBezTo>
                  <a:lnTo>
                    <a:pt x="24" y="39"/>
                  </a:lnTo>
                  <a:close/>
                  <a:moveTo>
                    <a:pt x="29" y="16"/>
                  </a:moveTo>
                  <a:lnTo>
                    <a:pt x="32" y="30"/>
                  </a:lnTo>
                  <a:lnTo>
                    <a:pt x="20" y="28"/>
                  </a:lnTo>
                  <a:lnTo>
                    <a:pt x="28" y="16"/>
                  </a:lnTo>
                  <a:lnTo>
                    <a:pt x="2477" y="3381"/>
                  </a:lnTo>
                  <a:lnTo>
                    <a:pt x="2462" y="3385"/>
                  </a:lnTo>
                  <a:lnTo>
                    <a:pt x="2463" y="3374"/>
                  </a:lnTo>
                  <a:lnTo>
                    <a:pt x="2476" y="3381"/>
                  </a:lnTo>
                  <a:lnTo>
                    <a:pt x="2463" y="3391"/>
                  </a:lnTo>
                  <a:lnTo>
                    <a:pt x="2460" y="3377"/>
                  </a:lnTo>
                  <a:lnTo>
                    <a:pt x="2472" y="3379"/>
                  </a:lnTo>
                  <a:lnTo>
                    <a:pt x="2464" y="3391"/>
                  </a:lnTo>
                  <a:lnTo>
                    <a:pt x="15" y="26"/>
                  </a:lnTo>
                  <a:lnTo>
                    <a:pt x="29" y="23"/>
                  </a:lnTo>
                  <a:lnTo>
                    <a:pt x="27" y="34"/>
                  </a:lnTo>
                  <a:lnTo>
                    <a:pt x="15" y="26"/>
                  </a:lnTo>
                  <a:lnTo>
                    <a:pt x="29" y="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2" name="Rectangle 118"/>
            <p:cNvSpPr>
              <a:spLocks noChangeArrowheads="1"/>
            </p:cNvSpPr>
            <p:nvPr/>
          </p:nvSpPr>
          <p:spPr bwMode="auto">
            <a:xfrm>
              <a:off x="4500" y="1590"/>
              <a:ext cx="1152" cy="306"/>
            </a:xfrm>
            <a:prstGeom prst="rect">
              <a:avLst/>
            </a:prstGeom>
            <a:solidFill>
              <a:srgbClr val="0038E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3" name="Freeform 119"/>
            <p:cNvSpPr>
              <a:spLocks noEditPoints="1"/>
            </p:cNvSpPr>
            <p:nvPr/>
          </p:nvSpPr>
          <p:spPr bwMode="auto">
            <a:xfrm>
              <a:off x="4494" y="1596"/>
              <a:ext cx="1158" cy="3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58" y="0"/>
                </a:cxn>
                <a:cxn ang="0">
                  <a:pos x="1158" y="312"/>
                </a:cxn>
                <a:cxn ang="0">
                  <a:pos x="0" y="312"/>
                </a:cxn>
                <a:cxn ang="0">
                  <a:pos x="0" y="0"/>
                </a:cxn>
                <a:cxn ang="0">
                  <a:pos x="6" y="309"/>
                </a:cxn>
                <a:cxn ang="0">
                  <a:pos x="3" y="306"/>
                </a:cxn>
                <a:cxn ang="0">
                  <a:pos x="1155" y="306"/>
                </a:cxn>
                <a:cxn ang="0">
                  <a:pos x="1152" y="309"/>
                </a:cxn>
                <a:cxn ang="0">
                  <a:pos x="1152" y="3"/>
                </a:cxn>
                <a:cxn ang="0">
                  <a:pos x="1155" y="6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6" y="309"/>
                </a:cxn>
              </a:cxnLst>
              <a:rect l="0" t="0" r="r" b="b"/>
              <a:pathLst>
                <a:path w="1158" h="312">
                  <a:moveTo>
                    <a:pt x="0" y="0"/>
                  </a:moveTo>
                  <a:lnTo>
                    <a:pt x="1158" y="0"/>
                  </a:lnTo>
                  <a:lnTo>
                    <a:pt x="1158" y="312"/>
                  </a:lnTo>
                  <a:lnTo>
                    <a:pt x="0" y="312"/>
                  </a:lnTo>
                  <a:lnTo>
                    <a:pt x="0" y="0"/>
                  </a:lnTo>
                  <a:close/>
                  <a:moveTo>
                    <a:pt x="6" y="309"/>
                  </a:moveTo>
                  <a:lnTo>
                    <a:pt x="3" y="306"/>
                  </a:lnTo>
                  <a:lnTo>
                    <a:pt x="1155" y="306"/>
                  </a:lnTo>
                  <a:lnTo>
                    <a:pt x="1152" y="309"/>
                  </a:lnTo>
                  <a:lnTo>
                    <a:pt x="1152" y="3"/>
                  </a:lnTo>
                  <a:lnTo>
                    <a:pt x="1155" y="6"/>
                  </a:lnTo>
                  <a:lnTo>
                    <a:pt x="3" y="6"/>
                  </a:lnTo>
                  <a:lnTo>
                    <a:pt x="6" y="3"/>
                  </a:lnTo>
                  <a:lnTo>
                    <a:pt x="6" y="309"/>
                  </a:lnTo>
                  <a:close/>
                </a:path>
              </a:pathLst>
            </a:custGeom>
            <a:solidFill>
              <a:srgbClr val="4F81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4" name="Freeform 120"/>
            <p:cNvSpPr>
              <a:spLocks noEditPoints="1"/>
            </p:cNvSpPr>
            <p:nvPr/>
          </p:nvSpPr>
          <p:spPr bwMode="auto">
            <a:xfrm>
              <a:off x="4497" y="1593"/>
              <a:ext cx="1164" cy="31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3096" y="0"/>
                </a:cxn>
                <a:cxn ang="0">
                  <a:pos x="3104" y="8"/>
                </a:cxn>
                <a:cxn ang="0">
                  <a:pos x="3104" y="840"/>
                </a:cxn>
                <a:cxn ang="0">
                  <a:pos x="3096" y="848"/>
                </a:cxn>
                <a:cxn ang="0">
                  <a:pos x="8" y="848"/>
                </a:cxn>
                <a:cxn ang="0">
                  <a:pos x="0" y="840"/>
                </a:cxn>
                <a:cxn ang="0">
                  <a:pos x="0" y="8"/>
                </a:cxn>
                <a:cxn ang="0">
                  <a:pos x="16" y="840"/>
                </a:cxn>
                <a:cxn ang="0">
                  <a:pos x="8" y="832"/>
                </a:cxn>
                <a:cxn ang="0">
                  <a:pos x="3096" y="832"/>
                </a:cxn>
                <a:cxn ang="0">
                  <a:pos x="3088" y="840"/>
                </a:cxn>
                <a:cxn ang="0">
                  <a:pos x="3088" y="8"/>
                </a:cxn>
                <a:cxn ang="0">
                  <a:pos x="3096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840"/>
                </a:cxn>
                <a:cxn ang="0">
                  <a:pos x="32" y="832"/>
                </a:cxn>
                <a:cxn ang="0">
                  <a:pos x="28" y="840"/>
                </a:cxn>
                <a:cxn ang="0">
                  <a:pos x="19" y="838"/>
                </a:cxn>
                <a:cxn ang="0">
                  <a:pos x="11" y="830"/>
                </a:cxn>
                <a:cxn ang="0">
                  <a:pos x="9" y="821"/>
                </a:cxn>
                <a:cxn ang="0">
                  <a:pos x="16" y="816"/>
                </a:cxn>
                <a:cxn ang="0">
                  <a:pos x="3088" y="816"/>
                </a:cxn>
                <a:cxn ang="0">
                  <a:pos x="3096" y="821"/>
                </a:cxn>
                <a:cxn ang="0">
                  <a:pos x="3094" y="830"/>
                </a:cxn>
                <a:cxn ang="0">
                  <a:pos x="3086" y="838"/>
                </a:cxn>
                <a:cxn ang="0">
                  <a:pos x="3077" y="840"/>
                </a:cxn>
                <a:cxn ang="0">
                  <a:pos x="3072" y="832"/>
                </a:cxn>
                <a:cxn ang="0">
                  <a:pos x="3072" y="16"/>
                </a:cxn>
                <a:cxn ang="0">
                  <a:pos x="3077" y="9"/>
                </a:cxn>
                <a:cxn ang="0">
                  <a:pos x="3086" y="11"/>
                </a:cxn>
                <a:cxn ang="0">
                  <a:pos x="3094" y="19"/>
                </a:cxn>
                <a:cxn ang="0">
                  <a:pos x="3096" y="28"/>
                </a:cxn>
                <a:cxn ang="0">
                  <a:pos x="3088" y="32"/>
                </a:cxn>
                <a:cxn ang="0">
                  <a:pos x="16" y="32"/>
                </a:cxn>
                <a:cxn ang="0">
                  <a:pos x="9" y="28"/>
                </a:cxn>
                <a:cxn ang="0">
                  <a:pos x="11" y="19"/>
                </a:cxn>
                <a:cxn ang="0">
                  <a:pos x="19" y="11"/>
                </a:cxn>
                <a:cxn ang="0">
                  <a:pos x="28" y="9"/>
                </a:cxn>
                <a:cxn ang="0">
                  <a:pos x="32" y="16"/>
                </a:cxn>
                <a:cxn ang="0">
                  <a:pos x="32" y="832"/>
                </a:cxn>
                <a:cxn ang="0">
                  <a:pos x="16" y="16"/>
                </a:cxn>
                <a:cxn ang="0">
                  <a:pos x="30" y="22"/>
                </a:cxn>
                <a:cxn ang="0">
                  <a:pos x="22" y="30"/>
                </a:cxn>
                <a:cxn ang="0">
                  <a:pos x="16" y="16"/>
                </a:cxn>
                <a:cxn ang="0">
                  <a:pos x="3088" y="16"/>
                </a:cxn>
                <a:cxn ang="0">
                  <a:pos x="3083" y="30"/>
                </a:cxn>
                <a:cxn ang="0">
                  <a:pos x="3075" y="22"/>
                </a:cxn>
                <a:cxn ang="0">
                  <a:pos x="3088" y="16"/>
                </a:cxn>
                <a:cxn ang="0">
                  <a:pos x="3088" y="832"/>
                </a:cxn>
                <a:cxn ang="0">
                  <a:pos x="3075" y="827"/>
                </a:cxn>
                <a:cxn ang="0">
                  <a:pos x="3083" y="819"/>
                </a:cxn>
                <a:cxn ang="0">
                  <a:pos x="3088" y="832"/>
                </a:cxn>
                <a:cxn ang="0">
                  <a:pos x="16" y="832"/>
                </a:cxn>
                <a:cxn ang="0">
                  <a:pos x="22" y="819"/>
                </a:cxn>
                <a:cxn ang="0">
                  <a:pos x="30" y="827"/>
                </a:cxn>
                <a:cxn ang="0">
                  <a:pos x="16" y="832"/>
                </a:cxn>
                <a:cxn ang="0">
                  <a:pos x="16" y="16"/>
                </a:cxn>
              </a:cxnLst>
              <a:rect l="0" t="0" r="r" b="b"/>
              <a:pathLst>
                <a:path w="3104" h="84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3096" y="0"/>
                  </a:lnTo>
                  <a:cubicBezTo>
                    <a:pt x="3101" y="0"/>
                    <a:pt x="3104" y="4"/>
                    <a:pt x="3104" y="8"/>
                  </a:cubicBezTo>
                  <a:lnTo>
                    <a:pt x="3104" y="840"/>
                  </a:lnTo>
                  <a:cubicBezTo>
                    <a:pt x="3104" y="845"/>
                    <a:pt x="3101" y="848"/>
                    <a:pt x="3096" y="848"/>
                  </a:cubicBezTo>
                  <a:lnTo>
                    <a:pt x="8" y="848"/>
                  </a:lnTo>
                  <a:cubicBezTo>
                    <a:pt x="4" y="848"/>
                    <a:pt x="0" y="845"/>
                    <a:pt x="0" y="840"/>
                  </a:cubicBezTo>
                  <a:lnTo>
                    <a:pt x="0" y="8"/>
                  </a:lnTo>
                  <a:close/>
                  <a:moveTo>
                    <a:pt x="16" y="840"/>
                  </a:moveTo>
                  <a:lnTo>
                    <a:pt x="8" y="832"/>
                  </a:lnTo>
                  <a:lnTo>
                    <a:pt x="3096" y="832"/>
                  </a:lnTo>
                  <a:lnTo>
                    <a:pt x="3088" y="840"/>
                  </a:lnTo>
                  <a:lnTo>
                    <a:pt x="3088" y="8"/>
                  </a:lnTo>
                  <a:lnTo>
                    <a:pt x="3096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840"/>
                  </a:lnTo>
                  <a:close/>
                  <a:moveTo>
                    <a:pt x="32" y="832"/>
                  </a:moveTo>
                  <a:cubicBezTo>
                    <a:pt x="32" y="836"/>
                    <a:pt x="31" y="839"/>
                    <a:pt x="28" y="840"/>
                  </a:cubicBezTo>
                  <a:cubicBezTo>
                    <a:pt x="25" y="841"/>
                    <a:pt x="21" y="840"/>
                    <a:pt x="19" y="838"/>
                  </a:cubicBezTo>
                  <a:lnTo>
                    <a:pt x="11" y="830"/>
                  </a:lnTo>
                  <a:cubicBezTo>
                    <a:pt x="9" y="828"/>
                    <a:pt x="8" y="824"/>
                    <a:pt x="9" y="821"/>
                  </a:cubicBezTo>
                  <a:cubicBezTo>
                    <a:pt x="10" y="818"/>
                    <a:pt x="13" y="816"/>
                    <a:pt x="16" y="816"/>
                  </a:cubicBezTo>
                  <a:lnTo>
                    <a:pt x="3088" y="816"/>
                  </a:lnTo>
                  <a:cubicBezTo>
                    <a:pt x="3092" y="816"/>
                    <a:pt x="3095" y="818"/>
                    <a:pt x="3096" y="821"/>
                  </a:cubicBezTo>
                  <a:cubicBezTo>
                    <a:pt x="3097" y="824"/>
                    <a:pt x="3096" y="828"/>
                    <a:pt x="3094" y="830"/>
                  </a:cubicBezTo>
                  <a:lnTo>
                    <a:pt x="3086" y="838"/>
                  </a:lnTo>
                  <a:cubicBezTo>
                    <a:pt x="3084" y="840"/>
                    <a:pt x="3080" y="841"/>
                    <a:pt x="3077" y="840"/>
                  </a:cubicBezTo>
                  <a:cubicBezTo>
                    <a:pt x="3074" y="839"/>
                    <a:pt x="3072" y="836"/>
                    <a:pt x="3072" y="832"/>
                  </a:cubicBezTo>
                  <a:lnTo>
                    <a:pt x="3072" y="16"/>
                  </a:lnTo>
                  <a:cubicBezTo>
                    <a:pt x="3072" y="13"/>
                    <a:pt x="3074" y="10"/>
                    <a:pt x="3077" y="9"/>
                  </a:cubicBezTo>
                  <a:cubicBezTo>
                    <a:pt x="3080" y="8"/>
                    <a:pt x="3084" y="9"/>
                    <a:pt x="3086" y="11"/>
                  </a:cubicBezTo>
                  <a:lnTo>
                    <a:pt x="3094" y="19"/>
                  </a:lnTo>
                  <a:cubicBezTo>
                    <a:pt x="3096" y="21"/>
                    <a:pt x="3097" y="25"/>
                    <a:pt x="3096" y="28"/>
                  </a:cubicBezTo>
                  <a:cubicBezTo>
                    <a:pt x="3095" y="31"/>
                    <a:pt x="3092" y="32"/>
                    <a:pt x="3088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832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3088" y="16"/>
                  </a:lnTo>
                  <a:lnTo>
                    <a:pt x="3083" y="30"/>
                  </a:lnTo>
                  <a:lnTo>
                    <a:pt x="3075" y="22"/>
                  </a:lnTo>
                  <a:lnTo>
                    <a:pt x="3088" y="16"/>
                  </a:lnTo>
                  <a:lnTo>
                    <a:pt x="3088" y="832"/>
                  </a:lnTo>
                  <a:lnTo>
                    <a:pt x="3075" y="827"/>
                  </a:lnTo>
                  <a:lnTo>
                    <a:pt x="3083" y="819"/>
                  </a:lnTo>
                  <a:lnTo>
                    <a:pt x="3088" y="832"/>
                  </a:lnTo>
                  <a:lnTo>
                    <a:pt x="16" y="832"/>
                  </a:lnTo>
                  <a:lnTo>
                    <a:pt x="22" y="819"/>
                  </a:lnTo>
                  <a:lnTo>
                    <a:pt x="30" y="827"/>
                  </a:lnTo>
                  <a:lnTo>
                    <a:pt x="16" y="832"/>
                  </a:lnTo>
                  <a:lnTo>
                    <a:pt x="16" y="16"/>
                  </a:lnTo>
                  <a:close/>
                </a:path>
              </a:pathLst>
            </a:custGeom>
            <a:solidFill>
              <a:srgbClr val="4F81BD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5" name="Freeform 121"/>
            <p:cNvSpPr>
              <a:spLocks noEditPoints="1"/>
            </p:cNvSpPr>
            <p:nvPr/>
          </p:nvSpPr>
          <p:spPr bwMode="auto">
            <a:xfrm>
              <a:off x="4494" y="1590"/>
              <a:ext cx="1170" cy="324"/>
            </a:xfrm>
            <a:custGeom>
              <a:avLst/>
              <a:gdLst/>
              <a:ahLst/>
              <a:cxnLst>
                <a:cxn ang="0">
                  <a:pos x="3104" y="0"/>
                </a:cxn>
                <a:cxn ang="0">
                  <a:pos x="3118" y="854"/>
                </a:cxn>
                <a:cxn ang="0">
                  <a:pos x="3" y="854"/>
                </a:cxn>
                <a:cxn ang="0">
                  <a:pos x="22" y="851"/>
                </a:cxn>
                <a:cxn ang="0">
                  <a:pos x="3104" y="848"/>
                </a:cxn>
                <a:cxn ang="0">
                  <a:pos x="16" y="16"/>
                </a:cxn>
                <a:cxn ang="0">
                  <a:pos x="32" y="848"/>
                </a:cxn>
                <a:cxn ang="0">
                  <a:pos x="16" y="832"/>
                </a:cxn>
                <a:cxn ang="0">
                  <a:pos x="3093" y="856"/>
                </a:cxn>
                <a:cxn ang="0">
                  <a:pos x="3110" y="19"/>
                </a:cxn>
                <a:cxn ang="0">
                  <a:pos x="11" y="19"/>
                </a:cxn>
                <a:cxn ang="0">
                  <a:pos x="16" y="16"/>
                </a:cxn>
                <a:cxn ang="0">
                  <a:pos x="3099" y="30"/>
                </a:cxn>
                <a:cxn ang="0">
                  <a:pos x="3099" y="835"/>
                </a:cxn>
                <a:cxn ang="0">
                  <a:pos x="16" y="848"/>
                </a:cxn>
                <a:cxn ang="0">
                  <a:pos x="35" y="856"/>
                </a:cxn>
                <a:cxn ang="0">
                  <a:pos x="10" y="831"/>
                </a:cxn>
                <a:cxn ang="0">
                  <a:pos x="3101" y="818"/>
                </a:cxn>
                <a:cxn ang="0">
                  <a:pos x="3100" y="852"/>
                </a:cxn>
                <a:cxn ang="0">
                  <a:pos x="3072" y="840"/>
                </a:cxn>
                <a:cxn ang="0">
                  <a:pos x="3096" y="12"/>
                </a:cxn>
                <a:cxn ang="0">
                  <a:pos x="3108" y="44"/>
                </a:cxn>
                <a:cxn ang="0">
                  <a:pos x="13" y="43"/>
                </a:cxn>
                <a:cxn ang="0">
                  <a:pos x="26" y="12"/>
                </a:cxn>
                <a:cxn ang="0">
                  <a:pos x="48" y="840"/>
                </a:cxn>
                <a:cxn ang="0">
                  <a:pos x="29" y="27"/>
                </a:cxn>
                <a:cxn ang="0">
                  <a:pos x="21" y="30"/>
                </a:cxn>
                <a:cxn ang="0">
                  <a:pos x="3101" y="29"/>
                </a:cxn>
                <a:cxn ang="0">
                  <a:pos x="3093" y="27"/>
                </a:cxn>
                <a:cxn ang="0">
                  <a:pos x="3088" y="840"/>
                </a:cxn>
                <a:cxn ang="0">
                  <a:pos x="3089" y="841"/>
                </a:cxn>
                <a:cxn ang="0">
                  <a:pos x="3092" y="831"/>
                </a:cxn>
                <a:cxn ang="0">
                  <a:pos x="25" y="828"/>
                </a:cxn>
                <a:cxn ang="0">
                  <a:pos x="38" y="841"/>
                </a:cxn>
                <a:cxn ang="0">
                  <a:pos x="16" y="24"/>
                </a:cxn>
                <a:cxn ang="0">
                  <a:pos x="44" y="36"/>
                </a:cxn>
                <a:cxn ang="0">
                  <a:pos x="18" y="20"/>
                </a:cxn>
                <a:cxn ang="0">
                  <a:pos x="3099" y="41"/>
                </a:cxn>
                <a:cxn ang="0">
                  <a:pos x="3080" y="23"/>
                </a:cxn>
                <a:cxn ang="0">
                  <a:pos x="3101" y="847"/>
                </a:cxn>
                <a:cxn ang="0">
                  <a:pos x="3086" y="822"/>
                </a:cxn>
                <a:cxn ang="0">
                  <a:pos x="3096" y="848"/>
                </a:cxn>
                <a:cxn ang="0">
                  <a:pos x="29" y="820"/>
                </a:cxn>
                <a:cxn ang="0">
                  <a:pos x="27" y="848"/>
                </a:cxn>
                <a:cxn ang="0">
                  <a:pos x="22" y="833"/>
                </a:cxn>
                <a:cxn ang="0">
                  <a:pos x="32" y="844"/>
                </a:cxn>
                <a:cxn ang="0">
                  <a:pos x="3097" y="833"/>
                </a:cxn>
                <a:cxn ang="0">
                  <a:pos x="3088" y="24"/>
                </a:cxn>
                <a:cxn ang="0">
                  <a:pos x="3084" y="36"/>
                </a:cxn>
                <a:cxn ang="0">
                  <a:pos x="38" y="35"/>
                </a:cxn>
                <a:cxn ang="0">
                  <a:pos x="32" y="24"/>
                </a:cxn>
              </a:cxnLst>
              <a:rect l="0" t="0" r="r" b="b"/>
              <a:pathLst>
                <a:path w="3120" h="864">
                  <a:moveTo>
                    <a:pt x="0" y="16"/>
                  </a:moveTo>
                  <a:cubicBezTo>
                    <a:pt x="0" y="14"/>
                    <a:pt x="1" y="12"/>
                    <a:pt x="3" y="11"/>
                  </a:cubicBezTo>
                  <a:lnTo>
                    <a:pt x="11" y="3"/>
                  </a:lnTo>
                  <a:cubicBezTo>
                    <a:pt x="12" y="1"/>
                    <a:pt x="14" y="0"/>
                    <a:pt x="16" y="0"/>
                  </a:cubicBezTo>
                  <a:lnTo>
                    <a:pt x="3104" y="0"/>
                  </a:lnTo>
                  <a:cubicBezTo>
                    <a:pt x="3107" y="0"/>
                    <a:pt x="3109" y="1"/>
                    <a:pt x="3110" y="3"/>
                  </a:cubicBezTo>
                  <a:lnTo>
                    <a:pt x="3118" y="11"/>
                  </a:lnTo>
                  <a:cubicBezTo>
                    <a:pt x="3120" y="12"/>
                    <a:pt x="3120" y="14"/>
                    <a:pt x="3120" y="16"/>
                  </a:cubicBezTo>
                  <a:lnTo>
                    <a:pt x="3120" y="848"/>
                  </a:lnTo>
                  <a:cubicBezTo>
                    <a:pt x="3120" y="851"/>
                    <a:pt x="3120" y="853"/>
                    <a:pt x="3118" y="854"/>
                  </a:cubicBezTo>
                  <a:lnTo>
                    <a:pt x="3110" y="862"/>
                  </a:lnTo>
                  <a:cubicBezTo>
                    <a:pt x="3109" y="864"/>
                    <a:pt x="3107" y="864"/>
                    <a:pt x="3104" y="864"/>
                  </a:cubicBezTo>
                  <a:lnTo>
                    <a:pt x="16" y="864"/>
                  </a:lnTo>
                  <a:cubicBezTo>
                    <a:pt x="14" y="864"/>
                    <a:pt x="12" y="864"/>
                    <a:pt x="11" y="862"/>
                  </a:cubicBezTo>
                  <a:lnTo>
                    <a:pt x="3" y="854"/>
                  </a:lnTo>
                  <a:cubicBezTo>
                    <a:pt x="1" y="853"/>
                    <a:pt x="0" y="851"/>
                    <a:pt x="0" y="848"/>
                  </a:cubicBezTo>
                  <a:lnTo>
                    <a:pt x="0" y="16"/>
                  </a:lnTo>
                  <a:close/>
                  <a:moveTo>
                    <a:pt x="16" y="848"/>
                  </a:moveTo>
                  <a:lnTo>
                    <a:pt x="14" y="843"/>
                  </a:lnTo>
                  <a:lnTo>
                    <a:pt x="22" y="851"/>
                  </a:lnTo>
                  <a:lnTo>
                    <a:pt x="16" y="848"/>
                  </a:lnTo>
                  <a:lnTo>
                    <a:pt x="3104" y="848"/>
                  </a:lnTo>
                  <a:lnTo>
                    <a:pt x="3099" y="851"/>
                  </a:lnTo>
                  <a:lnTo>
                    <a:pt x="3107" y="843"/>
                  </a:lnTo>
                  <a:lnTo>
                    <a:pt x="3104" y="848"/>
                  </a:lnTo>
                  <a:lnTo>
                    <a:pt x="3104" y="16"/>
                  </a:lnTo>
                  <a:lnTo>
                    <a:pt x="3107" y="22"/>
                  </a:lnTo>
                  <a:lnTo>
                    <a:pt x="3099" y="14"/>
                  </a:lnTo>
                  <a:lnTo>
                    <a:pt x="3104" y="16"/>
                  </a:lnTo>
                  <a:lnTo>
                    <a:pt x="16" y="16"/>
                  </a:lnTo>
                  <a:lnTo>
                    <a:pt x="22" y="14"/>
                  </a:lnTo>
                  <a:lnTo>
                    <a:pt x="14" y="22"/>
                  </a:lnTo>
                  <a:lnTo>
                    <a:pt x="16" y="16"/>
                  </a:lnTo>
                  <a:lnTo>
                    <a:pt x="16" y="848"/>
                  </a:lnTo>
                  <a:close/>
                  <a:moveTo>
                    <a:pt x="32" y="848"/>
                  </a:moveTo>
                  <a:cubicBezTo>
                    <a:pt x="32" y="852"/>
                    <a:pt x="31" y="855"/>
                    <a:pt x="28" y="856"/>
                  </a:cubicBezTo>
                  <a:cubicBezTo>
                    <a:pt x="25" y="857"/>
                    <a:pt x="21" y="856"/>
                    <a:pt x="19" y="854"/>
                  </a:cubicBezTo>
                  <a:lnTo>
                    <a:pt x="11" y="846"/>
                  </a:lnTo>
                  <a:cubicBezTo>
                    <a:pt x="9" y="844"/>
                    <a:pt x="8" y="840"/>
                    <a:pt x="9" y="837"/>
                  </a:cubicBezTo>
                  <a:cubicBezTo>
                    <a:pt x="10" y="834"/>
                    <a:pt x="13" y="832"/>
                    <a:pt x="16" y="832"/>
                  </a:cubicBezTo>
                  <a:lnTo>
                    <a:pt x="3104" y="832"/>
                  </a:lnTo>
                  <a:cubicBezTo>
                    <a:pt x="3108" y="832"/>
                    <a:pt x="3111" y="834"/>
                    <a:pt x="3112" y="837"/>
                  </a:cubicBezTo>
                  <a:cubicBezTo>
                    <a:pt x="3113" y="840"/>
                    <a:pt x="3112" y="844"/>
                    <a:pt x="3110" y="846"/>
                  </a:cubicBezTo>
                  <a:lnTo>
                    <a:pt x="3102" y="854"/>
                  </a:lnTo>
                  <a:cubicBezTo>
                    <a:pt x="3100" y="856"/>
                    <a:pt x="3096" y="857"/>
                    <a:pt x="3093" y="856"/>
                  </a:cubicBezTo>
                  <a:cubicBezTo>
                    <a:pt x="3090" y="855"/>
                    <a:pt x="3088" y="852"/>
                    <a:pt x="3088" y="848"/>
                  </a:cubicBezTo>
                  <a:lnTo>
                    <a:pt x="3088" y="16"/>
                  </a:lnTo>
                  <a:cubicBezTo>
                    <a:pt x="3088" y="13"/>
                    <a:pt x="3090" y="10"/>
                    <a:pt x="3093" y="9"/>
                  </a:cubicBezTo>
                  <a:cubicBezTo>
                    <a:pt x="3096" y="8"/>
                    <a:pt x="3100" y="9"/>
                    <a:pt x="3102" y="11"/>
                  </a:cubicBezTo>
                  <a:lnTo>
                    <a:pt x="3110" y="19"/>
                  </a:lnTo>
                  <a:cubicBezTo>
                    <a:pt x="3112" y="21"/>
                    <a:pt x="3113" y="25"/>
                    <a:pt x="3112" y="28"/>
                  </a:cubicBezTo>
                  <a:cubicBezTo>
                    <a:pt x="3111" y="31"/>
                    <a:pt x="3108" y="32"/>
                    <a:pt x="3104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848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3104" y="16"/>
                  </a:lnTo>
                  <a:lnTo>
                    <a:pt x="3099" y="30"/>
                  </a:lnTo>
                  <a:lnTo>
                    <a:pt x="3091" y="22"/>
                  </a:lnTo>
                  <a:lnTo>
                    <a:pt x="3104" y="16"/>
                  </a:lnTo>
                  <a:lnTo>
                    <a:pt x="3104" y="848"/>
                  </a:lnTo>
                  <a:lnTo>
                    <a:pt x="3091" y="843"/>
                  </a:lnTo>
                  <a:lnTo>
                    <a:pt x="3099" y="835"/>
                  </a:lnTo>
                  <a:lnTo>
                    <a:pt x="3104" y="848"/>
                  </a:lnTo>
                  <a:lnTo>
                    <a:pt x="16" y="848"/>
                  </a:lnTo>
                  <a:lnTo>
                    <a:pt x="22" y="835"/>
                  </a:lnTo>
                  <a:lnTo>
                    <a:pt x="30" y="843"/>
                  </a:lnTo>
                  <a:lnTo>
                    <a:pt x="16" y="848"/>
                  </a:lnTo>
                  <a:lnTo>
                    <a:pt x="16" y="16"/>
                  </a:lnTo>
                  <a:close/>
                  <a:moveTo>
                    <a:pt x="48" y="840"/>
                  </a:moveTo>
                  <a:cubicBezTo>
                    <a:pt x="48" y="842"/>
                    <a:pt x="48" y="843"/>
                    <a:pt x="48" y="844"/>
                  </a:cubicBezTo>
                  <a:lnTo>
                    <a:pt x="44" y="852"/>
                  </a:lnTo>
                  <a:cubicBezTo>
                    <a:pt x="42" y="855"/>
                    <a:pt x="38" y="857"/>
                    <a:pt x="35" y="856"/>
                  </a:cubicBezTo>
                  <a:lnTo>
                    <a:pt x="26" y="854"/>
                  </a:lnTo>
                  <a:cubicBezTo>
                    <a:pt x="24" y="854"/>
                    <a:pt x="23" y="853"/>
                    <a:pt x="22" y="852"/>
                  </a:cubicBezTo>
                  <a:lnTo>
                    <a:pt x="14" y="844"/>
                  </a:lnTo>
                  <a:cubicBezTo>
                    <a:pt x="13" y="843"/>
                    <a:pt x="12" y="842"/>
                    <a:pt x="12" y="840"/>
                  </a:cubicBezTo>
                  <a:lnTo>
                    <a:pt x="10" y="831"/>
                  </a:lnTo>
                  <a:cubicBezTo>
                    <a:pt x="9" y="828"/>
                    <a:pt x="10" y="825"/>
                    <a:pt x="13" y="823"/>
                  </a:cubicBezTo>
                  <a:lnTo>
                    <a:pt x="20" y="818"/>
                  </a:lnTo>
                  <a:cubicBezTo>
                    <a:pt x="21" y="817"/>
                    <a:pt x="23" y="816"/>
                    <a:pt x="24" y="816"/>
                  </a:cubicBezTo>
                  <a:lnTo>
                    <a:pt x="3096" y="816"/>
                  </a:lnTo>
                  <a:cubicBezTo>
                    <a:pt x="3098" y="816"/>
                    <a:pt x="3099" y="817"/>
                    <a:pt x="3101" y="818"/>
                  </a:cubicBezTo>
                  <a:lnTo>
                    <a:pt x="3109" y="823"/>
                  </a:lnTo>
                  <a:cubicBezTo>
                    <a:pt x="3112" y="824"/>
                    <a:pt x="3113" y="828"/>
                    <a:pt x="3112" y="831"/>
                  </a:cubicBezTo>
                  <a:lnTo>
                    <a:pt x="3110" y="840"/>
                  </a:lnTo>
                  <a:cubicBezTo>
                    <a:pt x="3110" y="842"/>
                    <a:pt x="3109" y="843"/>
                    <a:pt x="3108" y="844"/>
                  </a:cubicBezTo>
                  <a:lnTo>
                    <a:pt x="3100" y="852"/>
                  </a:lnTo>
                  <a:cubicBezTo>
                    <a:pt x="3099" y="853"/>
                    <a:pt x="3098" y="854"/>
                    <a:pt x="3096" y="854"/>
                  </a:cubicBezTo>
                  <a:lnTo>
                    <a:pt x="3087" y="856"/>
                  </a:lnTo>
                  <a:cubicBezTo>
                    <a:pt x="3084" y="857"/>
                    <a:pt x="3080" y="856"/>
                    <a:pt x="3079" y="853"/>
                  </a:cubicBezTo>
                  <a:lnTo>
                    <a:pt x="3074" y="845"/>
                  </a:lnTo>
                  <a:cubicBezTo>
                    <a:pt x="3073" y="843"/>
                    <a:pt x="3072" y="842"/>
                    <a:pt x="3072" y="840"/>
                  </a:cubicBezTo>
                  <a:lnTo>
                    <a:pt x="3072" y="24"/>
                  </a:lnTo>
                  <a:cubicBezTo>
                    <a:pt x="3072" y="23"/>
                    <a:pt x="3073" y="21"/>
                    <a:pt x="3074" y="20"/>
                  </a:cubicBezTo>
                  <a:lnTo>
                    <a:pt x="3079" y="13"/>
                  </a:lnTo>
                  <a:cubicBezTo>
                    <a:pt x="3081" y="10"/>
                    <a:pt x="3084" y="9"/>
                    <a:pt x="3087" y="10"/>
                  </a:cubicBezTo>
                  <a:lnTo>
                    <a:pt x="3096" y="12"/>
                  </a:lnTo>
                  <a:cubicBezTo>
                    <a:pt x="3098" y="12"/>
                    <a:pt x="3099" y="13"/>
                    <a:pt x="3100" y="14"/>
                  </a:cubicBezTo>
                  <a:lnTo>
                    <a:pt x="3108" y="22"/>
                  </a:lnTo>
                  <a:cubicBezTo>
                    <a:pt x="3109" y="23"/>
                    <a:pt x="3110" y="24"/>
                    <a:pt x="3110" y="26"/>
                  </a:cubicBezTo>
                  <a:lnTo>
                    <a:pt x="3112" y="35"/>
                  </a:lnTo>
                  <a:cubicBezTo>
                    <a:pt x="3113" y="38"/>
                    <a:pt x="3111" y="42"/>
                    <a:pt x="3108" y="44"/>
                  </a:cubicBezTo>
                  <a:lnTo>
                    <a:pt x="3100" y="48"/>
                  </a:lnTo>
                  <a:cubicBezTo>
                    <a:pt x="3099" y="48"/>
                    <a:pt x="3098" y="48"/>
                    <a:pt x="3096" y="48"/>
                  </a:cubicBezTo>
                  <a:lnTo>
                    <a:pt x="24" y="48"/>
                  </a:lnTo>
                  <a:cubicBezTo>
                    <a:pt x="23" y="48"/>
                    <a:pt x="22" y="48"/>
                    <a:pt x="20" y="47"/>
                  </a:cubicBezTo>
                  <a:lnTo>
                    <a:pt x="13" y="43"/>
                  </a:lnTo>
                  <a:cubicBezTo>
                    <a:pt x="10" y="42"/>
                    <a:pt x="9" y="38"/>
                    <a:pt x="10" y="35"/>
                  </a:cubicBezTo>
                  <a:lnTo>
                    <a:pt x="12" y="26"/>
                  </a:lnTo>
                  <a:cubicBezTo>
                    <a:pt x="12" y="24"/>
                    <a:pt x="13" y="23"/>
                    <a:pt x="14" y="22"/>
                  </a:cubicBezTo>
                  <a:lnTo>
                    <a:pt x="22" y="14"/>
                  </a:lnTo>
                  <a:cubicBezTo>
                    <a:pt x="23" y="13"/>
                    <a:pt x="24" y="12"/>
                    <a:pt x="26" y="12"/>
                  </a:cubicBezTo>
                  <a:lnTo>
                    <a:pt x="35" y="10"/>
                  </a:lnTo>
                  <a:cubicBezTo>
                    <a:pt x="38" y="9"/>
                    <a:pt x="42" y="10"/>
                    <a:pt x="43" y="13"/>
                  </a:cubicBezTo>
                  <a:lnTo>
                    <a:pt x="47" y="20"/>
                  </a:lnTo>
                  <a:cubicBezTo>
                    <a:pt x="48" y="22"/>
                    <a:pt x="48" y="23"/>
                    <a:pt x="48" y="24"/>
                  </a:cubicBezTo>
                  <a:lnTo>
                    <a:pt x="48" y="840"/>
                  </a:lnTo>
                  <a:close/>
                  <a:moveTo>
                    <a:pt x="32" y="24"/>
                  </a:moveTo>
                  <a:lnTo>
                    <a:pt x="34" y="28"/>
                  </a:lnTo>
                  <a:lnTo>
                    <a:pt x="30" y="21"/>
                  </a:lnTo>
                  <a:lnTo>
                    <a:pt x="38" y="25"/>
                  </a:lnTo>
                  <a:lnTo>
                    <a:pt x="29" y="27"/>
                  </a:lnTo>
                  <a:lnTo>
                    <a:pt x="33" y="25"/>
                  </a:lnTo>
                  <a:lnTo>
                    <a:pt x="25" y="33"/>
                  </a:lnTo>
                  <a:lnTo>
                    <a:pt x="27" y="29"/>
                  </a:lnTo>
                  <a:lnTo>
                    <a:pt x="25" y="38"/>
                  </a:lnTo>
                  <a:lnTo>
                    <a:pt x="21" y="30"/>
                  </a:lnTo>
                  <a:lnTo>
                    <a:pt x="28" y="34"/>
                  </a:lnTo>
                  <a:lnTo>
                    <a:pt x="24" y="32"/>
                  </a:lnTo>
                  <a:lnTo>
                    <a:pt x="3096" y="32"/>
                  </a:lnTo>
                  <a:lnTo>
                    <a:pt x="3093" y="33"/>
                  </a:lnTo>
                  <a:lnTo>
                    <a:pt x="3101" y="29"/>
                  </a:lnTo>
                  <a:lnTo>
                    <a:pt x="3097" y="38"/>
                  </a:lnTo>
                  <a:lnTo>
                    <a:pt x="3095" y="29"/>
                  </a:lnTo>
                  <a:lnTo>
                    <a:pt x="3097" y="33"/>
                  </a:lnTo>
                  <a:lnTo>
                    <a:pt x="3089" y="25"/>
                  </a:lnTo>
                  <a:lnTo>
                    <a:pt x="3093" y="27"/>
                  </a:lnTo>
                  <a:lnTo>
                    <a:pt x="3084" y="25"/>
                  </a:lnTo>
                  <a:lnTo>
                    <a:pt x="3092" y="22"/>
                  </a:lnTo>
                  <a:lnTo>
                    <a:pt x="3087" y="29"/>
                  </a:lnTo>
                  <a:lnTo>
                    <a:pt x="3088" y="24"/>
                  </a:lnTo>
                  <a:lnTo>
                    <a:pt x="3088" y="840"/>
                  </a:lnTo>
                  <a:lnTo>
                    <a:pt x="3087" y="836"/>
                  </a:lnTo>
                  <a:lnTo>
                    <a:pt x="3092" y="844"/>
                  </a:lnTo>
                  <a:lnTo>
                    <a:pt x="3084" y="841"/>
                  </a:lnTo>
                  <a:lnTo>
                    <a:pt x="3093" y="839"/>
                  </a:lnTo>
                  <a:lnTo>
                    <a:pt x="3089" y="841"/>
                  </a:lnTo>
                  <a:lnTo>
                    <a:pt x="3097" y="833"/>
                  </a:lnTo>
                  <a:lnTo>
                    <a:pt x="3095" y="837"/>
                  </a:lnTo>
                  <a:lnTo>
                    <a:pt x="3097" y="828"/>
                  </a:lnTo>
                  <a:lnTo>
                    <a:pt x="3100" y="836"/>
                  </a:lnTo>
                  <a:lnTo>
                    <a:pt x="3092" y="831"/>
                  </a:lnTo>
                  <a:lnTo>
                    <a:pt x="3096" y="832"/>
                  </a:lnTo>
                  <a:lnTo>
                    <a:pt x="24" y="832"/>
                  </a:lnTo>
                  <a:lnTo>
                    <a:pt x="29" y="831"/>
                  </a:lnTo>
                  <a:lnTo>
                    <a:pt x="22" y="836"/>
                  </a:lnTo>
                  <a:lnTo>
                    <a:pt x="25" y="828"/>
                  </a:lnTo>
                  <a:lnTo>
                    <a:pt x="27" y="837"/>
                  </a:lnTo>
                  <a:lnTo>
                    <a:pt x="25" y="833"/>
                  </a:lnTo>
                  <a:lnTo>
                    <a:pt x="33" y="841"/>
                  </a:lnTo>
                  <a:lnTo>
                    <a:pt x="29" y="839"/>
                  </a:lnTo>
                  <a:lnTo>
                    <a:pt x="38" y="841"/>
                  </a:lnTo>
                  <a:lnTo>
                    <a:pt x="29" y="845"/>
                  </a:lnTo>
                  <a:lnTo>
                    <a:pt x="33" y="837"/>
                  </a:lnTo>
                  <a:lnTo>
                    <a:pt x="32" y="840"/>
                  </a:lnTo>
                  <a:lnTo>
                    <a:pt x="32" y="24"/>
                  </a:lnTo>
                  <a:close/>
                  <a:moveTo>
                    <a:pt x="16" y="24"/>
                  </a:moveTo>
                  <a:cubicBezTo>
                    <a:pt x="16" y="22"/>
                    <a:pt x="18" y="19"/>
                    <a:pt x="20" y="18"/>
                  </a:cubicBezTo>
                  <a:cubicBezTo>
                    <a:pt x="22" y="16"/>
                    <a:pt x="25" y="16"/>
                    <a:pt x="28" y="17"/>
                  </a:cubicBezTo>
                  <a:lnTo>
                    <a:pt x="42" y="23"/>
                  </a:lnTo>
                  <a:cubicBezTo>
                    <a:pt x="44" y="24"/>
                    <a:pt x="46" y="26"/>
                    <a:pt x="46" y="29"/>
                  </a:cubicBezTo>
                  <a:cubicBezTo>
                    <a:pt x="47" y="32"/>
                    <a:pt x="46" y="34"/>
                    <a:pt x="44" y="36"/>
                  </a:cubicBezTo>
                  <a:lnTo>
                    <a:pt x="36" y="44"/>
                  </a:lnTo>
                  <a:cubicBezTo>
                    <a:pt x="34" y="46"/>
                    <a:pt x="32" y="47"/>
                    <a:pt x="29" y="46"/>
                  </a:cubicBezTo>
                  <a:cubicBezTo>
                    <a:pt x="26" y="46"/>
                    <a:pt x="24" y="44"/>
                    <a:pt x="23" y="42"/>
                  </a:cubicBezTo>
                  <a:lnTo>
                    <a:pt x="17" y="28"/>
                  </a:lnTo>
                  <a:cubicBezTo>
                    <a:pt x="16" y="25"/>
                    <a:pt x="16" y="22"/>
                    <a:pt x="18" y="20"/>
                  </a:cubicBezTo>
                  <a:cubicBezTo>
                    <a:pt x="19" y="18"/>
                    <a:pt x="22" y="16"/>
                    <a:pt x="24" y="16"/>
                  </a:cubicBezTo>
                  <a:lnTo>
                    <a:pt x="3096" y="16"/>
                  </a:lnTo>
                  <a:cubicBezTo>
                    <a:pt x="3099" y="16"/>
                    <a:pt x="3102" y="18"/>
                    <a:pt x="3103" y="20"/>
                  </a:cubicBezTo>
                  <a:cubicBezTo>
                    <a:pt x="3105" y="22"/>
                    <a:pt x="3105" y="25"/>
                    <a:pt x="3104" y="27"/>
                  </a:cubicBezTo>
                  <a:lnTo>
                    <a:pt x="3099" y="41"/>
                  </a:lnTo>
                  <a:cubicBezTo>
                    <a:pt x="3098" y="44"/>
                    <a:pt x="3096" y="46"/>
                    <a:pt x="3093" y="46"/>
                  </a:cubicBezTo>
                  <a:cubicBezTo>
                    <a:pt x="3091" y="47"/>
                    <a:pt x="3088" y="46"/>
                    <a:pt x="3086" y="44"/>
                  </a:cubicBezTo>
                  <a:lnTo>
                    <a:pt x="3078" y="36"/>
                  </a:lnTo>
                  <a:cubicBezTo>
                    <a:pt x="3076" y="34"/>
                    <a:pt x="3075" y="32"/>
                    <a:pt x="3076" y="29"/>
                  </a:cubicBezTo>
                  <a:cubicBezTo>
                    <a:pt x="3076" y="26"/>
                    <a:pt x="3078" y="24"/>
                    <a:pt x="3080" y="23"/>
                  </a:cubicBezTo>
                  <a:lnTo>
                    <a:pt x="3093" y="17"/>
                  </a:lnTo>
                  <a:cubicBezTo>
                    <a:pt x="3096" y="16"/>
                    <a:pt x="3098" y="16"/>
                    <a:pt x="3101" y="18"/>
                  </a:cubicBezTo>
                  <a:cubicBezTo>
                    <a:pt x="3103" y="19"/>
                    <a:pt x="3104" y="22"/>
                    <a:pt x="3104" y="24"/>
                  </a:cubicBezTo>
                  <a:lnTo>
                    <a:pt x="3104" y="840"/>
                  </a:lnTo>
                  <a:cubicBezTo>
                    <a:pt x="3104" y="843"/>
                    <a:pt x="3103" y="846"/>
                    <a:pt x="3101" y="847"/>
                  </a:cubicBezTo>
                  <a:cubicBezTo>
                    <a:pt x="3099" y="849"/>
                    <a:pt x="3096" y="849"/>
                    <a:pt x="3094" y="848"/>
                  </a:cubicBezTo>
                  <a:lnTo>
                    <a:pt x="3081" y="843"/>
                  </a:lnTo>
                  <a:cubicBezTo>
                    <a:pt x="3078" y="842"/>
                    <a:pt x="3076" y="840"/>
                    <a:pt x="3076" y="837"/>
                  </a:cubicBezTo>
                  <a:cubicBezTo>
                    <a:pt x="3075" y="834"/>
                    <a:pt x="3076" y="832"/>
                    <a:pt x="3078" y="830"/>
                  </a:cubicBezTo>
                  <a:lnTo>
                    <a:pt x="3086" y="822"/>
                  </a:lnTo>
                  <a:cubicBezTo>
                    <a:pt x="3088" y="820"/>
                    <a:pt x="3090" y="819"/>
                    <a:pt x="3093" y="820"/>
                  </a:cubicBezTo>
                  <a:cubicBezTo>
                    <a:pt x="3096" y="820"/>
                    <a:pt x="3098" y="822"/>
                    <a:pt x="3099" y="825"/>
                  </a:cubicBezTo>
                  <a:lnTo>
                    <a:pt x="3104" y="838"/>
                  </a:lnTo>
                  <a:cubicBezTo>
                    <a:pt x="3105" y="840"/>
                    <a:pt x="3105" y="843"/>
                    <a:pt x="3103" y="845"/>
                  </a:cubicBezTo>
                  <a:cubicBezTo>
                    <a:pt x="3102" y="847"/>
                    <a:pt x="3099" y="848"/>
                    <a:pt x="3096" y="848"/>
                  </a:cubicBezTo>
                  <a:lnTo>
                    <a:pt x="24" y="848"/>
                  </a:lnTo>
                  <a:cubicBezTo>
                    <a:pt x="22" y="848"/>
                    <a:pt x="19" y="847"/>
                    <a:pt x="18" y="845"/>
                  </a:cubicBezTo>
                  <a:cubicBezTo>
                    <a:pt x="16" y="842"/>
                    <a:pt x="16" y="840"/>
                    <a:pt x="17" y="837"/>
                  </a:cubicBezTo>
                  <a:lnTo>
                    <a:pt x="23" y="824"/>
                  </a:lnTo>
                  <a:cubicBezTo>
                    <a:pt x="24" y="822"/>
                    <a:pt x="26" y="820"/>
                    <a:pt x="29" y="820"/>
                  </a:cubicBezTo>
                  <a:cubicBezTo>
                    <a:pt x="32" y="819"/>
                    <a:pt x="34" y="820"/>
                    <a:pt x="36" y="822"/>
                  </a:cubicBezTo>
                  <a:lnTo>
                    <a:pt x="44" y="830"/>
                  </a:lnTo>
                  <a:cubicBezTo>
                    <a:pt x="46" y="832"/>
                    <a:pt x="47" y="835"/>
                    <a:pt x="46" y="837"/>
                  </a:cubicBezTo>
                  <a:cubicBezTo>
                    <a:pt x="46" y="840"/>
                    <a:pt x="44" y="842"/>
                    <a:pt x="41" y="843"/>
                  </a:cubicBezTo>
                  <a:lnTo>
                    <a:pt x="27" y="848"/>
                  </a:lnTo>
                  <a:cubicBezTo>
                    <a:pt x="25" y="849"/>
                    <a:pt x="22" y="849"/>
                    <a:pt x="20" y="847"/>
                  </a:cubicBezTo>
                  <a:cubicBezTo>
                    <a:pt x="18" y="846"/>
                    <a:pt x="16" y="843"/>
                    <a:pt x="16" y="840"/>
                  </a:cubicBezTo>
                  <a:lnTo>
                    <a:pt x="16" y="24"/>
                  </a:lnTo>
                  <a:close/>
                  <a:moveTo>
                    <a:pt x="32" y="840"/>
                  </a:moveTo>
                  <a:lnTo>
                    <a:pt x="22" y="833"/>
                  </a:lnTo>
                  <a:lnTo>
                    <a:pt x="36" y="828"/>
                  </a:lnTo>
                  <a:lnTo>
                    <a:pt x="33" y="841"/>
                  </a:lnTo>
                  <a:lnTo>
                    <a:pt x="25" y="833"/>
                  </a:lnTo>
                  <a:lnTo>
                    <a:pt x="38" y="831"/>
                  </a:lnTo>
                  <a:lnTo>
                    <a:pt x="32" y="844"/>
                  </a:lnTo>
                  <a:lnTo>
                    <a:pt x="24" y="832"/>
                  </a:lnTo>
                  <a:lnTo>
                    <a:pt x="3096" y="832"/>
                  </a:lnTo>
                  <a:lnTo>
                    <a:pt x="3089" y="843"/>
                  </a:lnTo>
                  <a:lnTo>
                    <a:pt x="3084" y="830"/>
                  </a:lnTo>
                  <a:lnTo>
                    <a:pt x="3097" y="833"/>
                  </a:lnTo>
                  <a:lnTo>
                    <a:pt x="3089" y="841"/>
                  </a:lnTo>
                  <a:lnTo>
                    <a:pt x="3086" y="828"/>
                  </a:lnTo>
                  <a:lnTo>
                    <a:pt x="3099" y="833"/>
                  </a:lnTo>
                  <a:lnTo>
                    <a:pt x="3088" y="840"/>
                  </a:lnTo>
                  <a:lnTo>
                    <a:pt x="3088" y="24"/>
                  </a:lnTo>
                  <a:lnTo>
                    <a:pt x="3100" y="32"/>
                  </a:lnTo>
                  <a:lnTo>
                    <a:pt x="3087" y="38"/>
                  </a:lnTo>
                  <a:lnTo>
                    <a:pt x="3089" y="25"/>
                  </a:lnTo>
                  <a:lnTo>
                    <a:pt x="3097" y="33"/>
                  </a:lnTo>
                  <a:lnTo>
                    <a:pt x="3084" y="36"/>
                  </a:lnTo>
                  <a:lnTo>
                    <a:pt x="3089" y="22"/>
                  </a:lnTo>
                  <a:lnTo>
                    <a:pt x="3096" y="32"/>
                  </a:lnTo>
                  <a:lnTo>
                    <a:pt x="24" y="32"/>
                  </a:lnTo>
                  <a:lnTo>
                    <a:pt x="32" y="21"/>
                  </a:lnTo>
                  <a:lnTo>
                    <a:pt x="38" y="35"/>
                  </a:lnTo>
                  <a:lnTo>
                    <a:pt x="25" y="33"/>
                  </a:lnTo>
                  <a:lnTo>
                    <a:pt x="33" y="25"/>
                  </a:lnTo>
                  <a:lnTo>
                    <a:pt x="35" y="38"/>
                  </a:lnTo>
                  <a:lnTo>
                    <a:pt x="21" y="32"/>
                  </a:lnTo>
                  <a:lnTo>
                    <a:pt x="32" y="24"/>
                  </a:lnTo>
                  <a:lnTo>
                    <a:pt x="32" y="840"/>
                  </a:lnTo>
                  <a:close/>
                </a:path>
              </a:pathLst>
            </a:custGeom>
            <a:solidFill>
              <a:srgbClr val="4F81BD"/>
            </a:solidFill>
            <a:ln w="0" cap="flat">
              <a:solidFill>
                <a:srgbClr val="4F81BD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6" name="Rectangle 122"/>
            <p:cNvSpPr>
              <a:spLocks noChangeArrowheads="1"/>
            </p:cNvSpPr>
            <p:nvPr/>
          </p:nvSpPr>
          <p:spPr bwMode="auto">
            <a:xfrm>
              <a:off x="4557" y="1613"/>
              <a:ext cx="1164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Integrated Baseline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47" name="Rectangle 123"/>
            <p:cNvSpPr>
              <a:spLocks noChangeArrowheads="1"/>
            </p:cNvSpPr>
            <p:nvPr/>
          </p:nvSpPr>
          <p:spPr bwMode="auto">
            <a:xfrm>
              <a:off x="4875" y="1733"/>
              <a:ext cx="474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Review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48" name="Rectangle 124"/>
            <p:cNvSpPr>
              <a:spLocks noChangeArrowheads="1"/>
            </p:cNvSpPr>
            <p:nvPr/>
          </p:nvSpPr>
          <p:spPr bwMode="auto">
            <a:xfrm>
              <a:off x="4717" y="984"/>
              <a:ext cx="174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49" name="Rectangle 125"/>
            <p:cNvSpPr>
              <a:spLocks noChangeArrowheads="1"/>
            </p:cNvSpPr>
            <p:nvPr/>
          </p:nvSpPr>
          <p:spPr bwMode="auto">
            <a:xfrm>
              <a:off x="4482" y="492"/>
              <a:ext cx="234" cy="138"/>
            </a:xfrm>
            <a:prstGeom prst="rect">
              <a:avLst/>
            </a:prstGeom>
            <a:solidFill>
              <a:srgbClr val="4F81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0" name="Freeform 126"/>
            <p:cNvSpPr>
              <a:spLocks noEditPoints="1"/>
            </p:cNvSpPr>
            <p:nvPr/>
          </p:nvSpPr>
          <p:spPr bwMode="auto">
            <a:xfrm>
              <a:off x="4476" y="498"/>
              <a:ext cx="240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0" y="0"/>
                </a:cxn>
                <a:cxn ang="0">
                  <a:pos x="240" y="144"/>
                </a:cxn>
                <a:cxn ang="0">
                  <a:pos x="0" y="144"/>
                </a:cxn>
                <a:cxn ang="0">
                  <a:pos x="0" y="0"/>
                </a:cxn>
                <a:cxn ang="0">
                  <a:pos x="6" y="141"/>
                </a:cxn>
                <a:cxn ang="0">
                  <a:pos x="3" y="138"/>
                </a:cxn>
                <a:cxn ang="0">
                  <a:pos x="237" y="138"/>
                </a:cxn>
                <a:cxn ang="0">
                  <a:pos x="234" y="141"/>
                </a:cxn>
                <a:cxn ang="0">
                  <a:pos x="234" y="3"/>
                </a:cxn>
                <a:cxn ang="0">
                  <a:pos x="237" y="6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6" y="141"/>
                </a:cxn>
              </a:cxnLst>
              <a:rect l="0" t="0" r="r" b="b"/>
              <a:pathLst>
                <a:path w="240" h="144">
                  <a:moveTo>
                    <a:pt x="0" y="0"/>
                  </a:moveTo>
                  <a:lnTo>
                    <a:pt x="240" y="0"/>
                  </a:lnTo>
                  <a:lnTo>
                    <a:pt x="240" y="144"/>
                  </a:lnTo>
                  <a:lnTo>
                    <a:pt x="0" y="144"/>
                  </a:lnTo>
                  <a:lnTo>
                    <a:pt x="0" y="0"/>
                  </a:lnTo>
                  <a:close/>
                  <a:moveTo>
                    <a:pt x="6" y="141"/>
                  </a:moveTo>
                  <a:lnTo>
                    <a:pt x="3" y="138"/>
                  </a:lnTo>
                  <a:lnTo>
                    <a:pt x="237" y="138"/>
                  </a:lnTo>
                  <a:lnTo>
                    <a:pt x="234" y="141"/>
                  </a:lnTo>
                  <a:lnTo>
                    <a:pt x="234" y="3"/>
                  </a:lnTo>
                  <a:lnTo>
                    <a:pt x="237" y="6"/>
                  </a:lnTo>
                  <a:lnTo>
                    <a:pt x="3" y="6"/>
                  </a:lnTo>
                  <a:lnTo>
                    <a:pt x="6" y="3"/>
                  </a:lnTo>
                  <a:lnTo>
                    <a:pt x="6" y="1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1" name="Freeform 127"/>
            <p:cNvSpPr>
              <a:spLocks noEditPoints="1"/>
            </p:cNvSpPr>
            <p:nvPr/>
          </p:nvSpPr>
          <p:spPr bwMode="auto">
            <a:xfrm>
              <a:off x="4479" y="495"/>
              <a:ext cx="246" cy="15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648" y="0"/>
                </a:cxn>
                <a:cxn ang="0">
                  <a:pos x="656" y="8"/>
                </a:cxn>
                <a:cxn ang="0">
                  <a:pos x="656" y="392"/>
                </a:cxn>
                <a:cxn ang="0">
                  <a:pos x="648" y="400"/>
                </a:cxn>
                <a:cxn ang="0">
                  <a:pos x="8" y="400"/>
                </a:cxn>
                <a:cxn ang="0">
                  <a:pos x="0" y="392"/>
                </a:cxn>
                <a:cxn ang="0">
                  <a:pos x="0" y="8"/>
                </a:cxn>
                <a:cxn ang="0">
                  <a:pos x="16" y="392"/>
                </a:cxn>
                <a:cxn ang="0">
                  <a:pos x="8" y="384"/>
                </a:cxn>
                <a:cxn ang="0">
                  <a:pos x="648" y="384"/>
                </a:cxn>
                <a:cxn ang="0">
                  <a:pos x="640" y="392"/>
                </a:cxn>
                <a:cxn ang="0">
                  <a:pos x="640" y="8"/>
                </a:cxn>
                <a:cxn ang="0">
                  <a:pos x="648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392"/>
                </a:cxn>
                <a:cxn ang="0">
                  <a:pos x="32" y="384"/>
                </a:cxn>
                <a:cxn ang="0">
                  <a:pos x="28" y="392"/>
                </a:cxn>
                <a:cxn ang="0">
                  <a:pos x="19" y="390"/>
                </a:cxn>
                <a:cxn ang="0">
                  <a:pos x="11" y="382"/>
                </a:cxn>
                <a:cxn ang="0">
                  <a:pos x="9" y="373"/>
                </a:cxn>
                <a:cxn ang="0">
                  <a:pos x="16" y="368"/>
                </a:cxn>
                <a:cxn ang="0">
                  <a:pos x="640" y="368"/>
                </a:cxn>
                <a:cxn ang="0">
                  <a:pos x="648" y="373"/>
                </a:cxn>
                <a:cxn ang="0">
                  <a:pos x="646" y="382"/>
                </a:cxn>
                <a:cxn ang="0">
                  <a:pos x="638" y="390"/>
                </a:cxn>
                <a:cxn ang="0">
                  <a:pos x="629" y="392"/>
                </a:cxn>
                <a:cxn ang="0">
                  <a:pos x="624" y="384"/>
                </a:cxn>
                <a:cxn ang="0">
                  <a:pos x="624" y="16"/>
                </a:cxn>
                <a:cxn ang="0">
                  <a:pos x="629" y="9"/>
                </a:cxn>
                <a:cxn ang="0">
                  <a:pos x="638" y="11"/>
                </a:cxn>
                <a:cxn ang="0">
                  <a:pos x="646" y="19"/>
                </a:cxn>
                <a:cxn ang="0">
                  <a:pos x="648" y="28"/>
                </a:cxn>
                <a:cxn ang="0">
                  <a:pos x="640" y="32"/>
                </a:cxn>
                <a:cxn ang="0">
                  <a:pos x="16" y="32"/>
                </a:cxn>
                <a:cxn ang="0">
                  <a:pos x="9" y="28"/>
                </a:cxn>
                <a:cxn ang="0">
                  <a:pos x="11" y="19"/>
                </a:cxn>
                <a:cxn ang="0">
                  <a:pos x="19" y="11"/>
                </a:cxn>
                <a:cxn ang="0">
                  <a:pos x="28" y="9"/>
                </a:cxn>
                <a:cxn ang="0">
                  <a:pos x="32" y="16"/>
                </a:cxn>
                <a:cxn ang="0">
                  <a:pos x="32" y="384"/>
                </a:cxn>
                <a:cxn ang="0">
                  <a:pos x="16" y="16"/>
                </a:cxn>
                <a:cxn ang="0">
                  <a:pos x="30" y="22"/>
                </a:cxn>
                <a:cxn ang="0">
                  <a:pos x="22" y="30"/>
                </a:cxn>
                <a:cxn ang="0">
                  <a:pos x="16" y="16"/>
                </a:cxn>
                <a:cxn ang="0">
                  <a:pos x="640" y="16"/>
                </a:cxn>
                <a:cxn ang="0">
                  <a:pos x="635" y="30"/>
                </a:cxn>
                <a:cxn ang="0">
                  <a:pos x="627" y="22"/>
                </a:cxn>
                <a:cxn ang="0">
                  <a:pos x="640" y="16"/>
                </a:cxn>
                <a:cxn ang="0">
                  <a:pos x="640" y="384"/>
                </a:cxn>
                <a:cxn ang="0">
                  <a:pos x="627" y="379"/>
                </a:cxn>
                <a:cxn ang="0">
                  <a:pos x="635" y="371"/>
                </a:cxn>
                <a:cxn ang="0">
                  <a:pos x="640" y="384"/>
                </a:cxn>
                <a:cxn ang="0">
                  <a:pos x="16" y="384"/>
                </a:cxn>
                <a:cxn ang="0">
                  <a:pos x="22" y="371"/>
                </a:cxn>
                <a:cxn ang="0">
                  <a:pos x="30" y="379"/>
                </a:cxn>
                <a:cxn ang="0">
                  <a:pos x="16" y="384"/>
                </a:cxn>
                <a:cxn ang="0">
                  <a:pos x="16" y="16"/>
                </a:cxn>
              </a:cxnLst>
              <a:rect l="0" t="0" r="r" b="b"/>
              <a:pathLst>
                <a:path w="656" h="400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648" y="0"/>
                  </a:lnTo>
                  <a:cubicBezTo>
                    <a:pt x="653" y="0"/>
                    <a:pt x="656" y="4"/>
                    <a:pt x="656" y="8"/>
                  </a:cubicBezTo>
                  <a:lnTo>
                    <a:pt x="656" y="392"/>
                  </a:lnTo>
                  <a:cubicBezTo>
                    <a:pt x="656" y="397"/>
                    <a:pt x="653" y="400"/>
                    <a:pt x="648" y="400"/>
                  </a:cubicBezTo>
                  <a:lnTo>
                    <a:pt x="8" y="400"/>
                  </a:lnTo>
                  <a:cubicBezTo>
                    <a:pt x="4" y="400"/>
                    <a:pt x="0" y="397"/>
                    <a:pt x="0" y="392"/>
                  </a:cubicBezTo>
                  <a:lnTo>
                    <a:pt x="0" y="8"/>
                  </a:lnTo>
                  <a:close/>
                  <a:moveTo>
                    <a:pt x="16" y="392"/>
                  </a:moveTo>
                  <a:lnTo>
                    <a:pt x="8" y="384"/>
                  </a:lnTo>
                  <a:lnTo>
                    <a:pt x="648" y="384"/>
                  </a:lnTo>
                  <a:lnTo>
                    <a:pt x="640" y="392"/>
                  </a:lnTo>
                  <a:lnTo>
                    <a:pt x="640" y="8"/>
                  </a:lnTo>
                  <a:lnTo>
                    <a:pt x="648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392"/>
                  </a:lnTo>
                  <a:close/>
                  <a:moveTo>
                    <a:pt x="32" y="384"/>
                  </a:moveTo>
                  <a:cubicBezTo>
                    <a:pt x="32" y="388"/>
                    <a:pt x="31" y="391"/>
                    <a:pt x="28" y="392"/>
                  </a:cubicBezTo>
                  <a:cubicBezTo>
                    <a:pt x="25" y="393"/>
                    <a:pt x="21" y="392"/>
                    <a:pt x="19" y="390"/>
                  </a:cubicBezTo>
                  <a:lnTo>
                    <a:pt x="11" y="382"/>
                  </a:lnTo>
                  <a:cubicBezTo>
                    <a:pt x="9" y="380"/>
                    <a:pt x="8" y="376"/>
                    <a:pt x="9" y="373"/>
                  </a:cubicBezTo>
                  <a:cubicBezTo>
                    <a:pt x="10" y="370"/>
                    <a:pt x="13" y="368"/>
                    <a:pt x="16" y="368"/>
                  </a:cubicBezTo>
                  <a:lnTo>
                    <a:pt x="640" y="368"/>
                  </a:lnTo>
                  <a:cubicBezTo>
                    <a:pt x="644" y="368"/>
                    <a:pt x="647" y="370"/>
                    <a:pt x="648" y="373"/>
                  </a:cubicBezTo>
                  <a:cubicBezTo>
                    <a:pt x="649" y="376"/>
                    <a:pt x="648" y="380"/>
                    <a:pt x="646" y="382"/>
                  </a:cubicBezTo>
                  <a:lnTo>
                    <a:pt x="638" y="390"/>
                  </a:lnTo>
                  <a:cubicBezTo>
                    <a:pt x="636" y="392"/>
                    <a:pt x="632" y="393"/>
                    <a:pt x="629" y="392"/>
                  </a:cubicBezTo>
                  <a:cubicBezTo>
                    <a:pt x="626" y="391"/>
                    <a:pt x="624" y="388"/>
                    <a:pt x="624" y="384"/>
                  </a:cubicBezTo>
                  <a:lnTo>
                    <a:pt x="624" y="16"/>
                  </a:lnTo>
                  <a:cubicBezTo>
                    <a:pt x="624" y="13"/>
                    <a:pt x="626" y="10"/>
                    <a:pt x="629" y="9"/>
                  </a:cubicBezTo>
                  <a:cubicBezTo>
                    <a:pt x="632" y="8"/>
                    <a:pt x="636" y="9"/>
                    <a:pt x="638" y="11"/>
                  </a:cubicBezTo>
                  <a:lnTo>
                    <a:pt x="646" y="19"/>
                  </a:lnTo>
                  <a:cubicBezTo>
                    <a:pt x="648" y="21"/>
                    <a:pt x="649" y="25"/>
                    <a:pt x="648" y="28"/>
                  </a:cubicBezTo>
                  <a:cubicBezTo>
                    <a:pt x="647" y="31"/>
                    <a:pt x="644" y="32"/>
                    <a:pt x="640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384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640" y="16"/>
                  </a:lnTo>
                  <a:lnTo>
                    <a:pt x="635" y="30"/>
                  </a:lnTo>
                  <a:lnTo>
                    <a:pt x="627" y="22"/>
                  </a:lnTo>
                  <a:lnTo>
                    <a:pt x="640" y="16"/>
                  </a:lnTo>
                  <a:lnTo>
                    <a:pt x="640" y="384"/>
                  </a:lnTo>
                  <a:lnTo>
                    <a:pt x="627" y="379"/>
                  </a:lnTo>
                  <a:lnTo>
                    <a:pt x="635" y="371"/>
                  </a:lnTo>
                  <a:lnTo>
                    <a:pt x="640" y="384"/>
                  </a:lnTo>
                  <a:lnTo>
                    <a:pt x="16" y="384"/>
                  </a:lnTo>
                  <a:lnTo>
                    <a:pt x="22" y="371"/>
                  </a:lnTo>
                  <a:lnTo>
                    <a:pt x="30" y="379"/>
                  </a:lnTo>
                  <a:lnTo>
                    <a:pt x="16" y="384"/>
                  </a:lnTo>
                  <a:lnTo>
                    <a:pt x="16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2" name="Freeform 128"/>
            <p:cNvSpPr>
              <a:spLocks noEditPoints="1"/>
            </p:cNvSpPr>
            <p:nvPr/>
          </p:nvSpPr>
          <p:spPr bwMode="auto">
            <a:xfrm>
              <a:off x="4476" y="492"/>
              <a:ext cx="252" cy="156"/>
            </a:xfrm>
            <a:custGeom>
              <a:avLst/>
              <a:gdLst/>
              <a:ahLst/>
              <a:cxnLst>
                <a:cxn ang="0">
                  <a:pos x="656" y="0"/>
                </a:cxn>
                <a:cxn ang="0">
                  <a:pos x="670" y="406"/>
                </a:cxn>
                <a:cxn ang="0">
                  <a:pos x="3" y="406"/>
                </a:cxn>
                <a:cxn ang="0">
                  <a:pos x="22" y="403"/>
                </a:cxn>
                <a:cxn ang="0">
                  <a:pos x="656" y="400"/>
                </a:cxn>
                <a:cxn ang="0">
                  <a:pos x="16" y="16"/>
                </a:cxn>
                <a:cxn ang="0">
                  <a:pos x="32" y="400"/>
                </a:cxn>
                <a:cxn ang="0">
                  <a:pos x="16" y="384"/>
                </a:cxn>
                <a:cxn ang="0">
                  <a:pos x="645" y="408"/>
                </a:cxn>
                <a:cxn ang="0">
                  <a:pos x="662" y="19"/>
                </a:cxn>
                <a:cxn ang="0">
                  <a:pos x="11" y="19"/>
                </a:cxn>
                <a:cxn ang="0">
                  <a:pos x="16" y="16"/>
                </a:cxn>
                <a:cxn ang="0">
                  <a:pos x="651" y="30"/>
                </a:cxn>
                <a:cxn ang="0">
                  <a:pos x="651" y="387"/>
                </a:cxn>
                <a:cxn ang="0">
                  <a:pos x="16" y="400"/>
                </a:cxn>
                <a:cxn ang="0">
                  <a:pos x="35" y="408"/>
                </a:cxn>
                <a:cxn ang="0">
                  <a:pos x="10" y="383"/>
                </a:cxn>
                <a:cxn ang="0">
                  <a:pos x="653" y="370"/>
                </a:cxn>
                <a:cxn ang="0">
                  <a:pos x="652" y="404"/>
                </a:cxn>
                <a:cxn ang="0">
                  <a:pos x="624" y="392"/>
                </a:cxn>
                <a:cxn ang="0">
                  <a:pos x="648" y="12"/>
                </a:cxn>
                <a:cxn ang="0">
                  <a:pos x="660" y="44"/>
                </a:cxn>
                <a:cxn ang="0">
                  <a:pos x="13" y="43"/>
                </a:cxn>
                <a:cxn ang="0">
                  <a:pos x="26" y="12"/>
                </a:cxn>
                <a:cxn ang="0">
                  <a:pos x="48" y="392"/>
                </a:cxn>
                <a:cxn ang="0">
                  <a:pos x="29" y="27"/>
                </a:cxn>
                <a:cxn ang="0">
                  <a:pos x="21" y="30"/>
                </a:cxn>
                <a:cxn ang="0">
                  <a:pos x="653" y="29"/>
                </a:cxn>
                <a:cxn ang="0">
                  <a:pos x="645" y="27"/>
                </a:cxn>
                <a:cxn ang="0">
                  <a:pos x="640" y="392"/>
                </a:cxn>
                <a:cxn ang="0">
                  <a:pos x="641" y="393"/>
                </a:cxn>
                <a:cxn ang="0">
                  <a:pos x="644" y="383"/>
                </a:cxn>
                <a:cxn ang="0">
                  <a:pos x="25" y="380"/>
                </a:cxn>
                <a:cxn ang="0">
                  <a:pos x="38" y="393"/>
                </a:cxn>
                <a:cxn ang="0">
                  <a:pos x="16" y="24"/>
                </a:cxn>
                <a:cxn ang="0">
                  <a:pos x="44" y="36"/>
                </a:cxn>
                <a:cxn ang="0">
                  <a:pos x="18" y="20"/>
                </a:cxn>
                <a:cxn ang="0">
                  <a:pos x="651" y="41"/>
                </a:cxn>
                <a:cxn ang="0">
                  <a:pos x="632" y="23"/>
                </a:cxn>
                <a:cxn ang="0">
                  <a:pos x="653" y="399"/>
                </a:cxn>
                <a:cxn ang="0">
                  <a:pos x="638" y="374"/>
                </a:cxn>
                <a:cxn ang="0">
                  <a:pos x="648" y="400"/>
                </a:cxn>
                <a:cxn ang="0">
                  <a:pos x="29" y="372"/>
                </a:cxn>
                <a:cxn ang="0">
                  <a:pos x="27" y="400"/>
                </a:cxn>
                <a:cxn ang="0">
                  <a:pos x="22" y="385"/>
                </a:cxn>
                <a:cxn ang="0">
                  <a:pos x="32" y="396"/>
                </a:cxn>
                <a:cxn ang="0">
                  <a:pos x="649" y="385"/>
                </a:cxn>
                <a:cxn ang="0">
                  <a:pos x="640" y="24"/>
                </a:cxn>
                <a:cxn ang="0">
                  <a:pos x="636" y="36"/>
                </a:cxn>
                <a:cxn ang="0">
                  <a:pos x="38" y="35"/>
                </a:cxn>
                <a:cxn ang="0">
                  <a:pos x="32" y="24"/>
                </a:cxn>
              </a:cxnLst>
              <a:rect l="0" t="0" r="r" b="b"/>
              <a:pathLst>
                <a:path w="672" h="416">
                  <a:moveTo>
                    <a:pt x="0" y="16"/>
                  </a:moveTo>
                  <a:cubicBezTo>
                    <a:pt x="0" y="14"/>
                    <a:pt x="1" y="12"/>
                    <a:pt x="3" y="11"/>
                  </a:cubicBezTo>
                  <a:lnTo>
                    <a:pt x="11" y="3"/>
                  </a:lnTo>
                  <a:cubicBezTo>
                    <a:pt x="12" y="1"/>
                    <a:pt x="14" y="0"/>
                    <a:pt x="16" y="0"/>
                  </a:cubicBezTo>
                  <a:lnTo>
                    <a:pt x="656" y="0"/>
                  </a:lnTo>
                  <a:cubicBezTo>
                    <a:pt x="659" y="0"/>
                    <a:pt x="661" y="1"/>
                    <a:pt x="662" y="3"/>
                  </a:cubicBezTo>
                  <a:lnTo>
                    <a:pt x="670" y="11"/>
                  </a:lnTo>
                  <a:cubicBezTo>
                    <a:pt x="672" y="12"/>
                    <a:pt x="672" y="14"/>
                    <a:pt x="672" y="16"/>
                  </a:cubicBezTo>
                  <a:lnTo>
                    <a:pt x="672" y="400"/>
                  </a:lnTo>
                  <a:cubicBezTo>
                    <a:pt x="672" y="403"/>
                    <a:pt x="672" y="405"/>
                    <a:pt x="670" y="406"/>
                  </a:cubicBezTo>
                  <a:lnTo>
                    <a:pt x="662" y="414"/>
                  </a:lnTo>
                  <a:cubicBezTo>
                    <a:pt x="661" y="416"/>
                    <a:pt x="659" y="416"/>
                    <a:pt x="656" y="416"/>
                  </a:cubicBezTo>
                  <a:lnTo>
                    <a:pt x="16" y="416"/>
                  </a:lnTo>
                  <a:cubicBezTo>
                    <a:pt x="14" y="416"/>
                    <a:pt x="12" y="416"/>
                    <a:pt x="11" y="414"/>
                  </a:cubicBezTo>
                  <a:lnTo>
                    <a:pt x="3" y="406"/>
                  </a:lnTo>
                  <a:cubicBezTo>
                    <a:pt x="1" y="405"/>
                    <a:pt x="0" y="403"/>
                    <a:pt x="0" y="400"/>
                  </a:cubicBezTo>
                  <a:lnTo>
                    <a:pt x="0" y="16"/>
                  </a:lnTo>
                  <a:close/>
                  <a:moveTo>
                    <a:pt x="16" y="400"/>
                  </a:moveTo>
                  <a:lnTo>
                    <a:pt x="14" y="395"/>
                  </a:lnTo>
                  <a:lnTo>
                    <a:pt x="22" y="403"/>
                  </a:lnTo>
                  <a:lnTo>
                    <a:pt x="16" y="400"/>
                  </a:lnTo>
                  <a:lnTo>
                    <a:pt x="656" y="400"/>
                  </a:lnTo>
                  <a:lnTo>
                    <a:pt x="651" y="403"/>
                  </a:lnTo>
                  <a:lnTo>
                    <a:pt x="659" y="395"/>
                  </a:lnTo>
                  <a:lnTo>
                    <a:pt x="656" y="400"/>
                  </a:lnTo>
                  <a:lnTo>
                    <a:pt x="656" y="16"/>
                  </a:lnTo>
                  <a:lnTo>
                    <a:pt x="659" y="22"/>
                  </a:lnTo>
                  <a:lnTo>
                    <a:pt x="651" y="14"/>
                  </a:lnTo>
                  <a:lnTo>
                    <a:pt x="656" y="16"/>
                  </a:lnTo>
                  <a:lnTo>
                    <a:pt x="16" y="16"/>
                  </a:lnTo>
                  <a:lnTo>
                    <a:pt x="22" y="14"/>
                  </a:lnTo>
                  <a:lnTo>
                    <a:pt x="14" y="22"/>
                  </a:lnTo>
                  <a:lnTo>
                    <a:pt x="16" y="16"/>
                  </a:lnTo>
                  <a:lnTo>
                    <a:pt x="16" y="400"/>
                  </a:lnTo>
                  <a:close/>
                  <a:moveTo>
                    <a:pt x="32" y="400"/>
                  </a:moveTo>
                  <a:cubicBezTo>
                    <a:pt x="32" y="404"/>
                    <a:pt x="31" y="407"/>
                    <a:pt x="28" y="408"/>
                  </a:cubicBezTo>
                  <a:cubicBezTo>
                    <a:pt x="25" y="409"/>
                    <a:pt x="21" y="408"/>
                    <a:pt x="19" y="406"/>
                  </a:cubicBezTo>
                  <a:lnTo>
                    <a:pt x="11" y="398"/>
                  </a:lnTo>
                  <a:cubicBezTo>
                    <a:pt x="9" y="396"/>
                    <a:pt x="8" y="392"/>
                    <a:pt x="9" y="389"/>
                  </a:cubicBezTo>
                  <a:cubicBezTo>
                    <a:pt x="10" y="386"/>
                    <a:pt x="13" y="384"/>
                    <a:pt x="16" y="384"/>
                  </a:cubicBezTo>
                  <a:lnTo>
                    <a:pt x="656" y="384"/>
                  </a:lnTo>
                  <a:cubicBezTo>
                    <a:pt x="660" y="384"/>
                    <a:pt x="663" y="386"/>
                    <a:pt x="664" y="389"/>
                  </a:cubicBezTo>
                  <a:cubicBezTo>
                    <a:pt x="665" y="392"/>
                    <a:pt x="664" y="396"/>
                    <a:pt x="662" y="398"/>
                  </a:cubicBezTo>
                  <a:lnTo>
                    <a:pt x="654" y="406"/>
                  </a:lnTo>
                  <a:cubicBezTo>
                    <a:pt x="652" y="408"/>
                    <a:pt x="648" y="409"/>
                    <a:pt x="645" y="408"/>
                  </a:cubicBezTo>
                  <a:cubicBezTo>
                    <a:pt x="642" y="407"/>
                    <a:pt x="640" y="404"/>
                    <a:pt x="640" y="400"/>
                  </a:cubicBezTo>
                  <a:lnTo>
                    <a:pt x="640" y="16"/>
                  </a:lnTo>
                  <a:cubicBezTo>
                    <a:pt x="640" y="13"/>
                    <a:pt x="642" y="10"/>
                    <a:pt x="645" y="9"/>
                  </a:cubicBezTo>
                  <a:cubicBezTo>
                    <a:pt x="648" y="8"/>
                    <a:pt x="652" y="9"/>
                    <a:pt x="654" y="11"/>
                  </a:cubicBezTo>
                  <a:lnTo>
                    <a:pt x="662" y="19"/>
                  </a:lnTo>
                  <a:cubicBezTo>
                    <a:pt x="664" y="21"/>
                    <a:pt x="665" y="25"/>
                    <a:pt x="664" y="28"/>
                  </a:cubicBezTo>
                  <a:cubicBezTo>
                    <a:pt x="663" y="31"/>
                    <a:pt x="660" y="32"/>
                    <a:pt x="656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400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656" y="16"/>
                  </a:lnTo>
                  <a:lnTo>
                    <a:pt x="651" y="30"/>
                  </a:lnTo>
                  <a:lnTo>
                    <a:pt x="643" y="22"/>
                  </a:lnTo>
                  <a:lnTo>
                    <a:pt x="656" y="16"/>
                  </a:lnTo>
                  <a:lnTo>
                    <a:pt x="656" y="400"/>
                  </a:lnTo>
                  <a:lnTo>
                    <a:pt x="643" y="395"/>
                  </a:lnTo>
                  <a:lnTo>
                    <a:pt x="651" y="387"/>
                  </a:lnTo>
                  <a:lnTo>
                    <a:pt x="656" y="400"/>
                  </a:lnTo>
                  <a:lnTo>
                    <a:pt x="16" y="400"/>
                  </a:lnTo>
                  <a:lnTo>
                    <a:pt x="22" y="387"/>
                  </a:lnTo>
                  <a:lnTo>
                    <a:pt x="30" y="395"/>
                  </a:lnTo>
                  <a:lnTo>
                    <a:pt x="16" y="400"/>
                  </a:lnTo>
                  <a:lnTo>
                    <a:pt x="16" y="16"/>
                  </a:lnTo>
                  <a:close/>
                  <a:moveTo>
                    <a:pt x="48" y="392"/>
                  </a:moveTo>
                  <a:cubicBezTo>
                    <a:pt x="48" y="394"/>
                    <a:pt x="48" y="395"/>
                    <a:pt x="48" y="396"/>
                  </a:cubicBezTo>
                  <a:lnTo>
                    <a:pt x="44" y="404"/>
                  </a:lnTo>
                  <a:cubicBezTo>
                    <a:pt x="42" y="407"/>
                    <a:pt x="38" y="409"/>
                    <a:pt x="35" y="408"/>
                  </a:cubicBezTo>
                  <a:lnTo>
                    <a:pt x="26" y="406"/>
                  </a:lnTo>
                  <a:cubicBezTo>
                    <a:pt x="24" y="406"/>
                    <a:pt x="23" y="405"/>
                    <a:pt x="22" y="404"/>
                  </a:cubicBezTo>
                  <a:lnTo>
                    <a:pt x="14" y="396"/>
                  </a:lnTo>
                  <a:cubicBezTo>
                    <a:pt x="13" y="395"/>
                    <a:pt x="12" y="394"/>
                    <a:pt x="12" y="392"/>
                  </a:cubicBezTo>
                  <a:lnTo>
                    <a:pt x="10" y="383"/>
                  </a:lnTo>
                  <a:cubicBezTo>
                    <a:pt x="9" y="380"/>
                    <a:pt x="10" y="377"/>
                    <a:pt x="13" y="375"/>
                  </a:cubicBezTo>
                  <a:lnTo>
                    <a:pt x="20" y="370"/>
                  </a:lnTo>
                  <a:cubicBezTo>
                    <a:pt x="21" y="369"/>
                    <a:pt x="23" y="368"/>
                    <a:pt x="24" y="368"/>
                  </a:cubicBezTo>
                  <a:lnTo>
                    <a:pt x="648" y="368"/>
                  </a:lnTo>
                  <a:cubicBezTo>
                    <a:pt x="650" y="368"/>
                    <a:pt x="651" y="369"/>
                    <a:pt x="653" y="370"/>
                  </a:cubicBezTo>
                  <a:lnTo>
                    <a:pt x="661" y="375"/>
                  </a:lnTo>
                  <a:cubicBezTo>
                    <a:pt x="664" y="376"/>
                    <a:pt x="665" y="380"/>
                    <a:pt x="664" y="383"/>
                  </a:cubicBezTo>
                  <a:lnTo>
                    <a:pt x="662" y="392"/>
                  </a:lnTo>
                  <a:cubicBezTo>
                    <a:pt x="662" y="394"/>
                    <a:pt x="661" y="395"/>
                    <a:pt x="660" y="396"/>
                  </a:cubicBezTo>
                  <a:lnTo>
                    <a:pt x="652" y="404"/>
                  </a:lnTo>
                  <a:cubicBezTo>
                    <a:pt x="651" y="405"/>
                    <a:pt x="650" y="406"/>
                    <a:pt x="648" y="406"/>
                  </a:cubicBezTo>
                  <a:lnTo>
                    <a:pt x="639" y="408"/>
                  </a:lnTo>
                  <a:cubicBezTo>
                    <a:pt x="636" y="409"/>
                    <a:pt x="632" y="408"/>
                    <a:pt x="631" y="405"/>
                  </a:cubicBezTo>
                  <a:lnTo>
                    <a:pt x="626" y="397"/>
                  </a:lnTo>
                  <a:cubicBezTo>
                    <a:pt x="625" y="395"/>
                    <a:pt x="624" y="394"/>
                    <a:pt x="624" y="392"/>
                  </a:cubicBezTo>
                  <a:lnTo>
                    <a:pt x="624" y="24"/>
                  </a:lnTo>
                  <a:cubicBezTo>
                    <a:pt x="624" y="23"/>
                    <a:pt x="625" y="21"/>
                    <a:pt x="626" y="20"/>
                  </a:cubicBezTo>
                  <a:lnTo>
                    <a:pt x="631" y="13"/>
                  </a:lnTo>
                  <a:cubicBezTo>
                    <a:pt x="633" y="10"/>
                    <a:pt x="636" y="9"/>
                    <a:pt x="639" y="10"/>
                  </a:cubicBezTo>
                  <a:lnTo>
                    <a:pt x="648" y="12"/>
                  </a:lnTo>
                  <a:cubicBezTo>
                    <a:pt x="650" y="12"/>
                    <a:pt x="651" y="13"/>
                    <a:pt x="652" y="14"/>
                  </a:cubicBezTo>
                  <a:lnTo>
                    <a:pt x="660" y="22"/>
                  </a:lnTo>
                  <a:cubicBezTo>
                    <a:pt x="661" y="23"/>
                    <a:pt x="662" y="24"/>
                    <a:pt x="662" y="26"/>
                  </a:cubicBezTo>
                  <a:lnTo>
                    <a:pt x="664" y="35"/>
                  </a:lnTo>
                  <a:cubicBezTo>
                    <a:pt x="665" y="38"/>
                    <a:pt x="663" y="42"/>
                    <a:pt x="660" y="44"/>
                  </a:cubicBezTo>
                  <a:lnTo>
                    <a:pt x="652" y="48"/>
                  </a:lnTo>
                  <a:cubicBezTo>
                    <a:pt x="651" y="48"/>
                    <a:pt x="650" y="48"/>
                    <a:pt x="648" y="48"/>
                  </a:cubicBezTo>
                  <a:lnTo>
                    <a:pt x="24" y="48"/>
                  </a:lnTo>
                  <a:cubicBezTo>
                    <a:pt x="23" y="48"/>
                    <a:pt x="22" y="48"/>
                    <a:pt x="20" y="47"/>
                  </a:cubicBezTo>
                  <a:lnTo>
                    <a:pt x="13" y="43"/>
                  </a:lnTo>
                  <a:cubicBezTo>
                    <a:pt x="10" y="42"/>
                    <a:pt x="9" y="38"/>
                    <a:pt x="10" y="35"/>
                  </a:cubicBezTo>
                  <a:lnTo>
                    <a:pt x="12" y="26"/>
                  </a:lnTo>
                  <a:cubicBezTo>
                    <a:pt x="12" y="24"/>
                    <a:pt x="13" y="23"/>
                    <a:pt x="14" y="22"/>
                  </a:cubicBezTo>
                  <a:lnTo>
                    <a:pt x="22" y="14"/>
                  </a:lnTo>
                  <a:cubicBezTo>
                    <a:pt x="23" y="13"/>
                    <a:pt x="24" y="12"/>
                    <a:pt x="26" y="12"/>
                  </a:cubicBezTo>
                  <a:lnTo>
                    <a:pt x="35" y="10"/>
                  </a:lnTo>
                  <a:cubicBezTo>
                    <a:pt x="38" y="9"/>
                    <a:pt x="42" y="10"/>
                    <a:pt x="43" y="13"/>
                  </a:cubicBezTo>
                  <a:lnTo>
                    <a:pt x="47" y="20"/>
                  </a:lnTo>
                  <a:cubicBezTo>
                    <a:pt x="48" y="22"/>
                    <a:pt x="48" y="23"/>
                    <a:pt x="48" y="24"/>
                  </a:cubicBezTo>
                  <a:lnTo>
                    <a:pt x="48" y="392"/>
                  </a:lnTo>
                  <a:close/>
                  <a:moveTo>
                    <a:pt x="32" y="24"/>
                  </a:moveTo>
                  <a:lnTo>
                    <a:pt x="34" y="28"/>
                  </a:lnTo>
                  <a:lnTo>
                    <a:pt x="30" y="21"/>
                  </a:lnTo>
                  <a:lnTo>
                    <a:pt x="38" y="25"/>
                  </a:lnTo>
                  <a:lnTo>
                    <a:pt x="29" y="27"/>
                  </a:lnTo>
                  <a:lnTo>
                    <a:pt x="33" y="25"/>
                  </a:lnTo>
                  <a:lnTo>
                    <a:pt x="25" y="33"/>
                  </a:lnTo>
                  <a:lnTo>
                    <a:pt x="27" y="29"/>
                  </a:lnTo>
                  <a:lnTo>
                    <a:pt x="25" y="38"/>
                  </a:lnTo>
                  <a:lnTo>
                    <a:pt x="21" y="30"/>
                  </a:lnTo>
                  <a:lnTo>
                    <a:pt x="28" y="34"/>
                  </a:lnTo>
                  <a:lnTo>
                    <a:pt x="24" y="32"/>
                  </a:lnTo>
                  <a:lnTo>
                    <a:pt x="648" y="32"/>
                  </a:lnTo>
                  <a:lnTo>
                    <a:pt x="645" y="33"/>
                  </a:lnTo>
                  <a:lnTo>
                    <a:pt x="653" y="29"/>
                  </a:lnTo>
                  <a:lnTo>
                    <a:pt x="649" y="38"/>
                  </a:lnTo>
                  <a:lnTo>
                    <a:pt x="647" y="29"/>
                  </a:lnTo>
                  <a:lnTo>
                    <a:pt x="649" y="33"/>
                  </a:lnTo>
                  <a:lnTo>
                    <a:pt x="641" y="25"/>
                  </a:lnTo>
                  <a:lnTo>
                    <a:pt x="645" y="27"/>
                  </a:lnTo>
                  <a:lnTo>
                    <a:pt x="636" y="25"/>
                  </a:lnTo>
                  <a:lnTo>
                    <a:pt x="644" y="22"/>
                  </a:lnTo>
                  <a:lnTo>
                    <a:pt x="639" y="29"/>
                  </a:lnTo>
                  <a:lnTo>
                    <a:pt x="640" y="24"/>
                  </a:lnTo>
                  <a:lnTo>
                    <a:pt x="640" y="392"/>
                  </a:lnTo>
                  <a:lnTo>
                    <a:pt x="639" y="388"/>
                  </a:lnTo>
                  <a:lnTo>
                    <a:pt x="644" y="396"/>
                  </a:lnTo>
                  <a:lnTo>
                    <a:pt x="636" y="393"/>
                  </a:lnTo>
                  <a:lnTo>
                    <a:pt x="645" y="391"/>
                  </a:lnTo>
                  <a:lnTo>
                    <a:pt x="641" y="393"/>
                  </a:lnTo>
                  <a:lnTo>
                    <a:pt x="649" y="385"/>
                  </a:lnTo>
                  <a:lnTo>
                    <a:pt x="647" y="389"/>
                  </a:lnTo>
                  <a:lnTo>
                    <a:pt x="649" y="380"/>
                  </a:lnTo>
                  <a:lnTo>
                    <a:pt x="652" y="388"/>
                  </a:lnTo>
                  <a:lnTo>
                    <a:pt x="644" y="383"/>
                  </a:lnTo>
                  <a:lnTo>
                    <a:pt x="648" y="384"/>
                  </a:lnTo>
                  <a:lnTo>
                    <a:pt x="24" y="384"/>
                  </a:lnTo>
                  <a:lnTo>
                    <a:pt x="29" y="383"/>
                  </a:lnTo>
                  <a:lnTo>
                    <a:pt x="22" y="388"/>
                  </a:lnTo>
                  <a:lnTo>
                    <a:pt x="25" y="380"/>
                  </a:lnTo>
                  <a:lnTo>
                    <a:pt x="27" y="389"/>
                  </a:lnTo>
                  <a:lnTo>
                    <a:pt x="25" y="385"/>
                  </a:lnTo>
                  <a:lnTo>
                    <a:pt x="33" y="393"/>
                  </a:lnTo>
                  <a:lnTo>
                    <a:pt x="29" y="391"/>
                  </a:lnTo>
                  <a:lnTo>
                    <a:pt x="38" y="393"/>
                  </a:lnTo>
                  <a:lnTo>
                    <a:pt x="29" y="397"/>
                  </a:lnTo>
                  <a:lnTo>
                    <a:pt x="33" y="389"/>
                  </a:lnTo>
                  <a:lnTo>
                    <a:pt x="32" y="392"/>
                  </a:lnTo>
                  <a:lnTo>
                    <a:pt x="32" y="24"/>
                  </a:lnTo>
                  <a:close/>
                  <a:moveTo>
                    <a:pt x="16" y="24"/>
                  </a:moveTo>
                  <a:cubicBezTo>
                    <a:pt x="16" y="22"/>
                    <a:pt x="18" y="19"/>
                    <a:pt x="20" y="18"/>
                  </a:cubicBezTo>
                  <a:cubicBezTo>
                    <a:pt x="22" y="16"/>
                    <a:pt x="25" y="16"/>
                    <a:pt x="28" y="17"/>
                  </a:cubicBezTo>
                  <a:lnTo>
                    <a:pt x="42" y="23"/>
                  </a:lnTo>
                  <a:cubicBezTo>
                    <a:pt x="44" y="24"/>
                    <a:pt x="46" y="26"/>
                    <a:pt x="46" y="29"/>
                  </a:cubicBezTo>
                  <a:cubicBezTo>
                    <a:pt x="47" y="32"/>
                    <a:pt x="46" y="34"/>
                    <a:pt x="44" y="36"/>
                  </a:cubicBezTo>
                  <a:lnTo>
                    <a:pt x="36" y="44"/>
                  </a:lnTo>
                  <a:cubicBezTo>
                    <a:pt x="34" y="46"/>
                    <a:pt x="32" y="47"/>
                    <a:pt x="29" y="46"/>
                  </a:cubicBezTo>
                  <a:cubicBezTo>
                    <a:pt x="26" y="46"/>
                    <a:pt x="24" y="44"/>
                    <a:pt x="23" y="42"/>
                  </a:cubicBezTo>
                  <a:lnTo>
                    <a:pt x="17" y="28"/>
                  </a:lnTo>
                  <a:cubicBezTo>
                    <a:pt x="16" y="25"/>
                    <a:pt x="16" y="22"/>
                    <a:pt x="18" y="20"/>
                  </a:cubicBezTo>
                  <a:cubicBezTo>
                    <a:pt x="19" y="18"/>
                    <a:pt x="22" y="16"/>
                    <a:pt x="24" y="16"/>
                  </a:cubicBezTo>
                  <a:lnTo>
                    <a:pt x="648" y="16"/>
                  </a:lnTo>
                  <a:cubicBezTo>
                    <a:pt x="651" y="16"/>
                    <a:pt x="654" y="18"/>
                    <a:pt x="655" y="20"/>
                  </a:cubicBezTo>
                  <a:cubicBezTo>
                    <a:pt x="657" y="22"/>
                    <a:pt x="657" y="25"/>
                    <a:pt x="656" y="27"/>
                  </a:cubicBezTo>
                  <a:lnTo>
                    <a:pt x="651" y="41"/>
                  </a:lnTo>
                  <a:cubicBezTo>
                    <a:pt x="650" y="44"/>
                    <a:pt x="648" y="46"/>
                    <a:pt x="645" y="46"/>
                  </a:cubicBezTo>
                  <a:cubicBezTo>
                    <a:pt x="643" y="47"/>
                    <a:pt x="640" y="46"/>
                    <a:pt x="638" y="44"/>
                  </a:cubicBezTo>
                  <a:lnTo>
                    <a:pt x="630" y="36"/>
                  </a:lnTo>
                  <a:cubicBezTo>
                    <a:pt x="628" y="34"/>
                    <a:pt x="627" y="32"/>
                    <a:pt x="628" y="29"/>
                  </a:cubicBezTo>
                  <a:cubicBezTo>
                    <a:pt x="628" y="26"/>
                    <a:pt x="630" y="24"/>
                    <a:pt x="632" y="23"/>
                  </a:cubicBezTo>
                  <a:lnTo>
                    <a:pt x="645" y="17"/>
                  </a:lnTo>
                  <a:cubicBezTo>
                    <a:pt x="648" y="16"/>
                    <a:pt x="650" y="16"/>
                    <a:pt x="653" y="18"/>
                  </a:cubicBezTo>
                  <a:cubicBezTo>
                    <a:pt x="655" y="19"/>
                    <a:pt x="656" y="22"/>
                    <a:pt x="656" y="24"/>
                  </a:cubicBezTo>
                  <a:lnTo>
                    <a:pt x="656" y="392"/>
                  </a:lnTo>
                  <a:cubicBezTo>
                    <a:pt x="656" y="395"/>
                    <a:pt x="655" y="398"/>
                    <a:pt x="653" y="399"/>
                  </a:cubicBezTo>
                  <a:cubicBezTo>
                    <a:pt x="651" y="401"/>
                    <a:pt x="648" y="401"/>
                    <a:pt x="646" y="400"/>
                  </a:cubicBezTo>
                  <a:lnTo>
                    <a:pt x="633" y="395"/>
                  </a:lnTo>
                  <a:cubicBezTo>
                    <a:pt x="630" y="394"/>
                    <a:pt x="628" y="392"/>
                    <a:pt x="628" y="389"/>
                  </a:cubicBezTo>
                  <a:cubicBezTo>
                    <a:pt x="627" y="386"/>
                    <a:pt x="628" y="384"/>
                    <a:pt x="630" y="382"/>
                  </a:cubicBezTo>
                  <a:lnTo>
                    <a:pt x="638" y="374"/>
                  </a:lnTo>
                  <a:cubicBezTo>
                    <a:pt x="640" y="372"/>
                    <a:pt x="642" y="371"/>
                    <a:pt x="645" y="372"/>
                  </a:cubicBezTo>
                  <a:cubicBezTo>
                    <a:pt x="648" y="372"/>
                    <a:pt x="650" y="374"/>
                    <a:pt x="651" y="377"/>
                  </a:cubicBezTo>
                  <a:lnTo>
                    <a:pt x="656" y="390"/>
                  </a:lnTo>
                  <a:cubicBezTo>
                    <a:pt x="657" y="392"/>
                    <a:pt x="657" y="395"/>
                    <a:pt x="655" y="397"/>
                  </a:cubicBezTo>
                  <a:cubicBezTo>
                    <a:pt x="654" y="399"/>
                    <a:pt x="651" y="400"/>
                    <a:pt x="648" y="400"/>
                  </a:cubicBezTo>
                  <a:lnTo>
                    <a:pt x="24" y="400"/>
                  </a:lnTo>
                  <a:cubicBezTo>
                    <a:pt x="22" y="400"/>
                    <a:pt x="19" y="399"/>
                    <a:pt x="18" y="397"/>
                  </a:cubicBezTo>
                  <a:cubicBezTo>
                    <a:pt x="16" y="394"/>
                    <a:pt x="16" y="392"/>
                    <a:pt x="17" y="389"/>
                  </a:cubicBezTo>
                  <a:lnTo>
                    <a:pt x="23" y="376"/>
                  </a:lnTo>
                  <a:cubicBezTo>
                    <a:pt x="24" y="374"/>
                    <a:pt x="26" y="372"/>
                    <a:pt x="29" y="372"/>
                  </a:cubicBezTo>
                  <a:cubicBezTo>
                    <a:pt x="32" y="371"/>
                    <a:pt x="34" y="372"/>
                    <a:pt x="36" y="374"/>
                  </a:cubicBezTo>
                  <a:lnTo>
                    <a:pt x="44" y="382"/>
                  </a:lnTo>
                  <a:cubicBezTo>
                    <a:pt x="46" y="384"/>
                    <a:pt x="47" y="387"/>
                    <a:pt x="46" y="389"/>
                  </a:cubicBezTo>
                  <a:cubicBezTo>
                    <a:pt x="46" y="392"/>
                    <a:pt x="44" y="394"/>
                    <a:pt x="41" y="395"/>
                  </a:cubicBezTo>
                  <a:lnTo>
                    <a:pt x="27" y="400"/>
                  </a:lnTo>
                  <a:cubicBezTo>
                    <a:pt x="25" y="401"/>
                    <a:pt x="22" y="401"/>
                    <a:pt x="20" y="399"/>
                  </a:cubicBezTo>
                  <a:cubicBezTo>
                    <a:pt x="18" y="398"/>
                    <a:pt x="16" y="395"/>
                    <a:pt x="16" y="392"/>
                  </a:cubicBezTo>
                  <a:lnTo>
                    <a:pt x="16" y="24"/>
                  </a:lnTo>
                  <a:close/>
                  <a:moveTo>
                    <a:pt x="32" y="392"/>
                  </a:moveTo>
                  <a:lnTo>
                    <a:pt x="22" y="385"/>
                  </a:lnTo>
                  <a:lnTo>
                    <a:pt x="36" y="380"/>
                  </a:lnTo>
                  <a:lnTo>
                    <a:pt x="33" y="393"/>
                  </a:lnTo>
                  <a:lnTo>
                    <a:pt x="25" y="385"/>
                  </a:lnTo>
                  <a:lnTo>
                    <a:pt x="38" y="383"/>
                  </a:lnTo>
                  <a:lnTo>
                    <a:pt x="32" y="396"/>
                  </a:lnTo>
                  <a:lnTo>
                    <a:pt x="24" y="384"/>
                  </a:lnTo>
                  <a:lnTo>
                    <a:pt x="648" y="384"/>
                  </a:lnTo>
                  <a:lnTo>
                    <a:pt x="641" y="395"/>
                  </a:lnTo>
                  <a:lnTo>
                    <a:pt x="636" y="382"/>
                  </a:lnTo>
                  <a:lnTo>
                    <a:pt x="649" y="385"/>
                  </a:lnTo>
                  <a:lnTo>
                    <a:pt x="641" y="393"/>
                  </a:lnTo>
                  <a:lnTo>
                    <a:pt x="638" y="380"/>
                  </a:lnTo>
                  <a:lnTo>
                    <a:pt x="651" y="385"/>
                  </a:lnTo>
                  <a:lnTo>
                    <a:pt x="640" y="392"/>
                  </a:lnTo>
                  <a:lnTo>
                    <a:pt x="640" y="24"/>
                  </a:lnTo>
                  <a:lnTo>
                    <a:pt x="652" y="32"/>
                  </a:lnTo>
                  <a:lnTo>
                    <a:pt x="639" y="38"/>
                  </a:lnTo>
                  <a:lnTo>
                    <a:pt x="641" y="25"/>
                  </a:lnTo>
                  <a:lnTo>
                    <a:pt x="649" y="33"/>
                  </a:lnTo>
                  <a:lnTo>
                    <a:pt x="636" y="36"/>
                  </a:lnTo>
                  <a:lnTo>
                    <a:pt x="641" y="22"/>
                  </a:lnTo>
                  <a:lnTo>
                    <a:pt x="648" y="32"/>
                  </a:lnTo>
                  <a:lnTo>
                    <a:pt x="24" y="32"/>
                  </a:lnTo>
                  <a:lnTo>
                    <a:pt x="32" y="21"/>
                  </a:lnTo>
                  <a:lnTo>
                    <a:pt x="38" y="35"/>
                  </a:lnTo>
                  <a:lnTo>
                    <a:pt x="25" y="33"/>
                  </a:lnTo>
                  <a:lnTo>
                    <a:pt x="33" y="25"/>
                  </a:lnTo>
                  <a:lnTo>
                    <a:pt x="35" y="38"/>
                  </a:lnTo>
                  <a:lnTo>
                    <a:pt x="21" y="32"/>
                  </a:lnTo>
                  <a:lnTo>
                    <a:pt x="32" y="24"/>
                  </a:lnTo>
                  <a:lnTo>
                    <a:pt x="32" y="39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3" name="Rectangle 129"/>
            <p:cNvSpPr>
              <a:spLocks noChangeArrowheads="1"/>
            </p:cNvSpPr>
            <p:nvPr/>
          </p:nvSpPr>
          <p:spPr bwMode="auto">
            <a:xfrm>
              <a:off x="4488" y="498"/>
              <a:ext cx="6" cy="109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4" name="Freeform 130"/>
            <p:cNvSpPr>
              <a:spLocks noEditPoints="1"/>
            </p:cNvSpPr>
            <p:nvPr/>
          </p:nvSpPr>
          <p:spPr bwMode="auto">
            <a:xfrm>
              <a:off x="4491" y="495"/>
              <a:ext cx="12" cy="1104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24" y="0"/>
                </a:cxn>
                <a:cxn ang="0">
                  <a:pos x="32" y="8"/>
                </a:cxn>
                <a:cxn ang="0">
                  <a:pos x="32" y="2936"/>
                </a:cxn>
                <a:cxn ang="0">
                  <a:pos x="24" y="2944"/>
                </a:cxn>
                <a:cxn ang="0">
                  <a:pos x="8" y="2944"/>
                </a:cxn>
                <a:cxn ang="0">
                  <a:pos x="0" y="2936"/>
                </a:cxn>
                <a:cxn ang="0">
                  <a:pos x="0" y="8"/>
                </a:cxn>
                <a:cxn ang="0">
                  <a:pos x="16" y="2936"/>
                </a:cxn>
                <a:cxn ang="0">
                  <a:pos x="8" y="2928"/>
                </a:cxn>
                <a:cxn ang="0">
                  <a:pos x="24" y="2928"/>
                </a:cxn>
                <a:cxn ang="0">
                  <a:pos x="16" y="2936"/>
                </a:cxn>
                <a:cxn ang="0">
                  <a:pos x="16" y="8"/>
                </a:cxn>
                <a:cxn ang="0">
                  <a:pos x="24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2936"/>
                </a:cxn>
              </a:cxnLst>
              <a:rect l="0" t="0" r="r" b="b"/>
              <a:pathLst>
                <a:path w="32" h="2944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4" y="0"/>
                  </a:lnTo>
                  <a:cubicBezTo>
                    <a:pt x="29" y="0"/>
                    <a:pt x="32" y="4"/>
                    <a:pt x="32" y="8"/>
                  </a:cubicBezTo>
                  <a:lnTo>
                    <a:pt x="32" y="2936"/>
                  </a:lnTo>
                  <a:cubicBezTo>
                    <a:pt x="32" y="2941"/>
                    <a:pt x="29" y="2944"/>
                    <a:pt x="24" y="2944"/>
                  </a:cubicBezTo>
                  <a:lnTo>
                    <a:pt x="8" y="2944"/>
                  </a:lnTo>
                  <a:cubicBezTo>
                    <a:pt x="4" y="2944"/>
                    <a:pt x="0" y="2941"/>
                    <a:pt x="0" y="2936"/>
                  </a:cubicBezTo>
                  <a:lnTo>
                    <a:pt x="0" y="8"/>
                  </a:lnTo>
                  <a:close/>
                  <a:moveTo>
                    <a:pt x="16" y="2936"/>
                  </a:moveTo>
                  <a:lnTo>
                    <a:pt x="8" y="2928"/>
                  </a:lnTo>
                  <a:lnTo>
                    <a:pt x="24" y="2928"/>
                  </a:lnTo>
                  <a:lnTo>
                    <a:pt x="16" y="2936"/>
                  </a:lnTo>
                  <a:lnTo>
                    <a:pt x="16" y="8"/>
                  </a:lnTo>
                  <a:lnTo>
                    <a:pt x="24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293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5" name="Freeform 131"/>
            <p:cNvSpPr>
              <a:spLocks noEditPoints="1"/>
            </p:cNvSpPr>
            <p:nvPr/>
          </p:nvSpPr>
          <p:spPr bwMode="auto">
            <a:xfrm>
              <a:off x="4488" y="492"/>
              <a:ext cx="18" cy="1110"/>
            </a:xfrm>
            <a:custGeom>
              <a:avLst/>
              <a:gdLst/>
              <a:ahLst/>
              <a:cxnLst>
                <a:cxn ang="0">
                  <a:pos x="3" y="11"/>
                </a:cxn>
                <a:cxn ang="0">
                  <a:pos x="16" y="0"/>
                </a:cxn>
                <a:cxn ang="0">
                  <a:pos x="38" y="3"/>
                </a:cxn>
                <a:cxn ang="0">
                  <a:pos x="48" y="16"/>
                </a:cxn>
                <a:cxn ang="0">
                  <a:pos x="46" y="2950"/>
                </a:cxn>
                <a:cxn ang="0">
                  <a:pos x="32" y="2960"/>
                </a:cxn>
                <a:cxn ang="0">
                  <a:pos x="11" y="2958"/>
                </a:cxn>
                <a:cxn ang="0">
                  <a:pos x="0" y="2944"/>
                </a:cxn>
                <a:cxn ang="0">
                  <a:pos x="16" y="2944"/>
                </a:cxn>
                <a:cxn ang="0">
                  <a:pos x="22" y="2947"/>
                </a:cxn>
                <a:cxn ang="0">
                  <a:pos x="32" y="2944"/>
                </a:cxn>
                <a:cxn ang="0">
                  <a:pos x="35" y="2939"/>
                </a:cxn>
                <a:cxn ang="0">
                  <a:pos x="32" y="16"/>
                </a:cxn>
                <a:cxn ang="0">
                  <a:pos x="27" y="14"/>
                </a:cxn>
                <a:cxn ang="0">
                  <a:pos x="16" y="16"/>
                </a:cxn>
                <a:cxn ang="0">
                  <a:pos x="14" y="22"/>
                </a:cxn>
                <a:cxn ang="0">
                  <a:pos x="16" y="2944"/>
                </a:cxn>
                <a:cxn ang="0">
                  <a:pos x="28" y="2952"/>
                </a:cxn>
                <a:cxn ang="0">
                  <a:pos x="11" y="2942"/>
                </a:cxn>
                <a:cxn ang="0">
                  <a:pos x="16" y="2928"/>
                </a:cxn>
                <a:cxn ang="0">
                  <a:pos x="40" y="2933"/>
                </a:cxn>
                <a:cxn ang="0">
                  <a:pos x="30" y="2950"/>
                </a:cxn>
                <a:cxn ang="0">
                  <a:pos x="16" y="2944"/>
                </a:cxn>
                <a:cxn ang="0">
                  <a:pos x="21" y="9"/>
                </a:cxn>
                <a:cxn ang="0">
                  <a:pos x="38" y="19"/>
                </a:cxn>
                <a:cxn ang="0">
                  <a:pos x="32" y="32"/>
                </a:cxn>
                <a:cxn ang="0">
                  <a:pos x="9" y="28"/>
                </a:cxn>
                <a:cxn ang="0">
                  <a:pos x="19" y="11"/>
                </a:cxn>
                <a:cxn ang="0">
                  <a:pos x="32" y="16"/>
                </a:cxn>
                <a:cxn ang="0">
                  <a:pos x="16" y="16"/>
                </a:cxn>
                <a:cxn ang="0">
                  <a:pos x="22" y="30"/>
                </a:cxn>
                <a:cxn ang="0">
                  <a:pos x="32" y="16"/>
                </a:cxn>
                <a:cxn ang="0">
                  <a:pos x="19" y="22"/>
                </a:cxn>
                <a:cxn ang="0">
                  <a:pos x="32" y="2944"/>
                </a:cxn>
                <a:cxn ang="0">
                  <a:pos x="27" y="2931"/>
                </a:cxn>
                <a:cxn ang="0">
                  <a:pos x="16" y="2944"/>
                </a:cxn>
                <a:cxn ang="0">
                  <a:pos x="30" y="2939"/>
                </a:cxn>
                <a:cxn ang="0">
                  <a:pos x="16" y="16"/>
                </a:cxn>
              </a:cxnLst>
              <a:rect l="0" t="0" r="r" b="b"/>
              <a:pathLst>
                <a:path w="48" h="2960">
                  <a:moveTo>
                    <a:pt x="0" y="16"/>
                  </a:moveTo>
                  <a:cubicBezTo>
                    <a:pt x="0" y="14"/>
                    <a:pt x="1" y="12"/>
                    <a:pt x="3" y="11"/>
                  </a:cubicBezTo>
                  <a:lnTo>
                    <a:pt x="11" y="3"/>
                  </a:lnTo>
                  <a:cubicBezTo>
                    <a:pt x="12" y="1"/>
                    <a:pt x="14" y="0"/>
                    <a:pt x="16" y="0"/>
                  </a:cubicBezTo>
                  <a:lnTo>
                    <a:pt x="32" y="0"/>
                  </a:lnTo>
                  <a:cubicBezTo>
                    <a:pt x="35" y="0"/>
                    <a:pt x="37" y="1"/>
                    <a:pt x="38" y="3"/>
                  </a:cubicBezTo>
                  <a:lnTo>
                    <a:pt x="46" y="11"/>
                  </a:lnTo>
                  <a:cubicBezTo>
                    <a:pt x="48" y="12"/>
                    <a:pt x="48" y="14"/>
                    <a:pt x="48" y="16"/>
                  </a:cubicBezTo>
                  <a:lnTo>
                    <a:pt x="48" y="2944"/>
                  </a:lnTo>
                  <a:cubicBezTo>
                    <a:pt x="48" y="2947"/>
                    <a:pt x="48" y="2949"/>
                    <a:pt x="46" y="2950"/>
                  </a:cubicBezTo>
                  <a:lnTo>
                    <a:pt x="38" y="2958"/>
                  </a:lnTo>
                  <a:cubicBezTo>
                    <a:pt x="37" y="2960"/>
                    <a:pt x="35" y="2960"/>
                    <a:pt x="32" y="2960"/>
                  </a:cubicBezTo>
                  <a:lnTo>
                    <a:pt x="16" y="2960"/>
                  </a:lnTo>
                  <a:cubicBezTo>
                    <a:pt x="14" y="2960"/>
                    <a:pt x="12" y="2960"/>
                    <a:pt x="11" y="2958"/>
                  </a:cubicBezTo>
                  <a:lnTo>
                    <a:pt x="3" y="2950"/>
                  </a:lnTo>
                  <a:cubicBezTo>
                    <a:pt x="1" y="2949"/>
                    <a:pt x="0" y="2947"/>
                    <a:pt x="0" y="2944"/>
                  </a:cubicBezTo>
                  <a:lnTo>
                    <a:pt x="0" y="16"/>
                  </a:lnTo>
                  <a:close/>
                  <a:moveTo>
                    <a:pt x="16" y="2944"/>
                  </a:moveTo>
                  <a:lnTo>
                    <a:pt x="14" y="2939"/>
                  </a:lnTo>
                  <a:lnTo>
                    <a:pt x="22" y="2947"/>
                  </a:lnTo>
                  <a:lnTo>
                    <a:pt x="16" y="2944"/>
                  </a:lnTo>
                  <a:lnTo>
                    <a:pt x="32" y="2944"/>
                  </a:lnTo>
                  <a:lnTo>
                    <a:pt x="27" y="2947"/>
                  </a:lnTo>
                  <a:lnTo>
                    <a:pt x="35" y="2939"/>
                  </a:lnTo>
                  <a:lnTo>
                    <a:pt x="32" y="2944"/>
                  </a:lnTo>
                  <a:lnTo>
                    <a:pt x="32" y="16"/>
                  </a:lnTo>
                  <a:lnTo>
                    <a:pt x="35" y="22"/>
                  </a:lnTo>
                  <a:lnTo>
                    <a:pt x="27" y="14"/>
                  </a:lnTo>
                  <a:lnTo>
                    <a:pt x="32" y="16"/>
                  </a:lnTo>
                  <a:lnTo>
                    <a:pt x="16" y="16"/>
                  </a:lnTo>
                  <a:lnTo>
                    <a:pt x="22" y="14"/>
                  </a:lnTo>
                  <a:lnTo>
                    <a:pt x="14" y="22"/>
                  </a:lnTo>
                  <a:lnTo>
                    <a:pt x="16" y="16"/>
                  </a:lnTo>
                  <a:lnTo>
                    <a:pt x="16" y="2944"/>
                  </a:lnTo>
                  <a:close/>
                  <a:moveTo>
                    <a:pt x="32" y="2944"/>
                  </a:moveTo>
                  <a:cubicBezTo>
                    <a:pt x="32" y="2948"/>
                    <a:pt x="31" y="2951"/>
                    <a:pt x="28" y="2952"/>
                  </a:cubicBezTo>
                  <a:cubicBezTo>
                    <a:pt x="25" y="2953"/>
                    <a:pt x="21" y="2952"/>
                    <a:pt x="19" y="2950"/>
                  </a:cubicBezTo>
                  <a:lnTo>
                    <a:pt x="11" y="2942"/>
                  </a:lnTo>
                  <a:cubicBezTo>
                    <a:pt x="9" y="2940"/>
                    <a:pt x="8" y="2936"/>
                    <a:pt x="9" y="2933"/>
                  </a:cubicBezTo>
                  <a:cubicBezTo>
                    <a:pt x="10" y="2930"/>
                    <a:pt x="13" y="2928"/>
                    <a:pt x="16" y="2928"/>
                  </a:cubicBezTo>
                  <a:lnTo>
                    <a:pt x="32" y="2928"/>
                  </a:lnTo>
                  <a:cubicBezTo>
                    <a:pt x="36" y="2928"/>
                    <a:pt x="39" y="2930"/>
                    <a:pt x="40" y="2933"/>
                  </a:cubicBezTo>
                  <a:cubicBezTo>
                    <a:pt x="41" y="2936"/>
                    <a:pt x="40" y="2940"/>
                    <a:pt x="38" y="2942"/>
                  </a:cubicBezTo>
                  <a:lnTo>
                    <a:pt x="30" y="2950"/>
                  </a:lnTo>
                  <a:cubicBezTo>
                    <a:pt x="28" y="2952"/>
                    <a:pt x="24" y="2953"/>
                    <a:pt x="21" y="2952"/>
                  </a:cubicBezTo>
                  <a:cubicBezTo>
                    <a:pt x="18" y="2951"/>
                    <a:pt x="16" y="2948"/>
                    <a:pt x="16" y="2944"/>
                  </a:cubicBezTo>
                  <a:lnTo>
                    <a:pt x="16" y="16"/>
                  </a:lnTo>
                  <a:cubicBezTo>
                    <a:pt x="16" y="13"/>
                    <a:pt x="18" y="10"/>
                    <a:pt x="21" y="9"/>
                  </a:cubicBezTo>
                  <a:cubicBezTo>
                    <a:pt x="24" y="8"/>
                    <a:pt x="28" y="9"/>
                    <a:pt x="30" y="11"/>
                  </a:cubicBezTo>
                  <a:lnTo>
                    <a:pt x="38" y="19"/>
                  </a:lnTo>
                  <a:cubicBezTo>
                    <a:pt x="40" y="21"/>
                    <a:pt x="41" y="25"/>
                    <a:pt x="40" y="28"/>
                  </a:cubicBezTo>
                  <a:cubicBezTo>
                    <a:pt x="39" y="31"/>
                    <a:pt x="36" y="32"/>
                    <a:pt x="32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2944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32" y="16"/>
                  </a:lnTo>
                  <a:lnTo>
                    <a:pt x="27" y="30"/>
                  </a:lnTo>
                  <a:lnTo>
                    <a:pt x="19" y="22"/>
                  </a:lnTo>
                  <a:lnTo>
                    <a:pt x="32" y="16"/>
                  </a:lnTo>
                  <a:lnTo>
                    <a:pt x="32" y="2944"/>
                  </a:lnTo>
                  <a:lnTo>
                    <a:pt x="19" y="2939"/>
                  </a:lnTo>
                  <a:lnTo>
                    <a:pt x="27" y="2931"/>
                  </a:lnTo>
                  <a:lnTo>
                    <a:pt x="32" y="2944"/>
                  </a:lnTo>
                  <a:lnTo>
                    <a:pt x="16" y="2944"/>
                  </a:lnTo>
                  <a:lnTo>
                    <a:pt x="22" y="2931"/>
                  </a:lnTo>
                  <a:lnTo>
                    <a:pt x="30" y="2939"/>
                  </a:lnTo>
                  <a:lnTo>
                    <a:pt x="16" y="2944"/>
                  </a:lnTo>
                  <a:lnTo>
                    <a:pt x="16" y="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6" name="Freeform 132"/>
            <p:cNvSpPr>
              <a:spLocks/>
            </p:cNvSpPr>
            <p:nvPr/>
          </p:nvSpPr>
          <p:spPr bwMode="auto">
            <a:xfrm>
              <a:off x="4704" y="498"/>
              <a:ext cx="936" cy="1086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936" y="1082"/>
                </a:cxn>
                <a:cxn ang="0">
                  <a:pos x="931" y="1086"/>
                </a:cxn>
                <a:cxn ang="0">
                  <a:pos x="0" y="4"/>
                </a:cxn>
                <a:cxn ang="0">
                  <a:pos x="5" y="0"/>
                </a:cxn>
              </a:cxnLst>
              <a:rect l="0" t="0" r="r" b="b"/>
              <a:pathLst>
                <a:path w="936" h="1086">
                  <a:moveTo>
                    <a:pt x="5" y="0"/>
                  </a:moveTo>
                  <a:lnTo>
                    <a:pt x="936" y="1082"/>
                  </a:lnTo>
                  <a:lnTo>
                    <a:pt x="931" y="1086"/>
                  </a:lnTo>
                  <a:lnTo>
                    <a:pt x="0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7" name="Freeform 133"/>
            <p:cNvSpPr>
              <a:spLocks noEditPoints="1"/>
            </p:cNvSpPr>
            <p:nvPr/>
          </p:nvSpPr>
          <p:spPr bwMode="auto">
            <a:xfrm>
              <a:off x="4707" y="495"/>
              <a:ext cx="942" cy="1092"/>
            </a:xfrm>
            <a:custGeom>
              <a:avLst/>
              <a:gdLst/>
              <a:ahLst/>
              <a:cxnLst>
                <a:cxn ang="0">
                  <a:pos x="17" y="2"/>
                </a:cxn>
                <a:cxn ang="0">
                  <a:pos x="28" y="3"/>
                </a:cxn>
                <a:cxn ang="0">
                  <a:pos x="2510" y="2888"/>
                </a:cxn>
                <a:cxn ang="0">
                  <a:pos x="2511" y="2894"/>
                </a:cxn>
                <a:cxn ang="0">
                  <a:pos x="2508" y="2899"/>
                </a:cxn>
                <a:cxn ang="0">
                  <a:pos x="2495" y="2910"/>
                </a:cxn>
                <a:cxn ang="0">
                  <a:pos x="2484" y="2909"/>
                </a:cxn>
                <a:cxn ang="0">
                  <a:pos x="2" y="24"/>
                </a:cxn>
                <a:cxn ang="0">
                  <a:pos x="0" y="18"/>
                </a:cxn>
                <a:cxn ang="0">
                  <a:pos x="3" y="13"/>
                </a:cxn>
                <a:cxn ang="0">
                  <a:pos x="17" y="2"/>
                </a:cxn>
                <a:cxn ang="0">
                  <a:pos x="13" y="25"/>
                </a:cxn>
                <a:cxn ang="0">
                  <a:pos x="15" y="14"/>
                </a:cxn>
                <a:cxn ang="0">
                  <a:pos x="2496" y="2898"/>
                </a:cxn>
                <a:cxn ang="0">
                  <a:pos x="2485" y="2897"/>
                </a:cxn>
                <a:cxn ang="0">
                  <a:pos x="2498" y="2887"/>
                </a:cxn>
                <a:cxn ang="0">
                  <a:pos x="2497" y="2898"/>
                </a:cxn>
                <a:cxn ang="0">
                  <a:pos x="16" y="14"/>
                </a:cxn>
                <a:cxn ang="0">
                  <a:pos x="27" y="15"/>
                </a:cxn>
                <a:cxn ang="0">
                  <a:pos x="13" y="25"/>
                </a:cxn>
              </a:cxnLst>
              <a:rect l="0" t="0" r="r" b="b"/>
              <a:pathLst>
                <a:path w="2512" h="2912">
                  <a:moveTo>
                    <a:pt x="17" y="2"/>
                  </a:moveTo>
                  <a:cubicBezTo>
                    <a:pt x="20" y="0"/>
                    <a:pt x="25" y="0"/>
                    <a:pt x="28" y="3"/>
                  </a:cubicBezTo>
                  <a:lnTo>
                    <a:pt x="2510" y="2888"/>
                  </a:lnTo>
                  <a:cubicBezTo>
                    <a:pt x="2511" y="2889"/>
                    <a:pt x="2512" y="2891"/>
                    <a:pt x="2511" y="2894"/>
                  </a:cubicBezTo>
                  <a:cubicBezTo>
                    <a:pt x="2511" y="2896"/>
                    <a:pt x="2510" y="2898"/>
                    <a:pt x="2508" y="2899"/>
                  </a:cubicBezTo>
                  <a:lnTo>
                    <a:pt x="2495" y="2910"/>
                  </a:lnTo>
                  <a:cubicBezTo>
                    <a:pt x="2492" y="2912"/>
                    <a:pt x="2487" y="2912"/>
                    <a:pt x="2484" y="2909"/>
                  </a:cubicBezTo>
                  <a:lnTo>
                    <a:pt x="2" y="24"/>
                  </a:lnTo>
                  <a:cubicBezTo>
                    <a:pt x="1" y="23"/>
                    <a:pt x="0" y="21"/>
                    <a:pt x="0" y="18"/>
                  </a:cubicBezTo>
                  <a:cubicBezTo>
                    <a:pt x="1" y="16"/>
                    <a:pt x="2" y="14"/>
                    <a:pt x="3" y="13"/>
                  </a:cubicBezTo>
                  <a:lnTo>
                    <a:pt x="17" y="2"/>
                  </a:lnTo>
                  <a:close/>
                  <a:moveTo>
                    <a:pt x="13" y="25"/>
                  </a:moveTo>
                  <a:lnTo>
                    <a:pt x="15" y="14"/>
                  </a:lnTo>
                  <a:lnTo>
                    <a:pt x="2496" y="2898"/>
                  </a:lnTo>
                  <a:lnTo>
                    <a:pt x="2485" y="2897"/>
                  </a:lnTo>
                  <a:lnTo>
                    <a:pt x="2498" y="2887"/>
                  </a:lnTo>
                  <a:lnTo>
                    <a:pt x="2497" y="2898"/>
                  </a:lnTo>
                  <a:lnTo>
                    <a:pt x="16" y="14"/>
                  </a:lnTo>
                  <a:lnTo>
                    <a:pt x="27" y="15"/>
                  </a:lnTo>
                  <a:lnTo>
                    <a:pt x="13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8" name="Freeform 134"/>
            <p:cNvSpPr>
              <a:spLocks noEditPoints="1"/>
            </p:cNvSpPr>
            <p:nvPr/>
          </p:nvSpPr>
          <p:spPr bwMode="auto">
            <a:xfrm>
              <a:off x="4704" y="493"/>
              <a:ext cx="948" cy="1097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43" y="4"/>
                </a:cxn>
                <a:cxn ang="0">
                  <a:pos x="2526" y="2893"/>
                </a:cxn>
                <a:cxn ang="0">
                  <a:pos x="2526" y="2905"/>
                </a:cxn>
                <a:cxn ang="0">
                  <a:pos x="2522" y="2912"/>
                </a:cxn>
                <a:cxn ang="0">
                  <a:pos x="2503" y="2924"/>
                </a:cxn>
                <a:cxn ang="0">
                  <a:pos x="2486" y="2921"/>
                </a:cxn>
                <a:cxn ang="0">
                  <a:pos x="3" y="33"/>
                </a:cxn>
                <a:cxn ang="0">
                  <a:pos x="2" y="20"/>
                </a:cxn>
                <a:cxn ang="0">
                  <a:pos x="7" y="13"/>
                </a:cxn>
                <a:cxn ang="0">
                  <a:pos x="16" y="26"/>
                </a:cxn>
                <a:cxn ang="0">
                  <a:pos x="15" y="29"/>
                </a:cxn>
                <a:cxn ang="0">
                  <a:pos x="18" y="28"/>
                </a:cxn>
                <a:cxn ang="0">
                  <a:pos x="2499" y="2910"/>
                </a:cxn>
                <a:cxn ang="0">
                  <a:pos x="2504" y="2908"/>
                </a:cxn>
                <a:cxn ang="0">
                  <a:pos x="2511" y="2899"/>
                </a:cxn>
                <a:cxn ang="0">
                  <a:pos x="2513" y="2896"/>
                </a:cxn>
                <a:cxn ang="0">
                  <a:pos x="2511" y="2896"/>
                </a:cxn>
                <a:cxn ang="0">
                  <a:pos x="30" y="15"/>
                </a:cxn>
                <a:cxn ang="0">
                  <a:pos x="25" y="16"/>
                </a:cxn>
                <a:cxn ang="0">
                  <a:pos x="16" y="26"/>
                </a:cxn>
                <a:cxn ang="0">
                  <a:pos x="17" y="38"/>
                </a:cxn>
                <a:cxn ang="0">
                  <a:pos x="16" y="19"/>
                </a:cxn>
                <a:cxn ang="0">
                  <a:pos x="30" y="15"/>
                </a:cxn>
                <a:cxn ang="0">
                  <a:pos x="2512" y="2908"/>
                </a:cxn>
                <a:cxn ang="0">
                  <a:pos x="2493" y="2911"/>
                </a:cxn>
                <a:cxn ang="0">
                  <a:pos x="2489" y="2897"/>
                </a:cxn>
                <a:cxn ang="0">
                  <a:pos x="2510" y="2886"/>
                </a:cxn>
                <a:cxn ang="0">
                  <a:pos x="2513" y="2905"/>
                </a:cxn>
                <a:cxn ang="0">
                  <a:pos x="2499" y="2910"/>
                </a:cxn>
                <a:cxn ang="0">
                  <a:pos x="17" y="17"/>
                </a:cxn>
                <a:cxn ang="0">
                  <a:pos x="36" y="13"/>
                </a:cxn>
                <a:cxn ang="0">
                  <a:pos x="40" y="28"/>
                </a:cxn>
                <a:cxn ang="0">
                  <a:pos x="31" y="15"/>
                </a:cxn>
                <a:cxn ang="0">
                  <a:pos x="24" y="28"/>
                </a:cxn>
                <a:cxn ang="0">
                  <a:pos x="2512" y="2899"/>
                </a:cxn>
                <a:cxn ang="0">
                  <a:pos x="2498" y="2893"/>
                </a:cxn>
                <a:cxn ang="0">
                  <a:pos x="2498" y="2910"/>
                </a:cxn>
                <a:cxn ang="0">
                  <a:pos x="2505" y="2896"/>
                </a:cxn>
                <a:cxn ang="0">
                  <a:pos x="17" y="26"/>
                </a:cxn>
                <a:cxn ang="0">
                  <a:pos x="29" y="33"/>
                </a:cxn>
                <a:cxn ang="0">
                  <a:pos x="31" y="15"/>
                </a:cxn>
              </a:cxnLst>
              <a:rect l="0" t="0" r="r" b="b"/>
              <a:pathLst>
                <a:path w="2528" h="2925">
                  <a:moveTo>
                    <a:pt x="21" y="2"/>
                  </a:moveTo>
                  <a:cubicBezTo>
                    <a:pt x="22" y="1"/>
                    <a:pt x="24" y="0"/>
                    <a:pt x="26" y="0"/>
                  </a:cubicBezTo>
                  <a:lnTo>
                    <a:pt x="37" y="1"/>
                  </a:lnTo>
                  <a:cubicBezTo>
                    <a:pt x="39" y="2"/>
                    <a:pt x="41" y="3"/>
                    <a:pt x="43" y="4"/>
                  </a:cubicBezTo>
                  <a:lnTo>
                    <a:pt x="2525" y="2889"/>
                  </a:lnTo>
                  <a:cubicBezTo>
                    <a:pt x="2525" y="2890"/>
                    <a:pt x="2526" y="2892"/>
                    <a:pt x="2526" y="2893"/>
                  </a:cubicBezTo>
                  <a:lnTo>
                    <a:pt x="2527" y="2899"/>
                  </a:lnTo>
                  <a:cubicBezTo>
                    <a:pt x="2528" y="2901"/>
                    <a:pt x="2527" y="2903"/>
                    <a:pt x="2526" y="2905"/>
                  </a:cubicBezTo>
                  <a:lnTo>
                    <a:pt x="2523" y="2910"/>
                  </a:lnTo>
                  <a:cubicBezTo>
                    <a:pt x="2523" y="2910"/>
                    <a:pt x="2522" y="2911"/>
                    <a:pt x="2522" y="2912"/>
                  </a:cubicBezTo>
                  <a:lnTo>
                    <a:pt x="2509" y="2923"/>
                  </a:lnTo>
                  <a:cubicBezTo>
                    <a:pt x="2507" y="2924"/>
                    <a:pt x="2505" y="2925"/>
                    <a:pt x="2503" y="2924"/>
                  </a:cubicBezTo>
                  <a:lnTo>
                    <a:pt x="2492" y="2923"/>
                  </a:lnTo>
                  <a:cubicBezTo>
                    <a:pt x="2490" y="2923"/>
                    <a:pt x="2488" y="2922"/>
                    <a:pt x="2486" y="2921"/>
                  </a:cubicBezTo>
                  <a:lnTo>
                    <a:pt x="4" y="36"/>
                  </a:lnTo>
                  <a:cubicBezTo>
                    <a:pt x="4" y="35"/>
                    <a:pt x="3" y="34"/>
                    <a:pt x="3" y="33"/>
                  </a:cubicBezTo>
                  <a:lnTo>
                    <a:pt x="1" y="27"/>
                  </a:lnTo>
                  <a:cubicBezTo>
                    <a:pt x="0" y="25"/>
                    <a:pt x="0" y="22"/>
                    <a:pt x="2" y="20"/>
                  </a:cubicBezTo>
                  <a:lnTo>
                    <a:pt x="5" y="15"/>
                  </a:lnTo>
                  <a:cubicBezTo>
                    <a:pt x="5" y="15"/>
                    <a:pt x="6" y="14"/>
                    <a:pt x="7" y="13"/>
                  </a:cubicBezTo>
                  <a:lnTo>
                    <a:pt x="21" y="2"/>
                  </a:lnTo>
                  <a:close/>
                  <a:moveTo>
                    <a:pt x="16" y="26"/>
                  </a:moveTo>
                  <a:lnTo>
                    <a:pt x="18" y="24"/>
                  </a:lnTo>
                  <a:lnTo>
                    <a:pt x="15" y="29"/>
                  </a:lnTo>
                  <a:lnTo>
                    <a:pt x="16" y="22"/>
                  </a:lnTo>
                  <a:lnTo>
                    <a:pt x="18" y="28"/>
                  </a:lnTo>
                  <a:lnTo>
                    <a:pt x="17" y="25"/>
                  </a:lnTo>
                  <a:lnTo>
                    <a:pt x="2499" y="2910"/>
                  </a:lnTo>
                  <a:lnTo>
                    <a:pt x="2493" y="2907"/>
                  </a:lnTo>
                  <a:lnTo>
                    <a:pt x="2504" y="2908"/>
                  </a:lnTo>
                  <a:lnTo>
                    <a:pt x="2498" y="2910"/>
                  </a:lnTo>
                  <a:lnTo>
                    <a:pt x="2511" y="2899"/>
                  </a:lnTo>
                  <a:lnTo>
                    <a:pt x="2510" y="2901"/>
                  </a:lnTo>
                  <a:lnTo>
                    <a:pt x="2513" y="2896"/>
                  </a:lnTo>
                  <a:lnTo>
                    <a:pt x="2512" y="2902"/>
                  </a:lnTo>
                  <a:lnTo>
                    <a:pt x="2511" y="2896"/>
                  </a:lnTo>
                  <a:lnTo>
                    <a:pt x="2512" y="2900"/>
                  </a:lnTo>
                  <a:lnTo>
                    <a:pt x="30" y="15"/>
                  </a:lnTo>
                  <a:lnTo>
                    <a:pt x="36" y="17"/>
                  </a:lnTo>
                  <a:lnTo>
                    <a:pt x="25" y="16"/>
                  </a:lnTo>
                  <a:lnTo>
                    <a:pt x="30" y="15"/>
                  </a:lnTo>
                  <a:lnTo>
                    <a:pt x="16" y="26"/>
                  </a:lnTo>
                  <a:close/>
                  <a:moveTo>
                    <a:pt x="26" y="38"/>
                  </a:moveTo>
                  <a:cubicBezTo>
                    <a:pt x="23" y="40"/>
                    <a:pt x="20" y="40"/>
                    <a:pt x="17" y="38"/>
                  </a:cubicBezTo>
                  <a:cubicBezTo>
                    <a:pt x="14" y="36"/>
                    <a:pt x="13" y="33"/>
                    <a:pt x="14" y="30"/>
                  </a:cubicBezTo>
                  <a:lnTo>
                    <a:pt x="16" y="19"/>
                  </a:lnTo>
                  <a:cubicBezTo>
                    <a:pt x="16" y="16"/>
                    <a:pt x="18" y="14"/>
                    <a:pt x="21" y="13"/>
                  </a:cubicBezTo>
                  <a:cubicBezTo>
                    <a:pt x="24" y="12"/>
                    <a:pt x="28" y="13"/>
                    <a:pt x="30" y="15"/>
                  </a:cubicBezTo>
                  <a:lnTo>
                    <a:pt x="2511" y="2899"/>
                  </a:lnTo>
                  <a:cubicBezTo>
                    <a:pt x="2513" y="2902"/>
                    <a:pt x="2513" y="2905"/>
                    <a:pt x="2512" y="2908"/>
                  </a:cubicBezTo>
                  <a:cubicBezTo>
                    <a:pt x="2510" y="2911"/>
                    <a:pt x="2507" y="2913"/>
                    <a:pt x="2504" y="2912"/>
                  </a:cubicBezTo>
                  <a:lnTo>
                    <a:pt x="2493" y="2911"/>
                  </a:lnTo>
                  <a:cubicBezTo>
                    <a:pt x="2489" y="2911"/>
                    <a:pt x="2487" y="2909"/>
                    <a:pt x="2486" y="2906"/>
                  </a:cubicBezTo>
                  <a:cubicBezTo>
                    <a:pt x="2485" y="2903"/>
                    <a:pt x="2486" y="2899"/>
                    <a:pt x="2489" y="2897"/>
                  </a:cubicBezTo>
                  <a:lnTo>
                    <a:pt x="2502" y="2887"/>
                  </a:lnTo>
                  <a:cubicBezTo>
                    <a:pt x="2504" y="2885"/>
                    <a:pt x="2508" y="2885"/>
                    <a:pt x="2510" y="2886"/>
                  </a:cubicBezTo>
                  <a:cubicBezTo>
                    <a:pt x="2513" y="2888"/>
                    <a:pt x="2515" y="2891"/>
                    <a:pt x="2514" y="2894"/>
                  </a:cubicBezTo>
                  <a:lnTo>
                    <a:pt x="2513" y="2905"/>
                  </a:lnTo>
                  <a:cubicBezTo>
                    <a:pt x="2513" y="2908"/>
                    <a:pt x="2511" y="2911"/>
                    <a:pt x="2508" y="2912"/>
                  </a:cubicBezTo>
                  <a:cubicBezTo>
                    <a:pt x="2505" y="2913"/>
                    <a:pt x="2501" y="2912"/>
                    <a:pt x="2499" y="2910"/>
                  </a:cubicBezTo>
                  <a:lnTo>
                    <a:pt x="18" y="26"/>
                  </a:lnTo>
                  <a:cubicBezTo>
                    <a:pt x="16" y="23"/>
                    <a:pt x="16" y="20"/>
                    <a:pt x="17" y="17"/>
                  </a:cubicBezTo>
                  <a:cubicBezTo>
                    <a:pt x="19" y="14"/>
                    <a:pt x="22" y="12"/>
                    <a:pt x="25" y="12"/>
                  </a:cubicBezTo>
                  <a:lnTo>
                    <a:pt x="36" y="13"/>
                  </a:lnTo>
                  <a:cubicBezTo>
                    <a:pt x="40" y="14"/>
                    <a:pt x="42" y="16"/>
                    <a:pt x="43" y="19"/>
                  </a:cubicBezTo>
                  <a:cubicBezTo>
                    <a:pt x="44" y="23"/>
                    <a:pt x="43" y="26"/>
                    <a:pt x="40" y="28"/>
                  </a:cubicBezTo>
                  <a:lnTo>
                    <a:pt x="26" y="38"/>
                  </a:lnTo>
                  <a:close/>
                  <a:moveTo>
                    <a:pt x="31" y="15"/>
                  </a:moveTo>
                  <a:lnTo>
                    <a:pt x="35" y="29"/>
                  </a:lnTo>
                  <a:lnTo>
                    <a:pt x="24" y="28"/>
                  </a:lnTo>
                  <a:lnTo>
                    <a:pt x="31" y="15"/>
                  </a:lnTo>
                  <a:lnTo>
                    <a:pt x="2512" y="2899"/>
                  </a:lnTo>
                  <a:lnTo>
                    <a:pt x="2497" y="2904"/>
                  </a:lnTo>
                  <a:lnTo>
                    <a:pt x="2498" y="2893"/>
                  </a:lnTo>
                  <a:lnTo>
                    <a:pt x="2511" y="2900"/>
                  </a:lnTo>
                  <a:lnTo>
                    <a:pt x="2498" y="2910"/>
                  </a:lnTo>
                  <a:lnTo>
                    <a:pt x="2494" y="2895"/>
                  </a:lnTo>
                  <a:lnTo>
                    <a:pt x="2505" y="2896"/>
                  </a:lnTo>
                  <a:lnTo>
                    <a:pt x="2498" y="2910"/>
                  </a:lnTo>
                  <a:lnTo>
                    <a:pt x="17" y="26"/>
                  </a:lnTo>
                  <a:lnTo>
                    <a:pt x="31" y="22"/>
                  </a:lnTo>
                  <a:lnTo>
                    <a:pt x="29" y="33"/>
                  </a:lnTo>
                  <a:lnTo>
                    <a:pt x="17" y="25"/>
                  </a:lnTo>
                  <a:lnTo>
                    <a:pt x="31" y="15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9" name="Freeform 135"/>
            <p:cNvSpPr>
              <a:spLocks/>
            </p:cNvSpPr>
            <p:nvPr/>
          </p:nvSpPr>
          <p:spPr bwMode="auto">
            <a:xfrm>
              <a:off x="3096" y="630"/>
              <a:ext cx="432" cy="1272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432" y="1270"/>
                </a:cxn>
                <a:cxn ang="0">
                  <a:pos x="426" y="1272"/>
                </a:cxn>
                <a:cxn ang="0">
                  <a:pos x="0" y="2"/>
                </a:cxn>
                <a:cxn ang="0">
                  <a:pos x="6" y="0"/>
                </a:cxn>
              </a:cxnLst>
              <a:rect l="0" t="0" r="r" b="b"/>
              <a:pathLst>
                <a:path w="432" h="1272">
                  <a:moveTo>
                    <a:pt x="6" y="0"/>
                  </a:moveTo>
                  <a:lnTo>
                    <a:pt x="432" y="1270"/>
                  </a:lnTo>
                  <a:lnTo>
                    <a:pt x="426" y="1272"/>
                  </a:lnTo>
                  <a:lnTo>
                    <a:pt x="0" y="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0" name="Freeform 136"/>
            <p:cNvSpPr>
              <a:spLocks noEditPoints="1"/>
            </p:cNvSpPr>
            <p:nvPr/>
          </p:nvSpPr>
          <p:spPr bwMode="auto">
            <a:xfrm>
              <a:off x="3099" y="627"/>
              <a:ext cx="438" cy="1278"/>
            </a:xfrm>
            <a:custGeom>
              <a:avLst/>
              <a:gdLst/>
              <a:ahLst/>
              <a:cxnLst>
                <a:cxn ang="0">
                  <a:pos x="22" y="2"/>
                </a:cxn>
                <a:cxn ang="0">
                  <a:pos x="32" y="7"/>
                </a:cxn>
                <a:cxn ang="0">
                  <a:pos x="1167" y="3392"/>
                </a:cxn>
                <a:cxn ang="0">
                  <a:pos x="1167" y="3398"/>
                </a:cxn>
                <a:cxn ang="0">
                  <a:pos x="1162" y="3402"/>
                </a:cxn>
                <a:cxn ang="0">
                  <a:pos x="1146" y="3407"/>
                </a:cxn>
                <a:cxn ang="0">
                  <a:pos x="1136" y="3402"/>
                </a:cxn>
                <a:cxn ang="0">
                  <a:pos x="1" y="17"/>
                </a:cxn>
                <a:cxn ang="0">
                  <a:pos x="1" y="11"/>
                </a:cxn>
                <a:cxn ang="0">
                  <a:pos x="6" y="7"/>
                </a:cxn>
                <a:cxn ang="0">
                  <a:pos x="22" y="2"/>
                </a:cxn>
                <a:cxn ang="0">
                  <a:pos x="11" y="22"/>
                </a:cxn>
                <a:cxn ang="0">
                  <a:pos x="16" y="12"/>
                </a:cxn>
                <a:cxn ang="0">
                  <a:pos x="1151" y="3397"/>
                </a:cxn>
                <a:cxn ang="0">
                  <a:pos x="1141" y="3392"/>
                </a:cxn>
                <a:cxn ang="0">
                  <a:pos x="1157" y="3387"/>
                </a:cxn>
                <a:cxn ang="0">
                  <a:pos x="1152" y="3397"/>
                </a:cxn>
                <a:cxn ang="0">
                  <a:pos x="17" y="12"/>
                </a:cxn>
                <a:cxn ang="0">
                  <a:pos x="27" y="17"/>
                </a:cxn>
                <a:cxn ang="0">
                  <a:pos x="11" y="22"/>
                </a:cxn>
              </a:cxnLst>
              <a:rect l="0" t="0" r="r" b="b"/>
              <a:pathLst>
                <a:path w="1168" h="3408">
                  <a:moveTo>
                    <a:pt x="22" y="2"/>
                  </a:moveTo>
                  <a:cubicBezTo>
                    <a:pt x="26" y="0"/>
                    <a:pt x="31" y="3"/>
                    <a:pt x="32" y="7"/>
                  </a:cubicBezTo>
                  <a:lnTo>
                    <a:pt x="1167" y="3392"/>
                  </a:lnTo>
                  <a:cubicBezTo>
                    <a:pt x="1168" y="3394"/>
                    <a:pt x="1168" y="3396"/>
                    <a:pt x="1167" y="3398"/>
                  </a:cubicBezTo>
                  <a:cubicBezTo>
                    <a:pt x="1166" y="3400"/>
                    <a:pt x="1164" y="3401"/>
                    <a:pt x="1162" y="3402"/>
                  </a:cubicBezTo>
                  <a:lnTo>
                    <a:pt x="1146" y="3407"/>
                  </a:lnTo>
                  <a:cubicBezTo>
                    <a:pt x="1142" y="3408"/>
                    <a:pt x="1137" y="3406"/>
                    <a:pt x="1136" y="3402"/>
                  </a:cubicBezTo>
                  <a:lnTo>
                    <a:pt x="1" y="17"/>
                  </a:lnTo>
                  <a:cubicBezTo>
                    <a:pt x="0" y="15"/>
                    <a:pt x="0" y="13"/>
                    <a:pt x="1" y="11"/>
                  </a:cubicBezTo>
                  <a:cubicBezTo>
                    <a:pt x="2" y="9"/>
                    <a:pt x="4" y="8"/>
                    <a:pt x="6" y="7"/>
                  </a:cubicBezTo>
                  <a:lnTo>
                    <a:pt x="22" y="2"/>
                  </a:lnTo>
                  <a:close/>
                  <a:moveTo>
                    <a:pt x="11" y="22"/>
                  </a:moveTo>
                  <a:lnTo>
                    <a:pt x="16" y="12"/>
                  </a:lnTo>
                  <a:lnTo>
                    <a:pt x="1151" y="3397"/>
                  </a:lnTo>
                  <a:lnTo>
                    <a:pt x="1141" y="3392"/>
                  </a:lnTo>
                  <a:lnTo>
                    <a:pt x="1157" y="3387"/>
                  </a:lnTo>
                  <a:lnTo>
                    <a:pt x="1152" y="3397"/>
                  </a:lnTo>
                  <a:lnTo>
                    <a:pt x="17" y="12"/>
                  </a:lnTo>
                  <a:lnTo>
                    <a:pt x="27" y="17"/>
                  </a:lnTo>
                  <a:lnTo>
                    <a:pt x="11" y="2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1" name="Freeform 137"/>
            <p:cNvSpPr>
              <a:spLocks noEditPoints="1"/>
            </p:cNvSpPr>
            <p:nvPr/>
          </p:nvSpPr>
          <p:spPr bwMode="auto">
            <a:xfrm>
              <a:off x="3096" y="625"/>
              <a:ext cx="444" cy="1283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42" y="3"/>
                </a:cxn>
                <a:cxn ang="0">
                  <a:pos x="47" y="11"/>
                </a:cxn>
                <a:cxn ang="0">
                  <a:pos x="1182" y="3398"/>
                </a:cxn>
                <a:cxn ang="0">
                  <a:pos x="1179" y="3411"/>
                </a:cxn>
                <a:cxn ang="0">
                  <a:pos x="1172" y="3416"/>
                </a:cxn>
                <a:cxn ang="0">
                  <a:pos x="1150" y="3421"/>
                </a:cxn>
                <a:cxn ang="0">
                  <a:pos x="1136" y="3411"/>
                </a:cxn>
                <a:cxn ang="0">
                  <a:pos x="0" y="23"/>
                </a:cxn>
                <a:cxn ang="0">
                  <a:pos x="3" y="11"/>
                </a:cxn>
                <a:cxn ang="0">
                  <a:pos x="11" y="6"/>
                </a:cxn>
                <a:cxn ang="0">
                  <a:pos x="16" y="21"/>
                </a:cxn>
                <a:cxn ang="0">
                  <a:pos x="13" y="24"/>
                </a:cxn>
                <a:cxn ang="0">
                  <a:pos x="16" y="23"/>
                </a:cxn>
                <a:cxn ang="0">
                  <a:pos x="1151" y="3406"/>
                </a:cxn>
                <a:cxn ang="0">
                  <a:pos x="1157" y="3406"/>
                </a:cxn>
                <a:cxn ang="0">
                  <a:pos x="1167" y="3401"/>
                </a:cxn>
                <a:cxn ang="0">
                  <a:pos x="1169" y="3398"/>
                </a:cxn>
                <a:cxn ang="0">
                  <a:pos x="1166" y="3398"/>
                </a:cxn>
                <a:cxn ang="0">
                  <a:pos x="32" y="16"/>
                </a:cxn>
                <a:cxn ang="0">
                  <a:pos x="29" y="13"/>
                </a:cxn>
                <a:cxn ang="0">
                  <a:pos x="29" y="16"/>
                </a:cxn>
                <a:cxn ang="0">
                  <a:pos x="16" y="21"/>
                </a:cxn>
                <a:cxn ang="0">
                  <a:pos x="12" y="34"/>
                </a:cxn>
                <a:cxn ang="0">
                  <a:pos x="16" y="15"/>
                </a:cxn>
                <a:cxn ang="0">
                  <a:pos x="31" y="16"/>
                </a:cxn>
                <a:cxn ang="0">
                  <a:pos x="1164" y="3410"/>
                </a:cxn>
                <a:cxn ang="0">
                  <a:pos x="1145" y="3406"/>
                </a:cxn>
                <a:cxn ang="0">
                  <a:pos x="1146" y="3391"/>
                </a:cxn>
                <a:cxn ang="0">
                  <a:pos x="1171" y="3388"/>
                </a:cxn>
                <a:cxn ang="0">
                  <a:pos x="1167" y="3407"/>
                </a:cxn>
                <a:cxn ang="0">
                  <a:pos x="1152" y="3406"/>
                </a:cxn>
                <a:cxn ang="0">
                  <a:pos x="19" y="12"/>
                </a:cxn>
                <a:cxn ang="0">
                  <a:pos x="38" y="16"/>
                </a:cxn>
                <a:cxn ang="0">
                  <a:pos x="37" y="31"/>
                </a:cxn>
                <a:cxn ang="0">
                  <a:pos x="32" y="16"/>
                </a:cxn>
                <a:cxn ang="0">
                  <a:pos x="21" y="26"/>
                </a:cxn>
                <a:cxn ang="0">
                  <a:pos x="1167" y="3401"/>
                </a:cxn>
                <a:cxn ang="0">
                  <a:pos x="1157" y="3390"/>
                </a:cxn>
                <a:cxn ang="0">
                  <a:pos x="1151" y="3406"/>
                </a:cxn>
                <a:cxn ang="0">
                  <a:pos x="1162" y="3396"/>
                </a:cxn>
                <a:cxn ang="0">
                  <a:pos x="16" y="21"/>
                </a:cxn>
                <a:cxn ang="0">
                  <a:pos x="26" y="32"/>
                </a:cxn>
                <a:cxn ang="0">
                  <a:pos x="32" y="16"/>
                </a:cxn>
              </a:cxnLst>
              <a:rect l="0" t="0" r="r" b="b"/>
              <a:pathLst>
                <a:path w="1182" h="3422">
                  <a:moveTo>
                    <a:pt x="27" y="1"/>
                  </a:moveTo>
                  <a:cubicBezTo>
                    <a:pt x="28" y="1"/>
                    <a:pt x="29" y="0"/>
                    <a:pt x="29" y="0"/>
                  </a:cubicBezTo>
                  <a:lnTo>
                    <a:pt x="35" y="0"/>
                  </a:lnTo>
                  <a:cubicBezTo>
                    <a:pt x="38" y="0"/>
                    <a:pt x="40" y="2"/>
                    <a:pt x="42" y="3"/>
                  </a:cubicBezTo>
                  <a:lnTo>
                    <a:pt x="46" y="8"/>
                  </a:lnTo>
                  <a:cubicBezTo>
                    <a:pt x="46" y="9"/>
                    <a:pt x="47" y="10"/>
                    <a:pt x="47" y="11"/>
                  </a:cubicBezTo>
                  <a:lnTo>
                    <a:pt x="1182" y="3396"/>
                  </a:lnTo>
                  <a:cubicBezTo>
                    <a:pt x="1182" y="3397"/>
                    <a:pt x="1182" y="3398"/>
                    <a:pt x="1182" y="3398"/>
                  </a:cubicBezTo>
                  <a:lnTo>
                    <a:pt x="1182" y="3404"/>
                  </a:lnTo>
                  <a:cubicBezTo>
                    <a:pt x="1182" y="3407"/>
                    <a:pt x="1181" y="3409"/>
                    <a:pt x="1179" y="3411"/>
                  </a:cubicBezTo>
                  <a:lnTo>
                    <a:pt x="1174" y="3415"/>
                  </a:lnTo>
                  <a:cubicBezTo>
                    <a:pt x="1174" y="3415"/>
                    <a:pt x="1173" y="3416"/>
                    <a:pt x="1172" y="3416"/>
                  </a:cubicBezTo>
                  <a:lnTo>
                    <a:pt x="1156" y="3421"/>
                  </a:lnTo>
                  <a:cubicBezTo>
                    <a:pt x="1154" y="3422"/>
                    <a:pt x="1152" y="3422"/>
                    <a:pt x="1150" y="3421"/>
                  </a:cubicBezTo>
                  <a:lnTo>
                    <a:pt x="1140" y="3416"/>
                  </a:lnTo>
                  <a:cubicBezTo>
                    <a:pt x="1138" y="3415"/>
                    <a:pt x="1137" y="3413"/>
                    <a:pt x="1136" y="3411"/>
                  </a:cubicBezTo>
                  <a:lnTo>
                    <a:pt x="1" y="26"/>
                  </a:lnTo>
                  <a:cubicBezTo>
                    <a:pt x="1" y="25"/>
                    <a:pt x="0" y="24"/>
                    <a:pt x="0" y="23"/>
                  </a:cubicBezTo>
                  <a:lnTo>
                    <a:pt x="0" y="17"/>
                  </a:lnTo>
                  <a:cubicBezTo>
                    <a:pt x="0" y="15"/>
                    <a:pt x="2" y="13"/>
                    <a:pt x="3" y="11"/>
                  </a:cubicBezTo>
                  <a:lnTo>
                    <a:pt x="8" y="7"/>
                  </a:lnTo>
                  <a:cubicBezTo>
                    <a:pt x="9" y="7"/>
                    <a:pt x="10" y="6"/>
                    <a:pt x="11" y="6"/>
                  </a:cubicBezTo>
                  <a:lnTo>
                    <a:pt x="27" y="1"/>
                  </a:lnTo>
                  <a:close/>
                  <a:moveTo>
                    <a:pt x="16" y="21"/>
                  </a:moveTo>
                  <a:lnTo>
                    <a:pt x="18" y="20"/>
                  </a:lnTo>
                  <a:lnTo>
                    <a:pt x="13" y="24"/>
                  </a:lnTo>
                  <a:lnTo>
                    <a:pt x="16" y="17"/>
                  </a:lnTo>
                  <a:lnTo>
                    <a:pt x="16" y="23"/>
                  </a:lnTo>
                  <a:lnTo>
                    <a:pt x="16" y="21"/>
                  </a:lnTo>
                  <a:lnTo>
                    <a:pt x="1151" y="3406"/>
                  </a:lnTo>
                  <a:lnTo>
                    <a:pt x="1147" y="3401"/>
                  </a:lnTo>
                  <a:lnTo>
                    <a:pt x="1157" y="3406"/>
                  </a:lnTo>
                  <a:lnTo>
                    <a:pt x="1151" y="3406"/>
                  </a:lnTo>
                  <a:lnTo>
                    <a:pt x="1167" y="3401"/>
                  </a:lnTo>
                  <a:lnTo>
                    <a:pt x="1164" y="3402"/>
                  </a:lnTo>
                  <a:lnTo>
                    <a:pt x="1169" y="3398"/>
                  </a:lnTo>
                  <a:lnTo>
                    <a:pt x="1166" y="3404"/>
                  </a:lnTo>
                  <a:lnTo>
                    <a:pt x="1166" y="3398"/>
                  </a:lnTo>
                  <a:lnTo>
                    <a:pt x="1167" y="3401"/>
                  </a:lnTo>
                  <a:lnTo>
                    <a:pt x="32" y="16"/>
                  </a:lnTo>
                  <a:lnTo>
                    <a:pt x="33" y="18"/>
                  </a:lnTo>
                  <a:lnTo>
                    <a:pt x="29" y="13"/>
                  </a:lnTo>
                  <a:lnTo>
                    <a:pt x="35" y="16"/>
                  </a:lnTo>
                  <a:lnTo>
                    <a:pt x="29" y="16"/>
                  </a:lnTo>
                  <a:lnTo>
                    <a:pt x="32" y="16"/>
                  </a:lnTo>
                  <a:lnTo>
                    <a:pt x="16" y="21"/>
                  </a:lnTo>
                  <a:close/>
                  <a:moveTo>
                    <a:pt x="21" y="36"/>
                  </a:moveTo>
                  <a:cubicBezTo>
                    <a:pt x="18" y="37"/>
                    <a:pt x="14" y="36"/>
                    <a:pt x="12" y="34"/>
                  </a:cubicBezTo>
                  <a:cubicBezTo>
                    <a:pt x="10" y="31"/>
                    <a:pt x="10" y="28"/>
                    <a:pt x="11" y="25"/>
                  </a:cubicBezTo>
                  <a:lnTo>
                    <a:pt x="16" y="15"/>
                  </a:lnTo>
                  <a:cubicBezTo>
                    <a:pt x="18" y="12"/>
                    <a:pt x="21" y="10"/>
                    <a:pt x="24" y="10"/>
                  </a:cubicBezTo>
                  <a:cubicBezTo>
                    <a:pt x="27" y="11"/>
                    <a:pt x="30" y="13"/>
                    <a:pt x="31" y="16"/>
                  </a:cubicBezTo>
                  <a:lnTo>
                    <a:pt x="1166" y="3401"/>
                  </a:lnTo>
                  <a:cubicBezTo>
                    <a:pt x="1167" y="3404"/>
                    <a:pt x="1166" y="3407"/>
                    <a:pt x="1164" y="3410"/>
                  </a:cubicBezTo>
                  <a:cubicBezTo>
                    <a:pt x="1161" y="3412"/>
                    <a:pt x="1158" y="3412"/>
                    <a:pt x="1155" y="3411"/>
                  </a:cubicBezTo>
                  <a:lnTo>
                    <a:pt x="1145" y="3406"/>
                  </a:lnTo>
                  <a:cubicBezTo>
                    <a:pt x="1142" y="3404"/>
                    <a:pt x="1140" y="3401"/>
                    <a:pt x="1140" y="3398"/>
                  </a:cubicBezTo>
                  <a:cubicBezTo>
                    <a:pt x="1141" y="3395"/>
                    <a:pt x="1143" y="3392"/>
                    <a:pt x="1146" y="3391"/>
                  </a:cubicBezTo>
                  <a:lnTo>
                    <a:pt x="1162" y="3386"/>
                  </a:lnTo>
                  <a:cubicBezTo>
                    <a:pt x="1165" y="3385"/>
                    <a:pt x="1168" y="3386"/>
                    <a:pt x="1171" y="3388"/>
                  </a:cubicBezTo>
                  <a:cubicBezTo>
                    <a:pt x="1173" y="3391"/>
                    <a:pt x="1173" y="3394"/>
                    <a:pt x="1172" y="3397"/>
                  </a:cubicBezTo>
                  <a:lnTo>
                    <a:pt x="1167" y="3407"/>
                  </a:lnTo>
                  <a:cubicBezTo>
                    <a:pt x="1165" y="3410"/>
                    <a:pt x="1162" y="3412"/>
                    <a:pt x="1159" y="3411"/>
                  </a:cubicBezTo>
                  <a:cubicBezTo>
                    <a:pt x="1156" y="3411"/>
                    <a:pt x="1153" y="3409"/>
                    <a:pt x="1152" y="3406"/>
                  </a:cubicBezTo>
                  <a:lnTo>
                    <a:pt x="17" y="21"/>
                  </a:lnTo>
                  <a:cubicBezTo>
                    <a:pt x="16" y="18"/>
                    <a:pt x="17" y="15"/>
                    <a:pt x="19" y="12"/>
                  </a:cubicBezTo>
                  <a:cubicBezTo>
                    <a:pt x="22" y="10"/>
                    <a:pt x="25" y="10"/>
                    <a:pt x="28" y="11"/>
                  </a:cubicBezTo>
                  <a:lnTo>
                    <a:pt x="38" y="16"/>
                  </a:lnTo>
                  <a:cubicBezTo>
                    <a:pt x="41" y="18"/>
                    <a:pt x="43" y="21"/>
                    <a:pt x="42" y="24"/>
                  </a:cubicBezTo>
                  <a:cubicBezTo>
                    <a:pt x="42" y="27"/>
                    <a:pt x="40" y="30"/>
                    <a:pt x="37" y="31"/>
                  </a:cubicBezTo>
                  <a:lnTo>
                    <a:pt x="21" y="36"/>
                  </a:lnTo>
                  <a:close/>
                  <a:moveTo>
                    <a:pt x="32" y="16"/>
                  </a:moveTo>
                  <a:lnTo>
                    <a:pt x="31" y="31"/>
                  </a:lnTo>
                  <a:lnTo>
                    <a:pt x="21" y="26"/>
                  </a:lnTo>
                  <a:lnTo>
                    <a:pt x="32" y="16"/>
                  </a:lnTo>
                  <a:lnTo>
                    <a:pt x="1167" y="3401"/>
                  </a:lnTo>
                  <a:lnTo>
                    <a:pt x="1152" y="3400"/>
                  </a:lnTo>
                  <a:lnTo>
                    <a:pt x="1157" y="3390"/>
                  </a:lnTo>
                  <a:lnTo>
                    <a:pt x="1167" y="3401"/>
                  </a:lnTo>
                  <a:lnTo>
                    <a:pt x="1151" y="3406"/>
                  </a:lnTo>
                  <a:lnTo>
                    <a:pt x="1152" y="3391"/>
                  </a:lnTo>
                  <a:lnTo>
                    <a:pt x="1162" y="3396"/>
                  </a:lnTo>
                  <a:lnTo>
                    <a:pt x="1151" y="3406"/>
                  </a:lnTo>
                  <a:lnTo>
                    <a:pt x="16" y="21"/>
                  </a:lnTo>
                  <a:lnTo>
                    <a:pt x="31" y="22"/>
                  </a:lnTo>
                  <a:lnTo>
                    <a:pt x="26" y="32"/>
                  </a:lnTo>
                  <a:lnTo>
                    <a:pt x="16" y="21"/>
                  </a:lnTo>
                  <a:lnTo>
                    <a:pt x="32" y="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2" name="Freeform 138"/>
            <p:cNvSpPr>
              <a:spLocks/>
            </p:cNvSpPr>
            <p:nvPr/>
          </p:nvSpPr>
          <p:spPr bwMode="auto">
            <a:xfrm>
              <a:off x="2478" y="630"/>
              <a:ext cx="426" cy="1272"/>
            </a:xfrm>
            <a:custGeom>
              <a:avLst/>
              <a:gdLst/>
              <a:ahLst/>
              <a:cxnLst>
                <a:cxn ang="0">
                  <a:pos x="426" y="2"/>
                </a:cxn>
                <a:cxn ang="0">
                  <a:pos x="6" y="1272"/>
                </a:cxn>
                <a:cxn ang="0">
                  <a:pos x="0" y="1270"/>
                </a:cxn>
                <a:cxn ang="0">
                  <a:pos x="420" y="0"/>
                </a:cxn>
                <a:cxn ang="0">
                  <a:pos x="426" y="2"/>
                </a:cxn>
              </a:cxnLst>
              <a:rect l="0" t="0" r="r" b="b"/>
              <a:pathLst>
                <a:path w="426" h="1272">
                  <a:moveTo>
                    <a:pt x="426" y="2"/>
                  </a:moveTo>
                  <a:lnTo>
                    <a:pt x="6" y="1272"/>
                  </a:lnTo>
                  <a:lnTo>
                    <a:pt x="0" y="1270"/>
                  </a:lnTo>
                  <a:lnTo>
                    <a:pt x="420" y="0"/>
                  </a:lnTo>
                  <a:lnTo>
                    <a:pt x="42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3" name="Freeform 139"/>
            <p:cNvSpPr>
              <a:spLocks noEditPoints="1"/>
            </p:cNvSpPr>
            <p:nvPr/>
          </p:nvSpPr>
          <p:spPr bwMode="auto">
            <a:xfrm>
              <a:off x="2481" y="627"/>
              <a:ext cx="432" cy="1278"/>
            </a:xfrm>
            <a:custGeom>
              <a:avLst/>
              <a:gdLst/>
              <a:ahLst/>
              <a:cxnLst>
                <a:cxn ang="0">
                  <a:pos x="1146" y="6"/>
                </a:cxn>
                <a:cxn ang="0">
                  <a:pos x="1151" y="16"/>
                </a:cxn>
                <a:cxn ang="0">
                  <a:pos x="33" y="3402"/>
                </a:cxn>
                <a:cxn ang="0">
                  <a:pos x="29" y="3407"/>
                </a:cxn>
                <a:cxn ang="0">
                  <a:pos x="23" y="3407"/>
                </a:cxn>
                <a:cxn ang="0">
                  <a:pos x="7" y="3402"/>
                </a:cxn>
                <a:cxn ang="0">
                  <a:pos x="2" y="3392"/>
                </a:cxn>
                <a:cxn ang="0">
                  <a:pos x="1121" y="6"/>
                </a:cxn>
                <a:cxn ang="0">
                  <a:pos x="1125" y="1"/>
                </a:cxn>
                <a:cxn ang="0">
                  <a:pos x="1131" y="1"/>
                </a:cxn>
                <a:cxn ang="0">
                  <a:pos x="1146" y="6"/>
                </a:cxn>
                <a:cxn ang="0">
                  <a:pos x="1126" y="16"/>
                </a:cxn>
                <a:cxn ang="0">
                  <a:pos x="1135" y="11"/>
                </a:cxn>
                <a:cxn ang="0">
                  <a:pos x="17" y="3397"/>
                </a:cxn>
                <a:cxn ang="0">
                  <a:pos x="12" y="3387"/>
                </a:cxn>
                <a:cxn ang="0">
                  <a:pos x="28" y="3392"/>
                </a:cxn>
                <a:cxn ang="0">
                  <a:pos x="18" y="3397"/>
                </a:cxn>
                <a:cxn ang="0">
                  <a:pos x="1136" y="11"/>
                </a:cxn>
                <a:cxn ang="0">
                  <a:pos x="1141" y="21"/>
                </a:cxn>
                <a:cxn ang="0">
                  <a:pos x="1126" y="16"/>
                </a:cxn>
              </a:cxnLst>
              <a:rect l="0" t="0" r="r" b="b"/>
              <a:pathLst>
                <a:path w="1152" h="3408">
                  <a:moveTo>
                    <a:pt x="1146" y="6"/>
                  </a:moveTo>
                  <a:cubicBezTo>
                    <a:pt x="1150" y="8"/>
                    <a:pt x="1152" y="12"/>
                    <a:pt x="1151" y="16"/>
                  </a:cubicBezTo>
                  <a:lnTo>
                    <a:pt x="33" y="3402"/>
                  </a:lnTo>
                  <a:cubicBezTo>
                    <a:pt x="32" y="3404"/>
                    <a:pt x="31" y="3406"/>
                    <a:pt x="29" y="3407"/>
                  </a:cubicBezTo>
                  <a:cubicBezTo>
                    <a:pt x="27" y="3408"/>
                    <a:pt x="25" y="3408"/>
                    <a:pt x="23" y="3407"/>
                  </a:cubicBezTo>
                  <a:lnTo>
                    <a:pt x="7" y="3402"/>
                  </a:lnTo>
                  <a:cubicBezTo>
                    <a:pt x="3" y="3400"/>
                    <a:pt x="0" y="3396"/>
                    <a:pt x="2" y="3392"/>
                  </a:cubicBezTo>
                  <a:lnTo>
                    <a:pt x="1121" y="6"/>
                  </a:lnTo>
                  <a:cubicBezTo>
                    <a:pt x="1122" y="4"/>
                    <a:pt x="1123" y="2"/>
                    <a:pt x="1125" y="1"/>
                  </a:cubicBezTo>
                  <a:cubicBezTo>
                    <a:pt x="1127" y="0"/>
                    <a:pt x="1129" y="0"/>
                    <a:pt x="1131" y="1"/>
                  </a:cubicBezTo>
                  <a:lnTo>
                    <a:pt x="1146" y="6"/>
                  </a:lnTo>
                  <a:close/>
                  <a:moveTo>
                    <a:pt x="1126" y="16"/>
                  </a:moveTo>
                  <a:lnTo>
                    <a:pt x="1135" y="11"/>
                  </a:lnTo>
                  <a:lnTo>
                    <a:pt x="17" y="3397"/>
                  </a:lnTo>
                  <a:lnTo>
                    <a:pt x="12" y="3387"/>
                  </a:lnTo>
                  <a:lnTo>
                    <a:pt x="28" y="3392"/>
                  </a:lnTo>
                  <a:lnTo>
                    <a:pt x="18" y="3397"/>
                  </a:lnTo>
                  <a:lnTo>
                    <a:pt x="1136" y="11"/>
                  </a:lnTo>
                  <a:lnTo>
                    <a:pt x="1141" y="21"/>
                  </a:lnTo>
                  <a:lnTo>
                    <a:pt x="1126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4" name="Freeform 140"/>
            <p:cNvSpPr>
              <a:spLocks noEditPoints="1"/>
            </p:cNvSpPr>
            <p:nvPr/>
          </p:nvSpPr>
          <p:spPr bwMode="auto">
            <a:xfrm>
              <a:off x="2479" y="624"/>
              <a:ext cx="437" cy="1284"/>
            </a:xfrm>
            <a:custGeom>
              <a:avLst/>
              <a:gdLst/>
              <a:ahLst/>
              <a:cxnLst>
                <a:cxn ang="0">
                  <a:pos x="1160" y="10"/>
                </a:cxn>
                <a:cxn ang="0">
                  <a:pos x="1165" y="26"/>
                </a:cxn>
                <a:cxn ang="0">
                  <a:pos x="46" y="3414"/>
                </a:cxn>
                <a:cxn ang="0">
                  <a:pos x="35" y="3422"/>
                </a:cxn>
                <a:cxn ang="0">
                  <a:pos x="27" y="3422"/>
                </a:cxn>
                <a:cxn ang="0">
                  <a:pos x="8" y="3416"/>
                </a:cxn>
                <a:cxn ang="0">
                  <a:pos x="0" y="3405"/>
                </a:cxn>
                <a:cxn ang="0">
                  <a:pos x="1" y="3397"/>
                </a:cxn>
                <a:cxn ang="0">
                  <a:pos x="1121" y="8"/>
                </a:cxn>
                <a:cxn ang="0">
                  <a:pos x="1131" y="0"/>
                </a:cxn>
                <a:cxn ang="0">
                  <a:pos x="1140" y="1"/>
                </a:cxn>
                <a:cxn ang="0">
                  <a:pos x="1135" y="16"/>
                </a:cxn>
                <a:cxn ang="0">
                  <a:pos x="1131" y="16"/>
                </a:cxn>
                <a:cxn ang="0">
                  <a:pos x="1134" y="18"/>
                </a:cxn>
                <a:cxn ang="0">
                  <a:pos x="16" y="3402"/>
                </a:cxn>
                <a:cxn ang="0">
                  <a:pos x="16" y="3405"/>
                </a:cxn>
                <a:cxn ang="0">
                  <a:pos x="18" y="3403"/>
                </a:cxn>
                <a:cxn ang="0">
                  <a:pos x="32" y="3407"/>
                </a:cxn>
                <a:cxn ang="0">
                  <a:pos x="35" y="3406"/>
                </a:cxn>
                <a:cxn ang="0">
                  <a:pos x="33" y="3404"/>
                </a:cxn>
                <a:cxn ang="0">
                  <a:pos x="1150" y="21"/>
                </a:cxn>
                <a:cxn ang="0">
                  <a:pos x="1145" y="17"/>
                </a:cxn>
                <a:cxn ang="0">
                  <a:pos x="1135" y="16"/>
                </a:cxn>
                <a:cxn ang="0">
                  <a:pos x="1124" y="24"/>
                </a:cxn>
                <a:cxn ang="0">
                  <a:pos x="1138" y="11"/>
                </a:cxn>
                <a:cxn ang="0">
                  <a:pos x="1149" y="21"/>
                </a:cxn>
                <a:cxn ang="0">
                  <a:pos x="24" y="3412"/>
                </a:cxn>
                <a:cxn ang="0">
                  <a:pos x="11" y="3398"/>
                </a:cxn>
                <a:cxn ang="0">
                  <a:pos x="21" y="3387"/>
                </a:cxn>
                <a:cxn ang="0">
                  <a:pos x="42" y="3399"/>
                </a:cxn>
                <a:cxn ang="0">
                  <a:pos x="28" y="3412"/>
                </a:cxn>
                <a:cxn ang="0">
                  <a:pos x="17" y="3402"/>
                </a:cxn>
                <a:cxn ang="0">
                  <a:pos x="1142" y="10"/>
                </a:cxn>
                <a:cxn ang="0">
                  <a:pos x="1155" y="25"/>
                </a:cxn>
                <a:cxn ang="0">
                  <a:pos x="1145" y="36"/>
                </a:cxn>
                <a:cxn ang="0">
                  <a:pos x="1150" y="21"/>
                </a:cxn>
                <a:cxn ang="0">
                  <a:pos x="1135" y="22"/>
                </a:cxn>
                <a:cxn ang="0">
                  <a:pos x="32" y="3407"/>
                </a:cxn>
                <a:cxn ang="0">
                  <a:pos x="31" y="3392"/>
                </a:cxn>
                <a:cxn ang="0">
                  <a:pos x="16" y="3402"/>
                </a:cxn>
                <a:cxn ang="0">
                  <a:pos x="31" y="3401"/>
                </a:cxn>
                <a:cxn ang="0">
                  <a:pos x="1134" y="16"/>
                </a:cxn>
                <a:cxn ang="0">
                  <a:pos x="1136" y="30"/>
                </a:cxn>
                <a:cxn ang="0">
                  <a:pos x="1150" y="21"/>
                </a:cxn>
              </a:cxnLst>
              <a:rect l="0" t="0" r="r" b="b"/>
              <a:pathLst>
                <a:path w="1166" h="3422">
                  <a:moveTo>
                    <a:pt x="1155" y="6"/>
                  </a:moveTo>
                  <a:cubicBezTo>
                    <a:pt x="1157" y="7"/>
                    <a:pt x="1159" y="8"/>
                    <a:pt x="1160" y="10"/>
                  </a:cubicBezTo>
                  <a:lnTo>
                    <a:pt x="1165" y="20"/>
                  </a:lnTo>
                  <a:cubicBezTo>
                    <a:pt x="1166" y="22"/>
                    <a:pt x="1166" y="24"/>
                    <a:pt x="1165" y="26"/>
                  </a:cubicBezTo>
                  <a:lnTo>
                    <a:pt x="47" y="3412"/>
                  </a:lnTo>
                  <a:cubicBezTo>
                    <a:pt x="47" y="3413"/>
                    <a:pt x="46" y="3414"/>
                    <a:pt x="46" y="3414"/>
                  </a:cubicBezTo>
                  <a:lnTo>
                    <a:pt x="42" y="3419"/>
                  </a:lnTo>
                  <a:cubicBezTo>
                    <a:pt x="40" y="3421"/>
                    <a:pt x="38" y="3422"/>
                    <a:pt x="35" y="3422"/>
                  </a:cubicBezTo>
                  <a:lnTo>
                    <a:pt x="29" y="3422"/>
                  </a:lnTo>
                  <a:cubicBezTo>
                    <a:pt x="29" y="3422"/>
                    <a:pt x="28" y="3422"/>
                    <a:pt x="27" y="3422"/>
                  </a:cubicBezTo>
                  <a:lnTo>
                    <a:pt x="11" y="3417"/>
                  </a:lnTo>
                  <a:cubicBezTo>
                    <a:pt x="10" y="3417"/>
                    <a:pt x="9" y="3416"/>
                    <a:pt x="8" y="3416"/>
                  </a:cubicBezTo>
                  <a:lnTo>
                    <a:pt x="3" y="3412"/>
                  </a:lnTo>
                  <a:cubicBezTo>
                    <a:pt x="2" y="3410"/>
                    <a:pt x="0" y="3408"/>
                    <a:pt x="0" y="3405"/>
                  </a:cubicBezTo>
                  <a:lnTo>
                    <a:pt x="0" y="3399"/>
                  </a:lnTo>
                  <a:cubicBezTo>
                    <a:pt x="0" y="3399"/>
                    <a:pt x="1" y="3398"/>
                    <a:pt x="1" y="3397"/>
                  </a:cubicBezTo>
                  <a:lnTo>
                    <a:pt x="1120" y="11"/>
                  </a:lnTo>
                  <a:cubicBezTo>
                    <a:pt x="1120" y="10"/>
                    <a:pt x="1121" y="9"/>
                    <a:pt x="1121" y="8"/>
                  </a:cubicBezTo>
                  <a:lnTo>
                    <a:pt x="1125" y="3"/>
                  </a:lnTo>
                  <a:cubicBezTo>
                    <a:pt x="1127" y="2"/>
                    <a:pt x="1129" y="0"/>
                    <a:pt x="1131" y="0"/>
                  </a:cubicBezTo>
                  <a:lnTo>
                    <a:pt x="1137" y="0"/>
                  </a:lnTo>
                  <a:cubicBezTo>
                    <a:pt x="1138" y="0"/>
                    <a:pt x="1139" y="1"/>
                    <a:pt x="1140" y="1"/>
                  </a:cubicBezTo>
                  <a:lnTo>
                    <a:pt x="1155" y="6"/>
                  </a:lnTo>
                  <a:close/>
                  <a:moveTo>
                    <a:pt x="1135" y="16"/>
                  </a:moveTo>
                  <a:lnTo>
                    <a:pt x="1137" y="16"/>
                  </a:lnTo>
                  <a:lnTo>
                    <a:pt x="1131" y="16"/>
                  </a:lnTo>
                  <a:lnTo>
                    <a:pt x="1138" y="13"/>
                  </a:lnTo>
                  <a:lnTo>
                    <a:pt x="1134" y="18"/>
                  </a:lnTo>
                  <a:lnTo>
                    <a:pt x="1135" y="16"/>
                  </a:lnTo>
                  <a:lnTo>
                    <a:pt x="16" y="3402"/>
                  </a:lnTo>
                  <a:lnTo>
                    <a:pt x="16" y="3399"/>
                  </a:lnTo>
                  <a:lnTo>
                    <a:pt x="16" y="3405"/>
                  </a:lnTo>
                  <a:lnTo>
                    <a:pt x="13" y="3399"/>
                  </a:lnTo>
                  <a:lnTo>
                    <a:pt x="18" y="3403"/>
                  </a:lnTo>
                  <a:lnTo>
                    <a:pt x="16" y="3402"/>
                  </a:lnTo>
                  <a:lnTo>
                    <a:pt x="32" y="3407"/>
                  </a:lnTo>
                  <a:lnTo>
                    <a:pt x="29" y="3406"/>
                  </a:lnTo>
                  <a:lnTo>
                    <a:pt x="35" y="3406"/>
                  </a:lnTo>
                  <a:lnTo>
                    <a:pt x="29" y="3409"/>
                  </a:lnTo>
                  <a:lnTo>
                    <a:pt x="33" y="3404"/>
                  </a:lnTo>
                  <a:lnTo>
                    <a:pt x="32" y="3407"/>
                  </a:lnTo>
                  <a:lnTo>
                    <a:pt x="1150" y="21"/>
                  </a:lnTo>
                  <a:lnTo>
                    <a:pt x="1150" y="27"/>
                  </a:lnTo>
                  <a:lnTo>
                    <a:pt x="1145" y="17"/>
                  </a:lnTo>
                  <a:lnTo>
                    <a:pt x="1150" y="21"/>
                  </a:lnTo>
                  <a:lnTo>
                    <a:pt x="1135" y="16"/>
                  </a:lnTo>
                  <a:close/>
                  <a:moveTo>
                    <a:pt x="1130" y="31"/>
                  </a:moveTo>
                  <a:cubicBezTo>
                    <a:pt x="1127" y="30"/>
                    <a:pt x="1125" y="27"/>
                    <a:pt x="1124" y="24"/>
                  </a:cubicBezTo>
                  <a:cubicBezTo>
                    <a:pt x="1124" y="21"/>
                    <a:pt x="1126" y="18"/>
                    <a:pt x="1129" y="16"/>
                  </a:cubicBezTo>
                  <a:lnTo>
                    <a:pt x="1138" y="11"/>
                  </a:lnTo>
                  <a:cubicBezTo>
                    <a:pt x="1140" y="10"/>
                    <a:pt x="1144" y="10"/>
                    <a:pt x="1147" y="12"/>
                  </a:cubicBezTo>
                  <a:cubicBezTo>
                    <a:pt x="1149" y="14"/>
                    <a:pt x="1150" y="18"/>
                    <a:pt x="1149" y="21"/>
                  </a:cubicBezTo>
                  <a:lnTo>
                    <a:pt x="31" y="3407"/>
                  </a:lnTo>
                  <a:cubicBezTo>
                    <a:pt x="30" y="3410"/>
                    <a:pt x="27" y="3412"/>
                    <a:pt x="24" y="3412"/>
                  </a:cubicBezTo>
                  <a:cubicBezTo>
                    <a:pt x="21" y="3413"/>
                    <a:pt x="18" y="3411"/>
                    <a:pt x="16" y="3408"/>
                  </a:cubicBezTo>
                  <a:lnTo>
                    <a:pt x="11" y="3398"/>
                  </a:lnTo>
                  <a:cubicBezTo>
                    <a:pt x="10" y="3395"/>
                    <a:pt x="10" y="3392"/>
                    <a:pt x="12" y="3389"/>
                  </a:cubicBezTo>
                  <a:cubicBezTo>
                    <a:pt x="14" y="3387"/>
                    <a:pt x="18" y="3386"/>
                    <a:pt x="21" y="3387"/>
                  </a:cubicBezTo>
                  <a:lnTo>
                    <a:pt x="37" y="3392"/>
                  </a:lnTo>
                  <a:cubicBezTo>
                    <a:pt x="40" y="3393"/>
                    <a:pt x="42" y="3396"/>
                    <a:pt x="42" y="3399"/>
                  </a:cubicBezTo>
                  <a:cubicBezTo>
                    <a:pt x="43" y="3402"/>
                    <a:pt x="41" y="3405"/>
                    <a:pt x="38" y="3407"/>
                  </a:cubicBezTo>
                  <a:lnTo>
                    <a:pt x="28" y="3412"/>
                  </a:lnTo>
                  <a:cubicBezTo>
                    <a:pt x="25" y="3413"/>
                    <a:pt x="22" y="3413"/>
                    <a:pt x="19" y="3411"/>
                  </a:cubicBezTo>
                  <a:cubicBezTo>
                    <a:pt x="17" y="3408"/>
                    <a:pt x="16" y="3405"/>
                    <a:pt x="17" y="3402"/>
                  </a:cubicBezTo>
                  <a:lnTo>
                    <a:pt x="1135" y="16"/>
                  </a:lnTo>
                  <a:cubicBezTo>
                    <a:pt x="1136" y="13"/>
                    <a:pt x="1139" y="11"/>
                    <a:pt x="1142" y="10"/>
                  </a:cubicBezTo>
                  <a:cubicBezTo>
                    <a:pt x="1145" y="10"/>
                    <a:pt x="1148" y="12"/>
                    <a:pt x="1150" y="15"/>
                  </a:cubicBezTo>
                  <a:lnTo>
                    <a:pt x="1155" y="25"/>
                  </a:lnTo>
                  <a:cubicBezTo>
                    <a:pt x="1156" y="28"/>
                    <a:pt x="1156" y="31"/>
                    <a:pt x="1154" y="34"/>
                  </a:cubicBezTo>
                  <a:cubicBezTo>
                    <a:pt x="1151" y="36"/>
                    <a:pt x="1148" y="37"/>
                    <a:pt x="1145" y="36"/>
                  </a:cubicBezTo>
                  <a:lnTo>
                    <a:pt x="1130" y="31"/>
                  </a:lnTo>
                  <a:close/>
                  <a:moveTo>
                    <a:pt x="1150" y="21"/>
                  </a:moveTo>
                  <a:lnTo>
                    <a:pt x="1140" y="32"/>
                  </a:lnTo>
                  <a:lnTo>
                    <a:pt x="1135" y="22"/>
                  </a:lnTo>
                  <a:lnTo>
                    <a:pt x="1150" y="21"/>
                  </a:lnTo>
                  <a:lnTo>
                    <a:pt x="32" y="3407"/>
                  </a:lnTo>
                  <a:lnTo>
                    <a:pt x="21" y="3397"/>
                  </a:lnTo>
                  <a:lnTo>
                    <a:pt x="31" y="3392"/>
                  </a:lnTo>
                  <a:lnTo>
                    <a:pt x="32" y="3407"/>
                  </a:lnTo>
                  <a:lnTo>
                    <a:pt x="16" y="3402"/>
                  </a:lnTo>
                  <a:lnTo>
                    <a:pt x="26" y="3391"/>
                  </a:lnTo>
                  <a:lnTo>
                    <a:pt x="31" y="3401"/>
                  </a:lnTo>
                  <a:lnTo>
                    <a:pt x="16" y="3402"/>
                  </a:lnTo>
                  <a:lnTo>
                    <a:pt x="1134" y="16"/>
                  </a:lnTo>
                  <a:lnTo>
                    <a:pt x="1145" y="25"/>
                  </a:lnTo>
                  <a:lnTo>
                    <a:pt x="1136" y="30"/>
                  </a:lnTo>
                  <a:lnTo>
                    <a:pt x="1135" y="16"/>
                  </a:lnTo>
                  <a:lnTo>
                    <a:pt x="1150" y="21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5" name="Rectangle 141"/>
            <p:cNvSpPr>
              <a:spLocks noChangeArrowheads="1"/>
            </p:cNvSpPr>
            <p:nvPr/>
          </p:nvSpPr>
          <p:spPr bwMode="auto">
            <a:xfrm>
              <a:off x="2484" y="1590"/>
              <a:ext cx="1056" cy="426"/>
            </a:xfrm>
            <a:prstGeom prst="rect">
              <a:avLst/>
            </a:prstGeom>
            <a:solidFill>
              <a:srgbClr val="0038E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6" name="Freeform 142"/>
            <p:cNvSpPr>
              <a:spLocks noEditPoints="1"/>
            </p:cNvSpPr>
            <p:nvPr/>
          </p:nvSpPr>
          <p:spPr bwMode="auto">
            <a:xfrm>
              <a:off x="2478" y="1596"/>
              <a:ext cx="1062" cy="4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62" y="0"/>
                </a:cxn>
                <a:cxn ang="0">
                  <a:pos x="1062" y="432"/>
                </a:cxn>
                <a:cxn ang="0">
                  <a:pos x="0" y="432"/>
                </a:cxn>
                <a:cxn ang="0">
                  <a:pos x="0" y="0"/>
                </a:cxn>
                <a:cxn ang="0">
                  <a:pos x="6" y="429"/>
                </a:cxn>
                <a:cxn ang="0">
                  <a:pos x="3" y="426"/>
                </a:cxn>
                <a:cxn ang="0">
                  <a:pos x="1059" y="426"/>
                </a:cxn>
                <a:cxn ang="0">
                  <a:pos x="1056" y="429"/>
                </a:cxn>
                <a:cxn ang="0">
                  <a:pos x="1056" y="3"/>
                </a:cxn>
                <a:cxn ang="0">
                  <a:pos x="1059" y="6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6" y="429"/>
                </a:cxn>
              </a:cxnLst>
              <a:rect l="0" t="0" r="r" b="b"/>
              <a:pathLst>
                <a:path w="1062" h="432">
                  <a:moveTo>
                    <a:pt x="0" y="0"/>
                  </a:moveTo>
                  <a:lnTo>
                    <a:pt x="1062" y="0"/>
                  </a:lnTo>
                  <a:lnTo>
                    <a:pt x="1062" y="432"/>
                  </a:lnTo>
                  <a:lnTo>
                    <a:pt x="0" y="432"/>
                  </a:lnTo>
                  <a:lnTo>
                    <a:pt x="0" y="0"/>
                  </a:lnTo>
                  <a:close/>
                  <a:moveTo>
                    <a:pt x="6" y="429"/>
                  </a:moveTo>
                  <a:lnTo>
                    <a:pt x="3" y="426"/>
                  </a:lnTo>
                  <a:lnTo>
                    <a:pt x="1059" y="426"/>
                  </a:lnTo>
                  <a:lnTo>
                    <a:pt x="1056" y="429"/>
                  </a:lnTo>
                  <a:lnTo>
                    <a:pt x="1056" y="3"/>
                  </a:lnTo>
                  <a:lnTo>
                    <a:pt x="1059" y="6"/>
                  </a:lnTo>
                  <a:lnTo>
                    <a:pt x="3" y="6"/>
                  </a:lnTo>
                  <a:lnTo>
                    <a:pt x="6" y="3"/>
                  </a:lnTo>
                  <a:lnTo>
                    <a:pt x="6" y="429"/>
                  </a:lnTo>
                  <a:close/>
                </a:path>
              </a:pathLst>
            </a:custGeom>
            <a:solidFill>
              <a:srgbClr val="4F81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7" name="Freeform 143"/>
            <p:cNvSpPr>
              <a:spLocks noEditPoints="1"/>
            </p:cNvSpPr>
            <p:nvPr/>
          </p:nvSpPr>
          <p:spPr bwMode="auto">
            <a:xfrm>
              <a:off x="2481" y="1593"/>
              <a:ext cx="1068" cy="43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2840" y="0"/>
                </a:cxn>
                <a:cxn ang="0">
                  <a:pos x="2848" y="8"/>
                </a:cxn>
                <a:cxn ang="0">
                  <a:pos x="2848" y="1160"/>
                </a:cxn>
                <a:cxn ang="0">
                  <a:pos x="2840" y="1168"/>
                </a:cxn>
                <a:cxn ang="0">
                  <a:pos x="8" y="1168"/>
                </a:cxn>
                <a:cxn ang="0">
                  <a:pos x="0" y="1160"/>
                </a:cxn>
                <a:cxn ang="0">
                  <a:pos x="0" y="8"/>
                </a:cxn>
                <a:cxn ang="0">
                  <a:pos x="16" y="1160"/>
                </a:cxn>
                <a:cxn ang="0">
                  <a:pos x="8" y="1152"/>
                </a:cxn>
                <a:cxn ang="0">
                  <a:pos x="2840" y="1152"/>
                </a:cxn>
                <a:cxn ang="0">
                  <a:pos x="2832" y="1160"/>
                </a:cxn>
                <a:cxn ang="0">
                  <a:pos x="2832" y="8"/>
                </a:cxn>
                <a:cxn ang="0">
                  <a:pos x="2840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1160"/>
                </a:cxn>
                <a:cxn ang="0">
                  <a:pos x="32" y="1152"/>
                </a:cxn>
                <a:cxn ang="0">
                  <a:pos x="28" y="1160"/>
                </a:cxn>
                <a:cxn ang="0">
                  <a:pos x="19" y="1158"/>
                </a:cxn>
                <a:cxn ang="0">
                  <a:pos x="11" y="1150"/>
                </a:cxn>
                <a:cxn ang="0">
                  <a:pos x="9" y="1141"/>
                </a:cxn>
                <a:cxn ang="0">
                  <a:pos x="16" y="1136"/>
                </a:cxn>
                <a:cxn ang="0">
                  <a:pos x="2832" y="1136"/>
                </a:cxn>
                <a:cxn ang="0">
                  <a:pos x="2840" y="1141"/>
                </a:cxn>
                <a:cxn ang="0">
                  <a:pos x="2838" y="1150"/>
                </a:cxn>
                <a:cxn ang="0">
                  <a:pos x="2830" y="1158"/>
                </a:cxn>
                <a:cxn ang="0">
                  <a:pos x="2821" y="1160"/>
                </a:cxn>
                <a:cxn ang="0">
                  <a:pos x="2816" y="1152"/>
                </a:cxn>
                <a:cxn ang="0">
                  <a:pos x="2816" y="16"/>
                </a:cxn>
                <a:cxn ang="0">
                  <a:pos x="2821" y="9"/>
                </a:cxn>
                <a:cxn ang="0">
                  <a:pos x="2830" y="11"/>
                </a:cxn>
                <a:cxn ang="0">
                  <a:pos x="2838" y="19"/>
                </a:cxn>
                <a:cxn ang="0">
                  <a:pos x="2840" y="28"/>
                </a:cxn>
                <a:cxn ang="0">
                  <a:pos x="2832" y="32"/>
                </a:cxn>
                <a:cxn ang="0">
                  <a:pos x="16" y="32"/>
                </a:cxn>
                <a:cxn ang="0">
                  <a:pos x="9" y="28"/>
                </a:cxn>
                <a:cxn ang="0">
                  <a:pos x="11" y="19"/>
                </a:cxn>
                <a:cxn ang="0">
                  <a:pos x="19" y="11"/>
                </a:cxn>
                <a:cxn ang="0">
                  <a:pos x="28" y="9"/>
                </a:cxn>
                <a:cxn ang="0">
                  <a:pos x="32" y="16"/>
                </a:cxn>
                <a:cxn ang="0">
                  <a:pos x="32" y="1152"/>
                </a:cxn>
                <a:cxn ang="0">
                  <a:pos x="16" y="16"/>
                </a:cxn>
                <a:cxn ang="0">
                  <a:pos x="30" y="22"/>
                </a:cxn>
                <a:cxn ang="0">
                  <a:pos x="22" y="30"/>
                </a:cxn>
                <a:cxn ang="0">
                  <a:pos x="16" y="16"/>
                </a:cxn>
                <a:cxn ang="0">
                  <a:pos x="2832" y="16"/>
                </a:cxn>
                <a:cxn ang="0">
                  <a:pos x="2827" y="30"/>
                </a:cxn>
                <a:cxn ang="0">
                  <a:pos x="2819" y="22"/>
                </a:cxn>
                <a:cxn ang="0">
                  <a:pos x="2832" y="16"/>
                </a:cxn>
                <a:cxn ang="0">
                  <a:pos x="2832" y="1152"/>
                </a:cxn>
                <a:cxn ang="0">
                  <a:pos x="2819" y="1147"/>
                </a:cxn>
                <a:cxn ang="0">
                  <a:pos x="2827" y="1139"/>
                </a:cxn>
                <a:cxn ang="0">
                  <a:pos x="2832" y="1152"/>
                </a:cxn>
                <a:cxn ang="0">
                  <a:pos x="16" y="1152"/>
                </a:cxn>
                <a:cxn ang="0">
                  <a:pos x="22" y="1139"/>
                </a:cxn>
                <a:cxn ang="0">
                  <a:pos x="30" y="1147"/>
                </a:cxn>
                <a:cxn ang="0">
                  <a:pos x="16" y="1152"/>
                </a:cxn>
                <a:cxn ang="0">
                  <a:pos x="16" y="16"/>
                </a:cxn>
              </a:cxnLst>
              <a:rect l="0" t="0" r="r" b="b"/>
              <a:pathLst>
                <a:path w="2848" h="116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840" y="0"/>
                  </a:lnTo>
                  <a:cubicBezTo>
                    <a:pt x="2845" y="0"/>
                    <a:pt x="2848" y="4"/>
                    <a:pt x="2848" y="8"/>
                  </a:cubicBezTo>
                  <a:lnTo>
                    <a:pt x="2848" y="1160"/>
                  </a:lnTo>
                  <a:cubicBezTo>
                    <a:pt x="2848" y="1165"/>
                    <a:pt x="2845" y="1168"/>
                    <a:pt x="2840" y="1168"/>
                  </a:cubicBezTo>
                  <a:lnTo>
                    <a:pt x="8" y="1168"/>
                  </a:lnTo>
                  <a:cubicBezTo>
                    <a:pt x="4" y="1168"/>
                    <a:pt x="0" y="1165"/>
                    <a:pt x="0" y="1160"/>
                  </a:cubicBezTo>
                  <a:lnTo>
                    <a:pt x="0" y="8"/>
                  </a:lnTo>
                  <a:close/>
                  <a:moveTo>
                    <a:pt x="16" y="1160"/>
                  </a:moveTo>
                  <a:lnTo>
                    <a:pt x="8" y="1152"/>
                  </a:lnTo>
                  <a:lnTo>
                    <a:pt x="2840" y="1152"/>
                  </a:lnTo>
                  <a:lnTo>
                    <a:pt x="2832" y="1160"/>
                  </a:lnTo>
                  <a:lnTo>
                    <a:pt x="2832" y="8"/>
                  </a:lnTo>
                  <a:lnTo>
                    <a:pt x="2840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1160"/>
                  </a:lnTo>
                  <a:close/>
                  <a:moveTo>
                    <a:pt x="32" y="1152"/>
                  </a:moveTo>
                  <a:cubicBezTo>
                    <a:pt x="32" y="1156"/>
                    <a:pt x="31" y="1159"/>
                    <a:pt x="28" y="1160"/>
                  </a:cubicBezTo>
                  <a:cubicBezTo>
                    <a:pt x="25" y="1161"/>
                    <a:pt x="21" y="1160"/>
                    <a:pt x="19" y="1158"/>
                  </a:cubicBezTo>
                  <a:lnTo>
                    <a:pt x="11" y="1150"/>
                  </a:lnTo>
                  <a:cubicBezTo>
                    <a:pt x="9" y="1148"/>
                    <a:pt x="8" y="1144"/>
                    <a:pt x="9" y="1141"/>
                  </a:cubicBezTo>
                  <a:cubicBezTo>
                    <a:pt x="10" y="1138"/>
                    <a:pt x="13" y="1136"/>
                    <a:pt x="16" y="1136"/>
                  </a:cubicBezTo>
                  <a:lnTo>
                    <a:pt x="2832" y="1136"/>
                  </a:lnTo>
                  <a:cubicBezTo>
                    <a:pt x="2836" y="1136"/>
                    <a:pt x="2839" y="1138"/>
                    <a:pt x="2840" y="1141"/>
                  </a:cubicBezTo>
                  <a:cubicBezTo>
                    <a:pt x="2841" y="1144"/>
                    <a:pt x="2840" y="1148"/>
                    <a:pt x="2838" y="1150"/>
                  </a:cubicBezTo>
                  <a:lnTo>
                    <a:pt x="2830" y="1158"/>
                  </a:lnTo>
                  <a:cubicBezTo>
                    <a:pt x="2828" y="1160"/>
                    <a:pt x="2824" y="1161"/>
                    <a:pt x="2821" y="1160"/>
                  </a:cubicBezTo>
                  <a:cubicBezTo>
                    <a:pt x="2818" y="1159"/>
                    <a:pt x="2816" y="1156"/>
                    <a:pt x="2816" y="1152"/>
                  </a:cubicBezTo>
                  <a:lnTo>
                    <a:pt x="2816" y="16"/>
                  </a:lnTo>
                  <a:cubicBezTo>
                    <a:pt x="2816" y="13"/>
                    <a:pt x="2818" y="10"/>
                    <a:pt x="2821" y="9"/>
                  </a:cubicBezTo>
                  <a:cubicBezTo>
                    <a:pt x="2824" y="8"/>
                    <a:pt x="2828" y="9"/>
                    <a:pt x="2830" y="11"/>
                  </a:cubicBezTo>
                  <a:lnTo>
                    <a:pt x="2838" y="19"/>
                  </a:lnTo>
                  <a:cubicBezTo>
                    <a:pt x="2840" y="21"/>
                    <a:pt x="2841" y="25"/>
                    <a:pt x="2840" y="28"/>
                  </a:cubicBezTo>
                  <a:cubicBezTo>
                    <a:pt x="2839" y="31"/>
                    <a:pt x="2836" y="32"/>
                    <a:pt x="2832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1152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2832" y="16"/>
                  </a:lnTo>
                  <a:lnTo>
                    <a:pt x="2827" y="30"/>
                  </a:lnTo>
                  <a:lnTo>
                    <a:pt x="2819" y="22"/>
                  </a:lnTo>
                  <a:lnTo>
                    <a:pt x="2832" y="16"/>
                  </a:lnTo>
                  <a:lnTo>
                    <a:pt x="2832" y="1152"/>
                  </a:lnTo>
                  <a:lnTo>
                    <a:pt x="2819" y="1147"/>
                  </a:lnTo>
                  <a:lnTo>
                    <a:pt x="2827" y="1139"/>
                  </a:lnTo>
                  <a:lnTo>
                    <a:pt x="2832" y="1152"/>
                  </a:lnTo>
                  <a:lnTo>
                    <a:pt x="16" y="1152"/>
                  </a:lnTo>
                  <a:lnTo>
                    <a:pt x="22" y="1139"/>
                  </a:lnTo>
                  <a:lnTo>
                    <a:pt x="30" y="1147"/>
                  </a:lnTo>
                  <a:lnTo>
                    <a:pt x="16" y="1152"/>
                  </a:lnTo>
                  <a:lnTo>
                    <a:pt x="16" y="16"/>
                  </a:lnTo>
                  <a:close/>
                </a:path>
              </a:pathLst>
            </a:custGeom>
            <a:solidFill>
              <a:srgbClr val="4F81BD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8" name="Freeform 144"/>
            <p:cNvSpPr>
              <a:spLocks noEditPoints="1"/>
            </p:cNvSpPr>
            <p:nvPr/>
          </p:nvSpPr>
          <p:spPr bwMode="auto">
            <a:xfrm>
              <a:off x="2478" y="1590"/>
              <a:ext cx="1074" cy="444"/>
            </a:xfrm>
            <a:custGeom>
              <a:avLst/>
              <a:gdLst/>
              <a:ahLst/>
              <a:cxnLst>
                <a:cxn ang="0">
                  <a:pos x="2848" y="0"/>
                </a:cxn>
                <a:cxn ang="0">
                  <a:pos x="2862" y="1174"/>
                </a:cxn>
                <a:cxn ang="0">
                  <a:pos x="3" y="1174"/>
                </a:cxn>
                <a:cxn ang="0">
                  <a:pos x="22" y="1171"/>
                </a:cxn>
                <a:cxn ang="0">
                  <a:pos x="2848" y="1168"/>
                </a:cxn>
                <a:cxn ang="0">
                  <a:pos x="16" y="16"/>
                </a:cxn>
                <a:cxn ang="0">
                  <a:pos x="32" y="1168"/>
                </a:cxn>
                <a:cxn ang="0">
                  <a:pos x="16" y="1152"/>
                </a:cxn>
                <a:cxn ang="0">
                  <a:pos x="2837" y="1176"/>
                </a:cxn>
                <a:cxn ang="0">
                  <a:pos x="2854" y="19"/>
                </a:cxn>
                <a:cxn ang="0">
                  <a:pos x="11" y="19"/>
                </a:cxn>
                <a:cxn ang="0">
                  <a:pos x="16" y="16"/>
                </a:cxn>
                <a:cxn ang="0">
                  <a:pos x="2843" y="30"/>
                </a:cxn>
                <a:cxn ang="0">
                  <a:pos x="2843" y="1155"/>
                </a:cxn>
                <a:cxn ang="0">
                  <a:pos x="16" y="1168"/>
                </a:cxn>
                <a:cxn ang="0">
                  <a:pos x="35" y="1176"/>
                </a:cxn>
                <a:cxn ang="0">
                  <a:pos x="10" y="1151"/>
                </a:cxn>
                <a:cxn ang="0">
                  <a:pos x="2845" y="1138"/>
                </a:cxn>
                <a:cxn ang="0">
                  <a:pos x="2844" y="1172"/>
                </a:cxn>
                <a:cxn ang="0">
                  <a:pos x="2816" y="1160"/>
                </a:cxn>
                <a:cxn ang="0">
                  <a:pos x="2840" y="12"/>
                </a:cxn>
                <a:cxn ang="0">
                  <a:pos x="2852" y="44"/>
                </a:cxn>
                <a:cxn ang="0">
                  <a:pos x="13" y="43"/>
                </a:cxn>
                <a:cxn ang="0">
                  <a:pos x="26" y="12"/>
                </a:cxn>
                <a:cxn ang="0">
                  <a:pos x="48" y="1160"/>
                </a:cxn>
                <a:cxn ang="0">
                  <a:pos x="29" y="27"/>
                </a:cxn>
                <a:cxn ang="0">
                  <a:pos x="21" y="30"/>
                </a:cxn>
                <a:cxn ang="0">
                  <a:pos x="2845" y="29"/>
                </a:cxn>
                <a:cxn ang="0">
                  <a:pos x="2837" y="27"/>
                </a:cxn>
                <a:cxn ang="0">
                  <a:pos x="2832" y="1160"/>
                </a:cxn>
                <a:cxn ang="0">
                  <a:pos x="2833" y="1161"/>
                </a:cxn>
                <a:cxn ang="0">
                  <a:pos x="2836" y="1151"/>
                </a:cxn>
                <a:cxn ang="0">
                  <a:pos x="25" y="1148"/>
                </a:cxn>
                <a:cxn ang="0">
                  <a:pos x="38" y="1161"/>
                </a:cxn>
                <a:cxn ang="0">
                  <a:pos x="16" y="24"/>
                </a:cxn>
                <a:cxn ang="0">
                  <a:pos x="44" y="36"/>
                </a:cxn>
                <a:cxn ang="0">
                  <a:pos x="18" y="20"/>
                </a:cxn>
                <a:cxn ang="0">
                  <a:pos x="2843" y="41"/>
                </a:cxn>
                <a:cxn ang="0">
                  <a:pos x="2824" y="23"/>
                </a:cxn>
                <a:cxn ang="0">
                  <a:pos x="2845" y="1167"/>
                </a:cxn>
                <a:cxn ang="0">
                  <a:pos x="2830" y="1142"/>
                </a:cxn>
                <a:cxn ang="0">
                  <a:pos x="2840" y="1168"/>
                </a:cxn>
                <a:cxn ang="0">
                  <a:pos x="29" y="1140"/>
                </a:cxn>
                <a:cxn ang="0">
                  <a:pos x="27" y="1168"/>
                </a:cxn>
                <a:cxn ang="0">
                  <a:pos x="22" y="1153"/>
                </a:cxn>
                <a:cxn ang="0">
                  <a:pos x="32" y="1164"/>
                </a:cxn>
                <a:cxn ang="0">
                  <a:pos x="2841" y="1153"/>
                </a:cxn>
                <a:cxn ang="0">
                  <a:pos x="2832" y="24"/>
                </a:cxn>
                <a:cxn ang="0">
                  <a:pos x="2828" y="36"/>
                </a:cxn>
                <a:cxn ang="0">
                  <a:pos x="38" y="35"/>
                </a:cxn>
                <a:cxn ang="0">
                  <a:pos x="32" y="24"/>
                </a:cxn>
              </a:cxnLst>
              <a:rect l="0" t="0" r="r" b="b"/>
              <a:pathLst>
                <a:path w="2864" h="1184">
                  <a:moveTo>
                    <a:pt x="0" y="16"/>
                  </a:moveTo>
                  <a:cubicBezTo>
                    <a:pt x="0" y="14"/>
                    <a:pt x="1" y="12"/>
                    <a:pt x="3" y="11"/>
                  </a:cubicBezTo>
                  <a:lnTo>
                    <a:pt x="11" y="3"/>
                  </a:lnTo>
                  <a:cubicBezTo>
                    <a:pt x="12" y="1"/>
                    <a:pt x="14" y="0"/>
                    <a:pt x="16" y="0"/>
                  </a:cubicBezTo>
                  <a:lnTo>
                    <a:pt x="2848" y="0"/>
                  </a:lnTo>
                  <a:cubicBezTo>
                    <a:pt x="2851" y="0"/>
                    <a:pt x="2853" y="1"/>
                    <a:pt x="2854" y="3"/>
                  </a:cubicBezTo>
                  <a:lnTo>
                    <a:pt x="2862" y="11"/>
                  </a:lnTo>
                  <a:cubicBezTo>
                    <a:pt x="2864" y="12"/>
                    <a:pt x="2864" y="14"/>
                    <a:pt x="2864" y="16"/>
                  </a:cubicBezTo>
                  <a:lnTo>
                    <a:pt x="2864" y="1168"/>
                  </a:lnTo>
                  <a:cubicBezTo>
                    <a:pt x="2864" y="1171"/>
                    <a:pt x="2864" y="1173"/>
                    <a:pt x="2862" y="1174"/>
                  </a:cubicBezTo>
                  <a:lnTo>
                    <a:pt x="2854" y="1182"/>
                  </a:lnTo>
                  <a:cubicBezTo>
                    <a:pt x="2853" y="1184"/>
                    <a:pt x="2851" y="1184"/>
                    <a:pt x="2848" y="1184"/>
                  </a:cubicBezTo>
                  <a:lnTo>
                    <a:pt x="16" y="1184"/>
                  </a:lnTo>
                  <a:cubicBezTo>
                    <a:pt x="14" y="1184"/>
                    <a:pt x="12" y="1184"/>
                    <a:pt x="11" y="1182"/>
                  </a:cubicBezTo>
                  <a:lnTo>
                    <a:pt x="3" y="1174"/>
                  </a:lnTo>
                  <a:cubicBezTo>
                    <a:pt x="1" y="1173"/>
                    <a:pt x="0" y="1171"/>
                    <a:pt x="0" y="1168"/>
                  </a:cubicBezTo>
                  <a:lnTo>
                    <a:pt x="0" y="16"/>
                  </a:lnTo>
                  <a:close/>
                  <a:moveTo>
                    <a:pt x="16" y="1168"/>
                  </a:moveTo>
                  <a:lnTo>
                    <a:pt x="14" y="1163"/>
                  </a:lnTo>
                  <a:lnTo>
                    <a:pt x="22" y="1171"/>
                  </a:lnTo>
                  <a:lnTo>
                    <a:pt x="16" y="1168"/>
                  </a:lnTo>
                  <a:lnTo>
                    <a:pt x="2848" y="1168"/>
                  </a:lnTo>
                  <a:lnTo>
                    <a:pt x="2843" y="1171"/>
                  </a:lnTo>
                  <a:lnTo>
                    <a:pt x="2851" y="1163"/>
                  </a:lnTo>
                  <a:lnTo>
                    <a:pt x="2848" y="1168"/>
                  </a:lnTo>
                  <a:lnTo>
                    <a:pt x="2848" y="16"/>
                  </a:lnTo>
                  <a:lnTo>
                    <a:pt x="2851" y="22"/>
                  </a:lnTo>
                  <a:lnTo>
                    <a:pt x="2843" y="14"/>
                  </a:lnTo>
                  <a:lnTo>
                    <a:pt x="2848" y="16"/>
                  </a:lnTo>
                  <a:lnTo>
                    <a:pt x="16" y="16"/>
                  </a:lnTo>
                  <a:lnTo>
                    <a:pt x="22" y="14"/>
                  </a:lnTo>
                  <a:lnTo>
                    <a:pt x="14" y="22"/>
                  </a:lnTo>
                  <a:lnTo>
                    <a:pt x="16" y="16"/>
                  </a:lnTo>
                  <a:lnTo>
                    <a:pt x="16" y="1168"/>
                  </a:lnTo>
                  <a:close/>
                  <a:moveTo>
                    <a:pt x="32" y="1168"/>
                  </a:moveTo>
                  <a:cubicBezTo>
                    <a:pt x="32" y="1172"/>
                    <a:pt x="31" y="1175"/>
                    <a:pt x="28" y="1176"/>
                  </a:cubicBezTo>
                  <a:cubicBezTo>
                    <a:pt x="25" y="1177"/>
                    <a:pt x="21" y="1176"/>
                    <a:pt x="19" y="1174"/>
                  </a:cubicBezTo>
                  <a:lnTo>
                    <a:pt x="11" y="1166"/>
                  </a:lnTo>
                  <a:cubicBezTo>
                    <a:pt x="9" y="1164"/>
                    <a:pt x="8" y="1160"/>
                    <a:pt x="9" y="1157"/>
                  </a:cubicBezTo>
                  <a:cubicBezTo>
                    <a:pt x="10" y="1154"/>
                    <a:pt x="13" y="1152"/>
                    <a:pt x="16" y="1152"/>
                  </a:cubicBezTo>
                  <a:lnTo>
                    <a:pt x="2848" y="1152"/>
                  </a:lnTo>
                  <a:cubicBezTo>
                    <a:pt x="2852" y="1152"/>
                    <a:pt x="2855" y="1154"/>
                    <a:pt x="2856" y="1157"/>
                  </a:cubicBezTo>
                  <a:cubicBezTo>
                    <a:pt x="2857" y="1160"/>
                    <a:pt x="2856" y="1164"/>
                    <a:pt x="2854" y="1166"/>
                  </a:cubicBezTo>
                  <a:lnTo>
                    <a:pt x="2846" y="1174"/>
                  </a:lnTo>
                  <a:cubicBezTo>
                    <a:pt x="2844" y="1176"/>
                    <a:pt x="2840" y="1177"/>
                    <a:pt x="2837" y="1176"/>
                  </a:cubicBezTo>
                  <a:cubicBezTo>
                    <a:pt x="2834" y="1175"/>
                    <a:pt x="2832" y="1172"/>
                    <a:pt x="2832" y="1168"/>
                  </a:cubicBezTo>
                  <a:lnTo>
                    <a:pt x="2832" y="16"/>
                  </a:lnTo>
                  <a:cubicBezTo>
                    <a:pt x="2832" y="13"/>
                    <a:pt x="2834" y="10"/>
                    <a:pt x="2837" y="9"/>
                  </a:cubicBezTo>
                  <a:cubicBezTo>
                    <a:pt x="2840" y="8"/>
                    <a:pt x="2844" y="9"/>
                    <a:pt x="2846" y="11"/>
                  </a:cubicBezTo>
                  <a:lnTo>
                    <a:pt x="2854" y="19"/>
                  </a:lnTo>
                  <a:cubicBezTo>
                    <a:pt x="2856" y="21"/>
                    <a:pt x="2857" y="25"/>
                    <a:pt x="2856" y="28"/>
                  </a:cubicBezTo>
                  <a:cubicBezTo>
                    <a:pt x="2855" y="31"/>
                    <a:pt x="2852" y="32"/>
                    <a:pt x="2848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1168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2848" y="16"/>
                  </a:lnTo>
                  <a:lnTo>
                    <a:pt x="2843" y="30"/>
                  </a:lnTo>
                  <a:lnTo>
                    <a:pt x="2835" y="22"/>
                  </a:lnTo>
                  <a:lnTo>
                    <a:pt x="2848" y="16"/>
                  </a:lnTo>
                  <a:lnTo>
                    <a:pt x="2848" y="1168"/>
                  </a:lnTo>
                  <a:lnTo>
                    <a:pt x="2835" y="1163"/>
                  </a:lnTo>
                  <a:lnTo>
                    <a:pt x="2843" y="1155"/>
                  </a:lnTo>
                  <a:lnTo>
                    <a:pt x="2848" y="1168"/>
                  </a:lnTo>
                  <a:lnTo>
                    <a:pt x="16" y="1168"/>
                  </a:lnTo>
                  <a:lnTo>
                    <a:pt x="22" y="1155"/>
                  </a:lnTo>
                  <a:lnTo>
                    <a:pt x="30" y="1163"/>
                  </a:lnTo>
                  <a:lnTo>
                    <a:pt x="16" y="1168"/>
                  </a:lnTo>
                  <a:lnTo>
                    <a:pt x="16" y="16"/>
                  </a:lnTo>
                  <a:close/>
                  <a:moveTo>
                    <a:pt x="48" y="1160"/>
                  </a:moveTo>
                  <a:cubicBezTo>
                    <a:pt x="48" y="1162"/>
                    <a:pt x="48" y="1163"/>
                    <a:pt x="48" y="1164"/>
                  </a:cubicBezTo>
                  <a:lnTo>
                    <a:pt x="44" y="1172"/>
                  </a:lnTo>
                  <a:cubicBezTo>
                    <a:pt x="42" y="1175"/>
                    <a:pt x="38" y="1177"/>
                    <a:pt x="35" y="1176"/>
                  </a:cubicBezTo>
                  <a:lnTo>
                    <a:pt x="26" y="1174"/>
                  </a:lnTo>
                  <a:cubicBezTo>
                    <a:pt x="24" y="1174"/>
                    <a:pt x="23" y="1173"/>
                    <a:pt x="22" y="1172"/>
                  </a:cubicBezTo>
                  <a:lnTo>
                    <a:pt x="14" y="1164"/>
                  </a:lnTo>
                  <a:cubicBezTo>
                    <a:pt x="13" y="1163"/>
                    <a:pt x="12" y="1162"/>
                    <a:pt x="12" y="1160"/>
                  </a:cubicBezTo>
                  <a:lnTo>
                    <a:pt x="10" y="1151"/>
                  </a:lnTo>
                  <a:cubicBezTo>
                    <a:pt x="9" y="1148"/>
                    <a:pt x="10" y="1145"/>
                    <a:pt x="13" y="1143"/>
                  </a:cubicBezTo>
                  <a:lnTo>
                    <a:pt x="20" y="1138"/>
                  </a:lnTo>
                  <a:cubicBezTo>
                    <a:pt x="21" y="1137"/>
                    <a:pt x="23" y="1136"/>
                    <a:pt x="24" y="1136"/>
                  </a:cubicBezTo>
                  <a:lnTo>
                    <a:pt x="2840" y="1136"/>
                  </a:lnTo>
                  <a:cubicBezTo>
                    <a:pt x="2842" y="1136"/>
                    <a:pt x="2843" y="1137"/>
                    <a:pt x="2845" y="1138"/>
                  </a:cubicBezTo>
                  <a:lnTo>
                    <a:pt x="2853" y="1143"/>
                  </a:lnTo>
                  <a:cubicBezTo>
                    <a:pt x="2856" y="1144"/>
                    <a:pt x="2857" y="1148"/>
                    <a:pt x="2856" y="1151"/>
                  </a:cubicBezTo>
                  <a:lnTo>
                    <a:pt x="2854" y="1160"/>
                  </a:lnTo>
                  <a:cubicBezTo>
                    <a:pt x="2854" y="1162"/>
                    <a:pt x="2853" y="1163"/>
                    <a:pt x="2852" y="1164"/>
                  </a:cubicBezTo>
                  <a:lnTo>
                    <a:pt x="2844" y="1172"/>
                  </a:lnTo>
                  <a:cubicBezTo>
                    <a:pt x="2843" y="1173"/>
                    <a:pt x="2842" y="1174"/>
                    <a:pt x="2840" y="1174"/>
                  </a:cubicBezTo>
                  <a:lnTo>
                    <a:pt x="2831" y="1176"/>
                  </a:lnTo>
                  <a:cubicBezTo>
                    <a:pt x="2828" y="1177"/>
                    <a:pt x="2824" y="1176"/>
                    <a:pt x="2823" y="1173"/>
                  </a:cubicBezTo>
                  <a:lnTo>
                    <a:pt x="2818" y="1165"/>
                  </a:lnTo>
                  <a:cubicBezTo>
                    <a:pt x="2817" y="1163"/>
                    <a:pt x="2816" y="1162"/>
                    <a:pt x="2816" y="1160"/>
                  </a:cubicBezTo>
                  <a:lnTo>
                    <a:pt x="2816" y="24"/>
                  </a:lnTo>
                  <a:cubicBezTo>
                    <a:pt x="2816" y="23"/>
                    <a:pt x="2817" y="21"/>
                    <a:pt x="2818" y="20"/>
                  </a:cubicBezTo>
                  <a:lnTo>
                    <a:pt x="2823" y="13"/>
                  </a:lnTo>
                  <a:cubicBezTo>
                    <a:pt x="2825" y="10"/>
                    <a:pt x="2828" y="9"/>
                    <a:pt x="2831" y="10"/>
                  </a:cubicBezTo>
                  <a:lnTo>
                    <a:pt x="2840" y="12"/>
                  </a:lnTo>
                  <a:cubicBezTo>
                    <a:pt x="2842" y="12"/>
                    <a:pt x="2843" y="13"/>
                    <a:pt x="2844" y="14"/>
                  </a:cubicBezTo>
                  <a:lnTo>
                    <a:pt x="2852" y="22"/>
                  </a:lnTo>
                  <a:cubicBezTo>
                    <a:pt x="2853" y="23"/>
                    <a:pt x="2854" y="24"/>
                    <a:pt x="2854" y="26"/>
                  </a:cubicBezTo>
                  <a:lnTo>
                    <a:pt x="2856" y="35"/>
                  </a:lnTo>
                  <a:cubicBezTo>
                    <a:pt x="2857" y="38"/>
                    <a:pt x="2855" y="42"/>
                    <a:pt x="2852" y="44"/>
                  </a:cubicBezTo>
                  <a:lnTo>
                    <a:pt x="2844" y="48"/>
                  </a:lnTo>
                  <a:cubicBezTo>
                    <a:pt x="2843" y="48"/>
                    <a:pt x="2842" y="48"/>
                    <a:pt x="2840" y="48"/>
                  </a:cubicBezTo>
                  <a:lnTo>
                    <a:pt x="24" y="48"/>
                  </a:lnTo>
                  <a:cubicBezTo>
                    <a:pt x="23" y="48"/>
                    <a:pt x="22" y="48"/>
                    <a:pt x="20" y="47"/>
                  </a:cubicBezTo>
                  <a:lnTo>
                    <a:pt x="13" y="43"/>
                  </a:lnTo>
                  <a:cubicBezTo>
                    <a:pt x="10" y="42"/>
                    <a:pt x="9" y="38"/>
                    <a:pt x="10" y="35"/>
                  </a:cubicBezTo>
                  <a:lnTo>
                    <a:pt x="12" y="26"/>
                  </a:lnTo>
                  <a:cubicBezTo>
                    <a:pt x="12" y="24"/>
                    <a:pt x="13" y="23"/>
                    <a:pt x="14" y="22"/>
                  </a:cubicBezTo>
                  <a:lnTo>
                    <a:pt x="22" y="14"/>
                  </a:lnTo>
                  <a:cubicBezTo>
                    <a:pt x="23" y="13"/>
                    <a:pt x="24" y="12"/>
                    <a:pt x="26" y="12"/>
                  </a:cubicBezTo>
                  <a:lnTo>
                    <a:pt x="35" y="10"/>
                  </a:lnTo>
                  <a:cubicBezTo>
                    <a:pt x="38" y="9"/>
                    <a:pt x="42" y="10"/>
                    <a:pt x="43" y="13"/>
                  </a:cubicBezTo>
                  <a:lnTo>
                    <a:pt x="47" y="20"/>
                  </a:lnTo>
                  <a:cubicBezTo>
                    <a:pt x="48" y="22"/>
                    <a:pt x="48" y="23"/>
                    <a:pt x="48" y="24"/>
                  </a:cubicBezTo>
                  <a:lnTo>
                    <a:pt x="48" y="1160"/>
                  </a:lnTo>
                  <a:close/>
                  <a:moveTo>
                    <a:pt x="32" y="24"/>
                  </a:moveTo>
                  <a:lnTo>
                    <a:pt x="34" y="28"/>
                  </a:lnTo>
                  <a:lnTo>
                    <a:pt x="30" y="21"/>
                  </a:lnTo>
                  <a:lnTo>
                    <a:pt x="38" y="25"/>
                  </a:lnTo>
                  <a:lnTo>
                    <a:pt x="29" y="27"/>
                  </a:lnTo>
                  <a:lnTo>
                    <a:pt x="33" y="25"/>
                  </a:lnTo>
                  <a:lnTo>
                    <a:pt x="25" y="33"/>
                  </a:lnTo>
                  <a:lnTo>
                    <a:pt x="27" y="29"/>
                  </a:lnTo>
                  <a:lnTo>
                    <a:pt x="25" y="38"/>
                  </a:lnTo>
                  <a:lnTo>
                    <a:pt x="21" y="30"/>
                  </a:lnTo>
                  <a:lnTo>
                    <a:pt x="28" y="34"/>
                  </a:lnTo>
                  <a:lnTo>
                    <a:pt x="24" y="32"/>
                  </a:lnTo>
                  <a:lnTo>
                    <a:pt x="2840" y="32"/>
                  </a:lnTo>
                  <a:lnTo>
                    <a:pt x="2837" y="33"/>
                  </a:lnTo>
                  <a:lnTo>
                    <a:pt x="2845" y="29"/>
                  </a:lnTo>
                  <a:lnTo>
                    <a:pt x="2841" y="38"/>
                  </a:lnTo>
                  <a:lnTo>
                    <a:pt x="2839" y="29"/>
                  </a:lnTo>
                  <a:lnTo>
                    <a:pt x="2841" y="33"/>
                  </a:lnTo>
                  <a:lnTo>
                    <a:pt x="2833" y="25"/>
                  </a:lnTo>
                  <a:lnTo>
                    <a:pt x="2837" y="27"/>
                  </a:lnTo>
                  <a:lnTo>
                    <a:pt x="2828" y="25"/>
                  </a:lnTo>
                  <a:lnTo>
                    <a:pt x="2836" y="22"/>
                  </a:lnTo>
                  <a:lnTo>
                    <a:pt x="2831" y="29"/>
                  </a:lnTo>
                  <a:lnTo>
                    <a:pt x="2832" y="24"/>
                  </a:lnTo>
                  <a:lnTo>
                    <a:pt x="2832" y="1160"/>
                  </a:lnTo>
                  <a:lnTo>
                    <a:pt x="2831" y="1156"/>
                  </a:lnTo>
                  <a:lnTo>
                    <a:pt x="2836" y="1164"/>
                  </a:lnTo>
                  <a:lnTo>
                    <a:pt x="2828" y="1161"/>
                  </a:lnTo>
                  <a:lnTo>
                    <a:pt x="2837" y="1159"/>
                  </a:lnTo>
                  <a:lnTo>
                    <a:pt x="2833" y="1161"/>
                  </a:lnTo>
                  <a:lnTo>
                    <a:pt x="2841" y="1153"/>
                  </a:lnTo>
                  <a:lnTo>
                    <a:pt x="2839" y="1157"/>
                  </a:lnTo>
                  <a:lnTo>
                    <a:pt x="2841" y="1148"/>
                  </a:lnTo>
                  <a:lnTo>
                    <a:pt x="2844" y="1156"/>
                  </a:lnTo>
                  <a:lnTo>
                    <a:pt x="2836" y="1151"/>
                  </a:lnTo>
                  <a:lnTo>
                    <a:pt x="2840" y="1152"/>
                  </a:lnTo>
                  <a:lnTo>
                    <a:pt x="24" y="1152"/>
                  </a:lnTo>
                  <a:lnTo>
                    <a:pt x="29" y="1151"/>
                  </a:lnTo>
                  <a:lnTo>
                    <a:pt x="22" y="1156"/>
                  </a:lnTo>
                  <a:lnTo>
                    <a:pt x="25" y="1148"/>
                  </a:lnTo>
                  <a:lnTo>
                    <a:pt x="27" y="1157"/>
                  </a:lnTo>
                  <a:lnTo>
                    <a:pt x="25" y="1153"/>
                  </a:lnTo>
                  <a:lnTo>
                    <a:pt x="33" y="1161"/>
                  </a:lnTo>
                  <a:lnTo>
                    <a:pt x="29" y="1159"/>
                  </a:lnTo>
                  <a:lnTo>
                    <a:pt x="38" y="1161"/>
                  </a:lnTo>
                  <a:lnTo>
                    <a:pt x="29" y="1165"/>
                  </a:lnTo>
                  <a:lnTo>
                    <a:pt x="33" y="1157"/>
                  </a:lnTo>
                  <a:lnTo>
                    <a:pt x="32" y="1160"/>
                  </a:lnTo>
                  <a:lnTo>
                    <a:pt x="32" y="24"/>
                  </a:lnTo>
                  <a:close/>
                  <a:moveTo>
                    <a:pt x="16" y="24"/>
                  </a:moveTo>
                  <a:cubicBezTo>
                    <a:pt x="16" y="22"/>
                    <a:pt x="18" y="19"/>
                    <a:pt x="20" y="18"/>
                  </a:cubicBezTo>
                  <a:cubicBezTo>
                    <a:pt x="22" y="16"/>
                    <a:pt x="25" y="16"/>
                    <a:pt x="28" y="17"/>
                  </a:cubicBezTo>
                  <a:lnTo>
                    <a:pt x="42" y="23"/>
                  </a:lnTo>
                  <a:cubicBezTo>
                    <a:pt x="44" y="24"/>
                    <a:pt x="46" y="26"/>
                    <a:pt x="46" y="29"/>
                  </a:cubicBezTo>
                  <a:cubicBezTo>
                    <a:pt x="47" y="32"/>
                    <a:pt x="46" y="34"/>
                    <a:pt x="44" y="36"/>
                  </a:cubicBezTo>
                  <a:lnTo>
                    <a:pt x="36" y="44"/>
                  </a:lnTo>
                  <a:cubicBezTo>
                    <a:pt x="34" y="46"/>
                    <a:pt x="32" y="47"/>
                    <a:pt x="29" y="46"/>
                  </a:cubicBezTo>
                  <a:cubicBezTo>
                    <a:pt x="26" y="46"/>
                    <a:pt x="24" y="44"/>
                    <a:pt x="23" y="42"/>
                  </a:cubicBezTo>
                  <a:lnTo>
                    <a:pt x="17" y="28"/>
                  </a:lnTo>
                  <a:cubicBezTo>
                    <a:pt x="16" y="25"/>
                    <a:pt x="16" y="22"/>
                    <a:pt x="18" y="20"/>
                  </a:cubicBezTo>
                  <a:cubicBezTo>
                    <a:pt x="19" y="18"/>
                    <a:pt x="22" y="16"/>
                    <a:pt x="24" y="16"/>
                  </a:cubicBezTo>
                  <a:lnTo>
                    <a:pt x="2840" y="16"/>
                  </a:lnTo>
                  <a:cubicBezTo>
                    <a:pt x="2843" y="16"/>
                    <a:pt x="2846" y="18"/>
                    <a:pt x="2847" y="20"/>
                  </a:cubicBezTo>
                  <a:cubicBezTo>
                    <a:pt x="2849" y="22"/>
                    <a:pt x="2849" y="25"/>
                    <a:pt x="2848" y="27"/>
                  </a:cubicBezTo>
                  <a:lnTo>
                    <a:pt x="2843" y="41"/>
                  </a:lnTo>
                  <a:cubicBezTo>
                    <a:pt x="2842" y="44"/>
                    <a:pt x="2840" y="46"/>
                    <a:pt x="2837" y="46"/>
                  </a:cubicBezTo>
                  <a:cubicBezTo>
                    <a:pt x="2835" y="47"/>
                    <a:pt x="2832" y="46"/>
                    <a:pt x="2830" y="44"/>
                  </a:cubicBezTo>
                  <a:lnTo>
                    <a:pt x="2822" y="36"/>
                  </a:lnTo>
                  <a:cubicBezTo>
                    <a:pt x="2820" y="34"/>
                    <a:pt x="2819" y="32"/>
                    <a:pt x="2820" y="29"/>
                  </a:cubicBezTo>
                  <a:cubicBezTo>
                    <a:pt x="2820" y="26"/>
                    <a:pt x="2822" y="24"/>
                    <a:pt x="2824" y="23"/>
                  </a:cubicBezTo>
                  <a:lnTo>
                    <a:pt x="2837" y="17"/>
                  </a:lnTo>
                  <a:cubicBezTo>
                    <a:pt x="2840" y="16"/>
                    <a:pt x="2842" y="16"/>
                    <a:pt x="2845" y="18"/>
                  </a:cubicBezTo>
                  <a:cubicBezTo>
                    <a:pt x="2847" y="19"/>
                    <a:pt x="2848" y="22"/>
                    <a:pt x="2848" y="24"/>
                  </a:cubicBezTo>
                  <a:lnTo>
                    <a:pt x="2848" y="1160"/>
                  </a:lnTo>
                  <a:cubicBezTo>
                    <a:pt x="2848" y="1163"/>
                    <a:pt x="2847" y="1166"/>
                    <a:pt x="2845" y="1167"/>
                  </a:cubicBezTo>
                  <a:cubicBezTo>
                    <a:pt x="2843" y="1169"/>
                    <a:pt x="2840" y="1169"/>
                    <a:pt x="2838" y="1168"/>
                  </a:cubicBezTo>
                  <a:lnTo>
                    <a:pt x="2825" y="1163"/>
                  </a:lnTo>
                  <a:cubicBezTo>
                    <a:pt x="2822" y="1162"/>
                    <a:pt x="2820" y="1160"/>
                    <a:pt x="2820" y="1157"/>
                  </a:cubicBezTo>
                  <a:cubicBezTo>
                    <a:pt x="2819" y="1154"/>
                    <a:pt x="2820" y="1152"/>
                    <a:pt x="2822" y="1150"/>
                  </a:cubicBezTo>
                  <a:lnTo>
                    <a:pt x="2830" y="1142"/>
                  </a:lnTo>
                  <a:cubicBezTo>
                    <a:pt x="2832" y="1140"/>
                    <a:pt x="2834" y="1139"/>
                    <a:pt x="2837" y="1140"/>
                  </a:cubicBezTo>
                  <a:cubicBezTo>
                    <a:pt x="2840" y="1140"/>
                    <a:pt x="2842" y="1142"/>
                    <a:pt x="2843" y="1145"/>
                  </a:cubicBezTo>
                  <a:lnTo>
                    <a:pt x="2848" y="1158"/>
                  </a:lnTo>
                  <a:cubicBezTo>
                    <a:pt x="2849" y="1160"/>
                    <a:pt x="2849" y="1163"/>
                    <a:pt x="2847" y="1165"/>
                  </a:cubicBezTo>
                  <a:cubicBezTo>
                    <a:pt x="2846" y="1167"/>
                    <a:pt x="2843" y="1168"/>
                    <a:pt x="2840" y="1168"/>
                  </a:cubicBezTo>
                  <a:lnTo>
                    <a:pt x="24" y="1168"/>
                  </a:lnTo>
                  <a:cubicBezTo>
                    <a:pt x="22" y="1168"/>
                    <a:pt x="19" y="1167"/>
                    <a:pt x="18" y="1165"/>
                  </a:cubicBezTo>
                  <a:cubicBezTo>
                    <a:pt x="16" y="1162"/>
                    <a:pt x="16" y="1160"/>
                    <a:pt x="17" y="1157"/>
                  </a:cubicBezTo>
                  <a:lnTo>
                    <a:pt x="23" y="1144"/>
                  </a:lnTo>
                  <a:cubicBezTo>
                    <a:pt x="24" y="1142"/>
                    <a:pt x="26" y="1140"/>
                    <a:pt x="29" y="1140"/>
                  </a:cubicBezTo>
                  <a:cubicBezTo>
                    <a:pt x="32" y="1139"/>
                    <a:pt x="34" y="1140"/>
                    <a:pt x="36" y="1142"/>
                  </a:cubicBezTo>
                  <a:lnTo>
                    <a:pt x="44" y="1150"/>
                  </a:lnTo>
                  <a:cubicBezTo>
                    <a:pt x="46" y="1152"/>
                    <a:pt x="47" y="1155"/>
                    <a:pt x="46" y="1157"/>
                  </a:cubicBezTo>
                  <a:cubicBezTo>
                    <a:pt x="46" y="1160"/>
                    <a:pt x="44" y="1162"/>
                    <a:pt x="41" y="1163"/>
                  </a:cubicBezTo>
                  <a:lnTo>
                    <a:pt x="27" y="1168"/>
                  </a:lnTo>
                  <a:cubicBezTo>
                    <a:pt x="25" y="1169"/>
                    <a:pt x="22" y="1169"/>
                    <a:pt x="20" y="1167"/>
                  </a:cubicBezTo>
                  <a:cubicBezTo>
                    <a:pt x="18" y="1166"/>
                    <a:pt x="16" y="1163"/>
                    <a:pt x="16" y="1160"/>
                  </a:cubicBezTo>
                  <a:lnTo>
                    <a:pt x="16" y="24"/>
                  </a:lnTo>
                  <a:close/>
                  <a:moveTo>
                    <a:pt x="32" y="1160"/>
                  </a:moveTo>
                  <a:lnTo>
                    <a:pt x="22" y="1153"/>
                  </a:lnTo>
                  <a:lnTo>
                    <a:pt x="36" y="1148"/>
                  </a:lnTo>
                  <a:lnTo>
                    <a:pt x="33" y="1161"/>
                  </a:lnTo>
                  <a:lnTo>
                    <a:pt x="25" y="1153"/>
                  </a:lnTo>
                  <a:lnTo>
                    <a:pt x="38" y="1151"/>
                  </a:lnTo>
                  <a:lnTo>
                    <a:pt x="32" y="1164"/>
                  </a:lnTo>
                  <a:lnTo>
                    <a:pt x="24" y="1152"/>
                  </a:lnTo>
                  <a:lnTo>
                    <a:pt x="2840" y="1152"/>
                  </a:lnTo>
                  <a:lnTo>
                    <a:pt x="2833" y="1163"/>
                  </a:lnTo>
                  <a:lnTo>
                    <a:pt x="2828" y="1150"/>
                  </a:lnTo>
                  <a:lnTo>
                    <a:pt x="2841" y="1153"/>
                  </a:lnTo>
                  <a:lnTo>
                    <a:pt x="2833" y="1161"/>
                  </a:lnTo>
                  <a:lnTo>
                    <a:pt x="2830" y="1148"/>
                  </a:lnTo>
                  <a:lnTo>
                    <a:pt x="2843" y="1153"/>
                  </a:lnTo>
                  <a:lnTo>
                    <a:pt x="2832" y="1160"/>
                  </a:lnTo>
                  <a:lnTo>
                    <a:pt x="2832" y="24"/>
                  </a:lnTo>
                  <a:lnTo>
                    <a:pt x="2844" y="32"/>
                  </a:lnTo>
                  <a:lnTo>
                    <a:pt x="2831" y="38"/>
                  </a:lnTo>
                  <a:lnTo>
                    <a:pt x="2833" y="25"/>
                  </a:lnTo>
                  <a:lnTo>
                    <a:pt x="2841" y="33"/>
                  </a:lnTo>
                  <a:lnTo>
                    <a:pt x="2828" y="36"/>
                  </a:lnTo>
                  <a:lnTo>
                    <a:pt x="2833" y="22"/>
                  </a:lnTo>
                  <a:lnTo>
                    <a:pt x="2840" y="32"/>
                  </a:lnTo>
                  <a:lnTo>
                    <a:pt x="24" y="32"/>
                  </a:lnTo>
                  <a:lnTo>
                    <a:pt x="32" y="21"/>
                  </a:lnTo>
                  <a:lnTo>
                    <a:pt x="38" y="35"/>
                  </a:lnTo>
                  <a:lnTo>
                    <a:pt x="25" y="33"/>
                  </a:lnTo>
                  <a:lnTo>
                    <a:pt x="33" y="25"/>
                  </a:lnTo>
                  <a:lnTo>
                    <a:pt x="35" y="38"/>
                  </a:lnTo>
                  <a:lnTo>
                    <a:pt x="21" y="32"/>
                  </a:lnTo>
                  <a:lnTo>
                    <a:pt x="32" y="24"/>
                  </a:lnTo>
                  <a:lnTo>
                    <a:pt x="32" y="1160"/>
                  </a:lnTo>
                  <a:close/>
                </a:path>
              </a:pathLst>
            </a:custGeom>
            <a:solidFill>
              <a:srgbClr val="4F81BD"/>
            </a:solidFill>
            <a:ln w="0" cap="flat">
              <a:solidFill>
                <a:srgbClr val="4F81BD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9" name="Rectangle 145"/>
            <p:cNvSpPr>
              <a:spLocks noChangeArrowheads="1"/>
            </p:cNvSpPr>
            <p:nvPr/>
          </p:nvSpPr>
          <p:spPr bwMode="auto">
            <a:xfrm>
              <a:off x="2626" y="1613"/>
              <a:ext cx="834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“Startup/Post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70" name="Rectangle 146"/>
            <p:cNvSpPr>
              <a:spLocks noChangeArrowheads="1"/>
            </p:cNvSpPr>
            <p:nvPr/>
          </p:nvSpPr>
          <p:spPr bwMode="auto">
            <a:xfrm>
              <a:off x="3364" y="1613"/>
              <a:ext cx="102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71" name="Rectangle 147"/>
            <p:cNvSpPr>
              <a:spLocks noChangeArrowheads="1"/>
            </p:cNvSpPr>
            <p:nvPr/>
          </p:nvSpPr>
          <p:spPr bwMode="auto">
            <a:xfrm>
              <a:off x="2842" y="1733"/>
              <a:ext cx="444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award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72" name="Rectangle 148"/>
            <p:cNvSpPr>
              <a:spLocks noChangeArrowheads="1"/>
            </p:cNvSpPr>
            <p:nvPr/>
          </p:nvSpPr>
          <p:spPr bwMode="auto">
            <a:xfrm>
              <a:off x="2680" y="1853"/>
              <a:ext cx="756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Orientation”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73" name="Rectangle 149"/>
            <p:cNvSpPr>
              <a:spLocks noChangeArrowheads="1"/>
            </p:cNvSpPr>
            <p:nvPr/>
          </p:nvSpPr>
          <p:spPr bwMode="auto">
            <a:xfrm>
              <a:off x="2956" y="979"/>
              <a:ext cx="174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74" name="Rectangle 150"/>
            <p:cNvSpPr>
              <a:spLocks noChangeArrowheads="1"/>
            </p:cNvSpPr>
            <p:nvPr/>
          </p:nvSpPr>
          <p:spPr bwMode="auto">
            <a:xfrm>
              <a:off x="2904" y="486"/>
              <a:ext cx="204" cy="138"/>
            </a:xfrm>
            <a:prstGeom prst="rect">
              <a:avLst/>
            </a:prstGeom>
            <a:solidFill>
              <a:srgbClr val="4F81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5" name="Freeform 151"/>
            <p:cNvSpPr>
              <a:spLocks noEditPoints="1"/>
            </p:cNvSpPr>
            <p:nvPr/>
          </p:nvSpPr>
          <p:spPr bwMode="auto">
            <a:xfrm>
              <a:off x="2898" y="492"/>
              <a:ext cx="210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0" y="0"/>
                </a:cxn>
                <a:cxn ang="0">
                  <a:pos x="210" y="144"/>
                </a:cxn>
                <a:cxn ang="0">
                  <a:pos x="0" y="144"/>
                </a:cxn>
                <a:cxn ang="0">
                  <a:pos x="0" y="0"/>
                </a:cxn>
                <a:cxn ang="0">
                  <a:pos x="6" y="141"/>
                </a:cxn>
                <a:cxn ang="0">
                  <a:pos x="3" y="138"/>
                </a:cxn>
                <a:cxn ang="0">
                  <a:pos x="207" y="138"/>
                </a:cxn>
                <a:cxn ang="0">
                  <a:pos x="204" y="141"/>
                </a:cxn>
                <a:cxn ang="0">
                  <a:pos x="204" y="3"/>
                </a:cxn>
                <a:cxn ang="0">
                  <a:pos x="207" y="6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6" y="141"/>
                </a:cxn>
              </a:cxnLst>
              <a:rect l="0" t="0" r="r" b="b"/>
              <a:pathLst>
                <a:path w="210" h="144">
                  <a:moveTo>
                    <a:pt x="0" y="0"/>
                  </a:moveTo>
                  <a:lnTo>
                    <a:pt x="210" y="0"/>
                  </a:lnTo>
                  <a:lnTo>
                    <a:pt x="210" y="144"/>
                  </a:lnTo>
                  <a:lnTo>
                    <a:pt x="0" y="144"/>
                  </a:lnTo>
                  <a:lnTo>
                    <a:pt x="0" y="0"/>
                  </a:lnTo>
                  <a:close/>
                  <a:moveTo>
                    <a:pt x="6" y="141"/>
                  </a:moveTo>
                  <a:lnTo>
                    <a:pt x="3" y="138"/>
                  </a:lnTo>
                  <a:lnTo>
                    <a:pt x="207" y="138"/>
                  </a:lnTo>
                  <a:lnTo>
                    <a:pt x="204" y="141"/>
                  </a:lnTo>
                  <a:lnTo>
                    <a:pt x="204" y="3"/>
                  </a:lnTo>
                  <a:lnTo>
                    <a:pt x="207" y="6"/>
                  </a:lnTo>
                  <a:lnTo>
                    <a:pt x="3" y="6"/>
                  </a:lnTo>
                  <a:lnTo>
                    <a:pt x="6" y="3"/>
                  </a:lnTo>
                  <a:lnTo>
                    <a:pt x="6" y="1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6" name="Freeform 152"/>
            <p:cNvSpPr>
              <a:spLocks noEditPoints="1"/>
            </p:cNvSpPr>
            <p:nvPr/>
          </p:nvSpPr>
          <p:spPr bwMode="auto">
            <a:xfrm>
              <a:off x="2901" y="489"/>
              <a:ext cx="216" cy="15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568" y="0"/>
                </a:cxn>
                <a:cxn ang="0">
                  <a:pos x="576" y="8"/>
                </a:cxn>
                <a:cxn ang="0">
                  <a:pos x="576" y="392"/>
                </a:cxn>
                <a:cxn ang="0">
                  <a:pos x="568" y="400"/>
                </a:cxn>
                <a:cxn ang="0">
                  <a:pos x="8" y="400"/>
                </a:cxn>
                <a:cxn ang="0">
                  <a:pos x="0" y="392"/>
                </a:cxn>
                <a:cxn ang="0">
                  <a:pos x="0" y="8"/>
                </a:cxn>
                <a:cxn ang="0">
                  <a:pos x="16" y="392"/>
                </a:cxn>
                <a:cxn ang="0">
                  <a:pos x="8" y="384"/>
                </a:cxn>
                <a:cxn ang="0">
                  <a:pos x="568" y="384"/>
                </a:cxn>
                <a:cxn ang="0">
                  <a:pos x="560" y="392"/>
                </a:cxn>
                <a:cxn ang="0">
                  <a:pos x="560" y="8"/>
                </a:cxn>
                <a:cxn ang="0">
                  <a:pos x="568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392"/>
                </a:cxn>
                <a:cxn ang="0">
                  <a:pos x="32" y="384"/>
                </a:cxn>
                <a:cxn ang="0">
                  <a:pos x="28" y="392"/>
                </a:cxn>
                <a:cxn ang="0">
                  <a:pos x="19" y="390"/>
                </a:cxn>
                <a:cxn ang="0">
                  <a:pos x="11" y="382"/>
                </a:cxn>
                <a:cxn ang="0">
                  <a:pos x="9" y="373"/>
                </a:cxn>
                <a:cxn ang="0">
                  <a:pos x="16" y="368"/>
                </a:cxn>
                <a:cxn ang="0">
                  <a:pos x="560" y="368"/>
                </a:cxn>
                <a:cxn ang="0">
                  <a:pos x="568" y="373"/>
                </a:cxn>
                <a:cxn ang="0">
                  <a:pos x="566" y="382"/>
                </a:cxn>
                <a:cxn ang="0">
                  <a:pos x="558" y="390"/>
                </a:cxn>
                <a:cxn ang="0">
                  <a:pos x="549" y="392"/>
                </a:cxn>
                <a:cxn ang="0">
                  <a:pos x="544" y="384"/>
                </a:cxn>
                <a:cxn ang="0">
                  <a:pos x="544" y="16"/>
                </a:cxn>
                <a:cxn ang="0">
                  <a:pos x="549" y="9"/>
                </a:cxn>
                <a:cxn ang="0">
                  <a:pos x="558" y="11"/>
                </a:cxn>
                <a:cxn ang="0">
                  <a:pos x="566" y="19"/>
                </a:cxn>
                <a:cxn ang="0">
                  <a:pos x="568" y="28"/>
                </a:cxn>
                <a:cxn ang="0">
                  <a:pos x="560" y="32"/>
                </a:cxn>
                <a:cxn ang="0">
                  <a:pos x="16" y="32"/>
                </a:cxn>
                <a:cxn ang="0">
                  <a:pos x="9" y="28"/>
                </a:cxn>
                <a:cxn ang="0">
                  <a:pos x="11" y="19"/>
                </a:cxn>
                <a:cxn ang="0">
                  <a:pos x="19" y="11"/>
                </a:cxn>
                <a:cxn ang="0">
                  <a:pos x="28" y="9"/>
                </a:cxn>
                <a:cxn ang="0">
                  <a:pos x="32" y="16"/>
                </a:cxn>
                <a:cxn ang="0">
                  <a:pos x="32" y="384"/>
                </a:cxn>
                <a:cxn ang="0">
                  <a:pos x="16" y="16"/>
                </a:cxn>
                <a:cxn ang="0">
                  <a:pos x="30" y="22"/>
                </a:cxn>
                <a:cxn ang="0">
                  <a:pos x="22" y="30"/>
                </a:cxn>
                <a:cxn ang="0">
                  <a:pos x="16" y="16"/>
                </a:cxn>
                <a:cxn ang="0">
                  <a:pos x="560" y="16"/>
                </a:cxn>
                <a:cxn ang="0">
                  <a:pos x="555" y="30"/>
                </a:cxn>
                <a:cxn ang="0">
                  <a:pos x="547" y="22"/>
                </a:cxn>
                <a:cxn ang="0">
                  <a:pos x="560" y="16"/>
                </a:cxn>
                <a:cxn ang="0">
                  <a:pos x="560" y="384"/>
                </a:cxn>
                <a:cxn ang="0">
                  <a:pos x="547" y="379"/>
                </a:cxn>
                <a:cxn ang="0">
                  <a:pos x="555" y="371"/>
                </a:cxn>
                <a:cxn ang="0">
                  <a:pos x="560" y="384"/>
                </a:cxn>
                <a:cxn ang="0">
                  <a:pos x="16" y="384"/>
                </a:cxn>
                <a:cxn ang="0">
                  <a:pos x="22" y="371"/>
                </a:cxn>
                <a:cxn ang="0">
                  <a:pos x="30" y="379"/>
                </a:cxn>
                <a:cxn ang="0">
                  <a:pos x="16" y="384"/>
                </a:cxn>
                <a:cxn ang="0">
                  <a:pos x="16" y="16"/>
                </a:cxn>
              </a:cxnLst>
              <a:rect l="0" t="0" r="r" b="b"/>
              <a:pathLst>
                <a:path w="576" h="400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568" y="0"/>
                  </a:lnTo>
                  <a:cubicBezTo>
                    <a:pt x="573" y="0"/>
                    <a:pt x="576" y="4"/>
                    <a:pt x="576" y="8"/>
                  </a:cubicBezTo>
                  <a:lnTo>
                    <a:pt x="576" y="392"/>
                  </a:lnTo>
                  <a:cubicBezTo>
                    <a:pt x="576" y="397"/>
                    <a:pt x="573" y="400"/>
                    <a:pt x="568" y="400"/>
                  </a:cubicBezTo>
                  <a:lnTo>
                    <a:pt x="8" y="400"/>
                  </a:lnTo>
                  <a:cubicBezTo>
                    <a:pt x="4" y="400"/>
                    <a:pt x="0" y="397"/>
                    <a:pt x="0" y="392"/>
                  </a:cubicBezTo>
                  <a:lnTo>
                    <a:pt x="0" y="8"/>
                  </a:lnTo>
                  <a:close/>
                  <a:moveTo>
                    <a:pt x="16" y="392"/>
                  </a:moveTo>
                  <a:lnTo>
                    <a:pt x="8" y="384"/>
                  </a:lnTo>
                  <a:lnTo>
                    <a:pt x="568" y="384"/>
                  </a:lnTo>
                  <a:lnTo>
                    <a:pt x="560" y="392"/>
                  </a:lnTo>
                  <a:lnTo>
                    <a:pt x="560" y="8"/>
                  </a:lnTo>
                  <a:lnTo>
                    <a:pt x="568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392"/>
                  </a:lnTo>
                  <a:close/>
                  <a:moveTo>
                    <a:pt x="32" y="384"/>
                  </a:moveTo>
                  <a:cubicBezTo>
                    <a:pt x="32" y="388"/>
                    <a:pt x="31" y="391"/>
                    <a:pt x="28" y="392"/>
                  </a:cubicBezTo>
                  <a:cubicBezTo>
                    <a:pt x="25" y="393"/>
                    <a:pt x="21" y="392"/>
                    <a:pt x="19" y="390"/>
                  </a:cubicBezTo>
                  <a:lnTo>
                    <a:pt x="11" y="382"/>
                  </a:lnTo>
                  <a:cubicBezTo>
                    <a:pt x="9" y="380"/>
                    <a:pt x="8" y="376"/>
                    <a:pt x="9" y="373"/>
                  </a:cubicBezTo>
                  <a:cubicBezTo>
                    <a:pt x="10" y="370"/>
                    <a:pt x="13" y="368"/>
                    <a:pt x="16" y="368"/>
                  </a:cubicBezTo>
                  <a:lnTo>
                    <a:pt x="560" y="368"/>
                  </a:lnTo>
                  <a:cubicBezTo>
                    <a:pt x="564" y="368"/>
                    <a:pt x="567" y="370"/>
                    <a:pt x="568" y="373"/>
                  </a:cubicBezTo>
                  <a:cubicBezTo>
                    <a:pt x="569" y="376"/>
                    <a:pt x="568" y="380"/>
                    <a:pt x="566" y="382"/>
                  </a:cubicBezTo>
                  <a:lnTo>
                    <a:pt x="558" y="390"/>
                  </a:lnTo>
                  <a:cubicBezTo>
                    <a:pt x="556" y="392"/>
                    <a:pt x="552" y="393"/>
                    <a:pt x="549" y="392"/>
                  </a:cubicBezTo>
                  <a:cubicBezTo>
                    <a:pt x="546" y="391"/>
                    <a:pt x="544" y="388"/>
                    <a:pt x="544" y="384"/>
                  </a:cubicBezTo>
                  <a:lnTo>
                    <a:pt x="544" y="16"/>
                  </a:lnTo>
                  <a:cubicBezTo>
                    <a:pt x="544" y="13"/>
                    <a:pt x="546" y="10"/>
                    <a:pt x="549" y="9"/>
                  </a:cubicBezTo>
                  <a:cubicBezTo>
                    <a:pt x="552" y="8"/>
                    <a:pt x="556" y="9"/>
                    <a:pt x="558" y="11"/>
                  </a:cubicBezTo>
                  <a:lnTo>
                    <a:pt x="566" y="19"/>
                  </a:lnTo>
                  <a:cubicBezTo>
                    <a:pt x="568" y="21"/>
                    <a:pt x="569" y="25"/>
                    <a:pt x="568" y="28"/>
                  </a:cubicBezTo>
                  <a:cubicBezTo>
                    <a:pt x="567" y="31"/>
                    <a:pt x="564" y="32"/>
                    <a:pt x="560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384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560" y="16"/>
                  </a:lnTo>
                  <a:lnTo>
                    <a:pt x="555" y="30"/>
                  </a:lnTo>
                  <a:lnTo>
                    <a:pt x="547" y="22"/>
                  </a:lnTo>
                  <a:lnTo>
                    <a:pt x="560" y="16"/>
                  </a:lnTo>
                  <a:lnTo>
                    <a:pt x="560" y="384"/>
                  </a:lnTo>
                  <a:lnTo>
                    <a:pt x="547" y="379"/>
                  </a:lnTo>
                  <a:lnTo>
                    <a:pt x="555" y="371"/>
                  </a:lnTo>
                  <a:lnTo>
                    <a:pt x="560" y="384"/>
                  </a:lnTo>
                  <a:lnTo>
                    <a:pt x="16" y="384"/>
                  </a:lnTo>
                  <a:lnTo>
                    <a:pt x="22" y="371"/>
                  </a:lnTo>
                  <a:lnTo>
                    <a:pt x="30" y="379"/>
                  </a:lnTo>
                  <a:lnTo>
                    <a:pt x="16" y="384"/>
                  </a:lnTo>
                  <a:lnTo>
                    <a:pt x="16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7" name="Freeform 153"/>
            <p:cNvSpPr>
              <a:spLocks noEditPoints="1"/>
            </p:cNvSpPr>
            <p:nvPr/>
          </p:nvSpPr>
          <p:spPr bwMode="auto">
            <a:xfrm>
              <a:off x="2898" y="486"/>
              <a:ext cx="222" cy="156"/>
            </a:xfrm>
            <a:custGeom>
              <a:avLst/>
              <a:gdLst/>
              <a:ahLst/>
              <a:cxnLst>
                <a:cxn ang="0">
                  <a:pos x="576" y="0"/>
                </a:cxn>
                <a:cxn ang="0">
                  <a:pos x="590" y="406"/>
                </a:cxn>
                <a:cxn ang="0">
                  <a:pos x="3" y="406"/>
                </a:cxn>
                <a:cxn ang="0">
                  <a:pos x="22" y="403"/>
                </a:cxn>
                <a:cxn ang="0">
                  <a:pos x="576" y="400"/>
                </a:cxn>
                <a:cxn ang="0">
                  <a:pos x="16" y="16"/>
                </a:cxn>
                <a:cxn ang="0">
                  <a:pos x="32" y="400"/>
                </a:cxn>
                <a:cxn ang="0">
                  <a:pos x="16" y="384"/>
                </a:cxn>
                <a:cxn ang="0">
                  <a:pos x="565" y="408"/>
                </a:cxn>
                <a:cxn ang="0">
                  <a:pos x="582" y="19"/>
                </a:cxn>
                <a:cxn ang="0">
                  <a:pos x="11" y="19"/>
                </a:cxn>
                <a:cxn ang="0">
                  <a:pos x="16" y="16"/>
                </a:cxn>
                <a:cxn ang="0">
                  <a:pos x="571" y="30"/>
                </a:cxn>
                <a:cxn ang="0">
                  <a:pos x="571" y="387"/>
                </a:cxn>
                <a:cxn ang="0">
                  <a:pos x="16" y="400"/>
                </a:cxn>
                <a:cxn ang="0">
                  <a:pos x="35" y="408"/>
                </a:cxn>
                <a:cxn ang="0">
                  <a:pos x="10" y="383"/>
                </a:cxn>
                <a:cxn ang="0">
                  <a:pos x="573" y="370"/>
                </a:cxn>
                <a:cxn ang="0">
                  <a:pos x="572" y="404"/>
                </a:cxn>
                <a:cxn ang="0">
                  <a:pos x="544" y="392"/>
                </a:cxn>
                <a:cxn ang="0">
                  <a:pos x="568" y="12"/>
                </a:cxn>
                <a:cxn ang="0">
                  <a:pos x="580" y="44"/>
                </a:cxn>
                <a:cxn ang="0">
                  <a:pos x="13" y="43"/>
                </a:cxn>
                <a:cxn ang="0">
                  <a:pos x="26" y="12"/>
                </a:cxn>
                <a:cxn ang="0">
                  <a:pos x="48" y="392"/>
                </a:cxn>
                <a:cxn ang="0">
                  <a:pos x="29" y="27"/>
                </a:cxn>
                <a:cxn ang="0">
                  <a:pos x="21" y="30"/>
                </a:cxn>
                <a:cxn ang="0">
                  <a:pos x="573" y="29"/>
                </a:cxn>
                <a:cxn ang="0">
                  <a:pos x="565" y="27"/>
                </a:cxn>
                <a:cxn ang="0">
                  <a:pos x="560" y="392"/>
                </a:cxn>
                <a:cxn ang="0">
                  <a:pos x="561" y="393"/>
                </a:cxn>
                <a:cxn ang="0">
                  <a:pos x="564" y="383"/>
                </a:cxn>
                <a:cxn ang="0">
                  <a:pos x="25" y="380"/>
                </a:cxn>
                <a:cxn ang="0">
                  <a:pos x="38" y="393"/>
                </a:cxn>
                <a:cxn ang="0">
                  <a:pos x="16" y="24"/>
                </a:cxn>
                <a:cxn ang="0">
                  <a:pos x="44" y="36"/>
                </a:cxn>
                <a:cxn ang="0">
                  <a:pos x="18" y="20"/>
                </a:cxn>
                <a:cxn ang="0">
                  <a:pos x="571" y="41"/>
                </a:cxn>
                <a:cxn ang="0">
                  <a:pos x="552" y="23"/>
                </a:cxn>
                <a:cxn ang="0">
                  <a:pos x="573" y="399"/>
                </a:cxn>
                <a:cxn ang="0">
                  <a:pos x="558" y="374"/>
                </a:cxn>
                <a:cxn ang="0">
                  <a:pos x="568" y="400"/>
                </a:cxn>
                <a:cxn ang="0">
                  <a:pos x="29" y="372"/>
                </a:cxn>
                <a:cxn ang="0">
                  <a:pos x="27" y="400"/>
                </a:cxn>
                <a:cxn ang="0">
                  <a:pos x="22" y="385"/>
                </a:cxn>
                <a:cxn ang="0">
                  <a:pos x="32" y="396"/>
                </a:cxn>
                <a:cxn ang="0">
                  <a:pos x="569" y="385"/>
                </a:cxn>
                <a:cxn ang="0">
                  <a:pos x="560" y="24"/>
                </a:cxn>
                <a:cxn ang="0">
                  <a:pos x="556" y="36"/>
                </a:cxn>
                <a:cxn ang="0">
                  <a:pos x="38" y="35"/>
                </a:cxn>
                <a:cxn ang="0">
                  <a:pos x="32" y="24"/>
                </a:cxn>
              </a:cxnLst>
              <a:rect l="0" t="0" r="r" b="b"/>
              <a:pathLst>
                <a:path w="592" h="416">
                  <a:moveTo>
                    <a:pt x="0" y="16"/>
                  </a:moveTo>
                  <a:cubicBezTo>
                    <a:pt x="0" y="14"/>
                    <a:pt x="1" y="12"/>
                    <a:pt x="3" y="11"/>
                  </a:cubicBezTo>
                  <a:lnTo>
                    <a:pt x="11" y="3"/>
                  </a:lnTo>
                  <a:cubicBezTo>
                    <a:pt x="12" y="1"/>
                    <a:pt x="14" y="0"/>
                    <a:pt x="16" y="0"/>
                  </a:cubicBezTo>
                  <a:lnTo>
                    <a:pt x="576" y="0"/>
                  </a:lnTo>
                  <a:cubicBezTo>
                    <a:pt x="579" y="0"/>
                    <a:pt x="581" y="1"/>
                    <a:pt x="582" y="3"/>
                  </a:cubicBezTo>
                  <a:lnTo>
                    <a:pt x="590" y="11"/>
                  </a:lnTo>
                  <a:cubicBezTo>
                    <a:pt x="592" y="12"/>
                    <a:pt x="592" y="14"/>
                    <a:pt x="592" y="16"/>
                  </a:cubicBezTo>
                  <a:lnTo>
                    <a:pt x="592" y="400"/>
                  </a:lnTo>
                  <a:cubicBezTo>
                    <a:pt x="592" y="403"/>
                    <a:pt x="592" y="405"/>
                    <a:pt x="590" y="406"/>
                  </a:cubicBezTo>
                  <a:lnTo>
                    <a:pt x="582" y="414"/>
                  </a:lnTo>
                  <a:cubicBezTo>
                    <a:pt x="581" y="416"/>
                    <a:pt x="579" y="416"/>
                    <a:pt x="576" y="416"/>
                  </a:cubicBezTo>
                  <a:lnTo>
                    <a:pt x="16" y="416"/>
                  </a:lnTo>
                  <a:cubicBezTo>
                    <a:pt x="14" y="416"/>
                    <a:pt x="12" y="416"/>
                    <a:pt x="11" y="414"/>
                  </a:cubicBezTo>
                  <a:lnTo>
                    <a:pt x="3" y="406"/>
                  </a:lnTo>
                  <a:cubicBezTo>
                    <a:pt x="1" y="405"/>
                    <a:pt x="0" y="403"/>
                    <a:pt x="0" y="400"/>
                  </a:cubicBezTo>
                  <a:lnTo>
                    <a:pt x="0" y="16"/>
                  </a:lnTo>
                  <a:close/>
                  <a:moveTo>
                    <a:pt x="16" y="400"/>
                  </a:moveTo>
                  <a:lnTo>
                    <a:pt x="14" y="395"/>
                  </a:lnTo>
                  <a:lnTo>
                    <a:pt x="22" y="403"/>
                  </a:lnTo>
                  <a:lnTo>
                    <a:pt x="16" y="400"/>
                  </a:lnTo>
                  <a:lnTo>
                    <a:pt x="576" y="400"/>
                  </a:lnTo>
                  <a:lnTo>
                    <a:pt x="571" y="403"/>
                  </a:lnTo>
                  <a:lnTo>
                    <a:pt x="579" y="395"/>
                  </a:lnTo>
                  <a:lnTo>
                    <a:pt x="576" y="400"/>
                  </a:lnTo>
                  <a:lnTo>
                    <a:pt x="576" y="16"/>
                  </a:lnTo>
                  <a:lnTo>
                    <a:pt x="579" y="22"/>
                  </a:lnTo>
                  <a:lnTo>
                    <a:pt x="571" y="14"/>
                  </a:lnTo>
                  <a:lnTo>
                    <a:pt x="576" y="16"/>
                  </a:lnTo>
                  <a:lnTo>
                    <a:pt x="16" y="16"/>
                  </a:lnTo>
                  <a:lnTo>
                    <a:pt x="22" y="14"/>
                  </a:lnTo>
                  <a:lnTo>
                    <a:pt x="14" y="22"/>
                  </a:lnTo>
                  <a:lnTo>
                    <a:pt x="16" y="16"/>
                  </a:lnTo>
                  <a:lnTo>
                    <a:pt x="16" y="400"/>
                  </a:lnTo>
                  <a:close/>
                  <a:moveTo>
                    <a:pt x="32" y="400"/>
                  </a:moveTo>
                  <a:cubicBezTo>
                    <a:pt x="32" y="404"/>
                    <a:pt x="31" y="407"/>
                    <a:pt x="28" y="408"/>
                  </a:cubicBezTo>
                  <a:cubicBezTo>
                    <a:pt x="25" y="409"/>
                    <a:pt x="21" y="408"/>
                    <a:pt x="19" y="406"/>
                  </a:cubicBezTo>
                  <a:lnTo>
                    <a:pt x="11" y="398"/>
                  </a:lnTo>
                  <a:cubicBezTo>
                    <a:pt x="9" y="396"/>
                    <a:pt x="8" y="392"/>
                    <a:pt x="9" y="389"/>
                  </a:cubicBezTo>
                  <a:cubicBezTo>
                    <a:pt x="10" y="386"/>
                    <a:pt x="13" y="384"/>
                    <a:pt x="16" y="384"/>
                  </a:cubicBezTo>
                  <a:lnTo>
                    <a:pt x="576" y="384"/>
                  </a:lnTo>
                  <a:cubicBezTo>
                    <a:pt x="580" y="384"/>
                    <a:pt x="583" y="386"/>
                    <a:pt x="584" y="389"/>
                  </a:cubicBezTo>
                  <a:cubicBezTo>
                    <a:pt x="585" y="392"/>
                    <a:pt x="584" y="396"/>
                    <a:pt x="582" y="398"/>
                  </a:cubicBezTo>
                  <a:lnTo>
                    <a:pt x="574" y="406"/>
                  </a:lnTo>
                  <a:cubicBezTo>
                    <a:pt x="572" y="408"/>
                    <a:pt x="568" y="409"/>
                    <a:pt x="565" y="408"/>
                  </a:cubicBezTo>
                  <a:cubicBezTo>
                    <a:pt x="562" y="407"/>
                    <a:pt x="560" y="404"/>
                    <a:pt x="560" y="400"/>
                  </a:cubicBezTo>
                  <a:lnTo>
                    <a:pt x="560" y="16"/>
                  </a:lnTo>
                  <a:cubicBezTo>
                    <a:pt x="560" y="13"/>
                    <a:pt x="562" y="10"/>
                    <a:pt x="565" y="9"/>
                  </a:cubicBezTo>
                  <a:cubicBezTo>
                    <a:pt x="568" y="8"/>
                    <a:pt x="572" y="9"/>
                    <a:pt x="574" y="11"/>
                  </a:cubicBezTo>
                  <a:lnTo>
                    <a:pt x="582" y="19"/>
                  </a:lnTo>
                  <a:cubicBezTo>
                    <a:pt x="584" y="21"/>
                    <a:pt x="585" y="25"/>
                    <a:pt x="584" y="28"/>
                  </a:cubicBezTo>
                  <a:cubicBezTo>
                    <a:pt x="583" y="31"/>
                    <a:pt x="580" y="32"/>
                    <a:pt x="576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400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576" y="16"/>
                  </a:lnTo>
                  <a:lnTo>
                    <a:pt x="571" y="30"/>
                  </a:lnTo>
                  <a:lnTo>
                    <a:pt x="563" y="22"/>
                  </a:lnTo>
                  <a:lnTo>
                    <a:pt x="576" y="16"/>
                  </a:lnTo>
                  <a:lnTo>
                    <a:pt x="576" y="400"/>
                  </a:lnTo>
                  <a:lnTo>
                    <a:pt x="563" y="395"/>
                  </a:lnTo>
                  <a:lnTo>
                    <a:pt x="571" y="387"/>
                  </a:lnTo>
                  <a:lnTo>
                    <a:pt x="576" y="400"/>
                  </a:lnTo>
                  <a:lnTo>
                    <a:pt x="16" y="400"/>
                  </a:lnTo>
                  <a:lnTo>
                    <a:pt x="22" y="387"/>
                  </a:lnTo>
                  <a:lnTo>
                    <a:pt x="30" y="395"/>
                  </a:lnTo>
                  <a:lnTo>
                    <a:pt x="16" y="400"/>
                  </a:lnTo>
                  <a:lnTo>
                    <a:pt x="16" y="16"/>
                  </a:lnTo>
                  <a:close/>
                  <a:moveTo>
                    <a:pt x="48" y="392"/>
                  </a:moveTo>
                  <a:cubicBezTo>
                    <a:pt x="48" y="394"/>
                    <a:pt x="48" y="395"/>
                    <a:pt x="48" y="396"/>
                  </a:cubicBezTo>
                  <a:lnTo>
                    <a:pt x="44" y="404"/>
                  </a:lnTo>
                  <a:cubicBezTo>
                    <a:pt x="42" y="407"/>
                    <a:pt x="38" y="409"/>
                    <a:pt x="35" y="408"/>
                  </a:cubicBezTo>
                  <a:lnTo>
                    <a:pt x="26" y="406"/>
                  </a:lnTo>
                  <a:cubicBezTo>
                    <a:pt x="24" y="406"/>
                    <a:pt x="23" y="405"/>
                    <a:pt x="22" y="404"/>
                  </a:cubicBezTo>
                  <a:lnTo>
                    <a:pt x="14" y="396"/>
                  </a:lnTo>
                  <a:cubicBezTo>
                    <a:pt x="13" y="395"/>
                    <a:pt x="12" y="394"/>
                    <a:pt x="12" y="392"/>
                  </a:cubicBezTo>
                  <a:lnTo>
                    <a:pt x="10" y="383"/>
                  </a:lnTo>
                  <a:cubicBezTo>
                    <a:pt x="9" y="380"/>
                    <a:pt x="10" y="377"/>
                    <a:pt x="13" y="375"/>
                  </a:cubicBezTo>
                  <a:lnTo>
                    <a:pt x="20" y="370"/>
                  </a:lnTo>
                  <a:cubicBezTo>
                    <a:pt x="21" y="369"/>
                    <a:pt x="23" y="368"/>
                    <a:pt x="24" y="368"/>
                  </a:cubicBezTo>
                  <a:lnTo>
                    <a:pt x="568" y="368"/>
                  </a:lnTo>
                  <a:cubicBezTo>
                    <a:pt x="570" y="368"/>
                    <a:pt x="571" y="369"/>
                    <a:pt x="573" y="370"/>
                  </a:cubicBezTo>
                  <a:lnTo>
                    <a:pt x="581" y="375"/>
                  </a:lnTo>
                  <a:cubicBezTo>
                    <a:pt x="584" y="376"/>
                    <a:pt x="585" y="380"/>
                    <a:pt x="584" y="383"/>
                  </a:cubicBezTo>
                  <a:lnTo>
                    <a:pt x="582" y="392"/>
                  </a:lnTo>
                  <a:cubicBezTo>
                    <a:pt x="582" y="394"/>
                    <a:pt x="581" y="395"/>
                    <a:pt x="580" y="396"/>
                  </a:cubicBezTo>
                  <a:lnTo>
                    <a:pt x="572" y="404"/>
                  </a:lnTo>
                  <a:cubicBezTo>
                    <a:pt x="571" y="405"/>
                    <a:pt x="570" y="406"/>
                    <a:pt x="568" y="406"/>
                  </a:cubicBezTo>
                  <a:lnTo>
                    <a:pt x="559" y="408"/>
                  </a:lnTo>
                  <a:cubicBezTo>
                    <a:pt x="556" y="409"/>
                    <a:pt x="552" y="408"/>
                    <a:pt x="551" y="405"/>
                  </a:cubicBezTo>
                  <a:lnTo>
                    <a:pt x="546" y="397"/>
                  </a:lnTo>
                  <a:cubicBezTo>
                    <a:pt x="545" y="395"/>
                    <a:pt x="544" y="394"/>
                    <a:pt x="544" y="392"/>
                  </a:cubicBezTo>
                  <a:lnTo>
                    <a:pt x="544" y="24"/>
                  </a:lnTo>
                  <a:cubicBezTo>
                    <a:pt x="544" y="23"/>
                    <a:pt x="545" y="21"/>
                    <a:pt x="546" y="20"/>
                  </a:cubicBezTo>
                  <a:lnTo>
                    <a:pt x="551" y="13"/>
                  </a:lnTo>
                  <a:cubicBezTo>
                    <a:pt x="553" y="10"/>
                    <a:pt x="556" y="9"/>
                    <a:pt x="559" y="10"/>
                  </a:cubicBezTo>
                  <a:lnTo>
                    <a:pt x="568" y="12"/>
                  </a:lnTo>
                  <a:cubicBezTo>
                    <a:pt x="570" y="12"/>
                    <a:pt x="571" y="13"/>
                    <a:pt x="572" y="14"/>
                  </a:cubicBezTo>
                  <a:lnTo>
                    <a:pt x="580" y="22"/>
                  </a:lnTo>
                  <a:cubicBezTo>
                    <a:pt x="581" y="23"/>
                    <a:pt x="582" y="24"/>
                    <a:pt x="582" y="26"/>
                  </a:cubicBezTo>
                  <a:lnTo>
                    <a:pt x="584" y="35"/>
                  </a:lnTo>
                  <a:cubicBezTo>
                    <a:pt x="585" y="38"/>
                    <a:pt x="583" y="42"/>
                    <a:pt x="580" y="44"/>
                  </a:cubicBezTo>
                  <a:lnTo>
                    <a:pt x="572" y="48"/>
                  </a:lnTo>
                  <a:cubicBezTo>
                    <a:pt x="571" y="48"/>
                    <a:pt x="570" y="48"/>
                    <a:pt x="568" y="48"/>
                  </a:cubicBezTo>
                  <a:lnTo>
                    <a:pt x="24" y="48"/>
                  </a:lnTo>
                  <a:cubicBezTo>
                    <a:pt x="23" y="48"/>
                    <a:pt x="22" y="48"/>
                    <a:pt x="20" y="47"/>
                  </a:cubicBezTo>
                  <a:lnTo>
                    <a:pt x="13" y="43"/>
                  </a:lnTo>
                  <a:cubicBezTo>
                    <a:pt x="10" y="42"/>
                    <a:pt x="9" y="38"/>
                    <a:pt x="10" y="35"/>
                  </a:cubicBezTo>
                  <a:lnTo>
                    <a:pt x="12" y="26"/>
                  </a:lnTo>
                  <a:cubicBezTo>
                    <a:pt x="12" y="24"/>
                    <a:pt x="13" y="23"/>
                    <a:pt x="14" y="22"/>
                  </a:cubicBezTo>
                  <a:lnTo>
                    <a:pt x="22" y="14"/>
                  </a:lnTo>
                  <a:cubicBezTo>
                    <a:pt x="23" y="13"/>
                    <a:pt x="24" y="12"/>
                    <a:pt x="26" y="12"/>
                  </a:cubicBezTo>
                  <a:lnTo>
                    <a:pt x="35" y="10"/>
                  </a:lnTo>
                  <a:cubicBezTo>
                    <a:pt x="38" y="9"/>
                    <a:pt x="42" y="10"/>
                    <a:pt x="43" y="13"/>
                  </a:cubicBezTo>
                  <a:lnTo>
                    <a:pt x="47" y="20"/>
                  </a:lnTo>
                  <a:cubicBezTo>
                    <a:pt x="48" y="22"/>
                    <a:pt x="48" y="23"/>
                    <a:pt x="48" y="24"/>
                  </a:cubicBezTo>
                  <a:lnTo>
                    <a:pt x="48" y="392"/>
                  </a:lnTo>
                  <a:close/>
                  <a:moveTo>
                    <a:pt x="32" y="24"/>
                  </a:moveTo>
                  <a:lnTo>
                    <a:pt x="34" y="28"/>
                  </a:lnTo>
                  <a:lnTo>
                    <a:pt x="30" y="21"/>
                  </a:lnTo>
                  <a:lnTo>
                    <a:pt x="38" y="25"/>
                  </a:lnTo>
                  <a:lnTo>
                    <a:pt x="29" y="27"/>
                  </a:lnTo>
                  <a:lnTo>
                    <a:pt x="33" y="25"/>
                  </a:lnTo>
                  <a:lnTo>
                    <a:pt x="25" y="33"/>
                  </a:lnTo>
                  <a:lnTo>
                    <a:pt x="27" y="29"/>
                  </a:lnTo>
                  <a:lnTo>
                    <a:pt x="25" y="38"/>
                  </a:lnTo>
                  <a:lnTo>
                    <a:pt x="21" y="30"/>
                  </a:lnTo>
                  <a:lnTo>
                    <a:pt x="28" y="34"/>
                  </a:lnTo>
                  <a:lnTo>
                    <a:pt x="24" y="32"/>
                  </a:lnTo>
                  <a:lnTo>
                    <a:pt x="568" y="32"/>
                  </a:lnTo>
                  <a:lnTo>
                    <a:pt x="565" y="33"/>
                  </a:lnTo>
                  <a:lnTo>
                    <a:pt x="573" y="29"/>
                  </a:lnTo>
                  <a:lnTo>
                    <a:pt x="569" y="38"/>
                  </a:lnTo>
                  <a:lnTo>
                    <a:pt x="567" y="29"/>
                  </a:lnTo>
                  <a:lnTo>
                    <a:pt x="569" y="33"/>
                  </a:lnTo>
                  <a:lnTo>
                    <a:pt x="561" y="25"/>
                  </a:lnTo>
                  <a:lnTo>
                    <a:pt x="565" y="27"/>
                  </a:lnTo>
                  <a:lnTo>
                    <a:pt x="556" y="25"/>
                  </a:lnTo>
                  <a:lnTo>
                    <a:pt x="564" y="22"/>
                  </a:lnTo>
                  <a:lnTo>
                    <a:pt x="559" y="29"/>
                  </a:lnTo>
                  <a:lnTo>
                    <a:pt x="560" y="24"/>
                  </a:lnTo>
                  <a:lnTo>
                    <a:pt x="560" y="392"/>
                  </a:lnTo>
                  <a:lnTo>
                    <a:pt x="559" y="388"/>
                  </a:lnTo>
                  <a:lnTo>
                    <a:pt x="564" y="396"/>
                  </a:lnTo>
                  <a:lnTo>
                    <a:pt x="556" y="393"/>
                  </a:lnTo>
                  <a:lnTo>
                    <a:pt x="565" y="391"/>
                  </a:lnTo>
                  <a:lnTo>
                    <a:pt x="561" y="393"/>
                  </a:lnTo>
                  <a:lnTo>
                    <a:pt x="569" y="385"/>
                  </a:lnTo>
                  <a:lnTo>
                    <a:pt x="567" y="389"/>
                  </a:lnTo>
                  <a:lnTo>
                    <a:pt x="569" y="380"/>
                  </a:lnTo>
                  <a:lnTo>
                    <a:pt x="572" y="388"/>
                  </a:lnTo>
                  <a:lnTo>
                    <a:pt x="564" y="383"/>
                  </a:lnTo>
                  <a:lnTo>
                    <a:pt x="568" y="384"/>
                  </a:lnTo>
                  <a:lnTo>
                    <a:pt x="24" y="384"/>
                  </a:lnTo>
                  <a:lnTo>
                    <a:pt x="29" y="383"/>
                  </a:lnTo>
                  <a:lnTo>
                    <a:pt x="22" y="388"/>
                  </a:lnTo>
                  <a:lnTo>
                    <a:pt x="25" y="380"/>
                  </a:lnTo>
                  <a:lnTo>
                    <a:pt x="27" y="389"/>
                  </a:lnTo>
                  <a:lnTo>
                    <a:pt x="25" y="385"/>
                  </a:lnTo>
                  <a:lnTo>
                    <a:pt x="33" y="393"/>
                  </a:lnTo>
                  <a:lnTo>
                    <a:pt x="29" y="391"/>
                  </a:lnTo>
                  <a:lnTo>
                    <a:pt x="38" y="393"/>
                  </a:lnTo>
                  <a:lnTo>
                    <a:pt x="29" y="397"/>
                  </a:lnTo>
                  <a:lnTo>
                    <a:pt x="33" y="389"/>
                  </a:lnTo>
                  <a:lnTo>
                    <a:pt x="32" y="392"/>
                  </a:lnTo>
                  <a:lnTo>
                    <a:pt x="32" y="24"/>
                  </a:lnTo>
                  <a:close/>
                  <a:moveTo>
                    <a:pt x="16" y="24"/>
                  </a:moveTo>
                  <a:cubicBezTo>
                    <a:pt x="16" y="22"/>
                    <a:pt x="18" y="19"/>
                    <a:pt x="20" y="18"/>
                  </a:cubicBezTo>
                  <a:cubicBezTo>
                    <a:pt x="22" y="16"/>
                    <a:pt x="25" y="16"/>
                    <a:pt x="28" y="17"/>
                  </a:cubicBezTo>
                  <a:lnTo>
                    <a:pt x="42" y="23"/>
                  </a:lnTo>
                  <a:cubicBezTo>
                    <a:pt x="44" y="24"/>
                    <a:pt x="46" y="26"/>
                    <a:pt x="46" y="29"/>
                  </a:cubicBezTo>
                  <a:cubicBezTo>
                    <a:pt x="47" y="32"/>
                    <a:pt x="46" y="34"/>
                    <a:pt x="44" y="36"/>
                  </a:cubicBezTo>
                  <a:lnTo>
                    <a:pt x="36" y="44"/>
                  </a:lnTo>
                  <a:cubicBezTo>
                    <a:pt x="34" y="46"/>
                    <a:pt x="32" y="47"/>
                    <a:pt x="29" y="46"/>
                  </a:cubicBezTo>
                  <a:cubicBezTo>
                    <a:pt x="26" y="46"/>
                    <a:pt x="24" y="44"/>
                    <a:pt x="23" y="42"/>
                  </a:cubicBezTo>
                  <a:lnTo>
                    <a:pt x="17" y="28"/>
                  </a:lnTo>
                  <a:cubicBezTo>
                    <a:pt x="16" y="25"/>
                    <a:pt x="16" y="22"/>
                    <a:pt x="18" y="20"/>
                  </a:cubicBezTo>
                  <a:cubicBezTo>
                    <a:pt x="19" y="18"/>
                    <a:pt x="22" y="16"/>
                    <a:pt x="24" y="16"/>
                  </a:cubicBezTo>
                  <a:lnTo>
                    <a:pt x="568" y="16"/>
                  </a:lnTo>
                  <a:cubicBezTo>
                    <a:pt x="571" y="16"/>
                    <a:pt x="574" y="18"/>
                    <a:pt x="575" y="20"/>
                  </a:cubicBezTo>
                  <a:cubicBezTo>
                    <a:pt x="577" y="22"/>
                    <a:pt x="577" y="25"/>
                    <a:pt x="576" y="27"/>
                  </a:cubicBezTo>
                  <a:lnTo>
                    <a:pt x="571" y="41"/>
                  </a:lnTo>
                  <a:cubicBezTo>
                    <a:pt x="570" y="44"/>
                    <a:pt x="568" y="46"/>
                    <a:pt x="565" y="46"/>
                  </a:cubicBezTo>
                  <a:cubicBezTo>
                    <a:pt x="563" y="47"/>
                    <a:pt x="560" y="46"/>
                    <a:pt x="558" y="44"/>
                  </a:cubicBezTo>
                  <a:lnTo>
                    <a:pt x="550" y="36"/>
                  </a:lnTo>
                  <a:cubicBezTo>
                    <a:pt x="548" y="34"/>
                    <a:pt x="547" y="32"/>
                    <a:pt x="548" y="29"/>
                  </a:cubicBezTo>
                  <a:cubicBezTo>
                    <a:pt x="548" y="26"/>
                    <a:pt x="550" y="24"/>
                    <a:pt x="552" y="23"/>
                  </a:cubicBezTo>
                  <a:lnTo>
                    <a:pt x="565" y="17"/>
                  </a:lnTo>
                  <a:cubicBezTo>
                    <a:pt x="568" y="16"/>
                    <a:pt x="570" y="16"/>
                    <a:pt x="573" y="18"/>
                  </a:cubicBezTo>
                  <a:cubicBezTo>
                    <a:pt x="575" y="19"/>
                    <a:pt x="576" y="22"/>
                    <a:pt x="576" y="24"/>
                  </a:cubicBezTo>
                  <a:lnTo>
                    <a:pt x="576" y="392"/>
                  </a:lnTo>
                  <a:cubicBezTo>
                    <a:pt x="576" y="395"/>
                    <a:pt x="575" y="398"/>
                    <a:pt x="573" y="399"/>
                  </a:cubicBezTo>
                  <a:cubicBezTo>
                    <a:pt x="571" y="401"/>
                    <a:pt x="568" y="401"/>
                    <a:pt x="566" y="400"/>
                  </a:cubicBezTo>
                  <a:lnTo>
                    <a:pt x="553" y="395"/>
                  </a:lnTo>
                  <a:cubicBezTo>
                    <a:pt x="550" y="394"/>
                    <a:pt x="548" y="392"/>
                    <a:pt x="548" y="389"/>
                  </a:cubicBezTo>
                  <a:cubicBezTo>
                    <a:pt x="547" y="386"/>
                    <a:pt x="548" y="384"/>
                    <a:pt x="550" y="382"/>
                  </a:cubicBezTo>
                  <a:lnTo>
                    <a:pt x="558" y="374"/>
                  </a:lnTo>
                  <a:cubicBezTo>
                    <a:pt x="560" y="372"/>
                    <a:pt x="562" y="371"/>
                    <a:pt x="565" y="372"/>
                  </a:cubicBezTo>
                  <a:cubicBezTo>
                    <a:pt x="568" y="372"/>
                    <a:pt x="570" y="374"/>
                    <a:pt x="571" y="377"/>
                  </a:cubicBezTo>
                  <a:lnTo>
                    <a:pt x="576" y="390"/>
                  </a:lnTo>
                  <a:cubicBezTo>
                    <a:pt x="577" y="392"/>
                    <a:pt x="577" y="395"/>
                    <a:pt x="575" y="397"/>
                  </a:cubicBezTo>
                  <a:cubicBezTo>
                    <a:pt x="574" y="399"/>
                    <a:pt x="571" y="400"/>
                    <a:pt x="568" y="400"/>
                  </a:cubicBezTo>
                  <a:lnTo>
                    <a:pt x="24" y="400"/>
                  </a:lnTo>
                  <a:cubicBezTo>
                    <a:pt x="22" y="400"/>
                    <a:pt x="19" y="399"/>
                    <a:pt x="18" y="397"/>
                  </a:cubicBezTo>
                  <a:cubicBezTo>
                    <a:pt x="16" y="394"/>
                    <a:pt x="16" y="392"/>
                    <a:pt x="17" y="389"/>
                  </a:cubicBezTo>
                  <a:lnTo>
                    <a:pt x="23" y="376"/>
                  </a:lnTo>
                  <a:cubicBezTo>
                    <a:pt x="24" y="374"/>
                    <a:pt x="26" y="372"/>
                    <a:pt x="29" y="372"/>
                  </a:cubicBezTo>
                  <a:cubicBezTo>
                    <a:pt x="32" y="371"/>
                    <a:pt x="34" y="372"/>
                    <a:pt x="36" y="374"/>
                  </a:cubicBezTo>
                  <a:lnTo>
                    <a:pt x="44" y="382"/>
                  </a:lnTo>
                  <a:cubicBezTo>
                    <a:pt x="46" y="384"/>
                    <a:pt x="47" y="387"/>
                    <a:pt x="46" y="389"/>
                  </a:cubicBezTo>
                  <a:cubicBezTo>
                    <a:pt x="46" y="392"/>
                    <a:pt x="44" y="394"/>
                    <a:pt x="41" y="395"/>
                  </a:cubicBezTo>
                  <a:lnTo>
                    <a:pt x="27" y="400"/>
                  </a:lnTo>
                  <a:cubicBezTo>
                    <a:pt x="25" y="401"/>
                    <a:pt x="22" y="401"/>
                    <a:pt x="20" y="399"/>
                  </a:cubicBezTo>
                  <a:cubicBezTo>
                    <a:pt x="18" y="398"/>
                    <a:pt x="16" y="395"/>
                    <a:pt x="16" y="392"/>
                  </a:cubicBezTo>
                  <a:lnTo>
                    <a:pt x="16" y="24"/>
                  </a:lnTo>
                  <a:close/>
                  <a:moveTo>
                    <a:pt x="32" y="392"/>
                  </a:moveTo>
                  <a:lnTo>
                    <a:pt x="22" y="385"/>
                  </a:lnTo>
                  <a:lnTo>
                    <a:pt x="36" y="380"/>
                  </a:lnTo>
                  <a:lnTo>
                    <a:pt x="33" y="393"/>
                  </a:lnTo>
                  <a:lnTo>
                    <a:pt x="25" y="385"/>
                  </a:lnTo>
                  <a:lnTo>
                    <a:pt x="38" y="383"/>
                  </a:lnTo>
                  <a:lnTo>
                    <a:pt x="32" y="396"/>
                  </a:lnTo>
                  <a:lnTo>
                    <a:pt x="24" y="384"/>
                  </a:lnTo>
                  <a:lnTo>
                    <a:pt x="568" y="384"/>
                  </a:lnTo>
                  <a:lnTo>
                    <a:pt x="561" y="395"/>
                  </a:lnTo>
                  <a:lnTo>
                    <a:pt x="556" y="382"/>
                  </a:lnTo>
                  <a:lnTo>
                    <a:pt x="569" y="385"/>
                  </a:lnTo>
                  <a:lnTo>
                    <a:pt x="561" y="393"/>
                  </a:lnTo>
                  <a:lnTo>
                    <a:pt x="558" y="380"/>
                  </a:lnTo>
                  <a:lnTo>
                    <a:pt x="571" y="385"/>
                  </a:lnTo>
                  <a:lnTo>
                    <a:pt x="560" y="392"/>
                  </a:lnTo>
                  <a:lnTo>
                    <a:pt x="560" y="24"/>
                  </a:lnTo>
                  <a:lnTo>
                    <a:pt x="572" y="32"/>
                  </a:lnTo>
                  <a:lnTo>
                    <a:pt x="559" y="38"/>
                  </a:lnTo>
                  <a:lnTo>
                    <a:pt x="561" y="25"/>
                  </a:lnTo>
                  <a:lnTo>
                    <a:pt x="569" y="33"/>
                  </a:lnTo>
                  <a:lnTo>
                    <a:pt x="556" y="36"/>
                  </a:lnTo>
                  <a:lnTo>
                    <a:pt x="561" y="22"/>
                  </a:lnTo>
                  <a:lnTo>
                    <a:pt x="568" y="32"/>
                  </a:lnTo>
                  <a:lnTo>
                    <a:pt x="24" y="32"/>
                  </a:lnTo>
                  <a:lnTo>
                    <a:pt x="32" y="21"/>
                  </a:lnTo>
                  <a:lnTo>
                    <a:pt x="38" y="35"/>
                  </a:lnTo>
                  <a:lnTo>
                    <a:pt x="25" y="33"/>
                  </a:lnTo>
                  <a:lnTo>
                    <a:pt x="33" y="25"/>
                  </a:lnTo>
                  <a:lnTo>
                    <a:pt x="35" y="38"/>
                  </a:lnTo>
                  <a:lnTo>
                    <a:pt x="21" y="32"/>
                  </a:lnTo>
                  <a:lnTo>
                    <a:pt x="32" y="24"/>
                  </a:lnTo>
                  <a:lnTo>
                    <a:pt x="32" y="39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8" name="Freeform 154"/>
            <p:cNvSpPr>
              <a:spLocks/>
            </p:cNvSpPr>
            <p:nvPr/>
          </p:nvSpPr>
          <p:spPr bwMode="auto">
            <a:xfrm>
              <a:off x="2478" y="516"/>
              <a:ext cx="420" cy="1080"/>
            </a:xfrm>
            <a:custGeom>
              <a:avLst/>
              <a:gdLst/>
              <a:ahLst/>
              <a:cxnLst>
                <a:cxn ang="0">
                  <a:pos x="420" y="2"/>
                </a:cxn>
                <a:cxn ang="0">
                  <a:pos x="6" y="1080"/>
                </a:cxn>
                <a:cxn ang="0">
                  <a:pos x="0" y="1078"/>
                </a:cxn>
                <a:cxn ang="0">
                  <a:pos x="414" y="0"/>
                </a:cxn>
                <a:cxn ang="0">
                  <a:pos x="420" y="2"/>
                </a:cxn>
              </a:cxnLst>
              <a:rect l="0" t="0" r="r" b="b"/>
              <a:pathLst>
                <a:path w="420" h="1080">
                  <a:moveTo>
                    <a:pt x="420" y="2"/>
                  </a:moveTo>
                  <a:lnTo>
                    <a:pt x="6" y="1080"/>
                  </a:lnTo>
                  <a:lnTo>
                    <a:pt x="0" y="1078"/>
                  </a:lnTo>
                  <a:lnTo>
                    <a:pt x="414" y="0"/>
                  </a:lnTo>
                  <a:lnTo>
                    <a:pt x="420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9" name="Freeform 155"/>
            <p:cNvSpPr>
              <a:spLocks noEditPoints="1"/>
            </p:cNvSpPr>
            <p:nvPr/>
          </p:nvSpPr>
          <p:spPr bwMode="auto">
            <a:xfrm>
              <a:off x="2481" y="513"/>
              <a:ext cx="426" cy="1086"/>
            </a:xfrm>
            <a:custGeom>
              <a:avLst/>
              <a:gdLst/>
              <a:ahLst/>
              <a:cxnLst>
                <a:cxn ang="0">
                  <a:pos x="1130" y="6"/>
                </a:cxn>
                <a:cxn ang="0">
                  <a:pos x="1135" y="10"/>
                </a:cxn>
                <a:cxn ang="0">
                  <a:pos x="1135" y="17"/>
                </a:cxn>
                <a:cxn ang="0">
                  <a:pos x="32" y="2890"/>
                </a:cxn>
                <a:cxn ang="0">
                  <a:pos x="22" y="2895"/>
                </a:cxn>
                <a:cxn ang="0">
                  <a:pos x="6" y="2890"/>
                </a:cxn>
                <a:cxn ang="0">
                  <a:pos x="1" y="2886"/>
                </a:cxn>
                <a:cxn ang="0">
                  <a:pos x="1" y="2879"/>
                </a:cxn>
                <a:cxn ang="0">
                  <a:pos x="1104" y="6"/>
                </a:cxn>
                <a:cxn ang="0">
                  <a:pos x="1114" y="1"/>
                </a:cxn>
                <a:cxn ang="0">
                  <a:pos x="1130" y="6"/>
                </a:cxn>
                <a:cxn ang="0">
                  <a:pos x="1109" y="16"/>
                </a:cxn>
                <a:cxn ang="0">
                  <a:pos x="1119" y="11"/>
                </a:cxn>
                <a:cxn ang="0">
                  <a:pos x="16" y="2885"/>
                </a:cxn>
                <a:cxn ang="0">
                  <a:pos x="11" y="2875"/>
                </a:cxn>
                <a:cxn ang="0">
                  <a:pos x="27" y="2880"/>
                </a:cxn>
                <a:cxn ang="0">
                  <a:pos x="17" y="2885"/>
                </a:cxn>
                <a:cxn ang="0">
                  <a:pos x="1120" y="11"/>
                </a:cxn>
                <a:cxn ang="0">
                  <a:pos x="1125" y="21"/>
                </a:cxn>
                <a:cxn ang="0">
                  <a:pos x="1109" y="16"/>
                </a:cxn>
              </a:cxnLst>
              <a:rect l="0" t="0" r="r" b="b"/>
              <a:pathLst>
                <a:path w="1136" h="2896">
                  <a:moveTo>
                    <a:pt x="1130" y="6"/>
                  </a:moveTo>
                  <a:cubicBezTo>
                    <a:pt x="1132" y="7"/>
                    <a:pt x="1134" y="8"/>
                    <a:pt x="1135" y="10"/>
                  </a:cubicBezTo>
                  <a:cubicBezTo>
                    <a:pt x="1136" y="12"/>
                    <a:pt x="1136" y="15"/>
                    <a:pt x="1135" y="17"/>
                  </a:cubicBezTo>
                  <a:lnTo>
                    <a:pt x="32" y="2890"/>
                  </a:lnTo>
                  <a:cubicBezTo>
                    <a:pt x="30" y="2894"/>
                    <a:pt x="26" y="2896"/>
                    <a:pt x="22" y="2895"/>
                  </a:cubicBezTo>
                  <a:lnTo>
                    <a:pt x="6" y="2890"/>
                  </a:lnTo>
                  <a:cubicBezTo>
                    <a:pt x="4" y="2889"/>
                    <a:pt x="2" y="2888"/>
                    <a:pt x="1" y="2886"/>
                  </a:cubicBezTo>
                  <a:cubicBezTo>
                    <a:pt x="0" y="2884"/>
                    <a:pt x="0" y="2881"/>
                    <a:pt x="1" y="2879"/>
                  </a:cubicBezTo>
                  <a:lnTo>
                    <a:pt x="1104" y="6"/>
                  </a:lnTo>
                  <a:cubicBezTo>
                    <a:pt x="1106" y="2"/>
                    <a:pt x="1110" y="0"/>
                    <a:pt x="1114" y="1"/>
                  </a:cubicBezTo>
                  <a:lnTo>
                    <a:pt x="1130" y="6"/>
                  </a:lnTo>
                  <a:close/>
                  <a:moveTo>
                    <a:pt x="1109" y="16"/>
                  </a:moveTo>
                  <a:lnTo>
                    <a:pt x="1119" y="11"/>
                  </a:lnTo>
                  <a:lnTo>
                    <a:pt x="16" y="2885"/>
                  </a:lnTo>
                  <a:lnTo>
                    <a:pt x="11" y="2875"/>
                  </a:lnTo>
                  <a:lnTo>
                    <a:pt x="27" y="2880"/>
                  </a:lnTo>
                  <a:lnTo>
                    <a:pt x="17" y="2885"/>
                  </a:lnTo>
                  <a:lnTo>
                    <a:pt x="1120" y="11"/>
                  </a:lnTo>
                  <a:lnTo>
                    <a:pt x="1125" y="21"/>
                  </a:lnTo>
                  <a:lnTo>
                    <a:pt x="1109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0" name="Freeform 156"/>
            <p:cNvSpPr>
              <a:spLocks noEditPoints="1"/>
            </p:cNvSpPr>
            <p:nvPr/>
          </p:nvSpPr>
          <p:spPr bwMode="auto">
            <a:xfrm>
              <a:off x="2478" y="510"/>
              <a:ext cx="432" cy="1092"/>
            </a:xfrm>
            <a:custGeom>
              <a:avLst/>
              <a:gdLst/>
              <a:ahLst/>
              <a:cxnLst>
                <a:cxn ang="0">
                  <a:pos x="1142" y="7"/>
                </a:cxn>
                <a:cxn ang="0">
                  <a:pos x="1150" y="17"/>
                </a:cxn>
                <a:cxn ang="0">
                  <a:pos x="1150" y="27"/>
                </a:cxn>
                <a:cxn ang="0">
                  <a:pos x="43" y="2905"/>
                </a:cxn>
                <a:cxn ang="0">
                  <a:pos x="27" y="2910"/>
                </a:cxn>
                <a:cxn ang="0">
                  <a:pos x="8" y="2904"/>
                </a:cxn>
                <a:cxn ang="0">
                  <a:pos x="0" y="2893"/>
                </a:cxn>
                <a:cxn ang="0">
                  <a:pos x="1" y="2884"/>
                </a:cxn>
                <a:cxn ang="0">
                  <a:pos x="1108" y="6"/>
                </a:cxn>
                <a:cxn ang="0">
                  <a:pos x="1124" y="1"/>
                </a:cxn>
                <a:cxn ang="0">
                  <a:pos x="1119" y="16"/>
                </a:cxn>
                <a:cxn ang="0">
                  <a:pos x="1115" y="21"/>
                </a:cxn>
                <a:cxn ang="0">
                  <a:pos x="16" y="2889"/>
                </a:cxn>
                <a:cxn ang="0">
                  <a:pos x="16" y="2893"/>
                </a:cxn>
                <a:cxn ang="0">
                  <a:pos x="18" y="2891"/>
                </a:cxn>
                <a:cxn ang="0">
                  <a:pos x="32" y="2895"/>
                </a:cxn>
                <a:cxn ang="0">
                  <a:pos x="36" y="2890"/>
                </a:cxn>
                <a:cxn ang="0">
                  <a:pos x="1135" y="22"/>
                </a:cxn>
                <a:cxn ang="0">
                  <a:pos x="1134" y="17"/>
                </a:cxn>
                <a:cxn ang="0">
                  <a:pos x="1132" y="20"/>
                </a:cxn>
                <a:cxn ang="0">
                  <a:pos x="1119" y="16"/>
                </a:cxn>
                <a:cxn ang="0">
                  <a:pos x="1108" y="24"/>
                </a:cxn>
                <a:cxn ang="0">
                  <a:pos x="1123" y="11"/>
                </a:cxn>
                <a:cxn ang="0">
                  <a:pos x="1134" y="21"/>
                </a:cxn>
                <a:cxn ang="0">
                  <a:pos x="24" y="2900"/>
                </a:cxn>
                <a:cxn ang="0">
                  <a:pos x="11" y="2886"/>
                </a:cxn>
                <a:cxn ang="0">
                  <a:pos x="21" y="2875"/>
                </a:cxn>
                <a:cxn ang="0">
                  <a:pos x="42" y="2887"/>
                </a:cxn>
                <a:cxn ang="0">
                  <a:pos x="28" y="2900"/>
                </a:cxn>
                <a:cxn ang="0">
                  <a:pos x="17" y="2890"/>
                </a:cxn>
                <a:cxn ang="0">
                  <a:pos x="1127" y="10"/>
                </a:cxn>
                <a:cxn ang="0">
                  <a:pos x="1140" y="25"/>
                </a:cxn>
                <a:cxn ang="0">
                  <a:pos x="1130" y="36"/>
                </a:cxn>
                <a:cxn ang="0">
                  <a:pos x="1135" y="21"/>
                </a:cxn>
                <a:cxn ang="0">
                  <a:pos x="1120" y="22"/>
                </a:cxn>
                <a:cxn ang="0">
                  <a:pos x="32" y="2895"/>
                </a:cxn>
                <a:cxn ang="0">
                  <a:pos x="31" y="2880"/>
                </a:cxn>
                <a:cxn ang="0">
                  <a:pos x="16" y="2890"/>
                </a:cxn>
                <a:cxn ang="0">
                  <a:pos x="31" y="2889"/>
                </a:cxn>
                <a:cxn ang="0">
                  <a:pos x="1119" y="16"/>
                </a:cxn>
                <a:cxn ang="0">
                  <a:pos x="1120" y="31"/>
                </a:cxn>
                <a:cxn ang="0">
                  <a:pos x="1135" y="21"/>
                </a:cxn>
              </a:cxnLst>
              <a:rect l="0" t="0" r="r" b="b"/>
              <a:pathLst>
                <a:path w="1150" h="2911">
                  <a:moveTo>
                    <a:pt x="1140" y="6"/>
                  </a:moveTo>
                  <a:cubicBezTo>
                    <a:pt x="1141" y="6"/>
                    <a:pt x="1142" y="7"/>
                    <a:pt x="1142" y="7"/>
                  </a:cubicBezTo>
                  <a:lnTo>
                    <a:pt x="1147" y="11"/>
                  </a:lnTo>
                  <a:cubicBezTo>
                    <a:pt x="1149" y="13"/>
                    <a:pt x="1150" y="15"/>
                    <a:pt x="1150" y="17"/>
                  </a:cubicBezTo>
                  <a:lnTo>
                    <a:pt x="1150" y="24"/>
                  </a:lnTo>
                  <a:cubicBezTo>
                    <a:pt x="1150" y="25"/>
                    <a:pt x="1150" y="26"/>
                    <a:pt x="1150" y="27"/>
                  </a:cubicBezTo>
                  <a:lnTo>
                    <a:pt x="47" y="2900"/>
                  </a:lnTo>
                  <a:cubicBezTo>
                    <a:pt x="46" y="2902"/>
                    <a:pt x="45" y="2904"/>
                    <a:pt x="43" y="2905"/>
                  </a:cubicBezTo>
                  <a:lnTo>
                    <a:pt x="33" y="2910"/>
                  </a:lnTo>
                  <a:cubicBezTo>
                    <a:pt x="31" y="2911"/>
                    <a:pt x="29" y="2911"/>
                    <a:pt x="27" y="2910"/>
                  </a:cubicBezTo>
                  <a:lnTo>
                    <a:pt x="11" y="2905"/>
                  </a:lnTo>
                  <a:cubicBezTo>
                    <a:pt x="10" y="2905"/>
                    <a:pt x="9" y="2904"/>
                    <a:pt x="8" y="2904"/>
                  </a:cubicBezTo>
                  <a:lnTo>
                    <a:pt x="3" y="2900"/>
                  </a:lnTo>
                  <a:cubicBezTo>
                    <a:pt x="2" y="2898"/>
                    <a:pt x="0" y="2896"/>
                    <a:pt x="0" y="2893"/>
                  </a:cubicBezTo>
                  <a:lnTo>
                    <a:pt x="0" y="2886"/>
                  </a:lnTo>
                  <a:cubicBezTo>
                    <a:pt x="0" y="2885"/>
                    <a:pt x="1" y="2885"/>
                    <a:pt x="1" y="2884"/>
                  </a:cubicBezTo>
                  <a:lnTo>
                    <a:pt x="1104" y="11"/>
                  </a:lnTo>
                  <a:cubicBezTo>
                    <a:pt x="1105" y="9"/>
                    <a:pt x="1106" y="7"/>
                    <a:pt x="1108" y="6"/>
                  </a:cubicBezTo>
                  <a:lnTo>
                    <a:pt x="1118" y="1"/>
                  </a:lnTo>
                  <a:cubicBezTo>
                    <a:pt x="1120" y="0"/>
                    <a:pt x="1122" y="0"/>
                    <a:pt x="1124" y="1"/>
                  </a:cubicBezTo>
                  <a:lnTo>
                    <a:pt x="1140" y="6"/>
                  </a:lnTo>
                  <a:close/>
                  <a:moveTo>
                    <a:pt x="1119" y="16"/>
                  </a:moveTo>
                  <a:lnTo>
                    <a:pt x="1125" y="16"/>
                  </a:lnTo>
                  <a:lnTo>
                    <a:pt x="1115" y="21"/>
                  </a:lnTo>
                  <a:lnTo>
                    <a:pt x="1119" y="16"/>
                  </a:lnTo>
                  <a:lnTo>
                    <a:pt x="16" y="2889"/>
                  </a:lnTo>
                  <a:lnTo>
                    <a:pt x="16" y="2886"/>
                  </a:lnTo>
                  <a:lnTo>
                    <a:pt x="16" y="2893"/>
                  </a:lnTo>
                  <a:lnTo>
                    <a:pt x="13" y="2887"/>
                  </a:lnTo>
                  <a:lnTo>
                    <a:pt x="18" y="2891"/>
                  </a:lnTo>
                  <a:lnTo>
                    <a:pt x="16" y="2890"/>
                  </a:lnTo>
                  <a:lnTo>
                    <a:pt x="32" y="2895"/>
                  </a:lnTo>
                  <a:lnTo>
                    <a:pt x="26" y="2895"/>
                  </a:lnTo>
                  <a:lnTo>
                    <a:pt x="36" y="2890"/>
                  </a:lnTo>
                  <a:lnTo>
                    <a:pt x="32" y="2895"/>
                  </a:lnTo>
                  <a:lnTo>
                    <a:pt x="1135" y="22"/>
                  </a:lnTo>
                  <a:lnTo>
                    <a:pt x="1134" y="24"/>
                  </a:lnTo>
                  <a:lnTo>
                    <a:pt x="1134" y="17"/>
                  </a:lnTo>
                  <a:lnTo>
                    <a:pt x="1137" y="24"/>
                  </a:lnTo>
                  <a:lnTo>
                    <a:pt x="1132" y="20"/>
                  </a:lnTo>
                  <a:lnTo>
                    <a:pt x="1135" y="21"/>
                  </a:lnTo>
                  <a:lnTo>
                    <a:pt x="1119" y="16"/>
                  </a:lnTo>
                  <a:close/>
                  <a:moveTo>
                    <a:pt x="1114" y="31"/>
                  </a:moveTo>
                  <a:cubicBezTo>
                    <a:pt x="1111" y="30"/>
                    <a:pt x="1109" y="27"/>
                    <a:pt x="1108" y="24"/>
                  </a:cubicBezTo>
                  <a:cubicBezTo>
                    <a:pt x="1108" y="21"/>
                    <a:pt x="1110" y="18"/>
                    <a:pt x="1113" y="16"/>
                  </a:cubicBezTo>
                  <a:lnTo>
                    <a:pt x="1123" y="11"/>
                  </a:lnTo>
                  <a:cubicBezTo>
                    <a:pt x="1126" y="10"/>
                    <a:pt x="1129" y="10"/>
                    <a:pt x="1132" y="13"/>
                  </a:cubicBezTo>
                  <a:cubicBezTo>
                    <a:pt x="1134" y="15"/>
                    <a:pt x="1135" y="18"/>
                    <a:pt x="1134" y="21"/>
                  </a:cubicBezTo>
                  <a:lnTo>
                    <a:pt x="31" y="2895"/>
                  </a:lnTo>
                  <a:cubicBezTo>
                    <a:pt x="30" y="2898"/>
                    <a:pt x="27" y="2900"/>
                    <a:pt x="24" y="2900"/>
                  </a:cubicBezTo>
                  <a:cubicBezTo>
                    <a:pt x="21" y="2901"/>
                    <a:pt x="18" y="2899"/>
                    <a:pt x="16" y="2896"/>
                  </a:cubicBezTo>
                  <a:lnTo>
                    <a:pt x="11" y="2886"/>
                  </a:lnTo>
                  <a:cubicBezTo>
                    <a:pt x="10" y="2883"/>
                    <a:pt x="10" y="2880"/>
                    <a:pt x="12" y="2877"/>
                  </a:cubicBezTo>
                  <a:cubicBezTo>
                    <a:pt x="14" y="2875"/>
                    <a:pt x="18" y="2874"/>
                    <a:pt x="21" y="2875"/>
                  </a:cubicBezTo>
                  <a:lnTo>
                    <a:pt x="37" y="2880"/>
                  </a:lnTo>
                  <a:cubicBezTo>
                    <a:pt x="40" y="2881"/>
                    <a:pt x="42" y="2884"/>
                    <a:pt x="42" y="2887"/>
                  </a:cubicBezTo>
                  <a:cubicBezTo>
                    <a:pt x="43" y="2890"/>
                    <a:pt x="41" y="2893"/>
                    <a:pt x="38" y="2895"/>
                  </a:cubicBezTo>
                  <a:lnTo>
                    <a:pt x="28" y="2900"/>
                  </a:lnTo>
                  <a:cubicBezTo>
                    <a:pt x="25" y="2901"/>
                    <a:pt x="22" y="2901"/>
                    <a:pt x="19" y="2898"/>
                  </a:cubicBezTo>
                  <a:cubicBezTo>
                    <a:pt x="17" y="2896"/>
                    <a:pt x="16" y="2893"/>
                    <a:pt x="17" y="2890"/>
                  </a:cubicBezTo>
                  <a:lnTo>
                    <a:pt x="1120" y="16"/>
                  </a:lnTo>
                  <a:cubicBezTo>
                    <a:pt x="1121" y="13"/>
                    <a:pt x="1124" y="11"/>
                    <a:pt x="1127" y="10"/>
                  </a:cubicBezTo>
                  <a:cubicBezTo>
                    <a:pt x="1130" y="10"/>
                    <a:pt x="1133" y="12"/>
                    <a:pt x="1135" y="15"/>
                  </a:cubicBezTo>
                  <a:lnTo>
                    <a:pt x="1140" y="25"/>
                  </a:lnTo>
                  <a:cubicBezTo>
                    <a:pt x="1141" y="28"/>
                    <a:pt x="1141" y="31"/>
                    <a:pt x="1139" y="34"/>
                  </a:cubicBezTo>
                  <a:cubicBezTo>
                    <a:pt x="1136" y="36"/>
                    <a:pt x="1133" y="37"/>
                    <a:pt x="1130" y="36"/>
                  </a:cubicBezTo>
                  <a:lnTo>
                    <a:pt x="1114" y="31"/>
                  </a:lnTo>
                  <a:close/>
                  <a:moveTo>
                    <a:pt x="1135" y="21"/>
                  </a:moveTo>
                  <a:lnTo>
                    <a:pt x="1125" y="32"/>
                  </a:lnTo>
                  <a:lnTo>
                    <a:pt x="1120" y="22"/>
                  </a:lnTo>
                  <a:lnTo>
                    <a:pt x="1135" y="21"/>
                  </a:lnTo>
                  <a:lnTo>
                    <a:pt x="32" y="2895"/>
                  </a:lnTo>
                  <a:lnTo>
                    <a:pt x="21" y="2885"/>
                  </a:lnTo>
                  <a:lnTo>
                    <a:pt x="31" y="2880"/>
                  </a:lnTo>
                  <a:lnTo>
                    <a:pt x="32" y="2895"/>
                  </a:lnTo>
                  <a:lnTo>
                    <a:pt x="16" y="2890"/>
                  </a:lnTo>
                  <a:lnTo>
                    <a:pt x="26" y="2879"/>
                  </a:lnTo>
                  <a:lnTo>
                    <a:pt x="31" y="2889"/>
                  </a:lnTo>
                  <a:lnTo>
                    <a:pt x="16" y="2890"/>
                  </a:lnTo>
                  <a:lnTo>
                    <a:pt x="1119" y="16"/>
                  </a:lnTo>
                  <a:lnTo>
                    <a:pt x="1130" y="26"/>
                  </a:lnTo>
                  <a:lnTo>
                    <a:pt x="1120" y="31"/>
                  </a:lnTo>
                  <a:lnTo>
                    <a:pt x="1119" y="16"/>
                  </a:lnTo>
                  <a:lnTo>
                    <a:pt x="1135" y="21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1" name="Freeform 157"/>
            <p:cNvSpPr>
              <a:spLocks/>
            </p:cNvSpPr>
            <p:nvPr/>
          </p:nvSpPr>
          <p:spPr bwMode="auto">
            <a:xfrm>
              <a:off x="3102" y="516"/>
              <a:ext cx="438" cy="1080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438" y="1078"/>
                </a:cxn>
                <a:cxn ang="0">
                  <a:pos x="432" y="1080"/>
                </a:cxn>
                <a:cxn ang="0">
                  <a:pos x="0" y="2"/>
                </a:cxn>
                <a:cxn ang="0">
                  <a:pos x="6" y="0"/>
                </a:cxn>
              </a:cxnLst>
              <a:rect l="0" t="0" r="r" b="b"/>
              <a:pathLst>
                <a:path w="438" h="1080">
                  <a:moveTo>
                    <a:pt x="6" y="0"/>
                  </a:moveTo>
                  <a:lnTo>
                    <a:pt x="438" y="1078"/>
                  </a:lnTo>
                  <a:lnTo>
                    <a:pt x="432" y="1080"/>
                  </a:lnTo>
                  <a:lnTo>
                    <a:pt x="0" y="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2" name="Freeform 158"/>
            <p:cNvSpPr>
              <a:spLocks noEditPoints="1"/>
            </p:cNvSpPr>
            <p:nvPr/>
          </p:nvSpPr>
          <p:spPr bwMode="auto">
            <a:xfrm>
              <a:off x="3105" y="513"/>
              <a:ext cx="444" cy="1086"/>
            </a:xfrm>
            <a:custGeom>
              <a:avLst/>
              <a:gdLst/>
              <a:ahLst/>
              <a:cxnLst>
                <a:cxn ang="0">
                  <a:pos x="22" y="1"/>
                </a:cxn>
                <a:cxn ang="0">
                  <a:pos x="32" y="5"/>
                </a:cxn>
                <a:cxn ang="0">
                  <a:pos x="1183" y="2879"/>
                </a:cxn>
                <a:cxn ang="0">
                  <a:pos x="1183" y="2886"/>
                </a:cxn>
                <a:cxn ang="0">
                  <a:pos x="1178" y="2890"/>
                </a:cxn>
                <a:cxn ang="0">
                  <a:pos x="1162" y="2895"/>
                </a:cxn>
                <a:cxn ang="0">
                  <a:pos x="1152" y="2890"/>
                </a:cxn>
                <a:cxn ang="0">
                  <a:pos x="1" y="17"/>
                </a:cxn>
                <a:cxn ang="0">
                  <a:pos x="1" y="10"/>
                </a:cxn>
                <a:cxn ang="0">
                  <a:pos x="6" y="6"/>
                </a:cxn>
                <a:cxn ang="0">
                  <a:pos x="22" y="1"/>
                </a:cxn>
                <a:cxn ang="0">
                  <a:pos x="11" y="21"/>
                </a:cxn>
                <a:cxn ang="0">
                  <a:pos x="16" y="11"/>
                </a:cxn>
                <a:cxn ang="0">
                  <a:pos x="1167" y="2884"/>
                </a:cxn>
                <a:cxn ang="0">
                  <a:pos x="1157" y="2880"/>
                </a:cxn>
                <a:cxn ang="0">
                  <a:pos x="1173" y="2875"/>
                </a:cxn>
                <a:cxn ang="0">
                  <a:pos x="1168" y="2885"/>
                </a:cxn>
                <a:cxn ang="0">
                  <a:pos x="17" y="11"/>
                </a:cxn>
                <a:cxn ang="0">
                  <a:pos x="27" y="16"/>
                </a:cxn>
                <a:cxn ang="0">
                  <a:pos x="11" y="21"/>
                </a:cxn>
              </a:cxnLst>
              <a:rect l="0" t="0" r="r" b="b"/>
              <a:pathLst>
                <a:path w="1184" h="2896">
                  <a:moveTo>
                    <a:pt x="22" y="1"/>
                  </a:moveTo>
                  <a:cubicBezTo>
                    <a:pt x="26" y="0"/>
                    <a:pt x="30" y="2"/>
                    <a:pt x="32" y="5"/>
                  </a:cubicBezTo>
                  <a:lnTo>
                    <a:pt x="1183" y="2879"/>
                  </a:lnTo>
                  <a:cubicBezTo>
                    <a:pt x="1184" y="2881"/>
                    <a:pt x="1184" y="2884"/>
                    <a:pt x="1183" y="2886"/>
                  </a:cubicBezTo>
                  <a:cubicBezTo>
                    <a:pt x="1182" y="2888"/>
                    <a:pt x="1180" y="2889"/>
                    <a:pt x="1178" y="2890"/>
                  </a:cubicBezTo>
                  <a:lnTo>
                    <a:pt x="1162" y="2895"/>
                  </a:lnTo>
                  <a:cubicBezTo>
                    <a:pt x="1158" y="2896"/>
                    <a:pt x="1154" y="2894"/>
                    <a:pt x="1152" y="2890"/>
                  </a:cubicBezTo>
                  <a:lnTo>
                    <a:pt x="1" y="17"/>
                  </a:lnTo>
                  <a:cubicBezTo>
                    <a:pt x="0" y="15"/>
                    <a:pt x="0" y="12"/>
                    <a:pt x="1" y="10"/>
                  </a:cubicBezTo>
                  <a:cubicBezTo>
                    <a:pt x="2" y="8"/>
                    <a:pt x="4" y="7"/>
                    <a:pt x="6" y="6"/>
                  </a:cubicBezTo>
                  <a:lnTo>
                    <a:pt x="22" y="1"/>
                  </a:lnTo>
                  <a:close/>
                  <a:moveTo>
                    <a:pt x="11" y="21"/>
                  </a:moveTo>
                  <a:lnTo>
                    <a:pt x="16" y="11"/>
                  </a:lnTo>
                  <a:lnTo>
                    <a:pt x="1167" y="2884"/>
                  </a:lnTo>
                  <a:lnTo>
                    <a:pt x="1157" y="2880"/>
                  </a:lnTo>
                  <a:lnTo>
                    <a:pt x="1173" y="2875"/>
                  </a:lnTo>
                  <a:lnTo>
                    <a:pt x="1168" y="2885"/>
                  </a:lnTo>
                  <a:lnTo>
                    <a:pt x="17" y="11"/>
                  </a:lnTo>
                  <a:lnTo>
                    <a:pt x="27" y="16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4" name="Freeform 160"/>
            <p:cNvSpPr>
              <a:spLocks/>
            </p:cNvSpPr>
            <p:nvPr/>
          </p:nvSpPr>
          <p:spPr bwMode="auto">
            <a:xfrm>
              <a:off x="2862" y="2604"/>
              <a:ext cx="324" cy="144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62" y="36"/>
                </a:cxn>
                <a:cxn ang="0">
                  <a:pos x="162" y="0"/>
                </a:cxn>
                <a:cxn ang="0">
                  <a:pos x="324" y="72"/>
                </a:cxn>
                <a:cxn ang="0">
                  <a:pos x="162" y="144"/>
                </a:cxn>
                <a:cxn ang="0">
                  <a:pos x="162" y="108"/>
                </a:cxn>
                <a:cxn ang="0">
                  <a:pos x="0" y="108"/>
                </a:cxn>
                <a:cxn ang="0">
                  <a:pos x="0" y="36"/>
                </a:cxn>
              </a:cxnLst>
              <a:rect l="0" t="0" r="r" b="b"/>
              <a:pathLst>
                <a:path w="324" h="144">
                  <a:moveTo>
                    <a:pt x="0" y="36"/>
                  </a:moveTo>
                  <a:lnTo>
                    <a:pt x="162" y="36"/>
                  </a:lnTo>
                  <a:lnTo>
                    <a:pt x="162" y="0"/>
                  </a:lnTo>
                  <a:lnTo>
                    <a:pt x="324" y="72"/>
                  </a:lnTo>
                  <a:lnTo>
                    <a:pt x="162" y="144"/>
                  </a:lnTo>
                  <a:lnTo>
                    <a:pt x="162" y="108"/>
                  </a:lnTo>
                  <a:lnTo>
                    <a:pt x="0" y="108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C050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5" name="Freeform 161"/>
            <p:cNvSpPr>
              <a:spLocks/>
            </p:cNvSpPr>
            <p:nvPr/>
          </p:nvSpPr>
          <p:spPr bwMode="auto">
            <a:xfrm>
              <a:off x="4092" y="630"/>
              <a:ext cx="300" cy="1146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300" y="1144"/>
                </a:cxn>
                <a:cxn ang="0">
                  <a:pos x="294" y="1146"/>
                </a:cxn>
                <a:cxn ang="0">
                  <a:pos x="0" y="2"/>
                </a:cxn>
                <a:cxn ang="0">
                  <a:pos x="6" y="0"/>
                </a:cxn>
              </a:cxnLst>
              <a:rect l="0" t="0" r="r" b="b"/>
              <a:pathLst>
                <a:path w="300" h="1146">
                  <a:moveTo>
                    <a:pt x="6" y="0"/>
                  </a:moveTo>
                  <a:lnTo>
                    <a:pt x="300" y="1144"/>
                  </a:lnTo>
                  <a:lnTo>
                    <a:pt x="294" y="1146"/>
                  </a:lnTo>
                  <a:lnTo>
                    <a:pt x="0" y="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6" name="Freeform 162"/>
            <p:cNvSpPr>
              <a:spLocks noEditPoints="1"/>
            </p:cNvSpPr>
            <p:nvPr/>
          </p:nvSpPr>
          <p:spPr bwMode="auto">
            <a:xfrm>
              <a:off x="4095" y="627"/>
              <a:ext cx="306" cy="1152"/>
            </a:xfrm>
            <a:custGeom>
              <a:avLst/>
              <a:gdLst/>
              <a:ahLst/>
              <a:cxnLst>
                <a:cxn ang="0">
                  <a:pos x="22" y="1"/>
                </a:cxn>
                <a:cxn ang="0">
                  <a:pos x="28" y="1"/>
                </a:cxn>
                <a:cxn ang="0">
                  <a:pos x="32" y="6"/>
                </a:cxn>
                <a:cxn ang="0">
                  <a:pos x="815" y="3056"/>
                </a:cxn>
                <a:cxn ang="0">
                  <a:pos x="810" y="3066"/>
                </a:cxn>
                <a:cxn ang="0">
                  <a:pos x="794" y="3071"/>
                </a:cxn>
                <a:cxn ang="0">
                  <a:pos x="789" y="3070"/>
                </a:cxn>
                <a:cxn ang="0">
                  <a:pos x="785" y="3065"/>
                </a:cxn>
                <a:cxn ang="0">
                  <a:pos x="1" y="16"/>
                </a:cxn>
                <a:cxn ang="0">
                  <a:pos x="6" y="6"/>
                </a:cxn>
                <a:cxn ang="0">
                  <a:pos x="22" y="1"/>
                </a:cxn>
                <a:cxn ang="0">
                  <a:pos x="11" y="21"/>
                </a:cxn>
                <a:cxn ang="0">
                  <a:pos x="16" y="12"/>
                </a:cxn>
                <a:cxn ang="0">
                  <a:pos x="799" y="3061"/>
                </a:cxn>
                <a:cxn ang="0">
                  <a:pos x="790" y="3056"/>
                </a:cxn>
                <a:cxn ang="0">
                  <a:pos x="805" y="3051"/>
                </a:cxn>
                <a:cxn ang="0">
                  <a:pos x="800" y="3060"/>
                </a:cxn>
                <a:cxn ang="0">
                  <a:pos x="17" y="10"/>
                </a:cxn>
                <a:cxn ang="0">
                  <a:pos x="27" y="16"/>
                </a:cxn>
                <a:cxn ang="0">
                  <a:pos x="11" y="21"/>
                </a:cxn>
              </a:cxnLst>
              <a:rect l="0" t="0" r="r" b="b"/>
              <a:pathLst>
                <a:path w="816" h="3072">
                  <a:moveTo>
                    <a:pt x="22" y="1"/>
                  </a:moveTo>
                  <a:cubicBezTo>
                    <a:pt x="24" y="0"/>
                    <a:pt x="26" y="0"/>
                    <a:pt x="28" y="1"/>
                  </a:cubicBezTo>
                  <a:cubicBezTo>
                    <a:pt x="30" y="3"/>
                    <a:pt x="32" y="4"/>
                    <a:pt x="32" y="6"/>
                  </a:cubicBezTo>
                  <a:lnTo>
                    <a:pt x="815" y="3056"/>
                  </a:lnTo>
                  <a:cubicBezTo>
                    <a:pt x="816" y="3060"/>
                    <a:pt x="814" y="3064"/>
                    <a:pt x="810" y="3066"/>
                  </a:cubicBezTo>
                  <a:lnTo>
                    <a:pt x="794" y="3071"/>
                  </a:lnTo>
                  <a:cubicBezTo>
                    <a:pt x="792" y="3072"/>
                    <a:pt x="791" y="3072"/>
                    <a:pt x="789" y="3070"/>
                  </a:cubicBezTo>
                  <a:cubicBezTo>
                    <a:pt x="787" y="3069"/>
                    <a:pt x="785" y="3068"/>
                    <a:pt x="785" y="3065"/>
                  </a:cubicBezTo>
                  <a:lnTo>
                    <a:pt x="1" y="16"/>
                  </a:lnTo>
                  <a:cubicBezTo>
                    <a:pt x="0" y="12"/>
                    <a:pt x="2" y="8"/>
                    <a:pt x="6" y="6"/>
                  </a:cubicBezTo>
                  <a:lnTo>
                    <a:pt x="22" y="1"/>
                  </a:lnTo>
                  <a:close/>
                  <a:moveTo>
                    <a:pt x="11" y="21"/>
                  </a:moveTo>
                  <a:lnTo>
                    <a:pt x="16" y="12"/>
                  </a:lnTo>
                  <a:lnTo>
                    <a:pt x="799" y="3061"/>
                  </a:lnTo>
                  <a:lnTo>
                    <a:pt x="790" y="3056"/>
                  </a:lnTo>
                  <a:lnTo>
                    <a:pt x="805" y="3051"/>
                  </a:lnTo>
                  <a:lnTo>
                    <a:pt x="800" y="3060"/>
                  </a:lnTo>
                  <a:lnTo>
                    <a:pt x="17" y="10"/>
                  </a:lnTo>
                  <a:lnTo>
                    <a:pt x="27" y="16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7" name="Freeform 163"/>
            <p:cNvSpPr>
              <a:spLocks noEditPoints="1"/>
            </p:cNvSpPr>
            <p:nvPr/>
          </p:nvSpPr>
          <p:spPr bwMode="auto">
            <a:xfrm>
              <a:off x="4092" y="624"/>
              <a:ext cx="312" cy="1158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42" y="3"/>
                </a:cxn>
                <a:cxn ang="0">
                  <a:pos x="47" y="11"/>
                </a:cxn>
                <a:cxn ang="0">
                  <a:pos x="830" y="3067"/>
                </a:cxn>
                <a:cxn ang="0">
                  <a:pos x="820" y="3081"/>
                </a:cxn>
                <a:cxn ang="0">
                  <a:pos x="800" y="3086"/>
                </a:cxn>
                <a:cxn ang="0">
                  <a:pos x="790" y="3082"/>
                </a:cxn>
                <a:cxn ang="0">
                  <a:pos x="785" y="3074"/>
                </a:cxn>
                <a:cxn ang="0">
                  <a:pos x="1" y="20"/>
                </a:cxn>
                <a:cxn ang="0">
                  <a:pos x="11" y="6"/>
                </a:cxn>
                <a:cxn ang="0">
                  <a:pos x="16" y="21"/>
                </a:cxn>
                <a:cxn ang="0">
                  <a:pos x="16" y="27"/>
                </a:cxn>
                <a:cxn ang="0">
                  <a:pos x="800" y="3070"/>
                </a:cxn>
                <a:cxn ang="0">
                  <a:pos x="803" y="3072"/>
                </a:cxn>
                <a:cxn ang="0">
                  <a:pos x="803" y="3071"/>
                </a:cxn>
                <a:cxn ang="0">
                  <a:pos x="815" y="3066"/>
                </a:cxn>
                <a:cxn ang="0">
                  <a:pos x="815" y="3060"/>
                </a:cxn>
                <a:cxn ang="0">
                  <a:pos x="32" y="15"/>
                </a:cxn>
                <a:cxn ang="0">
                  <a:pos x="29" y="13"/>
                </a:cxn>
                <a:cxn ang="0">
                  <a:pos x="29" y="16"/>
                </a:cxn>
                <a:cxn ang="0">
                  <a:pos x="16" y="21"/>
                </a:cxn>
                <a:cxn ang="0">
                  <a:pos x="12" y="34"/>
                </a:cxn>
                <a:cxn ang="0">
                  <a:pos x="16" y="16"/>
                </a:cxn>
                <a:cxn ang="0">
                  <a:pos x="31" y="17"/>
                </a:cxn>
                <a:cxn ang="0">
                  <a:pos x="811" y="3075"/>
                </a:cxn>
                <a:cxn ang="0">
                  <a:pos x="794" y="3070"/>
                </a:cxn>
                <a:cxn ang="0">
                  <a:pos x="795" y="3056"/>
                </a:cxn>
                <a:cxn ang="0">
                  <a:pos x="819" y="3053"/>
                </a:cxn>
                <a:cxn ang="0">
                  <a:pos x="814" y="3071"/>
                </a:cxn>
                <a:cxn ang="0">
                  <a:pos x="800" y="3069"/>
                </a:cxn>
                <a:cxn ang="0">
                  <a:pos x="20" y="11"/>
                </a:cxn>
                <a:cxn ang="0">
                  <a:pos x="39" y="17"/>
                </a:cxn>
                <a:cxn ang="0">
                  <a:pos x="37" y="31"/>
                </a:cxn>
                <a:cxn ang="0">
                  <a:pos x="32" y="16"/>
                </a:cxn>
                <a:cxn ang="0">
                  <a:pos x="20" y="24"/>
                </a:cxn>
                <a:cxn ang="0">
                  <a:pos x="815" y="3065"/>
                </a:cxn>
                <a:cxn ang="0">
                  <a:pos x="805" y="3055"/>
                </a:cxn>
                <a:cxn ang="0">
                  <a:pos x="800" y="3071"/>
                </a:cxn>
                <a:cxn ang="0">
                  <a:pos x="810" y="3061"/>
                </a:cxn>
                <a:cxn ang="0">
                  <a:pos x="16" y="21"/>
                </a:cxn>
                <a:cxn ang="0">
                  <a:pos x="25" y="32"/>
                </a:cxn>
                <a:cxn ang="0">
                  <a:pos x="32" y="16"/>
                </a:cxn>
              </a:cxnLst>
              <a:rect l="0" t="0" r="r" b="b"/>
              <a:pathLst>
                <a:path w="831" h="3087">
                  <a:moveTo>
                    <a:pt x="27" y="1"/>
                  </a:moveTo>
                  <a:cubicBezTo>
                    <a:pt x="28" y="1"/>
                    <a:pt x="29" y="0"/>
                    <a:pt x="29" y="0"/>
                  </a:cubicBezTo>
                  <a:lnTo>
                    <a:pt x="35" y="0"/>
                  </a:lnTo>
                  <a:cubicBezTo>
                    <a:pt x="38" y="0"/>
                    <a:pt x="40" y="2"/>
                    <a:pt x="42" y="3"/>
                  </a:cubicBezTo>
                  <a:lnTo>
                    <a:pt x="46" y="8"/>
                  </a:lnTo>
                  <a:cubicBezTo>
                    <a:pt x="46" y="9"/>
                    <a:pt x="47" y="10"/>
                    <a:pt x="47" y="11"/>
                  </a:cubicBezTo>
                  <a:lnTo>
                    <a:pt x="830" y="3061"/>
                  </a:lnTo>
                  <a:cubicBezTo>
                    <a:pt x="831" y="3063"/>
                    <a:pt x="830" y="3065"/>
                    <a:pt x="830" y="3067"/>
                  </a:cubicBezTo>
                  <a:lnTo>
                    <a:pt x="825" y="3077"/>
                  </a:lnTo>
                  <a:cubicBezTo>
                    <a:pt x="824" y="3079"/>
                    <a:pt x="822" y="3080"/>
                    <a:pt x="820" y="3081"/>
                  </a:cubicBezTo>
                  <a:lnTo>
                    <a:pt x="804" y="3086"/>
                  </a:lnTo>
                  <a:cubicBezTo>
                    <a:pt x="803" y="3087"/>
                    <a:pt x="801" y="3087"/>
                    <a:pt x="800" y="3086"/>
                  </a:cubicBezTo>
                  <a:lnTo>
                    <a:pt x="795" y="3085"/>
                  </a:lnTo>
                  <a:cubicBezTo>
                    <a:pt x="793" y="3085"/>
                    <a:pt x="791" y="3084"/>
                    <a:pt x="790" y="3082"/>
                  </a:cubicBezTo>
                  <a:lnTo>
                    <a:pt x="786" y="3077"/>
                  </a:lnTo>
                  <a:cubicBezTo>
                    <a:pt x="786" y="3077"/>
                    <a:pt x="785" y="3076"/>
                    <a:pt x="785" y="3074"/>
                  </a:cubicBezTo>
                  <a:lnTo>
                    <a:pt x="1" y="25"/>
                  </a:lnTo>
                  <a:cubicBezTo>
                    <a:pt x="0" y="24"/>
                    <a:pt x="0" y="22"/>
                    <a:pt x="1" y="20"/>
                  </a:cubicBezTo>
                  <a:lnTo>
                    <a:pt x="6" y="10"/>
                  </a:lnTo>
                  <a:cubicBezTo>
                    <a:pt x="7" y="8"/>
                    <a:pt x="9" y="6"/>
                    <a:pt x="11" y="6"/>
                  </a:cubicBezTo>
                  <a:lnTo>
                    <a:pt x="27" y="1"/>
                  </a:lnTo>
                  <a:close/>
                  <a:moveTo>
                    <a:pt x="16" y="21"/>
                  </a:moveTo>
                  <a:lnTo>
                    <a:pt x="21" y="17"/>
                  </a:lnTo>
                  <a:lnTo>
                    <a:pt x="16" y="27"/>
                  </a:lnTo>
                  <a:lnTo>
                    <a:pt x="16" y="21"/>
                  </a:lnTo>
                  <a:lnTo>
                    <a:pt x="800" y="3070"/>
                  </a:lnTo>
                  <a:lnTo>
                    <a:pt x="799" y="3067"/>
                  </a:lnTo>
                  <a:lnTo>
                    <a:pt x="803" y="3072"/>
                  </a:lnTo>
                  <a:lnTo>
                    <a:pt x="798" y="3070"/>
                  </a:lnTo>
                  <a:lnTo>
                    <a:pt x="803" y="3071"/>
                  </a:lnTo>
                  <a:lnTo>
                    <a:pt x="799" y="3071"/>
                  </a:lnTo>
                  <a:lnTo>
                    <a:pt x="815" y="3066"/>
                  </a:lnTo>
                  <a:lnTo>
                    <a:pt x="810" y="3070"/>
                  </a:lnTo>
                  <a:lnTo>
                    <a:pt x="815" y="3060"/>
                  </a:lnTo>
                  <a:lnTo>
                    <a:pt x="815" y="3065"/>
                  </a:lnTo>
                  <a:lnTo>
                    <a:pt x="32" y="15"/>
                  </a:lnTo>
                  <a:lnTo>
                    <a:pt x="33" y="18"/>
                  </a:lnTo>
                  <a:lnTo>
                    <a:pt x="29" y="13"/>
                  </a:lnTo>
                  <a:lnTo>
                    <a:pt x="35" y="16"/>
                  </a:lnTo>
                  <a:lnTo>
                    <a:pt x="29" y="16"/>
                  </a:lnTo>
                  <a:lnTo>
                    <a:pt x="32" y="16"/>
                  </a:lnTo>
                  <a:lnTo>
                    <a:pt x="16" y="21"/>
                  </a:lnTo>
                  <a:close/>
                  <a:moveTo>
                    <a:pt x="21" y="36"/>
                  </a:moveTo>
                  <a:cubicBezTo>
                    <a:pt x="18" y="37"/>
                    <a:pt x="14" y="36"/>
                    <a:pt x="12" y="34"/>
                  </a:cubicBezTo>
                  <a:cubicBezTo>
                    <a:pt x="10" y="31"/>
                    <a:pt x="10" y="27"/>
                    <a:pt x="11" y="25"/>
                  </a:cubicBezTo>
                  <a:lnTo>
                    <a:pt x="16" y="16"/>
                  </a:lnTo>
                  <a:cubicBezTo>
                    <a:pt x="18" y="13"/>
                    <a:pt x="21" y="11"/>
                    <a:pt x="24" y="12"/>
                  </a:cubicBezTo>
                  <a:cubicBezTo>
                    <a:pt x="28" y="12"/>
                    <a:pt x="30" y="14"/>
                    <a:pt x="31" y="17"/>
                  </a:cubicBezTo>
                  <a:lnTo>
                    <a:pt x="814" y="3066"/>
                  </a:lnTo>
                  <a:cubicBezTo>
                    <a:pt x="815" y="3070"/>
                    <a:pt x="814" y="3073"/>
                    <a:pt x="811" y="3075"/>
                  </a:cubicBezTo>
                  <a:cubicBezTo>
                    <a:pt x="809" y="3077"/>
                    <a:pt x="805" y="3077"/>
                    <a:pt x="803" y="3075"/>
                  </a:cubicBezTo>
                  <a:lnTo>
                    <a:pt x="794" y="3070"/>
                  </a:lnTo>
                  <a:cubicBezTo>
                    <a:pt x="791" y="3069"/>
                    <a:pt x="789" y="3066"/>
                    <a:pt x="789" y="3063"/>
                  </a:cubicBezTo>
                  <a:cubicBezTo>
                    <a:pt x="790" y="3060"/>
                    <a:pt x="792" y="3057"/>
                    <a:pt x="795" y="3056"/>
                  </a:cubicBezTo>
                  <a:lnTo>
                    <a:pt x="810" y="3051"/>
                  </a:lnTo>
                  <a:cubicBezTo>
                    <a:pt x="813" y="3050"/>
                    <a:pt x="817" y="3051"/>
                    <a:pt x="819" y="3053"/>
                  </a:cubicBezTo>
                  <a:cubicBezTo>
                    <a:pt x="821" y="3056"/>
                    <a:pt x="821" y="3059"/>
                    <a:pt x="819" y="3062"/>
                  </a:cubicBezTo>
                  <a:lnTo>
                    <a:pt x="814" y="3071"/>
                  </a:lnTo>
                  <a:cubicBezTo>
                    <a:pt x="813" y="3074"/>
                    <a:pt x="810" y="3076"/>
                    <a:pt x="806" y="3075"/>
                  </a:cubicBezTo>
                  <a:cubicBezTo>
                    <a:pt x="803" y="3075"/>
                    <a:pt x="801" y="3073"/>
                    <a:pt x="800" y="3069"/>
                  </a:cubicBezTo>
                  <a:lnTo>
                    <a:pt x="17" y="19"/>
                  </a:lnTo>
                  <a:cubicBezTo>
                    <a:pt x="16" y="16"/>
                    <a:pt x="17" y="13"/>
                    <a:pt x="20" y="11"/>
                  </a:cubicBezTo>
                  <a:cubicBezTo>
                    <a:pt x="22" y="9"/>
                    <a:pt x="26" y="9"/>
                    <a:pt x="29" y="11"/>
                  </a:cubicBezTo>
                  <a:lnTo>
                    <a:pt x="39" y="17"/>
                  </a:lnTo>
                  <a:cubicBezTo>
                    <a:pt x="41" y="18"/>
                    <a:pt x="43" y="21"/>
                    <a:pt x="42" y="24"/>
                  </a:cubicBezTo>
                  <a:cubicBezTo>
                    <a:pt x="42" y="28"/>
                    <a:pt x="40" y="30"/>
                    <a:pt x="37" y="31"/>
                  </a:cubicBezTo>
                  <a:lnTo>
                    <a:pt x="21" y="36"/>
                  </a:lnTo>
                  <a:close/>
                  <a:moveTo>
                    <a:pt x="32" y="16"/>
                  </a:moveTo>
                  <a:lnTo>
                    <a:pt x="30" y="30"/>
                  </a:lnTo>
                  <a:lnTo>
                    <a:pt x="20" y="24"/>
                  </a:lnTo>
                  <a:lnTo>
                    <a:pt x="32" y="15"/>
                  </a:lnTo>
                  <a:lnTo>
                    <a:pt x="815" y="3065"/>
                  </a:lnTo>
                  <a:lnTo>
                    <a:pt x="800" y="3064"/>
                  </a:lnTo>
                  <a:lnTo>
                    <a:pt x="805" y="3055"/>
                  </a:lnTo>
                  <a:lnTo>
                    <a:pt x="815" y="3066"/>
                  </a:lnTo>
                  <a:lnTo>
                    <a:pt x="800" y="3071"/>
                  </a:lnTo>
                  <a:lnTo>
                    <a:pt x="801" y="3056"/>
                  </a:lnTo>
                  <a:lnTo>
                    <a:pt x="810" y="3061"/>
                  </a:lnTo>
                  <a:lnTo>
                    <a:pt x="799" y="3070"/>
                  </a:lnTo>
                  <a:lnTo>
                    <a:pt x="16" y="21"/>
                  </a:lnTo>
                  <a:lnTo>
                    <a:pt x="30" y="23"/>
                  </a:lnTo>
                  <a:lnTo>
                    <a:pt x="25" y="32"/>
                  </a:lnTo>
                  <a:lnTo>
                    <a:pt x="16" y="21"/>
                  </a:lnTo>
                  <a:lnTo>
                    <a:pt x="32" y="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8" name="Freeform 164"/>
            <p:cNvSpPr>
              <a:spLocks/>
            </p:cNvSpPr>
            <p:nvPr/>
          </p:nvSpPr>
          <p:spPr bwMode="auto">
            <a:xfrm>
              <a:off x="3666" y="636"/>
              <a:ext cx="294" cy="1140"/>
            </a:xfrm>
            <a:custGeom>
              <a:avLst/>
              <a:gdLst/>
              <a:ahLst/>
              <a:cxnLst>
                <a:cxn ang="0">
                  <a:pos x="294" y="1"/>
                </a:cxn>
                <a:cxn ang="0">
                  <a:pos x="6" y="1140"/>
                </a:cxn>
                <a:cxn ang="0">
                  <a:pos x="0" y="1139"/>
                </a:cxn>
                <a:cxn ang="0">
                  <a:pos x="288" y="0"/>
                </a:cxn>
                <a:cxn ang="0">
                  <a:pos x="294" y="1"/>
                </a:cxn>
              </a:cxnLst>
              <a:rect l="0" t="0" r="r" b="b"/>
              <a:pathLst>
                <a:path w="294" h="1140">
                  <a:moveTo>
                    <a:pt x="294" y="1"/>
                  </a:moveTo>
                  <a:lnTo>
                    <a:pt x="6" y="1140"/>
                  </a:lnTo>
                  <a:lnTo>
                    <a:pt x="0" y="1139"/>
                  </a:lnTo>
                  <a:lnTo>
                    <a:pt x="288" y="0"/>
                  </a:lnTo>
                  <a:lnTo>
                    <a:pt x="294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9" name="Freeform 165"/>
            <p:cNvSpPr>
              <a:spLocks noEditPoints="1"/>
            </p:cNvSpPr>
            <p:nvPr/>
          </p:nvSpPr>
          <p:spPr bwMode="auto">
            <a:xfrm>
              <a:off x="3669" y="633"/>
              <a:ext cx="300" cy="1146"/>
            </a:xfrm>
            <a:custGeom>
              <a:avLst/>
              <a:gdLst/>
              <a:ahLst/>
              <a:cxnLst>
                <a:cxn ang="0">
                  <a:pos x="793" y="3"/>
                </a:cxn>
                <a:cxn ang="0">
                  <a:pos x="798" y="7"/>
                </a:cxn>
                <a:cxn ang="0">
                  <a:pos x="799" y="13"/>
                </a:cxn>
                <a:cxn ang="0">
                  <a:pos x="32" y="3049"/>
                </a:cxn>
                <a:cxn ang="0">
                  <a:pos x="23" y="3055"/>
                </a:cxn>
                <a:cxn ang="0">
                  <a:pos x="7" y="3053"/>
                </a:cxn>
                <a:cxn ang="0">
                  <a:pos x="2" y="3049"/>
                </a:cxn>
                <a:cxn ang="0">
                  <a:pos x="1" y="3043"/>
                </a:cxn>
                <a:cxn ang="0">
                  <a:pos x="769" y="7"/>
                </a:cxn>
                <a:cxn ang="0">
                  <a:pos x="777" y="1"/>
                </a:cxn>
                <a:cxn ang="0">
                  <a:pos x="793" y="3"/>
                </a:cxn>
                <a:cxn ang="0">
                  <a:pos x="775" y="16"/>
                </a:cxn>
                <a:cxn ang="0">
                  <a:pos x="783" y="10"/>
                </a:cxn>
                <a:cxn ang="0">
                  <a:pos x="16" y="3047"/>
                </a:cxn>
                <a:cxn ang="0">
                  <a:pos x="10" y="3037"/>
                </a:cxn>
                <a:cxn ang="0">
                  <a:pos x="26" y="3040"/>
                </a:cxn>
                <a:cxn ang="0">
                  <a:pos x="17" y="3046"/>
                </a:cxn>
                <a:cxn ang="0">
                  <a:pos x="784" y="9"/>
                </a:cxn>
                <a:cxn ang="0">
                  <a:pos x="790" y="19"/>
                </a:cxn>
                <a:cxn ang="0">
                  <a:pos x="775" y="16"/>
                </a:cxn>
              </a:cxnLst>
              <a:rect l="0" t="0" r="r" b="b"/>
              <a:pathLst>
                <a:path w="800" h="3056">
                  <a:moveTo>
                    <a:pt x="793" y="3"/>
                  </a:moveTo>
                  <a:cubicBezTo>
                    <a:pt x="795" y="4"/>
                    <a:pt x="797" y="5"/>
                    <a:pt x="798" y="7"/>
                  </a:cubicBezTo>
                  <a:cubicBezTo>
                    <a:pt x="799" y="9"/>
                    <a:pt x="800" y="11"/>
                    <a:pt x="799" y="13"/>
                  </a:cubicBezTo>
                  <a:lnTo>
                    <a:pt x="32" y="3049"/>
                  </a:lnTo>
                  <a:cubicBezTo>
                    <a:pt x="31" y="3053"/>
                    <a:pt x="27" y="3056"/>
                    <a:pt x="23" y="3055"/>
                  </a:cubicBezTo>
                  <a:lnTo>
                    <a:pt x="7" y="3053"/>
                  </a:lnTo>
                  <a:cubicBezTo>
                    <a:pt x="5" y="3052"/>
                    <a:pt x="3" y="3051"/>
                    <a:pt x="2" y="3049"/>
                  </a:cubicBezTo>
                  <a:cubicBezTo>
                    <a:pt x="1" y="3047"/>
                    <a:pt x="0" y="3045"/>
                    <a:pt x="1" y="3043"/>
                  </a:cubicBezTo>
                  <a:lnTo>
                    <a:pt x="769" y="7"/>
                  </a:lnTo>
                  <a:cubicBezTo>
                    <a:pt x="770" y="2"/>
                    <a:pt x="774" y="0"/>
                    <a:pt x="777" y="1"/>
                  </a:cubicBezTo>
                  <a:lnTo>
                    <a:pt x="793" y="3"/>
                  </a:lnTo>
                  <a:close/>
                  <a:moveTo>
                    <a:pt x="775" y="16"/>
                  </a:moveTo>
                  <a:lnTo>
                    <a:pt x="783" y="10"/>
                  </a:lnTo>
                  <a:lnTo>
                    <a:pt x="16" y="3047"/>
                  </a:lnTo>
                  <a:lnTo>
                    <a:pt x="10" y="3037"/>
                  </a:lnTo>
                  <a:lnTo>
                    <a:pt x="26" y="3040"/>
                  </a:lnTo>
                  <a:lnTo>
                    <a:pt x="17" y="3046"/>
                  </a:lnTo>
                  <a:lnTo>
                    <a:pt x="784" y="9"/>
                  </a:lnTo>
                  <a:lnTo>
                    <a:pt x="790" y="19"/>
                  </a:lnTo>
                  <a:lnTo>
                    <a:pt x="775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0" name="Freeform 166"/>
            <p:cNvSpPr>
              <a:spLocks noEditPoints="1"/>
            </p:cNvSpPr>
            <p:nvPr/>
          </p:nvSpPr>
          <p:spPr bwMode="auto">
            <a:xfrm>
              <a:off x="3666" y="630"/>
              <a:ext cx="306" cy="1152"/>
            </a:xfrm>
            <a:custGeom>
              <a:avLst/>
              <a:gdLst/>
              <a:ahLst/>
              <a:cxnLst>
                <a:cxn ang="0">
                  <a:pos x="805" y="4"/>
                </a:cxn>
                <a:cxn ang="0">
                  <a:pos x="813" y="13"/>
                </a:cxn>
                <a:cxn ang="0">
                  <a:pos x="814" y="22"/>
                </a:cxn>
                <a:cxn ang="0">
                  <a:pos x="44" y="3063"/>
                </a:cxn>
                <a:cxn ang="0">
                  <a:pos x="29" y="3070"/>
                </a:cxn>
                <a:cxn ang="0">
                  <a:pos x="9" y="3067"/>
                </a:cxn>
                <a:cxn ang="0">
                  <a:pos x="2" y="3058"/>
                </a:cxn>
                <a:cxn ang="0">
                  <a:pos x="1" y="3049"/>
                </a:cxn>
                <a:cxn ang="0">
                  <a:pos x="772" y="8"/>
                </a:cxn>
                <a:cxn ang="0">
                  <a:pos x="785" y="1"/>
                </a:cxn>
                <a:cxn ang="0">
                  <a:pos x="783" y="16"/>
                </a:cxn>
                <a:cxn ang="0">
                  <a:pos x="781" y="21"/>
                </a:cxn>
                <a:cxn ang="0">
                  <a:pos x="16" y="3052"/>
                </a:cxn>
                <a:cxn ang="0">
                  <a:pos x="17" y="3055"/>
                </a:cxn>
                <a:cxn ang="0">
                  <a:pos x="19" y="3054"/>
                </a:cxn>
                <a:cxn ang="0">
                  <a:pos x="31" y="3055"/>
                </a:cxn>
                <a:cxn ang="0">
                  <a:pos x="35" y="3050"/>
                </a:cxn>
                <a:cxn ang="0">
                  <a:pos x="799" y="19"/>
                </a:cxn>
                <a:cxn ang="0">
                  <a:pos x="798" y="16"/>
                </a:cxn>
                <a:cxn ang="0">
                  <a:pos x="795" y="17"/>
                </a:cxn>
                <a:cxn ang="0">
                  <a:pos x="783" y="16"/>
                </a:cxn>
                <a:cxn ang="0">
                  <a:pos x="775" y="25"/>
                </a:cxn>
                <a:cxn ang="0">
                  <a:pos x="786" y="11"/>
                </a:cxn>
                <a:cxn ang="0">
                  <a:pos x="798" y="19"/>
                </a:cxn>
                <a:cxn ang="0">
                  <a:pos x="25" y="3062"/>
                </a:cxn>
                <a:cxn ang="0">
                  <a:pos x="11" y="3049"/>
                </a:cxn>
                <a:cxn ang="0">
                  <a:pos x="19" y="3037"/>
                </a:cxn>
                <a:cxn ang="0">
                  <a:pos x="41" y="3046"/>
                </a:cxn>
                <a:cxn ang="0">
                  <a:pos x="29" y="3060"/>
                </a:cxn>
                <a:cxn ang="0">
                  <a:pos x="17" y="3052"/>
                </a:cxn>
                <a:cxn ang="0">
                  <a:pos x="790" y="9"/>
                </a:cxn>
                <a:cxn ang="0">
                  <a:pos x="804" y="22"/>
                </a:cxn>
                <a:cxn ang="0">
                  <a:pos x="796" y="34"/>
                </a:cxn>
                <a:cxn ang="0">
                  <a:pos x="799" y="19"/>
                </a:cxn>
                <a:cxn ang="0">
                  <a:pos x="785" y="21"/>
                </a:cxn>
                <a:cxn ang="0">
                  <a:pos x="32" y="3055"/>
                </a:cxn>
                <a:cxn ang="0">
                  <a:pos x="29" y="3041"/>
                </a:cxn>
                <a:cxn ang="0">
                  <a:pos x="16" y="3052"/>
                </a:cxn>
                <a:cxn ang="0">
                  <a:pos x="30" y="3050"/>
                </a:cxn>
                <a:cxn ang="0">
                  <a:pos x="783" y="16"/>
                </a:cxn>
                <a:cxn ang="0">
                  <a:pos x="787" y="30"/>
                </a:cxn>
                <a:cxn ang="0">
                  <a:pos x="799" y="19"/>
                </a:cxn>
              </a:cxnLst>
              <a:rect l="0" t="0" r="r" b="b"/>
              <a:pathLst>
                <a:path w="815" h="3071">
                  <a:moveTo>
                    <a:pt x="801" y="3"/>
                  </a:moveTo>
                  <a:cubicBezTo>
                    <a:pt x="803" y="3"/>
                    <a:pt x="804" y="3"/>
                    <a:pt x="805" y="4"/>
                  </a:cubicBezTo>
                  <a:lnTo>
                    <a:pt x="810" y="8"/>
                  </a:lnTo>
                  <a:cubicBezTo>
                    <a:pt x="812" y="9"/>
                    <a:pt x="813" y="11"/>
                    <a:pt x="813" y="13"/>
                  </a:cubicBezTo>
                  <a:lnTo>
                    <a:pt x="814" y="19"/>
                  </a:lnTo>
                  <a:cubicBezTo>
                    <a:pt x="815" y="20"/>
                    <a:pt x="814" y="21"/>
                    <a:pt x="814" y="22"/>
                  </a:cubicBezTo>
                  <a:lnTo>
                    <a:pt x="47" y="3058"/>
                  </a:lnTo>
                  <a:cubicBezTo>
                    <a:pt x="47" y="3060"/>
                    <a:pt x="46" y="3062"/>
                    <a:pt x="44" y="3063"/>
                  </a:cubicBezTo>
                  <a:lnTo>
                    <a:pt x="35" y="3069"/>
                  </a:lnTo>
                  <a:cubicBezTo>
                    <a:pt x="33" y="3070"/>
                    <a:pt x="31" y="3071"/>
                    <a:pt x="29" y="3070"/>
                  </a:cubicBezTo>
                  <a:lnTo>
                    <a:pt x="13" y="3068"/>
                  </a:lnTo>
                  <a:cubicBezTo>
                    <a:pt x="12" y="3068"/>
                    <a:pt x="11" y="3068"/>
                    <a:pt x="9" y="3067"/>
                  </a:cubicBezTo>
                  <a:lnTo>
                    <a:pt x="4" y="3063"/>
                  </a:lnTo>
                  <a:cubicBezTo>
                    <a:pt x="3" y="3061"/>
                    <a:pt x="2" y="3060"/>
                    <a:pt x="2" y="3058"/>
                  </a:cubicBezTo>
                  <a:lnTo>
                    <a:pt x="1" y="3052"/>
                  </a:lnTo>
                  <a:cubicBezTo>
                    <a:pt x="0" y="3051"/>
                    <a:pt x="0" y="3050"/>
                    <a:pt x="1" y="3049"/>
                  </a:cubicBezTo>
                  <a:lnTo>
                    <a:pt x="769" y="13"/>
                  </a:lnTo>
                  <a:cubicBezTo>
                    <a:pt x="769" y="11"/>
                    <a:pt x="770" y="9"/>
                    <a:pt x="772" y="8"/>
                  </a:cubicBezTo>
                  <a:lnTo>
                    <a:pt x="780" y="2"/>
                  </a:lnTo>
                  <a:cubicBezTo>
                    <a:pt x="781" y="1"/>
                    <a:pt x="783" y="0"/>
                    <a:pt x="785" y="1"/>
                  </a:cubicBezTo>
                  <a:lnTo>
                    <a:pt x="801" y="3"/>
                  </a:lnTo>
                  <a:close/>
                  <a:moveTo>
                    <a:pt x="783" y="16"/>
                  </a:moveTo>
                  <a:lnTo>
                    <a:pt x="789" y="15"/>
                  </a:lnTo>
                  <a:lnTo>
                    <a:pt x="781" y="21"/>
                  </a:lnTo>
                  <a:lnTo>
                    <a:pt x="784" y="16"/>
                  </a:lnTo>
                  <a:lnTo>
                    <a:pt x="16" y="3052"/>
                  </a:lnTo>
                  <a:lnTo>
                    <a:pt x="16" y="3049"/>
                  </a:lnTo>
                  <a:lnTo>
                    <a:pt x="17" y="3055"/>
                  </a:lnTo>
                  <a:lnTo>
                    <a:pt x="14" y="3050"/>
                  </a:lnTo>
                  <a:lnTo>
                    <a:pt x="19" y="3054"/>
                  </a:lnTo>
                  <a:lnTo>
                    <a:pt x="15" y="3053"/>
                  </a:lnTo>
                  <a:lnTo>
                    <a:pt x="31" y="3055"/>
                  </a:lnTo>
                  <a:lnTo>
                    <a:pt x="26" y="3056"/>
                  </a:lnTo>
                  <a:lnTo>
                    <a:pt x="35" y="3050"/>
                  </a:lnTo>
                  <a:lnTo>
                    <a:pt x="32" y="3055"/>
                  </a:lnTo>
                  <a:lnTo>
                    <a:pt x="799" y="19"/>
                  </a:lnTo>
                  <a:lnTo>
                    <a:pt x="799" y="22"/>
                  </a:lnTo>
                  <a:lnTo>
                    <a:pt x="798" y="16"/>
                  </a:lnTo>
                  <a:lnTo>
                    <a:pt x="800" y="21"/>
                  </a:lnTo>
                  <a:lnTo>
                    <a:pt x="795" y="17"/>
                  </a:lnTo>
                  <a:lnTo>
                    <a:pt x="799" y="18"/>
                  </a:lnTo>
                  <a:lnTo>
                    <a:pt x="783" y="16"/>
                  </a:lnTo>
                  <a:close/>
                  <a:moveTo>
                    <a:pt x="781" y="31"/>
                  </a:moveTo>
                  <a:cubicBezTo>
                    <a:pt x="778" y="31"/>
                    <a:pt x="775" y="28"/>
                    <a:pt x="775" y="25"/>
                  </a:cubicBezTo>
                  <a:cubicBezTo>
                    <a:pt x="774" y="22"/>
                    <a:pt x="775" y="19"/>
                    <a:pt x="778" y="17"/>
                  </a:cubicBezTo>
                  <a:lnTo>
                    <a:pt x="786" y="11"/>
                  </a:lnTo>
                  <a:cubicBezTo>
                    <a:pt x="788" y="9"/>
                    <a:pt x="792" y="9"/>
                    <a:pt x="795" y="11"/>
                  </a:cubicBezTo>
                  <a:cubicBezTo>
                    <a:pt x="798" y="13"/>
                    <a:pt x="799" y="16"/>
                    <a:pt x="798" y="19"/>
                  </a:cubicBezTo>
                  <a:lnTo>
                    <a:pt x="31" y="3056"/>
                  </a:lnTo>
                  <a:cubicBezTo>
                    <a:pt x="30" y="3060"/>
                    <a:pt x="28" y="3062"/>
                    <a:pt x="25" y="3062"/>
                  </a:cubicBezTo>
                  <a:cubicBezTo>
                    <a:pt x="21" y="3063"/>
                    <a:pt x="18" y="3061"/>
                    <a:pt x="17" y="3059"/>
                  </a:cubicBezTo>
                  <a:lnTo>
                    <a:pt x="11" y="3049"/>
                  </a:lnTo>
                  <a:cubicBezTo>
                    <a:pt x="9" y="3046"/>
                    <a:pt x="9" y="3042"/>
                    <a:pt x="11" y="3040"/>
                  </a:cubicBezTo>
                  <a:cubicBezTo>
                    <a:pt x="13" y="3037"/>
                    <a:pt x="16" y="3036"/>
                    <a:pt x="19" y="3037"/>
                  </a:cubicBezTo>
                  <a:lnTo>
                    <a:pt x="35" y="3040"/>
                  </a:lnTo>
                  <a:cubicBezTo>
                    <a:pt x="38" y="3040"/>
                    <a:pt x="41" y="3043"/>
                    <a:pt x="41" y="3046"/>
                  </a:cubicBezTo>
                  <a:cubicBezTo>
                    <a:pt x="42" y="3049"/>
                    <a:pt x="41" y="3052"/>
                    <a:pt x="38" y="3054"/>
                  </a:cubicBezTo>
                  <a:lnTo>
                    <a:pt x="29" y="3060"/>
                  </a:lnTo>
                  <a:cubicBezTo>
                    <a:pt x="26" y="3062"/>
                    <a:pt x="23" y="3062"/>
                    <a:pt x="20" y="3060"/>
                  </a:cubicBezTo>
                  <a:cubicBezTo>
                    <a:pt x="17" y="3058"/>
                    <a:pt x="16" y="3055"/>
                    <a:pt x="17" y="3052"/>
                  </a:cubicBezTo>
                  <a:lnTo>
                    <a:pt x="784" y="15"/>
                  </a:lnTo>
                  <a:cubicBezTo>
                    <a:pt x="784" y="11"/>
                    <a:pt x="787" y="9"/>
                    <a:pt x="790" y="9"/>
                  </a:cubicBezTo>
                  <a:cubicBezTo>
                    <a:pt x="793" y="8"/>
                    <a:pt x="797" y="10"/>
                    <a:pt x="798" y="12"/>
                  </a:cubicBezTo>
                  <a:lnTo>
                    <a:pt x="804" y="22"/>
                  </a:lnTo>
                  <a:cubicBezTo>
                    <a:pt x="806" y="25"/>
                    <a:pt x="806" y="28"/>
                    <a:pt x="804" y="31"/>
                  </a:cubicBezTo>
                  <a:cubicBezTo>
                    <a:pt x="802" y="34"/>
                    <a:pt x="799" y="35"/>
                    <a:pt x="796" y="34"/>
                  </a:cubicBezTo>
                  <a:lnTo>
                    <a:pt x="781" y="31"/>
                  </a:lnTo>
                  <a:close/>
                  <a:moveTo>
                    <a:pt x="799" y="19"/>
                  </a:moveTo>
                  <a:lnTo>
                    <a:pt x="791" y="31"/>
                  </a:lnTo>
                  <a:lnTo>
                    <a:pt x="785" y="21"/>
                  </a:lnTo>
                  <a:lnTo>
                    <a:pt x="799" y="18"/>
                  </a:lnTo>
                  <a:lnTo>
                    <a:pt x="32" y="3055"/>
                  </a:lnTo>
                  <a:lnTo>
                    <a:pt x="20" y="3047"/>
                  </a:lnTo>
                  <a:lnTo>
                    <a:pt x="29" y="3041"/>
                  </a:lnTo>
                  <a:lnTo>
                    <a:pt x="32" y="3055"/>
                  </a:lnTo>
                  <a:lnTo>
                    <a:pt x="16" y="3052"/>
                  </a:lnTo>
                  <a:lnTo>
                    <a:pt x="24" y="3040"/>
                  </a:lnTo>
                  <a:lnTo>
                    <a:pt x="30" y="3050"/>
                  </a:lnTo>
                  <a:lnTo>
                    <a:pt x="16" y="3053"/>
                  </a:lnTo>
                  <a:lnTo>
                    <a:pt x="783" y="16"/>
                  </a:lnTo>
                  <a:lnTo>
                    <a:pt x="795" y="24"/>
                  </a:lnTo>
                  <a:lnTo>
                    <a:pt x="787" y="30"/>
                  </a:lnTo>
                  <a:lnTo>
                    <a:pt x="784" y="16"/>
                  </a:lnTo>
                  <a:lnTo>
                    <a:pt x="799" y="19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1" name="Rectangle 167"/>
            <p:cNvSpPr>
              <a:spLocks noChangeArrowheads="1"/>
            </p:cNvSpPr>
            <p:nvPr/>
          </p:nvSpPr>
          <p:spPr bwMode="auto">
            <a:xfrm>
              <a:off x="3636" y="1590"/>
              <a:ext cx="798" cy="300"/>
            </a:xfrm>
            <a:prstGeom prst="rect">
              <a:avLst/>
            </a:prstGeom>
            <a:solidFill>
              <a:srgbClr val="0038E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2" name="Freeform 168"/>
            <p:cNvSpPr>
              <a:spLocks noEditPoints="1"/>
            </p:cNvSpPr>
            <p:nvPr/>
          </p:nvSpPr>
          <p:spPr bwMode="auto">
            <a:xfrm>
              <a:off x="3630" y="1596"/>
              <a:ext cx="804" cy="30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04" y="0"/>
                </a:cxn>
                <a:cxn ang="0">
                  <a:pos x="804" y="306"/>
                </a:cxn>
                <a:cxn ang="0">
                  <a:pos x="0" y="306"/>
                </a:cxn>
                <a:cxn ang="0">
                  <a:pos x="0" y="0"/>
                </a:cxn>
                <a:cxn ang="0">
                  <a:pos x="6" y="303"/>
                </a:cxn>
                <a:cxn ang="0">
                  <a:pos x="3" y="300"/>
                </a:cxn>
                <a:cxn ang="0">
                  <a:pos x="801" y="300"/>
                </a:cxn>
                <a:cxn ang="0">
                  <a:pos x="798" y="303"/>
                </a:cxn>
                <a:cxn ang="0">
                  <a:pos x="798" y="3"/>
                </a:cxn>
                <a:cxn ang="0">
                  <a:pos x="801" y="6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6" y="303"/>
                </a:cxn>
              </a:cxnLst>
              <a:rect l="0" t="0" r="r" b="b"/>
              <a:pathLst>
                <a:path w="804" h="306">
                  <a:moveTo>
                    <a:pt x="0" y="0"/>
                  </a:moveTo>
                  <a:lnTo>
                    <a:pt x="804" y="0"/>
                  </a:lnTo>
                  <a:lnTo>
                    <a:pt x="804" y="306"/>
                  </a:lnTo>
                  <a:lnTo>
                    <a:pt x="0" y="306"/>
                  </a:lnTo>
                  <a:lnTo>
                    <a:pt x="0" y="0"/>
                  </a:lnTo>
                  <a:close/>
                  <a:moveTo>
                    <a:pt x="6" y="303"/>
                  </a:moveTo>
                  <a:lnTo>
                    <a:pt x="3" y="300"/>
                  </a:lnTo>
                  <a:lnTo>
                    <a:pt x="801" y="300"/>
                  </a:lnTo>
                  <a:lnTo>
                    <a:pt x="798" y="303"/>
                  </a:lnTo>
                  <a:lnTo>
                    <a:pt x="798" y="3"/>
                  </a:lnTo>
                  <a:lnTo>
                    <a:pt x="801" y="6"/>
                  </a:lnTo>
                  <a:lnTo>
                    <a:pt x="3" y="6"/>
                  </a:lnTo>
                  <a:lnTo>
                    <a:pt x="6" y="3"/>
                  </a:lnTo>
                  <a:lnTo>
                    <a:pt x="6" y="303"/>
                  </a:lnTo>
                  <a:close/>
                </a:path>
              </a:pathLst>
            </a:custGeom>
            <a:solidFill>
              <a:srgbClr val="4F81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3" name="Freeform 169"/>
            <p:cNvSpPr>
              <a:spLocks noEditPoints="1"/>
            </p:cNvSpPr>
            <p:nvPr/>
          </p:nvSpPr>
          <p:spPr bwMode="auto">
            <a:xfrm>
              <a:off x="3633" y="1593"/>
              <a:ext cx="810" cy="312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2152" y="0"/>
                </a:cxn>
                <a:cxn ang="0">
                  <a:pos x="2160" y="8"/>
                </a:cxn>
                <a:cxn ang="0">
                  <a:pos x="2160" y="824"/>
                </a:cxn>
                <a:cxn ang="0">
                  <a:pos x="2152" y="832"/>
                </a:cxn>
                <a:cxn ang="0">
                  <a:pos x="8" y="832"/>
                </a:cxn>
                <a:cxn ang="0">
                  <a:pos x="0" y="824"/>
                </a:cxn>
                <a:cxn ang="0">
                  <a:pos x="0" y="8"/>
                </a:cxn>
                <a:cxn ang="0">
                  <a:pos x="16" y="824"/>
                </a:cxn>
                <a:cxn ang="0">
                  <a:pos x="8" y="816"/>
                </a:cxn>
                <a:cxn ang="0">
                  <a:pos x="2152" y="816"/>
                </a:cxn>
                <a:cxn ang="0">
                  <a:pos x="2144" y="824"/>
                </a:cxn>
                <a:cxn ang="0">
                  <a:pos x="2144" y="8"/>
                </a:cxn>
                <a:cxn ang="0">
                  <a:pos x="2152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824"/>
                </a:cxn>
                <a:cxn ang="0">
                  <a:pos x="32" y="816"/>
                </a:cxn>
                <a:cxn ang="0">
                  <a:pos x="28" y="824"/>
                </a:cxn>
                <a:cxn ang="0">
                  <a:pos x="19" y="822"/>
                </a:cxn>
                <a:cxn ang="0">
                  <a:pos x="11" y="814"/>
                </a:cxn>
                <a:cxn ang="0">
                  <a:pos x="9" y="805"/>
                </a:cxn>
                <a:cxn ang="0">
                  <a:pos x="16" y="800"/>
                </a:cxn>
                <a:cxn ang="0">
                  <a:pos x="2144" y="800"/>
                </a:cxn>
                <a:cxn ang="0">
                  <a:pos x="2152" y="805"/>
                </a:cxn>
                <a:cxn ang="0">
                  <a:pos x="2150" y="814"/>
                </a:cxn>
                <a:cxn ang="0">
                  <a:pos x="2142" y="822"/>
                </a:cxn>
                <a:cxn ang="0">
                  <a:pos x="2133" y="824"/>
                </a:cxn>
                <a:cxn ang="0">
                  <a:pos x="2128" y="816"/>
                </a:cxn>
                <a:cxn ang="0">
                  <a:pos x="2128" y="16"/>
                </a:cxn>
                <a:cxn ang="0">
                  <a:pos x="2133" y="9"/>
                </a:cxn>
                <a:cxn ang="0">
                  <a:pos x="2142" y="11"/>
                </a:cxn>
                <a:cxn ang="0">
                  <a:pos x="2150" y="19"/>
                </a:cxn>
                <a:cxn ang="0">
                  <a:pos x="2152" y="28"/>
                </a:cxn>
                <a:cxn ang="0">
                  <a:pos x="2144" y="32"/>
                </a:cxn>
                <a:cxn ang="0">
                  <a:pos x="16" y="32"/>
                </a:cxn>
                <a:cxn ang="0">
                  <a:pos x="9" y="28"/>
                </a:cxn>
                <a:cxn ang="0">
                  <a:pos x="11" y="19"/>
                </a:cxn>
                <a:cxn ang="0">
                  <a:pos x="19" y="11"/>
                </a:cxn>
                <a:cxn ang="0">
                  <a:pos x="28" y="9"/>
                </a:cxn>
                <a:cxn ang="0">
                  <a:pos x="32" y="16"/>
                </a:cxn>
                <a:cxn ang="0">
                  <a:pos x="32" y="816"/>
                </a:cxn>
                <a:cxn ang="0">
                  <a:pos x="16" y="16"/>
                </a:cxn>
                <a:cxn ang="0">
                  <a:pos x="30" y="22"/>
                </a:cxn>
                <a:cxn ang="0">
                  <a:pos x="22" y="30"/>
                </a:cxn>
                <a:cxn ang="0">
                  <a:pos x="16" y="16"/>
                </a:cxn>
                <a:cxn ang="0">
                  <a:pos x="2144" y="16"/>
                </a:cxn>
                <a:cxn ang="0">
                  <a:pos x="2139" y="30"/>
                </a:cxn>
                <a:cxn ang="0">
                  <a:pos x="2131" y="22"/>
                </a:cxn>
                <a:cxn ang="0">
                  <a:pos x="2144" y="16"/>
                </a:cxn>
                <a:cxn ang="0">
                  <a:pos x="2144" y="816"/>
                </a:cxn>
                <a:cxn ang="0">
                  <a:pos x="2131" y="811"/>
                </a:cxn>
                <a:cxn ang="0">
                  <a:pos x="2139" y="803"/>
                </a:cxn>
                <a:cxn ang="0">
                  <a:pos x="2144" y="816"/>
                </a:cxn>
                <a:cxn ang="0">
                  <a:pos x="16" y="816"/>
                </a:cxn>
                <a:cxn ang="0">
                  <a:pos x="22" y="803"/>
                </a:cxn>
                <a:cxn ang="0">
                  <a:pos x="30" y="811"/>
                </a:cxn>
                <a:cxn ang="0">
                  <a:pos x="16" y="816"/>
                </a:cxn>
                <a:cxn ang="0">
                  <a:pos x="16" y="16"/>
                </a:cxn>
              </a:cxnLst>
              <a:rect l="0" t="0" r="r" b="b"/>
              <a:pathLst>
                <a:path w="2160" h="832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52" y="0"/>
                  </a:lnTo>
                  <a:cubicBezTo>
                    <a:pt x="2157" y="0"/>
                    <a:pt x="2160" y="4"/>
                    <a:pt x="2160" y="8"/>
                  </a:cubicBezTo>
                  <a:lnTo>
                    <a:pt x="2160" y="824"/>
                  </a:lnTo>
                  <a:cubicBezTo>
                    <a:pt x="2160" y="829"/>
                    <a:pt x="2157" y="832"/>
                    <a:pt x="2152" y="832"/>
                  </a:cubicBezTo>
                  <a:lnTo>
                    <a:pt x="8" y="832"/>
                  </a:lnTo>
                  <a:cubicBezTo>
                    <a:pt x="4" y="832"/>
                    <a:pt x="0" y="829"/>
                    <a:pt x="0" y="824"/>
                  </a:cubicBezTo>
                  <a:lnTo>
                    <a:pt x="0" y="8"/>
                  </a:lnTo>
                  <a:close/>
                  <a:moveTo>
                    <a:pt x="16" y="824"/>
                  </a:moveTo>
                  <a:lnTo>
                    <a:pt x="8" y="816"/>
                  </a:lnTo>
                  <a:lnTo>
                    <a:pt x="2152" y="816"/>
                  </a:lnTo>
                  <a:lnTo>
                    <a:pt x="2144" y="824"/>
                  </a:lnTo>
                  <a:lnTo>
                    <a:pt x="2144" y="8"/>
                  </a:lnTo>
                  <a:lnTo>
                    <a:pt x="2152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824"/>
                  </a:lnTo>
                  <a:close/>
                  <a:moveTo>
                    <a:pt x="32" y="816"/>
                  </a:moveTo>
                  <a:cubicBezTo>
                    <a:pt x="32" y="820"/>
                    <a:pt x="31" y="823"/>
                    <a:pt x="28" y="824"/>
                  </a:cubicBezTo>
                  <a:cubicBezTo>
                    <a:pt x="25" y="825"/>
                    <a:pt x="21" y="824"/>
                    <a:pt x="19" y="822"/>
                  </a:cubicBezTo>
                  <a:lnTo>
                    <a:pt x="11" y="814"/>
                  </a:lnTo>
                  <a:cubicBezTo>
                    <a:pt x="9" y="812"/>
                    <a:pt x="8" y="808"/>
                    <a:pt x="9" y="805"/>
                  </a:cubicBezTo>
                  <a:cubicBezTo>
                    <a:pt x="10" y="802"/>
                    <a:pt x="13" y="800"/>
                    <a:pt x="16" y="800"/>
                  </a:cubicBezTo>
                  <a:lnTo>
                    <a:pt x="2144" y="800"/>
                  </a:lnTo>
                  <a:cubicBezTo>
                    <a:pt x="2148" y="800"/>
                    <a:pt x="2151" y="802"/>
                    <a:pt x="2152" y="805"/>
                  </a:cubicBezTo>
                  <a:cubicBezTo>
                    <a:pt x="2153" y="808"/>
                    <a:pt x="2152" y="812"/>
                    <a:pt x="2150" y="814"/>
                  </a:cubicBezTo>
                  <a:lnTo>
                    <a:pt x="2142" y="822"/>
                  </a:lnTo>
                  <a:cubicBezTo>
                    <a:pt x="2140" y="824"/>
                    <a:pt x="2136" y="825"/>
                    <a:pt x="2133" y="824"/>
                  </a:cubicBezTo>
                  <a:cubicBezTo>
                    <a:pt x="2130" y="823"/>
                    <a:pt x="2128" y="820"/>
                    <a:pt x="2128" y="816"/>
                  </a:cubicBezTo>
                  <a:lnTo>
                    <a:pt x="2128" y="16"/>
                  </a:lnTo>
                  <a:cubicBezTo>
                    <a:pt x="2128" y="13"/>
                    <a:pt x="2130" y="10"/>
                    <a:pt x="2133" y="9"/>
                  </a:cubicBezTo>
                  <a:cubicBezTo>
                    <a:pt x="2136" y="8"/>
                    <a:pt x="2140" y="9"/>
                    <a:pt x="2142" y="11"/>
                  </a:cubicBezTo>
                  <a:lnTo>
                    <a:pt x="2150" y="19"/>
                  </a:lnTo>
                  <a:cubicBezTo>
                    <a:pt x="2152" y="21"/>
                    <a:pt x="2153" y="25"/>
                    <a:pt x="2152" y="28"/>
                  </a:cubicBezTo>
                  <a:cubicBezTo>
                    <a:pt x="2151" y="31"/>
                    <a:pt x="2148" y="32"/>
                    <a:pt x="2144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816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2144" y="16"/>
                  </a:lnTo>
                  <a:lnTo>
                    <a:pt x="2139" y="30"/>
                  </a:lnTo>
                  <a:lnTo>
                    <a:pt x="2131" y="22"/>
                  </a:lnTo>
                  <a:lnTo>
                    <a:pt x="2144" y="16"/>
                  </a:lnTo>
                  <a:lnTo>
                    <a:pt x="2144" y="816"/>
                  </a:lnTo>
                  <a:lnTo>
                    <a:pt x="2131" y="811"/>
                  </a:lnTo>
                  <a:lnTo>
                    <a:pt x="2139" y="803"/>
                  </a:lnTo>
                  <a:lnTo>
                    <a:pt x="2144" y="816"/>
                  </a:lnTo>
                  <a:lnTo>
                    <a:pt x="16" y="816"/>
                  </a:lnTo>
                  <a:lnTo>
                    <a:pt x="22" y="803"/>
                  </a:lnTo>
                  <a:lnTo>
                    <a:pt x="30" y="811"/>
                  </a:lnTo>
                  <a:lnTo>
                    <a:pt x="16" y="816"/>
                  </a:lnTo>
                  <a:lnTo>
                    <a:pt x="16" y="16"/>
                  </a:lnTo>
                  <a:close/>
                </a:path>
              </a:pathLst>
            </a:custGeom>
            <a:solidFill>
              <a:srgbClr val="4F81BD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4" name="Freeform 170"/>
            <p:cNvSpPr>
              <a:spLocks noEditPoints="1"/>
            </p:cNvSpPr>
            <p:nvPr/>
          </p:nvSpPr>
          <p:spPr bwMode="auto">
            <a:xfrm>
              <a:off x="3630" y="1590"/>
              <a:ext cx="816" cy="318"/>
            </a:xfrm>
            <a:custGeom>
              <a:avLst/>
              <a:gdLst/>
              <a:ahLst/>
              <a:cxnLst>
                <a:cxn ang="0">
                  <a:pos x="2160" y="0"/>
                </a:cxn>
                <a:cxn ang="0">
                  <a:pos x="2174" y="838"/>
                </a:cxn>
                <a:cxn ang="0">
                  <a:pos x="3" y="838"/>
                </a:cxn>
                <a:cxn ang="0">
                  <a:pos x="22" y="835"/>
                </a:cxn>
                <a:cxn ang="0">
                  <a:pos x="2160" y="832"/>
                </a:cxn>
                <a:cxn ang="0">
                  <a:pos x="16" y="16"/>
                </a:cxn>
                <a:cxn ang="0">
                  <a:pos x="32" y="832"/>
                </a:cxn>
                <a:cxn ang="0">
                  <a:pos x="16" y="816"/>
                </a:cxn>
                <a:cxn ang="0">
                  <a:pos x="2149" y="840"/>
                </a:cxn>
                <a:cxn ang="0">
                  <a:pos x="2166" y="19"/>
                </a:cxn>
                <a:cxn ang="0">
                  <a:pos x="11" y="19"/>
                </a:cxn>
                <a:cxn ang="0">
                  <a:pos x="16" y="16"/>
                </a:cxn>
                <a:cxn ang="0">
                  <a:pos x="2155" y="30"/>
                </a:cxn>
                <a:cxn ang="0">
                  <a:pos x="2155" y="819"/>
                </a:cxn>
                <a:cxn ang="0">
                  <a:pos x="16" y="832"/>
                </a:cxn>
                <a:cxn ang="0">
                  <a:pos x="35" y="840"/>
                </a:cxn>
                <a:cxn ang="0">
                  <a:pos x="10" y="815"/>
                </a:cxn>
                <a:cxn ang="0">
                  <a:pos x="2157" y="802"/>
                </a:cxn>
                <a:cxn ang="0">
                  <a:pos x="2156" y="836"/>
                </a:cxn>
                <a:cxn ang="0">
                  <a:pos x="2128" y="824"/>
                </a:cxn>
                <a:cxn ang="0">
                  <a:pos x="2152" y="12"/>
                </a:cxn>
                <a:cxn ang="0">
                  <a:pos x="2164" y="44"/>
                </a:cxn>
                <a:cxn ang="0">
                  <a:pos x="13" y="43"/>
                </a:cxn>
                <a:cxn ang="0">
                  <a:pos x="26" y="12"/>
                </a:cxn>
                <a:cxn ang="0">
                  <a:pos x="48" y="824"/>
                </a:cxn>
                <a:cxn ang="0">
                  <a:pos x="29" y="27"/>
                </a:cxn>
                <a:cxn ang="0">
                  <a:pos x="21" y="30"/>
                </a:cxn>
                <a:cxn ang="0">
                  <a:pos x="2157" y="29"/>
                </a:cxn>
                <a:cxn ang="0">
                  <a:pos x="2149" y="27"/>
                </a:cxn>
                <a:cxn ang="0">
                  <a:pos x="2144" y="824"/>
                </a:cxn>
                <a:cxn ang="0">
                  <a:pos x="2145" y="825"/>
                </a:cxn>
                <a:cxn ang="0">
                  <a:pos x="2148" y="815"/>
                </a:cxn>
                <a:cxn ang="0">
                  <a:pos x="25" y="812"/>
                </a:cxn>
                <a:cxn ang="0">
                  <a:pos x="38" y="825"/>
                </a:cxn>
                <a:cxn ang="0">
                  <a:pos x="16" y="24"/>
                </a:cxn>
                <a:cxn ang="0">
                  <a:pos x="44" y="36"/>
                </a:cxn>
                <a:cxn ang="0">
                  <a:pos x="18" y="20"/>
                </a:cxn>
                <a:cxn ang="0">
                  <a:pos x="2155" y="41"/>
                </a:cxn>
                <a:cxn ang="0">
                  <a:pos x="2136" y="23"/>
                </a:cxn>
                <a:cxn ang="0">
                  <a:pos x="2157" y="831"/>
                </a:cxn>
                <a:cxn ang="0">
                  <a:pos x="2142" y="806"/>
                </a:cxn>
                <a:cxn ang="0">
                  <a:pos x="2152" y="832"/>
                </a:cxn>
                <a:cxn ang="0">
                  <a:pos x="29" y="804"/>
                </a:cxn>
                <a:cxn ang="0">
                  <a:pos x="27" y="832"/>
                </a:cxn>
                <a:cxn ang="0">
                  <a:pos x="22" y="817"/>
                </a:cxn>
                <a:cxn ang="0">
                  <a:pos x="32" y="828"/>
                </a:cxn>
                <a:cxn ang="0">
                  <a:pos x="2153" y="817"/>
                </a:cxn>
                <a:cxn ang="0">
                  <a:pos x="2144" y="24"/>
                </a:cxn>
                <a:cxn ang="0">
                  <a:pos x="2140" y="36"/>
                </a:cxn>
                <a:cxn ang="0">
                  <a:pos x="38" y="35"/>
                </a:cxn>
                <a:cxn ang="0">
                  <a:pos x="32" y="24"/>
                </a:cxn>
              </a:cxnLst>
              <a:rect l="0" t="0" r="r" b="b"/>
              <a:pathLst>
                <a:path w="2176" h="848">
                  <a:moveTo>
                    <a:pt x="0" y="16"/>
                  </a:moveTo>
                  <a:cubicBezTo>
                    <a:pt x="0" y="14"/>
                    <a:pt x="1" y="12"/>
                    <a:pt x="3" y="11"/>
                  </a:cubicBezTo>
                  <a:lnTo>
                    <a:pt x="11" y="3"/>
                  </a:lnTo>
                  <a:cubicBezTo>
                    <a:pt x="12" y="1"/>
                    <a:pt x="14" y="0"/>
                    <a:pt x="16" y="0"/>
                  </a:cubicBezTo>
                  <a:lnTo>
                    <a:pt x="2160" y="0"/>
                  </a:lnTo>
                  <a:cubicBezTo>
                    <a:pt x="2163" y="0"/>
                    <a:pt x="2165" y="1"/>
                    <a:pt x="2166" y="3"/>
                  </a:cubicBezTo>
                  <a:lnTo>
                    <a:pt x="2174" y="11"/>
                  </a:lnTo>
                  <a:cubicBezTo>
                    <a:pt x="2176" y="12"/>
                    <a:pt x="2176" y="14"/>
                    <a:pt x="2176" y="16"/>
                  </a:cubicBezTo>
                  <a:lnTo>
                    <a:pt x="2176" y="832"/>
                  </a:lnTo>
                  <a:cubicBezTo>
                    <a:pt x="2176" y="835"/>
                    <a:pt x="2176" y="837"/>
                    <a:pt x="2174" y="838"/>
                  </a:cubicBezTo>
                  <a:lnTo>
                    <a:pt x="2166" y="846"/>
                  </a:lnTo>
                  <a:cubicBezTo>
                    <a:pt x="2165" y="848"/>
                    <a:pt x="2163" y="848"/>
                    <a:pt x="2160" y="848"/>
                  </a:cubicBezTo>
                  <a:lnTo>
                    <a:pt x="16" y="848"/>
                  </a:lnTo>
                  <a:cubicBezTo>
                    <a:pt x="14" y="848"/>
                    <a:pt x="12" y="848"/>
                    <a:pt x="11" y="846"/>
                  </a:cubicBezTo>
                  <a:lnTo>
                    <a:pt x="3" y="838"/>
                  </a:lnTo>
                  <a:cubicBezTo>
                    <a:pt x="1" y="837"/>
                    <a:pt x="0" y="835"/>
                    <a:pt x="0" y="832"/>
                  </a:cubicBezTo>
                  <a:lnTo>
                    <a:pt x="0" y="16"/>
                  </a:lnTo>
                  <a:close/>
                  <a:moveTo>
                    <a:pt x="16" y="832"/>
                  </a:moveTo>
                  <a:lnTo>
                    <a:pt x="14" y="827"/>
                  </a:lnTo>
                  <a:lnTo>
                    <a:pt x="22" y="835"/>
                  </a:lnTo>
                  <a:lnTo>
                    <a:pt x="16" y="832"/>
                  </a:lnTo>
                  <a:lnTo>
                    <a:pt x="2160" y="832"/>
                  </a:lnTo>
                  <a:lnTo>
                    <a:pt x="2155" y="835"/>
                  </a:lnTo>
                  <a:lnTo>
                    <a:pt x="2163" y="827"/>
                  </a:lnTo>
                  <a:lnTo>
                    <a:pt x="2160" y="832"/>
                  </a:lnTo>
                  <a:lnTo>
                    <a:pt x="2160" y="16"/>
                  </a:lnTo>
                  <a:lnTo>
                    <a:pt x="2163" y="22"/>
                  </a:lnTo>
                  <a:lnTo>
                    <a:pt x="2155" y="14"/>
                  </a:lnTo>
                  <a:lnTo>
                    <a:pt x="2160" y="16"/>
                  </a:lnTo>
                  <a:lnTo>
                    <a:pt x="16" y="16"/>
                  </a:lnTo>
                  <a:lnTo>
                    <a:pt x="22" y="14"/>
                  </a:lnTo>
                  <a:lnTo>
                    <a:pt x="14" y="22"/>
                  </a:lnTo>
                  <a:lnTo>
                    <a:pt x="16" y="16"/>
                  </a:lnTo>
                  <a:lnTo>
                    <a:pt x="16" y="832"/>
                  </a:lnTo>
                  <a:close/>
                  <a:moveTo>
                    <a:pt x="32" y="832"/>
                  </a:moveTo>
                  <a:cubicBezTo>
                    <a:pt x="32" y="836"/>
                    <a:pt x="31" y="839"/>
                    <a:pt x="28" y="840"/>
                  </a:cubicBezTo>
                  <a:cubicBezTo>
                    <a:pt x="25" y="841"/>
                    <a:pt x="21" y="840"/>
                    <a:pt x="19" y="838"/>
                  </a:cubicBezTo>
                  <a:lnTo>
                    <a:pt x="11" y="830"/>
                  </a:lnTo>
                  <a:cubicBezTo>
                    <a:pt x="9" y="828"/>
                    <a:pt x="8" y="824"/>
                    <a:pt x="9" y="821"/>
                  </a:cubicBezTo>
                  <a:cubicBezTo>
                    <a:pt x="10" y="818"/>
                    <a:pt x="13" y="816"/>
                    <a:pt x="16" y="816"/>
                  </a:cubicBezTo>
                  <a:lnTo>
                    <a:pt x="2160" y="816"/>
                  </a:lnTo>
                  <a:cubicBezTo>
                    <a:pt x="2164" y="816"/>
                    <a:pt x="2167" y="818"/>
                    <a:pt x="2168" y="821"/>
                  </a:cubicBezTo>
                  <a:cubicBezTo>
                    <a:pt x="2169" y="824"/>
                    <a:pt x="2168" y="828"/>
                    <a:pt x="2166" y="830"/>
                  </a:cubicBezTo>
                  <a:lnTo>
                    <a:pt x="2158" y="838"/>
                  </a:lnTo>
                  <a:cubicBezTo>
                    <a:pt x="2156" y="840"/>
                    <a:pt x="2152" y="841"/>
                    <a:pt x="2149" y="840"/>
                  </a:cubicBezTo>
                  <a:cubicBezTo>
                    <a:pt x="2146" y="839"/>
                    <a:pt x="2144" y="836"/>
                    <a:pt x="2144" y="832"/>
                  </a:cubicBezTo>
                  <a:lnTo>
                    <a:pt x="2144" y="16"/>
                  </a:lnTo>
                  <a:cubicBezTo>
                    <a:pt x="2144" y="13"/>
                    <a:pt x="2146" y="10"/>
                    <a:pt x="2149" y="9"/>
                  </a:cubicBezTo>
                  <a:cubicBezTo>
                    <a:pt x="2152" y="8"/>
                    <a:pt x="2156" y="9"/>
                    <a:pt x="2158" y="11"/>
                  </a:cubicBezTo>
                  <a:lnTo>
                    <a:pt x="2166" y="19"/>
                  </a:lnTo>
                  <a:cubicBezTo>
                    <a:pt x="2168" y="21"/>
                    <a:pt x="2169" y="25"/>
                    <a:pt x="2168" y="28"/>
                  </a:cubicBezTo>
                  <a:cubicBezTo>
                    <a:pt x="2167" y="31"/>
                    <a:pt x="2164" y="32"/>
                    <a:pt x="2160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832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2160" y="16"/>
                  </a:lnTo>
                  <a:lnTo>
                    <a:pt x="2155" y="30"/>
                  </a:lnTo>
                  <a:lnTo>
                    <a:pt x="2147" y="22"/>
                  </a:lnTo>
                  <a:lnTo>
                    <a:pt x="2160" y="16"/>
                  </a:lnTo>
                  <a:lnTo>
                    <a:pt x="2160" y="832"/>
                  </a:lnTo>
                  <a:lnTo>
                    <a:pt x="2147" y="827"/>
                  </a:lnTo>
                  <a:lnTo>
                    <a:pt x="2155" y="819"/>
                  </a:lnTo>
                  <a:lnTo>
                    <a:pt x="2160" y="832"/>
                  </a:lnTo>
                  <a:lnTo>
                    <a:pt x="16" y="832"/>
                  </a:lnTo>
                  <a:lnTo>
                    <a:pt x="22" y="819"/>
                  </a:lnTo>
                  <a:lnTo>
                    <a:pt x="30" y="827"/>
                  </a:lnTo>
                  <a:lnTo>
                    <a:pt x="16" y="832"/>
                  </a:lnTo>
                  <a:lnTo>
                    <a:pt x="16" y="16"/>
                  </a:lnTo>
                  <a:close/>
                  <a:moveTo>
                    <a:pt x="48" y="824"/>
                  </a:moveTo>
                  <a:cubicBezTo>
                    <a:pt x="48" y="826"/>
                    <a:pt x="48" y="827"/>
                    <a:pt x="48" y="828"/>
                  </a:cubicBezTo>
                  <a:lnTo>
                    <a:pt x="44" y="836"/>
                  </a:lnTo>
                  <a:cubicBezTo>
                    <a:pt x="42" y="839"/>
                    <a:pt x="38" y="841"/>
                    <a:pt x="35" y="840"/>
                  </a:cubicBezTo>
                  <a:lnTo>
                    <a:pt x="26" y="838"/>
                  </a:lnTo>
                  <a:cubicBezTo>
                    <a:pt x="24" y="838"/>
                    <a:pt x="23" y="837"/>
                    <a:pt x="22" y="836"/>
                  </a:cubicBezTo>
                  <a:lnTo>
                    <a:pt x="14" y="828"/>
                  </a:lnTo>
                  <a:cubicBezTo>
                    <a:pt x="13" y="827"/>
                    <a:pt x="12" y="826"/>
                    <a:pt x="12" y="824"/>
                  </a:cubicBezTo>
                  <a:lnTo>
                    <a:pt x="10" y="815"/>
                  </a:lnTo>
                  <a:cubicBezTo>
                    <a:pt x="9" y="812"/>
                    <a:pt x="10" y="809"/>
                    <a:pt x="13" y="807"/>
                  </a:cubicBezTo>
                  <a:lnTo>
                    <a:pt x="20" y="802"/>
                  </a:lnTo>
                  <a:cubicBezTo>
                    <a:pt x="21" y="801"/>
                    <a:pt x="23" y="800"/>
                    <a:pt x="24" y="800"/>
                  </a:cubicBezTo>
                  <a:lnTo>
                    <a:pt x="2152" y="800"/>
                  </a:lnTo>
                  <a:cubicBezTo>
                    <a:pt x="2154" y="800"/>
                    <a:pt x="2155" y="801"/>
                    <a:pt x="2157" y="802"/>
                  </a:cubicBezTo>
                  <a:lnTo>
                    <a:pt x="2165" y="807"/>
                  </a:lnTo>
                  <a:cubicBezTo>
                    <a:pt x="2168" y="808"/>
                    <a:pt x="2169" y="812"/>
                    <a:pt x="2168" y="815"/>
                  </a:cubicBezTo>
                  <a:lnTo>
                    <a:pt x="2166" y="824"/>
                  </a:lnTo>
                  <a:cubicBezTo>
                    <a:pt x="2166" y="826"/>
                    <a:pt x="2165" y="827"/>
                    <a:pt x="2164" y="828"/>
                  </a:cubicBezTo>
                  <a:lnTo>
                    <a:pt x="2156" y="836"/>
                  </a:lnTo>
                  <a:cubicBezTo>
                    <a:pt x="2155" y="837"/>
                    <a:pt x="2154" y="838"/>
                    <a:pt x="2152" y="838"/>
                  </a:cubicBezTo>
                  <a:lnTo>
                    <a:pt x="2143" y="840"/>
                  </a:lnTo>
                  <a:cubicBezTo>
                    <a:pt x="2140" y="841"/>
                    <a:pt x="2136" y="840"/>
                    <a:pt x="2135" y="837"/>
                  </a:cubicBezTo>
                  <a:lnTo>
                    <a:pt x="2130" y="829"/>
                  </a:lnTo>
                  <a:cubicBezTo>
                    <a:pt x="2129" y="827"/>
                    <a:pt x="2128" y="826"/>
                    <a:pt x="2128" y="824"/>
                  </a:cubicBezTo>
                  <a:lnTo>
                    <a:pt x="2128" y="24"/>
                  </a:lnTo>
                  <a:cubicBezTo>
                    <a:pt x="2128" y="23"/>
                    <a:pt x="2129" y="21"/>
                    <a:pt x="2130" y="20"/>
                  </a:cubicBezTo>
                  <a:lnTo>
                    <a:pt x="2135" y="13"/>
                  </a:lnTo>
                  <a:cubicBezTo>
                    <a:pt x="2137" y="10"/>
                    <a:pt x="2140" y="9"/>
                    <a:pt x="2143" y="10"/>
                  </a:cubicBezTo>
                  <a:lnTo>
                    <a:pt x="2152" y="12"/>
                  </a:lnTo>
                  <a:cubicBezTo>
                    <a:pt x="2154" y="12"/>
                    <a:pt x="2155" y="13"/>
                    <a:pt x="2156" y="14"/>
                  </a:cubicBezTo>
                  <a:lnTo>
                    <a:pt x="2164" y="22"/>
                  </a:lnTo>
                  <a:cubicBezTo>
                    <a:pt x="2165" y="23"/>
                    <a:pt x="2166" y="24"/>
                    <a:pt x="2166" y="26"/>
                  </a:cubicBezTo>
                  <a:lnTo>
                    <a:pt x="2168" y="35"/>
                  </a:lnTo>
                  <a:cubicBezTo>
                    <a:pt x="2169" y="38"/>
                    <a:pt x="2167" y="42"/>
                    <a:pt x="2164" y="44"/>
                  </a:cubicBezTo>
                  <a:lnTo>
                    <a:pt x="2156" y="48"/>
                  </a:lnTo>
                  <a:cubicBezTo>
                    <a:pt x="2155" y="48"/>
                    <a:pt x="2154" y="48"/>
                    <a:pt x="2152" y="48"/>
                  </a:cubicBezTo>
                  <a:lnTo>
                    <a:pt x="24" y="48"/>
                  </a:lnTo>
                  <a:cubicBezTo>
                    <a:pt x="23" y="48"/>
                    <a:pt x="22" y="48"/>
                    <a:pt x="20" y="47"/>
                  </a:cubicBezTo>
                  <a:lnTo>
                    <a:pt x="13" y="43"/>
                  </a:lnTo>
                  <a:cubicBezTo>
                    <a:pt x="10" y="42"/>
                    <a:pt x="9" y="38"/>
                    <a:pt x="10" y="35"/>
                  </a:cubicBezTo>
                  <a:lnTo>
                    <a:pt x="12" y="26"/>
                  </a:lnTo>
                  <a:cubicBezTo>
                    <a:pt x="12" y="24"/>
                    <a:pt x="13" y="23"/>
                    <a:pt x="14" y="22"/>
                  </a:cubicBezTo>
                  <a:lnTo>
                    <a:pt x="22" y="14"/>
                  </a:lnTo>
                  <a:cubicBezTo>
                    <a:pt x="23" y="13"/>
                    <a:pt x="24" y="12"/>
                    <a:pt x="26" y="12"/>
                  </a:cubicBezTo>
                  <a:lnTo>
                    <a:pt x="35" y="10"/>
                  </a:lnTo>
                  <a:cubicBezTo>
                    <a:pt x="38" y="9"/>
                    <a:pt x="42" y="10"/>
                    <a:pt x="43" y="13"/>
                  </a:cubicBezTo>
                  <a:lnTo>
                    <a:pt x="47" y="20"/>
                  </a:lnTo>
                  <a:cubicBezTo>
                    <a:pt x="48" y="22"/>
                    <a:pt x="48" y="23"/>
                    <a:pt x="48" y="24"/>
                  </a:cubicBezTo>
                  <a:lnTo>
                    <a:pt x="48" y="824"/>
                  </a:lnTo>
                  <a:close/>
                  <a:moveTo>
                    <a:pt x="32" y="24"/>
                  </a:moveTo>
                  <a:lnTo>
                    <a:pt x="34" y="28"/>
                  </a:lnTo>
                  <a:lnTo>
                    <a:pt x="30" y="21"/>
                  </a:lnTo>
                  <a:lnTo>
                    <a:pt x="38" y="25"/>
                  </a:lnTo>
                  <a:lnTo>
                    <a:pt x="29" y="27"/>
                  </a:lnTo>
                  <a:lnTo>
                    <a:pt x="33" y="25"/>
                  </a:lnTo>
                  <a:lnTo>
                    <a:pt x="25" y="33"/>
                  </a:lnTo>
                  <a:lnTo>
                    <a:pt x="27" y="29"/>
                  </a:lnTo>
                  <a:lnTo>
                    <a:pt x="25" y="38"/>
                  </a:lnTo>
                  <a:lnTo>
                    <a:pt x="21" y="30"/>
                  </a:lnTo>
                  <a:lnTo>
                    <a:pt x="28" y="34"/>
                  </a:lnTo>
                  <a:lnTo>
                    <a:pt x="24" y="32"/>
                  </a:lnTo>
                  <a:lnTo>
                    <a:pt x="2152" y="32"/>
                  </a:lnTo>
                  <a:lnTo>
                    <a:pt x="2149" y="33"/>
                  </a:lnTo>
                  <a:lnTo>
                    <a:pt x="2157" y="29"/>
                  </a:lnTo>
                  <a:lnTo>
                    <a:pt x="2153" y="38"/>
                  </a:lnTo>
                  <a:lnTo>
                    <a:pt x="2151" y="29"/>
                  </a:lnTo>
                  <a:lnTo>
                    <a:pt x="2153" y="33"/>
                  </a:lnTo>
                  <a:lnTo>
                    <a:pt x="2145" y="25"/>
                  </a:lnTo>
                  <a:lnTo>
                    <a:pt x="2149" y="27"/>
                  </a:lnTo>
                  <a:lnTo>
                    <a:pt x="2140" y="25"/>
                  </a:lnTo>
                  <a:lnTo>
                    <a:pt x="2148" y="22"/>
                  </a:lnTo>
                  <a:lnTo>
                    <a:pt x="2143" y="29"/>
                  </a:lnTo>
                  <a:lnTo>
                    <a:pt x="2144" y="24"/>
                  </a:lnTo>
                  <a:lnTo>
                    <a:pt x="2144" y="824"/>
                  </a:lnTo>
                  <a:lnTo>
                    <a:pt x="2143" y="820"/>
                  </a:lnTo>
                  <a:lnTo>
                    <a:pt x="2148" y="828"/>
                  </a:lnTo>
                  <a:lnTo>
                    <a:pt x="2140" y="825"/>
                  </a:lnTo>
                  <a:lnTo>
                    <a:pt x="2149" y="823"/>
                  </a:lnTo>
                  <a:lnTo>
                    <a:pt x="2145" y="825"/>
                  </a:lnTo>
                  <a:lnTo>
                    <a:pt x="2153" y="817"/>
                  </a:lnTo>
                  <a:lnTo>
                    <a:pt x="2151" y="821"/>
                  </a:lnTo>
                  <a:lnTo>
                    <a:pt x="2153" y="812"/>
                  </a:lnTo>
                  <a:lnTo>
                    <a:pt x="2156" y="820"/>
                  </a:lnTo>
                  <a:lnTo>
                    <a:pt x="2148" y="815"/>
                  </a:lnTo>
                  <a:lnTo>
                    <a:pt x="2152" y="816"/>
                  </a:lnTo>
                  <a:lnTo>
                    <a:pt x="24" y="816"/>
                  </a:lnTo>
                  <a:lnTo>
                    <a:pt x="29" y="815"/>
                  </a:lnTo>
                  <a:lnTo>
                    <a:pt x="22" y="820"/>
                  </a:lnTo>
                  <a:lnTo>
                    <a:pt x="25" y="812"/>
                  </a:lnTo>
                  <a:lnTo>
                    <a:pt x="27" y="821"/>
                  </a:lnTo>
                  <a:lnTo>
                    <a:pt x="25" y="817"/>
                  </a:lnTo>
                  <a:lnTo>
                    <a:pt x="33" y="825"/>
                  </a:lnTo>
                  <a:lnTo>
                    <a:pt x="29" y="823"/>
                  </a:lnTo>
                  <a:lnTo>
                    <a:pt x="38" y="825"/>
                  </a:lnTo>
                  <a:lnTo>
                    <a:pt x="29" y="829"/>
                  </a:lnTo>
                  <a:lnTo>
                    <a:pt x="33" y="821"/>
                  </a:lnTo>
                  <a:lnTo>
                    <a:pt x="32" y="824"/>
                  </a:lnTo>
                  <a:lnTo>
                    <a:pt x="32" y="24"/>
                  </a:lnTo>
                  <a:close/>
                  <a:moveTo>
                    <a:pt x="16" y="24"/>
                  </a:moveTo>
                  <a:cubicBezTo>
                    <a:pt x="16" y="22"/>
                    <a:pt x="18" y="19"/>
                    <a:pt x="20" y="18"/>
                  </a:cubicBezTo>
                  <a:cubicBezTo>
                    <a:pt x="22" y="16"/>
                    <a:pt x="25" y="16"/>
                    <a:pt x="28" y="17"/>
                  </a:cubicBezTo>
                  <a:lnTo>
                    <a:pt x="42" y="23"/>
                  </a:lnTo>
                  <a:cubicBezTo>
                    <a:pt x="44" y="24"/>
                    <a:pt x="46" y="26"/>
                    <a:pt x="46" y="29"/>
                  </a:cubicBezTo>
                  <a:cubicBezTo>
                    <a:pt x="47" y="32"/>
                    <a:pt x="46" y="34"/>
                    <a:pt x="44" y="36"/>
                  </a:cubicBezTo>
                  <a:lnTo>
                    <a:pt x="36" y="44"/>
                  </a:lnTo>
                  <a:cubicBezTo>
                    <a:pt x="34" y="46"/>
                    <a:pt x="32" y="47"/>
                    <a:pt x="29" y="46"/>
                  </a:cubicBezTo>
                  <a:cubicBezTo>
                    <a:pt x="26" y="46"/>
                    <a:pt x="24" y="44"/>
                    <a:pt x="23" y="42"/>
                  </a:cubicBezTo>
                  <a:lnTo>
                    <a:pt x="17" y="28"/>
                  </a:lnTo>
                  <a:cubicBezTo>
                    <a:pt x="16" y="25"/>
                    <a:pt x="16" y="22"/>
                    <a:pt x="18" y="20"/>
                  </a:cubicBezTo>
                  <a:cubicBezTo>
                    <a:pt x="19" y="18"/>
                    <a:pt x="22" y="16"/>
                    <a:pt x="24" y="16"/>
                  </a:cubicBezTo>
                  <a:lnTo>
                    <a:pt x="2152" y="16"/>
                  </a:lnTo>
                  <a:cubicBezTo>
                    <a:pt x="2155" y="16"/>
                    <a:pt x="2158" y="18"/>
                    <a:pt x="2159" y="20"/>
                  </a:cubicBezTo>
                  <a:cubicBezTo>
                    <a:pt x="2161" y="22"/>
                    <a:pt x="2161" y="25"/>
                    <a:pt x="2160" y="27"/>
                  </a:cubicBezTo>
                  <a:lnTo>
                    <a:pt x="2155" y="41"/>
                  </a:lnTo>
                  <a:cubicBezTo>
                    <a:pt x="2154" y="44"/>
                    <a:pt x="2152" y="46"/>
                    <a:pt x="2149" y="46"/>
                  </a:cubicBezTo>
                  <a:cubicBezTo>
                    <a:pt x="2147" y="47"/>
                    <a:pt x="2144" y="46"/>
                    <a:pt x="2142" y="44"/>
                  </a:cubicBezTo>
                  <a:lnTo>
                    <a:pt x="2134" y="36"/>
                  </a:lnTo>
                  <a:cubicBezTo>
                    <a:pt x="2132" y="34"/>
                    <a:pt x="2131" y="32"/>
                    <a:pt x="2132" y="29"/>
                  </a:cubicBezTo>
                  <a:cubicBezTo>
                    <a:pt x="2132" y="26"/>
                    <a:pt x="2134" y="24"/>
                    <a:pt x="2136" y="23"/>
                  </a:cubicBezTo>
                  <a:lnTo>
                    <a:pt x="2149" y="17"/>
                  </a:lnTo>
                  <a:cubicBezTo>
                    <a:pt x="2152" y="16"/>
                    <a:pt x="2154" y="16"/>
                    <a:pt x="2157" y="18"/>
                  </a:cubicBezTo>
                  <a:cubicBezTo>
                    <a:pt x="2159" y="19"/>
                    <a:pt x="2160" y="22"/>
                    <a:pt x="2160" y="24"/>
                  </a:cubicBezTo>
                  <a:lnTo>
                    <a:pt x="2160" y="824"/>
                  </a:lnTo>
                  <a:cubicBezTo>
                    <a:pt x="2160" y="827"/>
                    <a:pt x="2159" y="830"/>
                    <a:pt x="2157" y="831"/>
                  </a:cubicBezTo>
                  <a:cubicBezTo>
                    <a:pt x="2155" y="833"/>
                    <a:pt x="2152" y="833"/>
                    <a:pt x="2150" y="832"/>
                  </a:cubicBezTo>
                  <a:lnTo>
                    <a:pt x="2137" y="827"/>
                  </a:lnTo>
                  <a:cubicBezTo>
                    <a:pt x="2134" y="826"/>
                    <a:pt x="2132" y="824"/>
                    <a:pt x="2132" y="821"/>
                  </a:cubicBezTo>
                  <a:cubicBezTo>
                    <a:pt x="2131" y="818"/>
                    <a:pt x="2132" y="816"/>
                    <a:pt x="2134" y="814"/>
                  </a:cubicBezTo>
                  <a:lnTo>
                    <a:pt x="2142" y="806"/>
                  </a:lnTo>
                  <a:cubicBezTo>
                    <a:pt x="2144" y="804"/>
                    <a:pt x="2146" y="803"/>
                    <a:pt x="2149" y="804"/>
                  </a:cubicBezTo>
                  <a:cubicBezTo>
                    <a:pt x="2152" y="804"/>
                    <a:pt x="2154" y="806"/>
                    <a:pt x="2155" y="809"/>
                  </a:cubicBezTo>
                  <a:lnTo>
                    <a:pt x="2160" y="822"/>
                  </a:lnTo>
                  <a:cubicBezTo>
                    <a:pt x="2161" y="824"/>
                    <a:pt x="2161" y="827"/>
                    <a:pt x="2159" y="829"/>
                  </a:cubicBezTo>
                  <a:cubicBezTo>
                    <a:pt x="2158" y="831"/>
                    <a:pt x="2155" y="832"/>
                    <a:pt x="2152" y="832"/>
                  </a:cubicBezTo>
                  <a:lnTo>
                    <a:pt x="24" y="832"/>
                  </a:lnTo>
                  <a:cubicBezTo>
                    <a:pt x="22" y="832"/>
                    <a:pt x="19" y="831"/>
                    <a:pt x="18" y="829"/>
                  </a:cubicBezTo>
                  <a:cubicBezTo>
                    <a:pt x="16" y="826"/>
                    <a:pt x="16" y="824"/>
                    <a:pt x="17" y="821"/>
                  </a:cubicBezTo>
                  <a:lnTo>
                    <a:pt x="23" y="808"/>
                  </a:lnTo>
                  <a:cubicBezTo>
                    <a:pt x="24" y="806"/>
                    <a:pt x="26" y="804"/>
                    <a:pt x="29" y="804"/>
                  </a:cubicBezTo>
                  <a:cubicBezTo>
                    <a:pt x="32" y="803"/>
                    <a:pt x="34" y="804"/>
                    <a:pt x="36" y="806"/>
                  </a:cubicBezTo>
                  <a:lnTo>
                    <a:pt x="44" y="814"/>
                  </a:lnTo>
                  <a:cubicBezTo>
                    <a:pt x="46" y="816"/>
                    <a:pt x="47" y="819"/>
                    <a:pt x="46" y="821"/>
                  </a:cubicBezTo>
                  <a:cubicBezTo>
                    <a:pt x="46" y="824"/>
                    <a:pt x="44" y="826"/>
                    <a:pt x="41" y="827"/>
                  </a:cubicBezTo>
                  <a:lnTo>
                    <a:pt x="27" y="832"/>
                  </a:lnTo>
                  <a:cubicBezTo>
                    <a:pt x="25" y="833"/>
                    <a:pt x="22" y="833"/>
                    <a:pt x="20" y="831"/>
                  </a:cubicBezTo>
                  <a:cubicBezTo>
                    <a:pt x="18" y="830"/>
                    <a:pt x="16" y="827"/>
                    <a:pt x="16" y="824"/>
                  </a:cubicBezTo>
                  <a:lnTo>
                    <a:pt x="16" y="24"/>
                  </a:lnTo>
                  <a:close/>
                  <a:moveTo>
                    <a:pt x="32" y="824"/>
                  </a:moveTo>
                  <a:lnTo>
                    <a:pt x="22" y="817"/>
                  </a:lnTo>
                  <a:lnTo>
                    <a:pt x="36" y="812"/>
                  </a:lnTo>
                  <a:lnTo>
                    <a:pt x="33" y="825"/>
                  </a:lnTo>
                  <a:lnTo>
                    <a:pt x="25" y="817"/>
                  </a:lnTo>
                  <a:lnTo>
                    <a:pt x="38" y="815"/>
                  </a:lnTo>
                  <a:lnTo>
                    <a:pt x="32" y="828"/>
                  </a:lnTo>
                  <a:lnTo>
                    <a:pt x="24" y="816"/>
                  </a:lnTo>
                  <a:lnTo>
                    <a:pt x="2152" y="816"/>
                  </a:lnTo>
                  <a:lnTo>
                    <a:pt x="2145" y="827"/>
                  </a:lnTo>
                  <a:lnTo>
                    <a:pt x="2140" y="814"/>
                  </a:lnTo>
                  <a:lnTo>
                    <a:pt x="2153" y="817"/>
                  </a:lnTo>
                  <a:lnTo>
                    <a:pt x="2145" y="825"/>
                  </a:lnTo>
                  <a:lnTo>
                    <a:pt x="2142" y="812"/>
                  </a:lnTo>
                  <a:lnTo>
                    <a:pt x="2155" y="817"/>
                  </a:lnTo>
                  <a:lnTo>
                    <a:pt x="2144" y="824"/>
                  </a:lnTo>
                  <a:lnTo>
                    <a:pt x="2144" y="24"/>
                  </a:lnTo>
                  <a:lnTo>
                    <a:pt x="2156" y="32"/>
                  </a:lnTo>
                  <a:lnTo>
                    <a:pt x="2143" y="38"/>
                  </a:lnTo>
                  <a:lnTo>
                    <a:pt x="2145" y="25"/>
                  </a:lnTo>
                  <a:lnTo>
                    <a:pt x="2153" y="33"/>
                  </a:lnTo>
                  <a:lnTo>
                    <a:pt x="2140" y="36"/>
                  </a:lnTo>
                  <a:lnTo>
                    <a:pt x="2145" y="22"/>
                  </a:lnTo>
                  <a:lnTo>
                    <a:pt x="2152" y="32"/>
                  </a:lnTo>
                  <a:lnTo>
                    <a:pt x="24" y="32"/>
                  </a:lnTo>
                  <a:lnTo>
                    <a:pt x="32" y="21"/>
                  </a:lnTo>
                  <a:lnTo>
                    <a:pt x="38" y="35"/>
                  </a:lnTo>
                  <a:lnTo>
                    <a:pt x="25" y="33"/>
                  </a:lnTo>
                  <a:lnTo>
                    <a:pt x="33" y="25"/>
                  </a:lnTo>
                  <a:lnTo>
                    <a:pt x="35" y="38"/>
                  </a:lnTo>
                  <a:lnTo>
                    <a:pt x="21" y="32"/>
                  </a:lnTo>
                  <a:lnTo>
                    <a:pt x="32" y="24"/>
                  </a:lnTo>
                  <a:lnTo>
                    <a:pt x="32" y="824"/>
                  </a:lnTo>
                  <a:close/>
                </a:path>
              </a:pathLst>
            </a:custGeom>
            <a:solidFill>
              <a:srgbClr val="4F81BD"/>
            </a:solidFill>
            <a:ln w="0" cap="flat">
              <a:solidFill>
                <a:srgbClr val="4F81BD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5" name="Rectangle 171"/>
            <p:cNvSpPr>
              <a:spLocks noChangeArrowheads="1"/>
            </p:cNvSpPr>
            <p:nvPr/>
          </p:nvSpPr>
          <p:spPr bwMode="auto">
            <a:xfrm>
              <a:off x="3697" y="1613"/>
              <a:ext cx="378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“Post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96" name="Rectangle 172"/>
            <p:cNvSpPr>
              <a:spLocks noChangeArrowheads="1"/>
            </p:cNvSpPr>
            <p:nvPr/>
          </p:nvSpPr>
          <p:spPr bwMode="auto">
            <a:xfrm>
              <a:off x="4009" y="1613"/>
              <a:ext cx="102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97" name="Rectangle 173"/>
            <p:cNvSpPr>
              <a:spLocks noChangeArrowheads="1"/>
            </p:cNvSpPr>
            <p:nvPr/>
          </p:nvSpPr>
          <p:spPr bwMode="auto">
            <a:xfrm>
              <a:off x="4045" y="1613"/>
              <a:ext cx="426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Award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98" name="Rectangle 174"/>
            <p:cNvSpPr>
              <a:spLocks noChangeArrowheads="1"/>
            </p:cNvSpPr>
            <p:nvPr/>
          </p:nvSpPr>
          <p:spPr bwMode="auto">
            <a:xfrm>
              <a:off x="3721" y="1733"/>
              <a:ext cx="720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</a:rPr>
                <a:t>Partnering”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99" name="Rectangle 175"/>
            <p:cNvSpPr>
              <a:spLocks noChangeArrowheads="1"/>
            </p:cNvSpPr>
            <p:nvPr/>
          </p:nvSpPr>
          <p:spPr bwMode="auto">
            <a:xfrm>
              <a:off x="4016" y="979"/>
              <a:ext cx="174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00" name="Rectangle 176"/>
            <p:cNvSpPr>
              <a:spLocks noChangeArrowheads="1"/>
            </p:cNvSpPr>
            <p:nvPr/>
          </p:nvSpPr>
          <p:spPr bwMode="auto">
            <a:xfrm>
              <a:off x="3960" y="486"/>
              <a:ext cx="144" cy="138"/>
            </a:xfrm>
            <a:prstGeom prst="rect">
              <a:avLst/>
            </a:prstGeom>
            <a:solidFill>
              <a:srgbClr val="4F81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1" name="Freeform 177"/>
            <p:cNvSpPr>
              <a:spLocks noEditPoints="1"/>
            </p:cNvSpPr>
            <p:nvPr/>
          </p:nvSpPr>
          <p:spPr bwMode="auto">
            <a:xfrm>
              <a:off x="3954" y="492"/>
              <a:ext cx="150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0" y="0"/>
                </a:cxn>
                <a:cxn ang="0">
                  <a:pos x="150" y="144"/>
                </a:cxn>
                <a:cxn ang="0">
                  <a:pos x="0" y="144"/>
                </a:cxn>
                <a:cxn ang="0">
                  <a:pos x="0" y="0"/>
                </a:cxn>
                <a:cxn ang="0">
                  <a:pos x="6" y="141"/>
                </a:cxn>
                <a:cxn ang="0">
                  <a:pos x="3" y="138"/>
                </a:cxn>
                <a:cxn ang="0">
                  <a:pos x="147" y="138"/>
                </a:cxn>
                <a:cxn ang="0">
                  <a:pos x="144" y="141"/>
                </a:cxn>
                <a:cxn ang="0">
                  <a:pos x="144" y="3"/>
                </a:cxn>
                <a:cxn ang="0">
                  <a:pos x="147" y="6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6" y="141"/>
                </a:cxn>
              </a:cxnLst>
              <a:rect l="0" t="0" r="r" b="b"/>
              <a:pathLst>
                <a:path w="150" h="144">
                  <a:moveTo>
                    <a:pt x="0" y="0"/>
                  </a:moveTo>
                  <a:lnTo>
                    <a:pt x="150" y="0"/>
                  </a:lnTo>
                  <a:lnTo>
                    <a:pt x="150" y="144"/>
                  </a:lnTo>
                  <a:lnTo>
                    <a:pt x="0" y="144"/>
                  </a:lnTo>
                  <a:lnTo>
                    <a:pt x="0" y="0"/>
                  </a:lnTo>
                  <a:close/>
                  <a:moveTo>
                    <a:pt x="6" y="141"/>
                  </a:moveTo>
                  <a:lnTo>
                    <a:pt x="3" y="138"/>
                  </a:lnTo>
                  <a:lnTo>
                    <a:pt x="147" y="138"/>
                  </a:lnTo>
                  <a:lnTo>
                    <a:pt x="144" y="141"/>
                  </a:lnTo>
                  <a:lnTo>
                    <a:pt x="144" y="3"/>
                  </a:lnTo>
                  <a:lnTo>
                    <a:pt x="147" y="6"/>
                  </a:lnTo>
                  <a:lnTo>
                    <a:pt x="3" y="6"/>
                  </a:lnTo>
                  <a:lnTo>
                    <a:pt x="6" y="3"/>
                  </a:lnTo>
                  <a:lnTo>
                    <a:pt x="6" y="1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2" name="Freeform 178"/>
            <p:cNvSpPr>
              <a:spLocks noEditPoints="1"/>
            </p:cNvSpPr>
            <p:nvPr/>
          </p:nvSpPr>
          <p:spPr bwMode="auto">
            <a:xfrm>
              <a:off x="3957" y="489"/>
              <a:ext cx="156" cy="15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408" y="0"/>
                </a:cxn>
                <a:cxn ang="0">
                  <a:pos x="416" y="8"/>
                </a:cxn>
                <a:cxn ang="0">
                  <a:pos x="416" y="392"/>
                </a:cxn>
                <a:cxn ang="0">
                  <a:pos x="408" y="400"/>
                </a:cxn>
                <a:cxn ang="0">
                  <a:pos x="8" y="400"/>
                </a:cxn>
                <a:cxn ang="0">
                  <a:pos x="0" y="392"/>
                </a:cxn>
                <a:cxn ang="0">
                  <a:pos x="0" y="8"/>
                </a:cxn>
                <a:cxn ang="0">
                  <a:pos x="16" y="392"/>
                </a:cxn>
                <a:cxn ang="0">
                  <a:pos x="8" y="384"/>
                </a:cxn>
                <a:cxn ang="0">
                  <a:pos x="408" y="384"/>
                </a:cxn>
                <a:cxn ang="0">
                  <a:pos x="400" y="392"/>
                </a:cxn>
                <a:cxn ang="0">
                  <a:pos x="400" y="8"/>
                </a:cxn>
                <a:cxn ang="0">
                  <a:pos x="408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392"/>
                </a:cxn>
                <a:cxn ang="0">
                  <a:pos x="32" y="384"/>
                </a:cxn>
                <a:cxn ang="0">
                  <a:pos x="28" y="392"/>
                </a:cxn>
                <a:cxn ang="0">
                  <a:pos x="19" y="390"/>
                </a:cxn>
                <a:cxn ang="0">
                  <a:pos x="11" y="382"/>
                </a:cxn>
                <a:cxn ang="0">
                  <a:pos x="9" y="373"/>
                </a:cxn>
                <a:cxn ang="0">
                  <a:pos x="16" y="368"/>
                </a:cxn>
                <a:cxn ang="0">
                  <a:pos x="400" y="368"/>
                </a:cxn>
                <a:cxn ang="0">
                  <a:pos x="408" y="373"/>
                </a:cxn>
                <a:cxn ang="0">
                  <a:pos x="406" y="382"/>
                </a:cxn>
                <a:cxn ang="0">
                  <a:pos x="398" y="390"/>
                </a:cxn>
                <a:cxn ang="0">
                  <a:pos x="389" y="392"/>
                </a:cxn>
                <a:cxn ang="0">
                  <a:pos x="384" y="384"/>
                </a:cxn>
                <a:cxn ang="0">
                  <a:pos x="384" y="16"/>
                </a:cxn>
                <a:cxn ang="0">
                  <a:pos x="389" y="9"/>
                </a:cxn>
                <a:cxn ang="0">
                  <a:pos x="398" y="11"/>
                </a:cxn>
                <a:cxn ang="0">
                  <a:pos x="406" y="19"/>
                </a:cxn>
                <a:cxn ang="0">
                  <a:pos x="408" y="28"/>
                </a:cxn>
                <a:cxn ang="0">
                  <a:pos x="400" y="32"/>
                </a:cxn>
                <a:cxn ang="0">
                  <a:pos x="16" y="32"/>
                </a:cxn>
                <a:cxn ang="0">
                  <a:pos x="9" y="28"/>
                </a:cxn>
                <a:cxn ang="0">
                  <a:pos x="11" y="19"/>
                </a:cxn>
                <a:cxn ang="0">
                  <a:pos x="19" y="11"/>
                </a:cxn>
                <a:cxn ang="0">
                  <a:pos x="28" y="9"/>
                </a:cxn>
                <a:cxn ang="0">
                  <a:pos x="32" y="16"/>
                </a:cxn>
                <a:cxn ang="0">
                  <a:pos x="32" y="384"/>
                </a:cxn>
                <a:cxn ang="0">
                  <a:pos x="16" y="16"/>
                </a:cxn>
                <a:cxn ang="0">
                  <a:pos x="30" y="22"/>
                </a:cxn>
                <a:cxn ang="0">
                  <a:pos x="22" y="30"/>
                </a:cxn>
                <a:cxn ang="0">
                  <a:pos x="16" y="16"/>
                </a:cxn>
                <a:cxn ang="0">
                  <a:pos x="400" y="16"/>
                </a:cxn>
                <a:cxn ang="0">
                  <a:pos x="395" y="30"/>
                </a:cxn>
                <a:cxn ang="0">
                  <a:pos x="387" y="22"/>
                </a:cxn>
                <a:cxn ang="0">
                  <a:pos x="400" y="16"/>
                </a:cxn>
                <a:cxn ang="0">
                  <a:pos x="400" y="384"/>
                </a:cxn>
                <a:cxn ang="0">
                  <a:pos x="387" y="379"/>
                </a:cxn>
                <a:cxn ang="0">
                  <a:pos x="395" y="371"/>
                </a:cxn>
                <a:cxn ang="0">
                  <a:pos x="400" y="384"/>
                </a:cxn>
                <a:cxn ang="0">
                  <a:pos x="16" y="384"/>
                </a:cxn>
                <a:cxn ang="0">
                  <a:pos x="22" y="371"/>
                </a:cxn>
                <a:cxn ang="0">
                  <a:pos x="30" y="379"/>
                </a:cxn>
                <a:cxn ang="0">
                  <a:pos x="16" y="384"/>
                </a:cxn>
                <a:cxn ang="0">
                  <a:pos x="16" y="16"/>
                </a:cxn>
              </a:cxnLst>
              <a:rect l="0" t="0" r="r" b="b"/>
              <a:pathLst>
                <a:path w="416" h="400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408" y="0"/>
                  </a:lnTo>
                  <a:cubicBezTo>
                    <a:pt x="413" y="0"/>
                    <a:pt x="416" y="4"/>
                    <a:pt x="416" y="8"/>
                  </a:cubicBezTo>
                  <a:lnTo>
                    <a:pt x="416" y="392"/>
                  </a:lnTo>
                  <a:cubicBezTo>
                    <a:pt x="416" y="397"/>
                    <a:pt x="413" y="400"/>
                    <a:pt x="408" y="400"/>
                  </a:cubicBezTo>
                  <a:lnTo>
                    <a:pt x="8" y="400"/>
                  </a:lnTo>
                  <a:cubicBezTo>
                    <a:pt x="4" y="400"/>
                    <a:pt x="0" y="397"/>
                    <a:pt x="0" y="392"/>
                  </a:cubicBezTo>
                  <a:lnTo>
                    <a:pt x="0" y="8"/>
                  </a:lnTo>
                  <a:close/>
                  <a:moveTo>
                    <a:pt x="16" y="392"/>
                  </a:moveTo>
                  <a:lnTo>
                    <a:pt x="8" y="384"/>
                  </a:lnTo>
                  <a:lnTo>
                    <a:pt x="408" y="384"/>
                  </a:lnTo>
                  <a:lnTo>
                    <a:pt x="400" y="392"/>
                  </a:lnTo>
                  <a:lnTo>
                    <a:pt x="400" y="8"/>
                  </a:lnTo>
                  <a:lnTo>
                    <a:pt x="408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392"/>
                  </a:lnTo>
                  <a:close/>
                  <a:moveTo>
                    <a:pt x="32" y="384"/>
                  </a:moveTo>
                  <a:cubicBezTo>
                    <a:pt x="32" y="388"/>
                    <a:pt x="31" y="391"/>
                    <a:pt x="28" y="392"/>
                  </a:cubicBezTo>
                  <a:cubicBezTo>
                    <a:pt x="25" y="393"/>
                    <a:pt x="21" y="392"/>
                    <a:pt x="19" y="390"/>
                  </a:cubicBezTo>
                  <a:lnTo>
                    <a:pt x="11" y="382"/>
                  </a:lnTo>
                  <a:cubicBezTo>
                    <a:pt x="9" y="380"/>
                    <a:pt x="8" y="376"/>
                    <a:pt x="9" y="373"/>
                  </a:cubicBezTo>
                  <a:cubicBezTo>
                    <a:pt x="10" y="370"/>
                    <a:pt x="13" y="368"/>
                    <a:pt x="16" y="368"/>
                  </a:cubicBezTo>
                  <a:lnTo>
                    <a:pt x="400" y="368"/>
                  </a:lnTo>
                  <a:cubicBezTo>
                    <a:pt x="404" y="368"/>
                    <a:pt x="407" y="370"/>
                    <a:pt x="408" y="373"/>
                  </a:cubicBezTo>
                  <a:cubicBezTo>
                    <a:pt x="409" y="376"/>
                    <a:pt x="408" y="380"/>
                    <a:pt x="406" y="382"/>
                  </a:cubicBezTo>
                  <a:lnTo>
                    <a:pt x="398" y="390"/>
                  </a:lnTo>
                  <a:cubicBezTo>
                    <a:pt x="396" y="392"/>
                    <a:pt x="392" y="393"/>
                    <a:pt x="389" y="392"/>
                  </a:cubicBezTo>
                  <a:cubicBezTo>
                    <a:pt x="386" y="391"/>
                    <a:pt x="384" y="388"/>
                    <a:pt x="384" y="384"/>
                  </a:cubicBezTo>
                  <a:lnTo>
                    <a:pt x="384" y="16"/>
                  </a:lnTo>
                  <a:cubicBezTo>
                    <a:pt x="384" y="13"/>
                    <a:pt x="386" y="10"/>
                    <a:pt x="389" y="9"/>
                  </a:cubicBezTo>
                  <a:cubicBezTo>
                    <a:pt x="392" y="8"/>
                    <a:pt x="396" y="9"/>
                    <a:pt x="398" y="11"/>
                  </a:cubicBezTo>
                  <a:lnTo>
                    <a:pt x="406" y="19"/>
                  </a:lnTo>
                  <a:cubicBezTo>
                    <a:pt x="408" y="21"/>
                    <a:pt x="409" y="25"/>
                    <a:pt x="408" y="28"/>
                  </a:cubicBezTo>
                  <a:cubicBezTo>
                    <a:pt x="407" y="31"/>
                    <a:pt x="404" y="32"/>
                    <a:pt x="400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384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400" y="16"/>
                  </a:lnTo>
                  <a:lnTo>
                    <a:pt x="395" y="30"/>
                  </a:lnTo>
                  <a:lnTo>
                    <a:pt x="387" y="22"/>
                  </a:lnTo>
                  <a:lnTo>
                    <a:pt x="400" y="16"/>
                  </a:lnTo>
                  <a:lnTo>
                    <a:pt x="400" y="384"/>
                  </a:lnTo>
                  <a:lnTo>
                    <a:pt x="387" y="379"/>
                  </a:lnTo>
                  <a:lnTo>
                    <a:pt x="395" y="371"/>
                  </a:lnTo>
                  <a:lnTo>
                    <a:pt x="400" y="384"/>
                  </a:lnTo>
                  <a:lnTo>
                    <a:pt x="16" y="384"/>
                  </a:lnTo>
                  <a:lnTo>
                    <a:pt x="22" y="371"/>
                  </a:lnTo>
                  <a:lnTo>
                    <a:pt x="30" y="379"/>
                  </a:lnTo>
                  <a:lnTo>
                    <a:pt x="16" y="384"/>
                  </a:lnTo>
                  <a:lnTo>
                    <a:pt x="16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3" name="Freeform 179"/>
            <p:cNvSpPr>
              <a:spLocks noEditPoints="1"/>
            </p:cNvSpPr>
            <p:nvPr/>
          </p:nvSpPr>
          <p:spPr bwMode="auto">
            <a:xfrm>
              <a:off x="3954" y="486"/>
              <a:ext cx="162" cy="156"/>
            </a:xfrm>
            <a:custGeom>
              <a:avLst/>
              <a:gdLst/>
              <a:ahLst/>
              <a:cxnLst>
                <a:cxn ang="0">
                  <a:pos x="416" y="0"/>
                </a:cxn>
                <a:cxn ang="0">
                  <a:pos x="430" y="406"/>
                </a:cxn>
                <a:cxn ang="0">
                  <a:pos x="3" y="406"/>
                </a:cxn>
                <a:cxn ang="0">
                  <a:pos x="22" y="403"/>
                </a:cxn>
                <a:cxn ang="0">
                  <a:pos x="416" y="400"/>
                </a:cxn>
                <a:cxn ang="0">
                  <a:pos x="16" y="16"/>
                </a:cxn>
                <a:cxn ang="0">
                  <a:pos x="32" y="400"/>
                </a:cxn>
                <a:cxn ang="0">
                  <a:pos x="16" y="384"/>
                </a:cxn>
                <a:cxn ang="0">
                  <a:pos x="405" y="408"/>
                </a:cxn>
                <a:cxn ang="0">
                  <a:pos x="422" y="19"/>
                </a:cxn>
                <a:cxn ang="0">
                  <a:pos x="11" y="19"/>
                </a:cxn>
                <a:cxn ang="0">
                  <a:pos x="16" y="16"/>
                </a:cxn>
                <a:cxn ang="0">
                  <a:pos x="411" y="30"/>
                </a:cxn>
                <a:cxn ang="0">
                  <a:pos x="411" y="387"/>
                </a:cxn>
                <a:cxn ang="0">
                  <a:pos x="16" y="400"/>
                </a:cxn>
                <a:cxn ang="0">
                  <a:pos x="35" y="408"/>
                </a:cxn>
                <a:cxn ang="0">
                  <a:pos x="10" y="383"/>
                </a:cxn>
                <a:cxn ang="0">
                  <a:pos x="413" y="370"/>
                </a:cxn>
                <a:cxn ang="0">
                  <a:pos x="412" y="404"/>
                </a:cxn>
                <a:cxn ang="0">
                  <a:pos x="384" y="392"/>
                </a:cxn>
                <a:cxn ang="0">
                  <a:pos x="408" y="12"/>
                </a:cxn>
                <a:cxn ang="0">
                  <a:pos x="420" y="44"/>
                </a:cxn>
                <a:cxn ang="0">
                  <a:pos x="13" y="43"/>
                </a:cxn>
                <a:cxn ang="0">
                  <a:pos x="26" y="12"/>
                </a:cxn>
                <a:cxn ang="0">
                  <a:pos x="48" y="392"/>
                </a:cxn>
                <a:cxn ang="0">
                  <a:pos x="29" y="27"/>
                </a:cxn>
                <a:cxn ang="0">
                  <a:pos x="21" y="30"/>
                </a:cxn>
                <a:cxn ang="0">
                  <a:pos x="413" y="29"/>
                </a:cxn>
                <a:cxn ang="0">
                  <a:pos x="405" y="27"/>
                </a:cxn>
                <a:cxn ang="0">
                  <a:pos x="400" y="392"/>
                </a:cxn>
                <a:cxn ang="0">
                  <a:pos x="401" y="393"/>
                </a:cxn>
                <a:cxn ang="0">
                  <a:pos x="404" y="383"/>
                </a:cxn>
                <a:cxn ang="0">
                  <a:pos x="25" y="380"/>
                </a:cxn>
                <a:cxn ang="0">
                  <a:pos x="38" y="393"/>
                </a:cxn>
                <a:cxn ang="0">
                  <a:pos x="16" y="24"/>
                </a:cxn>
                <a:cxn ang="0">
                  <a:pos x="44" y="36"/>
                </a:cxn>
                <a:cxn ang="0">
                  <a:pos x="18" y="20"/>
                </a:cxn>
                <a:cxn ang="0">
                  <a:pos x="411" y="41"/>
                </a:cxn>
                <a:cxn ang="0">
                  <a:pos x="392" y="23"/>
                </a:cxn>
                <a:cxn ang="0">
                  <a:pos x="413" y="399"/>
                </a:cxn>
                <a:cxn ang="0">
                  <a:pos x="398" y="374"/>
                </a:cxn>
                <a:cxn ang="0">
                  <a:pos x="408" y="400"/>
                </a:cxn>
                <a:cxn ang="0">
                  <a:pos x="29" y="372"/>
                </a:cxn>
                <a:cxn ang="0">
                  <a:pos x="27" y="400"/>
                </a:cxn>
                <a:cxn ang="0">
                  <a:pos x="22" y="385"/>
                </a:cxn>
                <a:cxn ang="0">
                  <a:pos x="32" y="396"/>
                </a:cxn>
                <a:cxn ang="0">
                  <a:pos x="409" y="385"/>
                </a:cxn>
                <a:cxn ang="0">
                  <a:pos x="400" y="24"/>
                </a:cxn>
                <a:cxn ang="0">
                  <a:pos x="396" y="36"/>
                </a:cxn>
                <a:cxn ang="0">
                  <a:pos x="38" y="35"/>
                </a:cxn>
                <a:cxn ang="0">
                  <a:pos x="32" y="24"/>
                </a:cxn>
              </a:cxnLst>
              <a:rect l="0" t="0" r="r" b="b"/>
              <a:pathLst>
                <a:path w="432" h="416">
                  <a:moveTo>
                    <a:pt x="0" y="16"/>
                  </a:moveTo>
                  <a:cubicBezTo>
                    <a:pt x="0" y="14"/>
                    <a:pt x="1" y="12"/>
                    <a:pt x="3" y="11"/>
                  </a:cubicBezTo>
                  <a:lnTo>
                    <a:pt x="11" y="3"/>
                  </a:lnTo>
                  <a:cubicBezTo>
                    <a:pt x="12" y="1"/>
                    <a:pt x="14" y="0"/>
                    <a:pt x="16" y="0"/>
                  </a:cubicBezTo>
                  <a:lnTo>
                    <a:pt x="416" y="0"/>
                  </a:lnTo>
                  <a:cubicBezTo>
                    <a:pt x="419" y="0"/>
                    <a:pt x="421" y="1"/>
                    <a:pt x="422" y="3"/>
                  </a:cubicBezTo>
                  <a:lnTo>
                    <a:pt x="430" y="11"/>
                  </a:lnTo>
                  <a:cubicBezTo>
                    <a:pt x="432" y="12"/>
                    <a:pt x="432" y="14"/>
                    <a:pt x="432" y="16"/>
                  </a:cubicBezTo>
                  <a:lnTo>
                    <a:pt x="432" y="400"/>
                  </a:lnTo>
                  <a:cubicBezTo>
                    <a:pt x="432" y="403"/>
                    <a:pt x="432" y="405"/>
                    <a:pt x="430" y="406"/>
                  </a:cubicBezTo>
                  <a:lnTo>
                    <a:pt x="422" y="414"/>
                  </a:lnTo>
                  <a:cubicBezTo>
                    <a:pt x="421" y="416"/>
                    <a:pt x="419" y="416"/>
                    <a:pt x="416" y="416"/>
                  </a:cubicBezTo>
                  <a:lnTo>
                    <a:pt x="16" y="416"/>
                  </a:lnTo>
                  <a:cubicBezTo>
                    <a:pt x="14" y="416"/>
                    <a:pt x="12" y="416"/>
                    <a:pt x="11" y="414"/>
                  </a:cubicBezTo>
                  <a:lnTo>
                    <a:pt x="3" y="406"/>
                  </a:lnTo>
                  <a:cubicBezTo>
                    <a:pt x="1" y="405"/>
                    <a:pt x="0" y="403"/>
                    <a:pt x="0" y="400"/>
                  </a:cubicBezTo>
                  <a:lnTo>
                    <a:pt x="0" y="16"/>
                  </a:lnTo>
                  <a:close/>
                  <a:moveTo>
                    <a:pt x="16" y="400"/>
                  </a:moveTo>
                  <a:lnTo>
                    <a:pt x="14" y="395"/>
                  </a:lnTo>
                  <a:lnTo>
                    <a:pt x="22" y="403"/>
                  </a:lnTo>
                  <a:lnTo>
                    <a:pt x="16" y="400"/>
                  </a:lnTo>
                  <a:lnTo>
                    <a:pt x="416" y="400"/>
                  </a:lnTo>
                  <a:lnTo>
                    <a:pt x="411" y="403"/>
                  </a:lnTo>
                  <a:lnTo>
                    <a:pt x="419" y="395"/>
                  </a:lnTo>
                  <a:lnTo>
                    <a:pt x="416" y="400"/>
                  </a:lnTo>
                  <a:lnTo>
                    <a:pt x="416" y="16"/>
                  </a:lnTo>
                  <a:lnTo>
                    <a:pt x="419" y="22"/>
                  </a:lnTo>
                  <a:lnTo>
                    <a:pt x="411" y="14"/>
                  </a:lnTo>
                  <a:lnTo>
                    <a:pt x="416" y="16"/>
                  </a:lnTo>
                  <a:lnTo>
                    <a:pt x="16" y="16"/>
                  </a:lnTo>
                  <a:lnTo>
                    <a:pt x="22" y="14"/>
                  </a:lnTo>
                  <a:lnTo>
                    <a:pt x="14" y="22"/>
                  </a:lnTo>
                  <a:lnTo>
                    <a:pt x="16" y="16"/>
                  </a:lnTo>
                  <a:lnTo>
                    <a:pt x="16" y="400"/>
                  </a:lnTo>
                  <a:close/>
                  <a:moveTo>
                    <a:pt x="32" y="400"/>
                  </a:moveTo>
                  <a:cubicBezTo>
                    <a:pt x="32" y="404"/>
                    <a:pt x="31" y="407"/>
                    <a:pt x="28" y="408"/>
                  </a:cubicBezTo>
                  <a:cubicBezTo>
                    <a:pt x="25" y="409"/>
                    <a:pt x="21" y="408"/>
                    <a:pt x="19" y="406"/>
                  </a:cubicBezTo>
                  <a:lnTo>
                    <a:pt x="11" y="398"/>
                  </a:lnTo>
                  <a:cubicBezTo>
                    <a:pt x="9" y="396"/>
                    <a:pt x="8" y="392"/>
                    <a:pt x="9" y="389"/>
                  </a:cubicBezTo>
                  <a:cubicBezTo>
                    <a:pt x="10" y="386"/>
                    <a:pt x="13" y="384"/>
                    <a:pt x="16" y="384"/>
                  </a:cubicBezTo>
                  <a:lnTo>
                    <a:pt x="416" y="384"/>
                  </a:lnTo>
                  <a:cubicBezTo>
                    <a:pt x="420" y="384"/>
                    <a:pt x="423" y="386"/>
                    <a:pt x="424" y="389"/>
                  </a:cubicBezTo>
                  <a:cubicBezTo>
                    <a:pt x="425" y="392"/>
                    <a:pt x="424" y="396"/>
                    <a:pt x="422" y="398"/>
                  </a:cubicBezTo>
                  <a:lnTo>
                    <a:pt x="414" y="406"/>
                  </a:lnTo>
                  <a:cubicBezTo>
                    <a:pt x="412" y="408"/>
                    <a:pt x="408" y="409"/>
                    <a:pt x="405" y="408"/>
                  </a:cubicBezTo>
                  <a:cubicBezTo>
                    <a:pt x="402" y="407"/>
                    <a:pt x="400" y="404"/>
                    <a:pt x="400" y="400"/>
                  </a:cubicBezTo>
                  <a:lnTo>
                    <a:pt x="400" y="16"/>
                  </a:lnTo>
                  <a:cubicBezTo>
                    <a:pt x="400" y="13"/>
                    <a:pt x="402" y="10"/>
                    <a:pt x="405" y="9"/>
                  </a:cubicBezTo>
                  <a:cubicBezTo>
                    <a:pt x="408" y="8"/>
                    <a:pt x="412" y="9"/>
                    <a:pt x="414" y="11"/>
                  </a:cubicBezTo>
                  <a:lnTo>
                    <a:pt x="422" y="19"/>
                  </a:lnTo>
                  <a:cubicBezTo>
                    <a:pt x="424" y="21"/>
                    <a:pt x="425" y="25"/>
                    <a:pt x="424" y="28"/>
                  </a:cubicBezTo>
                  <a:cubicBezTo>
                    <a:pt x="423" y="31"/>
                    <a:pt x="420" y="32"/>
                    <a:pt x="416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400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416" y="16"/>
                  </a:lnTo>
                  <a:lnTo>
                    <a:pt x="411" y="30"/>
                  </a:lnTo>
                  <a:lnTo>
                    <a:pt x="403" y="22"/>
                  </a:lnTo>
                  <a:lnTo>
                    <a:pt x="416" y="16"/>
                  </a:lnTo>
                  <a:lnTo>
                    <a:pt x="416" y="400"/>
                  </a:lnTo>
                  <a:lnTo>
                    <a:pt x="403" y="395"/>
                  </a:lnTo>
                  <a:lnTo>
                    <a:pt x="411" y="387"/>
                  </a:lnTo>
                  <a:lnTo>
                    <a:pt x="416" y="400"/>
                  </a:lnTo>
                  <a:lnTo>
                    <a:pt x="16" y="400"/>
                  </a:lnTo>
                  <a:lnTo>
                    <a:pt x="22" y="387"/>
                  </a:lnTo>
                  <a:lnTo>
                    <a:pt x="30" y="395"/>
                  </a:lnTo>
                  <a:lnTo>
                    <a:pt x="16" y="400"/>
                  </a:lnTo>
                  <a:lnTo>
                    <a:pt x="16" y="16"/>
                  </a:lnTo>
                  <a:close/>
                  <a:moveTo>
                    <a:pt x="48" y="392"/>
                  </a:moveTo>
                  <a:cubicBezTo>
                    <a:pt x="48" y="394"/>
                    <a:pt x="48" y="395"/>
                    <a:pt x="48" y="396"/>
                  </a:cubicBezTo>
                  <a:lnTo>
                    <a:pt x="44" y="404"/>
                  </a:lnTo>
                  <a:cubicBezTo>
                    <a:pt x="42" y="407"/>
                    <a:pt x="38" y="409"/>
                    <a:pt x="35" y="408"/>
                  </a:cubicBezTo>
                  <a:lnTo>
                    <a:pt x="26" y="406"/>
                  </a:lnTo>
                  <a:cubicBezTo>
                    <a:pt x="24" y="406"/>
                    <a:pt x="23" y="405"/>
                    <a:pt x="22" y="404"/>
                  </a:cubicBezTo>
                  <a:lnTo>
                    <a:pt x="14" y="396"/>
                  </a:lnTo>
                  <a:cubicBezTo>
                    <a:pt x="13" y="395"/>
                    <a:pt x="12" y="394"/>
                    <a:pt x="12" y="392"/>
                  </a:cubicBezTo>
                  <a:lnTo>
                    <a:pt x="10" y="383"/>
                  </a:lnTo>
                  <a:cubicBezTo>
                    <a:pt x="9" y="380"/>
                    <a:pt x="10" y="377"/>
                    <a:pt x="13" y="375"/>
                  </a:cubicBezTo>
                  <a:lnTo>
                    <a:pt x="20" y="370"/>
                  </a:lnTo>
                  <a:cubicBezTo>
                    <a:pt x="21" y="369"/>
                    <a:pt x="23" y="368"/>
                    <a:pt x="24" y="368"/>
                  </a:cubicBezTo>
                  <a:lnTo>
                    <a:pt x="408" y="368"/>
                  </a:lnTo>
                  <a:cubicBezTo>
                    <a:pt x="410" y="368"/>
                    <a:pt x="411" y="369"/>
                    <a:pt x="413" y="370"/>
                  </a:cubicBezTo>
                  <a:lnTo>
                    <a:pt x="421" y="375"/>
                  </a:lnTo>
                  <a:cubicBezTo>
                    <a:pt x="424" y="376"/>
                    <a:pt x="425" y="380"/>
                    <a:pt x="424" y="383"/>
                  </a:cubicBezTo>
                  <a:lnTo>
                    <a:pt x="422" y="392"/>
                  </a:lnTo>
                  <a:cubicBezTo>
                    <a:pt x="422" y="394"/>
                    <a:pt x="421" y="395"/>
                    <a:pt x="420" y="396"/>
                  </a:cubicBezTo>
                  <a:lnTo>
                    <a:pt x="412" y="404"/>
                  </a:lnTo>
                  <a:cubicBezTo>
                    <a:pt x="411" y="405"/>
                    <a:pt x="410" y="406"/>
                    <a:pt x="408" y="406"/>
                  </a:cubicBezTo>
                  <a:lnTo>
                    <a:pt x="399" y="408"/>
                  </a:lnTo>
                  <a:cubicBezTo>
                    <a:pt x="396" y="409"/>
                    <a:pt x="392" y="408"/>
                    <a:pt x="391" y="405"/>
                  </a:cubicBezTo>
                  <a:lnTo>
                    <a:pt x="386" y="397"/>
                  </a:lnTo>
                  <a:cubicBezTo>
                    <a:pt x="385" y="395"/>
                    <a:pt x="384" y="394"/>
                    <a:pt x="384" y="392"/>
                  </a:cubicBezTo>
                  <a:lnTo>
                    <a:pt x="384" y="24"/>
                  </a:lnTo>
                  <a:cubicBezTo>
                    <a:pt x="384" y="23"/>
                    <a:pt x="385" y="21"/>
                    <a:pt x="386" y="20"/>
                  </a:cubicBezTo>
                  <a:lnTo>
                    <a:pt x="391" y="13"/>
                  </a:lnTo>
                  <a:cubicBezTo>
                    <a:pt x="393" y="10"/>
                    <a:pt x="396" y="9"/>
                    <a:pt x="399" y="10"/>
                  </a:cubicBezTo>
                  <a:lnTo>
                    <a:pt x="408" y="12"/>
                  </a:lnTo>
                  <a:cubicBezTo>
                    <a:pt x="410" y="12"/>
                    <a:pt x="411" y="13"/>
                    <a:pt x="412" y="14"/>
                  </a:cubicBezTo>
                  <a:lnTo>
                    <a:pt x="420" y="22"/>
                  </a:lnTo>
                  <a:cubicBezTo>
                    <a:pt x="421" y="23"/>
                    <a:pt x="422" y="24"/>
                    <a:pt x="422" y="26"/>
                  </a:cubicBezTo>
                  <a:lnTo>
                    <a:pt x="424" y="35"/>
                  </a:lnTo>
                  <a:cubicBezTo>
                    <a:pt x="425" y="38"/>
                    <a:pt x="423" y="42"/>
                    <a:pt x="420" y="44"/>
                  </a:cubicBezTo>
                  <a:lnTo>
                    <a:pt x="412" y="48"/>
                  </a:lnTo>
                  <a:cubicBezTo>
                    <a:pt x="411" y="48"/>
                    <a:pt x="410" y="48"/>
                    <a:pt x="408" y="48"/>
                  </a:cubicBezTo>
                  <a:lnTo>
                    <a:pt x="24" y="48"/>
                  </a:lnTo>
                  <a:cubicBezTo>
                    <a:pt x="23" y="48"/>
                    <a:pt x="22" y="48"/>
                    <a:pt x="20" y="47"/>
                  </a:cubicBezTo>
                  <a:lnTo>
                    <a:pt x="13" y="43"/>
                  </a:lnTo>
                  <a:cubicBezTo>
                    <a:pt x="10" y="42"/>
                    <a:pt x="9" y="38"/>
                    <a:pt x="10" y="35"/>
                  </a:cubicBezTo>
                  <a:lnTo>
                    <a:pt x="12" y="26"/>
                  </a:lnTo>
                  <a:cubicBezTo>
                    <a:pt x="12" y="24"/>
                    <a:pt x="13" y="23"/>
                    <a:pt x="14" y="22"/>
                  </a:cubicBezTo>
                  <a:lnTo>
                    <a:pt x="22" y="14"/>
                  </a:lnTo>
                  <a:cubicBezTo>
                    <a:pt x="23" y="13"/>
                    <a:pt x="24" y="12"/>
                    <a:pt x="26" y="12"/>
                  </a:cubicBezTo>
                  <a:lnTo>
                    <a:pt x="35" y="10"/>
                  </a:lnTo>
                  <a:cubicBezTo>
                    <a:pt x="38" y="9"/>
                    <a:pt x="42" y="10"/>
                    <a:pt x="43" y="13"/>
                  </a:cubicBezTo>
                  <a:lnTo>
                    <a:pt x="47" y="20"/>
                  </a:lnTo>
                  <a:cubicBezTo>
                    <a:pt x="48" y="22"/>
                    <a:pt x="48" y="23"/>
                    <a:pt x="48" y="24"/>
                  </a:cubicBezTo>
                  <a:lnTo>
                    <a:pt x="48" y="392"/>
                  </a:lnTo>
                  <a:close/>
                  <a:moveTo>
                    <a:pt x="32" y="24"/>
                  </a:moveTo>
                  <a:lnTo>
                    <a:pt x="34" y="28"/>
                  </a:lnTo>
                  <a:lnTo>
                    <a:pt x="30" y="21"/>
                  </a:lnTo>
                  <a:lnTo>
                    <a:pt x="38" y="25"/>
                  </a:lnTo>
                  <a:lnTo>
                    <a:pt x="29" y="27"/>
                  </a:lnTo>
                  <a:lnTo>
                    <a:pt x="33" y="25"/>
                  </a:lnTo>
                  <a:lnTo>
                    <a:pt x="25" y="33"/>
                  </a:lnTo>
                  <a:lnTo>
                    <a:pt x="27" y="29"/>
                  </a:lnTo>
                  <a:lnTo>
                    <a:pt x="25" y="38"/>
                  </a:lnTo>
                  <a:lnTo>
                    <a:pt x="21" y="30"/>
                  </a:lnTo>
                  <a:lnTo>
                    <a:pt x="28" y="34"/>
                  </a:lnTo>
                  <a:lnTo>
                    <a:pt x="24" y="32"/>
                  </a:lnTo>
                  <a:lnTo>
                    <a:pt x="408" y="32"/>
                  </a:lnTo>
                  <a:lnTo>
                    <a:pt x="405" y="33"/>
                  </a:lnTo>
                  <a:lnTo>
                    <a:pt x="413" y="29"/>
                  </a:lnTo>
                  <a:lnTo>
                    <a:pt x="409" y="38"/>
                  </a:lnTo>
                  <a:lnTo>
                    <a:pt x="407" y="29"/>
                  </a:lnTo>
                  <a:lnTo>
                    <a:pt x="409" y="33"/>
                  </a:lnTo>
                  <a:lnTo>
                    <a:pt x="401" y="25"/>
                  </a:lnTo>
                  <a:lnTo>
                    <a:pt x="405" y="27"/>
                  </a:lnTo>
                  <a:lnTo>
                    <a:pt x="396" y="25"/>
                  </a:lnTo>
                  <a:lnTo>
                    <a:pt x="404" y="22"/>
                  </a:lnTo>
                  <a:lnTo>
                    <a:pt x="399" y="29"/>
                  </a:lnTo>
                  <a:lnTo>
                    <a:pt x="400" y="24"/>
                  </a:lnTo>
                  <a:lnTo>
                    <a:pt x="400" y="392"/>
                  </a:lnTo>
                  <a:lnTo>
                    <a:pt x="399" y="388"/>
                  </a:lnTo>
                  <a:lnTo>
                    <a:pt x="404" y="396"/>
                  </a:lnTo>
                  <a:lnTo>
                    <a:pt x="396" y="393"/>
                  </a:lnTo>
                  <a:lnTo>
                    <a:pt x="405" y="391"/>
                  </a:lnTo>
                  <a:lnTo>
                    <a:pt x="401" y="393"/>
                  </a:lnTo>
                  <a:lnTo>
                    <a:pt x="409" y="385"/>
                  </a:lnTo>
                  <a:lnTo>
                    <a:pt x="407" y="389"/>
                  </a:lnTo>
                  <a:lnTo>
                    <a:pt x="409" y="380"/>
                  </a:lnTo>
                  <a:lnTo>
                    <a:pt x="412" y="388"/>
                  </a:lnTo>
                  <a:lnTo>
                    <a:pt x="404" y="383"/>
                  </a:lnTo>
                  <a:lnTo>
                    <a:pt x="408" y="384"/>
                  </a:lnTo>
                  <a:lnTo>
                    <a:pt x="24" y="384"/>
                  </a:lnTo>
                  <a:lnTo>
                    <a:pt x="29" y="383"/>
                  </a:lnTo>
                  <a:lnTo>
                    <a:pt x="22" y="388"/>
                  </a:lnTo>
                  <a:lnTo>
                    <a:pt x="25" y="380"/>
                  </a:lnTo>
                  <a:lnTo>
                    <a:pt x="27" y="389"/>
                  </a:lnTo>
                  <a:lnTo>
                    <a:pt x="25" y="385"/>
                  </a:lnTo>
                  <a:lnTo>
                    <a:pt x="33" y="393"/>
                  </a:lnTo>
                  <a:lnTo>
                    <a:pt x="29" y="391"/>
                  </a:lnTo>
                  <a:lnTo>
                    <a:pt x="38" y="393"/>
                  </a:lnTo>
                  <a:lnTo>
                    <a:pt x="29" y="397"/>
                  </a:lnTo>
                  <a:lnTo>
                    <a:pt x="33" y="389"/>
                  </a:lnTo>
                  <a:lnTo>
                    <a:pt x="32" y="392"/>
                  </a:lnTo>
                  <a:lnTo>
                    <a:pt x="32" y="24"/>
                  </a:lnTo>
                  <a:close/>
                  <a:moveTo>
                    <a:pt x="16" y="24"/>
                  </a:moveTo>
                  <a:cubicBezTo>
                    <a:pt x="16" y="22"/>
                    <a:pt x="18" y="19"/>
                    <a:pt x="20" y="18"/>
                  </a:cubicBezTo>
                  <a:cubicBezTo>
                    <a:pt x="22" y="16"/>
                    <a:pt x="25" y="16"/>
                    <a:pt x="28" y="17"/>
                  </a:cubicBezTo>
                  <a:lnTo>
                    <a:pt x="42" y="23"/>
                  </a:lnTo>
                  <a:cubicBezTo>
                    <a:pt x="44" y="24"/>
                    <a:pt x="46" y="26"/>
                    <a:pt x="46" y="29"/>
                  </a:cubicBezTo>
                  <a:cubicBezTo>
                    <a:pt x="47" y="32"/>
                    <a:pt x="46" y="34"/>
                    <a:pt x="44" y="36"/>
                  </a:cubicBezTo>
                  <a:lnTo>
                    <a:pt x="36" y="44"/>
                  </a:lnTo>
                  <a:cubicBezTo>
                    <a:pt x="34" y="46"/>
                    <a:pt x="32" y="47"/>
                    <a:pt x="29" y="46"/>
                  </a:cubicBezTo>
                  <a:cubicBezTo>
                    <a:pt x="26" y="46"/>
                    <a:pt x="24" y="44"/>
                    <a:pt x="23" y="42"/>
                  </a:cubicBezTo>
                  <a:lnTo>
                    <a:pt x="17" y="28"/>
                  </a:lnTo>
                  <a:cubicBezTo>
                    <a:pt x="16" y="25"/>
                    <a:pt x="16" y="22"/>
                    <a:pt x="18" y="20"/>
                  </a:cubicBezTo>
                  <a:cubicBezTo>
                    <a:pt x="19" y="18"/>
                    <a:pt x="22" y="16"/>
                    <a:pt x="24" y="16"/>
                  </a:cubicBezTo>
                  <a:lnTo>
                    <a:pt x="408" y="16"/>
                  </a:lnTo>
                  <a:cubicBezTo>
                    <a:pt x="411" y="16"/>
                    <a:pt x="414" y="18"/>
                    <a:pt x="415" y="20"/>
                  </a:cubicBezTo>
                  <a:cubicBezTo>
                    <a:pt x="417" y="22"/>
                    <a:pt x="417" y="25"/>
                    <a:pt x="416" y="27"/>
                  </a:cubicBezTo>
                  <a:lnTo>
                    <a:pt x="411" y="41"/>
                  </a:lnTo>
                  <a:cubicBezTo>
                    <a:pt x="410" y="44"/>
                    <a:pt x="408" y="46"/>
                    <a:pt x="405" y="46"/>
                  </a:cubicBezTo>
                  <a:cubicBezTo>
                    <a:pt x="403" y="47"/>
                    <a:pt x="400" y="46"/>
                    <a:pt x="398" y="44"/>
                  </a:cubicBezTo>
                  <a:lnTo>
                    <a:pt x="390" y="36"/>
                  </a:lnTo>
                  <a:cubicBezTo>
                    <a:pt x="388" y="34"/>
                    <a:pt x="387" y="32"/>
                    <a:pt x="388" y="29"/>
                  </a:cubicBezTo>
                  <a:cubicBezTo>
                    <a:pt x="388" y="26"/>
                    <a:pt x="390" y="24"/>
                    <a:pt x="392" y="23"/>
                  </a:cubicBezTo>
                  <a:lnTo>
                    <a:pt x="405" y="17"/>
                  </a:lnTo>
                  <a:cubicBezTo>
                    <a:pt x="408" y="16"/>
                    <a:pt x="410" y="16"/>
                    <a:pt x="413" y="18"/>
                  </a:cubicBezTo>
                  <a:cubicBezTo>
                    <a:pt x="415" y="19"/>
                    <a:pt x="416" y="22"/>
                    <a:pt x="416" y="24"/>
                  </a:cubicBezTo>
                  <a:lnTo>
                    <a:pt x="416" y="392"/>
                  </a:lnTo>
                  <a:cubicBezTo>
                    <a:pt x="416" y="395"/>
                    <a:pt x="415" y="398"/>
                    <a:pt x="413" y="399"/>
                  </a:cubicBezTo>
                  <a:cubicBezTo>
                    <a:pt x="411" y="401"/>
                    <a:pt x="408" y="401"/>
                    <a:pt x="406" y="400"/>
                  </a:cubicBezTo>
                  <a:lnTo>
                    <a:pt x="393" y="395"/>
                  </a:lnTo>
                  <a:cubicBezTo>
                    <a:pt x="390" y="394"/>
                    <a:pt x="388" y="392"/>
                    <a:pt x="388" y="389"/>
                  </a:cubicBezTo>
                  <a:cubicBezTo>
                    <a:pt x="387" y="386"/>
                    <a:pt x="388" y="384"/>
                    <a:pt x="390" y="382"/>
                  </a:cubicBezTo>
                  <a:lnTo>
                    <a:pt x="398" y="374"/>
                  </a:lnTo>
                  <a:cubicBezTo>
                    <a:pt x="400" y="372"/>
                    <a:pt x="402" y="371"/>
                    <a:pt x="405" y="372"/>
                  </a:cubicBezTo>
                  <a:cubicBezTo>
                    <a:pt x="408" y="372"/>
                    <a:pt x="410" y="374"/>
                    <a:pt x="411" y="377"/>
                  </a:cubicBezTo>
                  <a:lnTo>
                    <a:pt x="416" y="390"/>
                  </a:lnTo>
                  <a:cubicBezTo>
                    <a:pt x="417" y="392"/>
                    <a:pt x="417" y="395"/>
                    <a:pt x="415" y="397"/>
                  </a:cubicBezTo>
                  <a:cubicBezTo>
                    <a:pt x="414" y="399"/>
                    <a:pt x="411" y="400"/>
                    <a:pt x="408" y="400"/>
                  </a:cubicBezTo>
                  <a:lnTo>
                    <a:pt x="24" y="400"/>
                  </a:lnTo>
                  <a:cubicBezTo>
                    <a:pt x="22" y="400"/>
                    <a:pt x="19" y="399"/>
                    <a:pt x="18" y="397"/>
                  </a:cubicBezTo>
                  <a:cubicBezTo>
                    <a:pt x="16" y="394"/>
                    <a:pt x="16" y="392"/>
                    <a:pt x="17" y="389"/>
                  </a:cubicBezTo>
                  <a:lnTo>
                    <a:pt x="23" y="376"/>
                  </a:lnTo>
                  <a:cubicBezTo>
                    <a:pt x="24" y="374"/>
                    <a:pt x="26" y="372"/>
                    <a:pt x="29" y="372"/>
                  </a:cubicBezTo>
                  <a:cubicBezTo>
                    <a:pt x="32" y="371"/>
                    <a:pt x="34" y="372"/>
                    <a:pt x="36" y="374"/>
                  </a:cubicBezTo>
                  <a:lnTo>
                    <a:pt x="44" y="382"/>
                  </a:lnTo>
                  <a:cubicBezTo>
                    <a:pt x="46" y="384"/>
                    <a:pt x="47" y="387"/>
                    <a:pt x="46" y="389"/>
                  </a:cubicBezTo>
                  <a:cubicBezTo>
                    <a:pt x="46" y="392"/>
                    <a:pt x="44" y="394"/>
                    <a:pt x="41" y="395"/>
                  </a:cubicBezTo>
                  <a:lnTo>
                    <a:pt x="27" y="400"/>
                  </a:lnTo>
                  <a:cubicBezTo>
                    <a:pt x="25" y="401"/>
                    <a:pt x="22" y="401"/>
                    <a:pt x="20" y="399"/>
                  </a:cubicBezTo>
                  <a:cubicBezTo>
                    <a:pt x="18" y="398"/>
                    <a:pt x="16" y="395"/>
                    <a:pt x="16" y="392"/>
                  </a:cubicBezTo>
                  <a:lnTo>
                    <a:pt x="16" y="24"/>
                  </a:lnTo>
                  <a:close/>
                  <a:moveTo>
                    <a:pt x="32" y="392"/>
                  </a:moveTo>
                  <a:lnTo>
                    <a:pt x="22" y="385"/>
                  </a:lnTo>
                  <a:lnTo>
                    <a:pt x="36" y="380"/>
                  </a:lnTo>
                  <a:lnTo>
                    <a:pt x="33" y="393"/>
                  </a:lnTo>
                  <a:lnTo>
                    <a:pt x="25" y="385"/>
                  </a:lnTo>
                  <a:lnTo>
                    <a:pt x="38" y="383"/>
                  </a:lnTo>
                  <a:lnTo>
                    <a:pt x="32" y="396"/>
                  </a:lnTo>
                  <a:lnTo>
                    <a:pt x="24" y="384"/>
                  </a:lnTo>
                  <a:lnTo>
                    <a:pt x="408" y="384"/>
                  </a:lnTo>
                  <a:lnTo>
                    <a:pt x="401" y="395"/>
                  </a:lnTo>
                  <a:lnTo>
                    <a:pt x="396" y="382"/>
                  </a:lnTo>
                  <a:lnTo>
                    <a:pt x="409" y="385"/>
                  </a:lnTo>
                  <a:lnTo>
                    <a:pt x="401" y="393"/>
                  </a:lnTo>
                  <a:lnTo>
                    <a:pt x="398" y="380"/>
                  </a:lnTo>
                  <a:lnTo>
                    <a:pt x="411" y="385"/>
                  </a:lnTo>
                  <a:lnTo>
                    <a:pt x="400" y="392"/>
                  </a:lnTo>
                  <a:lnTo>
                    <a:pt x="400" y="24"/>
                  </a:lnTo>
                  <a:lnTo>
                    <a:pt x="412" y="32"/>
                  </a:lnTo>
                  <a:lnTo>
                    <a:pt x="399" y="38"/>
                  </a:lnTo>
                  <a:lnTo>
                    <a:pt x="401" y="25"/>
                  </a:lnTo>
                  <a:lnTo>
                    <a:pt x="409" y="33"/>
                  </a:lnTo>
                  <a:lnTo>
                    <a:pt x="396" y="36"/>
                  </a:lnTo>
                  <a:lnTo>
                    <a:pt x="401" y="22"/>
                  </a:lnTo>
                  <a:lnTo>
                    <a:pt x="408" y="32"/>
                  </a:lnTo>
                  <a:lnTo>
                    <a:pt x="24" y="32"/>
                  </a:lnTo>
                  <a:lnTo>
                    <a:pt x="32" y="21"/>
                  </a:lnTo>
                  <a:lnTo>
                    <a:pt x="38" y="35"/>
                  </a:lnTo>
                  <a:lnTo>
                    <a:pt x="25" y="33"/>
                  </a:lnTo>
                  <a:lnTo>
                    <a:pt x="33" y="25"/>
                  </a:lnTo>
                  <a:lnTo>
                    <a:pt x="35" y="38"/>
                  </a:lnTo>
                  <a:lnTo>
                    <a:pt x="21" y="32"/>
                  </a:lnTo>
                  <a:lnTo>
                    <a:pt x="32" y="24"/>
                  </a:lnTo>
                  <a:lnTo>
                    <a:pt x="32" y="39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4" name="Freeform 180"/>
            <p:cNvSpPr>
              <a:spLocks/>
            </p:cNvSpPr>
            <p:nvPr/>
          </p:nvSpPr>
          <p:spPr bwMode="auto">
            <a:xfrm>
              <a:off x="3666" y="516"/>
              <a:ext cx="294" cy="1080"/>
            </a:xfrm>
            <a:custGeom>
              <a:avLst/>
              <a:gdLst/>
              <a:ahLst/>
              <a:cxnLst>
                <a:cxn ang="0">
                  <a:pos x="294" y="2"/>
                </a:cxn>
                <a:cxn ang="0">
                  <a:pos x="6" y="1080"/>
                </a:cxn>
                <a:cxn ang="0">
                  <a:pos x="0" y="1078"/>
                </a:cxn>
                <a:cxn ang="0">
                  <a:pos x="288" y="0"/>
                </a:cxn>
                <a:cxn ang="0">
                  <a:pos x="294" y="2"/>
                </a:cxn>
              </a:cxnLst>
              <a:rect l="0" t="0" r="r" b="b"/>
              <a:pathLst>
                <a:path w="294" h="1080">
                  <a:moveTo>
                    <a:pt x="294" y="2"/>
                  </a:moveTo>
                  <a:lnTo>
                    <a:pt x="6" y="1080"/>
                  </a:lnTo>
                  <a:lnTo>
                    <a:pt x="0" y="1078"/>
                  </a:lnTo>
                  <a:lnTo>
                    <a:pt x="288" y="0"/>
                  </a:lnTo>
                  <a:lnTo>
                    <a:pt x="294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5" name="Freeform 181"/>
            <p:cNvSpPr>
              <a:spLocks noEditPoints="1"/>
            </p:cNvSpPr>
            <p:nvPr/>
          </p:nvSpPr>
          <p:spPr bwMode="auto">
            <a:xfrm>
              <a:off x="3669" y="513"/>
              <a:ext cx="300" cy="1086"/>
            </a:xfrm>
            <a:custGeom>
              <a:avLst/>
              <a:gdLst/>
              <a:ahLst/>
              <a:cxnLst>
                <a:cxn ang="0">
                  <a:pos x="794" y="6"/>
                </a:cxn>
                <a:cxn ang="0">
                  <a:pos x="799" y="16"/>
                </a:cxn>
                <a:cxn ang="0">
                  <a:pos x="32" y="2890"/>
                </a:cxn>
                <a:cxn ang="0">
                  <a:pos x="28" y="2895"/>
                </a:cxn>
                <a:cxn ang="0">
                  <a:pos x="22" y="2895"/>
                </a:cxn>
                <a:cxn ang="0">
                  <a:pos x="6" y="2890"/>
                </a:cxn>
                <a:cxn ang="0">
                  <a:pos x="1" y="2880"/>
                </a:cxn>
                <a:cxn ang="0">
                  <a:pos x="769" y="6"/>
                </a:cxn>
                <a:cxn ang="0">
                  <a:pos x="773" y="1"/>
                </a:cxn>
                <a:cxn ang="0">
                  <a:pos x="778" y="1"/>
                </a:cxn>
                <a:cxn ang="0">
                  <a:pos x="794" y="6"/>
                </a:cxn>
                <a:cxn ang="0">
                  <a:pos x="774" y="16"/>
                </a:cxn>
                <a:cxn ang="0">
                  <a:pos x="783" y="11"/>
                </a:cxn>
                <a:cxn ang="0">
                  <a:pos x="16" y="2884"/>
                </a:cxn>
                <a:cxn ang="0">
                  <a:pos x="11" y="2875"/>
                </a:cxn>
                <a:cxn ang="0">
                  <a:pos x="27" y="2880"/>
                </a:cxn>
                <a:cxn ang="0">
                  <a:pos x="17" y="2885"/>
                </a:cxn>
                <a:cxn ang="0">
                  <a:pos x="784" y="12"/>
                </a:cxn>
                <a:cxn ang="0">
                  <a:pos x="789" y="21"/>
                </a:cxn>
                <a:cxn ang="0">
                  <a:pos x="774" y="16"/>
                </a:cxn>
              </a:cxnLst>
              <a:rect l="0" t="0" r="r" b="b"/>
              <a:pathLst>
                <a:path w="800" h="2896">
                  <a:moveTo>
                    <a:pt x="794" y="6"/>
                  </a:moveTo>
                  <a:cubicBezTo>
                    <a:pt x="798" y="8"/>
                    <a:pt x="800" y="12"/>
                    <a:pt x="799" y="16"/>
                  </a:cubicBezTo>
                  <a:lnTo>
                    <a:pt x="32" y="2890"/>
                  </a:lnTo>
                  <a:cubicBezTo>
                    <a:pt x="32" y="2892"/>
                    <a:pt x="30" y="2893"/>
                    <a:pt x="28" y="2895"/>
                  </a:cubicBezTo>
                  <a:cubicBezTo>
                    <a:pt x="26" y="2896"/>
                    <a:pt x="24" y="2896"/>
                    <a:pt x="22" y="2895"/>
                  </a:cubicBezTo>
                  <a:lnTo>
                    <a:pt x="6" y="2890"/>
                  </a:lnTo>
                  <a:cubicBezTo>
                    <a:pt x="2" y="2888"/>
                    <a:pt x="0" y="2884"/>
                    <a:pt x="1" y="2880"/>
                  </a:cubicBezTo>
                  <a:lnTo>
                    <a:pt x="769" y="6"/>
                  </a:lnTo>
                  <a:cubicBezTo>
                    <a:pt x="769" y="4"/>
                    <a:pt x="771" y="2"/>
                    <a:pt x="773" y="1"/>
                  </a:cubicBezTo>
                  <a:cubicBezTo>
                    <a:pt x="775" y="0"/>
                    <a:pt x="776" y="0"/>
                    <a:pt x="778" y="1"/>
                  </a:cubicBezTo>
                  <a:lnTo>
                    <a:pt x="794" y="6"/>
                  </a:lnTo>
                  <a:close/>
                  <a:moveTo>
                    <a:pt x="774" y="16"/>
                  </a:moveTo>
                  <a:lnTo>
                    <a:pt x="783" y="11"/>
                  </a:lnTo>
                  <a:lnTo>
                    <a:pt x="16" y="2884"/>
                  </a:lnTo>
                  <a:lnTo>
                    <a:pt x="11" y="2875"/>
                  </a:lnTo>
                  <a:lnTo>
                    <a:pt x="27" y="2880"/>
                  </a:lnTo>
                  <a:lnTo>
                    <a:pt x="17" y="2885"/>
                  </a:lnTo>
                  <a:lnTo>
                    <a:pt x="784" y="12"/>
                  </a:lnTo>
                  <a:lnTo>
                    <a:pt x="789" y="21"/>
                  </a:lnTo>
                  <a:lnTo>
                    <a:pt x="774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6" name="Freeform 182"/>
            <p:cNvSpPr>
              <a:spLocks noEditPoints="1"/>
            </p:cNvSpPr>
            <p:nvPr/>
          </p:nvSpPr>
          <p:spPr bwMode="auto">
            <a:xfrm>
              <a:off x="3666" y="510"/>
              <a:ext cx="306" cy="1092"/>
            </a:xfrm>
            <a:custGeom>
              <a:avLst/>
              <a:gdLst/>
              <a:ahLst/>
              <a:cxnLst>
                <a:cxn ang="0">
                  <a:pos x="809" y="10"/>
                </a:cxn>
                <a:cxn ang="0">
                  <a:pos x="814" y="26"/>
                </a:cxn>
                <a:cxn ang="0">
                  <a:pos x="46" y="2902"/>
                </a:cxn>
                <a:cxn ang="0">
                  <a:pos x="35" y="2910"/>
                </a:cxn>
                <a:cxn ang="0">
                  <a:pos x="27" y="2910"/>
                </a:cxn>
                <a:cxn ang="0">
                  <a:pos x="6" y="2901"/>
                </a:cxn>
                <a:cxn ang="0">
                  <a:pos x="1" y="2885"/>
                </a:cxn>
                <a:cxn ang="0">
                  <a:pos x="770" y="8"/>
                </a:cxn>
                <a:cxn ang="0">
                  <a:pos x="780" y="0"/>
                </a:cxn>
                <a:cxn ang="0">
                  <a:pos x="788" y="1"/>
                </a:cxn>
                <a:cxn ang="0">
                  <a:pos x="783" y="16"/>
                </a:cxn>
                <a:cxn ang="0">
                  <a:pos x="780" y="16"/>
                </a:cxn>
                <a:cxn ang="0">
                  <a:pos x="783" y="18"/>
                </a:cxn>
                <a:cxn ang="0">
                  <a:pos x="16" y="2890"/>
                </a:cxn>
                <a:cxn ang="0">
                  <a:pos x="21" y="2894"/>
                </a:cxn>
                <a:cxn ang="0">
                  <a:pos x="32" y="2895"/>
                </a:cxn>
                <a:cxn ang="0">
                  <a:pos x="35" y="2894"/>
                </a:cxn>
                <a:cxn ang="0">
                  <a:pos x="33" y="2892"/>
                </a:cxn>
                <a:cxn ang="0">
                  <a:pos x="799" y="21"/>
                </a:cxn>
                <a:cxn ang="0">
                  <a:pos x="794" y="17"/>
                </a:cxn>
                <a:cxn ang="0">
                  <a:pos x="783" y="16"/>
                </a:cxn>
                <a:cxn ang="0">
                  <a:pos x="773" y="24"/>
                </a:cxn>
                <a:cxn ang="0">
                  <a:pos x="787" y="11"/>
                </a:cxn>
                <a:cxn ang="0">
                  <a:pos x="798" y="21"/>
                </a:cxn>
                <a:cxn ang="0">
                  <a:pos x="24" y="2899"/>
                </a:cxn>
                <a:cxn ang="0">
                  <a:pos x="11" y="2886"/>
                </a:cxn>
                <a:cxn ang="0">
                  <a:pos x="21" y="2875"/>
                </a:cxn>
                <a:cxn ang="0">
                  <a:pos x="42" y="2887"/>
                </a:cxn>
                <a:cxn ang="0">
                  <a:pos x="28" y="2900"/>
                </a:cxn>
                <a:cxn ang="0">
                  <a:pos x="17" y="2890"/>
                </a:cxn>
                <a:cxn ang="0">
                  <a:pos x="790" y="12"/>
                </a:cxn>
                <a:cxn ang="0">
                  <a:pos x="803" y="25"/>
                </a:cxn>
                <a:cxn ang="0">
                  <a:pos x="794" y="36"/>
                </a:cxn>
                <a:cxn ang="0">
                  <a:pos x="799" y="21"/>
                </a:cxn>
                <a:cxn ang="0">
                  <a:pos x="784" y="23"/>
                </a:cxn>
                <a:cxn ang="0">
                  <a:pos x="32" y="2895"/>
                </a:cxn>
                <a:cxn ang="0">
                  <a:pos x="31" y="2880"/>
                </a:cxn>
                <a:cxn ang="0">
                  <a:pos x="16" y="2890"/>
                </a:cxn>
                <a:cxn ang="0">
                  <a:pos x="30" y="2888"/>
                </a:cxn>
                <a:cxn ang="0">
                  <a:pos x="783" y="16"/>
                </a:cxn>
                <a:cxn ang="0">
                  <a:pos x="785" y="30"/>
                </a:cxn>
                <a:cxn ang="0">
                  <a:pos x="799" y="21"/>
                </a:cxn>
              </a:cxnLst>
              <a:rect l="0" t="0" r="r" b="b"/>
              <a:pathLst>
                <a:path w="815" h="2910">
                  <a:moveTo>
                    <a:pt x="804" y="6"/>
                  </a:moveTo>
                  <a:cubicBezTo>
                    <a:pt x="806" y="6"/>
                    <a:pt x="808" y="8"/>
                    <a:pt x="809" y="10"/>
                  </a:cubicBezTo>
                  <a:lnTo>
                    <a:pt x="814" y="20"/>
                  </a:lnTo>
                  <a:cubicBezTo>
                    <a:pt x="815" y="22"/>
                    <a:pt x="815" y="24"/>
                    <a:pt x="814" y="26"/>
                  </a:cubicBezTo>
                  <a:lnTo>
                    <a:pt x="47" y="2900"/>
                  </a:lnTo>
                  <a:cubicBezTo>
                    <a:pt x="47" y="2901"/>
                    <a:pt x="46" y="2902"/>
                    <a:pt x="46" y="2902"/>
                  </a:cubicBezTo>
                  <a:lnTo>
                    <a:pt x="42" y="2907"/>
                  </a:lnTo>
                  <a:cubicBezTo>
                    <a:pt x="40" y="2909"/>
                    <a:pt x="38" y="2910"/>
                    <a:pt x="35" y="2910"/>
                  </a:cubicBezTo>
                  <a:lnTo>
                    <a:pt x="29" y="2910"/>
                  </a:lnTo>
                  <a:cubicBezTo>
                    <a:pt x="29" y="2910"/>
                    <a:pt x="28" y="2910"/>
                    <a:pt x="27" y="2910"/>
                  </a:cubicBezTo>
                  <a:lnTo>
                    <a:pt x="11" y="2905"/>
                  </a:lnTo>
                  <a:cubicBezTo>
                    <a:pt x="9" y="2904"/>
                    <a:pt x="7" y="2903"/>
                    <a:pt x="6" y="2901"/>
                  </a:cubicBezTo>
                  <a:lnTo>
                    <a:pt x="1" y="2891"/>
                  </a:lnTo>
                  <a:cubicBezTo>
                    <a:pt x="0" y="2889"/>
                    <a:pt x="0" y="2887"/>
                    <a:pt x="1" y="2885"/>
                  </a:cubicBezTo>
                  <a:lnTo>
                    <a:pt x="769" y="11"/>
                  </a:lnTo>
                  <a:cubicBezTo>
                    <a:pt x="769" y="10"/>
                    <a:pt x="770" y="9"/>
                    <a:pt x="770" y="8"/>
                  </a:cubicBezTo>
                  <a:lnTo>
                    <a:pt x="774" y="3"/>
                  </a:lnTo>
                  <a:cubicBezTo>
                    <a:pt x="776" y="2"/>
                    <a:pt x="778" y="0"/>
                    <a:pt x="780" y="0"/>
                  </a:cubicBezTo>
                  <a:lnTo>
                    <a:pt x="785" y="0"/>
                  </a:lnTo>
                  <a:cubicBezTo>
                    <a:pt x="786" y="0"/>
                    <a:pt x="787" y="1"/>
                    <a:pt x="788" y="1"/>
                  </a:cubicBezTo>
                  <a:lnTo>
                    <a:pt x="804" y="6"/>
                  </a:lnTo>
                  <a:close/>
                  <a:moveTo>
                    <a:pt x="783" y="16"/>
                  </a:moveTo>
                  <a:lnTo>
                    <a:pt x="785" y="16"/>
                  </a:lnTo>
                  <a:lnTo>
                    <a:pt x="780" y="16"/>
                  </a:lnTo>
                  <a:lnTo>
                    <a:pt x="787" y="13"/>
                  </a:lnTo>
                  <a:lnTo>
                    <a:pt x="783" y="18"/>
                  </a:lnTo>
                  <a:lnTo>
                    <a:pt x="784" y="16"/>
                  </a:lnTo>
                  <a:lnTo>
                    <a:pt x="16" y="2890"/>
                  </a:lnTo>
                  <a:lnTo>
                    <a:pt x="16" y="2884"/>
                  </a:lnTo>
                  <a:lnTo>
                    <a:pt x="21" y="2894"/>
                  </a:lnTo>
                  <a:lnTo>
                    <a:pt x="16" y="2890"/>
                  </a:lnTo>
                  <a:lnTo>
                    <a:pt x="32" y="2895"/>
                  </a:lnTo>
                  <a:lnTo>
                    <a:pt x="29" y="2894"/>
                  </a:lnTo>
                  <a:lnTo>
                    <a:pt x="35" y="2894"/>
                  </a:lnTo>
                  <a:lnTo>
                    <a:pt x="29" y="2897"/>
                  </a:lnTo>
                  <a:lnTo>
                    <a:pt x="33" y="2892"/>
                  </a:lnTo>
                  <a:lnTo>
                    <a:pt x="32" y="2895"/>
                  </a:lnTo>
                  <a:lnTo>
                    <a:pt x="799" y="21"/>
                  </a:lnTo>
                  <a:lnTo>
                    <a:pt x="799" y="27"/>
                  </a:lnTo>
                  <a:lnTo>
                    <a:pt x="794" y="17"/>
                  </a:lnTo>
                  <a:lnTo>
                    <a:pt x="799" y="21"/>
                  </a:lnTo>
                  <a:lnTo>
                    <a:pt x="783" y="16"/>
                  </a:lnTo>
                  <a:close/>
                  <a:moveTo>
                    <a:pt x="779" y="31"/>
                  </a:moveTo>
                  <a:cubicBezTo>
                    <a:pt x="776" y="30"/>
                    <a:pt x="774" y="27"/>
                    <a:pt x="773" y="24"/>
                  </a:cubicBezTo>
                  <a:cubicBezTo>
                    <a:pt x="773" y="21"/>
                    <a:pt x="775" y="18"/>
                    <a:pt x="778" y="16"/>
                  </a:cubicBezTo>
                  <a:lnTo>
                    <a:pt x="787" y="11"/>
                  </a:lnTo>
                  <a:cubicBezTo>
                    <a:pt x="789" y="10"/>
                    <a:pt x="793" y="10"/>
                    <a:pt x="795" y="12"/>
                  </a:cubicBezTo>
                  <a:cubicBezTo>
                    <a:pt x="798" y="14"/>
                    <a:pt x="799" y="17"/>
                    <a:pt x="798" y="21"/>
                  </a:cubicBezTo>
                  <a:lnTo>
                    <a:pt x="31" y="2894"/>
                  </a:lnTo>
                  <a:cubicBezTo>
                    <a:pt x="30" y="2897"/>
                    <a:pt x="28" y="2899"/>
                    <a:pt x="24" y="2899"/>
                  </a:cubicBezTo>
                  <a:cubicBezTo>
                    <a:pt x="21" y="2900"/>
                    <a:pt x="18" y="2898"/>
                    <a:pt x="16" y="2895"/>
                  </a:cubicBezTo>
                  <a:lnTo>
                    <a:pt x="11" y="2886"/>
                  </a:lnTo>
                  <a:cubicBezTo>
                    <a:pt x="10" y="2883"/>
                    <a:pt x="10" y="2880"/>
                    <a:pt x="12" y="2877"/>
                  </a:cubicBezTo>
                  <a:cubicBezTo>
                    <a:pt x="14" y="2875"/>
                    <a:pt x="18" y="2874"/>
                    <a:pt x="21" y="2875"/>
                  </a:cubicBezTo>
                  <a:lnTo>
                    <a:pt x="37" y="2880"/>
                  </a:lnTo>
                  <a:cubicBezTo>
                    <a:pt x="40" y="2881"/>
                    <a:pt x="42" y="2884"/>
                    <a:pt x="42" y="2887"/>
                  </a:cubicBezTo>
                  <a:cubicBezTo>
                    <a:pt x="43" y="2890"/>
                    <a:pt x="41" y="2893"/>
                    <a:pt x="38" y="2895"/>
                  </a:cubicBezTo>
                  <a:lnTo>
                    <a:pt x="28" y="2900"/>
                  </a:lnTo>
                  <a:cubicBezTo>
                    <a:pt x="25" y="2901"/>
                    <a:pt x="22" y="2901"/>
                    <a:pt x="19" y="2899"/>
                  </a:cubicBezTo>
                  <a:cubicBezTo>
                    <a:pt x="17" y="2897"/>
                    <a:pt x="16" y="2893"/>
                    <a:pt x="17" y="2890"/>
                  </a:cubicBezTo>
                  <a:lnTo>
                    <a:pt x="784" y="17"/>
                  </a:lnTo>
                  <a:cubicBezTo>
                    <a:pt x="785" y="14"/>
                    <a:pt x="787" y="12"/>
                    <a:pt x="790" y="12"/>
                  </a:cubicBezTo>
                  <a:cubicBezTo>
                    <a:pt x="794" y="11"/>
                    <a:pt x="797" y="13"/>
                    <a:pt x="798" y="16"/>
                  </a:cubicBezTo>
                  <a:lnTo>
                    <a:pt x="803" y="25"/>
                  </a:lnTo>
                  <a:cubicBezTo>
                    <a:pt x="805" y="27"/>
                    <a:pt x="805" y="31"/>
                    <a:pt x="803" y="34"/>
                  </a:cubicBezTo>
                  <a:cubicBezTo>
                    <a:pt x="801" y="36"/>
                    <a:pt x="797" y="37"/>
                    <a:pt x="794" y="36"/>
                  </a:cubicBezTo>
                  <a:lnTo>
                    <a:pt x="779" y="31"/>
                  </a:lnTo>
                  <a:close/>
                  <a:moveTo>
                    <a:pt x="799" y="21"/>
                  </a:moveTo>
                  <a:lnTo>
                    <a:pt x="789" y="32"/>
                  </a:lnTo>
                  <a:lnTo>
                    <a:pt x="784" y="23"/>
                  </a:lnTo>
                  <a:lnTo>
                    <a:pt x="799" y="22"/>
                  </a:lnTo>
                  <a:lnTo>
                    <a:pt x="32" y="2895"/>
                  </a:lnTo>
                  <a:lnTo>
                    <a:pt x="21" y="2885"/>
                  </a:lnTo>
                  <a:lnTo>
                    <a:pt x="31" y="2880"/>
                  </a:lnTo>
                  <a:lnTo>
                    <a:pt x="32" y="2895"/>
                  </a:lnTo>
                  <a:lnTo>
                    <a:pt x="16" y="2890"/>
                  </a:lnTo>
                  <a:lnTo>
                    <a:pt x="25" y="2879"/>
                  </a:lnTo>
                  <a:lnTo>
                    <a:pt x="30" y="2888"/>
                  </a:lnTo>
                  <a:lnTo>
                    <a:pt x="16" y="2889"/>
                  </a:lnTo>
                  <a:lnTo>
                    <a:pt x="783" y="16"/>
                  </a:lnTo>
                  <a:lnTo>
                    <a:pt x="794" y="25"/>
                  </a:lnTo>
                  <a:lnTo>
                    <a:pt x="785" y="30"/>
                  </a:lnTo>
                  <a:lnTo>
                    <a:pt x="784" y="16"/>
                  </a:lnTo>
                  <a:lnTo>
                    <a:pt x="799" y="21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7" name="Freeform 183"/>
            <p:cNvSpPr>
              <a:spLocks/>
            </p:cNvSpPr>
            <p:nvPr/>
          </p:nvSpPr>
          <p:spPr bwMode="auto">
            <a:xfrm>
              <a:off x="4098" y="516"/>
              <a:ext cx="300" cy="1080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300" y="1078"/>
                </a:cxn>
                <a:cxn ang="0">
                  <a:pos x="294" y="1080"/>
                </a:cxn>
                <a:cxn ang="0">
                  <a:pos x="0" y="2"/>
                </a:cxn>
                <a:cxn ang="0">
                  <a:pos x="6" y="0"/>
                </a:cxn>
              </a:cxnLst>
              <a:rect l="0" t="0" r="r" b="b"/>
              <a:pathLst>
                <a:path w="300" h="1080">
                  <a:moveTo>
                    <a:pt x="6" y="0"/>
                  </a:moveTo>
                  <a:lnTo>
                    <a:pt x="300" y="1078"/>
                  </a:lnTo>
                  <a:lnTo>
                    <a:pt x="294" y="1080"/>
                  </a:lnTo>
                  <a:lnTo>
                    <a:pt x="0" y="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8" name="Freeform 184"/>
            <p:cNvSpPr>
              <a:spLocks noEditPoints="1"/>
            </p:cNvSpPr>
            <p:nvPr/>
          </p:nvSpPr>
          <p:spPr bwMode="auto">
            <a:xfrm>
              <a:off x="4101" y="513"/>
              <a:ext cx="306" cy="1086"/>
            </a:xfrm>
            <a:custGeom>
              <a:avLst/>
              <a:gdLst/>
              <a:ahLst/>
              <a:cxnLst>
                <a:cxn ang="0">
                  <a:pos x="22" y="1"/>
                </a:cxn>
                <a:cxn ang="0">
                  <a:pos x="28" y="1"/>
                </a:cxn>
                <a:cxn ang="0">
                  <a:pos x="32" y="6"/>
                </a:cxn>
                <a:cxn ang="0">
                  <a:pos x="815" y="2880"/>
                </a:cxn>
                <a:cxn ang="0">
                  <a:pos x="810" y="2890"/>
                </a:cxn>
                <a:cxn ang="0">
                  <a:pos x="794" y="2895"/>
                </a:cxn>
                <a:cxn ang="0">
                  <a:pos x="789" y="2895"/>
                </a:cxn>
                <a:cxn ang="0">
                  <a:pos x="785" y="2890"/>
                </a:cxn>
                <a:cxn ang="0">
                  <a:pos x="1" y="16"/>
                </a:cxn>
                <a:cxn ang="0">
                  <a:pos x="6" y="6"/>
                </a:cxn>
                <a:cxn ang="0">
                  <a:pos x="22" y="1"/>
                </a:cxn>
                <a:cxn ang="0">
                  <a:pos x="11" y="21"/>
                </a:cxn>
                <a:cxn ang="0">
                  <a:pos x="16" y="12"/>
                </a:cxn>
                <a:cxn ang="0">
                  <a:pos x="799" y="2885"/>
                </a:cxn>
                <a:cxn ang="0">
                  <a:pos x="790" y="2880"/>
                </a:cxn>
                <a:cxn ang="0">
                  <a:pos x="805" y="2875"/>
                </a:cxn>
                <a:cxn ang="0">
                  <a:pos x="800" y="2884"/>
                </a:cxn>
                <a:cxn ang="0">
                  <a:pos x="17" y="11"/>
                </a:cxn>
                <a:cxn ang="0">
                  <a:pos x="27" y="16"/>
                </a:cxn>
                <a:cxn ang="0">
                  <a:pos x="11" y="21"/>
                </a:cxn>
              </a:cxnLst>
              <a:rect l="0" t="0" r="r" b="b"/>
              <a:pathLst>
                <a:path w="816" h="2896">
                  <a:moveTo>
                    <a:pt x="22" y="1"/>
                  </a:moveTo>
                  <a:cubicBezTo>
                    <a:pt x="24" y="0"/>
                    <a:pt x="26" y="0"/>
                    <a:pt x="28" y="1"/>
                  </a:cubicBezTo>
                  <a:cubicBezTo>
                    <a:pt x="30" y="2"/>
                    <a:pt x="32" y="4"/>
                    <a:pt x="32" y="6"/>
                  </a:cubicBezTo>
                  <a:lnTo>
                    <a:pt x="815" y="2880"/>
                  </a:lnTo>
                  <a:cubicBezTo>
                    <a:pt x="816" y="2884"/>
                    <a:pt x="814" y="2888"/>
                    <a:pt x="810" y="2890"/>
                  </a:cubicBezTo>
                  <a:lnTo>
                    <a:pt x="794" y="2895"/>
                  </a:lnTo>
                  <a:cubicBezTo>
                    <a:pt x="792" y="2896"/>
                    <a:pt x="791" y="2896"/>
                    <a:pt x="789" y="2895"/>
                  </a:cubicBezTo>
                  <a:cubicBezTo>
                    <a:pt x="787" y="2893"/>
                    <a:pt x="785" y="2892"/>
                    <a:pt x="785" y="2890"/>
                  </a:cubicBezTo>
                  <a:lnTo>
                    <a:pt x="1" y="16"/>
                  </a:lnTo>
                  <a:cubicBezTo>
                    <a:pt x="0" y="12"/>
                    <a:pt x="2" y="8"/>
                    <a:pt x="6" y="6"/>
                  </a:cubicBezTo>
                  <a:lnTo>
                    <a:pt x="22" y="1"/>
                  </a:lnTo>
                  <a:close/>
                  <a:moveTo>
                    <a:pt x="11" y="21"/>
                  </a:moveTo>
                  <a:lnTo>
                    <a:pt x="16" y="12"/>
                  </a:lnTo>
                  <a:lnTo>
                    <a:pt x="799" y="2885"/>
                  </a:lnTo>
                  <a:lnTo>
                    <a:pt x="790" y="2880"/>
                  </a:lnTo>
                  <a:lnTo>
                    <a:pt x="805" y="2875"/>
                  </a:lnTo>
                  <a:lnTo>
                    <a:pt x="800" y="2884"/>
                  </a:lnTo>
                  <a:lnTo>
                    <a:pt x="17" y="11"/>
                  </a:lnTo>
                  <a:lnTo>
                    <a:pt x="27" y="16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9" name="Freeform 185"/>
            <p:cNvSpPr>
              <a:spLocks noEditPoints="1"/>
            </p:cNvSpPr>
            <p:nvPr/>
          </p:nvSpPr>
          <p:spPr bwMode="auto">
            <a:xfrm>
              <a:off x="4098" y="510"/>
              <a:ext cx="312" cy="1092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42" y="3"/>
                </a:cxn>
                <a:cxn ang="0">
                  <a:pos x="47" y="11"/>
                </a:cxn>
                <a:cxn ang="0">
                  <a:pos x="830" y="2891"/>
                </a:cxn>
                <a:cxn ang="0">
                  <a:pos x="820" y="2905"/>
                </a:cxn>
                <a:cxn ang="0">
                  <a:pos x="801" y="2910"/>
                </a:cxn>
                <a:cxn ang="0">
                  <a:pos x="790" y="2907"/>
                </a:cxn>
                <a:cxn ang="0">
                  <a:pos x="785" y="2900"/>
                </a:cxn>
                <a:cxn ang="0">
                  <a:pos x="1" y="20"/>
                </a:cxn>
                <a:cxn ang="0">
                  <a:pos x="11" y="6"/>
                </a:cxn>
                <a:cxn ang="0">
                  <a:pos x="16" y="21"/>
                </a:cxn>
                <a:cxn ang="0">
                  <a:pos x="16" y="27"/>
                </a:cxn>
                <a:cxn ang="0">
                  <a:pos x="800" y="2895"/>
                </a:cxn>
                <a:cxn ang="0">
                  <a:pos x="803" y="2897"/>
                </a:cxn>
                <a:cxn ang="0">
                  <a:pos x="801" y="2894"/>
                </a:cxn>
                <a:cxn ang="0">
                  <a:pos x="815" y="2890"/>
                </a:cxn>
                <a:cxn ang="0">
                  <a:pos x="815" y="2884"/>
                </a:cxn>
                <a:cxn ang="0">
                  <a:pos x="32" y="16"/>
                </a:cxn>
                <a:cxn ang="0">
                  <a:pos x="29" y="13"/>
                </a:cxn>
                <a:cxn ang="0">
                  <a:pos x="29" y="16"/>
                </a:cxn>
                <a:cxn ang="0">
                  <a:pos x="16" y="21"/>
                </a:cxn>
                <a:cxn ang="0">
                  <a:pos x="12" y="34"/>
                </a:cxn>
                <a:cxn ang="0">
                  <a:pos x="16" y="16"/>
                </a:cxn>
                <a:cxn ang="0">
                  <a:pos x="31" y="17"/>
                </a:cxn>
                <a:cxn ang="0">
                  <a:pos x="811" y="2899"/>
                </a:cxn>
                <a:cxn ang="0">
                  <a:pos x="794" y="2894"/>
                </a:cxn>
                <a:cxn ang="0">
                  <a:pos x="795" y="2880"/>
                </a:cxn>
                <a:cxn ang="0">
                  <a:pos x="819" y="2877"/>
                </a:cxn>
                <a:cxn ang="0">
                  <a:pos x="814" y="2895"/>
                </a:cxn>
                <a:cxn ang="0">
                  <a:pos x="800" y="2894"/>
                </a:cxn>
                <a:cxn ang="0">
                  <a:pos x="19" y="12"/>
                </a:cxn>
                <a:cxn ang="0">
                  <a:pos x="38" y="16"/>
                </a:cxn>
                <a:cxn ang="0">
                  <a:pos x="37" y="31"/>
                </a:cxn>
                <a:cxn ang="0">
                  <a:pos x="32" y="16"/>
                </a:cxn>
                <a:cxn ang="0">
                  <a:pos x="21" y="26"/>
                </a:cxn>
                <a:cxn ang="0">
                  <a:pos x="815" y="2889"/>
                </a:cxn>
                <a:cxn ang="0">
                  <a:pos x="805" y="2879"/>
                </a:cxn>
                <a:cxn ang="0">
                  <a:pos x="800" y="2895"/>
                </a:cxn>
                <a:cxn ang="0">
                  <a:pos x="810" y="2885"/>
                </a:cxn>
                <a:cxn ang="0">
                  <a:pos x="16" y="22"/>
                </a:cxn>
                <a:cxn ang="0">
                  <a:pos x="25" y="32"/>
                </a:cxn>
                <a:cxn ang="0">
                  <a:pos x="32" y="16"/>
                </a:cxn>
              </a:cxnLst>
              <a:rect l="0" t="0" r="r" b="b"/>
              <a:pathLst>
                <a:path w="831" h="2910">
                  <a:moveTo>
                    <a:pt x="27" y="1"/>
                  </a:moveTo>
                  <a:cubicBezTo>
                    <a:pt x="28" y="1"/>
                    <a:pt x="29" y="0"/>
                    <a:pt x="29" y="0"/>
                  </a:cubicBezTo>
                  <a:lnTo>
                    <a:pt x="35" y="0"/>
                  </a:lnTo>
                  <a:cubicBezTo>
                    <a:pt x="38" y="0"/>
                    <a:pt x="40" y="2"/>
                    <a:pt x="42" y="3"/>
                  </a:cubicBezTo>
                  <a:lnTo>
                    <a:pt x="46" y="8"/>
                  </a:lnTo>
                  <a:cubicBezTo>
                    <a:pt x="46" y="9"/>
                    <a:pt x="47" y="10"/>
                    <a:pt x="47" y="11"/>
                  </a:cubicBezTo>
                  <a:lnTo>
                    <a:pt x="830" y="2885"/>
                  </a:lnTo>
                  <a:cubicBezTo>
                    <a:pt x="831" y="2887"/>
                    <a:pt x="831" y="2889"/>
                    <a:pt x="830" y="2891"/>
                  </a:cubicBezTo>
                  <a:lnTo>
                    <a:pt x="825" y="2901"/>
                  </a:lnTo>
                  <a:cubicBezTo>
                    <a:pt x="824" y="2903"/>
                    <a:pt x="822" y="2904"/>
                    <a:pt x="820" y="2905"/>
                  </a:cubicBezTo>
                  <a:lnTo>
                    <a:pt x="804" y="2910"/>
                  </a:lnTo>
                  <a:cubicBezTo>
                    <a:pt x="803" y="2910"/>
                    <a:pt x="802" y="2910"/>
                    <a:pt x="801" y="2910"/>
                  </a:cubicBezTo>
                  <a:lnTo>
                    <a:pt x="796" y="2910"/>
                  </a:lnTo>
                  <a:cubicBezTo>
                    <a:pt x="794" y="2910"/>
                    <a:pt x="792" y="2909"/>
                    <a:pt x="790" y="2907"/>
                  </a:cubicBezTo>
                  <a:lnTo>
                    <a:pt x="786" y="2902"/>
                  </a:lnTo>
                  <a:cubicBezTo>
                    <a:pt x="786" y="2902"/>
                    <a:pt x="785" y="2901"/>
                    <a:pt x="785" y="2900"/>
                  </a:cubicBezTo>
                  <a:lnTo>
                    <a:pt x="1" y="26"/>
                  </a:lnTo>
                  <a:cubicBezTo>
                    <a:pt x="0" y="24"/>
                    <a:pt x="0" y="22"/>
                    <a:pt x="1" y="20"/>
                  </a:cubicBezTo>
                  <a:lnTo>
                    <a:pt x="6" y="10"/>
                  </a:lnTo>
                  <a:cubicBezTo>
                    <a:pt x="7" y="8"/>
                    <a:pt x="9" y="6"/>
                    <a:pt x="11" y="6"/>
                  </a:cubicBezTo>
                  <a:lnTo>
                    <a:pt x="27" y="1"/>
                  </a:lnTo>
                  <a:close/>
                  <a:moveTo>
                    <a:pt x="16" y="21"/>
                  </a:moveTo>
                  <a:lnTo>
                    <a:pt x="21" y="17"/>
                  </a:lnTo>
                  <a:lnTo>
                    <a:pt x="16" y="27"/>
                  </a:lnTo>
                  <a:lnTo>
                    <a:pt x="16" y="21"/>
                  </a:lnTo>
                  <a:lnTo>
                    <a:pt x="800" y="2895"/>
                  </a:lnTo>
                  <a:lnTo>
                    <a:pt x="799" y="2892"/>
                  </a:lnTo>
                  <a:lnTo>
                    <a:pt x="803" y="2897"/>
                  </a:lnTo>
                  <a:lnTo>
                    <a:pt x="796" y="2894"/>
                  </a:lnTo>
                  <a:lnTo>
                    <a:pt x="801" y="2894"/>
                  </a:lnTo>
                  <a:lnTo>
                    <a:pt x="799" y="2895"/>
                  </a:lnTo>
                  <a:lnTo>
                    <a:pt x="815" y="2890"/>
                  </a:lnTo>
                  <a:lnTo>
                    <a:pt x="810" y="2894"/>
                  </a:lnTo>
                  <a:lnTo>
                    <a:pt x="815" y="2884"/>
                  </a:lnTo>
                  <a:lnTo>
                    <a:pt x="815" y="2890"/>
                  </a:lnTo>
                  <a:lnTo>
                    <a:pt x="32" y="16"/>
                  </a:lnTo>
                  <a:lnTo>
                    <a:pt x="33" y="18"/>
                  </a:lnTo>
                  <a:lnTo>
                    <a:pt x="29" y="13"/>
                  </a:lnTo>
                  <a:lnTo>
                    <a:pt x="35" y="16"/>
                  </a:lnTo>
                  <a:lnTo>
                    <a:pt x="29" y="16"/>
                  </a:lnTo>
                  <a:lnTo>
                    <a:pt x="32" y="16"/>
                  </a:lnTo>
                  <a:lnTo>
                    <a:pt x="16" y="21"/>
                  </a:lnTo>
                  <a:close/>
                  <a:moveTo>
                    <a:pt x="21" y="36"/>
                  </a:moveTo>
                  <a:cubicBezTo>
                    <a:pt x="18" y="37"/>
                    <a:pt x="14" y="36"/>
                    <a:pt x="12" y="34"/>
                  </a:cubicBezTo>
                  <a:cubicBezTo>
                    <a:pt x="10" y="31"/>
                    <a:pt x="10" y="27"/>
                    <a:pt x="11" y="25"/>
                  </a:cubicBezTo>
                  <a:lnTo>
                    <a:pt x="16" y="16"/>
                  </a:lnTo>
                  <a:cubicBezTo>
                    <a:pt x="18" y="13"/>
                    <a:pt x="21" y="11"/>
                    <a:pt x="24" y="12"/>
                  </a:cubicBezTo>
                  <a:cubicBezTo>
                    <a:pt x="28" y="12"/>
                    <a:pt x="30" y="14"/>
                    <a:pt x="31" y="17"/>
                  </a:cubicBezTo>
                  <a:lnTo>
                    <a:pt x="814" y="2890"/>
                  </a:lnTo>
                  <a:cubicBezTo>
                    <a:pt x="815" y="2893"/>
                    <a:pt x="814" y="2897"/>
                    <a:pt x="811" y="2899"/>
                  </a:cubicBezTo>
                  <a:cubicBezTo>
                    <a:pt x="809" y="2901"/>
                    <a:pt x="805" y="2901"/>
                    <a:pt x="803" y="2899"/>
                  </a:cubicBezTo>
                  <a:lnTo>
                    <a:pt x="794" y="2894"/>
                  </a:lnTo>
                  <a:cubicBezTo>
                    <a:pt x="791" y="2893"/>
                    <a:pt x="789" y="2890"/>
                    <a:pt x="789" y="2887"/>
                  </a:cubicBezTo>
                  <a:cubicBezTo>
                    <a:pt x="790" y="2884"/>
                    <a:pt x="792" y="2881"/>
                    <a:pt x="795" y="2880"/>
                  </a:cubicBezTo>
                  <a:lnTo>
                    <a:pt x="810" y="2875"/>
                  </a:lnTo>
                  <a:cubicBezTo>
                    <a:pt x="813" y="2874"/>
                    <a:pt x="817" y="2875"/>
                    <a:pt x="819" y="2877"/>
                  </a:cubicBezTo>
                  <a:cubicBezTo>
                    <a:pt x="821" y="2880"/>
                    <a:pt x="821" y="2883"/>
                    <a:pt x="819" y="2886"/>
                  </a:cubicBezTo>
                  <a:lnTo>
                    <a:pt x="814" y="2895"/>
                  </a:lnTo>
                  <a:cubicBezTo>
                    <a:pt x="813" y="2898"/>
                    <a:pt x="810" y="2900"/>
                    <a:pt x="807" y="2899"/>
                  </a:cubicBezTo>
                  <a:cubicBezTo>
                    <a:pt x="803" y="2899"/>
                    <a:pt x="801" y="2897"/>
                    <a:pt x="800" y="2894"/>
                  </a:cubicBezTo>
                  <a:lnTo>
                    <a:pt x="17" y="21"/>
                  </a:lnTo>
                  <a:cubicBezTo>
                    <a:pt x="16" y="18"/>
                    <a:pt x="17" y="14"/>
                    <a:pt x="19" y="12"/>
                  </a:cubicBezTo>
                  <a:cubicBezTo>
                    <a:pt x="22" y="10"/>
                    <a:pt x="25" y="10"/>
                    <a:pt x="28" y="11"/>
                  </a:cubicBezTo>
                  <a:lnTo>
                    <a:pt x="38" y="16"/>
                  </a:lnTo>
                  <a:cubicBezTo>
                    <a:pt x="41" y="18"/>
                    <a:pt x="43" y="21"/>
                    <a:pt x="42" y="24"/>
                  </a:cubicBezTo>
                  <a:cubicBezTo>
                    <a:pt x="42" y="27"/>
                    <a:pt x="40" y="30"/>
                    <a:pt x="37" y="31"/>
                  </a:cubicBezTo>
                  <a:lnTo>
                    <a:pt x="21" y="36"/>
                  </a:lnTo>
                  <a:close/>
                  <a:moveTo>
                    <a:pt x="32" y="16"/>
                  </a:moveTo>
                  <a:lnTo>
                    <a:pt x="31" y="31"/>
                  </a:lnTo>
                  <a:lnTo>
                    <a:pt x="21" y="26"/>
                  </a:lnTo>
                  <a:lnTo>
                    <a:pt x="32" y="16"/>
                  </a:lnTo>
                  <a:lnTo>
                    <a:pt x="815" y="2889"/>
                  </a:lnTo>
                  <a:lnTo>
                    <a:pt x="800" y="2888"/>
                  </a:lnTo>
                  <a:lnTo>
                    <a:pt x="805" y="2879"/>
                  </a:lnTo>
                  <a:lnTo>
                    <a:pt x="815" y="2890"/>
                  </a:lnTo>
                  <a:lnTo>
                    <a:pt x="800" y="2895"/>
                  </a:lnTo>
                  <a:lnTo>
                    <a:pt x="801" y="2880"/>
                  </a:lnTo>
                  <a:lnTo>
                    <a:pt x="810" y="2885"/>
                  </a:lnTo>
                  <a:lnTo>
                    <a:pt x="799" y="2895"/>
                  </a:lnTo>
                  <a:lnTo>
                    <a:pt x="16" y="22"/>
                  </a:lnTo>
                  <a:lnTo>
                    <a:pt x="30" y="23"/>
                  </a:lnTo>
                  <a:lnTo>
                    <a:pt x="25" y="32"/>
                  </a:lnTo>
                  <a:lnTo>
                    <a:pt x="16" y="21"/>
                  </a:lnTo>
                  <a:lnTo>
                    <a:pt x="32" y="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0" name="Freeform 186"/>
            <p:cNvSpPr>
              <a:spLocks/>
            </p:cNvSpPr>
            <p:nvPr/>
          </p:nvSpPr>
          <p:spPr bwMode="auto">
            <a:xfrm>
              <a:off x="2238" y="2598"/>
              <a:ext cx="324" cy="144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62" y="36"/>
                </a:cxn>
                <a:cxn ang="0">
                  <a:pos x="162" y="0"/>
                </a:cxn>
                <a:cxn ang="0">
                  <a:pos x="324" y="72"/>
                </a:cxn>
                <a:cxn ang="0">
                  <a:pos x="162" y="144"/>
                </a:cxn>
                <a:cxn ang="0">
                  <a:pos x="162" y="108"/>
                </a:cxn>
                <a:cxn ang="0">
                  <a:pos x="0" y="108"/>
                </a:cxn>
                <a:cxn ang="0">
                  <a:pos x="0" y="36"/>
                </a:cxn>
              </a:cxnLst>
              <a:rect l="0" t="0" r="r" b="b"/>
              <a:pathLst>
                <a:path w="324" h="144">
                  <a:moveTo>
                    <a:pt x="0" y="36"/>
                  </a:moveTo>
                  <a:lnTo>
                    <a:pt x="162" y="36"/>
                  </a:lnTo>
                  <a:lnTo>
                    <a:pt x="162" y="0"/>
                  </a:lnTo>
                  <a:lnTo>
                    <a:pt x="324" y="72"/>
                  </a:lnTo>
                  <a:lnTo>
                    <a:pt x="162" y="144"/>
                  </a:lnTo>
                  <a:lnTo>
                    <a:pt x="162" y="108"/>
                  </a:lnTo>
                  <a:lnTo>
                    <a:pt x="0" y="108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C050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1" name="Freeform 187"/>
            <p:cNvSpPr>
              <a:spLocks/>
            </p:cNvSpPr>
            <p:nvPr/>
          </p:nvSpPr>
          <p:spPr bwMode="auto">
            <a:xfrm>
              <a:off x="1098" y="2604"/>
              <a:ext cx="324" cy="144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62" y="36"/>
                </a:cxn>
                <a:cxn ang="0">
                  <a:pos x="162" y="0"/>
                </a:cxn>
                <a:cxn ang="0">
                  <a:pos x="324" y="72"/>
                </a:cxn>
                <a:cxn ang="0">
                  <a:pos x="162" y="144"/>
                </a:cxn>
                <a:cxn ang="0">
                  <a:pos x="162" y="108"/>
                </a:cxn>
                <a:cxn ang="0">
                  <a:pos x="0" y="108"/>
                </a:cxn>
                <a:cxn ang="0">
                  <a:pos x="0" y="36"/>
                </a:cxn>
              </a:cxnLst>
              <a:rect l="0" t="0" r="r" b="b"/>
              <a:pathLst>
                <a:path w="324" h="144">
                  <a:moveTo>
                    <a:pt x="0" y="36"/>
                  </a:moveTo>
                  <a:lnTo>
                    <a:pt x="162" y="36"/>
                  </a:lnTo>
                  <a:lnTo>
                    <a:pt x="162" y="0"/>
                  </a:lnTo>
                  <a:lnTo>
                    <a:pt x="324" y="72"/>
                  </a:lnTo>
                  <a:lnTo>
                    <a:pt x="162" y="144"/>
                  </a:lnTo>
                  <a:lnTo>
                    <a:pt x="162" y="108"/>
                  </a:lnTo>
                  <a:lnTo>
                    <a:pt x="0" y="108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C050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2" name="Freeform 188"/>
            <p:cNvSpPr>
              <a:spLocks noEditPoints="1"/>
            </p:cNvSpPr>
            <p:nvPr/>
          </p:nvSpPr>
          <p:spPr bwMode="auto">
            <a:xfrm>
              <a:off x="1428" y="1950"/>
              <a:ext cx="810" cy="130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0" y="0"/>
                </a:cxn>
                <a:cxn ang="0">
                  <a:pos x="810" y="1302"/>
                </a:cxn>
                <a:cxn ang="0">
                  <a:pos x="0" y="1302"/>
                </a:cxn>
                <a:cxn ang="0">
                  <a:pos x="0" y="0"/>
                </a:cxn>
                <a:cxn ang="0">
                  <a:pos x="4" y="1299"/>
                </a:cxn>
                <a:cxn ang="0">
                  <a:pos x="2" y="1296"/>
                </a:cxn>
                <a:cxn ang="0">
                  <a:pos x="808" y="1296"/>
                </a:cxn>
                <a:cxn ang="0">
                  <a:pos x="806" y="1299"/>
                </a:cxn>
                <a:cxn ang="0">
                  <a:pos x="806" y="3"/>
                </a:cxn>
                <a:cxn ang="0">
                  <a:pos x="808" y="6"/>
                </a:cxn>
                <a:cxn ang="0">
                  <a:pos x="2" y="6"/>
                </a:cxn>
                <a:cxn ang="0">
                  <a:pos x="4" y="3"/>
                </a:cxn>
                <a:cxn ang="0">
                  <a:pos x="4" y="1299"/>
                </a:cxn>
              </a:cxnLst>
              <a:rect l="0" t="0" r="r" b="b"/>
              <a:pathLst>
                <a:path w="810" h="1302">
                  <a:moveTo>
                    <a:pt x="0" y="0"/>
                  </a:moveTo>
                  <a:lnTo>
                    <a:pt x="810" y="0"/>
                  </a:lnTo>
                  <a:lnTo>
                    <a:pt x="810" y="1302"/>
                  </a:lnTo>
                  <a:lnTo>
                    <a:pt x="0" y="1302"/>
                  </a:lnTo>
                  <a:lnTo>
                    <a:pt x="0" y="0"/>
                  </a:lnTo>
                  <a:close/>
                  <a:moveTo>
                    <a:pt x="4" y="1299"/>
                  </a:moveTo>
                  <a:lnTo>
                    <a:pt x="2" y="1296"/>
                  </a:lnTo>
                  <a:lnTo>
                    <a:pt x="808" y="1296"/>
                  </a:lnTo>
                  <a:lnTo>
                    <a:pt x="806" y="1299"/>
                  </a:lnTo>
                  <a:lnTo>
                    <a:pt x="806" y="3"/>
                  </a:lnTo>
                  <a:lnTo>
                    <a:pt x="808" y="6"/>
                  </a:lnTo>
                  <a:lnTo>
                    <a:pt x="2" y="6"/>
                  </a:lnTo>
                  <a:lnTo>
                    <a:pt x="4" y="3"/>
                  </a:lnTo>
                  <a:lnTo>
                    <a:pt x="4" y="129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3" name="Freeform 189"/>
            <p:cNvSpPr>
              <a:spLocks noEditPoints="1"/>
            </p:cNvSpPr>
            <p:nvPr/>
          </p:nvSpPr>
          <p:spPr bwMode="auto">
            <a:xfrm>
              <a:off x="1437" y="1959"/>
              <a:ext cx="816" cy="130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2169" y="0"/>
                </a:cxn>
                <a:cxn ang="0">
                  <a:pos x="2176" y="8"/>
                </a:cxn>
                <a:cxn ang="0">
                  <a:pos x="2176" y="3481"/>
                </a:cxn>
                <a:cxn ang="0">
                  <a:pos x="2169" y="3488"/>
                </a:cxn>
                <a:cxn ang="0">
                  <a:pos x="8" y="3488"/>
                </a:cxn>
                <a:cxn ang="0">
                  <a:pos x="0" y="3481"/>
                </a:cxn>
                <a:cxn ang="0">
                  <a:pos x="0" y="8"/>
                </a:cxn>
                <a:cxn ang="0">
                  <a:pos x="16" y="3481"/>
                </a:cxn>
                <a:cxn ang="0">
                  <a:pos x="8" y="3473"/>
                </a:cxn>
                <a:cxn ang="0">
                  <a:pos x="2169" y="3473"/>
                </a:cxn>
                <a:cxn ang="0">
                  <a:pos x="2161" y="3481"/>
                </a:cxn>
                <a:cxn ang="0">
                  <a:pos x="2161" y="8"/>
                </a:cxn>
                <a:cxn ang="0">
                  <a:pos x="2169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3481"/>
                </a:cxn>
                <a:cxn ang="0">
                  <a:pos x="27" y="3473"/>
                </a:cxn>
                <a:cxn ang="0">
                  <a:pos x="21" y="3481"/>
                </a:cxn>
                <a:cxn ang="0">
                  <a:pos x="12" y="3478"/>
                </a:cxn>
                <a:cxn ang="0">
                  <a:pos x="7" y="3470"/>
                </a:cxn>
                <a:cxn ang="0">
                  <a:pos x="7" y="3462"/>
                </a:cxn>
                <a:cxn ang="0">
                  <a:pos x="14" y="3457"/>
                </a:cxn>
                <a:cxn ang="0">
                  <a:pos x="2164" y="3457"/>
                </a:cxn>
                <a:cxn ang="0">
                  <a:pos x="2171" y="3462"/>
                </a:cxn>
                <a:cxn ang="0">
                  <a:pos x="2171" y="3470"/>
                </a:cxn>
                <a:cxn ang="0">
                  <a:pos x="2166" y="3478"/>
                </a:cxn>
                <a:cxn ang="0">
                  <a:pos x="2157" y="3481"/>
                </a:cxn>
                <a:cxn ang="0">
                  <a:pos x="2151" y="3473"/>
                </a:cxn>
                <a:cxn ang="0">
                  <a:pos x="2151" y="16"/>
                </a:cxn>
                <a:cxn ang="0">
                  <a:pos x="2157" y="9"/>
                </a:cxn>
                <a:cxn ang="0">
                  <a:pos x="2166" y="12"/>
                </a:cxn>
                <a:cxn ang="0">
                  <a:pos x="2171" y="20"/>
                </a:cxn>
                <a:cxn ang="0">
                  <a:pos x="2171" y="28"/>
                </a:cxn>
                <a:cxn ang="0">
                  <a:pos x="2164" y="32"/>
                </a:cxn>
                <a:cxn ang="0">
                  <a:pos x="14" y="32"/>
                </a:cxn>
                <a:cxn ang="0">
                  <a:pos x="7" y="28"/>
                </a:cxn>
                <a:cxn ang="0">
                  <a:pos x="7" y="20"/>
                </a:cxn>
                <a:cxn ang="0">
                  <a:pos x="12" y="12"/>
                </a:cxn>
                <a:cxn ang="0">
                  <a:pos x="21" y="9"/>
                </a:cxn>
                <a:cxn ang="0">
                  <a:pos x="27" y="16"/>
                </a:cxn>
                <a:cxn ang="0">
                  <a:pos x="27" y="3473"/>
                </a:cxn>
                <a:cxn ang="0">
                  <a:pos x="11" y="16"/>
                </a:cxn>
                <a:cxn ang="0">
                  <a:pos x="26" y="21"/>
                </a:cxn>
                <a:cxn ang="0">
                  <a:pos x="20" y="29"/>
                </a:cxn>
                <a:cxn ang="0">
                  <a:pos x="14" y="16"/>
                </a:cxn>
                <a:cxn ang="0">
                  <a:pos x="2164" y="16"/>
                </a:cxn>
                <a:cxn ang="0">
                  <a:pos x="2157" y="29"/>
                </a:cxn>
                <a:cxn ang="0">
                  <a:pos x="2152" y="21"/>
                </a:cxn>
                <a:cxn ang="0">
                  <a:pos x="2167" y="16"/>
                </a:cxn>
                <a:cxn ang="0">
                  <a:pos x="2167" y="3473"/>
                </a:cxn>
                <a:cxn ang="0">
                  <a:pos x="2152" y="3469"/>
                </a:cxn>
                <a:cxn ang="0">
                  <a:pos x="2157" y="3461"/>
                </a:cxn>
                <a:cxn ang="0">
                  <a:pos x="2164" y="3473"/>
                </a:cxn>
                <a:cxn ang="0">
                  <a:pos x="14" y="3473"/>
                </a:cxn>
                <a:cxn ang="0">
                  <a:pos x="20" y="3461"/>
                </a:cxn>
                <a:cxn ang="0">
                  <a:pos x="26" y="3469"/>
                </a:cxn>
                <a:cxn ang="0">
                  <a:pos x="11" y="3473"/>
                </a:cxn>
                <a:cxn ang="0">
                  <a:pos x="11" y="16"/>
                </a:cxn>
              </a:cxnLst>
              <a:rect l="0" t="0" r="r" b="b"/>
              <a:pathLst>
                <a:path w="2176" h="348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69" y="0"/>
                  </a:lnTo>
                  <a:cubicBezTo>
                    <a:pt x="2173" y="0"/>
                    <a:pt x="2176" y="4"/>
                    <a:pt x="2176" y="8"/>
                  </a:cubicBezTo>
                  <a:lnTo>
                    <a:pt x="2176" y="3481"/>
                  </a:lnTo>
                  <a:cubicBezTo>
                    <a:pt x="2176" y="3485"/>
                    <a:pt x="2173" y="3488"/>
                    <a:pt x="2169" y="3488"/>
                  </a:cubicBezTo>
                  <a:lnTo>
                    <a:pt x="8" y="3488"/>
                  </a:lnTo>
                  <a:cubicBezTo>
                    <a:pt x="4" y="3488"/>
                    <a:pt x="0" y="3485"/>
                    <a:pt x="0" y="3481"/>
                  </a:cubicBezTo>
                  <a:lnTo>
                    <a:pt x="0" y="8"/>
                  </a:lnTo>
                  <a:close/>
                  <a:moveTo>
                    <a:pt x="16" y="3481"/>
                  </a:moveTo>
                  <a:lnTo>
                    <a:pt x="8" y="3473"/>
                  </a:lnTo>
                  <a:lnTo>
                    <a:pt x="2169" y="3473"/>
                  </a:lnTo>
                  <a:lnTo>
                    <a:pt x="2161" y="3481"/>
                  </a:lnTo>
                  <a:lnTo>
                    <a:pt x="2161" y="8"/>
                  </a:lnTo>
                  <a:lnTo>
                    <a:pt x="2169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3481"/>
                  </a:lnTo>
                  <a:close/>
                  <a:moveTo>
                    <a:pt x="27" y="3473"/>
                  </a:moveTo>
                  <a:cubicBezTo>
                    <a:pt x="27" y="3477"/>
                    <a:pt x="25" y="3480"/>
                    <a:pt x="21" y="3481"/>
                  </a:cubicBezTo>
                  <a:cubicBezTo>
                    <a:pt x="18" y="3482"/>
                    <a:pt x="14" y="3481"/>
                    <a:pt x="12" y="3478"/>
                  </a:cubicBezTo>
                  <a:lnTo>
                    <a:pt x="7" y="3470"/>
                  </a:lnTo>
                  <a:cubicBezTo>
                    <a:pt x="5" y="3467"/>
                    <a:pt x="5" y="3464"/>
                    <a:pt x="7" y="3462"/>
                  </a:cubicBezTo>
                  <a:cubicBezTo>
                    <a:pt x="8" y="3459"/>
                    <a:pt x="11" y="3457"/>
                    <a:pt x="14" y="3457"/>
                  </a:cubicBezTo>
                  <a:lnTo>
                    <a:pt x="2164" y="3457"/>
                  </a:lnTo>
                  <a:cubicBezTo>
                    <a:pt x="2167" y="3457"/>
                    <a:pt x="2170" y="3459"/>
                    <a:pt x="2171" y="3462"/>
                  </a:cubicBezTo>
                  <a:cubicBezTo>
                    <a:pt x="2172" y="3464"/>
                    <a:pt x="2172" y="3467"/>
                    <a:pt x="2171" y="3470"/>
                  </a:cubicBezTo>
                  <a:lnTo>
                    <a:pt x="2166" y="3478"/>
                  </a:lnTo>
                  <a:cubicBezTo>
                    <a:pt x="2164" y="3481"/>
                    <a:pt x="2160" y="3482"/>
                    <a:pt x="2157" y="3481"/>
                  </a:cubicBezTo>
                  <a:cubicBezTo>
                    <a:pt x="2153" y="3480"/>
                    <a:pt x="2151" y="3477"/>
                    <a:pt x="2151" y="3473"/>
                  </a:cubicBezTo>
                  <a:lnTo>
                    <a:pt x="2151" y="16"/>
                  </a:lnTo>
                  <a:cubicBezTo>
                    <a:pt x="2151" y="13"/>
                    <a:pt x="2153" y="10"/>
                    <a:pt x="2157" y="9"/>
                  </a:cubicBezTo>
                  <a:cubicBezTo>
                    <a:pt x="2160" y="8"/>
                    <a:pt x="2164" y="9"/>
                    <a:pt x="2166" y="12"/>
                  </a:cubicBezTo>
                  <a:lnTo>
                    <a:pt x="2171" y="20"/>
                  </a:lnTo>
                  <a:cubicBezTo>
                    <a:pt x="2172" y="22"/>
                    <a:pt x="2172" y="26"/>
                    <a:pt x="2171" y="28"/>
                  </a:cubicBezTo>
                  <a:cubicBezTo>
                    <a:pt x="2170" y="31"/>
                    <a:pt x="2167" y="32"/>
                    <a:pt x="2164" y="32"/>
                  </a:cubicBezTo>
                  <a:lnTo>
                    <a:pt x="14" y="32"/>
                  </a:lnTo>
                  <a:cubicBezTo>
                    <a:pt x="11" y="32"/>
                    <a:pt x="8" y="31"/>
                    <a:pt x="7" y="28"/>
                  </a:cubicBezTo>
                  <a:cubicBezTo>
                    <a:pt x="5" y="26"/>
                    <a:pt x="5" y="22"/>
                    <a:pt x="7" y="20"/>
                  </a:cubicBezTo>
                  <a:lnTo>
                    <a:pt x="12" y="12"/>
                  </a:lnTo>
                  <a:cubicBezTo>
                    <a:pt x="14" y="9"/>
                    <a:pt x="18" y="8"/>
                    <a:pt x="21" y="9"/>
                  </a:cubicBezTo>
                  <a:cubicBezTo>
                    <a:pt x="25" y="10"/>
                    <a:pt x="27" y="13"/>
                    <a:pt x="27" y="16"/>
                  </a:cubicBezTo>
                  <a:lnTo>
                    <a:pt x="27" y="3473"/>
                  </a:lnTo>
                  <a:close/>
                  <a:moveTo>
                    <a:pt x="11" y="16"/>
                  </a:moveTo>
                  <a:lnTo>
                    <a:pt x="26" y="21"/>
                  </a:lnTo>
                  <a:lnTo>
                    <a:pt x="20" y="29"/>
                  </a:lnTo>
                  <a:lnTo>
                    <a:pt x="14" y="16"/>
                  </a:lnTo>
                  <a:lnTo>
                    <a:pt x="2164" y="16"/>
                  </a:lnTo>
                  <a:lnTo>
                    <a:pt x="2157" y="29"/>
                  </a:lnTo>
                  <a:lnTo>
                    <a:pt x="2152" y="21"/>
                  </a:lnTo>
                  <a:lnTo>
                    <a:pt x="2167" y="16"/>
                  </a:lnTo>
                  <a:lnTo>
                    <a:pt x="2167" y="3473"/>
                  </a:lnTo>
                  <a:lnTo>
                    <a:pt x="2152" y="3469"/>
                  </a:lnTo>
                  <a:lnTo>
                    <a:pt x="2157" y="3461"/>
                  </a:lnTo>
                  <a:lnTo>
                    <a:pt x="2164" y="3473"/>
                  </a:lnTo>
                  <a:lnTo>
                    <a:pt x="14" y="3473"/>
                  </a:lnTo>
                  <a:lnTo>
                    <a:pt x="20" y="3461"/>
                  </a:lnTo>
                  <a:lnTo>
                    <a:pt x="26" y="3469"/>
                  </a:lnTo>
                  <a:lnTo>
                    <a:pt x="11" y="3473"/>
                  </a:lnTo>
                  <a:lnTo>
                    <a:pt x="11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4" name="Freeform 190"/>
            <p:cNvSpPr>
              <a:spLocks noEditPoints="1"/>
            </p:cNvSpPr>
            <p:nvPr/>
          </p:nvSpPr>
          <p:spPr bwMode="auto">
            <a:xfrm>
              <a:off x="1434" y="1956"/>
              <a:ext cx="822" cy="1314"/>
            </a:xfrm>
            <a:custGeom>
              <a:avLst/>
              <a:gdLst/>
              <a:ahLst/>
              <a:cxnLst>
                <a:cxn ang="0">
                  <a:pos x="2177" y="0"/>
                </a:cxn>
                <a:cxn ang="0">
                  <a:pos x="2190" y="3495"/>
                </a:cxn>
                <a:cxn ang="0">
                  <a:pos x="3" y="3495"/>
                </a:cxn>
                <a:cxn ang="0">
                  <a:pos x="22" y="3490"/>
                </a:cxn>
                <a:cxn ang="0">
                  <a:pos x="2176" y="3489"/>
                </a:cxn>
                <a:cxn ang="0">
                  <a:pos x="16" y="16"/>
                </a:cxn>
                <a:cxn ang="0">
                  <a:pos x="32" y="3489"/>
                </a:cxn>
                <a:cxn ang="0">
                  <a:pos x="16" y="3473"/>
                </a:cxn>
                <a:cxn ang="0">
                  <a:pos x="2166" y="3497"/>
                </a:cxn>
                <a:cxn ang="0">
                  <a:pos x="2183" y="19"/>
                </a:cxn>
                <a:cxn ang="0">
                  <a:pos x="11" y="19"/>
                </a:cxn>
                <a:cxn ang="0">
                  <a:pos x="16" y="16"/>
                </a:cxn>
                <a:cxn ang="0">
                  <a:pos x="2172" y="30"/>
                </a:cxn>
                <a:cxn ang="0">
                  <a:pos x="2172" y="3476"/>
                </a:cxn>
                <a:cxn ang="0">
                  <a:pos x="16" y="3489"/>
                </a:cxn>
                <a:cxn ang="0">
                  <a:pos x="27" y="3497"/>
                </a:cxn>
                <a:cxn ang="0">
                  <a:pos x="7" y="3470"/>
                </a:cxn>
                <a:cxn ang="0">
                  <a:pos x="2177" y="3459"/>
                </a:cxn>
                <a:cxn ang="0">
                  <a:pos x="2181" y="3491"/>
                </a:cxn>
                <a:cxn ang="0">
                  <a:pos x="2151" y="3481"/>
                </a:cxn>
                <a:cxn ang="0">
                  <a:pos x="2177" y="13"/>
                </a:cxn>
                <a:cxn ang="0">
                  <a:pos x="2183" y="43"/>
                </a:cxn>
                <a:cxn ang="0">
                  <a:pos x="11" y="43"/>
                </a:cxn>
                <a:cxn ang="0">
                  <a:pos x="18" y="13"/>
                </a:cxn>
                <a:cxn ang="0">
                  <a:pos x="43" y="3481"/>
                </a:cxn>
                <a:cxn ang="0">
                  <a:pos x="23" y="28"/>
                </a:cxn>
                <a:cxn ang="0">
                  <a:pos x="19" y="30"/>
                </a:cxn>
                <a:cxn ang="0">
                  <a:pos x="2175" y="30"/>
                </a:cxn>
                <a:cxn ang="0">
                  <a:pos x="2172" y="28"/>
                </a:cxn>
                <a:cxn ang="0">
                  <a:pos x="2167" y="3481"/>
                </a:cxn>
                <a:cxn ang="0">
                  <a:pos x="2168" y="3482"/>
                </a:cxn>
                <a:cxn ang="0">
                  <a:pos x="2168" y="3472"/>
                </a:cxn>
                <a:cxn ang="0">
                  <a:pos x="23" y="3470"/>
                </a:cxn>
                <a:cxn ang="0">
                  <a:pos x="32" y="3482"/>
                </a:cxn>
                <a:cxn ang="0">
                  <a:pos x="11" y="24"/>
                </a:cxn>
                <a:cxn ang="0">
                  <a:pos x="41" y="34"/>
                </a:cxn>
                <a:cxn ang="0">
                  <a:pos x="16" y="20"/>
                </a:cxn>
                <a:cxn ang="0">
                  <a:pos x="2173" y="41"/>
                </a:cxn>
                <a:cxn ang="0">
                  <a:pos x="2158" y="22"/>
                </a:cxn>
                <a:cxn ang="0">
                  <a:pos x="2180" y="3488"/>
                </a:cxn>
                <a:cxn ang="0">
                  <a:pos x="2159" y="3465"/>
                </a:cxn>
                <a:cxn ang="0">
                  <a:pos x="2172" y="3489"/>
                </a:cxn>
                <a:cxn ang="0">
                  <a:pos x="28" y="3461"/>
                </a:cxn>
                <a:cxn ang="0">
                  <a:pos x="22" y="3489"/>
                </a:cxn>
                <a:cxn ang="0">
                  <a:pos x="17" y="3474"/>
                </a:cxn>
                <a:cxn ang="0">
                  <a:pos x="30" y="3485"/>
                </a:cxn>
                <a:cxn ang="0">
                  <a:pos x="2172" y="3474"/>
                </a:cxn>
                <a:cxn ang="0">
                  <a:pos x="2167" y="24"/>
                </a:cxn>
                <a:cxn ang="0">
                  <a:pos x="2158" y="34"/>
                </a:cxn>
                <a:cxn ang="0">
                  <a:pos x="36" y="34"/>
                </a:cxn>
                <a:cxn ang="0">
                  <a:pos x="27" y="24"/>
                </a:cxn>
              </a:cxnLst>
              <a:rect l="0" t="0" r="r" b="b"/>
              <a:pathLst>
                <a:path w="2192" h="3504">
                  <a:moveTo>
                    <a:pt x="0" y="16"/>
                  </a:moveTo>
                  <a:cubicBezTo>
                    <a:pt x="0" y="14"/>
                    <a:pt x="1" y="12"/>
                    <a:pt x="3" y="11"/>
                  </a:cubicBezTo>
                  <a:lnTo>
                    <a:pt x="11" y="3"/>
                  </a:lnTo>
                  <a:cubicBezTo>
                    <a:pt x="12" y="1"/>
                    <a:pt x="14" y="0"/>
                    <a:pt x="16" y="0"/>
                  </a:cubicBezTo>
                  <a:lnTo>
                    <a:pt x="2177" y="0"/>
                  </a:lnTo>
                  <a:cubicBezTo>
                    <a:pt x="2180" y="0"/>
                    <a:pt x="2182" y="1"/>
                    <a:pt x="2183" y="3"/>
                  </a:cubicBezTo>
                  <a:lnTo>
                    <a:pt x="2190" y="11"/>
                  </a:lnTo>
                  <a:cubicBezTo>
                    <a:pt x="2192" y="13"/>
                    <a:pt x="2192" y="15"/>
                    <a:pt x="2192" y="16"/>
                  </a:cubicBezTo>
                  <a:lnTo>
                    <a:pt x="2192" y="3489"/>
                  </a:lnTo>
                  <a:cubicBezTo>
                    <a:pt x="2192" y="3492"/>
                    <a:pt x="2192" y="3494"/>
                    <a:pt x="2190" y="3495"/>
                  </a:cubicBezTo>
                  <a:lnTo>
                    <a:pt x="2183" y="3502"/>
                  </a:lnTo>
                  <a:cubicBezTo>
                    <a:pt x="2182" y="3504"/>
                    <a:pt x="2180" y="3504"/>
                    <a:pt x="2177" y="3504"/>
                  </a:cubicBezTo>
                  <a:lnTo>
                    <a:pt x="16" y="3504"/>
                  </a:lnTo>
                  <a:cubicBezTo>
                    <a:pt x="15" y="3504"/>
                    <a:pt x="13" y="3504"/>
                    <a:pt x="11" y="3502"/>
                  </a:cubicBezTo>
                  <a:lnTo>
                    <a:pt x="3" y="3495"/>
                  </a:lnTo>
                  <a:cubicBezTo>
                    <a:pt x="1" y="3494"/>
                    <a:pt x="0" y="3492"/>
                    <a:pt x="0" y="3489"/>
                  </a:cubicBezTo>
                  <a:lnTo>
                    <a:pt x="0" y="16"/>
                  </a:lnTo>
                  <a:close/>
                  <a:moveTo>
                    <a:pt x="16" y="3489"/>
                  </a:moveTo>
                  <a:lnTo>
                    <a:pt x="14" y="3483"/>
                  </a:lnTo>
                  <a:lnTo>
                    <a:pt x="22" y="3490"/>
                  </a:lnTo>
                  <a:lnTo>
                    <a:pt x="16" y="3488"/>
                  </a:lnTo>
                  <a:lnTo>
                    <a:pt x="2177" y="3488"/>
                  </a:lnTo>
                  <a:lnTo>
                    <a:pt x="2172" y="3491"/>
                  </a:lnTo>
                  <a:lnTo>
                    <a:pt x="2179" y="3484"/>
                  </a:lnTo>
                  <a:lnTo>
                    <a:pt x="2176" y="3489"/>
                  </a:lnTo>
                  <a:lnTo>
                    <a:pt x="2176" y="16"/>
                  </a:lnTo>
                  <a:lnTo>
                    <a:pt x="2178" y="22"/>
                  </a:lnTo>
                  <a:lnTo>
                    <a:pt x="2171" y="14"/>
                  </a:lnTo>
                  <a:lnTo>
                    <a:pt x="2177" y="16"/>
                  </a:lnTo>
                  <a:lnTo>
                    <a:pt x="16" y="16"/>
                  </a:lnTo>
                  <a:lnTo>
                    <a:pt x="22" y="14"/>
                  </a:lnTo>
                  <a:lnTo>
                    <a:pt x="14" y="22"/>
                  </a:lnTo>
                  <a:lnTo>
                    <a:pt x="16" y="16"/>
                  </a:lnTo>
                  <a:lnTo>
                    <a:pt x="16" y="3489"/>
                  </a:lnTo>
                  <a:close/>
                  <a:moveTo>
                    <a:pt x="32" y="3489"/>
                  </a:moveTo>
                  <a:cubicBezTo>
                    <a:pt x="32" y="3493"/>
                    <a:pt x="31" y="3496"/>
                    <a:pt x="28" y="3497"/>
                  </a:cubicBezTo>
                  <a:cubicBezTo>
                    <a:pt x="25" y="3498"/>
                    <a:pt x="21" y="3497"/>
                    <a:pt x="19" y="3495"/>
                  </a:cubicBezTo>
                  <a:lnTo>
                    <a:pt x="11" y="3487"/>
                  </a:lnTo>
                  <a:cubicBezTo>
                    <a:pt x="9" y="3485"/>
                    <a:pt x="8" y="3481"/>
                    <a:pt x="9" y="3478"/>
                  </a:cubicBezTo>
                  <a:cubicBezTo>
                    <a:pt x="10" y="3475"/>
                    <a:pt x="13" y="3473"/>
                    <a:pt x="16" y="3473"/>
                  </a:cubicBezTo>
                  <a:lnTo>
                    <a:pt x="2177" y="3473"/>
                  </a:lnTo>
                  <a:cubicBezTo>
                    <a:pt x="2181" y="3473"/>
                    <a:pt x="2184" y="3475"/>
                    <a:pt x="2185" y="3478"/>
                  </a:cubicBezTo>
                  <a:cubicBezTo>
                    <a:pt x="2186" y="3481"/>
                    <a:pt x="2185" y="3485"/>
                    <a:pt x="2183" y="3487"/>
                  </a:cubicBezTo>
                  <a:lnTo>
                    <a:pt x="2175" y="3495"/>
                  </a:lnTo>
                  <a:cubicBezTo>
                    <a:pt x="2173" y="3497"/>
                    <a:pt x="2169" y="3498"/>
                    <a:pt x="2166" y="3497"/>
                  </a:cubicBezTo>
                  <a:cubicBezTo>
                    <a:pt x="2163" y="3496"/>
                    <a:pt x="2161" y="3493"/>
                    <a:pt x="2161" y="3489"/>
                  </a:cubicBezTo>
                  <a:lnTo>
                    <a:pt x="2161" y="16"/>
                  </a:lnTo>
                  <a:cubicBezTo>
                    <a:pt x="2161" y="13"/>
                    <a:pt x="2163" y="10"/>
                    <a:pt x="2166" y="9"/>
                  </a:cubicBezTo>
                  <a:cubicBezTo>
                    <a:pt x="2169" y="8"/>
                    <a:pt x="2173" y="9"/>
                    <a:pt x="2175" y="11"/>
                  </a:cubicBezTo>
                  <a:lnTo>
                    <a:pt x="2183" y="19"/>
                  </a:lnTo>
                  <a:cubicBezTo>
                    <a:pt x="2185" y="21"/>
                    <a:pt x="2186" y="25"/>
                    <a:pt x="2185" y="28"/>
                  </a:cubicBezTo>
                  <a:cubicBezTo>
                    <a:pt x="2184" y="31"/>
                    <a:pt x="2181" y="32"/>
                    <a:pt x="2177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3489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2177" y="16"/>
                  </a:lnTo>
                  <a:lnTo>
                    <a:pt x="2172" y="30"/>
                  </a:lnTo>
                  <a:lnTo>
                    <a:pt x="2164" y="22"/>
                  </a:lnTo>
                  <a:lnTo>
                    <a:pt x="2177" y="16"/>
                  </a:lnTo>
                  <a:lnTo>
                    <a:pt x="2177" y="3489"/>
                  </a:lnTo>
                  <a:lnTo>
                    <a:pt x="2164" y="3484"/>
                  </a:lnTo>
                  <a:lnTo>
                    <a:pt x="2172" y="3476"/>
                  </a:lnTo>
                  <a:lnTo>
                    <a:pt x="2177" y="3489"/>
                  </a:lnTo>
                  <a:lnTo>
                    <a:pt x="16" y="3489"/>
                  </a:lnTo>
                  <a:lnTo>
                    <a:pt x="22" y="3476"/>
                  </a:lnTo>
                  <a:lnTo>
                    <a:pt x="30" y="3484"/>
                  </a:lnTo>
                  <a:lnTo>
                    <a:pt x="16" y="3489"/>
                  </a:lnTo>
                  <a:lnTo>
                    <a:pt x="16" y="16"/>
                  </a:lnTo>
                  <a:close/>
                  <a:moveTo>
                    <a:pt x="43" y="3481"/>
                  </a:moveTo>
                  <a:cubicBezTo>
                    <a:pt x="43" y="3483"/>
                    <a:pt x="43" y="3485"/>
                    <a:pt x="42" y="3486"/>
                  </a:cubicBezTo>
                  <a:lnTo>
                    <a:pt x="36" y="3494"/>
                  </a:lnTo>
                  <a:cubicBezTo>
                    <a:pt x="34" y="3497"/>
                    <a:pt x="30" y="3498"/>
                    <a:pt x="27" y="3497"/>
                  </a:cubicBezTo>
                  <a:lnTo>
                    <a:pt x="18" y="3494"/>
                  </a:lnTo>
                  <a:cubicBezTo>
                    <a:pt x="16" y="3493"/>
                    <a:pt x="15" y="3492"/>
                    <a:pt x="14" y="3491"/>
                  </a:cubicBezTo>
                  <a:lnTo>
                    <a:pt x="9" y="3483"/>
                  </a:lnTo>
                  <a:cubicBezTo>
                    <a:pt x="8" y="3481"/>
                    <a:pt x="7" y="3480"/>
                    <a:pt x="7" y="3478"/>
                  </a:cubicBezTo>
                  <a:lnTo>
                    <a:pt x="7" y="3470"/>
                  </a:lnTo>
                  <a:cubicBezTo>
                    <a:pt x="7" y="3468"/>
                    <a:pt x="9" y="3465"/>
                    <a:pt x="11" y="3464"/>
                  </a:cubicBezTo>
                  <a:lnTo>
                    <a:pt x="18" y="3459"/>
                  </a:lnTo>
                  <a:cubicBezTo>
                    <a:pt x="19" y="3458"/>
                    <a:pt x="21" y="3457"/>
                    <a:pt x="22" y="3457"/>
                  </a:cubicBezTo>
                  <a:lnTo>
                    <a:pt x="2172" y="3457"/>
                  </a:lnTo>
                  <a:cubicBezTo>
                    <a:pt x="2174" y="3457"/>
                    <a:pt x="2176" y="3458"/>
                    <a:pt x="2177" y="3459"/>
                  </a:cubicBezTo>
                  <a:lnTo>
                    <a:pt x="2184" y="3464"/>
                  </a:lnTo>
                  <a:cubicBezTo>
                    <a:pt x="2186" y="3465"/>
                    <a:pt x="2187" y="3468"/>
                    <a:pt x="2187" y="3470"/>
                  </a:cubicBezTo>
                  <a:lnTo>
                    <a:pt x="2187" y="3478"/>
                  </a:lnTo>
                  <a:cubicBezTo>
                    <a:pt x="2187" y="3480"/>
                    <a:pt x="2187" y="3481"/>
                    <a:pt x="2186" y="3483"/>
                  </a:cubicBezTo>
                  <a:lnTo>
                    <a:pt x="2181" y="3491"/>
                  </a:lnTo>
                  <a:cubicBezTo>
                    <a:pt x="2180" y="3492"/>
                    <a:pt x="2179" y="3493"/>
                    <a:pt x="2177" y="3494"/>
                  </a:cubicBezTo>
                  <a:lnTo>
                    <a:pt x="2168" y="3497"/>
                  </a:lnTo>
                  <a:cubicBezTo>
                    <a:pt x="2165" y="3498"/>
                    <a:pt x="2161" y="3497"/>
                    <a:pt x="2159" y="3494"/>
                  </a:cubicBezTo>
                  <a:lnTo>
                    <a:pt x="2153" y="3486"/>
                  </a:lnTo>
                  <a:cubicBezTo>
                    <a:pt x="2152" y="3485"/>
                    <a:pt x="2151" y="3483"/>
                    <a:pt x="2151" y="3481"/>
                  </a:cubicBezTo>
                  <a:lnTo>
                    <a:pt x="2151" y="24"/>
                  </a:lnTo>
                  <a:cubicBezTo>
                    <a:pt x="2151" y="23"/>
                    <a:pt x="2152" y="21"/>
                    <a:pt x="2153" y="19"/>
                  </a:cubicBezTo>
                  <a:lnTo>
                    <a:pt x="2159" y="12"/>
                  </a:lnTo>
                  <a:cubicBezTo>
                    <a:pt x="2162" y="10"/>
                    <a:pt x="2165" y="9"/>
                    <a:pt x="2168" y="10"/>
                  </a:cubicBezTo>
                  <a:lnTo>
                    <a:pt x="2177" y="13"/>
                  </a:lnTo>
                  <a:cubicBezTo>
                    <a:pt x="2179" y="13"/>
                    <a:pt x="2180" y="15"/>
                    <a:pt x="2181" y="16"/>
                  </a:cubicBezTo>
                  <a:lnTo>
                    <a:pt x="2186" y="24"/>
                  </a:lnTo>
                  <a:cubicBezTo>
                    <a:pt x="2187" y="25"/>
                    <a:pt x="2187" y="27"/>
                    <a:pt x="2187" y="28"/>
                  </a:cubicBezTo>
                  <a:lnTo>
                    <a:pt x="2187" y="36"/>
                  </a:lnTo>
                  <a:cubicBezTo>
                    <a:pt x="2187" y="39"/>
                    <a:pt x="2186" y="42"/>
                    <a:pt x="2183" y="43"/>
                  </a:cubicBezTo>
                  <a:lnTo>
                    <a:pt x="2176" y="47"/>
                  </a:lnTo>
                  <a:cubicBezTo>
                    <a:pt x="2175" y="48"/>
                    <a:pt x="2174" y="48"/>
                    <a:pt x="2172" y="48"/>
                  </a:cubicBezTo>
                  <a:lnTo>
                    <a:pt x="22" y="48"/>
                  </a:lnTo>
                  <a:cubicBezTo>
                    <a:pt x="21" y="48"/>
                    <a:pt x="20" y="48"/>
                    <a:pt x="18" y="47"/>
                  </a:cubicBezTo>
                  <a:lnTo>
                    <a:pt x="11" y="43"/>
                  </a:lnTo>
                  <a:cubicBezTo>
                    <a:pt x="9" y="42"/>
                    <a:pt x="7" y="39"/>
                    <a:pt x="7" y="36"/>
                  </a:cubicBezTo>
                  <a:lnTo>
                    <a:pt x="7" y="28"/>
                  </a:lnTo>
                  <a:cubicBezTo>
                    <a:pt x="7" y="27"/>
                    <a:pt x="8" y="25"/>
                    <a:pt x="9" y="24"/>
                  </a:cubicBezTo>
                  <a:lnTo>
                    <a:pt x="14" y="16"/>
                  </a:lnTo>
                  <a:cubicBezTo>
                    <a:pt x="15" y="15"/>
                    <a:pt x="16" y="13"/>
                    <a:pt x="18" y="13"/>
                  </a:cubicBezTo>
                  <a:lnTo>
                    <a:pt x="27" y="10"/>
                  </a:lnTo>
                  <a:cubicBezTo>
                    <a:pt x="30" y="9"/>
                    <a:pt x="33" y="10"/>
                    <a:pt x="36" y="12"/>
                  </a:cubicBezTo>
                  <a:lnTo>
                    <a:pt x="42" y="19"/>
                  </a:lnTo>
                  <a:cubicBezTo>
                    <a:pt x="43" y="21"/>
                    <a:pt x="43" y="23"/>
                    <a:pt x="43" y="24"/>
                  </a:cubicBezTo>
                  <a:lnTo>
                    <a:pt x="43" y="3481"/>
                  </a:lnTo>
                  <a:close/>
                  <a:moveTo>
                    <a:pt x="27" y="24"/>
                  </a:moveTo>
                  <a:lnTo>
                    <a:pt x="29" y="30"/>
                  </a:lnTo>
                  <a:lnTo>
                    <a:pt x="23" y="23"/>
                  </a:lnTo>
                  <a:lnTo>
                    <a:pt x="32" y="25"/>
                  </a:lnTo>
                  <a:lnTo>
                    <a:pt x="23" y="28"/>
                  </a:lnTo>
                  <a:lnTo>
                    <a:pt x="27" y="25"/>
                  </a:lnTo>
                  <a:lnTo>
                    <a:pt x="22" y="33"/>
                  </a:lnTo>
                  <a:lnTo>
                    <a:pt x="23" y="28"/>
                  </a:lnTo>
                  <a:lnTo>
                    <a:pt x="23" y="36"/>
                  </a:lnTo>
                  <a:lnTo>
                    <a:pt x="19" y="30"/>
                  </a:lnTo>
                  <a:lnTo>
                    <a:pt x="26" y="34"/>
                  </a:lnTo>
                  <a:lnTo>
                    <a:pt x="22" y="32"/>
                  </a:lnTo>
                  <a:lnTo>
                    <a:pt x="2172" y="32"/>
                  </a:lnTo>
                  <a:lnTo>
                    <a:pt x="2168" y="34"/>
                  </a:lnTo>
                  <a:lnTo>
                    <a:pt x="2175" y="30"/>
                  </a:lnTo>
                  <a:lnTo>
                    <a:pt x="2171" y="36"/>
                  </a:lnTo>
                  <a:lnTo>
                    <a:pt x="2171" y="28"/>
                  </a:lnTo>
                  <a:lnTo>
                    <a:pt x="2173" y="33"/>
                  </a:lnTo>
                  <a:lnTo>
                    <a:pt x="2168" y="25"/>
                  </a:lnTo>
                  <a:lnTo>
                    <a:pt x="2172" y="28"/>
                  </a:lnTo>
                  <a:lnTo>
                    <a:pt x="2163" y="25"/>
                  </a:lnTo>
                  <a:lnTo>
                    <a:pt x="2172" y="23"/>
                  </a:lnTo>
                  <a:lnTo>
                    <a:pt x="2166" y="30"/>
                  </a:lnTo>
                  <a:lnTo>
                    <a:pt x="2167" y="24"/>
                  </a:lnTo>
                  <a:lnTo>
                    <a:pt x="2167" y="3481"/>
                  </a:lnTo>
                  <a:lnTo>
                    <a:pt x="2166" y="3477"/>
                  </a:lnTo>
                  <a:lnTo>
                    <a:pt x="2172" y="3485"/>
                  </a:lnTo>
                  <a:lnTo>
                    <a:pt x="2163" y="3482"/>
                  </a:lnTo>
                  <a:lnTo>
                    <a:pt x="2172" y="3479"/>
                  </a:lnTo>
                  <a:lnTo>
                    <a:pt x="2168" y="3482"/>
                  </a:lnTo>
                  <a:lnTo>
                    <a:pt x="2173" y="3474"/>
                  </a:lnTo>
                  <a:lnTo>
                    <a:pt x="2171" y="3478"/>
                  </a:lnTo>
                  <a:lnTo>
                    <a:pt x="2171" y="3470"/>
                  </a:lnTo>
                  <a:lnTo>
                    <a:pt x="2175" y="3477"/>
                  </a:lnTo>
                  <a:lnTo>
                    <a:pt x="2168" y="3472"/>
                  </a:lnTo>
                  <a:lnTo>
                    <a:pt x="2172" y="3473"/>
                  </a:lnTo>
                  <a:lnTo>
                    <a:pt x="22" y="3473"/>
                  </a:lnTo>
                  <a:lnTo>
                    <a:pt x="27" y="3472"/>
                  </a:lnTo>
                  <a:lnTo>
                    <a:pt x="20" y="3477"/>
                  </a:lnTo>
                  <a:lnTo>
                    <a:pt x="23" y="3470"/>
                  </a:lnTo>
                  <a:lnTo>
                    <a:pt x="23" y="3478"/>
                  </a:lnTo>
                  <a:lnTo>
                    <a:pt x="22" y="3474"/>
                  </a:lnTo>
                  <a:lnTo>
                    <a:pt x="27" y="3482"/>
                  </a:lnTo>
                  <a:lnTo>
                    <a:pt x="23" y="3479"/>
                  </a:lnTo>
                  <a:lnTo>
                    <a:pt x="32" y="3482"/>
                  </a:lnTo>
                  <a:lnTo>
                    <a:pt x="23" y="3485"/>
                  </a:lnTo>
                  <a:lnTo>
                    <a:pt x="29" y="3477"/>
                  </a:lnTo>
                  <a:lnTo>
                    <a:pt x="27" y="3481"/>
                  </a:lnTo>
                  <a:lnTo>
                    <a:pt x="27" y="24"/>
                  </a:lnTo>
                  <a:close/>
                  <a:moveTo>
                    <a:pt x="11" y="24"/>
                  </a:moveTo>
                  <a:cubicBezTo>
                    <a:pt x="11" y="22"/>
                    <a:pt x="13" y="19"/>
                    <a:pt x="15" y="18"/>
                  </a:cubicBezTo>
                  <a:cubicBezTo>
                    <a:pt x="17" y="16"/>
                    <a:pt x="20" y="16"/>
                    <a:pt x="22" y="17"/>
                  </a:cubicBezTo>
                  <a:lnTo>
                    <a:pt x="37" y="22"/>
                  </a:lnTo>
                  <a:cubicBezTo>
                    <a:pt x="39" y="23"/>
                    <a:pt x="41" y="25"/>
                    <a:pt x="42" y="27"/>
                  </a:cubicBezTo>
                  <a:cubicBezTo>
                    <a:pt x="43" y="30"/>
                    <a:pt x="42" y="32"/>
                    <a:pt x="41" y="34"/>
                  </a:cubicBezTo>
                  <a:lnTo>
                    <a:pt x="35" y="42"/>
                  </a:lnTo>
                  <a:cubicBezTo>
                    <a:pt x="33" y="45"/>
                    <a:pt x="30" y="46"/>
                    <a:pt x="28" y="45"/>
                  </a:cubicBezTo>
                  <a:cubicBezTo>
                    <a:pt x="25" y="45"/>
                    <a:pt x="22" y="43"/>
                    <a:pt x="21" y="41"/>
                  </a:cubicBezTo>
                  <a:lnTo>
                    <a:pt x="15" y="28"/>
                  </a:lnTo>
                  <a:cubicBezTo>
                    <a:pt x="14" y="25"/>
                    <a:pt x="14" y="22"/>
                    <a:pt x="16" y="20"/>
                  </a:cubicBezTo>
                  <a:cubicBezTo>
                    <a:pt x="17" y="18"/>
                    <a:pt x="20" y="16"/>
                    <a:pt x="22" y="16"/>
                  </a:cubicBezTo>
                  <a:lnTo>
                    <a:pt x="2172" y="16"/>
                  </a:lnTo>
                  <a:cubicBezTo>
                    <a:pt x="2175" y="16"/>
                    <a:pt x="2178" y="18"/>
                    <a:pt x="2179" y="20"/>
                  </a:cubicBezTo>
                  <a:cubicBezTo>
                    <a:pt x="2181" y="23"/>
                    <a:pt x="2181" y="26"/>
                    <a:pt x="2180" y="28"/>
                  </a:cubicBezTo>
                  <a:lnTo>
                    <a:pt x="2173" y="41"/>
                  </a:lnTo>
                  <a:cubicBezTo>
                    <a:pt x="2171" y="44"/>
                    <a:pt x="2169" y="45"/>
                    <a:pt x="2166" y="45"/>
                  </a:cubicBezTo>
                  <a:cubicBezTo>
                    <a:pt x="2163" y="46"/>
                    <a:pt x="2160" y="44"/>
                    <a:pt x="2159" y="42"/>
                  </a:cubicBezTo>
                  <a:lnTo>
                    <a:pt x="2154" y="34"/>
                  </a:lnTo>
                  <a:cubicBezTo>
                    <a:pt x="2152" y="32"/>
                    <a:pt x="2152" y="29"/>
                    <a:pt x="2153" y="27"/>
                  </a:cubicBezTo>
                  <a:cubicBezTo>
                    <a:pt x="2154" y="24"/>
                    <a:pt x="2156" y="23"/>
                    <a:pt x="2158" y="22"/>
                  </a:cubicBezTo>
                  <a:lnTo>
                    <a:pt x="2173" y="17"/>
                  </a:lnTo>
                  <a:cubicBezTo>
                    <a:pt x="2175" y="16"/>
                    <a:pt x="2178" y="16"/>
                    <a:pt x="2180" y="18"/>
                  </a:cubicBezTo>
                  <a:cubicBezTo>
                    <a:pt x="2182" y="19"/>
                    <a:pt x="2183" y="22"/>
                    <a:pt x="2183" y="24"/>
                  </a:cubicBezTo>
                  <a:lnTo>
                    <a:pt x="2183" y="3481"/>
                  </a:lnTo>
                  <a:cubicBezTo>
                    <a:pt x="2183" y="3484"/>
                    <a:pt x="2182" y="3486"/>
                    <a:pt x="2180" y="3488"/>
                  </a:cubicBezTo>
                  <a:cubicBezTo>
                    <a:pt x="2178" y="3489"/>
                    <a:pt x="2176" y="3490"/>
                    <a:pt x="2173" y="3489"/>
                  </a:cubicBezTo>
                  <a:lnTo>
                    <a:pt x="2158" y="3485"/>
                  </a:lnTo>
                  <a:cubicBezTo>
                    <a:pt x="2156" y="3485"/>
                    <a:pt x="2154" y="3483"/>
                    <a:pt x="2153" y="3480"/>
                  </a:cubicBezTo>
                  <a:cubicBezTo>
                    <a:pt x="2152" y="3478"/>
                    <a:pt x="2152" y="3475"/>
                    <a:pt x="2154" y="3473"/>
                  </a:cubicBezTo>
                  <a:lnTo>
                    <a:pt x="2159" y="3465"/>
                  </a:lnTo>
                  <a:cubicBezTo>
                    <a:pt x="2160" y="3463"/>
                    <a:pt x="2163" y="3461"/>
                    <a:pt x="2166" y="3461"/>
                  </a:cubicBezTo>
                  <a:cubicBezTo>
                    <a:pt x="2168" y="3462"/>
                    <a:pt x="2171" y="3463"/>
                    <a:pt x="2172" y="3465"/>
                  </a:cubicBezTo>
                  <a:lnTo>
                    <a:pt x="2179" y="3477"/>
                  </a:lnTo>
                  <a:cubicBezTo>
                    <a:pt x="2181" y="3480"/>
                    <a:pt x="2181" y="3483"/>
                    <a:pt x="2179" y="3485"/>
                  </a:cubicBezTo>
                  <a:cubicBezTo>
                    <a:pt x="2178" y="3488"/>
                    <a:pt x="2175" y="3489"/>
                    <a:pt x="2172" y="3489"/>
                  </a:cubicBezTo>
                  <a:lnTo>
                    <a:pt x="22" y="3489"/>
                  </a:lnTo>
                  <a:cubicBezTo>
                    <a:pt x="20" y="3489"/>
                    <a:pt x="17" y="3488"/>
                    <a:pt x="16" y="3486"/>
                  </a:cubicBezTo>
                  <a:cubicBezTo>
                    <a:pt x="14" y="3483"/>
                    <a:pt x="14" y="3480"/>
                    <a:pt x="15" y="3478"/>
                  </a:cubicBezTo>
                  <a:lnTo>
                    <a:pt x="21" y="3466"/>
                  </a:lnTo>
                  <a:cubicBezTo>
                    <a:pt x="23" y="3463"/>
                    <a:pt x="25" y="3462"/>
                    <a:pt x="28" y="3461"/>
                  </a:cubicBezTo>
                  <a:cubicBezTo>
                    <a:pt x="31" y="3461"/>
                    <a:pt x="33" y="3462"/>
                    <a:pt x="35" y="3465"/>
                  </a:cubicBezTo>
                  <a:lnTo>
                    <a:pt x="41" y="3473"/>
                  </a:lnTo>
                  <a:cubicBezTo>
                    <a:pt x="42" y="3475"/>
                    <a:pt x="43" y="3478"/>
                    <a:pt x="42" y="3480"/>
                  </a:cubicBezTo>
                  <a:cubicBezTo>
                    <a:pt x="41" y="3483"/>
                    <a:pt x="39" y="3485"/>
                    <a:pt x="37" y="3485"/>
                  </a:cubicBezTo>
                  <a:lnTo>
                    <a:pt x="22" y="3489"/>
                  </a:lnTo>
                  <a:cubicBezTo>
                    <a:pt x="19" y="3490"/>
                    <a:pt x="17" y="3489"/>
                    <a:pt x="15" y="3488"/>
                  </a:cubicBezTo>
                  <a:cubicBezTo>
                    <a:pt x="13" y="3486"/>
                    <a:pt x="11" y="3484"/>
                    <a:pt x="11" y="3481"/>
                  </a:cubicBezTo>
                  <a:lnTo>
                    <a:pt x="11" y="24"/>
                  </a:lnTo>
                  <a:close/>
                  <a:moveTo>
                    <a:pt x="27" y="3481"/>
                  </a:moveTo>
                  <a:lnTo>
                    <a:pt x="17" y="3474"/>
                  </a:lnTo>
                  <a:lnTo>
                    <a:pt x="32" y="3470"/>
                  </a:lnTo>
                  <a:lnTo>
                    <a:pt x="28" y="3482"/>
                  </a:lnTo>
                  <a:lnTo>
                    <a:pt x="22" y="3474"/>
                  </a:lnTo>
                  <a:lnTo>
                    <a:pt x="36" y="3473"/>
                  </a:lnTo>
                  <a:lnTo>
                    <a:pt x="30" y="3485"/>
                  </a:lnTo>
                  <a:lnTo>
                    <a:pt x="22" y="3473"/>
                  </a:lnTo>
                  <a:lnTo>
                    <a:pt x="2172" y="3473"/>
                  </a:lnTo>
                  <a:lnTo>
                    <a:pt x="2166" y="3486"/>
                  </a:lnTo>
                  <a:lnTo>
                    <a:pt x="2159" y="3474"/>
                  </a:lnTo>
                  <a:lnTo>
                    <a:pt x="2172" y="3474"/>
                  </a:lnTo>
                  <a:lnTo>
                    <a:pt x="2167" y="3482"/>
                  </a:lnTo>
                  <a:lnTo>
                    <a:pt x="2163" y="3470"/>
                  </a:lnTo>
                  <a:lnTo>
                    <a:pt x="2178" y="3474"/>
                  </a:lnTo>
                  <a:lnTo>
                    <a:pt x="2167" y="3481"/>
                  </a:lnTo>
                  <a:lnTo>
                    <a:pt x="2167" y="24"/>
                  </a:lnTo>
                  <a:lnTo>
                    <a:pt x="2178" y="32"/>
                  </a:lnTo>
                  <a:lnTo>
                    <a:pt x="2163" y="37"/>
                  </a:lnTo>
                  <a:lnTo>
                    <a:pt x="2167" y="25"/>
                  </a:lnTo>
                  <a:lnTo>
                    <a:pt x="2172" y="33"/>
                  </a:lnTo>
                  <a:lnTo>
                    <a:pt x="2158" y="34"/>
                  </a:lnTo>
                  <a:lnTo>
                    <a:pt x="2165" y="21"/>
                  </a:lnTo>
                  <a:lnTo>
                    <a:pt x="2172" y="32"/>
                  </a:lnTo>
                  <a:lnTo>
                    <a:pt x="22" y="32"/>
                  </a:lnTo>
                  <a:lnTo>
                    <a:pt x="30" y="21"/>
                  </a:lnTo>
                  <a:lnTo>
                    <a:pt x="36" y="34"/>
                  </a:lnTo>
                  <a:lnTo>
                    <a:pt x="22" y="33"/>
                  </a:lnTo>
                  <a:lnTo>
                    <a:pt x="28" y="25"/>
                  </a:lnTo>
                  <a:lnTo>
                    <a:pt x="32" y="37"/>
                  </a:lnTo>
                  <a:lnTo>
                    <a:pt x="17" y="32"/>
                  </a:lnTo>
                  <a:lnTo>
                    <a:pt x="27" y="24"/>
                  </a:lnTo>
                  <a:lnTo>
                    <a:pt x="27" y="3481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5" name="Freeform 191"/>
            <p:cNvSpPr>
              <a:spLocks noEditPoints="1"/>
            </p:cNvSpPr>
            <p:nvPr/>
          </p:nvSpPr>
          <p:spPr bwMode="auto">
            <a:xfrm>
              <a:off x="1437" y="1953"/>
              <a:ext cx="822" cy="1314"/>
            </a:xfrm>
            <a:custGeom>
              <a:avLst/>
              <a:gdLst/>
              <a:ahLst/>
              <a:cxnLst>
                <a:cxn ang="0">
                  <a:pos x="2177" y="0"/>
                </a:cxn>
                <a:cxn ang="0">
                  <a:pos x="2190" y="3495"/>
                </a:cxn>
                <a:cxn ang="0">
                  <a:pos x="3" y="3495"/>
                </a:cxn>
                <a:cxn ang="0">
                  <a:pos x="22" y="3490"/>
                </a:cxn>
                <a:cxn ang="0">
                  <a:pos x="2176" y="3489"/>
                </a:cxn>
                <a:cxn ang="0">
                  <a:pos x="16" y="16"/>
                </a:cxn>
                <a:cxn ang="0">
                  <a:pos x="32" y="3489"/>
                </a:cxn>
                <a:cxn ang="0">
                  <a:pos x="16" y="3473"/>
                </a:cxn>
                <a:cxn ang="0">
                  <a:pos x="2166" y="3497"/>
                </a:cxn>
                <a:cxn ang="0">
                  <a:pos x="2183" y="19"/>
                </a:cxn>
                <a:cxn ang="0">
                  <a:pos x="11" y="19"/>
                </a:cxn>
                <a:cxn ang="0">
                  <a:pos x="16" y="16"/>
                </a:cxn>
                <a:cxn ang="0">
                  <a:pos x="2172" y="30"/>
                </a:cxn>
                <a:cxn ang="0">
                  <a:pos x="2172" y="3476"/>
                </a:cxn>
                <a:cxn ang="0">
                  <a:pos x="16" y="3489"/>
                </a:cxn>
                <a:cxn ang="0">
                  <a:pos x="27" y="3497"/>
                </a:cxn>
                <a:cxn ang="0">
                  <a:pos x="7" y="3470"/>
                </a:cxn>
                <a:cxn ang="0">
                  <a:pos x="2177" y="3459"/>
                </a:cxn>
                <a:cxn ang="0">
                  <a:pos x="2181" y="3491"/>
                </a:cxn>
                <a:cxn ang="0">
                  <a:pos x="2151" y="3481"/>
                </a:cxn>
                <a:cxn ang="0">
                  <a:pos x="2177" y="13"/>
                </a:cxn>
                <a:cxn ang="0">
                  <a:pos x="2183" y="43"/>
                </a:cxn>
                <a:cxn ang="0">
                  <a:pos x="11" y="43"/>
                </a:cxn>
                <a:cxn ang="0">
                  <a:pos x="18" y="13"/>
                </a:cxn>
                <a:cxn ang="0">
                  <a:pos x="43" y="3481"/>
                </a:cxn>
                <a:cxn ang="0">
                  <a:pos x="23" y="28"/>
                </a:cxn>
                <a:cxn ang="0">
                  <a:pos x="19" y="30"/>
                </a:cxn>
                <a:cxn ang="0">
                  <a:pos x="2175" y="30"/>
                </a:cxn>
                <a:cxn ang="0">
                  <a:pos x="2172" y="28"/>
                </a:cxn>
                <a:cxn ang="0">
                  <a:pos x="2167" y="3481"/>
                </a:cxn>
                <a:cxn ang="0">
                  <a:pos x="2168" y="3482"/>
                </a:cxn>
                <a:cxn ang="0">
                  <a:pos x="2168" y="3472"/>
                </a:cxn>
                <a:cxn ang="0">
                  <a:pos x="23" y="3470"/>
                </a:cxn>
                <a:cxn ang="0">
                  <a:pos x="32" y="3482"/>
                </a:cxn>
                <a:cxn ang="0">
                  <a:pos x="11" y="24"/>
                </a:cxn>
                <a:cxn ang="0">
                  <a:pos x="41" y="34"/>
                </a:cxn>
                <a:cxn ang="0">
                  <a:pos x="16" y="20"/>
                </a:cxn>
                <a:cxn ang="0">
                  <a:pos x="2173" y="41"/>
                </a:cxn>
                <a:cxn ang="0">
                  <a:pos x="2158" y="22"/>
                </a:cxn>
                <a:cxn ang="0">
                  <a:pos x="2180" y="3488"/>
                </a:cxn>
                <a:cxn ang="0">
                  <a:pos x="2159" y="3465"/>
                </a:cxn>
                <a:cxn ang="0">
                  <a:pos x="2172" y="3489"/>
                </a:cxn>
                <a:cxn ang="0">
                  <a:pos x="28" y="3461"/>
                </a:cxn>
                <a:cxn ang="0">
                  <a:pos x="22" y="3489"/>
                </a:cxn>
                <a:cxn ang="0">
                  <a:pos x="17" y="3474"/>
                </a:cxn>
                <a:cxn ang="0">
                  <a:pos x="30" y="3485"/>
                </a:cxn>
                <a:cxn ang="0">
                  <a:pos x="2172" y="3474"/>
                </a:cxn>
                <a:cxn ang="0">
                  <a:pos x="2167" y="24"/>
                </a:cxn>
                <a:cxn ang="0">
                  <a:pos x="2158" y="34"/>
                </a:cxn>
                <a:cxn ang="0">
                  <a:pos x="36" y="34"/>
                </a:cxn>
                <a:cxn ang="0">
                  <a:pos x="27" y="24"/>
                </a:cxn>
              </a:cxnLst>
              <a:rect l="0" t="0" r="r" b="b"/>
              <a:pathLst>
                <a:path w="2192" h="3504">
                  <a:moveTo>
                    <a:pt x="0" y="16"/>
                  </a:moveTo>
                  <a:cubicBezTo>
                    <a:pt x="0" y="14"/>
                    <a:pt x="1" y="12"/>
                    <a:pt x="3" y="11"/>
                  </a:cubicBezTo>
                  <a:lnTo>
                    <a:pt x="11" y="3"/>
                  </a:lnTo>
                  <a:cubicBezTo>
                    <a:pt x="12" y="1"/>
                    <a:pt x="14" y="0"/>
                    <a:pt x="16" y="0"/>
                  </a:cubicBezTo>
                  <a:lnTo>
                    <a:pt x="2177" y="0"/>
                  </a:lnTo>
                  <a:cubicBezTo>
                    <a:pt x="2180" y="0"/>
                    <a:pt x="2182" y="1"/>
                    <a:pt x="2183" y="3"/>
                  </a:cubicBezTo>
                  <a:lnTo>
                    <a:pt x="2190" y="11"/>
                  </a:lnTo>
                  <a:cubicBezTo>
                    <a:pt x="2192" y="13"/>
                    <a:pt x="2192" y="15"/>
                    <a:pt x="2192" y="16"/>
                  </a:cubicBezTo>
                  <a:lnTo>
                    <a:pt x="2192" y="3489"/>
                  </a:lnTo>
                  <a:cubicBezTo>
                    <a:pt x="2192" y="3492"/>
                    <a:pt x="2192" y="3494"/>
                    <a:pt x="2190" y="3495"/>
                  </a:cubicBezTo>
                  <a:lnTo>
                    <a:pt x="2183" y="3502"/>
                  </a:lnTo>
                  <a:cubicBezTo>
                    <a:pt x="2182" y="3504"/>
                    <a:pt x="2180" y="3504"/>
                    <a:pt x="2177" y="3504"/>
                  </a:cubicBezTo>
                  <a:lnTo>
                    <a:pt x="16" y="3504"/>
                  </a:lnTo>
                  <a:cubicBezTo>
                    <a:pt x="15" y="3504"/>
                    <a:pt x="13" y="3504"/>
                    <a:pt x="11" y="3502"/>
                  </a:cubicBezTo>
                  <a:lnTo>
                    <a:pt x="3" y="3495"/>
                  </a:lnTo>
                  <a:cubicBezTo>
                    <a:pt x="1" y="3494"/>
                    <a:pt x="0" y="3492"/>
                    <a:pt x="0" y="3489"/>
                  </a:cubicBezTo>
                  <a:lnTo>
                    <a:pt x="0" y="16"/>
                  </a:lnTo>
                  <a:close/>
                  <a:moveTo>
                    <a:pt x="16" y="3489"/>
                  </a:moveTo>
                  <a:lnTo>
                    <a:pt x="14" y="3483"/>
                  </a:lnTo>
                  <a:lnTo>
                    <a:pt x="22" y="3490"/>
                  </a:lnTo>
                  <a:lnTo>
                    <a:pt x="16" y="3488"/>
                  </a:lnTo>
                  <a:lnTo>
                    <a:pt x="2177" y="3488"/>
                  </a:lnTo>
                  <a:lnTo>
                    <a:pt x="2172" y="3491"/>
                  </a:lnTo>
                  <a:lnTo>
                    <a:pt x="2179" y="3484"/>
                  </a:lnTo>
                  <a:lnTo>
                    <a:pt x="2176" y="3489"/>
                  </a:lnTo>
                  <a:lnTo>
                    <a:pt x="2176" y="16"/>
                  </a:lnTo>
                  <a:lnTo>
                    <a:pt x="2178" y="22"/>
                  </a:lnTo>
                  <a:lnTo>
                    <a:pt x="2171" y="14"/>
                  </a:lnTo>
                  <a:lnTo>
                    <a:pt x="2177" y="16"/>
                  </a:lnTo>
                  <a:lnTo>
                    <a:pt x="16" y="16"/>
                  </a:lnTo>
                  <a:lnTo>
                    <a:pt x="22" y="14"/>
                  </a:lnTo>
                  <a:lnTo>
                    <a:pt x="14" y="22"/>
                  </a:lnTo>
                  <a:lnTo>
                    <a:pt x="16" y="16"/>
                  </a:lnTo>
                  <a:lnTo>
                    <a:pt x="16" y="3489"/>
                  </a:lnTo>
                  <a:close/>
                  <a:moveTo>
                    <a:pt x="32" y="3489"/>
                  </a:moveTo>
                  <a:cubicBezTo>
                    <a:pt x="32" y="3493"/>
                    <a:pt x="31" y="3496"/>
                    <a:pt x="28" y="3497"/>
                  </a:cubicBezTo>
                  <a:cubicBezTo>
                    <a:pt x="25" y="3498"/>
                    <a:pt x="21" y="3497"/>
                    <a:pt x="19" y="3495"/>
                  </a:cubicBezTo>
                  <a:lnTo>
                    <a:pt x="11" y="3487"/>
                  </a:lnTo>
                  <a:cubicBezTo>
                    <a:pt x="9" y="3485"/>
                    <a:pt x="8" y="3481"/>
                    <a:pt x="9" y="3478"/>
                  </a:cubicBezTo>
                  <a:cubicBezTo>
                    <a:pt x="10" y="3475"/>
                    <a:pt x="13" y="3473"/>
                    <a:pt x="16" y="3473"/>
                  </a:cubicBezTo>
                  <a:lnTo>
                    <a:pt x="2177" y="3473"/>
                  </a:lnTo>
                  <a:cubicBezTo>
                    <a:pt x="2181" y="3473"/>
                    <a:pt x="2184" y="3475"/>
                    <a:pt x="2185" y="3478"/>
                  </a:cubicBezTo>
                  <a:cubicBezTo>
                    <a:pt x="2186" y="3481"/>
                    <a:pt x="2185" y="3485"/>
                    <a:pt x="2183" y="3487"/>
                  </a:cubicBezTo>
                  <a:lnTo>
                    <a:pt x="2175" y="3495"/>
                  </a:lnTo>
                  <a:cubicBezTo>
                    <a:pt x="2173" y="3497"/>
                    <a:pt x="2169" y="3498"/>
                    <a:pt x="2166" y="3497"/>
                  </a:cubicBezTo>
                  <a:cubicBezTo>
                    <a:pt x="2163" y="3496"/>
                    <a:pt x="2161" y="3493"/>
                    <a:pt x="2161" y="3489"/>
                  </a:cubicBezTo>
                  <a:lnTo>
                    <a:pt x="2161" y="16"/>
                  </a:lnTo>
                  <a:cubicBezTo>
                    <a:pt x="2161" y="13"/>
                    <a:pt x="2163" y="10"/>
                    <a:pt x="2166" y="9"/>
                  </a:cubicBezTo>
                  <a:cubicBezTo>
                    <a:pt x="2169" y="8"/>
                    <a:pt x="2173" y="9"/>
                    <a:pt x="2175" y="11"/>
                  </a:cubicBezTo>
                  <a:lnTo>
                    <a:pt x="2183" y="19"/>
                  </a:lnTo>
                  <a:cubicBezTo>
                    <a:pt x="2185" y="21"/>
                    <a:pt x="2186" y="25"/>
                    <a:pt x="2185" y="28"/>
                  </a:cubicBezTo>
                  <a:cubicBezTo>
                    <a:pt x="2184" y="31"/>
                    <a:pt x="2181" y="32"/>
                    <a:pt x="2177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3489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2177" y="16"/>
                  </a:lnTo>
                  <a:lnTo>
                    <a:pt x="2172" y="30"/>
                  </a:lnTo>
                  <a:lnTo>
                    <a:pt x="2164" y="22"/>
                  </a:lnTo>
                  <a:lnTo>
                    <a:pt x="2177" y="16"/>
                  </a:lnTo>
                  <a:lnTo>
                    <a:pt x="2177" y="3489"/>
                  </a:lnTo>
                  <a:lnTo>
                    <a:pt x="2164" y="3484"/>
                  </a:lnTo>
                  <a:lnTo>
                    <a:pt x="2172" y="3476"/>
                  </a:lnTo>
                  <a:lnTo>
                    <a:pt x="2177" y="3489"/>
                  </a:lnTo>
                  <a:lnTo>
                    <a:pt x="16" y="3489"/>
                  </a:lnTo>
                  <a:lnTo>
                    <a:pt x="22" y="3476"/>
                  </a:lnTo>
                  <a:lnTo>
                    <a:pt x="30" y="3484"/>
                  </a:lnTo>
                  <a:lnTo>
                    <a:pt x="16" y="3489"/>
                  </a:lnTo>
                  <a:lnTo>
                    <a:pt x="16" y="16"/>
                  </a:lnTo>
                  <a:close/>
                  <a:moveTo>
                    <a:pt x="43" y="3481"/>
                  </a:moveTo>
                  <a:cubicBezTo>
                    <a:pt x="43" y="3483"/>
                    <a:pt x="43" y="3485"/>
                    <a:pt x="42" y="3486"/>
                  </a:cubicBezTo>
                  <a:lnTo>
                    <a:pt x="36" y="3494"/>
                  </a:lnTo>
                  <a:cubicBezTo>
                    <a:pt x="34" y="3497"/>
                    <a:pt x="30" y="3498"/>
                    <a:pt x="27" y="3497"/>
                  </a:cubicBezTo>
                  <a:lnTo>
                    <a:pt x="18" y="3494"/>
                  </a:lnTo>
                  <a:cubicBezTo>
                    <a:pt x="16" y="3493"/>
                    <a:pt x="15" y="3492"/>
                    <a:pt x="14" y="3491"/>
                  </a:cubicBezTo>
                  <a:lnTo>
                    <a:pt x="9" y="3483"/>
                  </a:lnTo>
                  <a:cubicBezTo>
                    <a:pt x="8" y="3481"/>
                    <a:pt x="7" y="3480"/>
                    <a:pt x="7" y="3478"/>
                  </a:cubicBezTo>
                  <a:lnTo>
                    <a:pt x="7" y="3470"/>
                  </a:lnTo>
                  <a:cubicBezTo>
                    <a:pt x="7" y="3468"/>
                    <a:pt x="9" y="3465"/>
                    <a:pt x="11" y="3464"/>
                  </a:cubicBezTo>
                  <a:lnTo>
                    <a:pt x="18" y="3459"/>
                  </a:lnTo>
                  <a:cubicBezTo>
                    <a:pt x="19" y="3458"/>
                    <a:pt x="21" y="3457"/>
                    <a:pt x="22" y="3457"/>
                  </a:cubicBezTo>
                  <a:lnTo>
                    <a:pt x="2172" y="3457"/>
                  </a:lnTo>
                  <a:cubicBezTo>
                    <a:pt x="2174" y="3457"/>
                    <a:pt x="2176" y="3458"/>
                    <a:pt x="2177" y="3459"/>
                  </a:cubicBezTo>
                  <a:lnTo>
                    <a:pt x="2184" y="3464"/>
                  </a:lnTo>
                  <a:cubicBezTo>
                    <a:pt x="2186" y="3465"/>
                    <a:pt x="2187" y="3468"/>
                    <a:pt x="2187" y="3470"/>
                  </a:cubicBezTo>
                  <a:lnTo>
                    <a:pt x="2187" y="3478"/>
                  </a:lnTo>
                  <a:cubicBezTo>
                    <a:pt x="2187" y="3480"/>
                    <a:pt x="2187" y="3481"/>
                    <a:pt x="2186" y="3483"/>
                  </a:cubicBezTo>
                  <a:lnTo>
                    <a:pt x="2181" y="3491"/>
                  </a:lnTo>
                  <a:cubicBezTo>
                    <a:pt x="2180" y="3492"/>
                    <a:pt x="2179" y="3493"/>
                    <a:pt x="2177" y="3494"/>
                  </a:cubicBezTo>
                  <a:lnTo>
                    <a:pt x="2168" y="3497"/>
                  </a:lnTo>
                  <a:cubicBezTo>
                    <a:pt x="2165" y="3498"/>
                    <a:pt x="2161" y="3497"/>
                    <a:pt x="2159" y="3494"/>
                  </a:cubicBezTo>
                  <a:lnTo>
                    <a:pt x="2153" y="3486"/>
                  </a:lnTo>
                  <a:cubicBezTo>
                    <a:pt x="2152" y="3485"/>
                    <a:pt x="2151" y="3483"/>
                    <a:pt x="2151" y="3481"/>
                  </a:cubicBezTo>
                  <a:lnTo>
                    <a:pt x="2151" y="24"/>
                  </a:lnTo>
                  <a:cubicBezTo>
                    <a:pt x="2151" y="23"/>
                    <a:pt x="2152" y="21"/>
                    <a:pt x="2153" y="19"/>
                  </a:cubicBezTo>
                  <a:lnTo>
                    <a:pt x="2159" y="12"/>
                  </a:lnTo>
                  <a:cubicBezTo>
                    <a:pt x="2162" y="10"/>
                    <a:pt x="2165" y="9"/>
                    <a:pt x="2168" y="10"/>
                  </a:cubicBezTo>
                  <a:lnTo>
                    <a:pt x="2177" y="13"/>
                  </a:lnTo>
                  <a:cubicBezTo>
                    <a:pt x="2179" y="13"/>
                    <a:pt x="2180" y="15"/>
                    <a:pt x="2181" y="16"/>
                  </a:cubicBezTo>
                  <a:lnTo>
                    <a:pt x="2186" y="24"/>
                  </a:lnTo>
                  <a:cubicBezTo>
                    <a:pt x="2187" y="25"/>
                    <a:pt x="2187" y="27"/>
                    <a:pt x="2187" y="28"/>
                  </a:cubicBezTo>
                  <a:lnTo>
                    <a:pt x="2187" y="36"/>
                  </a:lnTo>
                  <a:cubicBezTo>
                    <a:pt x="2187" y="39"/>
                    <a:pt x="2186" y="42"/>
                    <a:pt x="2183" y="43"/>
                  </a:cubicBezTo>
                  <a:lnTo>
                    <a:pt x="2176" y="47"/>
                  </a:lnTo>
                  <a:cubicBezTo>
                    <a:pt x="2175" y="48"/>
                    <a:pt x="2174" y="48"/>
                    <a:pt x="2172" y="48"/>
                  </a:cubicBezTo>
                  <a:lnTo>
                    <a:pt x="22" y="48"/>
                  </a:lnTo>
                  <a:cubicBezTo>
                    <a:pt x="21" y="48"/>
                    <a:pt x="20" y="48"/>
                    <a:pt x="18" y="47"/>
                  </a:cubicBezTo>
                  <a:lnTo>
                    <a:pt x="11" y="43"/>
                  </a:lnTo>
                  <a:cubicBezTo>
                    <a:pt x="9" y="42"/>
                    <a:pt x="7" y="39"/>
                    <a:pt x="7" y="36"/>
                  </a:cubicBezTo>
                  <a:lnTo>
                    <a:pt x="7" y="28"/>
                  </a:lnTo>
                  <a:cubicBezTo>
                    <a:pt x="7" y="27"/>
                    <a:pt x="8" y="25"/>
                    <a:pt x="9" y="24"/>
                  </a:cubicBezTo>
                  <a:lnTo>
                    <a:pt x="14" y="16"/>
                  </a:lnTo>
                  <a:cubicBezTo>
                    <a:pt x="15" y="15"/>
                    <a:pt x="16" y="13"/>
                    <a:pt x="18" y="13"/>
                  </a:cubicBezTo>
                  <a:lnTo>
                    <a:pt x="27" y="10"/>
                  </a:lnTo>
                  <a:cubicBezTo>
                    <a:pt x="30" y="9"/>
                    <a:pt x="33" y="10"/>
                    <a:pt x="36" y="12"/>
                  </a:cubicBezTo>
                  <a:lnTo>
                    <a:pt x="42" y="19"/>
                  </a:lnTo>
                  <a:cubicBezTo>
                    <a:pt x="43" y="21"/>
                    <a:pt x="43" y="23"/>
                    <a:pt x="43" y="24"/>
                  </a:cubicBezTo>
                  <a:lnTo>
                    <a:pt x="43" y="3481"/>
                  </a:lnTo>
                  <a:close/>
                  <a:moveTo>
                    <a:pt x="27" y="24"/>
                  </a:moveTo>
                  <a:lnTo>
                    <a:pt x="29" y="30"/>
                  </a:lnTo>
                  <a:lnTo>
                    <a:pt x="23" y="23"/>
                  </a:lnTo>
                  <a:lnTo>
                    <a:pt x="32" y="25"/>
                  </a:lnTo>
                  <a:lnTo>
                    <a:pt x="23" y="28"/>
                  </a:lnTo>
                  <a:lnTo>
                    <a:pt x="27" y="25"/>
                  </a:lnTo>
                  <a:lnTo>
                    <a:pt x="22" y="33"/>
                  </a:lnTo>
                  <a:lnTo>
                    <a:pt x="23" y="28"/>
                  </a:lnTo>
                  <a:lnTo>
                    <a:pt x="23" y="36"/>
                  </a:lnTo>
                  <a:lnTo>
                    <a:pt x="19" y="30"/>
                  </a:lnTo>
                  <a:lnTo>
                    <a:pt x="26" y="34"/>
                  </a:lnTo>
                  <a:lnTo>
                    <a:pt x="22" y="32"/>
                  </a:lnTo>
                  <a:lnTo>
                    <a:pt x="2172" y="32"/>
                  </a:lnTo>
                  <a:lnTo>
                    <a:pt x="2168" y="34"/>
                  </a:lnTo>
                  <a:lnTo>
                    <a:pt x="2175" y="30"/>
                  </a:lnTo>
                  <a:lnTo>
                    <a:pt x="2171" y="36"/>
                  </a:lnTo>
                  <a:lnTo>
                    <a:pt x="2171" y="28"/>
                  </a:lnTo>
                  <a:lnTo>
                    <a:pt x="2173" y="33"/>
                  </a:lnTo>
                  <a:lnTo>
                    <a:pt x="2168" y="25"/>
                  </a:lnTo>
                  <a:lnTo>
                    <a:pt x="2172" y="28"/>
                  </a:lnTo>
                  <a:lnTo>
                    <a:pt x="2163" y="25"/>
                  </a:lnTo>
                  <a:lnTo>
                    <a:pt x="2172" y="23"/>
                  </a:lnTo>
                  <a:lnTo>
                    <a:pt x="2166" y="30"/>
                  </a:lnTo>
                  <a:lnTo>
                    <a:pt x="2167" y="24"/>
                  </a:lnTo>
                  <a:lnTo>
                    <a:pt x="2167" y="3481"/>
                  </a:lnTo>
                  <a:lnTo>
                    <a:pt x="2166" y="3477"/>
                  </a:lnTo>
                  <a:lnTo>
                    <a:pt x="2172" y="3485"/>
                  </a:lnTo>
                  <a:lnTo>
                    <a:pt x="2163" y="3482"/>
                  </a:lnTo>
                  <a:lnTo>
                    <a:pt x="2172" y="3479"/>
                  </a:lnTo>
                  <a:lnTo>
                    <a:pt x="2168" y="3482"/>
                  </a:lnTo>
                  <a:lnTo>
                    <a:pt x="2173" y="3474"/>
                  </a:lnTo>
                  <a:lnTo>
                    <a:pt x="2171" y="3478"/>
                  </a:lnTo>
                  <a:lnTo>
                    <a:pt x="2171" y="3470"/>
                  </a:lnTo>
                  <a:lnTo>
                    <a:pt x="2175" y="3477"/>
                  </a:lnTo>
                  <a:lnTo>
                    <a:pt x="2168" y="3472"/>
                  </a:lnTo>
                  <a:lnTo>
                    <a:pt x="2172" y="3473"/>
                  </a:lnTo>
                  <a:lnTo>
                    <a:pt x="22" y="3473"/>
                  </a:lnTo>
                  <a:lnTo>
                    <a:pt x="27" y="3472"/>
                  </a:lnTo>
                  <a:lnTo>
                    <a:pt x="20" y="3477"/>
                  </a:lnTo>
                  <a:lnTo>
                    <a:pt x="23" y="3470"/>
                  </a:lnTo>
                  <a:lnTo>
                    <a:pt x="23" y="3478"/>
                  </a:lnTo>
                  <a:lnTo>
                    <a:pt x="22" y="3474"/>
                  </a:lnTo>
                  <a:lnTo>
                    <a:pt x="27" y="3482"/>
                  </a:lnTo>
                  <a:lnTo>
                    <a:pt x="23" y="3479"/>
                  </a:lnTo>
                  <a:lnTo>
                    <a:pt x="32" y="3482"/>
                  </a:lnTo>
                  <a:lnTo>
                    <a:pt x="23" y="3485"/>
                  </a:lnTo>
                  <a:lnTo>
                    <a:pt x="29" y="3477"/>
                  </a:lnTo>
                  <a:lnTo>
                    <a:pt x="27" y="3481"/>
                  </a:lnTo>
                  <a:lnTo>
                    <a:pt x="27" y="24"/>
                  </a:lnTo>
                  <a:close/>
                  <a:moveTo>
                    <a:pt x="11" y="24"/>
                  </a:moveTo>
                  <a:cubicBezTo>
                    <a:pt x="11" y="22"/>
                    <a:pt x="13" y="19"/>
                    <a:pt x="15" y="18"/>
                  </a:cubicBezTo>
                  <a:cubicBezTo>
                    <a:pt x="17" y="16"/>
                    <a:pt x="20" y="16"/>
                    <a:pt x="22" y="17"/>
                  </a:cubicBezTo>
                  <a:lnTo>
                    <a:pt x="37" y="22"/>
                  </a:lnTo>
                  <a:cubicBezTo>
                    <a:pt x="39" y="23"/>
                    <a:pt x="41" y="25"/>
                    <a:pt x="42" y="27"/>
                  </a:cubicBezTo>
                  <a:cubicBezTo>
                    <a:pt x="43" y="30"/>
                    <a:pt x="42" y="32"/>
                    <a:pt x="41" y="34"/>
                  </a:cubicBezTo>
                  <a:lnTo>
                    <a:pt x="35" y="42"/>
                  </a:lnTo>
                  <a:cubicBezTo>
                    <a:pt x="33" y="45"/>
                    <a:pt x="30" y="46"/>
                    <a:pt x="28" y="45"/>
                  </a:cubicBezTo>
                  <a:cubicBezTo>
                    <a:pt x="25" y="45"/>
                    <a:pt x="22" y="43"/>
                    <a:pt x="21" y="41"/>
                  </a:cubicBezTo>
                  <a:lnTo>
                    <a:pt x="15" y="28"/>
                  </a:lnTo>
                  <a:cubicBezTo>
                    <a:pt x="14" y="25"/>
                    <a:pt x="14" y="22"/>
                    <a:pt x="16" y="20"/>
                  </a:cubicBezTo>
                  <a:cubicBezTo>
                    <a:pt x="17" y="18"/>
                    <a:pt x="20" y="16"/>
                    <a:pt x="22" y="16"/>
                  </a:cubicBezTo>
                  <a:lnTo>
                    <a:pt x="2172" y="16"/>
                  </a:lnTo>
                  <a:cubicBezTo>
                    <a:pt x="2175" y="16"/>
                    <a:pt x="2178" y="18"/>
                    <a:pt x="2179" y="20"/>
                  </a:cubicBezTo>
                  <a:cubicBezTo>
                    <a:pt x="2181" y="23"/>
                    <a:pt x="2181" y="26"/>
                    <a:pt x="2180" y="28"/>
                  </a:cubicBezTo>
                  <a:lnTo>
                    <a:pt x="2173" y="41"/>
                  </a:lnTo>
                  <a:cubicBezTo>
                    <a:pt x="2171" y="44"/>
                    <a:pt x="2169" y="45"/>
                    <a:pt x="2166" y="45"/>
                  </a:cubicBezTo>
                  <a:cubicBezTo>
                    <a:pt x="2163" y="46"/>
                    <a:pt x="2160" y="44"/>
                    <a:pt x="2159" y="42"/>
                  </a:cubicBezTo>
                  <a:lnTo>
                    <a:pt x="2154" y="34"/>
                  </a:lnTo>
                  <a:cubicBezTo>
                    <a:pt x="2152" y="32"/>
                    <a:pt x="2152" y="29"/>
                    <a:pt x="2153" y="27"/>
                  </a:cubicBezTo>
                  <a:cubicBezTo>
                    <a:pt x="2154" y="24"/>
                    <a:pt x="2156" y="23"/>
                    <a:pt x="2158" y="22"/>
                  </a:cubicBezTo>
                  <a:lnTo>
                    <a:pt x="2173" y="17"/>
                  </a:lnTo>
                  <a:cubicBezTo>
                    <a:pt x="2175" y="16"/>
                    <a:pt x="2178" y="16"/>
                    <a:pt x="2180" y="18"/>
                  </a:cubicBezTo>
                  <a:cubicBezTo>
                    <a:pt x="2182" y="19"/>
                    <a:pt x="2183" y="22"/>
                    <a:pt x="2183" y="24"/>
                  </a:cubicBezTo>
                  <a:lnTo>
                    <a:pt x="2183" y="3481"/>
                  </a:lnTo>
                  <a:cubicBezTo>
                    <a:pt x="2183" y="3484"/>
                    <a:pt x="2182" y="3486"/>
                    <a:pt x="2180" y="3488"/>
                  </a:cubicBezTo>
                  <a:cubicBezTo>
                    <a:pt x="2178" y="3489"/>
                    <a:pt x="2176" y="3490"/>
                    <a:pt x="2173" y="3489"/>
                  </a:cubicBezTo>
                  <a:lnTo>
                    <a:pt x="2158" y="3485"/>
                  </a:lnTo>
                  <a:cubicBezTo>
                    <a:pt x="2156" y="3485"/>
                    <a:pt x="2154" y="3483"/>
                    <a:pt x="2153" y="3480"/>
                  </a:cubicBezTo>
                  <a:cubicBezTo>
                    <a:pt x="2152" y="3478"/>
                    <a:pt x="2152" y="3475"/>
                    <a:pt x="2154" y="3473"/>
                  </a:cubicBezTo>
                  <a:lnTo>
                    <a:pt x="2159" y="3465"/>
                  </a:lnTo>
                  <a:cubicBezTo>
                    <a:pt x="2160" y="3463"/>
                    <a:pt x="2163" y="3461"/>
                    <a:pt x="2166" y="3461"/>
                  </a:cubicBezTo>
                  <a:cubicBezTo>
                    <a:pt x="2168" y="3462"/>
                    <a:pt x="2171" y="3463"/>
                    <a:pt x="2172" y="3465"/>
                  </a:cubicBezTo>
                  <a:lnTo>
                    <a:pt x="2179" y="3477"/>
                  </a:lnTo>
                  <a:cubicBezTo>
                    <a:pt x="2181" y="3480"/>
                    <a:pt x="2181" y="3483"/>
                    <a:pt x="2179" y="3485"/>
                  </a:cubicBezTo>
                  <a:cubicBezTo>
                    <a:pt x="2178" y="3488"/>
                    <a:pt x="2175" y="3489"/>
                    <a:pt x="2172" y="3489"/>
                  </a:cubicBezTo>
                  <a:lnTo>
                    <a:pt x="22" y="3489"/>
                  </a:lnTo>
                  <a:cubicBezTo>
                    <a:pt x="20" y="3489"/>
                    <a:pt x="17" y="3488"/>
                    <a:pt x="16" y="3486"/>
                  </a:cubicBezTo>
                  <a:cubicBezTo>
                    <a:pt x="14" y="3483"/>
                    <a:pt x="14" y="3480"/>
                    <a:pt x="15" y="3478"/>
                  </a:cubicBezTo>
                  <a:lnTo>
                    <a:pt x="21" y="3466"/>
                  </a:lnTo>
                  <a:cubicBezTo>
                    <a:pt x="23" y="3463"/>
                    <a:pt x="25" y="3462"/>
                    <a:pt x="28" y="3461"/>
                  </a:cubicBezTo>
                  <a:cubicBezTo>
                    <a:pt x="31" y="3461"/>
                    <a:pt x="33" y="3462"/>
                    <a:pt x="35" y="3465"/>
                  </a:cubicBezTo>
                  <a:lnTo>
                    <a:pt x="41" y="3473"/>
                  </a:lnTo>
                  <a:cubicBezTo>
                    <a:pt x="42" y="3475"/>
                    <a:pt x="43" y="3478"/>
                    <a:pt x="42" y="3480"/>
                  </a:cubicBezTo>
                  <a:cubicBezTo>
                    <a:pt x="41" y="3483"/>
                    <a:pt x="39" y="3485"/>
                    <a:pt x="37" y="3485"/>
                  </a:cubicBezTo>
                  <a:lnTo>
                    <a:pt x="22" y="3489"/>
                  </a:lnTo>
                  <a:cubicBezTo>
                    <a:pt x="19" y="3490"/>
                    <a:pt x="17" y="3489"/>
                    <a:pt x="15" y="3488"/>
                  </a:cubicBezTo>
                  <a:cubicBezTo>
                    <a:pt x="13" y="3486"/>
                    <a:pt x="11" y="3484"/>
                    <a:pt x="11" y="3481"/>
                  </a:cubicBezTo>
                  <a:lnTo>
                    <a:pt x="11" y="24"/>
                  </a:lnTo>
                  <a:close/>
                  <a:moveTo>
                    <a:pt x="27" y="3481"/>
                  </a:moveTo>
                  <a:lnTo>
                    <a:pt x="17" y="3474"/>
                  </a:lnTo>
                  <a:lnTo>
                    <a:pt x="32" y="3470"/>
                  </a:lnTo>
                  <a:lnTo>
                    <a:pt x="28" y="3482"/>
                  </a:lnTo>
                  <a:lnTo>
                    <a:pt x="22" y="3474"/>
                  </a:lnTo>
                  <a:lnTo>
                    <a:pt x="36" y="3473"/>
                  </a:lnTo>
                  <a:lnTo>
                    <a:pt x="30" y="3485"/>
                  </a:lnTo>
                  <a:lnTo>
                    <a:pt x="22" y="3473"/>
                  </a:lnTo>
                  <a:lnTo>
                    <a:pt x="2172" y="3473"/>
                  </a:lnTo>
                  <a:lnTo>
                    <a:pt x="2166" y="3486"/>
                  </a:lnTo>
                  <a:lnTo>
                    <a:pt x="2159" y="3474"/>
                  </a:lnTo>
                  <a:lnTo>
                    <a:pt x="2172" y="3474"/>
                  </a:lnTo>
                  <a:lnTo>
                    <a:pt x="2167" y="3482"/>
                  </a:lnTo>
                  <a:lnTo>
                    <a:pt x="2163" y="3470"/>
                  </a:lnTo>
                  <a:lnTo>
                    <a:pt x="2178" y="3474"/>
                  </a:lnTo>
                  <a:lnTo>
                    <a:pt x="2167" y="3481"/>
                  </a:lnTo>
                  <a:lnTo>
                    <a:pt x="2167" y="24"/>
                  </a:lnTo>
                  <a:lnTo>
                    <a:pt x="2178" y="32"/>
                  </a:lnTo>
                  <a:lnTo>
                    <a:pt x="2163" y="37"/>
                  </a:lnTo>
                  <a:lnTo>
                    <a:pt x="2167" y="25"/>
                  </a:lnTo>
                  <a:lnTo>
                    <a:pt x="2172" y="33"/>
                  </a:lnTo>
                  <a:lnTo>
                    <a:pt x="2158" y="34"/>
                  </a:lnTo>
                  <a:lnTo>
                    <a:pt x="2165" y="21"/>
                  </a:lnTo>
                  <a:lnTo>
                    <a:pt x="2172" y="32"/>
                  </a:lnTo>
                  <a:lnTo>
                    <a:pt x="22" y="32"/>
                  </a:lnTo>
                  <a:lnTo>
                    <a:pt x="30" y="21"/>
                  </a:lnTo>
                  <a:lnTo>
                    <a:pt x="36" y="34"/>
                  </a:lnTo>
                  <a:lnTo>
                    <a:pt x="22" y="33"/>
                  </a:lnTo>
                  <a:lnTo>
                    <a:pt x="28" y="25"/>
                  </a:lnTo>
                  <a:lnTo>
                    <a:pt x="32" y="37"/>
                  </a:lnTo>
                  <a:lnTo>
                    <a:pt x="17" y="32"/>
                  </a:lnTo>
                  <a:lnTo>
                    <a:pt x="27" y="24"/>
                  </a:lnTo>
                  <a:lnTo>
                    <a:pt x="27" y="348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6" name="Freeform 192"/>
            <p:cNvSpPr>
              <a:spLocks noEditPoints="1"/>
            </p:cNvSpPr>
            <p:nvPr/>
          </p:nvSpPr>
          <p:spPr bwMode="auto">
            <a:xfrm>
              <a:off x="1434" y="1950"/>
              <a:ext cx="828" cy="1320"/>
            </a:xfrm>
            <a:custGeom>
              <a:avLst/>
              <a:gdLst/>
              <a:ahLst/>
              <a:cxnLst>
                <a:cxn ang="0">
                  <a:pos x="2208" y="3500"/>
                </a:cxn>
                <a:cxn ang="0">
                  <a:pos x="19" y="3500"/>
                </a:cxn>
                <a:cxn ang="0">
                  <a:pos x="2185" y="17"/>
                </a:cxn>
                <a:cxn ang="0">
                  <a:pos x="28" y="3485"/>
                </a:cxn>
                <a:cxn ang="0">
                  <a:pos x="2176" y="3497"/>
                </a:cxn>
                <a:cxn ang="0">
                  <a:pos x="36" y="28"/>
                </a:cxn>
                <a:cxn ang="0">
                  <a:pos x="2177" y="30"/>
                </a:cxn>
                <a:cxn ang="0">
                  <a:pos x="17" y="3497"/>
                </a:cxn>
                <a:cxn ang="0">
                  <a:pos x="2190" y="3475"/>
                </a:cxn>
                <a:cxn ang="0">
                  <a:pos x="2199" y="26"/>
                </a:cxn>
                <a:cxn ang="0">
                  <a:pos x="32" y="24"/>
                </a:cxn>
                <a:cxn ang="0">
                  <a:pos x="2178" y="25"/>
                </a:cxn>
                <a:cxn ang="0">
                  <a:pos x="24" y="3489"/>
                </a:cxn>
                <a:cxn ang="0">
                  <a:pos x="44" y="36"/>
                </a:cxn>
                <a:cxn ang="0">
                  <a:pos x="2193" y="24"/>
                </a:cxn>
                <a:cxn ang="0">
                  <a:pos x="36" y="3479"/>
                </a:cxn>
                <a:cxn ang="0">
                  <a:pos x="2173" y="3487"/>
                </a:cxn>
                <a:cxn ang="0">
                  <a:pos x="33" y="25"/>
                </a:cxn>
                <a:cxn ang="0">
                  <a:pos x="10" y="3494"/>
                </a:cxn>
                <a:cxn ang="0">
                  <a:pos x="2203" y="3478"/>
                </a:cxn>
                <a:cxn ang="0">
                  <a:pos x="2152" y="29"/>
                </a:cxn>
                <a:cxn ang="0">
                  <a:pos x="2195" y="58"/>
                </a:cxn>
                <a:cxn ang="0">
                  <a:pos x="22" y="15"/>
                </a:cxn>
                <a:cxn ang="0">
                  <a:pos x="38" y="26"/>
                </a:cxn>
                <a:cxn ang="0">
                  <a:pos x="2183" y="48"/>
                </a:cxn>
                <a:cxn ang="0">
                  <a:pos x="2168" y="33"/>
                </a:cxn>
                <a:cxn ang="0">
                  <a:pos x="2188" y="3485"/>
                </a:cxn>
                <a:cxn ang="0">
                  <a:pos x="23" y="3486"/>
                </a:cxn>
                <a:cxn ang="0">
                  <a:pos x="34" y="25"/>
                </a:cxn>
                <a:cxn ang="0">
                  <a:pos x="28" y="49"/>
                </a:cxn>
                <a:cxn ang="0">
                  <a:pos x="2188" y="39"/>
                </a:cxn>
                <a:cxn ang="0">
                  <a:pos x="2171" y="28"/>
                </a:cxn>
                <a:cxn ang="0">
                  <a:pos x="2176" y="3497"/>
                </a:cxn>
                <a:cxn ang="0">
                  <a:pos x="2185" y="3475"/>
                </a:cxn>
                <a:cxn ang="0">
                  <a:pos x="22" y="3482"/>
                </a:cxn>
                <a:cxn ang="0">
                  <a:pos x="41" y="3496"/>
                </a:cxn>
                <a:cxn ang="0">
                  <a:pos x="43" y="3489"/>
                </a:cxn>
                <a:cxn ang="0">
                  <a:pos x="36" y="3489"/>
                </a:cxn>
                <a:cxn ang="0">
                  <a:pos x="2183" y="3495"/>
                </a:cxn>
                <a:cxn ang="0">
                  <a:pos x="2173" y="41"/>
                </a:cxn>
                <a:cxn ang="0">
                  <a:pos x="30" y="48"/>
                </a:cxn>
                <a:cxn ang="0">
                  <a:pos x="30" y="39"/>
                </a:cxn>
                <a:cxn ang="0">
                  <a:pos x="56" y="47"/>
                </a:cxn>
                <a:cxn ang="0">
                  <a:pos x="2196" y="40"/>
                </a:cxn>
                <a:cxn ang="0">
                  <a:pos x="2199" y="32"/>
                </a:cxn>
                <a:cxn ang="0">
                  <a:pos x="2187" y="3469"/>
                </a:cxn>
                <a:cxn ang="0">
                  <a:pos x="50" y="3469"/>
                </a:cxn>
                <a:cxn ang="0">
                  <a:pos x="32" y="3490"/>
                </a:cxn>
                <a:cxn ang="0">
                  <a:pos x="34" y="3490"/>
                </a:cxn>
                <a:cxn ang="0">
                  <a:pos x="2172" y="3488"/>
                </a:cxn>
                <a:cxn ang="0">
                  <a:pos x="2170" y="41"/>
                </a:cxn>
                <a:cxn ang="0">
                  <a:pos x="31" y="37"/>
                </a:cxn>
                <a:cxn ang="0">
                  <a:pos x="26" y="37"/>
                </a:cxn>
                <a:cxn ang="0">
                  <a:pos x="44" y="3473"/>
                </a:cxn>
                <a:cxn ang="0">
                  <a:pos x="2180" y="3474"/>
                </a:cxn>
                <a:cxn ang="0">
                  <a:pos x="2191" y="34"/>
                </a:cxn>
                <a:cxn ang="0">
                  <a:pos x="2187" y="36"/>
                </a:cxn>
                <a:cxn ang="0">
                  <a:pos x="48" y="43"/>
                </a:cxn>
                <a:cxn ang="0">
                  <a:pos x="37" y="46"/>
                </a:cxn>
                <a:cxn ang="0">
                  <a:pos x="2179" y="48"/>
                </a:cxn>
                <a:cxn ang="0">
                  <a:pos x="2181" y="3490"/>
                </a:cxn>
                <a:cxn ang="0">
                  <a:pos x="40" y="3483"/>
                </a:cxn>
              </a:cxnLst>
              <a:rect l="0" t="0" r="r" b="b"/>
              <a:pathLst>
                <a:path w="2208" h="3520">
                  <a:moveTo>
                    <a:pt x="0" y="24"/>
                  </a:moveTo>
                  <a:cubicBezTo>
                    <a:pt x="0" y="23"/>
                    <a:pt x="1" y="22"/>
                    <a:pt x="2" y="20"/>
                  </a:cubicBezTo>
                  <a:lnTo>
                    <a:pt x="5" y="15"/>
                  </a:lnTo>
                  <a:cubicBezTo>
                    <a:pt x="5" y="15"/>
                    <a:pt x="5" y="14"/>
                    <a:pt x="6" y="14"/>
                  </a:cubicBezTo>
                  <a:lnTo>
                    <a:pt x="14" y="6"/>
                  </a:lnTo>
                  <a:cubicBezTo>
                    <a:pt x="14" y="5"/>
                    <a:pt x="15" y="5"/>
                    <a:pt x="15" y="5"/>
                  </a:cubicBezTo>
                  <a:lnTo>
                    <a:pt x="20" y="2"/>
                  </a:lnTo>
                  <a:cubicBezTo>
                    <a:pt x="22" y="1"/>
                    <a:pt x="23" y="0"/>
                    <a:pt x="24" y="0"/>
                  </a:cubicBezTo>
                  <a:lnTo>
                    <a:pt x="2185" y="0"/>
                  </a:lnTo>
                  <a:cubicBezTo>
                    <a:pt x="2187" y="0"/>
                    <a:pt x="2188" y="1"/>
                    <a:pt x="2189" y="1"/>
                  </a:cubicBezTo>
                  <a:lnTo>
                    <a:pt x="2195" y="4"/>
                  </a:lnTo>
                  <a:cubicBezTo>
                    <a:pt x="2196" y="5"/>
                    <a:pt x="2197" y="5"/>
                    <a:pt x="2197" y="6"/>
                  </a:cubicBezTo>
                  <a:lnTo>
                    <a:pt x="2204" y="14"/>
                  </a:lnTo>
                  <a:cubicBezTo>
                    <a:pt x="2205" y="15"/>
                    <a:pt x="2206" y="16"/>
                    <a:pt x="2206" y="16"/>
                  </a:cubicBezTo>
                  <a:lnTo>
                    <a:pt x="2208" y="21"/>
                  </a:lnTo>
                  <a:cubicBezTo>
                    <a:pt x="2208" y="22"/>
                    <a:pt x="2208" y="23"/>
                    <a:pt x="2208" y="24"/>
                  </a:cubicBezTo>
                  <a:lnTo>
                    <a:pt x="2208" y="3497"/>
                  </a:lnTo>
                  <a:cubicBezTo>
                    <a:pt x="2208" y="3498"/>
                    <a:pt x="2208" y="3499"/>
                    <a:pt x="2208" y="3500"/>
                  </a:cubicBezTo>
                  <a:lnTo>
                    <a:pt x="2206" y="3506"/>
                  </a:lnTo>
                  <a:cubicBezTo>
                    <a:pt x="2206" y="3507"/>
                    <a:pt x="2205" y="3508"/>
                    <a:pt x="2204" y="3509"/>
                  </a:cubicBezTo>
                  <a:lnTo>
                    <a:pt x="2197" y="3516"/>
                  </a:lnTo>
                  <a:cubicBezTo>
                    <a:pt x="2196" y="3517"/>
                    <a:pt x="2195" y="3518"/>
                    <a:pt x="2194" y="3518"/>
                  </a:cubicBezTo>
                  <a:lnTo>
                    <a:pt x="2188" y="3520"/>
                  </a:lnTo>
                  <a:cubicBezTo>
                    <a:pt x="2187" y="3520"/>
                    <a:pt x="2186" y="3520"/>
                    <a:pt x="2185" y="3520"/>
                  </a:cubicBezTo>
                  <a:lnTo>
                    <a:pt x="24" y="3520"/>
                  </a:lnTo>
                  <a:cubicBezTo>
                    <a:pt x="23" y="3520"/>
                    <a:pt x="22" y="3520"/>
                    <a:pt x="21" y="3520"/>
                  </a:cubicBezTo>
                  <a:lnTo>
                    <a:pt x="16" y="3518"/>
                  </a:lnTo>
                  <a:cubicBezTo>
                    <a:pt x="16" y="3518"/>
                    <a:pt x="15" y="3517"/>
                    <a:pt x="14" y="3516"/>
                  </a:cubicBezTo>
                  <a:lnTo>
                    <a:pt x="6" y="3509"/>
                  </a:lnTo>
                  <a:cubicBezTo>
                    <a:pt x="5" y="3509"/>
                    <a:pt x="5" y="3508"/>
                    <a:pt x="4" y="3507"/>
                  </a:cubicBezTo>
                  <a:lnTo>
                    <a:pt x="1" y="3501"/>
                  </a:lnTo>
                  <a:cubicBezTo>
                    <a:pt x="1" y="3500"/>
                    <a:pt x="0" y="3499"/>
                    <a:pt x="0" y="3497"/>
                  </a:cubicBezTo>
                  <a:lnTo>
                    <a:pt x="0" y="24"/>
                  </a:lnTo>
                  <a:close/>
                  <a:moveTo>
                    <a:pt x="16" y="3497"/>
                  </a:moveTo>
                  <a:lnTo>
                    <a:pt x="16" y="3494"/>
                  </a:lnTo>
                  <a:lnTo>
                    <a:pt x="19" y="3500"/>
                  </a:lnTo>
                  <a:lnTo>
                    <a:pt x="17" y="3497"/>
                  </a:lnTo>
                  <a:lnTo>
                    <a:pt x="25" y="3504"/>
                  </a:lnTo>
                  <a:lnTo>
                    <a:pt x="22" y="3503"/>
                  </a:lnTo>
                  <a:lnTo>
                    <a:pt x="27" y="3505"/>
                  </a:lnTo>
                  <a:lnTo>
                    <a:pt x="24" y="3504"/>
                  </a:lnTo>
                  <a:lnTo>
                    <a:pt x="2185" y="3504"/>
                  </a:lnTo>
                  <a:lnTo>
                    <a:pt x="2183" y="3505"/>
                  </a:lnTo>
                  <a:lnTo>
                    <a:pt x="2189" y="3503"/>
                  </a:lnTo>
                  <a:lnTo>
                    <a:pt x="2186" y="3505"/>
                  </a:lnTo>
                  <a:lnTo>
                    <a:pt x="2193" y="3498"/>
                  </a:lnTo>
                  <a:lnTo>
                    <a:pt x="2191" y="3501"/>
                  </a:lnTo>
                  <a:lnTo>
                    <a:pt x="2193" y="3495"/>
                  </a:lnTo>
                  <a:lnTo>
                    <a:pt x="2192" y="3497"/>
                  </a:lnTo>
                  <a:lnTo>
                    <a:pt x="2192" y="24"/>
                  </a:lnTo>
                  <a:lnTo>
                    <a:pt x="2193" y="27"/>
                  </a:lnTo>
                  <a:lnTo>
                    <a:pt x="2191" y="22"/>
                  </a:lnTo>
                  <a:lnTo>
                    <a:pt x="2192" y="25"/>
                  </a:lnTo>
                  <a:lnTo>
                    <a:pt x="2185" y="17"/>
                  </a:lnTo>
                  <a:lnTo>
                    <a:pt x="2188" y="19"/>
                  </a:lnTo>
                  <a:lnTo>
                    <a:pt x="2182" y="16"/>
                  </a:lnTo>
                  <a:lnTo>
                    <a:pt x="2185" y="16"/>
                  </a:lnTo>
                  <a:lnTo>
                    <a:pt x="24" y="16"/>
                  </a:lnTo>
                  <a:lnTo>
                    <a:pt x="29" y="15"/>
                  </a:lnTo>
                  <a:lnTo>
                    <a:pt x="24" y="18"/>
                  </a:lnTo>
                  <a:lnTo>
                    <a:pt x="25" y="17"/>
                  </a:lnTo>
                  <a:lnTo>
                    <a:pt x="17" y="25"/>
                  </a:lnTo>
                  <a:lnTo>
                    <a:pt x="18" y="24"/>
                  </a:lnTo>
                  <a:lnTo>
                    <a:pt x="15" y="29"/>
                  </a:lnTo>
                  <a:lnTo>
                    <a:pt x="16" y="24"/>
                  </a:lnTo>
                  <a:lnTo>
                    <a:pt x="16" y="3497"/>
                  </a:lnTo>
                  <a:close/>
                  <a:moveTo>
                    <a:pt x="32" y="3497"/>
                  </a:moveTo>
                  <a:cubicBezTo>
                    <a:pt x="32" y="3501"/>
                    <a:pt x="30" y="3505"/>
                    <a:pt x="26" y="3505"/>
                  </a:cubicBezTo>
                  <a:cubicBezTo>
                    <a:pt x="22" y="3506"/>
                    <a:pt x="18" y="3504"/>
                    <a:pt x="17" y="3500"/>
                  </a:cubicBezTo>
                  <a:lnTo>
                    <a:pt x="15" y="3494"/>
                  </a:lnTo>
                  <a:cubicBezTo>
                    <a:pt x="14" y="3491"/>
                    <a:pt x="15" y="3487"/>
                    <a:pt x="18" y="3485"/>
                  </a:cubicBezTo>
                  <a:cubicBezTo>
                    <a:pt x="21" y="3483"/>
                    <a:pt x="25" y="3483"/>
                    <a:pt x="28" y="3485"/>
                  </a:cubicBezTo>
                  <a:lnTo>
                    <a:pt x="36" y="3492"/>
                  </a:lnTo>
                  <a:cubicBezTo>
                    <a:pt x="39" y="3495"/>
                    <a:pt x="39" y="3499"/>
                    <a:pt x="37" y="3502"/>
                  </a:cubicBezTo>
                  <a:cubicBezTo>
                    <a:pt x="36" y="3506"/>
                    <a:pt x="32" y="3507"/>
                    <a:pt x="28" y="3506"/>
                  </a:cubicBezTo>
                  <a:lnTo>
                    <a:pt x="22" y="3504"/>
                  </a:lnTo>
                  <a:cubicBezTo>
                    <a:pt x="18" y="3503"/>
                    <a:pt x="16" y="3499"/>
                    <a:pt x="17" y="3495"/>
                  </a:cubicBezTo>
                  <a:cubicBezTo>
                    <a:pt x="17" y="3491"/>
                    <a:pt x="21" y="3488"/>
                    <a:pt x="24" y="3488"/>
                  </a:cubicBezTo>
                  <a:lnTo>
                    <a:pt x="2185" y="3488"/>
                  </a:lnTo>
                  <a:cubicBezTo>
                    <a:pt x="2189" y="3488"/>
                    <a:pt x="2192" y="3491"/>
                    <a:pt x="2193" y="3494"/>
                  </a:cubicBezTo>
                  <a:cubicBezTo>
                    <a:pt x="2194" y="3498"/>
                    <a:pt x="2193" y="3501"/>
                    <a:pt x="2190" y="3503"/>
                  </a:cubicBezTo>
                  <a:lnTo>
                    <a:pt x="2185" y="3506"/>
                  </a:lnTo>
                  <a:cubicBezTo>
                    <a:pt x="2181" y="3508"/>
                    <a:pt x="2177" y="3508"/>
                    <a:pt x="2174" y="3504"/>
                  </a:cubicBezTo>
                  <a:cubicBezTo>
                    <a:pt x="2172" y="3501"/>
                    <a:pt x="2172" y="3497"/>
                    <a:pt x="2175" y="3494"/>
                  </a:cubicBezTo>
                  <a:lnTo>
                    <a:pt x="2182" y="3487"/>
                  </a:lnTo>
                  <a:cubicBezTo>
                    <a:pt x="2185" y="3484"/>
                    <a:pt x="2189" y="3484"/>
                    <a:pt x="2192" y="3486"/>
                  </a:cubicBezTo>
                  <a:cubicBezTo>
                    <a:pt x="2196" y="3489"/>
                    <a:pt x="2196" y="3493"/>
                    <a:pt x="2194" y="3497"/>
                  </a:cubicBezTo>
                  <a:lnTo>
                    <a:pt x="2191" y="3502"/>
                  </a:lnTo>
                  <a:cubicBezTo>
                    <a:pt x="2189" y="3505"/>
                    <a:pt x="2186" y="3506"/>
                    <a:pt x="2182" y="3505"/>
                  </a:cubicBezTo>
                  <a:cubicBezTo>
                    <a:pt x="2179" y="3504"/>
                    <a:pt x="2176" y="3501"/>
                    <a:pt x="2176" y="3497"/>
                  </a:cubicBezTo>
                  <a:lnTo>
                    <a:pt x="2176" y="24"/>
                  </a:lnTo>
                  <a:cubicBezTo>
                    <a:pt x="2176" y="21"/>
                    <a:pt x="2179" y="17"/>
                    <a:pt x="2183" y="17"/>
                  </a:cubicBezTo>
                  <a:cubicBezTo>
                    <a:pt x="2187" y="16"/>
                    <a:pt x="2191" y="18"/>
                    <a:pt x="2192" y="22"/>
                  </a:cubicBezTo>
                  <a:lnTo>
                    <a:pt x="2194" y="28"/>
                  </a:lnTo>
                  <a:cubicBezTo>
                    <a:pt x="2195" y="32"/>
                    <a:pt x="2194" y="36"/>
                    <a:pt x="2190" y="37"/>
                  </a:cubicBezTo>
                  <a:cubicBezTo>
                    <a:pt x="2187" y="39"/>
                    <a:pt x="2183" y="39"/>
                    <a:pt x="2180" y="36"/>
                  </a:cubicBezTo>
                  <a:lnTo>
                    <a:pt x="2173" y="28"/>
                  </a:lnTo>
                  <a:cubicBezTo>
                    <a:pt x="2171" y="25"/>
                    <a:pt x="2171" y="21"/>
                    <a:pt x="2173" y="18"/>
                  </a:cubicBezTo>
                  <a:cubicBezTo>
                    <a:pt x="2175" y="15"/>
                    <a:pt x="2179" y="14"/>
                    <a:pt x="2182" y="15"/>
                  </a:cubicBezTo>
                  <a:lnTo>
                    <a:pt x="2188" y="17"/>
                  </a:lnTo>
                  <a:cubicBezTo>
                    <a:pt x="2192" y="18"/>
                    <a:pt x="2194" y="22"/>
                    <a:pt x="2193" y="26"/>
                  </a:cubicBezTo>
                  <a:cubicBezTo>
                    <a:pt x="2193" y="30"/>
                    <a:pt x="2189" y="32"/>
                    <a:pt x="2185" y="32"/>
                  </a:cubicBezTo>
                  <a:lnTo>
                    <a:pt x="24" y="32"/>
                  </a:lnTo>
                  <a:cubicBezTo>
                    <a:pt x="21" y="32"/>
                    <a:pt x="17" y="30"/>
                    <a:pt x="17" y="26"/>
                  </a:cubicBezTo>
                  <a:cubicBezTo>
                    <a:pt x="16" y="22"/>
                    <a:pt x="18" y="18"/>
                    <a:pt x="22" y="17"/>
                  </a:cubicBezTo>
                  <a:lnTo>
                    <a:pt x="28" y="15"/>
                  </a:lnTo>
                  <a:cubicBezTo>
                    <a:pt x="31" y="14"/>
                    <a:pt x="35" y="15"/>
                    <a:pt x="37" y="18"/>
                  </a:cubicBezTo>
                  <a:cubicBezTo>
                    <a:pt x="39" y="21"/>
                    <a:pt x="39" y="26"/>
                    <a:pt x="36" y="28"/>
                  </a:cubicBezTo>
                  <a:lnTo>
                    <a:pt x="28" y="36"/>
                  </a:lnTo>
                  <a:cubicBezTo>
                    <a:pt x="26" y="39"/>
                    <a:pt x="21" y="39"/>
                    <a:pt x="18" y="37"/>
                  </a:cubicBezTo>
                  <a:cubicBezTo>
                    <a:pt x="15" y="35"/>
                    <a:pt x="14" y="31"/>
                    <a:pt x="15" y="28"/>
                  </a:cubicBezTo>
                  <a:lnTo>
                    <a:pt x="17" y="22"/>
                  </a:lnTo>
                  <a:cubicBezTo>
                    <a:pt x="18" y="18"/>
                    <a:pt x="22" y="16"/>
                    <a:pt x="26" y="17"/>
                  </a:cubicBezTo>
                  <a:cubicBezTo>
                    <a:pt x="30" y="17"/>
                    <a:pt x="32" y="21"/>
                    <a:pt x="32" y="24"/>
                  </a:cubicBezTo>
                  <a:lnTo>
                    <a:pt x="32" y="3497"/>
                  </a:lnTo>
                  <a:close/>
                  <a:moveTo>
                    <a:pt x="16" y="24"/>
                  </a:moveTo>
                  <a:lnTo>
                    <a:pt x="32" y="27"/>
                  </a:lnTo>
                  <a:lnTo>
                    <a:pt x="30" y="33"/>
                  </a:lnTo>
                  <a:lnTo>
                    <a:pt x="17" y="25"/>
                  </a:lnTo>
                  <a:lnTo>
                    <a:pt x="25" y="17"/>
                  </a:lnTo>
                  <a:lnTo>
                    <a:pt x="33" y="30"/>
                  </a:lnTo>
                  <a:lnTo>
                    <a:pt x="27" y="32"/>
                  </a:lnTo>
                  <a:lnTo>
                    <a:pt x="24" y="16"/>
                  </a:lnTo>
                  <a:lnTo>
                    <a:pt x="2185" y="16"/>
                  </a:lnTo>
                  <a:lnTo>
                    <a:pt x="2183" y="32"/>
                  </a:lnTo>
                  <a:lnTo>
                    <a:pt x="2177" y="30"/>
                  </a:lnTo>
                  <a:lnTo>
                    <a:pt x="2185" y="17"/>
                  </a:lnTo>
                  <a:lnTo>
                    <a:pt x="2192" y="25"/>
                  </a:lnTo>
                  <a:lnTo>
                    <a:pt x="2179" y="33"/>
                  </a:lnTo>
                  <a:lnTo>
                    <a:pt x="2177" y="27"/>
                  </a:lnTo>
                  <a:lnTo>
                    <a:pt x="2192" y="24"/>
                  </a:lnTo>
                  <a:lnTo>
                    <a:pt x="2192" y="3497"/>
                  </a:lnTo>
                  <a:lnTo>
                    <a:pt x="2178" y="3493"/>
                  </a:lnTo>
                  <a:lnTo>
                    <a:pt x="2181" y="3488"/>
                  </a:lnTo>
                  <a:lnTo>
                    <a:pt x="2193" y="3498"/>
                  </a:lnTo>
                  <a:lnTo>
                    <a:pt x="2186" y="3505"/>
                  </a:lnTo>
                  <a:lnTo>
                    <a:pt x="2176" y="3493"/>
                  </a:lnTo>
                  <a:lnTo>
                    <a:pt x="2181" y="3490"/>
                  </a:lnTo>
                  <a:lnTo>
                    <a:pt x="2185" y="3504"/>
                  </a:lnTo>
                  <a:lnTo>
                    <a:pt x="24" y="3504"/>
                  </a:lnTo>
                  <a:lnTo>
                    <a:pt x="27" y="3489"/>
                  </a:lnTo>
                  <a:lnTo>
                    <a:pt x="33" y="3491"/>
                  </a:lnTo>
                  <a:lnTo>
                    <a:pt x="25" y="3504"/>
                  </a:lnTo>
                  <a:lnTo>
                    <a:pt x="17" y="3497"/>
                  </a:lnTo>
                  <a:lnTo>
                    <a:pt x="30" y="3489"/>
                  </a:lnTo>
                  <a:lnTo>
                    <a:pt x="32" y="3495"/>
                  </a:lnTo>
                  <a:lnTo>
                    <a:pt x="16" y="3497"/>
                  </a:lnTo>
                  <a:lnTo>
                    <a:pt x="16" y="24"/>
                  </a:lnTo>
                  <a:close/>
                  <a:moveTo>
                    <a:pt x="48" y="3497"/>
                  </a:moveTo>
                  <a:cubicBezTo>
                    <a:pt x="48" y="3499"/>
                    <a:pt x="48" y="3500"/>
                    <a:pt x="48" y="3501"/>
                  </a:cubicBezTo>
                  <a:lnTo>
                    <a:pt x="44" y="3509"/>
                  </a:lnTo>
                  <a:cubicBezTo>
                    <a:pt x="42" y="3512"/>
                    <a:pt x="38" y="3514"/>
                    <a:pt x="35" y="3513"/>
                  </a:cubicBezTo>
                  <a:lnTo>
                    <a:pt x="26" y="3511"/>
                  </a:lnTo>
                  <a:cubicBezTo>
                    <a:pt x="24" y="3511"/>
                    <a:pt x="23" y="3510"/>
                    <a:pt x="22" y="3509"/>
                  </a:cubicBezTo>
                  <a:lnTo>
                    <a:pt x="14" y="3501"/>
                  </a:lnTo>
                  <a:cubicBezTo>
                    <a:pt x="13" y="3500"/>
                    <a:pt x="12" y="3499"/>
                    <a:pt x="12" y="3497"/>
                  </a:cubicBezTo>
                  <a:lnTo>
                    <a:pt x="10" y="3488"/>
                  </a:lnTo>
                  <a:cubicBezTo>
                    <a:pt x="9" y="3485"/>
                    <a:pt x="10" y="3482"/>
                    <a:pt x="13" y="3480"/>
                  </a:cubicBezTo>
                  <a:lnTo>
                    <a:pt x="20" y="3475"/>
                  </a:lnTo>
                  <a:cubicBezTo>
                    <a:pt x="21" y="3474"/>
                    <a:pt x="23" y="3473"/>
                    <a:pt x="24" y="3473"/>
                  </a:cubicBezTo>
                  <a:lnTo>
                    <a:pt x="2185" y="3473"/>
                  </a:lnTo>
                  <a:cubicBezTo>
                    <a:pt x="2187" y="3473"/>
                    <a:pt x="2188" y="3474"/>
                    <a:pt x="2190" y="3475"/>
                  </a:cubicBezTo>
                  <a:lnTo>
                    <a:pt x="2198" y="3480"/>
                  </a:lnTo>
                  <a:cubicBezTo>
                    <a:pt x="2201" y="3481"/>
                    <a:pt x="2202" y="3485"/>
                    <a:pt x="2201" y="3488"/>
                  </a:cubicBezTo>
                  <a:lnTo>
                    <a:pt x="2199" y="3497"/>
                  </a:lnTo>
                  <a:cubicBezTo>
                    <a:pt x="2199" y="3499"/>
                    <a:pt x="2198" y="3500"/>
                    <a:pt x="2197" y="3501"/>
                  </a:cubicBezTo>
                  <a:lnTo>
                    <a:pt x="2189" y="3509"/>
                  </a:lnTo>
                  <a:cubicBezTo>
                    <a:pt x="2188" y="3510"/>
                    <a:pt x="2187" y="3511"/>
                    <a:pt x="2185" y="3511"/>
                  </a:cubicBezTo>
                  <a:lnTo>
                    <a:pt x="2176" y="3513"/>
                  </a:lnTo>
                  <a:cubicBezTo>
                    <a:pt x="2173" y="3514"/>
                    <a:pt x="2169" y="3513"/>
                    <a:pt x="2168" y="3510"/>
                  </a:cubicBezTo>
                  <a:lnTo>
                    <a:pt x="2163" y="3502"/>
                  </a:lnTo>
                  <a:cubicBezTo>
                    <a:pt x="2162" y="3500"/>
                    <a:pt x="2161" y="3499"/>
                    <a:pt x="2161" y="3497"/>
                  </a:cubicBezTo>
                  <a:lnTo>
                    <a:pt x="2161" y="24"/>
                  </a:lnTo>
                  <a:cubicBezTo>
                    <a:pt x="2161" y="23"/>
                    <a:pt x="2162" y="21"/>
                    <a:pt x="2163" y="20"/>
                  </a:cubicBezTo>
                  <a:lnTo>
                    <a:pt x="2168" y="13"/>
                  </a:lnTo>
                  <a:cubicBezTo>
                    <a:pt x="2170" y="10"/>
                    <a:pt x="2173" y="9"/>
                    <a:pt x="2176" y="10"/>
                  </a:cubicBezTo>
                  <a:lnTo>
                    <a:pt x="2185" y="12"/>
                  </a:lnTo>
                  <a:cubicBezTo>
                    <a:pt x="2187" y="12"/>
                    <a:pt x="2188" y="13"/>
                    <a:pt x="2189" y="14"/>
                  </a:cubicBezTo>
                  <a:lnTo>
                    <a:pt x="2197" y="22"/>
                  </a:lnTo>
                  <a:cubicBezTo>
                    <a:pt x="2198" y="23"/>
                    <a:pt x="2199" y="24"/>
                    <a:pt x="2199" y="26"/>
                  </a:cubicBezTo>
                  <a:lnTo>
                    <a:pt x="2201" y="35"/>
                  </a:lnTo>
                  <a:cubicBezTo>
                    <a:pt x="2202" y="38"/>
                    <a:pt x="2200" y="42"/>
                    <a:pt x="2197" y="44"/>
                  </a:cubicBezTo>
                  <a:lnTo>
                    <a:pt x="2189" y="48"/>
                  </a:lnTo>
                  <a:cubicBezTo>
                    <a:pt x="2188" y="48"/>
                    <a:pt x="2187" y="48"/>
                    <a:pt x="2185" y="48"/>
                  </a:cubicBezTo>
                  <a:lnTo>
                    <a:pt x="24" y="48"/>
                  </a:lnTo>
                  <a:cubicBezTo>
                    <a:pt x="23" y="48"/>
                    <a:pt x="22" y="48"/>
                    <a:pt x="20" y="47"/>
                  </a:cubicBezTo>
                  <a:lnTo>
                    <a:pt x="13" y="43"/>
                  </a:lnTo>
                  <a:cubicBezTo>
                    <a:pt x="10" y="42"/>
                    <a:pt x="9" y="38"/>
                    <a:pt x="10" y="35"/>
                  </a:cubicBezTo>
                  <a:lnTo>
                    <a:pt x="12" y="26"/>
                  </a:lnTo>
                  <a:cubicBezTo>
                    <a:pt x="12" y="24"/>
                    <a:pt x="13" y="23"/>
                    <a:pt x="14" y="22"/>
                  </a:cubicBezTo>
                  <a:lnTo>
                    <a:pt x="22" y="14"/>
                  </a:lnTo>
                  <a:cubicBezTo>
                    <a:pt x="23" y="13"/>
                    <a:pt x="24" y="12"/>
                    <a:pt x="26" y="12"/>
                  </a:cubicBezTo>
                  <a:lnTo>
                    <a:pt x="35" y="10"/>
                  </a:lnTo>
                  <a:cubicBezTo>
                    <a:pt x="38" y="9"/>
                    <a:pt x="42" y="10"/>
                    <a:pt x="43" y="13"/>
                  </a:cubicBezTo>
                  <a:lnTo>
                    <a:pt x="47" y="20"/>
                  </a:lnTo>
                  <a:cubicBezTo>
                    <a:pt x="48" y="22"/>
                    <a:pt x="48" y="23"/>
                    <a:pt x="48" y="24"/>
                  </a:cubicBezTo>
                  <a:lnTo>
                    <a:pt x="48" y="3497"/>
                  </a:lnTo>
                  <a:close/>
                  <a:moveTo>
                    <a:pt x="32" y="24"/>
                  </a:moveTo>
                  <a:lnTo>
                    <a:pt x="34" y="28"/>
                  </a:lnTo>
                  <a:lnTo>
                    <a:pt x="30" y="21"/>
                  </a:lnTo>
                  <a:lnTo>
                    <a:pt x="38" y="25"/>
                  </a:lnTo>
                  <a:lnTo>
                    <a:pt x="29" y="27"/>
                  </a:lnTo>
                  <a:lnTo>
                    <a:pt x="33" y="25"/>
                  </a:lnTo>
                  <a:lnTo>
                    <a:pt x="25" y="33"/>
                  </a:lnTo>
                  <a:lnTo>
                    <a:pt x="27" y="29"/>
                  </a:lnTo>
                  <a:lnTo>
                    <a:pt x="25" y="38"/>
                  </a:lnTo>
                  <a:lnTo>
                    <a:pt x="21" y="30"/>
                  </a:lnTo>
                  <a:lnTo>
                    <a:pt x="28" y="34"/>
                  </a:lnTo>
                  <a:lnTo>
                    <a:pt x="24" y="32"/>
                  </a:lnTo>
                  <a:lnTo>
                    <a:pt x="2185" y="32"/>
                  </a:lnTo>
                  <a:lnTo>
                    <a:pt x="2182" y="33"/>
                  </a:lnTo>
                  <a:lnTo>
                    <a:pt x="2190" y="29"/>
                  </a:lnTo>
                  <a:lnTo>
                    <a:pt x="2186" y="38"/>
                  </a:lnTo>
                  <a:lnTo>
                    <a:pt x="2184" y="29"/>
                  </a:lnTo>
                  <a:lnTo>
                    <a:pt x="2186" y="33"/>
                  </a:lnTo>
                  <a:lnTo>
                    <a:pt x="2178" y="25"/>
                  </a:lnTo>
                  <a:lnTo>
                    <a:pt x="2182" y="27"/>
                  </a:lnTo>
                  <a:lnTo>
                    <a:pt x="2173" y="25"/>
                  </a:lnTo>
                  <a:lnTo>
                    <a:pt x="2181" y="22"/>
                  </a:lnTo>
                  <a:lnTo>
                    <a:pt x="2176" y="29"/>
                  </a:lnTo>
                  <a:lnTo>
                    <a:pt x="2177" y="24"/>
                  </a:lnTo>
                  <a:lnTo>
                    <a:pt x="2177" y="3497"/>
                  </a:lnTo>
                  <a:lnTo>
                    <a:pt x="2176" y="3493"/>
                  </a:lnTo>
                  <a:lnTo>
                    <a:pt x="2181" y="3501"/>
                  </a:lnTo>
                  <a:lnTo>
                    <a:pt x="2173" y="3498"/>
                  </a:lnTo>
                  <a:lnTo>
                    <a:pt x="2182" y="3496"/>
                  </a:lnTo>
                  <a:lnTo>
                    <a:pt x="2178" y="3498"/>
                  </a:lnTo>
                  <a:lnTo>
                    <a:pt x="2186" y="3490"/>
                  </a:lnTo>
                  <a:lnTo>
                    <a:pt x="2184" y="3494"/>
                  </a:lnTo>
                  <a:lnTo>
                    <a:pt x="2186" y="3485"/>
                  </a:lnTo>
                  <a:lnTo>
                    <a:pt x="2189" y="3493"/>
                  </a:lnTo>
                  <a:lnTo>
                    <a:pt x="2181" y="3488"/>
                  </a:lnTo>
                  <a:lnTo>
                    <a:pt x="2185" y="3489"/>
                  </a:lnTo>
                  <a:lnTo>
                    <a:pt x="24" y="3489"/>
                  </a:lnTo>
                  <a:lnTo>
                    <a:pt x="29" y="3488"/>
                  </a:lnTo>
                  <a:lnTo>
                    <a:pt x="22" y="3493"/>
                  </a:lnTo>
                  <a:lnTo>
                    <a:pt x="25" y="3485"/>
                  </a:lnTo>
                  <a:lnTo>
                    <a:pt x="27" y="3494"/>
                  </a:lnTo>
                  <a:lnTo>
                    <a:pt x="25" y="3490"/>
                  </a:lnTo>
                  <a:lnTo>
                    <a:pt x="33" y="3498"/>
                  </a:lnTo>
                  <a:lnTo>
                    <a:pt x="29" y="3496"/>
                  </a:lnTo>
                  <a:lnTo>
                    <a:pt x="38" y="3498"/>
                  </a:lnTo>
                  <a:lnTo>
                    <a:pt x="29" y="3502"/>
                  </a:lnTo>
                  <a:lnTo>
                    <a:pt x="33" y="3494"/>
                  </a:lnTo>
                  <a:lnTo>
                    <a:pt x="32" y="3497"/>
                  </a:lnTo>
                  <a:lnTo>
                    <a:pt x="32" y="24"/>
                  </a:lnTo>
                  <a:close/>
                  <a:moveTo>
                    <a:pt x="16" y="24"/>
                  </a:moveTo>
                  <a:cubicBezTo>
                    <a:pt x="16" y="22"/>
                    <a:pt x="18" y="19"/>
                    <a:pt x="20" y="18"/>
                  </a:cubicBezTo>
                  <a:cubicBezTo>
                    <a:pt x="22" y="16"/>
                    <a:pt x="25" y="16"/>
                    <a:pt x="28" y="17"/>
                  </a:cubicBezTo>
                  <a:lnTo>
                    <a:pt x="42" y="23"/>
                  </a:lnTo>
                  <a:cubicBezTo>
                    <a:pt x="44" y="24"/>
                    <a:pt x="46" y="26"/>
                    <a:pt x="46" y="29"/>
                  </a:cubicBezTo>
                  <a:cubicBezTo>
                    <a:pt x="47" y="32"/>
                    <a:pt x="46" y="34"/>
                    <a:pt x="44" y="36"/>
                  </a:cubicBezTo>
                  <a:lnTo>
                    <a:pt x="36" y="44"/>
                  </a:lnTo>
                  <a:cubicBezTo>
                    <a:pt x="34" y="46"/>
                    <a:pt x="32" y="47"/>
                    <a:pt x="29" y="46"/>
                  </a:cubicBezTo>
                  <a:cubicBezTo>
                    <a:pt x="26" y="46"/>
                    <a:pt x="24" y="44"/>
                    <a:pt x="23" y="42"/>
                  </a:cubicBezTo>
                  <a:lnTo>
                    <a:pt x="17" y="28"/>
                  </a:lnTo>
                  <a:cubicBezTo>
                    <a:pt x="16" y="25"/>
                    <a:pt x="16" y="22"/>
                    <a:pt x="18" y="20"/>
                  </a:cubicBezTo>
                  <a:cubicBezTo>
                    <a:pt x="19" y="18"/>
                    <a:pt x="22" y="16"/>
                    <a:pt x="24" y="16"/>
                  </a:cubicBezTo>
                  <a:lnTo>
                    <a:pt x="2185" y="16"/>
                  </a:lnTo>
                  <a:cubicBezTo>
                    <a:pt x="2188" y="16"/>
                    <a:pt x="2191" y="18"/>
                    <a:pt x="2192" y="20"/>
                  </a:cubicBezTo>
                  <a:cubicBezTo>
                    <a:pt x="2194" y="22"/>
                    <a:pt x="2194" y="25"/>
                    <a:pt x="2193" y="27"/>
                  </a:cubicBezTo>
                  <a:lnTo>
                    <a:pt x="2188" y="41"/>
                  </a:lnTo>
                  <a:cubicBezTo>
                    <a:pt x="2187" y="44"/>
                    <a:pt x="2185" y="46"/>
                    <a:pt x="2182" y="46"/>
                  </a:cubicBezTo>
                  <a:cubicBezTo>
                    <a:pt x="2180" y="47"/>
                    <a:pt x="2177" y="46"/>
                    <a:pt x="2175" y="44"/>
                  </a:cubicBezTo>
                  <a:lnTo>
                    <a:pt x="2167" y="36"/>
                  </a:lnTo>
                  <a:cubicBezTo>
                    <a:pt x="2165" y="34"/>
                    <a:pt x="2164" y="32"/>
                    <a:pt x="2165" y="29"/>
                  </a:cubicBezTo>
                  <a:cubicBezTo>
                    <a:pt x="2165" y="26"/>
                    <a:pt x="2167" y="24"/>
                    <a:pt x="2169" y="23"/>
                  </a:cubicBezTo>
                  <a:lnTo>
                    <a:pt x="2182" y="17"/>
                  </a:lnTo>
                  <a:cubicBezTo>
                    <a:pt x="2185" y="16"/>
                    <a:pt x="2187" y="16"/>
                    <a:pt x="2190" y="18"/>
                  </a:cubicBezTo>
                  <a:cubicBezTo>
                    <a:pt x="2192" y="19"/>
                    <a:pt x="2193" y="22"/>
                    <a:pt x="2193" y="24"/>
                  </a:cubicBezTo>
                  <a:lnTo>
                    <a:pt x="2193" y="3497"/>
                  </a:lnTo>
                  <a:cubicBezTo>
                    <a:pt x="2193" y="3500"/>
                    <a:pt x="2192" y="3503"/>
                    <a:pt x="2190" y="3504"/>
                  </a:cubicBezTo>
                  <a:cubicBezTo>
                    <a:pt x="2188" y="3506"/>
                    <a:pt x="2185" y="3506"/>
                    <a:pt x="2183" y="3505"/>
                  </a:cubicBezTo>
                  <a:lnTo>
                    <a:pt x="2170" y="3500"/>
                  </a:lnTo>
                  <a:cubicBezTo>
                    <a:pt x="2167" y="3499"/>
                    <a:pt x="2165" y="3497"/>
                    <a:pt x="2165" y="3494"/>
                  </a:cubicBezTo>
                  <a:cubicBezTo>
                    <a:pt x="2164" y="3491"/>
                    <a:pt x="2165" y="3489"/>
                    <a:pt x="2167" y="3487"/>
                  </a:cubicBezTo>
                  <a:lnTo>
                    <a:pt x="2175" y="3479"/>
                  </a:lnTo>
                  <a:cubicBezTo>
                    <a:pt x="2177" y="3477"/>
                    <a:pt x="2179" y="3476"/>
                    <a:pt x="2182" y="3477"/>
                  </a:cubicBezTo>
                  <a:cubicBezTo>
                    <a:pt x="2185" y="3477"/>
                    <a:pt x="2187" y="3479"/>
                    <a:pt x="2188" y="3482"/>
                  </a:cubicBezTo>
                  <a:lnTo>
                    <a:pt x="2193" y="3495"/>
                  </a:lnTo>
                  <a:cubicBezTo>
                    <a:pt x="2194" y="3497"/>
                    <a:pt x="2194" y="3500"/>
                    <a:pt x="2192" y="3502"/>
                  </a:cubicBezTo>
                  <a:cubicBezTo>
                    <a:pt x="2191" y="3504"/>
                    <a:pt x="2188" y="3505"/>
                    <a:pt x="2185" y="3505"/>
                  </a:cubicBezTo>
                  <a:lnTo>
                    <a:pt x="24" y="3505"/>
                  </a:lnTo>
                  <a:cubicBezTo>
                    <a:pt x="22" y="3505"/>
                    <a:pt x="19" y="3504"/>
                    <a:pt x="18" y="3502"/>
                  </a:cubicBezTo>
                  <a:cubicBezTo>
                    <a:pt x="16" y="3499"/>
                    <a:pt x="16" y="3497"/>
                    <a:pt x="17" y="3494"/>
                  </a:cubicBezTo>
                  <a:lnTo>
                    <a:pt x="23" y="3481"/>
                  </a:lnTo>
                  <a:cubicBezTo>
                    <a:pt x="24" y="3479"/>
                    <a:pt x="26" y="3477"/>
                    <a:pt x="29" y="3477"/>
                  </a:cubicBezTo>
                  <a:cubicBezTo>
                    <a:pt x="32" y="3476"/>
                    <a:pt x="34" y="3477"/>
                    <a:pt x="36" y="3479"/>
                  </a:cubicBezTo>
                  <a:lnTo>
                    <a:pt x="44" y="3487"/>
                  </a:lnTo>
                  <a:cubicBezTo>
                    <a:pt x="46" y="3489"/>
                    <a:pt x="47" y="3492"/>
                    <a:pt x="46" y="3494"/>
                  </a:cubicBezTo>
                  <a:cubicBezTo>
                    <a:pt x="46" y="3497"/>
                    <a:pt x="44" y="3499"/>
                    <a:pt x="41" y="3500"/>
                  </a:cubicBezTo>
                  <a:lnTo>
                    <a:pt x="27" y="3505"/>
                  </a:lnTo>
                  <a:cubicBezTo>
                    <a:pt x="25" y="3506"/>
                    <a:pt x="22" y="3506"/>
                    <a:pt x="20" y="3504"/>
                  </a:cubicBezTo>
                  <a:cubicBezTo>
                    <a:pt x="18" y="3503"/>
                    <a:pt x="16" y="3500"/>
                    <a:pt x="16" y="3497"/>
                  </a:cubicBezTo>
                  <a:lnTo>
                    <a:pt x="16" y="24"/>
                  </a:lnTo>
                  <a:close/>
                  <a:moveTo>
                    <a:pt x="32" y="3497"/>
                  </a:moveTo>
                  <a:lnTo>
                    <a:pt x="22" y="3490"/>
                  </a:lnTo>
                  <a:lnTo>
                    <a:pt x="36" y="3485"/>
                  </a:lnTo>
                  <a:lnTo>
                    <a:pt x="33" y="3498"/>
                  </a:lnTo>
                  <a:lnTo>
                    <a:pt x="25" y="3490"/>
                  </a:lnTo>
                  <a:lnTo>
                    <a:pt x="38" y="3488"/>
                  </a:lnTo>
                  <a:lnTo>
                    <a:pt x="32" y="3501"/>
                  </a:lnTo>
                  <a:lnTo>
                    <a:pt x="24" y="3489"/>
                  </a:lnTo>
                  <a:lnTo>
                    <a:pt x="2185" y="3489"/>
                  </a:lnTo>
                  <a:lnTo>
                    <a:pt x="2178" y="3500"/>
                  </a:lnTo>
                  <a:lnTo>
                    <a:pt x="2173" y="3487"/>
                  </a:lnTo>
                  <a:lnTo>
                    <a:pt x="2186" y="3490"/>
                  </a:lnTo>
                  <a:lnTo>
                    <a:pt x="2178" y="3498"/>
                  </a:lnTo>
                  <a:lnTo>
                    <a:pt x="2175" y="3485"/>
                  </a:lnTo>
                  <a:lnTo>
                    <a:pt x="2188" y="3490"/>
                  </a:lnTo>
                  <a:lnTo>
                    <a:pt x="2177" y="3497"/>
                  </a:lnTo>
                  <a:lnTo>
                    <a:pt x="2177" y="24"/>
                  </a:lnTo>
                  <a:lnTo>
                    <a:pt x="2189" y="32"/>
                  </a:lnTo>
                  <a:lnTo>
                    <a:pt x="2176" y="38"/>
                  </a:lnTo>
                  <a:lnTo>
                    <a:pt x="2178" y="25"/>
                  </a:lnTo>
                  <a:lnTo>
                    <a:pt x="2186" y="33"/>
                  </a:lnTo>
                  <a:lnTo>
                    <a:pt x="2173" y="36"/>
                  </a:lnTo>
                  <a:lnTo>
                    <a:pt x="2178" y="22"/>
                  </a:lnTo>
                  <a:lnTo>
                    <a:pt x="2185" y="32"/>
                  </a:lnTo>
                  <a:lnTo>
                    <a:pt x="24" y="32"/>
                  </a:lnTo>
                  <a:lnTo>
                    <a:pt x="32" y="21"/>
                  </a:lnTo>
                  <a:lnTo>
                    <a:pt x="38" y="35"/>
                  </a:lnTo>
                  <a:lnTo>
                    <a:pt x="25" y="33"/>
                  </a:lnTo>
                  <a:lnTo>
                    <a:pt x="33" y="25"/>
                  </a:lnTo>
                  <a:lnTo>
                    <a:pt x="35" y="38"/>
                  </a:lnTo>
                  <a:lnTo>
                    <a:pt x="21" y="32"/>
                  </a:lnTo>
                  <a:lnTo>
                    <a:pt x="32" y="24"/>
                  </a:lnTo>
                  <a:lnTo>
                    <a:pt x="32" y="3497"/>
                  </a:lnTo>
                  <a:close/>
                  <a:moveTo>
                    <a:pt x="59" y="3489"/>
                  </a:moveTo>
                  <a:cubicBezTo>
                    <a:pt x="59" y="3490"/>
                    <a:pt x="59" y="3491"/>
                    <a:pt x="59" y="3491"/>
                  </a:cubicBezTo>
                  <a:lnTo>
                    <a:pt x="58" y="3496"/>
                  </a:lnTo>
                  <a:cubicBezTo>
                    <a:pt x="58" y="3497"/>
                    <a:pt x="58" y="3498"/>
                    <a:pt x="57" y="3499"/>
                  </a:cubicBezTo>
                  <a:lnTo>
                    <a:pt x="51" y="3507"/>
                  </a:lnTo>
                  <a:cubicBezTo>
                    <a:pt x="50" y="3509"/>
                    <a:pt x="49" y="3510"/>
                    <a:pt x="47" y="3510"/>
                  </a:cubicBezTo>
                  <a:lnTo>
                    <a:pt x="38" y="3513"/>
                  </a:lnTo>
                  <a:cubicBezTo>
                    <a:pt x="36" y="3514"/>
                    <a:pt x="35" y="3514"/>
                    <a:pt x="33" y="3513"/>
                  </a:cubicBezTo>
                  <a:lnTo>
                    <a:pt x="24" y="3510"/>
                  </a:lnTo>
                  <a:cubicBezTo>
                    <a:pt x="23" y="3510"/>
                    <a:pt x="22" y="3509"/>
                    <a:pt x="22" y="3509"/>
                  </a:cubicBezTo>
                  <a:lnTo>
                    <a:pt x="18" y="3506"/>
                  </a:lnTo>
                  <a:cubicBezTo>
                    <a:pt x="17" y="3505"/>
                    <a:pt x="16" y="3505"/>
                    <a:pt x="16" y="3504"/>
                  </a:cubicBezTo>
                  <a:lnTo>
                    <a:pt x="11" y="3496"/>
                  </a:lnTo>
                  <a:cubicBezTo>
                    <a:pt x="10" y="3495"/>
                    <a:pt x="10" y="3495"/>
                    <a:pt x="10" y="3494"/>
                  </a:cubicBezTo>
                  <a:lnTo>
                    <a:pt x="8" y="3489"/>
                  </a:lnTo>
                  <a:cubicBezTo>
                    <a:pt x="8" y="3488"/>
                    <a:pt x="7" y="3487"/>
                    <a:pt x="7" y="3486"/>
                  </a:cubicBezTo>
                  <a:lnTo>
                    <a:pt x="7" y="3478"/>
                  </a:lnTo>
                  <a:cubicBezTo>
                    <a:pt x="7" y="3477"/>
                    <a:pt x="8" y="3475"/>
                    <a:pt x="9" y="3474"/>
                  </a:cubicBezTo>
                  <a:lnTo>
                    <a:pt x="13" y="3468"/>
                  </a:lnTo>
                  <a:cubicBezTo>
                    <a:pt x="13" y="3467"/>
                    <a:pt x="14" y="3467"/>
                    <a:pt x="15" y="3466"/>
                  </a:cubicBezTo>
                  <a:lnTo>
                    <a:pt x="22" y="3461"/>
                  </a:lnTo>
                  <a:cubicBezTo>
                    <a:pt x="22" y="3461"/>
                    <a:pt x="23" y="3460"/>
                    <a:pt x="23" y="3460"/>
                  </a:cubicBezTo>
                  <a:lnTo>
                    <a:pt x="27" y="3458"/>
                  </a:lnTo>
                  <a:cubicBezTo>
                    <a:pt x="28" y="3458"/>
                    <a:pt x="29" y="3457"/>
                    <a:pt x="30" y="3457"/>
                  </a:cubicBezTo>
                  <a:lnTo>
                    <a:pt x="2180" y="3457"/>
                  </a:lnTo>
                  <a:cubicBezTo>
                    <a:pt x="2181" y="3457"/>
                    <a:pt x="2182" y="3458"/>
                    <a:pt x="2183" y="3458"/>
                  </a:cubicBezTo>
                  <a:lnTo>
                    <a:pt x="2188" y="3460"/>
                  </a:lnTo>
                  <a:cubicBezTo>
                    <a:pt x="2189" y="3460"/>
                    <a:pt x="2190" y="3461"/>
                    <a:pt x="2190" y="3461"/>
                  </a:cubicBezTo>
                  <a:lnTo>
                    <a:pt x="2197" y="3466"/>
                  </a:lnTo>
                  <a:cubicBezTo>
                    <a:pt x="2198" y="3467"/>
                    <a:pt x="2199" y="3468"/>
                    <a:pt x="2200" y="3469"/>
                  </a:cubicBezTo>
                  <a:lnTo>
                    <a:pt x="2203" y="3475"/>
                  </a:lnTo>
                  <a:cubicBezTo>
                    <a:pt x="2203" y="3476"/>
                    <a:pt x="2203" y="3477"/>
                    <a:pt x="2203" y="3478"/>
                  </a:cubicBezTo>
                  <a:lnTo>
                    <a:pt x="2203" y="3486"/>
                  </a:lnTo>
                  <a:cubicBezTo>
                    <a:pt x="2203" y="3487"/>
                    <a:pt x="2203" y="3488"/>
                    <a:pt x="2203" y="3488"/>
                  </a:cubicBezTo>
                  <a:lnTo>
                    <a:pt x="2202" y="3493"/>
                  </a:lnTo>
                  <a:cubicBezTo>
                    <a:pt x="2202" y="3494"/>
                    <a:pt x="2202" y="3495"/>
                    <a:pt x="2201" y="3496"/>
                  </a:cubicBezTo>
                  <a:lnTo>
                    <a:pt x="2196" y="3504"/>
                  </a:lnTo>
                  <a:cubicBezTo>
                    <a:pt x="2196" y="3505"/>
                    <a:pt x="2195" y="3505"/>
                    <a:pt x="2194" y="3506"/>
                  </a:cubicBezTo>
                  <a:lnTo>
                    <a:pt x="2190" y="3509"/>
                  </a:lnTo>
                  <a:cubicBezTo>
                    <a:pt x="2190" y="3509"/>
                    <a:pt x="2189" y="3510"/>
                    <a:pt x="2188" y="3510"/>
                  </a:cubicBezTo>
                  <a:lnTo>
                    <a:pt x="2179" y="3513"/>
                  </a:lnTo>
                  <a:cubicBezTo>
                    <a:pt x="2177" y="3514"/>
                    <a:pt x="2176" y="3514"/>
                    <a:pt x="2174" y="3513"/>
                  </a:cubicBezTo>
                  <a:lnTo>
                    <a:pt x="2165" y="3510"/>
                  </a:lnTo>
                  <a:cubicBezTo>
                    <a:pt x="2163" y="3510"/>
                    <a:pt x="2162" y="3509"/>
                    <a:pt x="2161" y="3507"/>
                  </a:cubicBezTo>
                  <a:lnTo>
                    <a:pt x="2155" y="3499"/>
                  </a:lnTo>
                  <a:cubicBezTo>
                    <a:pt x="2155" y="3499"/>
                    <a:pt x="2154" y="3498"/>
                    <a:pt x="2154" y="3497"/>
                  </a:cubicBezTo>
                  <a:lnTo>
                    <a:pt x="2152" y="3492"/>
                  </a:lnTo>
                  <a:cubicBezTo>
                    <a:pt x="2152" y="3491"/>
                    <a:pt x="2151" y="3490"/>
                    <a:pt x="2151" y="3489"/>
                  </a:cubicBezTo>
                  <a:lnTo>
                    <a:pt x="2151" y="32"/>
                  </a:lnTo>
                  <a:cubicBezTo>
                    <a:pt x="2151" y="31"/>
                    <a:pt x="2152" y="30"/>
                    <a:pt x="2152" y="29"/>
                  </a:cubicBezTo>
                  <a:lnTo>
                    <a:pt x="2154" y="24"/>
                  </a:lnTo>
                  <a:cubicBezTo>
                    <a:pt x="2154" y="24"/>
                    <a:pt x="2155" y="23"/>
                    <a:pt x="2155" y="22"/>
                  </a:cubicBezTo>
                  <a:lnTo>
                    <a:pt x="2161" y="15"/>
                  </a:lnTo>
                  <a:cubicBezTo>
                    <a:pt x="2163" y="14"/>
                    <a:pt x="2164" y="13"/>
                    <a:pt x="2166" y="13"/>
                  </a:cubicBezTo>
                  <a:lnTo>
                    <a:pt x="2175" y="11"/>
                  </a:lnTo>
                  <a:cubicBezTo>
                    <a:pt x="2176" y="10"/>
                    <a:pt x="2178" y="10"/>
                    <a:pt x="2179" y="11"/>
                  </a:cubicBezTo>
                  <a:lnTo>
                    <a:pt x="2188" y="14"/>
                  </a:lnTo>
                  <a:cubicBezTo>
                    <a:pt x="2189" y="14"/>
                    <a:pt x="2190" y="15"/>
                    <a:pt x="2190" y="15"/>
                  </a:cubicBezTo>
                  <a:lnTo>
                    <a:pt x="2194" y="18"/>
                  </a:lnTo>
                  <a:cubicBezTo>
                    <a:pt x="2195" y="19"/>
                    <a:pt x="2196" y="19"/>
                    <a:pt x="2196" y="20"/>
                  </a:cubicBezTo>
                  <a:lnTo>
                    <a:pt x="2201" y="28"/>
                  </a:lnTo>
                  <a:cubicBezTo>
                    <a:pt x="2202" y="29"/>
                    <a:pt x="2202" y="30"/>
                    <a:pt x="2202" y="31"/>
                  </a:cubicBezTo>
                  <a:lnTo>
                    <a:pt x="2203" y="35"/>
                  </a:lnTo>
                  <a:cubicBezTo>
                    <a:pt x="2203" y="35"/>
                    <a:pt x="2203" y="36"/>
                    <a:pt x="2203" y="36"/>
                  </a:cubicBezTo>
                  <a:lnTo>
                    <a:pt x="2203" y="44"/>
                  </a:lnTo>
                  <a:cubicBezTo>
                    <a:pt x="2203" y="46"/>
                    <a:pt x="2203" y="47"/>
                    <a:pt x="2202" y="48"/>
                  </a:cubicBezTo>
                  <a:lnTo>
                    <a:pt x="2198" y="55"/>
                  </a:lnTo>
                  <a:cubicBezTo>
                    <a:pt x="2198" y="57"/>
                    <a:pt x="2197" y="58"/>
                    <a:pt x="2195" y="58"/>
                  </a:cubicBezTo>
                  <a:lnTo>
                    <a:pt x="2188" y="62"/>
                  </a:lnTo>
                  <a:cubicBezTo>
                    <a:pt x="2188" y="63"/>
                    <a:pt x="2187" y="63"/>
                    <a:pt x="2186" y="63"/>
                  </a:cubicBezTo>
                  <a:lnTo>
                    <a:pt x="2182" y="64"/>
                  </a:lnTo>
                  <a:cubicBezTo>
                    <a:pt x="2182" y="64"/>
                    <a:pt x="2181" y="64"/>
                    <a:pt x="2180" y="64"/>
                  </a:cubicBezTo>
                  <a:lnTo>
                    <a:pt x="30" y="64"/>
                  </a:lnTo>
                  <a:cubicBezTo>
                    <a:pt x="30" y="64"/>
                    <a:pt x="29" y="64"/>
                    <a:pt x="29" y="64"/>
                  </a:cubicBezTo>
                  <a:lnTo>
                    <a:pt x="25" y="63"/>
                  </a:lnTo>
                  <a:cubicBezTo>
                    <a:pt x="24" y="63"/>
                    <a:pt x="23" y="63"/>
                    <a:pt x="22" y="62"/>
                  </a:cubicBezTo>
                  <a:lnTo>
                    <a:pt x="15" y="58"/>
                  </a:lnTo>
                  <a:cubicBezTo>
                    <a:pt x="14" y="58"/>
                    <a:pt x="13" y="57"/>
                    <a:pt x="13" y="55"/>
                  </a:cubicBezTo>
                  <a:lnTo>
                    <a:pt x="9" y="48"/>
                  </a:lnTo>
                  <a:cubicBezTo>
                    <a:pt x="8" y="47"/>
                    <a:pt x="7" y="46"/>
                    <a:pt x="7" y="44"/>
                  </a:cubicBezTo>
                  <a:lnTo>
                    <a:pt x="7" y="36"/>
                  </a:lnTo>
                  <a:cubicBezTo>
                    <a:pt x="7" y="35"/>
                    <a:pt x="8" y="34"/>
                    <a:pt x="8" y="33"/>
                  </a:cubicBezTo>
                  <a:lnTo>
                    <a:pt x="10" y="29"/>
                  </a:lnTo>
                  <a:lnTo>
                    <a:pt x="16" y="20"/>
                  </a:lnTo>
                  <a:cubicBezTo>
                    <a:pt x="16" y="19"/>
                    <a:pt x="17" y="19"/>
                    <a:pt x="18" y="18"/>
                  </a:cubicBezTo>
                  <a:lnTo>
                    <a:pt x="22" y="15"/>
                  </a:lnTo>
                  <a:cubicBezTo>
                    <a:pt x="22" y="15"/>
                    <a:pt x="23" y="14"/>
                    <a:pt x="24" y="14"/>
                  </a:cubicBezTo>
                  <a:lnTo>
                    <a:pt x="33" y="11"/>
                  </a:lnTo>
                  <a:cubicBezTo>
                    <a:pt x="34" y="10"/>
                    <a:pt x="36" y="10"/>
                    <a:pt x="37" y="11"/>
                  </a:cubicBezTo>
                  <a:lnTo>
                    <a:pt x="46" y="13"/>
                  </a:lnTo>
                  <a:cubicBezTo>
                    <a:pt x="48" y="13"/>
                    <a:pt x="49" y="14"/>
                    <a:pt x="51" y="15"/>
                  </a:cubicBezTo>
                  <a:lnTo>
                    <a:pt x="57" y="22"/>
                  </a:lnTo>
                  <a:cubicBezTo>
                    <a:pt x="57" y="23"/>
                    <a:pt x="58" y="25"/>
                    <a:pt x="58" y="26"/>
                  </a:cubicBezTo>
                  <a:lnTo>
                    <a:pt x="59" y="31"/>
                  </a:lnTo>
                  <a:cubicBezTo>
                    <a:pt x="59" y="31"/>
                    <a:pt x="59" y="32"/>
                    <a:pt x="59" y="32"/>
                  </a:cubicBezTo>
                  <a:lnTo>
                    <a:pt x="59" y="3489"/>
                  </a:lnTo>
                  <a:close/>
                  <a:moveTo>
                    <a:pt x="43" y="32"/>
                  </a:moveTo>
                  <a:lnTo>
                    <a:pt x="44" y="34"/>
                  </a:lnTo>
                  <a:lnTo>
                    <a:pt x="43" y="29"/>
                  </a:lnTo>
                  <a:lnTo>
                    <a:pt x="44" y="33"/>
                  </a:lnTo>
                  <a:lnTo>
                    <a:pt x="38" y="26"/>
                  </a:lnTo>
                  <a:lnTo>
                    <a:pt x="43" y="28"/>
                  </a:lnTo>
                  <a:lnTo>
                    <a:pt x="34" y="26"/>
                  </a:lnTo>
                  <a:lnTo>
                    <a:pt x="38" y="26"/>
                  </a:lnTo>
                  <a:lnTo>
                    <a:pt x="29" y="29"/>
                  </a:lnTo>
                  <a:lnTo>
                    <a:pt x="31" y="28"/>
                  </a:lnTo>
                  <a:lnTo>
                    <a:pt x="27" y="31"/>
                  </a:lnTo>
                  <a:lnTo>
                    <a:pt x="29" y="29"/>
                  </a:lnTo>
                  <a:lnTo>
                    <a:pt x="25" y="36"/>
                  </a:lnTo>
                  <a:lnTo>
                    <a:pt x="23" y="40"/>
                  </a:lnTo>
                  <a:lnTo>
                    <a:pt x="23" y="36"/>
                  </a:lnTo>
                  <a:lnTo>
                    <a:pt x="23" y="44"/>
                  </a:lnTo>
                  <a:lnTo>
                    <a:pt x="22" y="40"/>
                  </a:lnTo>
                  <a:lnTo>
                    <a:pt x="26" y="47"/>
                  </a:lnTo>
                  <a:lnTo>
                    <a:pt x="23" y="45"/>
                  </a:lnTo>
                  <a:lnTo>
                    <a:pt x="30" y="49"/>
                  </a:lnTo>
                  <a:lnTo>
                    <a:pt x="28" y="48"/>
                  </a:lnTo>
                  <a:lnTo>
                    <a:pt x="32" y="49"/>
                  </a:lnTo>
                  <a:lnTo>
                    <a:pt x="30" y="48"/>
                  </a:lnTo>
                  <a:lnTo>
                    <a:pt x="2180" y="48"/>
                  </a:lnTo>
                  <a:lnTo>
                    <a:pt x="2179" y="49"/>
                  </a:lnTo>
                  <a:lnTo>
                    <a:pt x="2183" y="48"/>
                  </a:lnTo>
                  <a:lnTo>
                    <a:pt x="2180" y="49"/>
                  </a:lnTo>
                  <a:lnTo>
                    <a:pt x="2187" y="45"/>
                  </a:lnTo>
                  <a:lnTo>
                    <a:pt x="2185" y="47"/>
                  </a:lnTo>
                  <a:lnTo>
                    <a:pt x="2189" y="40"/>
                  </a:lnTo>
                  <a:lnTo>
                    <a:pt x="2187" y="44"/>
                  </a:lnTo>
                  <a:lnTo>
                    <a:pt x="2187" y="36"/>
                  </a:lnTo>
                  <a:lnTo>
                    <a:pt x="2188" y="38"/>
                  </a:lnTo>
                  <a:lnTo>
                    <a:pt x="2187" y="34"/>
                  </a:lnTo>
                  <a:lnTo>
                    <a:pt x="2188" y="37"/>
                  </a:lnTo>
                  <a:lnTo>
                    <a:pt x="2183" y="29"/>
                  </a:lnTo>
                  <a:lnTo>
                    <a:pt x="2185" y="31"/>
                  </a:lnTo>
                  <a:lnTo>
                    <a:pt x="2181" y="28"/>
                  </a:lnTo>
                  <a:lnTo>
                    <a:pt x="2183" y="29"/>
                  </a:lnTo>
                  <a:lnTo>
                    <a:pt x="2174" y="26"/>
                  </a:lnTo>
                  <a:lnTo>
                    <a:pt x="2178" y="26"/>
                  </a:lnTo>
                  <a:lnTo>
                    <a:pt x="2169" y="28"/>
                  </a:lnTo>
                  <a:lnTo>
                    <a:pt x="2174" y="26"/>
                  </a:lnTo>
                  <a:lnTo>
                    <a:pt x="2168" y="33"/>
                  </a:lnTo>
                  <a:lnTo>
                    <a:pt x="2169" y="30"/>
                  </a:lnTo>
                  <a:lnTo>
                    <a:pt x="2167" y="35"/>
                  </a:lnTo>
                  <a:lnTo>
                    <a:pt x="2167" y="32"/>
                  </a:lnTo>
                  <a:lnTo>
                    <a:pt x="2167" y="3489"/>
                  </a:lnTo>
                  <a:lnTo>
                    <a:pt x="2167" y="3486"/>
                  </a:lnTo>
                  <a:lnTo>
                    <a:pt x="2169" y="3491"/>
                  </a:lnTo>
                  <a:lnTo>
                    <a:pt x="2168" y="3490"/>
                  </a:lnTo>
                  <a:lnTo>
                    <a:pt x="2174" y="3498"/>
                  </a:lnTo>
                  <a:lnTo>
                    <a:pt x="2170" y="3495"/>
                  </a:lnTo>
                  <a:lnTo>
                    <a:pt x="2179" y="3498"/>
                  </a:lnTo>
                  <a:lnTo>
                    <a:pt x="2174" y="3498"/>
                  </a:lnTo>
                  <a:lnTo>
                    <a:pt x="2183" y="3495"/>
                  </a:lnTo>
                  <a:lnTo>
                    <a:pt x="2181" y="3496"/>
                  </a:lnTo>
                  <a:lnTo>
                    <a:pt x="2185" y="3493"/>
                  </a:lnTo>
                  <a:lnTo>
                    <a:pt x="2183" y="3495"/>
                  </a:lnTo>
                  <a:lnTo>
                    <a:pt x="2188" y="3487"/>
                  </a:lnTo>
                  <a:lnTo>
                    <a:pt x="2187" y="3490"/>
                  </a:lnTo>
                  <a:lnTo>
                    <a:pt x="2188" y="3485"/>
                  </a:lnTo>
                  <a:lnTo>
                    <a:pt x="2187" y="3486"/>
                  </a:lnTo>
                  <a:lnTo>
                    <a:pt x="2187" y="3478"/>
                  </a:lnTo>
                  <a:lnTo>
                    <a:pt x="2188" y="3482"/>
                  </a:lnTo>
                  <a:lnTo>
                    <a:pt x="2185" y="3476"/>
                  </a:lnTo>
                  <a:lnTo>
                    <a:pt x="2188" y="3479"/>
                  </a:lnTo>
                  <a:lnTo>
                    <a:pt x="2181" y="3474"/>
                  </a:lnTo>
                  <a:lnTo>
                    <a:pt x="2182" y="3475"/>
                  </a:lnTo>
                  <a:lnTo>
                    <a:pt x="2177" y="3473"/>
                  </a:lnTo>
                  <a:lnTo>
                    <a:pt x="2180" y="3473"/>
                  </a:lnTo>
                  <a:lnTo>
                    <a:pt x="30" y="3473"/>
                  </a:lnTo>
                  <a:lnTo>
                    <a:pt x="34" y="3473"/>
                  </a:lnTo>
                  <a:lnTo>
                    <a:pt x="30" y="3475"/>
                  </a:lnTo>
                  <a:lnTo>
                    <a:pt x="31" y="3474"/>
                  </a:lnTo>
                  <a:lnTo>
                    <a:pt x="24" y="3479"/>
                  </a:lnTo>
                  <a:lnTo>
                    <a:pt x="26" y="3477"/>
                  </a:lnTo>
                  <a:lnTo>
                    <a:pt x="22" y="3483"/>
                  </a:lnTo>
                  <a:lnTo>
                    <a:pt x="23" y="3478"/>
                  </a:lnTo>
                  <a:lnTo>
                    <a:pt x="23" y="3486"/>
                  </a:lnTo>
                  <a:lnTo>
                    <a:pt x="23" y="3483"/>
                  </a:lnTo>
                  <a:lnTo>
                    <a:pt x="25" y="3488"/>
                  </a:lnTo>
                  <a:lnTo>
                    <a:pt x="24" y="3487"/>
                  </a:lnTo>
                  <a:lnTo>
                    <a:pt x="29" y="3495"/>
                  </a:lnTo>
                  <a:lnTo>
                    <a:pt x="27" y="3493"/>
                  </a:lnTo>
                  <a:lnTo>
                    <a:pt x="31" y="3496"/>
                  </a:lnTo>
                  <a:lnTo>
                    <a:pt x="29" y="3495"/>
                  </a:lnTo>
                  <a:lnTo>
                    <a:pt x="38" y="3498"/>
                  </a:lnTo>
                  <a:lnTo>
                    <a:pt x="33" y="3498"/>
                  </a:lnTo>
                  <a:lnTo>
                    <a:pt x="42" y="3495"/>
                  </a:lnTo>
                  <a:lnTo>
                    <a:pt x="38" y="3498"/>
                  </a:lnTo>
                  <a:lnTo>
                    <a:pt x="44" y="3490"/>
                  </a:lnTo>
                  <a:lnTo>
                    <a:pt x="43" y="3493"/>
                  </a:lnTo>
                  <a:lnTo>
                    <a:pt x="44" y="3488"/>
                  </a:lnTo>
                  <a:lnTo>
                    <a:pt x="43" y="3489"/>
                  </a:lnTo>
                  <a:lnTo>
                    <a:pt x="43" y="32"/>
                  </a:lnTo>
                  <a:close/>
                  <a:moveTo>
                    <a:pt x="27" y="32"/>
                  </a:moveTo>
                  <a:cubicBezTo>
                    <a:pt x="27" y="29"/>
                    <a:pt x="30" y="25"/>
                    <a:pt x="34" y="25"/>
                  </a:cubicBezTo>
                  <a:cubicBezTo>
                    <a:pt x="38" y="24"/>
                    <a:pt x="42" y="26"/>
                    <a:pt x="43" y="30"/>
                  </a:cubicBezTo>
                  <a:lnTo>
                    <a:pt x="45" y="36"/>
                  </a:lnTo>
                  <a:cubicBezTo>
                    <a:pt x="46" y="40"/>
                    <a:pt x="45" y="44"/>
                    <a:pt x="41" y="45"/>
                  </a:cubicBezTo>
                  <a:cubicBezTo>
                    <a:pt x="38" y="47"/>
                    <a:pt x="34" y="47"/>
                    <a:pt x="31" y="44"/>
                  </a:cubicBezTo>
                  <a:lnTo>
                    <a:pt x="25" y="37"/>
                  </a:lnTo>
                  <a:cubicBezTo>
                    <a:pt x="23" y="34"/>
                    <a:pt x="23" y="30"/>
                    <a:pt x="25" y="27"/>
                  </a:cubicBezTo>
                  <a:cubicBezTo>
                    <a:pt x="26" y="24"/>
                    <a:pt x="30" y="23"/>
                    <a:pt x="33" y="24"/>
                  </a:cubicBezTo>
                  <a:lnTo>
                    <a:pt x="42" y="26"/>
                  </a:lnTo>
                  <a:cubicBezTo>
                    <a:pt x="46" y="26"/>
                    <a:pt x="48" y="29"/>
                    <a:pt x="48" y="33"/>
                  </a:cubicBezTo>
                  <a:cubicBezTo>
                    <a:pt x="49" y="37"/>
                    <a:pt x="46" y="40"/>
                    <a:pt x="43" y="41"/>
                  </a:cubicBezTo>
                  <a:lnTo>
                    <a:pt x="34" y="44"/>
                  </a:lnTo>
                  <a:cubicBezTo>
                    <a:pt x="30" y="45"/>
                    <a:pt x="26" y="44"/>
                    <a:pt x="24" y="40"/>
                  </a:cubicBezTo>
                  <a:cubicBezTo>
                    <a:pt x="23" y="37"/>
                    <a:pt x="24" y="32"/>
                    <a:pt x="27" y="30"/>
                  </a:cubicBezTo>
                  <a:lnTo>
                    <a:pt x="31" y="27"/>
                  </a:lnTo>
                  <a:cubicBezTo>
                    <a:pt x="34" y="25"/>
                    <a:pt x="38" y="25"/>
                    <a:pt x="41" y="28"/>
                  </a:cubicBezTo>
                  <a:cubicBezTo>
                    <a:pt x="44" y="30"/>
                    <a:pt x="44" y="34"/>
                    <a:pt x="42" y="38"/>
                  </a:cubicBezTo>
                  <a:lnTo>
                    <a:pt x="37" y="46"/>
                  </a:lnTo>
                  <a:cubicBezTo>
                    <a:pt x="35" y="49"/>
                    <a:pt x="31" y="50"/>
                    <a:pt x="28" y="49"/>
                  </a:cubicBezTo>
                  <a:cubicBezTo>
                    <a:pt x="24" y="47"/>
                    <a:pt x="22" y="44"/>
                    <a:pt x="23" y="40"/>
                  </a:cubicBezTo>
                  <a:lnTo>
                    <a:pt x="24" y="35"/>
                  </a:lnTo>
                  <a:cubicBezTo>
                    <a:pt x="24" y="31"/>
                    <a:pt x="28" y="28"/>
                    <a:pt x="32" y="28"/>
                  </a:cubicBezTo>
                  <a:cubicBezTo>
                    <a:pt x="36" y="29"/>
                    <a:pt x="39" y="32"/>
                    <a:pt x="39" y="36"/>
                  </a:cubicBezTo>
                  <a:lnTo>
                    <a:pt x="39" y="44"/>
                  </a:lnTo>
                  <a:cubicBezTo>
                    <a:pt x="39" y="48"/>
                    <a:pt x="37" y="51"/>
                    <a:pt x="34" y="52"/>
                  </a:cubicBezTo>
                  <a:cubicBezTo>
                    <a:pt x="30" y="53"/>
                    <a:pt x="27" y="52"/>
                    <a:pt x="25" y="49"/>
                  </a:cubicBezTo>
                  <a:lnTo>
                    <a:pt x="21" y="43"/>
                  </a:lnTo>
                  <a:cubicBezTo>
                    <a:pt x="19" y="40"/>
                    <a:pt x="19" y="36"/>
                    <a:pt x="22" y="33"/>
                  </a:cubicBezTo>
                  <a:cubicBezTo>
                    <a:pt x="24" y="30"/>
                    <a:pt x="28" y="30"/>
                    <a:pt x="31" y="32"/>
                  </a:cubicBezTo>
                  <a:lnTo>
                    <a:pt x="38" y="36"/>
                  </a:lnTo>
                  <a:cubicBezTo>
                    <a:pt x="42" y="38"/>
                    <a:pt x="44" y="42"/>
                    <a:pt x="42" y="46"/>
                  </a:cubicBezTo>
                  <a:cubicBezTo>
                    <a:pt x="39" y="50"/>
                    <a:pt x="35" y="52"/>
                    <a:pt x="31" y="50"/>
                  </a:cubicBezTo>
                  <a:lnTo>
                    <a:pt x="27" y="48"/>
                  </a:lnTo>
                  <a:cubicBezTo>
                    <a:pt x="24" y="46"/>
                    <a:pt x="22" y="42"/>
                    <a:pt x="23" y="39"/>
                  </a:cubicBezTo>
                  <a:cubicBezTo>
                    <a:pt x="24" y="35"/>
                    <a:pt x="27" y="32"/>
                    <a:pt x="30" y="32"/>
                  </a:cubicBezTo>
                  <a:lnTo>
                    <a:pt x="2180" y="32"/>
                  </a:lnTo>
                  <a:cubicBezTo>
                    <a:pt x="2184" y="32"/>
                    <a:pt x="2187" y="35"/>
                    <a:pt x="2188" y="39"/>
                  </a:cubicBezTo>
                  <a:cubicBezTo>
                    <a:pt x="2189" y="42"/>
                    <a:pt x="2187" y="46"/>
                    <a:pt x="2184" y="48"/>
                  </a:cubicBezTo>
                  <a:lnTo>
                    <a:pt x="2180" y="50"/>
                  </a:lnTo>
                  <a:cubicBezTo>
                    <a:pt x="2176" y="52"/>
                    <a:pt x="2171" y="50"/>
                    <a:pt x="2169" y="46"/>
                  </a:cubicBezTo>
                  <a:cubicBezTo>
                    <a:pt x="2167" y="42"/>
                    <a:pt x="2169" y="38"/>
                    <a:pt x="2172" y="36"/>
                  </a:cubicBezTo>
                  <a:lnTo>
                    <a:pt x="2179" y="32"/>
                  </a:lnTo>
                  <a:cubicBezTo>
                    <a:pt x="2183" y="30"/>
                    <a:pt x="2187" y="30"/>
                    <a:pt x="2189" y="33"/>
                  </a:cubicBezTo>
                  <a:cubicBezTo>
                    <a:pt x="2192" y="36"/>
                    <a:pt x="2192" y="40"/>
                    <a:pt x="2190" y="43"/>
                  </a:cubicBezTo>
                  <a:lnTo>
                    <a:pt x="2186" y="49"/>
                  </a:lnTo>
                  <a:cubicBezTo>
                    <a:pt x="2184" y="52"/>
                    <a:pt x="2181" y="53"/>
                    <a:pt x="2177" y="52"/>
                  </a:cubicBezTo>
                  <a:cubicBezTo>
                    <a:pt x="2174" y="51"/>
                    <a:pt x="2171" y="48"/>
                    <a:pt x="2171" y="44"/>
                  </a:cubicBezTo>
                  <a:lnTo>
                    <a:pt x="2171" y="36"/>
                  </a:lnTo>
                  <a:cubicBezTo>
                    <a:pt x="2171" y="33"/>
                    <a:pt x="2174" y="29"/>
                    <a:pt x="2178" y="29"/>
                  </a:cubicBezTo>
                  <a:cubicBezTo>
                    <a:pt x="2182" y="28"/>
                    <a:pt x="2185" y="30"/>
                    <a:pt x="2187" y="33"/>
                  </a:cubicBezTo>
                  <a:lnTo>
                    <a:pt x="2189" y="38"/>
                  </a:lnTo>
                  <a:cubicBezTo>
                    <a:pt x="2190" y="42"/>
                    <a:pt x="2189" y="47"/>
                    <a:pt x="2185" y="49"/>
                  </a:cubicBezTo>
                  <a:cubicBezTo>
                    <a:pt x="2181" y="50"/>
                    <a:pt x="2177" y="49"/>
                    <a:pt x="2175" y="46"/>
                  </a:cubicBezTo>
                  <a:lnTo>
                    <a:pt x="2170" y="38"/>
                  </a:lnTo>
                  <a:cubicBezTo>
                    <a:pt x="2168" y="34"/>
                    <a:pt x="2168" y="30"/>
                    <a:pt x="2171" y="28"/>
                  </a:cubicBezTo>
                  <a:cubicBezTo>
                    <a:pt x="2174" y="25"/>
                    <a:pt x="2178" y="25"/>
                    <a:pt x="2181" y="27"/>
                  </a:cubicBezTo>
                  <a:lnTo>
                    <a:pt x="2185" y="30"/>
                  </a:lnTo>
                  <a:cubicBezTo>
                    <a:pt x="2188" y="32"/>
                    <a:pt x="2189" y="37"/>
                    <a:pt x="2188" y="40"/>
                  </a:cubicBezTo>
                  <a:cubicBezTo>
                    <a:pt x="2186" y="44"/>
                    <a:pt x="2182" y="45"/>
                    <a:pt x="2178" y="44"/>
                  </a:cubicBezTo>
                  <a:lnTo>
                    <a:pt x="2169" y="41"/>
                  </a:lnTo>
                  <a:cubicBezTo>
                    <a:pt x="2166" y="40"/>
                    <a:pt x="2163" y="37"/>
                    <a:pt x="2163" y="33"/>
                  </a:cubicBezTo>
                  <a:cubicBezTo>
                    <a:pt x="2164" y="29"/>
                    <a:pt x="2166" y="26"/>
                    <a:pt x="2170" y="26"/>
                  </a:cubicBezTo>
                  <a:lnTo>
                    <a:pt x="2179" y="24"/>
                  </a:lnTo>
                  <a:cubicBezTo>
                    <a:pt x="2182" y="23"/>
                    <a:pt x="2186" y="24"/>
                    <a:pt x="2187" y="27"/>
                  </a:cubicBezTo>
                  <a:cubicBezTo>
                    <a:pt x="2189" y="30"/>
                    <a:pt x="2189" y="34"/>
                    <a:pt x="2187" y="37"/>
                  </a:cubicBezTo>
                  <a:lnTo>
                    <a:pt x="2181" y="44"/>
                  </a:lnTo>
                  <a:cubicBezTo>
                    <a:pt x="2178" y="46"/>
                    <a:pt x="2174" y="47"/>
                    <a:pt x="2171" y="46"/>
                  </a:cubicBezTo>
                  <a:cubicBezTo>
                    <a:pt x="2168" y="44"/>
                    <a:pt x="2166" y="41"/>
                    <a:pt x="2167" y="37"/>
                  </a:cubicBezTo>
                  <a:lnTo>
                    <a:pt x="2168" y="31"/>
                  </a:lnTo>
                  <a:cubicBezTo>
                    <a:pt x="2168" y="27"/>
                    <a:pt x="2172" y="24"/>
                    <a:pt x="2176" y="24"/>
                  </a:cubicBezTo>
                  <a:cubicBezTo>
                    <a:pt x="2180" y="25"/>
                    <a:pt x="2183" y="28"/>
                    <a:pt x="2183" y="32"/>
                  </a:cubicBezTo>
                  <a:lnTo>
                    <a:pt x="2183" y="3489"/>
                  </a:lnTo>
                  <a:cubicBezTo>
                    <a:pt x="2183" y="3494"/>
                    <a:pt x="2180" y="3497"/>
                    <a:pt x="2176" y="3497"/>
                  </a:cubicBezTo>
                  <a:cubicBezTo>
                    <a:pt x="2172" y="3498"/>
                    <a:pt x="2169" y="3495"/>
                    <a:pt x="2168" y="3491"/>
                  </a:cubicBezTo>
                  <a:lnTo>
                    <a:pt x="2167" y="3487"/>
                  </a:lnTo>
                  <a:cubicBezTo>
                    <a:pt x="2166" y="3484"/>
                    <a:pt x="2168" y="3480"/>
                    <a:pt x="2171" y="3478"/>
                  </a:cubicBezTo>
                  <a:cubicBezTo>
                    <a:pt x="2174" y="3477"/>
                    <a:pt x="2179" y="3478"/>
                    <a:pt x="2181" y="3481"/>
                  </a:cubicBezTo>
                  <a:lnTo>
                    <a:pt x="2187" y="3489"/>
                  </a:lnTo>
                  <a:cubicBezTo>
                    <a:pt x="2189" y="3491"/>
                    <a:pt x="2189" y="3495"/>
                    <a:pt x="2187" y="3498"/>
                  </a:cubicBezTo>
                  <a:cubicBezTo>
                    <a:pt x="2185" y="3501"/>
                    <a:pt x="2181" y="3502"/>
                    <a:pt x="2178" y="3501"/>
                  </a:cubicBezTo>
                  <a:lnTo>
                    <a:pt x="2169" y="3498"/>
                  </a:lnTo>
                  <a:cubicBezTo>
                    <a:pt x="2166" y="3497"/>
                    <a:pt x="2163" y="3494"/>
                    <a:pt x="2163" y="3490"/>
                  </a:cubicBezTo>
                  <a:cubicBezTo>
                    <a:pt x="2163" y="3487"/>
                    <a:pt x="2166" y="3484"/>
                    <a:pt x="2169" y="3483"/>
                  </a:cubicBezTo>
                  <a:lnTo>
                    <a:pt x="2178" y="3480"/>
                  </a:lnTo>
                  <a:cubicBezTo>
                    <a:pt x="2182" y="3479"/>
                    <a:pt x="2186" y="3480"/>
                    <a:pt x="2188" y="3484"/>
                  </a:cubicBezTo>
                  <a:cubicBezTo>
                    <a:pt x="2189" y="3487"/>
                    <a:pt x="2188" y="3492"/>
                    <a:pt x="2185" y="3494"/>
                  </a:cubicBezTo>
                  <a:lnTo>
                    <a:pt x="2181" y="3497"/>
                  </a:lnTo>
                  <a:cubicBezTo>
                    <a:pt x="2178" y="3499"/>
                    <a:pt x="2174" y="3499"/>
                    <a:pt x="2171" y="3496"/>
                  </a:cubicBezTo>
                  <a:cubicBezTo>
                    <a:pt x="2168" y="3494"/>
                    <a:pt x="2168" y="3489"/>
                    <a:pt x="2170" y="3486"/>
                  </a:cubicBezTo>
                  <a:lnTo>
                    <a:pt x="2175" y="3478"/>
                  </a:lnTo>
                  <a:cubicBezTo>
                    <a:pt x="2177" y="3475"/>
                    <a:pt x="2182" y="3473"/>
                    <a:pt x="2185" y="3475"/>
                  </a:cubicBezTo>
                  <a:cubicBezTo>
                    <a:pt x="2189" y="3478"/>
                    <a:pt x="2191" y="3482"/>
                    <a:pt x="2189" y="3486"/>
                  </a:cubicBezTo>
                  <a:lnTo>
                    <a:pt x="2187" y="3490"/>
                  </a:lnTo>
                  <a:cubicBezTo>
                    <a:pt x="2185" y="3493"/>
                    <a:pt x="2181" y="3495"/>
                    <a:pt x="2178" y="3494"/>
                  </a:cubicBezTo>
                  <a:cubicBezTo>
                    <a:pt x="2174" y="3493"/>
                    <a:pt x="2171" y="3490"/>
                    <a:pt x="2171" y="3486"/>
                  </a:cubicBezTo>
                  <a:lnTo>
                    <a:pt x="2171" y="3478"/>
                  </a:lnTo>
                  <a:cubicBezTo>
                    <a:pt x="2171" y="3475"/>
                    <a:pt x="2174" y="3472"/>
                    <a:pt x="2177" y="3471"/>
                  </a:cubicBezTo>
                  <a:cubicBezTo>
                    <a:pt x="2181" y="3470"/>
                    <a:pt x="2185" y="3471"/>
                    <a:pt x="2186" y="3474"/>
                  </a:cubicBezTo>
                  <a:lnTo>
                    <a:pt x="2190" y="3481"/>
                  </a:lnTo>
                  <a:cubicBezTo>
                    <a:pt x="2192" y="3485"/>
                    <a:pt x="2192" y="3489"/>
                    <a:pt x="2189" y="3491"/>
                  </a:cubicBezTo>
                  <a:cubicBezTo>
                    <a:pt x="2186" y="3494"/>
                    <a:pt x="2182" y="3494"/>
                    <a:pt x="2179" y="3492"/>
                  </a:cubicBezTo>
                  <a:lnTo>
                    <a:pt x="2172" y="3487"/>
                  </a:lnTo>
                  <a:cubicBezTo>
                    <a:pt x="2169" y="3485"/>
                    <a:pt x="2168" y="3481"/>
                    <a:pt x="2169" y="3477"/>
                  </a:cubicBezTo>
                  <a:cubicBezTo>
                    <a:pt x="2171" y="3474"/>
                    <a:pt x="2175" y="3472"/>
                    <a:pt x="2178" y="3473"/>
                  </a:cubicBezTo>
                  <a:lnTo>
                    <a:pt x="2182" y="3474"/>
                  </a:lnTo>
                  <a:cubicBezTo>
                    <a:pt x="2186" y="3475"/>
                    <a:pt x="2189" y="3478"/>
                    <a:pt x="2188" y="3482"/>
                  </a:cubicBezTo>
                  <a:cubicBezTo>
                    <a:pt x="2188" y="3486"/>
                    <a:pt x="2185" y="3489"/>
                    <a:pt x="2180" y="3489"/>
                  </a:cubicBezTo>
                  <a:lnTo>
                    <a:pt x="30" y="3489"/>
                  </a:lnTo>
                  <a:cubicBezTo>
                    <a:pt x="26" y="3489"/>
                    <a:pt x="23" y="3486"/>
                    <a:pt x="22" y="3482"/>
                  </a:cubicBezTo>
                  <a:cubicBezTo>
                    <a:pt x="22" y="3478"/>
                    <a:pt x="25" y="3474"/>
                    <a:pt x="29" y="3474"/>
                  </a:cubicBezTo>
                  <a:lnTo>
                    <a:pt x="34" y="3473"/>
                  </a:lnTo>
                  <a:cubicBezTo>
                    <a:pt x="38" y="3472"/>
                    <a:pt x="41" y="3474"/>
                    <a:pt x="43" y="3477"/>
                  </a:cubicBezTo>
                  <a:cubicBezTo>
                    <a:pt x="44" y="3481"/>
                    <a:pt x="43" y="3485"/>
                    <a:pt x="40" y="3487"/>
                  </a:cubicBezTo>
                  <a:lnTo>
                    <a:pt x="33" y="3492"/>
                  </a:lnTo>
                  <a:cubicBezTo>
                    <a:pt x="30" y="3494"/>
                    <a:pt x="26" y="3494"/>
                    <a:pt x="23" y="3492"/>
                  </a:cubicBezTo>
                  <a:cubicBezTo>
                    <a:pt x="21" y="3489"/>
                    <a:pt x="20" y="3486"/>
                    <a:pt x="21" y="3482"/>
                  </a:cubicBezTo>
                  <a:lnTo>
                    <a:pt x="24" y="3475"/>
                  </a:lnTo>
                  <a:cubicBezTo>
                    <a:pt x="26" y="3472"/>
                    <a:pt x="29" y="3470"/>
                    <a:pt x="33" y="3471"/>
                  </a:cubicBezTo>
                  <a:cubicBezTo>
                    <a:pt x="37" y="3471"/>
                    <a:pt x="39" y="3475"/>
                    <a:pt x="39" y="3478"/>
                  </a:cubicBezTo>
                  <a:lnTo>
                    <a:pt x="39" y="3486"/>
                  </a:lnTo>
                  <a:cubicBezTo>
                    <a:pt x="39" y="3491"/>
                    <a:pt x="36" y="3494"/>
                    <a:pt x="32" y="3494"/>
                  </a:cubicBezTo>
                  <a:cubicBezTo>
                    <a:pt x="28" y="3495"/>
                    <a:pt x="25" y="3492"/>
                    <a:pt x="24" y="3488"/>
                  </a:cubicBezTo>
                  <a:lnTo>
                    <a:pt x="23" y="3484"/>
                  </a:lnTo>
                  <a:cubicBezTo>
                    <a:pt x="22" y="3481"/>
                    <a:pt x="24" y="3477"/>
                    <a:pt x="27" y="3475"/>
                  </a:cubicBezTo>
                  <a:cubicBezTo>
                    <a:pt x="31" y="3474"/>
                    <a:pt x="35" y="3475"/>
                    <a:pt x="37" y="3478"/>
                  </a:cubicBezTo>
                  <a:lnTo>
                    <a:pt x="42" y="3486"/>
                  </a:lnTo>
                  <a:cubicBezTo>
                    <a:pt x="44" y="3489"/>
                    <a:pt x="44" y="3494"/>
                    <a:pt x="41" y="3496"/>
                  </a:cubicBezTo>
                  <a:cubicBezTo>
                    <a:pt x="38" y="3499"/>
                    <a:pt x="34" y="3499"/>
                    <a:pt x="31" y="3497"/>
                  </a:cubicBezTo>
                  <a:lnTo>
                    <a:pt x="27" y="3494"/>
                  </a:lnTo>
                  <a:cubicBezTo>
                    <a:pt x="24" y="3492"/>
                    <a:pt x="23" y="3487"/>
                    <a:pt x="24" y="3484"/>
                  </a:cubicBezTo>
                  <a:cubicBezTo>
                    <a:pt x="26" y="3480"/>
                    <a:pt x="30" y="3479"/>
                    <a:pt x="34" y="3480"/>
                  </a:cubicBezTo>
                  <a:lnTo>
                    <a:pt x="43" y="3483"/>
                  </a:lnTo>
                  <a:cubicBezTo>
                    <a:pt x="46" y="3484"/>
                    <a:pt x="48" y="3487"/>
                    <a:pt x="48" y="3490"/>
                  </a:cubicBezTo>
                  <a:cubicBezTo>
                    <a:pt x="48" y="3494"/>
                    <a:pt x="46" y="3497"/>
                    <a:pt x="43" y="3498"/>
                  </a:cubicBezTo>
                  <a:lnTo>
                    <a:pt x="34" y="3501"/>
                  </a:lnTo>
                  <a:cubicBezTo>
                    <a:pt x="31" y="3502"/>
                    <a:pt x="27" y="3501"/>
                    <a:pt x="25" y="3498"/>
                  </a:cubicBezTo>
                  <a:cubicBezTo>
                    <a:pt x="23" y="3495"/>
                    <a:pt x="23" y="3491"/>
                    <a:pt x="25" y="3489"/>
                  </a:cubicBezTo>
                  <a:lnTo>
                    <a:pt x="31" y="3481"/>
                  </a:lnTo>
                  <a:cubicBezTo>
                    <a:pt x="34" y="3477"/>
                    <a:pt x="38" y="3476"/>
                    <a:pt x="42" y="3479"/>
                  </a:cubicBezTo>
                  <a:cubicBezTo>
                    <a:pt x="45" y="3481"/>
                    <a:pt x="46" y="3485"/>
                    <a:pt x="45" y="3489"/>
                  </a:cubicBezTo>
                  <a:lnTo>
                    <a:pt x="43" y="3493"/>
                  </a:lnTo>
                  <a:cubicBezTo>
                    <a:pt x="41" y="3496"/>
                    <a:pt x="37" y="3498"/>
                    <a:pt x="34" y="3497"/>
                  </a:cubicBezTo>
                  <a:cubicBezTo>
                    <a:pt x="30" y="3496"/>
                    <a:pt x="27" y="3493"/>
                    <a:pt x="27" y="3489"/>
                  </a:cubicBezTo>
                  <a:lnTo>
                    <a:pt x="27" y="32"/>
                  </a:lnTo>
                  <a:close/>
                  <a:moveTo>
                    <a:pt x="43" y="3489"/>
                  </a:moveTo>
                  <a:lnTo>
                    <a:pt x="28" y="3486"/>
                  </a:lnTo>
                  <a:lnTo>
                    <a:pt x="30" y="3482"/>
                  </a:lnTo>
                  <a:lnTo>
                    <a:pt x="44" y="3490"/>
                  </a:lnTo>
                  <a:lnTo>
                    <a:pt x="38" y="3498"/>
                  </a:lnTo>
                  <a:lnTo>
                    <a:pt x="29" y="3486"/>
                  </a:lnTo>
                  <a:lnTo>
                    <a:pt x="38" y="3483"/>
                  </a:lnTo>
                  <a:lnTo>
                    <a:pt x="38" y="3498"/>
                  </a:lnTo>
                  <a:lnTo>
                    <a:pt x="29" y="3495"/>
                  </a:lnTo>
                  <a:lnTo>
                    <a:pt x="36" y="3481"/>
                  </a:lnTo>
                  <a:lnTo>
                    <a:pt x="40" y="3484"/>
                  </a:lnTo>
                  <a:lnTo>
                    <a:pt x="29" y="3495"/>
                  </a:lnTo>
                  <a:lnTo>
                    <a:pt x="24" y="3487"/>
                  </a:lnTo>
                  <a:lnTo>
                    <a:pt x="38" y="3481"/>
                  </a:lnTo>
                  <a:lnTo>
                    <a:pt x="39" y="3485"/>
                  </a:lnTo>
                  <a:lnTo>
                    <a:pt x="23" y="3486"/>
                  </a:lnTo>
                  <a:lnTo>
                    <a:pt x="23" y="3478"/>
                  </a:lnTo>
                  <a:lnTo>
                    <a:pt x="39" y="3482"/>
                  </a:lnTo>
                  <a:lnTo>
                    <a:pt x="36" y="3489"/>
                  </a:lnTo>
                  <a:lnTo>
                    <a:pt x="24" y="3479"/>
                  </a:lnTo>
                  <a:lnTo>
                    <a:pt x="31" y="3474"/>
                  </a:lnTo>
                  <a:lnTo>
                    <a:pt x="37" y="3488"/>
                  </a:lnTo>
                  <a:lnTo>
                    <a:pt x="32" y="3489"/>
                  </a:lnTo>
                  <a:lnTo>
                    <a:pt x="30" y="3473"/>
                  </a:lnTo>
                  <a:lnTo>
                    <a:pt x="2180" y="3473"/>
                  </a:lnTo>
                  <a:lnTo>
                    <a:pt x="2179" y="3489"/>
                  </a:lnTo>
                  <a:lnTo>
                    <a:pt x="2175" y="3488"/>
                  </a:lnTo>
                  <a:lnTo>
                    <a:pt x="2181" y="3474"/>
                  </a:lnTo>
                  <a:lnTo>
                    <a:pt x="2188" y="3479"/>
                  </a:lnTo>
                  <a:lnTo>
                    <a:pt x="2177" y="3489"/>
                  </a:lnTo>
                  <a:lnTo>
                    <a:pt x="2173" y="3482"/>
                  </a:lnTo>
                  <a:lnTo>
                    <a:pt x="2187" y="3478"/>
                  </a:lnTo>
                  <a:lnTo>
                    <a:pt x="2187" y="3486"/>
                  </a:lnTo>
                  <a:lnTo>
                    <a:pt x="2172" y="3483"/>
                  </a:lnTo>
                  <a:lnTo>
                    <a:pt x="2174" y="3479"/>
                  </a:lnTo>
                  <a:lnTo>
                    <a:pt x="2188" y="3487"/>
                  </a:lnTo>
                  <a:lnTo>
                    <a:pt x="2183" y="3495"/>
                  </a:lnTo>
                  <a:lnTo>
                    <a:pt x="2172" y="3484"/>
                  </a:lnTo>
                  <a:lnTo>
                    <a:pt x="2176" y="3481"/>
                  </a:lnTo>
                  <a:lnTo>
                    <a:pt x="2183" y="3495"/>
                  </a:lnTo>
                  <a:lnTo>
                    <a:pt x="2174" y="3498"/>
                  </a:lnTo>
                  <a:lnTo>
                    <a:pt x="2174" y="3483"/>
                  </a:lnTo>
                  <a:lnTo>
                    <a:pt x="2183" y="3486"/>
                  </a:lnTo>
                  <a:lnTo>
                    <a:pt x="2174" y="3498"/>
                  </a:lnTo>
                  <a:lnTo>
                    <a:pt x="2168" y="3490"/>
                  </a:lnTo>
                  <a:lnTo>
                    <a:pt x="2182" y="3484"/>
                  </a:lnTo>
                  <a:lnTo>
                    <a:pt x="2183" y="3488"/>
                  </a:lnTo>
                  <a:lnTo>
                    <a:pt x="2167" y="3489"/>
                  </a:lnTo>
                  <a:lnTo>
                    <a:pt x="2167" y="32"/>
                  </a:lnTo>
                  <a:lnTo>
                    <a:pt x="2183" y="34"/>
                  </a:lnTo>
                  <a:lnTo>
                    <a:pt x="2182" y="40"/>
                  </a:lnTo>
                  <a:lnTo>
                    <a:pt x="2168" y="33"/>
                  </a:lnTo>
                  <a:lnTo>
                    <a:pt x="2174" y="26"/>
                  </a:lnTo>
                  <a:lnTo>
                    <a:pt x="2182" y="39"/>
                  </a:lnTo>
                  <a:lnTo>
                    <a:pt x="2173" y="41"/>
                  </a:lnTo>
                  <a:lnTo>
                    <a:pt x="2174" y="26"/>
                  </a:lnTo>
                  <a:lnTo>
                    <a:pt x="2183" y="29"/>
                  </a:lnTo>
                  <a:lnTo>
                    <a:pt x="2176" y="43"/>
                  </a:lnTo>
                  <a:lnTo>
                    <a:pt x="2172" y="40"/>
                  </a:lnTo>
                  <a:lnTo>
                    <a:pt x="2183" y="29"/>
                  </a:lnTo>
                  <a:lnTo>
                    <a:pt x="2188" y="37"/>
                  </a:lnTo>
                  <a:lnTo>
                    <a:pt x="2174" y="44"/>
                  </a:lnTo>
                  <a:lnTo>
                    <a:pt x="2172" y="39"/>
                  </a:lnTo>
                  <a:lnTo>
                    <a:pt x="2187" y="36"/>
                  </a:lnTo>
                  <a:lnTo>
                    <a:pt x="2187" y="44"/>
                  </a:lnTo>
                  <a:lnTo>
                    <a:pt x="2173" y="40"/>
                  </a:lnTo>
                  <a:lnTo>
                    <a:pt x="2177" y="34"/>
                  </a:lnTo>
                  <a:lnTo>
                    <a:pt x="2187" y="45"/>
                  </a:lnTo>
                  <a:lnTo>
                    <a:pt x="2180" y="49"/>
                  </a:lnTo>
                  <a:lnTo>
                    <a:pt x="2173" y="35"/>
                  </a:lnTo>
                  <a:lnTo>
                    <a:pt x="2177" y="33"/>
                  </a:lnTo>
                  <a:lnTo>
                    <a:pt x="2180" y="48"/>
                  </a:lnTo>
                  <a:lnTo>
                    <a:pt x="30" y="48"/>
                  </a:lnTo>
                  <a:lnTo>
                    <a:pt x="34" y="33"/>
                  </a:lnTo>
                  <a:lnTo>
                    <a:pt x="38" y="35"/>
                  </a:lnTo>
                  <a:lnTo>
                    <a:pt x="30" y="49"/>
                  </a:lnTo>
                  <a:lnTo>
                    <a:pt x="23" y="45"/>
                  </a:lnTo>
                  <a:lnTo>
                    <a:pt x="34" y="34"/>
                  </a:lnTo>
                  <a:lnTo>
                    <a:pt x="38" y="40"/>
                  </a:lnTo>
                  <a:lnTo>
                    <a:pt x="23" y="44"/>
                  </a:lnTo>
                  <a:lnTo>
                    <a:pt x="23" y="36"/>
                  </a:lnTo>
                  <a:lnTo>
                    <a:pt x="39" y="38"/>
                  </a:lnTo>
                  <a:lnTo>
                    <a:pt x="38" y="43"/>
                  </a:lnTo>
                  <a:lnTo>
                    <a:pt x="24" y="37"/>
                  </a:lnTo>
                  <a:lnTo>
                    <a:pt x="29" y="29"/>
                  </a:lnTo>
                  <a:lnTo>
                    <a:pt x="40" y="40"/>
                  </a:lnTo>
                  <a:lnTo>
                    <a:pt x="36" y="43"/>
                  </a:lnTo>
                  <a:lnTo>
                    <a:pt x="29" y="29"/>
                  </a:lnTo>
                  <a:lnTo>
                    <a:pt x="38" y="26"/>
                  </a:lnTo>
                  <a:lnTo>
                    <a:pt x="39" y="41"/>
                  </a:lnTo>
                  <a:lnTo>
                    <a:pt x="30" y="39"/>
                  </a:lnTo>
                  <a:lnTo>
                    <a:pt x="38" y="26"/>
                  </a:lnTo>
                  <a:lnTo>
                    <a:pt x="44" y="33"/>
                  </a:lnTo>
                  <a:lnTo>
                    <a:pt x="30" y="41"/>
                  </a:lnTo>
                  <a:lnTo>
                    <a:pt x="28" y="35"/>
                  </a:lnTo>
                  <a:lnTo>
                    <a:pt x="43" y="32"/>
                  </a:lnTo>
                  <a:lnTo>
                    <a:pt x="43" y="3489"/>
                  </a:lnTo>
                  <a:close/>
                  <a:moveTo>
                    <a:pt x="11" y="32"/>
                  </a:moveTo>
                  <a:cubicBezTo>
                    <a:pt x="11" y="31"/>
                    <a:pt x="12" y="29"/>
                    <a:pt x="13" y="28"/>
                  </a:cubicBezTo>
                  <a:lnTo>
                    <a:pt x="17" y="22"/>
                  </a:lnTo>
                  <a:cubicBezTo>
                    <a:pt x="18" y="20"/>
                    <a:pt x="20" y="19"/>
                    <a:pt x="22" y="19"/>
                  </a:cubicBezTo>
                  <a:lnTo>
                    <a:pt x="29" y="18"/>
                  </a:lnTo>
                  <a:cubicBezTo>
                    <a:pt x="31" y="17"/>
                    <a:pt x="32" y="17"/>
                    <a:pt x="33" y="18"/>
                  </a:cubicBezTo>
                  <a:lnTo>
                    <a:pt x="48" y="23"/>
                  </a:lnTo>
                  <a:cubicBezTo>
                    <a:pt x="49" y="23"/>
                    <a:pt x="50" y="24"/>
                    <a:pt x="51" y="25"/>
                  </a:cubicBezTo>
                  <a:lnTo>
                    <a:pt x="56" y="30"/>
                  </a:lnTo>
                  <a:cubicBezTo>
                    <a:pt x="58" y="32"/>
                    <a:pt x="59" y="34"/>
                    <a:pt x="58" y="37"/>
                  </a:cubicBezTo>
                  <a:lnTo>
                    <a:pt x="57" y="44"/>
                  </a:lnTo>
                  <a:cubicBezTo>
                    <a:pt x="57" y="45"/>
                    <a:pt x="57" y="46"/>
                    <a:pt x="56" y="47"/>
                  </a:cubicBezTo>
                  <a:lnTo>
                    <a:pt x="50" y="55"/>
                  </a:lnTo>
                  <a:cubicBezTo>
                    <a:pt x="49" y="56"/>
                    <a:pt x="48" y="57"/>
                    <a:pt x="47" y="58"/>
                  </a:cubicBezTo>
                  <a:lnTo>
                    <a:pt x="40" y="61"/>
                  </a:lnTo>
                  <a:cubicBezTo>
                    <a:pt x="37" y="62"/>
                    <a:pt x="35" y="62"/>
                    <a:pt x="32" y="60"/>
                  </a:cubicBezTo>
                  <a:lnTo>
                    <a:pt x="25" y="56"/>
                  </a:lnTo>
                  <a:cubicBezTo>
                    <a:pt x="24" y="56"/>
                    <a:pt x="23" y="54"/>
                    <a:pt x="22" y="53"/>
                  </a:cubicBezTo>
                  <a:lnTo>
                    <a:pt x="16" y="40"/>
                  </a:lnTo>
                  <a:cubicBezTo>
                    <a:pt x="16" y="38"/>
                    <a:pt x="15" y="37"/>
                    <a:pt x="16" y="35"/>
                  </a:cubicBezTo>
                  <a:lnTo>
                    <a:pt x="17" y="27"/>
                  </a:lnTo>
                  <a:cubicBezTo>
                    <a:pt x="17" y="25"/>
                    <a:pt x="18" y="23"/>
                    <a:pt x="20" y="22"/>
                  </a:cubicBezTo>
                  <a:lnTo>
                    <a:pt x="26" y="18"/>
                  </a:lnTo>
                  <a:cubicBezTo>
                    <a:pt x="27" y="17"/>
                    <a:pt x="29" y="16"/>
                    <a:pt x="30" y="16"/>
                  </a:cubicBezTo>
                  <a:lnTo>
                    <a:pt x="2180" y="16"/>
                  </a:lnTo>
                  <a:cubicBezTo>
                    <a:pt x="2182" y="16"/>
                    <a:pt x="2183" y="17"/>
                    <a:pt x="2184" y="18"/>
                  </a:cubicBezTo>
                  <a:lnTo>
                    <a:pt x="2191" y="22"/>
                  </a:lnTo>
                  <a:cubicBezTo>
                    <a:pt x="2194" y="23"/>
                    <a:pt x="2195" y="25"/>
                    <a:pt x="2195" y="27"/>
                  </a:cubicBezTo>
                  <a:lnTo>
                    <a:pt x="2196" y="35"/>
                  </a:lnTo>
                  <a:cubicBezTo>
                    <a:pt x="2197" y="37"/>
                    <a:pt x="2196" y="39"/>
                    <a:pt x="2196" y="40"/>
                  </a:cubicBezTo>
                  <a:lnTo>
                    <a:pt x="2189" y="53"/>
                  </a:lnTo>
                  <a:cubicBezTo>
                    <a:pt x="2188" y="55"/>
                    <a:pt x="2187" y="56"/>
                    <a:pt x="2185" y="56"/>
                  </a:cubicBezTo>
                  <a:lnTo>
                    <a:pt x="2178" y="60"/>
                  </a:lnTo>
                  <a:cubicBezTo>
                    <a:pt x="2176" y="62"/>
                    <a:pt x="2174" y="62"/>
                    <a:pt x="2171" y="61"/>
                  </a:cubicBezTo>
                  <a:lnTo>
                    <a:pt x="2164" y="58"/>
                  </a:lnTo>
                  <a:cubicBezTo>
                    <a:pt x="2163" y="57"/>
                    <a:pt x="2162" y="56"/>
                    <a:pt x="2161" y="55"/>
                  </a:cubicBezTo>
                  <a:lnTo>
                    <a:pt x="2156" y="47"/>
                  </a:lnTo>
                  <a:cubicBezTo>
                    <a:pt x="2155" y="46"/>
                    <a:pt x="2155" y="45"/>
                    <a:pt x="2155" y="44"/>
                  </a:cubicBezTo>
                  <a:lnTo>
                    <a:pt x="2154" y="37"/>
                  </a:lnTo>
                  <a:cubicBezTo>
                    <a:pt x="2153" y="34"/>
                    <a:pt x="2154" y="32"/>
                    <a:pt x="2156" y="30"/>
                  </a:cubicBezTo>
                  <a:lnTo>
                    <a:pt x="2161" y="25"/>
                  </a:lnTo>
                  <a:cubicBezTo>
                    <a:pt x="2162" y="24"/>
                    <a:pt x="2163" y="23"/>
                    <a:pt x="2164" y="23"/>
                  </a:cubicBezTo>
                  <a:lnTo>
                    <a:pt x="2179" y="18"/>
                  </a:lnTo>
                  <a:cubicBezTo>
                    <a:pt x="2180" y="17"/>
                    <a:pt x="2181" y="17"/>
                    <a:pt x="2183" y="18"/>
                  </a:cubicBezTo>
                  <a:lnTo>
                    <a:pt x="2190" y="19"/>
                  </a:lnTo>
                  <a:cubicBezTo>
                    <a:pt x="2192" y="19"/>
                    <a:pt x="2194" y="21"/>
                    <a:pt x="2196" y="23"/>
                  </a:cubicBezTo>
                  <a:lnTo>
                    <a:pt x="2199" y="29"/>
                  </a:lnTo>
                  <a:cubicBezTo>
                    <a:pt x="2199" y="30"/>
                    <a:pt x="2199" y="31"/>
                    <a:pt x="2199" y="32"/>
                  </a:cubicBezTo>
                  <a:lnTo>
                    <a:pt x="2199" y="3489"/>
                  </a:lnTo>
                  <a:cubicBezTo>
                    <a:pt x="2199" y="3491"/>
                    <a:pt x="2199" y="3492"/>
                    <a:pt x="2199" y="3493"/>
                  </a:cubicBezTo>
                  <a:lnTo>
                    <a:pt x="2196" y="3500"/>
                  </a:lnTo>
                  <a:cubicBezTo>
                    <a:pt x="2195" y="3502"/>
                    <a:pt x="2192" y="3504"/>
                    <a:pt x="2190" y="3504"/>
                  </a:cubicBezTo>
                  <a:lnTo>
                    <a:pt x="2183" y="3505"/>
                  </a:lnTo>
                  <a:cubicBezTo>
                    <a:pt x="2182" y="3506"/>
                    <a:pt x="2180" y="3505"/>
                    <a:pt x="2179" y="3505"/>
                  </a:cubicBezTo>
                  <a:lnTo>
                    <a:pt x="2164" y="3501"/>
                  </a:lnTo>
                  <a:cubicBezTo>
                    <a:pt x="2163" y="3501"/>
                    <a:pt x="2162" y="3500"/>
                    <a:pt x="2161" y="3499"/>
                  </a:cubicBezTo>
                  <a:lnTo>
                    <a:pt x="2156" y="3494"/>
                  </a:lnTo>
                  <a:cubicBezTo>
                    <a:pt x="2154" y="3492"/>
                    <a:pt x="2153" y="3490"/>
                    <a:pt x="2154" y="3487"/>
                  </a:cubicBezTo>
                  <a:lnTo>
                    <a:pt x="2155" y="3480"/>
                  </a:lnTo>
                  <a:cubicBezTo>
                    <a:pt x="2155" y="3479"/>
                    <a:pt x="2155" y="3478"/>
                    <a:pt x="2156" y="3477"/>
                  </a:cubicBezTo>
                  <a:lnTo>
                    <a:pt x="2161" y="3469"/>
                  </a:lnTo>
                  <a:cubicBezTo>
                    <a:pt x="2161" y="3468"/>
                    <a:pt x="2162" y="3467"/>
                    <a:pt x="2163" y="3467"/>
                  </a:cubicBezTo>
                  <a:lnTo>
                    <a:pt x="2170" y="3463"/>
                  </a:lnTo>
                  <a:cubicBezTo>
                    <a:pt x="2173" y="3461"/>
                    <a:pt x="2176" y="3461"/>
                    <a:pt x="2179" y="3463"/>
                  </a:cubicBezTo>
                  <a:lnTo>
                    <a:pt x="2185" y="3467"/>
                  </a:lnTo>
                  <a:cubicBezTo>
                    <a:pt x="2186" y="3467"/>
                    <a:pt x="2187" y="3468"/>
                    <a:pt x="2187" y="3469"/>
                  </a:cubicBezTo>
                  <a:lnTo>
                    <a:pt x="2194" y="3481"/>
                  </a:lnTo>
                  <a:cubicBezTo>
                    <a:pt x="2195" y="3483"/>
                    <a:pt x="2195" y="3484"/>
                    <a:pt x="2195" y="3485"/>
                  </a:cubicBezTo>
                  <a:lnTo>
                    <a:pt x="2195" y="3493"/>
                  </a:lnTo>
                  <a:cubicBezTo>
                    <a:pt x="2195" y="3496"/>
                    <a:pt x="2194" y="3499"/>
                    <a:pt x="2191" y="3500"/>
                  </a:cubicBezTo>
                  <a:lnTo>
                    <a:pt x="2184" y="3504"/>
                  </a:lnTo>
                  <a:cubicBezTo>
                    <a:pt x="2183" y="3505"/>
                    <a:pt x="2182" y="3505"/>
                    <a:pt x="2180" y="3505"/>
                  </a:cubicBezTo>
                  <a:lnTo>
                    <a:pt x="30" y="3505"/>
                  </a:lnTo>
                  <a:cubicBezTo>
                    <a:pt x="29" y="3505"/>
                    <a:pt x="28" y="3505"/>
                    <a:pt x="27" y="3505"/>
                  </a:cubicBezTo>
                  <a:lnTo>
                    <a:pt x="21" y="3502"/>
                  </a:lnTo>
                  <a:cubicBezTo>
                    <a:pt x="18" y="3500"/>
                    <a:pt x="17" y="3498"/>
                    <a:pt x="17" y="3495"/>
                  </a:cubicBezTo>
                  <a:lnTo>
                    <a:pt x="16" y="3487"/>
                  </a:lnTo>
                  <a:cubicBezTo>
                    <a:pt x="15" y="3486"/>
                    <a:pt x="16" y="3484"/>
                    <a:pt x="16" y="3483"/>
                  </a:cubicBezTo>
                  <a:lnTo>
                    <a:pt x="22" y="3471"/>
                  </a:lnTo>
                  <a:cubicBezTo>
                    <a:pt x="23" y="3470"/>
                    <a:pt x="24" y="3469"/>
                    <a:pt x="25" y="3468"/>
                  </a:cubicBezTo>
                  <a:lnTo>
                    <a:pt x="32" y="3463"/>
                  </a:lnTo>
                  <a:cubicBezTo>
                    <a:pt x="34" y="3461"/>
                    <a:pt x="38" y="3461"/>
                    <a:pt x="40" y="3463"/>
                  </a:cubicBezTo>
                  <a:lnTo>
                    <a:pt x="47" y="3467"/>
                  </a:lnTo>
                  <a:cubicBezTo>
                    <a:pt x="48" y="3467"/>
                    <a:pt x="49" y="3468"/>
                    <a:pt x="50" y="3469"/>
                  </a:cubicBezTo>
                  <a:lnTo>
                    <a:pt x="56" y="3477"/>
                  </a:lnTo>
                  <a:cubicBezTo>
                    <a:pt x="57" y="3478"/>
                    <a:pt x="57" y="3479"/>
                    <a:pt x="57" y="3480"/>
                  </a:cubicBezTo>
                  <a:lnTo>
                    <a:pt x="58" y="3487"/>
                  </a:lnTo>
                  <a:cubicBezTo>
                    <a:pt x="59" y="3490"/>
                    <a:pt x="58" y="3492"/>
                    <a:pt x="56" y="3494"/>
                  </a:cubicBezTo>
                  <a:lnTo>
                    <a:pt x="51" y="3499"/>
                  </a:lnTo>
                  <a:cubicBezTo>
                    <a:pt x="50" y="3500"/>
                    <a:pt x="49" y="3501"/>
                    <a:pt x="48" y="3501"/>
                  </a:cubicBezTo>
                  <a:lnTo>
                    <a:pt x="33" y="3505"/>
                  </a:lnTo>
                  <a:cubicBezTo>
                    <a:pt x="31" y="3505"/>
                    <a:pt x="30" y="3506"/>
                    <a:pt x="29" y="3505"/>
                  </a:cubicBezTo>
                  <a:lnTo>
                    <a:pt x="22" y="3504"/>
                  </a:lnTo>
                  <a:cubicBezTo>
                    <a:pt x="20" y="3504"/>
                    <a:pt x="18" y="3503"/>
                    <a:pt x="17" y="3500"/>
                  </a:cubicBezTo>
                  <a:lnTo>
                    <a:pt x="13" y="3493"/>
                  </a:lnTo>
                  <a:cubicBezTo>
                    <a:pt x="12" y="3492"/>
                    <a:pt x="11" y="3491"/>
                    <a:pt x="11" y="3489"/>
                  </a:cubicBezTo>
                  <a:lnTo>
                    <a:pt x="11" y="32"/>
                  </a:lnTo>
                  <a:close/>
                  <a:moveTo>
                    <a:pt x="27" y="3489"/>
                  </a:moveTo>
                  <a:lnTo>
                    <a:pt x="26" y="3485"/>
                  </a:lnTo>
                  <a:lnTo>
                    <a:pt x="30" y="3492"/>
                  </a:lnTo>
                  <a:lnTo>
                    <a:pt x="25" y="3489"/>
                  </a:lnTo>
                  <a:lnTo>
                    <a:pt x="32" y="3490"/>
                  </a:lnTo>
                  <a:lnTo>
                    <a:pt x="28" y="3490"/>
                  </a:lnTo>
                  <a:lnTo>
                    <a:pt x="43" y="3486"/>
                  </a:lnTo>
                  <a:lnTo>
                    <a:pt x="40" y="3488"/>
                  </a:lnTo>
                  <a:lnTo>
                    <a:pt x="45" y="3483"/>
                  </a:lnTo>
                  <a:lnTo>
                    <a:pt x="43" y="3490"/>
                  </a:lnTo>
                  <a:lnTo>
                    <a:pt x="42" y="3483"/>
                  </a:lnTo>
                  <a:lnTo>
                    <a:pt x="43" y="3486"/>
                  </a:lnTo>
                  <a:lnTo>
                    <a:pt x="37" y="3478"/>
                  </a:lnTo>
                  <a:lnTo>
                    <a:pt x="39" y="3480"/>
                  </a:lnTo>
                  <a:lnTo>
                    <a:pt x="32" y="3476"/>
                  </a:lnTo>
                  <a:lnTo>
                    <a:pt x="41" y="3476"/>
                  </a:lnTo>
                  <a:lnTo>
                    <a:pt x="34" y="3481"/>
                  </a:lnTo>
                  <a:lnTo>
                    <a:pt x="37" y="3478"/>
                  </a:lnTo>
                  <a:lnTo>
                    <a:pt x="31" y="3490"/>
                  </a:lnTo>
                  <a:lnTo>
                    <a:pt x="31" y="3485"/>
                  </a:lnTo>
                  <a:lnTo>
                    <a:pt x="32" y="3493"/>
                  </a:lnTo>
                  <a:lnTo>
                    <a:pt x="28" y="3487"/>
                  </a:lnTo>
                  <a:lnTo>
                    <a:pt x="34" y="3490"/>
                  </a:lnTo>
                  <a:lnTo>
                    <a:pt x="30" y="3489"/>
                  </a:lnTo>
                  <a:lnTo>
                    <a:pt x="2180" y="3489"/>
                  </a:lnTo>
                  <a:lnTo>
                    <a:pt x="2176" y="3491"/>
                  </a:lnTo>
                  <a:lnTo>
                    <a:pt x="2183" y="3487"/>
                  </a:lnTo>
                  <a:lnTo>
                    <a:pt x="2179" y="3493"/>
                  </a:lnTo>
                  <a:lnTo>
                    <a:pt x="2179" y="3485"/>
                  </a:lnTo>
                  <a:lnTo>
                    <a:pt x="2181" y="3490"/>
                  </a:lnTo>
                  <a:lnTo>
                    <a:pt x="2174" y="3478"/>
                  </a:lnTo>
                  <a:lnTo>
                    <a:pt x="2176" y="3480"/>
                  </a:lnTo>
                  <a:lnTo>
                    <a:pt x="2170" y="3476"/>
                  </a:lnTo>
                  <a:lnTo>
                    <a:pt x="2178" y="3476"/>
                  </a:lnTo>
                  <a:lnTo>
                    <a:pt x="2171" y="3480"/>
                  </a:lnTo>
                  <a:lnTo>
                    <a:pt x="2174" y="3478"/>
                  </a:lnTo>
                  <a:lnTo>
                    <a:pt x="2169" y="3486"/>
                  </a:lnTo>
                  <a:lnTo>
                    <a:pt x="2170" y="3483"/>
                  </a:lnTo>
                  <a:lnTo>
                    <a:pt x="2169" y="3490"/>
                  </a:lnTo>
                  <a:lnTo>
                    <a:pt x="2167" y="3483"/>
                  </a:lnTo>
                  <a:lnTo>
                    <a:pt x="2172" y="3488"/>
                  </a:lnTo>
                  <a:lnTo>
                    <a:pt x="2169" y="3486"/>
                  </a:lnTo>
                  <a:lnTo>
                    <a:pt x="2184" y="3490"/>
                  </a:lnTo>
                  <a:lnTo>
                    <a:pt x="2180" y="3490"/>
                  </a:lnTo>
                  <a:lnTo>
                    <a:pt x="2187" y="3489"/>
                  </a:lnTo>
                  <a:lnTo>
                    <a:pt x="2181" y="3493"/>
                  </a:lnTo>
                  <a:lnTo>
                    <a:pt x="2184" y="3486"/>
                  </a:lnTo>
                  <a:lnTo>
                    <a:pt x="2183" y="3489"/>
                  </a:lnTo>
                  <a:lnTo>
                    <a:pt x="2183" y="32"/>
                  </a:lnTo>
                  <a:lnTo>
                    <a:pt x="2184" y="36"/>
                  </a:lnTo>
                  <a:lnTo>
                    <a:pt x="2181" y="30"/>
                  </a:lnTo>
                  <a:lnTo>
                    <a:pt x="2187" y="34"/>
                  </a:lnTo>
                  <a:lnTo>
                    <a:pt x="2180" y="33"/>
                  </a:lnTo>
                  <a:lnTo>
                    <a:pt x="2184" y="33"/>
                  </a:lnTo>
                  <a:lnTo>
                    <a:pt x="2169" y="38"/>
                  </a:lnTo>
                  <a:lnTo>
                    <a:pt x="2172" y="36"/>
                  </a:lnTo>
                  <a:lnTo>
                    <a:pt x="2167" y="41"/>
                  </a:lnTo>
                  <a:lnTo>
                    <a:pt x="2169" y="34"/>
                  </a:lnTo>
                  <a:lnTo>
                    <a:pt x="2170" y="41"/>
                  </a:lnTo>
                  <a:lnTo>
                    <a:pt x="2169" y="38"/>
                  </a:lnTo>
                  <a:lnTo>
                    <a:pt x="2174" y="46"/>
                  </a:lnTo>
                  <a:lnTo>
                    <a:pt x="2171" y="43"/>
                  </a:lnTo>
                  <a:lnTo>
                    <a:pt x="2178" y="46"/>
                  </a:lnTo>
                  <a:lnTo>
                    <a:pt x="2170" y="47"/>
                  </a:lnTo>
                  <a:lnTo>
                    <a:pt x="2177" y="43"/>
                  </a:lnTo>
                  <a:lnTo>
                    <a:pt x="2174" y="46"/>
                  </a:lnTo>
                  <a:lnTo>
                    <a:pt x="2181" y="33"/>
                  </a:lnTo>
                  <a:lnTo>
                    <a:pt x="2181" y="37"/>
                  </a:lnTo>
                  <a:lnTo>
                    <a:pt x="2180" y="29"/>
                  </a:lnTo>
                  <a:lnTo>
                    <a:pt x="2183" y="35"/>
                  </a:lnTo>
                  <a:lnTo>
                    <a:pt x="2176" y="31"/>
                  </a:lnTo>
                  <a:lnTo>
                    <a:pt x="2180" y="32"/>
                  </a:lnTo>
                  <a:lnTo>
                    <a:pt x="30" y="32"/>
                  </a:lnTo>
                  <a:lnTo>
                    <a:pt x="35" y="31"/>
                  </a:lnTo>
                  <a:lnTo>
                    <a:pt x="29" y="35"/>
                  </a:lnTo>
                  <a:lnTo>
                    <a:pt x="32" y="29"/>
                  </a:lnTo>
                  <a:lnTo>
                    <a:pt x="31" y="37"/>
                  </a:lnTo>
                  <a:lnTo>
                    <a:pt x="31" y="33"/>
                  </a:lnTo>
                  <a:lnTo>
                    <a:pt x="37" y="46"/>
                  </a:lnTo>
                  <a:lnTo>
                    <a:pt x="33" y="43"/>
                  </a:lnTo>
                  <a:lnTo>
                    <a:pt x="40" y="47"/>
                  </a:lnTo>
                  <a:lnTo>
                    <a:pt x="33" y="46"/>
                  </a:lnTo>
                  <a:lnTo>
                    <a:pt x="40" y="43"/>
                  </a:lnTo>
                  <a:lnTo>
                    <a:pt x="37" y="46"/>
                  </a:lnTo>
                  <a:lnTo>
                    <a:pt x="43" y="38"/>
                  </a:lnTo>
                  <a:lnTo>
                    <a:pt x="42" y="41"/>
                  </a:lnTo>
                  <a:lnTo>
                    <a:pt x="43" y="34"/>
                  </a:lnTo>
                  <a:lnTo>
                    <a:pt x="45" y="41"/>
                  </a:lnTo>
                  <a:lnTo>
                    <a:pt x="40" y="36"/>
                  </a:lnTo>
                  <a:lnTo>
                    <a:pt x="43" y="38"/>
                  </a:lnTo>
                  <a:lnTo>
                    <a:pt x="28" y="33"/>
                  </a:lnTo>
                  <a:lnTo>
                    <a:pt x="32" y="33"/>
                  </a:lnTo>
                  <a:lnTo>
                    <a:pt x="25" y="34"/>
                  </a:lnTo>
                  <a:lnTo>
                    <a:pt x="30" y="31"/>
                  </a:lnTo>
                  <a:lnTo>
                    <a:pt x="26" y="37"/>
                  </a:lnTo>
                  <a:lnTo>
                    <a:pt x="27" y="32"/>
                  </a:lnTo>
                  <a:lnTo>
                    <a:pt x="27" y="3489"/>
                  </a:lnTo>
                  <a:close/>
                  <a:moveTo>
                    <a:pt x="43" y="3489"/>
                  </a:moveTo>
                  <a:cubicBezTo>
                    <a:pt x="43" y="3492"/>
                    <a:pt x="42" y="3495"/>
                    <a:pt x="39" y="3497"/>
                  </a:cubicBezTo>
                  <a:cubicBezTo>
                    <a:pt x="37" y="3498"/>
                    <a:pt x="33" y="3498"/>
                    <a:pt x="31" y="3496"/>
                  </a:cubicBezTo>
                  <a:lnTo>
                    <a:pt x="21" y="3489"/>
                  </a:lnTo>
                  <a:cubicBezTo>
                    <a:pt x="18" y="3487"/>
                    <a:pt x="17" y="3484"/>
                    <a:pt x="18" y="3481"/>
                  </a:cubicBezTo>
                  <a:cubicBezTo>
                    <a:pt x="18" y="3478"/>
                    <a:pt x="20" y="3476"/>
                    <a:pt x="23" y="3475"/>
                  </a:cubicBezTo>
                  <a:lnTo>
                    <a:pt x="38" y="3471"/>
                  </a:lnTo>
                  <a:cubicBezTo>
                    <a:pt x="41" y="3470"/>
                    <a:pt x="44" y="3471"/>
                    <a:pt x="46" y="3473"/>
                  </a:cubicBezTo>
                  <a:cubicBezTo>
                    <a:pt x="48" y="3475"/>
                    <a:pt x="49" y="3478"/>
                    <a:pt x="48" y="3481"/>
                  </a:cubicBezTo>
                  <a:lnTo>
                    <a:pt x="44" y="3493"/>
                  </a:lnTo>
                  <a:cubicBezTo>
                    <a:pt x="43" y="3496"/>
                    <a:pt x="41" y="3498"/>
                    <a:pt x="38" y="3498"/>
                  </a:cubicBezTo>
                  <a:cubicBezTo>
                    <a:pt x="35" y="3499"/>
                    <a:pt x="32" y="3498"/>
                    <a:pt x="30" y="3495"/>
                  </a:cubicBezTo>
                  <a:lnTo>
                    <a:pt x="24" y="3487"/>
                  </a:lnTo>
                  <a:cubicBezTo>
                    <a:pt x="22" y="3485"/>
                    <a:pt x="22" y="3482"/>
                    <a:pt x="23" y="3479"/>
                  </a:cubicBezTo>
                  <a:cubicBezTo>
                    <a:pt x="24" y="3476"/>
                    <a:pt x="27" y="3475"/>
                    <a:pt x="30" y="3474"/>
                  </a:cubicBezTo>
                  <a:lnTo>
                    <a:pt x="44" y="3473"/>
                  </a:lnTo>
                  <a:cubicBezTo>
                    <a:pt x="47" y="3473"/>
                    <a:pt x="50" y="3475"/>
                    <a:pt x="51" y="3477"/>
                  </a:cubicBezTo>
                  <a:cubicBezTo>
                    <a:pt x="53" y="3479"/>
                    <a:pt x="53" y="3482"/>
                    <a:pt x="52" y="3485"/>
                  </a:cubicBezTo>
                  <a:lnTo>
                    <a:pt x="46" y="3497"/>
                  </a:lnTo>
                  <a:cubicBezTo>
                    <a:pt x="44" y="3500"/>
                    <a:pt x="42" y="3501"/>
                    <a:pt x="39" y="3501"/>
                  </a:cubicBezTo>
                  <a:cubicBezTo>
                    <a:pt x="36" y="3502"/>
                    <a:pt x="33" y="3500"/>
                    <a:pt x="32" y="3498"/>
                  </a:cubicBezTo>
                  <a:lnTo>
                    <a:pt x="24" y="3486"/>
                  </a:lnTo>
                  <a:cubicBezTo>
                    <a:pt x="22" y="3483"/>
                    <a:pt x="22" y="3480"/>
                    <a:pt x="23" y="3478"/>
                  </a:cubicBezTo>
                  <a:cubicBezTo>
                    <a:pt x="25" y="3475"/>
                    <a:pt x="28" y="3473"/>
                    <a:pt x="30" y="3473"/>
                  </a:cubicBezTo>
                  <a:lnTo>
                    <a:pt x="2180" y="3473"/>
                  </a:lnTo>
                  <a:cubicBezTo>
                    <a:pt x="2183" y="3473"/>
                    <a:pt x="2186" y="3475"/>
                    <a:pt x="2187" y="3477"/>
                  </a:cubicBezTo>
                  <a:cubicBezTo>
                    <a:pt x="2189" y="3479"/>
                    <a:pt x="2189" y="3482"/>
                    <a:pt x="2188" y="3485"/>
                  </a:cubicBezTo>
                  <a:lnTo>
                    <a:pt x="2182" y="3498"/>
                  </a:lnTo>
                  <a:cubicBezTo>
                    <a:pt x="2180" y="3501"/>
                    <a:pt x="2178" y="3502"/>
                    <a:pt x="2175" y="3502"/>
                  </a:cubicBezTo>
                  <a:cubicBezTo>
                    <a:pt x="2172" y="3503"/>
                    <a:pt x="2169" y="3501"/>
                    <a:pt x="2168" y="3498"/>
                  </a:cubicBezTo>
                  <a:lnTo>
                    <a:pt x="2161" y="3487"/>
                  </a:lnTo>
                  <a:cubicBezTo>
                    <a:pt x="2159" y="3484"/>
                    <a:pt x="2159" y="3481"/>
                    <a:pt x="2161" y="3478"/>
                  </a:cubicBezTo>
                  <a:cubicBezTo>
                    <a:pt x="2162" y="3476"/>
                    <a:pt x="2165" y="3474"/>
                    <a:pt x="2167" y="3474"/>
                  </a:cubicBezTo>
                  <a:lnTo>
                    <a:pt x="2180" y="3474"/>
                  </a:lnTo>
                  <a:cubicBezTo>
                    <a:pt x="2183" y="3474"/>
                    <a:pt x="2186" y="3476"/>
                    <a:pt x="2187" y="3479"/>
                  </a:cubicBezTo>
                  <a:cubicBezTo>
                    <a:pt x="2189" y="3481"/>
                    <a:pt x="2189" y="3484"/>
                    <a:pt x="2187" y="3487"/>
                  </a:cubicBezTo>
                  <a:lnTo>
                    <a:pt x="2182" y="3495"/>
                  </a:lnTo>
                  <a:cubicBezTo>
                    <a:pt x="2181" y="3497"/>
                    <a:pt x="2178" y="3499"/>
                    <a:pt x="2175" y="3498"/>
                  </a:cubicBezTo>
                  <a:cubicBezTo>
                    <a:pt x="2171" y="3498"/>
                    <a:pt x="2169" y="3496"/>
                    <a:pt x="2168" y="3493"/>
                  </a:cubicBezTo>
                  <a:lnTo>
                    <a:pt x="2164" y="3481"/>
                  </a:lnTo>
                  <a:cubicBezTo>
                    <a:pt x="2163" y="3478"/>
                    <a:pt x="2164" y="3475"/>
                    <a:pt x="2166" y="3473"/>
                  </a:cubicBezTo>
                  <a:cubicBezTo>
                    <a:pt x="2168" y="3471"/>
                    <a:pt x="2171" y="3470"/>
                    <a:pt x="2174" y="3471"/>
                  </a:cubicBezTo>
                  <a:lnTo>
                    <a:pt x="2189" y="3475"/>
                  </a:lnTo>
                  <a:cubicBezTo>
                    <a:pt x="2192" y="3476"/>
                    <a:pt x="2194" y="3478"/>
                    <a:pt x="2194" y="3481"/>
                  </a:cubicBezTo>
                  <a:cubicBezTo>
                    <a:pt x="2195" y="3484"/>
                    <a:pt x="2193" y="3488"/>
                    <a:pt x="2191" y="3489"/>
                  </a:cubicBezTo>
                  <a:lnTo>
                    <a:pt x="2180" y="3496"/>
                  </a:lnTo>
                  <a:cubicBezTo>
                    <a:pt x="2177" y="3498"/>
                    <a:pt x="2174" y="3498"/>
                    <a:pt x="2172" y="3496"/>
                  </a:cubicBezTo>
                  <a:cubicBezTo>
                    <a:pt x="2169" y="3495"/>
                    <a:pt x="2167" y="3492"/>
                    <a:pt x="2167" y="3489"/>
                  </a:cubicBezTo>
                  <a:lnTo>
                    <a:pt x="2167" y="32"/>
                  </a:lnTo>
                  <a:cubicBezTo>
                    <a:pt x="2167" y="29"/>
                    <a:pt x="2169" y="27"/>
                    <a:pt x="2172" y="25"/>
                  </a:cubicBezTo>
                  <a:cubicBezTo>
                    <a:pt x="2175" y="24"/>
                    <a:pt x="2178" y="24"/>
                    <a:pt x="2180" y="26"/>
                  </a:cubicBezTo>
                  <a:lnTo>
                    <a:pt x="2191" y="34"/>
                  </a:lnTo>
                  <a:cubicBezTo>
                    <a:pt x="2194" y="36"/>
                    <a:pt x="2195" y="39"/>
                    <a:pt x="2194" y="42"/>
                  </a:cubicBezTo>
                  <a:cubicBezTo>
                    <a:pt x="2194" y="45"/>
                    <a:pt x="2192" y="47"/>
                    <a:pt x="2189" y="48"/>
                  </a:cubicBezTo>
                  <a:lnTo>
                    <a:pt x="2174" y="53"/>
                  </a:lnTo>
                  <a:cubicBezTo>
                    <a:pt x="2171" y="54"/>
                    <a:pt x="2168" y="53"/>
                    <a:pt x="2166" y="51"/>
                  </a:cubicBezTo>
                  <a:cubicBezTo>
                    <a:pt x="2164" y="49"/>
                    <a:pt x="2163" y="46"/>
                    <a:pt x="2164" y="43"/>
                  </a:cubicBezTo>
                  <a:lnTo>
                    <a:pt x="2168" y="31"/>
                  </a:lnTo>
                  <a:cubicBezTo>
                    <a:pt x="2169" y="28"/>
                    <a:pt x="2171" y="26"/>
                    <a:pt x="2175" y="26"/>
                  </a:cubicBezTo>
                  <a:cubicBezTo>
                    <a:pt x="2178" y="25"/>
                    <a:pt x="2181" y="27"/>
                    <a:pt x="2182" y="29"/>
                  </a:cubicBezTo>
                  <a:lnTo>
                    <a:pt x="2187" y="37"/>
                  </a:lnTo>
                  <a:cubicBezTo>
                    <a:pt x="2189" y="40"/>
                    <a:pt x="2189" y="43"/>
                    <a:pt x="2188" y="45"/>
                  </a:cubicBezTo>
                  <a:cubicBezTo>
                    <a:pt x="2186" y="48"/>
                    <a:pt x="2184" y="49"/>
                    <a:pt x="2181" y="49"/>
                  </a:cubicBezTo>
                  <a:lnTo>
                    <a:pt x="2167" y="50"/>
                  </a:lnTo>
                  <a:cubicBezTo>
                    <a:pt x="2164" y="51"/>
                    <a:pt x="2161" y="49"/>
                    <a:pt x="2160" y="47"/>
                  </a:cubicBezTo>
                  <a:cubicBezTo>
                    <a:pt x="2158" y="44"/>
                    <a:pt x="2158" y="41"/>
                    <a:pt x="2159" y="39"/>
                  </a:cubicBezTo>
                  <a:lnTo>
                    <a:pt x="2166" y="26"/>
                  </a:lnTo>
                  <a:cubicBezTo>
                    <a:pt x="2168" y="23"/>
                    <a:pt x="2170" y="22"/>
                    <a:pt x="2173" y="21"/>
                  </a:cubicBezTo>
                  <a:cubicBezTo>
                    <a:pt x="2176" y="21"/>
                    <a:pt x="2179" y="23"/>
                    <a:pt x="2180" y="25"/>
                  </a:cubicBezTo>
                  <a:lnTo>
                    <a:pt x="2187" y="36"/>
                  </a:lnTo>
                  <a:cubicBezTo>
                    <a:pt x="2189" y="39"/>
                    <a:pt x="2189" y="42"/>
                    <a:pt x="2187" y="44"/>
                  </a:cubicBezTo>
                  <a:cubicBezTo>
                    <a:pt x="2186" y="47"/>
                    <a:pt x="2183" y="48"/>
                    <a:pt x="2180" y="48"/>
                  </a:cubicBezTo>
                  <a:lnTo>
                    <a:pt x="30" y="48"/>
                  </a:lnTo>
                  <a:cubicBezTo>
                    <a:pt x="27" y="48"/>
                    <a:pt x="25" y="47"/>
                    <a:pt x="23" y="44"/>
                  </a:cubicBezTo>
                  <a:cubicBezTo>
                    <a:pt x="22" y="41"/>
                    <a:pt x="22" y="38"/>
                    <a:pt x="24" y="36"/>
                  </a:cubicBezTo>
                  <a:lnTo>
                    <a:pt x="32" y="25"/>
                  </a:lnTo>
                  <a:cubicBezTo>
                    <a:pt x="34" y="22"/>
                    <a:pt x="36" y="21"/>
                    <a:pt x="39" y="21"/>
                  </a:cubicBezTo>
                  <a:cubicBezTo>
                    <a:pt x="42" y="22"/>
                    <a:pt x="45" y="24"/>
                    <a:pt x="46" y="26"/>
                  </a:cubicBezTo>
                  <a:lnTo>
                    <a:pt x="52" y="39"/>
                  </a:lnTo>
                  <a:cubicBezTo>
                    <a:pt x="53" y="42"/>
                    <a:pt x="53" y="45"/>
                    <a:pt x="51" y="47"/>
                  </a:cubicBezTo>
                  <a:cubicBezTo>
                    <a:pt x="49" y="49"/>
                    <a:pt x="47" y="51"/>
                    <a:pt x="44" y="50"/>
                  </a:cubicBezTo>
                  <a:lnTo>
                    <a:pt x="30" y="49"/>
                  </a:lnTo>
                  <a:cubicBezTo>
                    <a:pt x="27" y="49"/>
                    <a:pt x="24" y="47"/>
                    <a:pt x="23" y="45"/>
                  </a:cubicBezTo>
                  <a:cubicBezTo>
                    <a:pt x="22" y="42"/>
                    <a:pt x="22" y="39"/>
                    <a:pt x="24" y="37"/>
                  </a:cubicBezTo>
                  <a:lnTo>
                    <a:pt x="30" y="29"/>
                  </a:lnTo>
                  <a:cubicBezTo>
                    <a:pt x="32" y="26"/>
                    <a:pt x="35" y="25"/>
                    <a:pt x="38" y="26"/>
                  </a:cubicBezTo>
                  <a:cubicBezTo>
                    <a:pt x="41" y="26"/>
                    <a:pt x="43" y="28"/>
                    <a:pt x="44" y="31"/>
                  </a:cubicBezTo>
                  <a:lnTo>
                    <a:pt x="48" y="43"/>
                  </a:lnTo>
                  <a:cubicBezTo>
                    <a:pt x="49" y="46"/>
                    <a:pt x="48" y="49"/>
                    <a:pt x="46" y="51"/>
                  </a:cubicBezTo>
                  <a:cubicBezTo>
                    <a:pt x="44" y="53"/>
                    <a:pt x="41" y="54"/>
                    <a:pt x="38" y="53"/>
                  </a:cubicBezTo>
                  <a:lnTo>
                    <a:pt x="23" y="48"/>
                  </a:lnTo>
                  <a:cubicBezTo>
                    <a:pt x="20" y="47"/>
                    <a:pt x="18" y="45"/>
                    <a:pt x="18" y="42"/>
                  </a:cubicBezTo>
                  <a:cubicBezTo>
                    <a:pt x="17" y="39"/>
                    <a:pt x="18" y="36"/>
                    <a:pt x="20" y="34"/>
                  </a:cubicBezTo>
                  <a:lnTo>
                    <a:pt x="30" y="26"/>
                  </a:lnTo>
                  <a:cubicBezTo>
                    <a:pt x="33" y="24"/>
                    <a:pt x="36" y="24"/>
                    <a:pt x="39" y="25"/>
                  </a:cubicBezTo>
                  <a:cubicBezTo>
                    <a:pt x="42" y="27"/>
                    <a:pt x="43" y="29"/>
                    <a:pt x="43" y="32"/>
                  </a:cubicBezTo>
                  <a:lnTo>
                    <a:pt x="43" y="3489"/>
                  </a:lnTo>
                  <a:close/>
                  <a:moveTo>
                    <a:pt x="27" y="32"/>
                  </a:moveTo>
                  <a:lnTo>
                    <a:pt x="40" y="39"/>
                  </a:lnTo>
                  <a:lnTo>
                    <a:pt x="30" y="47"/>
                  </a:lnTo>
                  <a:lnTo>
                    <a:pt x="28" y="33"/>
                  </a:lnTo>
                  <a:lnTo>
                    <a:pt x="43" y="38"/>
                  </a:lnTo>
                  <a:lnTo>
                    <a:pt x="33" y="48"/>
                  </a:lnTo>
                  <a:lnTo>
                    <a:pt x="29" y="36"/>
                  </a:lnTo>
                  <a:lnTo>
                    <a:pt x="43" y="38"/>
                  </a:lnTo>
                  <a:lnTo>
                    <a:pt x="37" y="46"/>
                  </a:lnTo>
                  <a:lnTo>
                    <a:pt x="31" y="33"/>
                  </a:lnTo>
                  <a:lnTo>
                    <a:pt x="45" y="34"/>
                  </a:lnTo>
                  <a:lnTo>
                    <a:pt x="37" y="46"/>
                  </a:lnTo>
                  <a:lnTo>
                    <a:pt x="31" y="33"/>
                  </a:lnTo>
                  <a:lnTo>
                    <a:pt x="45" y="34"/>
                  </a:lnTo>
                  <a:lnTo>
                    <a:pt x="37" y="45"/>
                  </a:lnTo>
                  <a:lnTo>
                    <a:pt x="30" y="32"/>
                  </a:lnTo>
                  <a:lnTo>
                    <a:pt x="2180" y="32"/>
                  </a:lnTo>
                  <a:lnTo>
                    <a:pt x="2174" y="45"/>
                  </a:lnTo>
                  <a:lnTo>
                    <a:pt x="2167" y="34"/>
                  </a:lnTo>
                  <a:lnTo>
                    <a:pt x="2181" y="33"/>
                  </a:lnTo>
                  <a:lnTo>
                    <a:pt x="2174" y="46"/>
                  </a:lnTo>
                  <a:lnTo>
                    <a:pt x="2166" y="34"/>
                  </a:lnTo>
                  <a:lnTo>
                    <a:pt x="2180" y="33"/>
                  </a:lnTo>
                  <a:lnTo>
                    <a:pt x="2174" y="46"/>
                  </a:lnTo>
                  <a:lnTo>
                    <a:pt x="2169" y="38"/>
                  </a:lnTo>
                  <a:lnTo>
                    <a:pt x="2183" y="36"/>
                  </a:lnTo>
                  <a:lnTo>
                    <a:pt x="2179" y="48"/>
                  </a:lnTo>
                  <a:lnTo>
                    <a:pt x="2169" y="38"/>
                  </a:lnTo>
                  <a:lnTo>
                    <a:pt x="2184" y="33"/>
                  </a:lnTo>
                  <a:lnTo>
                    <a:pt x="2182" y="47"/>
                  </a:lnTo>
                  <a:lnTo>
                    <a:pt x="2171" y="39"/>
                  </a:lnTo>
                  <a:lnTo>
                    <a:pt x="2183" y="32"/>
                  </a:lnTo>
                  <a:lnTo>
                    <a:pt x="2183" y="3489"/>
                  </a:lnTo>
                  <a:lnTo>
                    <a:pt x="2171" y="3483"/>
                  </a:lnTo>
                  <a:lnTo>
                    <a:pt x="2182" y="3476"/>
                  </a:lnTo>
                  <a:lnTo>
                    <a:pt x="2184" y="3490"/>
                  </a:lnTo>
                  <a:lnTo>
                    <a:pt x="2169" y="3486"/>
                  </a:lnTo>
                  <a:lnTo>
                    <a:pt x="2179" y="3476"/>
                  </a:lnTo>
                  <a:lnTo>
                    <a:pt x="2183" y="3488"/>
                  </a:lnTo>
                  <a:lnTo>
                    <a:pt x="2169" y="3486"/>
                  </a:lnTo>
                  <a:lnTo>
                    <a:pt x="2174" y="3478"/>
                  </a:lnTo>
                  <a:lnTo>
                    <a:pt x="2180" y="3490"/>
                  </a:lnTo>
                  <a:lnTo>
                    <a:pt x="2167" y="3490"/>
                  </a:lnTo>
                  <a:lnTo>
                    <a:pt x="2174" y="3478"/>
                  </a:lnTo>
                  <a:lnTo>
                    <a:pt x="2181" y="3490"/>
                  </a:lnTo>
                  <a:lnTo>
                    <a:pt x="2167" y="3491"/>
                  </a:lnTo>
                  <a:lnTo>
                    <a:pt x="2173" y="3478"/>
                  </a:lnTo>
                  <a:lnTo>
                    <a:pt x="2180" y="3489"/>
                  </a:lnTo>
                  <a:lnTo>
                    <a:pt x="30" y="3489"/>
                  </a:lnTo>
                  <a:lnTo>
                    <a:pt x="37" y="3477"/>
                  </a:lnTo>
                  <a:lnTo>
                    <a:pt x="45" y="3489"/>
                  </a:lnTo>
                  <a:lnTo>
                    <a:pt x="31" y="3490"/>
                  </a:lnTo>
                  <a:lnTo>
                    <a:pt x="37" y="3478"/>
                  </a:lnTo>
                  <a:lnTo>
                    <a:pt x="45" y="3489"/>
                  </a:lnTo>
                  <a:lnTo>
                    <a:pt x="31" y="3490"/>
                  </a:lnTo>
                  <a:lnTo>
                    <a:pt x="37" y="3478"/>
                  </a:lnTo>
                  <a:lnTo>
                    <a:pt x="43" y="3486"/>
                  </a:lnTo>
                  <a:lnTo>
                    <a:pt x="29" y="3488"/>
                  </a:lnTo>
                  <a:lnTo>
                    <a:pt x="33" y="3476"/>
                  </a:lnTo>
                  <a:lnTo>
                    <a:pt x="43" y="3486"/>
                  </a:lnTo>
                  <a:lnTo>
                    <a:pt x="28" y="3490"/>
                  </a:lnTo>
                  <a:lnTo>
                    <a:pt x="30" y="3476"/>
                  </a:lnTo>
                  <a:lnTo>
                    <a:pt x="40" y="3483"/>
                  </a:lnTo>
                  <a:lnTo>
                    <a:pt x="27" y="3489"/>
                  </a:lnTo>
                  <a:lnTo>
                    <a:pt x="27" y="3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7" name="Freeform 193"/>
            <p:cNvSpPr>
              <a:spLocks noEditPoints="1"/>
            </p:cNvSpPr>
            <p:nvPr/>
          </p:nvSpPr>
          <p:spPr bwMode="auto">
            <a:xfrm>
              <a:off x="1431" y="1959"/>
              <a:ext cx="822" cy="1314"/>
            </a:xfrm>
            <a:custGeom>
              <a:avLst/>
              <a:gdLst/>
              <a:ahLst/>
              <a:cxnLst>
                <a:cxn ang="0">
                  <a:pos x="2177" y="0"/>
                </a:cxn>
                <a:cxn ang="0">
                  <a:pos x="2190" y="3495"/>
                </a:cxn>
                <a:cxn ang="0">
                  <a:pos x="3" y="3495"/>
                </a:cxn>
                <a:cxn ang="0">
                  <a:pos x="22" y="3492"/>
                </a:cxn>
                <a:cxn ang="0">
                  <a:pos x="2177" y="3489"/>
                </a:cxn>
                <a:cxn ang="0">
                  <a:pos x="16" y="16"/>
                </a:cxn>
                <a:cxn ang="0">
                  <a:pos x="32" y="3489"/>
                </a:cxn>
                <a:cxn ang="0">
                  <a:pos x="16" y="3473"/>
                </a:cxn>
                <a:cxn ang="0">
                  <a:pos x="2166" y="3497"/>
                </a:cxn>
                <a:cxn ang="0">
                  <a:pos x="2183" y="19"/>
                </a:cxn>
                <a:cxn ang="0">
                  <a:pos x="11" y="19"/>
                </a:cxn>
                <a:cxn ang="0">
                  <a:pos x="16" y="16"/>
                </a:cxn>
                <a:cxn ang="0">
                  <a:pos x="2172" y="30"/>
                </a:cxn>
                <a:cxn ang="0">
                  <a:pos x="2172" y="3476"/>
                </a:cxn>
                <a:cxn ang="0">
                  <a:pos x="16" y="3489"/>
                </a:cxn>
                <a:cxn ang="0">
                  <a:pos x="27" y="3497"/>
                </a:cxn>
                <a:cxn ang="0">
                  <a:pos x="7" y="3470"/>
                </a:cxn>
                <a:cxn ang="0">
                  <a:pos x="2177" y="3459"/>
                </a:cxn>
                <a:cxn ang="0">
                  <a:pos x="2181" y="3491"/>
                </a:cxn>
                <a:cxn ang="0">
                  <a:pos x="2151" y="3481"/>
                </a:cxn>
                <a:cxn ang="0">
                  <a:pos x="2177" y="13"/>
                </a:cxn>
                <a:cxn ang="0">
                  <a:pos x="2183" y="43"/>
                </a:cxn>
                <a:cxn ang="0">
                  <a:pos x="11" y="43"/>
                </a:cxn>
                <a:cxn ang="0">
                  <a:pos x="18" y="13"/>
                </a:cxn>
                <a:cxn ang="0">
                  <a:pos x="43" y="3481"/>
                </a:cxn>
                <a:cxn ang="0">
                  <a:pos x="23" y="28"/>
                </a:cxn>
                <a:cxn ang="0">
                  <a:pos x="19" y="30"/>
                </a:cxn>
                <a:cxn ang="0">
                  <a:pos x="2175" y="30"/>
                </a:cxn>
                <a:cxn ang="0">
                  <a:pos x="2172" y="28"/>
                </a:cxn>
                <a:cxn ang="0">
                  <a:pos x="2167" y="3481"/>
                </a:cxn>
                <a:cxn ang="0">
                  <a:pos x="2168" y="3482"/>
                </a:cxn>
                <a:cxn ang="0">
                  <a:pos x="2168" y="3472"/>
                </a:cxn>
                <a:cxn ang="0">
                  <a:pos x="23" y="3470"/>
                </a:cxn>
                <a:cxn ang="0">
                  <a:pos x="32" y="3482"/>
                </a:cxn>
                <a:cxn ang="0">
                  <a:pos x="11" y="24"/>
                </a:cxn>
                <a:cxn ang="0">
                  <a:pos x="41" y="34"/>
                </a:cxn>
                <a:cxn ang="0">
                  <a:pos x="16" y="20"/>
                </a:cxn>
                <a:cxn ang="0">
                  <a:pos x="2173" y="41"/>
                </a:cxn>
                <a:cxn ang="0">
                  <a:pos x="2158" y="22"/>
                </a:cxn>
                <a:cxn ang="0">
                  <a:pos x="2180" y="3488"/>
                </a:cxn>
                <a:cxn ang="0">
                  <a:pos x="2159" y="3465"/>
                </a:cxn>
                <a:cxn ang="0">
                  <a:pos x="2172" y="3489"/>
                </a:cxn>
                <a:cxn ang="0">
                  <a:pos x="28" y="3461"/>
                </a:cxn>
                <a:cxn ang="0">
                  <a:pos x="22" y="3489"/>
                </a:cxn>
                <a:cxn ang="0">
                  <a:pos x="17" y="3474"/>
                </a:cxn>
                <a:cxn ang="0">
                  <a:pos x="30" y="3485"/>
                </a:cxn>
                <a:cxn ang="0">
                  <a:pos x="2172" y="3474"/>
                </a:cxn>
                <a:cxn ang="0">
                  <a:pos x="2167" y="24"/>
                </a:cxn>
                <a:cxn ang="0">
                  <a:pos x="2158" y="34"/>
                </a:cxn>
                <a:cxn ang="0">
                  <a:pos x="36" y="34"/>
                </a:cxn>
                <a:cxn ang="0">
                  <a:pos x="27" y="24"/>
                </a:cxn>
              </a:cxnLst>
              <a:rect l="0" t="0" r="r" b="b"/>
              <a:pathLst>
                <a:path w="2192" h="3504">
                  <a:moveTo>
                    <a:pt x="0" y="16"/>
                  </a:moveTo>
                  <a:cubicBezTo>
                    <a:pt x="0" y="14"/>
                    <a:pt x="1" y="12"/>
                    <a:pt x="3" y="11"/>
                  </a:cubicBezTo>
                  <a:lnTo>
                    <a:pt x="11" y="3"/>
                  </a:lnTo>
                  <a:cubicBezTo>
                    <a:pt x="12" y="1"/>
                    <a:pt x="14" y="0"/>
                    <a:pt x="16" y="0"/>
                  </a:cubicBezTo>
                  <a:lnTo>
                    <a:pt x="2177" y="0"/>
                  </a:lnTo>
                  <a:cubicBezTo>
                    <a:pt x="2180" y="0"/>
                    <a:pt x="2182" y="1"/>
                    <a:pt x="2183" y="3"/>
                  </a:cubicBezTo>
                  <a:lnTo>
                    <a:pt x="2190" y="11"/>
                  </a:lnTo>
                  <a:cubicBezTo>
                    <a:pt x="2192" y="12"/>
                    <a:pt x="2192" y="14"/>
                    <a:pt x="2192" y="16"/>
                  </a:cubicBezTo>
                  <a:lnTo>
                    <a:pt x="2192" y="3489"/>
                  </a:lnTo>
                  <a:cubicBezTo>
                    <a:pt x="2192" y="3492"/>
                    <a:pt x="2192" y="3494"/>
                    <a:pt x="2190" y="3495"/>
                  </a:cubicBezTo>
                  <a:lnTo>
                    <a:pt x="2183" y="3502"/>
                  </a:lnTo>
                  <a:cubicBezTo>
                    <a:pt x="2182" y="3504"/>
                    <a:pt x="2180" y="3504"/>
                    <a:pt x="2177" y="3504"/>
                  </a:cubicBezTo>
                  <a:lnTo>
                    <a:pt x="16" y="3504"/>
                  </a:lnTo>
                  <a:cubicBezTo>
                    <a:pt x="14" y="3504"/>
                    <a:pt x="12" y="3504"/>
                    <a:pt x="11" y="3502"/>
                  </a:cubicBezTo>
                  <a:lnTo>
                    <a:pt x="3" y="3495"/>
                  </a:lnTo>
                  <a:cubicBezTo>
                    <a:pt x="1" y="3494"/>
                    <a:pt x="0" y="3492"/>
                    <a:pt x="0" y="3489"/>
                  </a:cubicBezTo>
                  <a:lnTo>
                    <a:pt x="0" y="16"/>
                  </a:lnTo>
                  <a:close/>
                  <a:moveTo>
                    <a:pt x="16" y="3489"/>
                  </a:moveTo>
                  <a:lnTo>
                    <a:pt x="14" y="3484"/>
                  </a:lnTo>
                  <a:lnTo>
                    <a:pt x="22" y="3492"/>
                  </a:lnTo>
                  <a:lnTo>
                    <a:pt x="16" y="3489"/>
                  </a:lnTo>
                  <a:lnTo>
                    <a:pt x="2177" y="3489"/>
                  </a:lnTo>
                  <a:lnTo>
                    <a:pt x="2172" y="3492"/>
                  </a:lnTo>
                  <a:lnTo>
                    <a:pt x="2180" y="3484"/>
                  </a:lnTo>
                  <a:lnTo>
                    <a:pt x="2177" y="3489"/>
                  </a:lnTo>
                  <a:lnTo>
                    <a:pt x="2177" y="16"/>
                  </a:lnTo>
                  <a:lnTo>
                    <a:pt x="2180" y="22"/>
                  </a:lnTo>
                  <a:lnTo>
                    <a:pt x="2172" y="14"/>
                  </a:lnTo>
                  <a:lnTo>
                    <a:pt x="2177" y="16"/>
                  </a:lnTo>
                  <a:lnTo>
                    <a:pt x="16" y="16"/>
                  </a:lnTo>
                  <a:lnTo>
                    <a:pt x="22" y="14"/>
                  </a:lnTo>
                  <a:lnTo>
                    <a:pt x="14" y="22"/>
                  </a:lnTo>
                  <a:lnTo>
                    <a:pt x="16" y="16"/>
                  </a:lnTo>
                  <a:lnTo>
                    <a:pt x="16" y="3489"/>
                  </a:lnTo>
                  <a:close/>
                  <a:moveTo>
                    <a:pt x="32" y="3489"/>
                  </a:moveTo>
                  <a:cubicBezTo>
                    <a:pt x="32" y="3493"/>
                    <a:pt x="31" y="3496"/>
                    <a:pt x="28" y="3497"/>
                  </a:cubicBezTo>
                  <a:cubicBezTo>
                    <a:pt x="25" y="3498"/>
                    <a:pt x="21" y="3497"/>
                    <a:pt x="19" y="3495"/>
                  </a:cubicBezTo>
                  <a:lnTo>
                    <a:pt x="11" y="3487"/>
                  </a:lnTo>
                  <a:cubicBezTo>
                    <a:pt x="9" y="3485"/>
                    <a:pt x="8" y="3481"/>
                    <a:pt x="9" y="3478"/>
                  </a:cubicBezTo>
                  <a:cubicBezTo>
                    <a:pt x="10" y="3475"/>
                    <a:pt x="13" y="3473"/>
                    <a:pt x="16" y="3473"/>
                  </a:cubicBezTo>
                  <a:lnTo>
                    <a:pt x="2177" y="3473"/>
                  </a:lnTo>
                  <a:cubicBezTo>
                    <a:pt x="2181" y="3473"/>
                    <a:pt x="2184" y="3475"/>
                    <a:pt x="2185" y="3478"/>
                  </a:cubicBezTo>
                  <a:cubicBezTo>
                    <a:pt x="2186" y="3481"/>
                    <a:pt x="2185" y="3485"/>
                    <a:pt x="2183" y="3487"/>
                  </a:cubicBezTo>
                  <a:lnTo>
                    <a:pt x="2175" y="3495"/>
                  </a:lnTo>
                  <a:cubicBezTo>
                    <a:pt x="2173" y="3497"/>
                    <a:pt x="2169" y="3498"/>
                    <a:pt x="2166" y="3497"/>
                  </a:cubicBezTo>
                  <a:cubicBezTo>
                    <a:pt x="2163" y="3496"/>
                    <a:pt x="2161" y="3493"/>
                    <a:pt x="2161" y="3489"/>
                  </a:cubicBezTo>
                  <a:lnTo>
                    <a:pt x="2161" y="16"/>
                  </a:lnTo>
                  <a:cubicBezTo>
                    <a:pt x="2161" y="13"/>
                    <a:pt x="2163" y="10"/>
                    <a:pt x="2166" y="9"/>
                  </a:cubicBezTo>
                  <a:cubicBezTo>
                    <a:pt x="2169" y="8"/>
                    <a:pt x="2173" y="9"/>
                    <a:pt x="2175" y="11"/>
                  </a:cubicBezTo>
                  <a:lnTo>
                    <a:pt x="2183" y="19"/>
                  </a:lnTo>
                  <a:cubicBezTo>
                    <a:pt x="2185" y="21"/>
                    <a:pt x="2186" y="25"/>
                    <a:pt x="2185" y="28"/>
                  </a:cubicBezTo>
                  <a:cubicBezTo>
                    <a:pt x="2184" y="31"/>
                    <a:pt x="2181" y="32"/>
                    <a:pt x="2177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3489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2177" y="16"/>
                  </a:lnTo>
                  <a:lnTo>
                    <a:pt x="2172" y="30"/>
                  </a:lnTo>
                  <a:lnTo>
                    <a:pt x="2164" y="22"/>
                  </a:lnTo>
                  <a:lnTo>
                    <a:pt x="2177" y="16"/>
                  </a:lnTo>
                  <a:lnTo>
                    <a:pt x="2177" y="3489"/>
                  </a:lnTo>
                  <a:lnTo>
                    <a:pt x="2164" y="3484"/>
                  </a:lnTo>
                  <a:lnTo>
                    <a:pt x="2172" y="3476"/>
                  </a:lnTo>
                  <a:lnTo>
                    <a:pt x="2177" y="3489"/>
                  </a:lnTo>
                  <a:lnTo>
                    <a:pt x="16" y="3489"/>
                  </a:lnTo>
                  <a:lnTo>
                    <a:pt x="22" y="3476"/>
                  </a:lnTo>
                  <a:lnTo>
                    <a:pt x="30" y="3484"/>
                  </a:lnTo>
                  <a:lnTo>
                    <a:pt x="16" y="3489"/>
                  </a:lnTo>
                  <a:lnTo>
                    <a:pt x="16" y="16"/>
                  </a:lnTo>
                  <a:close/>
                  <a:moveTo>
                    <a:pt x="43" y="3481"/>
                  </a:moveTo>
                  <a:cubicBezTo>
                    <a:pt x="43" y="3483"/>
                    <a:pt x="43" y="3485"/>
                    <a:pt x="42" y="3486"/>
                  </a:cubicBezTo>
                  <a:lnTo>
                    <a:pt x="36" y="3494"/>
                  </a:lnTo>
                  <a:cubicBezTo>
                    <a:pt x="34" y="3497"/>
                    <a:pt x="30" y="3498"/>
                    <a:pt x="27" y="3497"/>
                  </a:cubicBezTo>
                  <a:lnTo>
                    <a:pt x="18" y="3494"/>
                  </a:lnTo>
                  <a:cubicBezTo>
                    <a:pt x="16" y="3493"/>
                    <a:pt x="15" y="3492"/>
                    <a:pt x="14" y="3491"/>
                  </a:cubicBezTo>
                  <a:lnTo>
                    <a:pt x="9" y="3483"/>
                  </a:lnTo>
                  <a:cubicBezTo>
                    <a:pt x="8" y="3481"/>
                    <a:pt x="7" y="3480"/>
                    <a:pt x="7" y="3478"/>
                  </a:cubicBezTo>
                  <a:lnTo>
                    <a:pt x="7" y="3470"/>
                  </a:lnTo>
                  <a:cubicBezTo>
                    <a:pt x="7" y="3468"/>
                    <a:pt x="9" y="3465"/>
                    <a:pt x="11" y="3464"/>
                  </a:cubicBezTo>
                  <a:lnTo>
                    <a:pt x="18" y="3459"/>
                  </a:lnTo>
                  <a:cubicBezTo>
                    <a:pt x="19" y="3458"/>
                    <a:pt x="21" y="3457"/>
                    <a:pt x="22" y="3457"/>
                  </a:cubicBezTo>
                  <a:lnTo>
                    <a:pt x="2172" y="3457"/>
                  </a:lnTo>
                  <a:cubicBezTo>
                    <a:pt x="2174" y="3457"/>
                    <a:pt x="2176" y="3458"/>
                    <a:pt x="2177" y="3459"/>
                  </a:cubicBezTo>
                  <a:lnTo>
                    <a:pt x="2184" y="3464"/>
                  </a:lnTo>
                  <a:cubicBezTo>
                    <a:pt x="2186" y="3465"/>
                    <a:pt x="2187" y="3468"/>
                    <a:pt x="2187" y="3470"/>
                  </a:cubicBezTo>
                  <a:lnTo>
                    <a:pt x="2187" y="3478"/>
                  </a:lnTo>
                  <a:cubicBezTo>
                    <a:pt x="2187" y="3480"/>
                    <a:pt x="2187" y="3481"/>
                    <a:pt x="2186" y="3483"/>
                  </a:cubicBezTo>
                  <a:lnTo>
                    <a:pt x="2181" y="3491"/>
                  </a:lnTo>
                  <a:cubicBezTo>
                    <a:pt x="2180" y="3492"/>
                    <a:pt x="2179" y="3493"/>
                    <a:pt x="2177" y="3494"/>
                  </a:cubicBezTo>
                  <a:lnTo>
                    <a:pt x="2168" y="3497"/>
                  </a:lnTo>
                  <a:cubicBezTo>
                    <a:pt x="2165" y="3498"/>
                    <a:pt x="2161" y="3497"/>
                    <a:pt x="2159" y="3494"/>
                  </a:cubicBezTo>
                  <a:lnTo>
                    <a:pt x="2153" y="3486"/>
                  </a:lnTo>
                  <a:cubicBezTo>
                    <a:pt x="2152" y="3485"/>
                    <a:pt x="2151" y="3483"/>
                    <a:pt x="2151" y="3481"/>
                  </a:cubicBezTo>
                  <a:lnTo>
                    <a:pt x="2151" y="24"/>
                  </a:lnTo>
                  <a:cubicBezTo>
                    <a:pt x="2151" y="23"/>
                    <a:pt x="2152" y="21"/>
                    <a:pt x="2153" y="19"/>
                  </a:cubicBezTo>
                  <a:lnTo>
                    <a:pt x="2159" y="12"/>
                  </a:lnTo>
                  <a:cubicBezTo>
                    <a:pt x="2162" y="10"/>
                    <a:pt x="2165" y="9"/>
                    <a:pt x="2168" y="10"/>
                  </a:cubicBezTo>
                  <a:lnTo>
                    <a:pt x="2177" y="13"/>
                  </a:lnTo>
                  <a:cubicBezTo>
                    <a:pt x="2179" y="13"/>
                    <a:pt x="2180" y="15"/>
                    <a:pt x="2181" y="16"/>
                  </a:cubicBezTo>
                  <a:lnTo>
                    <a:pt x="2186" y="24"/>
                  </a:lnTo>
                  <a:cubicBezTo>
                    <a:pt x="2187" y="25"/>
                    <a:pt x="2187" y="27"/>
                    <a:pt x="2187" y="28"/>
                  </a:cubicBezTo>
                  <a:lnTo>
                    <a:pt x="2187" y="36"/>
                  </a:lnTo>
                  <a:cubicBezTo>
                    <a:pt x="2187" y="39"/>
                    <a:pt x="2186" y="42"/>
                    <a:pt x="2183" y="43"/>
                  </a:cubicBezTo>
                  <a:lnTo>
                    <a:pt x="2176" y="47"/>
                  </a:lnTo>
                  <a:cubicBezTo>
                    <a:pt x="2175" y="48"/>
                    <a:pt x="2174" y="48"/>
                    <a:pt x="2172" y="48"/>
                  </a:cubicBezTo>
                  <a:lnTo>
                    <a:pt x="22" y="48"/>
                  </a:lnTo>
                  <a:cubicBezTo>
                    <a:pt x="21" y="48"/>
                    <a:pt x="20" y="48"/>
                    <a:pt x="18" y="47"/>
                  </a:cubicBezTo>
                  <a:lnTo>
                    <a:pt x="11" y="43"/>
                  </a:lnTo>
                  <a:cubicBezTo>
                    <a:pt x="9" y="42"/>
                    <a:pt x="7" y="39"/>
                    <a:pt x="7" y="36"/>
                  </a:cubicBezTo>
                  <a:lnTo>
                    <a:pt x="7" y="28"/>
                  </a:lnTo>
                  <a:cubicBezTo>
                    <a:pt x="7" y="27"/>
                    <a:pt x="8" y="25"/>
                    <a:pt x="9" y="24"/>
                  </a:cubicBezTo>
                  <a:lnTo>
                    <a:pt x="14" y="16"/>
                  </a:lnTo>
                  <a:cubicBezTo>
                    <a:pt x="15" y="15"/>
                    <a:pt x="16" y="13"/>
                    <a:pt x="18" y="13"/>
                  </a:cubicBezTo>
                  <a:lnTo>
                    <a:pt x="27" y="10"/>
                  </a:lnTo>
                  <a:cubicBezTo>
                    <a:pt x="30" y="9"/>
                    <a:pt x="33" y="10"/>
                    <a:pt x="36" y="12"/>
                  </a:cubicBezTo>
                  <a:lnTo>
                    <a:pt x="42" y="19"/>
                  </a:lnTo>
                  <a:cubicBezTo>
                    <a:pt x="43" y="21"/>
                    <a:pt x="43" y="23"/>
                    <a:pt x="43" y="24"/>
                  </a:cubicBezTo>
                  <a:lnTo>
                    <a:pt x="43" y="3481"/>
                  </a:lnTo>
                  <a:close/>
                  <a:moveTo>
                    <a:pt x="27" y="24"/>
                  </a:moveTo>
                  <a:lnTo>
                    <a:pt x="29" y="30"/>
                  </a:lnTo>
                  <a:lnTo>
                    <a:pt x="23" y="23"/>
                  </a:lnTo>
                  <a:lnTo>
                    <a:pt x="32" y="25"/>
                  </a:lnTo>
                  <a:lnTo>
                    <a:pt x="23" y="28"/>
                  </a:lnTo>
                  <a:lnTo>
                    <a:pt x="27" y="25"/>
                  </a:lnTo>
                  <a:lnTo>
                    <a:pt x="22" y="33"/>
                  </a:lnTo>
                  <a:lnTo>
                    <a:pt x="23" y="28"/>
                  </a:lnTo>
                  <a:lnTo>
                    <a:pt x="23" y="36"/>
                  </a:lnTo>
                  <a:lnTo>
                    <a:pt x="19" y="30"/>
                  </a:lnTo>
                  <a:lnTo>
                    <a:pt x="26" y="34"/>
                  </a:lnTo>
                  <a:lnTo>
                    <a:pt x="22" y="32"/>
                  </a:lnTo>
                  <a:lnTo>
                    <a:pt x="2172" y="32"/>
                  </a:lnTo>
                  <a:lnTo>
                    <a:pt x="2168" y="34"/>
                  </a:lnTo>
                  <a:lnTo>
                    <a:pt x="2175" y="30"/>
                  </a:lnTo>
                  <a:lnTo>
                    <a:pt x="2171" y="36"/>
                  </a:lnTo>
                  <a:lnTo>
                    <a:pt x="2171" y="28"/>
                  </a:lnTo>
                  <a:lnTo>
                    <a:pt x="2173" y="33"/>
                  </a:lnTo>
                  <a:lnTo>
                    <a:pt x="2168" y="25"/>
                  </a:lnTo>
                  <a:lnTo>
                    <a:pt x="2172" y="28"/>
                  </a:lnTo>
                  <a:lnTo>
                    <a:pt x="2163" y="25"/>
                  </a:lnTo>
                  <a:lnTo>
                    <a:pt x="2172" y="23"/>
                  </a:lnTo>
                  <a:lnTo>
                    <a:pt x="2166" y="30"/>
                  </a:lnTo>
                  <a:lnTo>
                    <a:pt x="2167" y="24"/>
                  </a:lnTo>
                  <a:lnTo>
                    <a:pt x="2167" y="3481"/>
                  </a:lnTo>
                  <a:lnTo>
                    <a:pt x="2166" y="3477"/>
                  </a:lnTo>
                  <a:lnTo>
                    <a:pt x="2172" y="3485"/>
                  </a:lnTo>
                  <a:lnTo>
                    <a:pt x="2163" y="3482"/>
                  </a:lnTo>
                  <a:lnTo>
                    <a:pt x="2172" y="3479"/>
                  </a:lnTo>
                  <a:lnTo>
                    <a:pt x="2168" y="3482"/>
                  </a:lnTo>
                  <a:lnTo>
                    <a:pt x="2173" y="3474"/>
                  </a:lnTo>
                  <a:lnTo>
                    <a:pt x="2171" y="3478"/>
                  </a:lnTo>
                  <a:lnTo>
                    <a:pt x="2171" y="3470"/>
                  </a:lnTo>
                  <a:lnTo>
                    <a:pt x="2175" y="3477"/>
                  </a:lnTo>
                  <a:lnTo>
                    <a:pt x="2168" y="3472"/>
                  </a:lnTo>
                  <a:lnTo>
                    <a:pt x="2172" y="3473"/>
                  </a:lnTo>
                  <a:lnTo>
                    <a:pt x="22" y="3473"/>
                  </a:lnTo>
                  <a:lnTo>
                    <a:pt x="27" y="3472"/>
                  </a:lnTo>
                  <a:lnTo>
                    <a:pt x="20" y="3477"/>
                  </a:lnTo>
                  <a:lnTo>
                    <a:pt x="23" y="3470"/>
                  </a:lnTo>
                  <a:lnTo>
                    <a:pt x="23" y="3478"/>
                  </a:lnTo>
                  <a:lnTo>
                    <a:pt x="22" y="3474"/>
                  </a:lnTo>
                  <a:lnTo>
                    <a:pt x="27" y="3482"/>
                  </a:lnTo>
                  <a:lnTo>
                    <a:pt x="23" y="3479"/>
                  </a:lnTo>
                  <a:lnTo>
                    <a:pt x="32" y="3482"/>
                  </a:lnTo>
                  <a:lnTo>
                    <a:pt x="23" y="3485"/>
                  </a:lnTo>
                  <a:lnTo>
                    <a:pt x="29" y="3477"/>
                  </a:lnTo>
                  <a:lnTo>
                    <a:pt x="27" y="3481"/>
                  </a:lnTo>
                  <a:lnTo>
                    <a:pt x="27" y="24"/>
                  </a:lnTo>
                  <a:close/>
                  <a:moveTo>
                    <a:pt x="11" y="24"/>
                  </a:moveTo>
                  <a:cubicBezTo>
                    <a:pt x="11" y="22"/>
                    <a:pt x="13" y="19"/>
                    <a:pt x="15" y="18"/>
                  </a:cubicBezTo>
                  <a:cubicBezTo>
                    <a:pt x="17" y="16"/>
                    <a:pt x="20" y="16"/>
                    <a:pt x="22" y="17"/>
                  </a:cubicBezTo>
                  <a:lnTo>
                    <a:pt x="37" y="22"/>
                  </a:lnTo>
                  <a:cubicBezTo>
                    <a:pt x="39" y="23"/>
                    <a:pt x="41" y="25"/>
                    <a:pt x="42" y="27"/>
                  </a:cubicBezTo>
                  <a:cubicBezTo>
                    <a:pt x="43" y="30"/>
                    <a:pt x="42" y="32"/>
                    <a:pt x="41" y="34"/>
                  </a:cubicBezTo>
                  <a:lnTo>
                    <a:pt x="35" y="42"/>
                  </a:lnTo>
                  <a:cubicBezTo>
                    <a:pt x="33" y="45"/>
                    <a:pt x="30" y="46"/>
                    <a:pt x="28" y="45"/>
                  </a:cubicBezTo>
                  <a:cubicBezTo>
                    <a:pt x="25" y="45"/>
                    <a:pt x="22" y="43"/>
                    <a:pt x="21" y="41"/>
                  </a:cubicBezTo>
                  <a:lnTo>
                    <a:pt x="15" y="28"/>
                  </a:lnTo>
                  <a:cubicBezTo>
                    <a:pt x="14" y="25"/>
                    <a:pt x="14" y="22"/>
                    <a:pt x="16" y="20"/>
                  </a:cubicBezTo>
                  <a:cubicBezTo>
                    <a:pt x="17" y="18"/>
                    <a:pt x="20" y="16"/>
                    <a:pt x="22" y="16"/>
                  </a:cubicBezTo>
                  <a:lnTo>
                    <a:pt x="2172" y="16"/>
                  </a:lnTo>
                  <a:cubicBezTo>
                    <a:pt x="2175" y="16"/>
                    <a:pt x="2178" y="18"/>
                    <a:pt x="2179" y="20"/>
                  </a:cubicBezTo>
                  <a:cubicBezTo>
                    <a:pt x="2181" y="23"/>
                    <a:pt x="2181" y="26"/>
                    <a:pt x="2180" y="28"/>
                  </a:cubicBezTo>
                  <a:lnTo>
                    <a:pt x="2173" y="41"/>
                  </a:lnTo>
                  <a:cubicBezTo>
                    <a:pt x="2171" y="44"/>
                    <a:pt x="2169" y="45"/>
                    <a:pt x="2166" y="45"/>
                  </a:cubicBezTo>
                  <a:cubicBezTo>
                    <a:pt x="2163" y="46"/>
                    <a:pt x="2160" y="44"/>
                    <a:pt x="2159" y="42"/>
                  </a:cubicBezTo>
                  <a:lnTo>
                    <a:pt x="2154" y="34"/>
                  </a:lnTo>
                  <a:cubicBezTo>
                    <a:pt x="2152" y="32"/>
                    <a:pt x="2152" y="29"/>
                    <a:pt x="2153" y="27"/>
                  </a:cubicBezTo>
                  <a:cubicBezTo>
                    <a:pt x="2154" y="24"/>
                    <a:pt x="2156" y="23"/>
                    <a:pt x="2158" y="22"/>
                  </a:cubicBezTo>
                  <a:lnTo>
                    <a:pt x="2173" y="17"/>
                  </a:lnTo>
                  <a:cubicBezTo>
                    <a:pt x="2175" y="16"/>
                    <a:pt x="2178" y="16"/>
                    <a:pt x="2180" y="18"/>
                  </a:cubicBezTo>
                  <a:cubicBezTo>
                    <a:pt x="2182" y="19"/>
                    <a:pt x="2183" y="22"/>
                    <a:pt x="2183" y="24"/>
                  </a:cubicBezTo>
                  <a:lnTo>
                    <a:pt x="2183" y="3481"/>
                  </a:lnTo>
                  <a:cubicBezTo>
                    <a:pt x="2183" y="3484"/>
                    <a:pt x="2182" y="3486"/>
                    <a:pt x="2180" y="3488"/>
                  </a:cubicBezTo>
                  <a:cubicBezTo>
                    <a:pt x="2178" y="3489"/>
                    <a:pt x="2176" y="3490"/>
                    <a:pt x="2173" y="3489"/>
                  </a:cubicBezTo>
                  <a:lnTo>
                    <a:pt x="2158" y="3485"/>
                  </a:lnTo>
                  <a:cubicBezTo>
                    <a:pt x="2156" y="3485"/>
                    <a:pt x="2154" y="3483"/>
                    <a:pt x="2153" y="3480"/>
                  </a:cubicBezTo>
                  <a:cubicBezTo>
                    <a:pt x="2152" y="3478"/>
                    <a:pt x="2152" y="3475"/>
                    <a:pt x="2154" y="3473"/>
                  </a:cubicBezTo>
                  <a:lnTo>
                    <a:pt x="2159" y="3465"/>
                  </a:lnTo>
                  <a:cubicBezTo>
                    <a:pt x="2160" y="3463"/>
                    <a:pt x="2163" y="3461"/>
                    <a:pt x="2166" y="3461"/>
                  </a:cubicBezTo>
                  <a:cubicBezTo>
                    <a:pt x="2168" y="3461"/>
                    <a:pt x="2171" y="3463"/>
                    <a:pt x="2172" y="3465"/>
                  </a:cubicBezTo>
                  <a:lnTo>
                    <a:pt x="2179" y="3477"/>
                  </a:lnTo>
                  <a:cubicBezTo>
                    <a:pt x="2181" y="3480"/>
                    <a:pt x="2181" y="3483"/>
                    <a:pt x="2179" y="3485"/>
                  </a:cubicBezTo>
                  <a:cubicBezTo>
                    <a:pt x="2178" y="3488"/>
                    <a:pt x="2175" y="3489"/>
                    <a:pt x="2172" y="3489"/>
                  </a:cubicBezTo>
                  <a:lnTo>
                    <a:pt x="22" y="3489"/>
                  </a:lnTo>
                  <a:cubicBezTo>
                    <a:pt x="20" y="3489"/>
                    <a:pt x="17" y="3488"/>
                    <a:pt x="16" y="3486"/>
                  </a:cubicBezTo>
                  <a:cubicBezTo>
                    <a:pt x="14" y="3483"/>
                    <a:pt x="14" y="3480"/>
                    <a:pt x="15" y="3478"/>
                  </a:cubicBezTo>
                  <a:lnTo>
                    <a:pt x="21" y="3466"/>
                  </a:lnTo>
                  <a:cubicBezTo>
                    <a:pt x="23" y="3463"/>
                    <a:pt x="25" y="3462"/>
                    <a:pt x="28" y="3461"/>
                  </a:cubicBezTo>
                  <a:cubicBezTo>
                    <a:pt x="31" y="3461"/>
                    <a:pt x="33" y="3462"/>
                    <a:pt x="35" y="3465"/>
                  </a:cubicBezTo>
                  <a:lnTo>
                    <a:pt x="41" y="3473"/>
                  </a:lnTo>
                  <a:cubicBezTo>
                    <a:pt x="42" y="3475"/>
                    <a:pt x="43" y="3478"/>
                    <a:pt x="42" y="3480"/>
                  </a:cubicBezTo>
                  <a:cubicBezTo>
                    <a:pt x="41" y="3483"/>
                    <a:pt x="39" y="3485"/>
                    <a:pt x="37" y="3485"/>
                  </a:cubicBezTo>
                  <a:lnTo>
                    <a:pt x="22" y="3489"/>
                  </a:lnTo>
                  <a:cubicBezTo>
                    <a:pt x="19" y="3490"/>
                    <a:pt x="17" y="3489"/>
                    <a:pt x="15" y="3488"/>
                  </a:cubicBezTo>
                  <a:cubicBezTo>
                    <a:pt x="13" y="3486"/>
                    <a:pt x="11" y="3484"/>
                    <a:pt x="11" y="3481"/>
                  </a:cubicBezTo>
                  <a:lnTo>
                    <a:pt x="11" y="24"/>
                  </a:lnTo>
                  <a:close/>
                  <a:moveTo>
                    <a:pt x="27" y="3481"/>
                  </a:moveTo>
                  <a:lnTo>
                    <a:pt x="17" y="3474"/>
                  </a:lnTo>
                  <a:lnTo>
                    <a:pt x="32" y="3470"/>
                  </a:lnTo>
                  <a:lnTo>
                    <a:pt x="28" y="3482"/>
                  </a:lnTo>
                  <a:lnTo>
                    <a:pt x="22" y="3474"/>
                  </a:lnTo>
                  <a:lnTo>
                    <a:pt x="36" y="3473"/>
                  </a:lnTo>
                  <a:lnTo>
                    <a:pt x="30" y="3485"/>
                  </a:lnTo>
                  <a:lnTo>
                    <a:pt x="22" y="3473"/>
                  </a:lnTo>
                  <a:lnTo>
                    <a:pt x="2172" y="3473"/>
                  </a:lnTo>
                  <a:lnTo>
                    <a:pt x="2166" y="3486"/>
                  </a:lnTo>
                  <a:lnTo>
                    <a:pt x="2159" y="3474"/>
                  </a:lnTo>
                  <a:lnTo>
                    <a:pt x="2172" y="3474"/>
                  </a:lnTo>
                  <a:lnTo>
                    <a:pt x="2167" y="3482"/>
                  </a:lnTo>
                  <a:lnTo>
                    <a:pt x="2163" y="3470"/>
                  </a:lnTo>
                  <a:lnTo>
                    <a:pt x="2178" y="3474"/>
                  </a:lnTo>
                  <a:lnTo>
                    <a:pt x="2167" y="3481"/>
                  </a:lnTo>
                  <a:lnTo>
                    <a:pt x="2167" y="24"/>
                  </a:lnTo>
                  <a:lnTo>
                    <a:pt x="2178" y="32"/>
                  </a:lnTo>
                  <a:lnTo>
                    <a:pt x="2163" y="37"/>
                  </a:lnTo>
                  <a:lnTo>
                    <a:pt x="2167" y="25"/>
                  </a:lnTo>
                  <a:lnTo>
                    <a:pt x="2172" y="33"/>
                  </a:lnTo>
                  <a:lnTo>
                    <a:pt x="2158" y="34"/>
                  </a:lnTo>
                  <a:lnTo>
                    <a:pt x="2165" y="21"/>
                  </a:lnTo>
                  <a:lnTo>
                    <a:pt x="2172" y="32"/>
                  </a:lnTo>
                  <a:lnTo>
                    <a:pt x="22" y="32"/>
                  </a:lnTo>
                  <a:lnTo>
                    <a:pt x="30" y="21"/>
                  </a:lnTo>
                  <a:lnTo>
                    <a:pt x="36" y="34"/>
                  </a:lnTo>
                  <a:lnTo>
                    <a:pt x="22" y="33"/>
                  </a:lnTo>
                  <a:lnTo>
                    <a:pt x="28" y="25"/>
                  </a:lnTo>
                  <a:lnTo>
                    <a:pt x="32" y="37"/>
                  </a:lnTo>
                  <a:lnTo>
                    <a:pt x="17" y="32"/>
                  </a:lnTo>
                  <a:lnTo>
                    <a:pt x="27" y="24"/>
                  </a:lnTo>
                  <a:lnTo>
                    <a:pt x="27" y="348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8" name="Freeform 194"/>
            <p:cNvSpPr>
              <a:spLocks noEditPoints="1"/>
            </p:cNvSpPr>
            <p:nvPr/>
          </p:nvSpPr>
          <p:spPr bwMode="auto">
            <a:xfrm>
              <a:off x="1428" y="1956"/>
              <a:ext cx="828" cy="1320"/>
            </a:xfrm>
            <a:custGeom>
              <a:avLst/>
              <a:gdLst/>
              <a:ahLst/>
              <a:cxnLst>
                <a:cxn ang="0">
                  <a:pos x="2208" y="3500"/>
                </a:cxn>
                <a:cxn ang="0">
                  <a:pos x="19" y="3500"/>
                </a:cxn>
                <a:cxn ang="0">
                  <a:pos x="2185" y="17"/>
                </a:cxn>
                <a:cxn ang="0">
                  <a:pos x="28" y="3487"/>
                </a:cxn>
                <a:cxn ang="0">
                  <a:pos x="2177" y="3497"/>
                </a:cxn>
                <a:cxn ang="0">
                  <a:pos x="36" y="28"/>
                </a:cxn>
                <a:cxn ang="0">
                  <a:pos x="2177" y="30"/>
                </a:cxn>
                <a:cxn ang="0">
                  <a:pos x="17" y="3498"/>
                </a:cxn>
                <a:cxn ang="0">
                  <a:pos x="2190" y="3475"/>
                </a:cxn>
                <a:cxn ang="0">
                  <a:pos x="2199" y="26"/>
                </a:cxn>
                <a:cxn ang="0">
                  <a:pos x="32" y="24"/>
                </a:cxn>
                <a:cxn ang="0">
                  <a:pos x="2178" y="25"/>
                </a:cxn>
                <a:cxn ang="0">
                  <a:pos x="24" y="3489"/>
                </a:cxn>
                <a:cxn ang="0">
                  <a:pos x="44" y="36"/>
                </a:cxn>
                <a:cxn ang="0">
                  <a:pos x="2193" y="24"/>
                </a:cxn>
                <a:cxn ang="0">
                  <a:pos x="36" y="3479"/>
                </a:cxn>
                <a:cxn ang="0">
                  <a:pos x="2173" y="3487"/>
                </a:cxn>
                <a:cxn ang="0">
                  <a:pos x="33" y="25"/>
                </a:cxn>
                <a:cxn ang="0">
                  <a:pos x="10" y="3494"/>
                </a:cxn>
                <a:cxn ang="0">
                  <a:pos x="2203" y="3478"/>
                </a:cxn>
                <a:cxn ang="0">
                  <a:pos x="2152" y="29"/>
                </a:cxn>
                <a:cxn ang="0">
                  <a:pos x="2195" y="58"/>
                </a:cxn>
                <a:cxn ang="0">
                  <a:pos x="22" y="15"/>
                </a:cxn>
                <a:cxn ang="0">
                  <a:pos x="38" y="26"/>
                </a:cxn>
                <a:cxn ang="0">
                  <a:pos x="2183" y="48"/>
                </a:cxn>
                <a:cxn ang="0">
                  <a:pos x="2168" y="33"/>
                </a:cxn>
                <a:cxn ang="0">
                  <a:pos x="2188" y="3485"/>
                </a:cxn>
                <a:cxn ang="0">
                  <a:pos x="23" y="3486"/>
                </a:cxn>
                <a:cxn ang="0">
                  <a:pos x="34" y="25"/>
                </a:cxn>
                <a:cxn ang="0">
                  <a:pos x="28" y="49"/>
                </a:cxn>
                <a:cxn ang="0">
                  <a:pos x="2188" y="39"/>
                </a:cxn>
                <a:cxn ang="0">
                  <a:pos x="2171" y="28"/>
                </a:cxn>
                <a:cxn ang="0">
                  <a:pos x="2176" y="3497"/>
                </a:cxn>
                <a:cxn ang="0">
                  <a:pos x="2185" y="3475"/>
                </a:cxn>
                <a:cxn ang="0">
                  <a:pos x="22" y="3482"/>
                </a:cxn>
                <a:cxn ang="0">
                  <a:pos x="41" y="3496"/>
                </a:cxn>
                <a:cxn ang="0">
                  <a:pos x="43" y="3489"/>
                </a:cxn>
                <a:cxn ang="0">
                  <a:pos x="36" y="3489"/>
                </a:cxn>
                <a:cxn ang="0">
                  <a:pos x="2183" y="3495"/>
                </a:cxn>
                <a:cxn ang="0">
                  <a:pos x="2173" y="41"/>
                </a:cxn>
                <a:cxn ang="0">
                  <a:pos x="30" y="48"/>
                </a:cxn>
                <a:cxn ang="0">
                  <a:pos x="30" y="39"/>
                </a:cxn>
                <a:cxn ang="0">
                  <a:pos x="56" y="47"/>
                </a:cxn>
                <a:cxn ang="0">
                  <a:pos x="2196" y="40"/>
                </a:cxn>
                <a:cxn ang="0">
                  <a:pos x="2199" y="32"/>
                </a:cxn>
                <a:cxn ang="0">
                  <a:pos x="2187" y="3469"/>
                </a:cxn>
                <a:cxn ang="0">
                  <a:pos x="50" y="3469"/>
                </a:cxn>
                <a:cxn ang="0">
                  <a:pos x="32" y="3490"/>
                </a:cxn>
                <a:cxn ang="0">
                  <a:pos x="34" y="3490"/>
                </a:cxn>
                <a:cxn ang="0">
                  <a:pos x="2172" y="3488"/>
                </a:cxn>
                <a:cxn ang="0">
                  <a:pos x="2170" y="41"/>
                </a:cxn>
                <a:cxn ang="0">
                  <a:pos x="31" y="37"/>
                </a:cxn>
                <a:cxn ang="0">
                  <a:pos x="26" y="37"/>
                </a:cxn>
                <a:cxn ang="0">
                  <a:pos x="44" y="3473"/>
                </a:cxn>
                <a:cxn ang="0">
                  <a:pos x="2180" y="3474"/>
                </a:cxn>
                <a:cxn ang="0">
                  <a:pos x="2191" y="34"/>
                </a:cxn>
                <a:cxn ang="0">
                  <a:pos x="2187" y="36"/>
                </a:cxn>
                <a:cxn ang="0">
                  <a:pos x="48" y="43"/>
                </a:cxn>
                <a:cxn ang="0">
                  <a:pos x="37" y="46"/>
                </a:cxn>
                <a:cxn ang="0">
                  <a:pos x="2179" y="48"/>
                </a:cxn>
                <a:cxn ang="0">
                  <a:pos x="2181" y="3490"/>
                </a:cxn>
                <a:cxn ang="0">
                  <a:pos x="40" y="3483"/>
                </a:cxn>
              </a:cxnLst>
              <a:rect l="0" t="0" r="r" b="b"/>
              <a:pathLst>
                <a:path w="2208" h="3520">
                  <a:moveTo>
                    <a:pt x="0" y="24"/>
                  </a:moveTo>
                  <a:cubicBezTo>
                    <a:pt x="0" y="23"/>
                    <a:pt x="1" y="22"/>
                    <a:pt x="2" y="20"/>
                  </a:cubicBezTo>
                  <a:lnTo>
                    <a:pt x="5" y="15"/>
                  </a:lnTo>
                  <a:cubicBezTo>
                    <a:pt x="5" y="15"/>
                    <a:pt x="5" y="14"/>
                    <a:pt x="6" y="14"/>
                  </a:cubicBezTo>
                  <a:lnTo>
                    <a:pt x="14" y="6"/>
                  </a:lnTo>
                  <a:cubicBezTo>
                    <a:pt x="14" y="5"/>
                    <a:pt x="15" y="5"/>
                    <a:pt x="15" y="5"/>
                  </a:cubicBezTo>
                  <a:lnTo>
                    <a:pt x="20" y="2"/>
                  </a:lnTo>
                  <a:cubicBezTo>
                    <a:pt x="22" y="1"/>
                    <a:pt x="23" y="0"/>
                    <a:pt x="24" y="0"/>
                  </a:cubicBezTo>
                  <a:lnTo>
                    <a:pt x="2185" y="0"/>
                  </a:lnTo>
                  <a:cubicBezTo>
                    <a:pt x="2187" y="0"/>
                    <a:pt x="2188" y="1"/>
                    <a:pt x="2189" y="1"/>
                  </a:cubicBezTo>
                  <a:lnTo>
                    <a:pt x="2195" y="4"/>
                  </a:lnTo>
                  <a:cubicBezTo>
                    <a:pt x="2196" y="5"/>
                    <a:pt x="2197" y="5"/>
                    <a:pt x="2197" y="6"/>
                  </a:cubicBezTo>
                  <a:lnTo>
                    <a:pt x="2204" y="14"/>
                  </a:lnTo>
                  <a:cubicBezTo>
                    <a:pt x="2205" y="15"/>
                    <a:pt x="2206" y="16"/>
                    <a:pt x="2206" y="16"/>
                  </a:cubicBezTo>
                  <a:lnTo>
                    <a:pt x="2208" y="21"/>
                  </a:lnTo>
                  <a:cubicBezTo>
                    <a:pt x="2208" y="22"/>
                    <a:pt x="2208" y="23"/>
                    <a:pt x="2208" y="24"/>
                  </a:cubicBezTo>
                  <a:lnTo>
                    <a:pt x="2208" y="3497"/>
                  </a:lnTo>
                  <a:cubicBezTo>
                    <a:pt x="2208" y="3498"/>
                    <a:pt x="2208" y="3499"/>
                    <a:pt x="2208" y="3500"/>
                  </a:cubicBezTo>
                  <a:lnTo>
                    <a:pt x="2206" y="3506"/>
                  </a:lnTo>
                  <a:cubicBezTo>
                    <a:pt x="2206" y="3507"/>
                    <a:pt x="2205" y="3508"/>
                    <a:pt x="2204" y="3509"/>
                  </a:cubicBezTo>
                  <a:lnTo>
                    <a:pt x="2197" y="3516"/>
                  </a:lnTo>
                  <a:cubicBezTo>
                    <a:pt x="2196" y="3517"/>
                    <a:pt x="2195" y="3518"/>
                    <a:pt x="2194" y="3518"/>
                  </a:cubicBezTo>
                  <a:lnTo>
                    <a:pt x="2188" y="3520"/>
                  </a:lnTo>
                  <a:cubicBezTo>
                    <a:pt x="2187" y="3520"/>
                    <a:pt x="2186" y="3520"/>
                    <a:pt x="2185" y="3520"/>
                  </a:cubicBezTo>
                  <a:lnTo>
                    <a:pt x="24" y="3520"/>
                  </a:lnTo>
                  <a:cubicBezTo>
                    <a:pt x="23" y="3520"/>
                    <a:pt x="22" y="3520"/>
                    <a:pt x="21" y="3520"/>
                  </a:cubicBezTo>
                  <a:lnTo>
                    <a:pt x="16" y="3518"/>
                  </a:lnTo>
                  <a:cubicBezTo>
                    <a:pt x="16" y="3518"/>
                    <a:pt x="15" y="3517"/>
                    <a:pt x="14" y="3516"/>
                  </a:cubicBezTo>
                  <a:lnTo>
                    <a:pt x="6" y="3509"/>
                  </a:lnTo>
                  <a:cubicBezTo>
                    <a:pt x="5" y="3509"/>
                    <a:pt x="5" y="3508"/>
                    <a:pt x="4" y="3507"/>
                  </a:cubicBezTo>
                  <a:lnTo>
                    <a:pt x="1" y="3501"/>
                  </a:lnTo>
                  <a:cubicBezTo>
                    <a:pt x="1" y="3500"/>
                    <a:pt x="0" y="3499"/>
                    <a:pt x="0" y="3497"/>
                  </a:cubicBezTo>
                  <a:lnTo>
                    <a:pt x="0" y="24"/>
                  </a:lnTo>
                  <a:close/>
                  <a:moveTo>
                    <a:pt x="16" y="3497"/>
                  </a:moveTo>
                  <a:lnTo>
                    <a:pt x="16" y="3494"/>
                  </a:lnTo>
                  <a:lnTo>
                    <a:pt x="19" y="3500"/>
                  </a:lnTo>
                  <a:lnTo>
                    <a:pt x="17" y="3497"/>
                  </a:lnTo>
                  <a:lnTo>
                    <a:pt x="25" y="3504"/>
                  </a:lnTo>
                  <a:lnTo>
                    <a:pt x="22" y="3503"/>
                  </a:lnTo>
                  <a:lnTo>
                    <a:pt x="27" y="3505"/>
                  </a:lnTo>
                  <a:lnTo>
                    <a:pt x="24" y="3504"/>
                  </a:lnTo>
                  <a:lnTo>
                    <a:pt x="2185" y="3504"/>
                  </a:lnTo>
                  <a:lnTo>
                    <a:pt x="2183" y="3505"/>
                  </a:lnTo>
                  <a:lnTo>
                    <a:pt x="2189" y="3503"/>
                  </a:lnTo>
                  <a:lnTo>
                    <a:pt x="2186" y="3505"/>
                  </a:lnTo>
                  <a:lnTo>
                    <a:pt x="2193" y="3498"/>
                  </a:lnTo>
                  <a:lnTo>
                    <a:pt x="2191" y="3501"/>
                  </a:lnTo>
                  <a:lnTo>
                    <a:pt x="2193" y="3495"/>
                  </a:lnTo>
                  <a:lnTo>
                    <a:pt x="2192" y="3497"/>
                  </a:lnTo>
                  <a:lnTo>
                    <a:pt x="2192" y="24"/>
                  </a:lnTo>
                  <a:lnTo>
                    <a:pt x="2193" y="27"/>
                  </a:lnTo>
                  <a:lnTo>
                    <a:pt x="2191" y="22"/>
                  </a:lnTo>
                  <a:lnTo>
                    <a:pt x="2192" y="25"/>
                  </a:lnTo>
                  <a:lnTo>
                    <a:pt x="2185" y="17"/>
                  </a:lnTo>
                  <a:lnTo>
                    <a:pt x="2188" y="19"/>
                  </a:lnTo>
                  <a:lnTo>
                    <a:pt x="2182" y="16"/>
                  </a:lnTo>
                  <a:lnTo>
                    <a:pt x="2185" y="16"/>
                  </a:lnTo>
                  <a:lnTo>
                    <a:pt x="24" y="16"/>
                  </a:lnTo>
                  <a:lnTo>
                    <a:pt x="29" y="15"/>
                  </a:lnTo>
                  <a:lnTo>
                    <a:pt x="24" y="18"/>
                  </a:lnTo>
                  <a:lnTo>
                    <a:pt x="25" y="17"/>
                  </a:lnTo>
                  <a:lnTo>
                    <a:pt x="17" y="25"/>
                  </a:lnTo>
                  <a:lnTo>
                    <a:pt x="18" y="24"/>
                  </a:lnTo>
                  <a:lnTo>
                    <a:pt x="15" y="29"/>
                  </a:lnTo>
                  <a:lnTo>
                    <a:pt x="16" y="24"/>
                  </a:lnTo>
                  <a:lnTo>
                    <a:pt x="16" y="3497"/>
                  </a:lnTo>
                  <a:close/>
                  <a:moveTo>
                    <a:pt x="32" y="3497"/>
                  </a:moveTo>
                  <a:cubicBezTo>
                    <a:pt x="32" y="3501"/>
                    <a:pt x="30" y="3505"/>
                    <a:pt x="26" y="3505"/>
                  </a:cubicBezTo>
                  <a:cubicBezTo>
                    <a:pt x="22" y="3506"/>
                    <a:pt x="18" y="3504"/>
                    <a:pt x="17" y="3500"/>
                  </a:cubicBezTo>
                  <a:lnTo>
                    <a:pt x="15" y="3495"/>
                  </a:lnTo>
                  <a:cubicBezTo>
                    <a:pt x="14" y="3492"/>
                    <a:pt x="15" y="3488"/>
                    <a:pt x="18" y="3486"/>
                  </a:cubicBezTo>
                  <a:cubicBezTo>
                    <a:pt x="21" y="3484"/>
                    <a:pt x="25" y="3484"/>
                    <a:pt x="28" y="3487"/>
                  </a:cubicBezTo>
                  <a:lnTo>
                    <a:pt x="36" y="3495"/>
                  </a:lnTo>
                  <a:cubicBezTo>
                    <a:pt x="39" y="3498"/>
                    <a:pt x="39" y="3502"/>
                    <a:pt x="37" y="3505"/>
                  </a:cubicBezTo>
                  <a:cubicBezTo>
                    <a:pt x="35" y="3508"/>
                    <a:pt x="30" y="3509"/>
                    <a:pt x="27" y="3508"/>
                  </a:cubicBezTo>
                  <a:lnTo>
                    <a:pt x="21" y="3505"/>
                  </a:lnTo>
                  <a:cubicBezTo>
                    <a:pt x="18" y="3503"/>
                    <a:pt x="16" y="3499"/>
                    <a:pt x="17" y="3496"/>
                  </a:cubicBezTo>
                  <a:cubicBezTo>
                    <a:pt x="18" y="3492"/>
                    <a:pt x="21" y="3489"/>
                    <a:pt x="24" y="3489"/>
                  </a:cubicBezTo>
                  <a:lnTo>
                    <a:pt x="2185" y="3489"/>
                  </a:lnTo>
                  <a:cubicBezTo>
                    <a:pt x="2189" y="3489"/>
                    <a:pt x="2192" y="3492"/>
                    <a:pt x="2193" y="3495"/>
                  </a:cubicBezTo>
                  <a:cubicBezTo>
                    <a:pt x="2194" y="3499"/>
                    <a:pt x="2193" y="3502"/>
                    <a:pt x="2190" y="3504"/>
                  </a:cubicBezTo>
                  <a:lnTo>
                    <a:pt x="2185" y="3507"/>
                  </a:lnTo>
                  <a:cubicBezTo>
                    <a:pt x="2181" y="3509"/>
                    <a:pt x="2177" y="3509"/>
                    <a:pt x="2174" y="3505"/>
                  </a:cubicBezTo>
                  <a:cubicBezTo>
                    <a:pt x="2172" y="3502"/>
                    <a:pt x="2172" y="3498"/>
                    <a:pt x="2175" y="3495"/>
                  </a:cubicBezTo>
                  <a:lnTo>
                    <a:pt x="2183" y="3487"/>
                  </a:lnTo>
                  <a:cubicBezTo>
                    <a:pt x="2186" y="3484"/>
                    <a:pt x="2190" y="3484"/>
                    <a:pt x="2193" y="3486"/>
                  </a:cubicBezTo>
                  <a:cubicBezTo>
                    <a:pt x="2197" y="3489"/>
                    <a:pt x="2197" y="3493"/>
                    <a:pt x="2195" y="3497"/>
                  </a:cubicBezTo>
                  <a:lnTo>
                    <a:pt x="2192" y="3502"/>
                  </a:lnTo>
                  <a:cubicBezTo>
                    <a:pt x="2190" y="3505"/>
                    <a:pt x="2187" y="3506"/>
                    <a:pt x="2183" y="3505"/>
                  </a:cubicBezTo>
                  <a:cubicBezTo>
                    <a:pt x="2180" y="3504"/>
                    <a:pt x="2177" y="3501"/>
                    <a:pt x="2177" y="3497"/>
                  </a:cubicBezTo>
                  <a:lnTo>
                    <a:pt x="2177" y="24"/>
                  </a:lnTo>
                  <a:cubicBezTo>
                    <a:pt x="2177" y="21"/>
                    <a:pt x="2180" y="18"/>
                    <a:pt x="2184" y="17"/>
                  </a:cubicBezTo>
                  <a:cubicBezTo>
                    <a:pt x="2187" y="16"/>
                    <a:pt x="2191" y="18"/>
                    <a:pt x="2193" y="21"/>
                  </a:cubicBezTo>
                  <a:lnTo>
                    <a:pt x="2196" y="27"/>
                  </a:lnTo>
                  <a:cubicBezTo>
                    <a:pt x="2197" y="30"/>
                    <a:pt x="2196" y="35"/>
                    <a:pt x="2193" y="37"/>
                  </a:cubicBezTo>
                  <a:cubicBezTo>
                    <a:pt x="2190" y="39"/>
                    <a:pt x="2186" y="39"/>
                    <a:pt x="2183" y="36"/>
                  </a:cubicBezTo>
                  <a:lnTo>
                    <a:pt x="2175" y="28"/>
                  </a:lnTo>
                  <a:cubicBezTo>
                    <a:pt x="2172" y="25"/>
                    <a:pt x="2172" y="21"/>
                    <a:pt x="2174" y="18"/>
                  </a:cubicBezTo>
                  <a:cubicBezTo>
                    <a:pt x="2176" y="15"/>
                    <a:pt x="2180" y="14"/>
                    <a:pt x="2183" y="15"/>
                  </a:cubicBezTo>
                  <a:lnTo>
                    <a:pt x="2188" y="17"/>
                  </a:lnTo>
                  <a:cubicBezTo>
                    <a:pt x="2192" y="18"/>
                    <a:pt x="2194" y="22"/>
                    <a:pt x="2193" y="26"/>
                  </a:cubicBezTo>
                  <a:cubicBezTo>
                    <a:pt x="2193" y="30"/>
                    <a:pt x="2189" y="32"/>
                    <a:pt x="2185" y="32"/>
                  </a:cubicBezTo>
                  <a:lnTo>
                    <a:pt x="24" y="32"/>
                  </a:lnTo>
                  <a:cubicBezTo>
                    <a:pt x="21" y="32"/>
                    <a:pt x="17" y="30"/>
                    <a:pt x="17" y="26"/>
                  </a:cubicBezTo>
                  <a:cubicBezTo>
                    <a:pt x="16" y="22"/>
                    <a:pt x="18" y="18"/>
                    <a:pt x="22" y="17"/>
                  </a:cubicBezTo>
                  <a:lnTo>
                    <a:pt x="28" y="15"/>
                  </a:lnTo>
                  <a:cubicBezTo>
                    <a:pt x="31" y="14"/>
                    <a:pt x="35" y="15"/>
                    <a:pt x="37" y="18"/>
                  </a:cubicBezTo>
                  <a:cubicBezTo>
                    <a:pt x="39" y="21"/>
                    <a:pt x="39" y="26"/>
                    <a:pt x="36" y="28"/>
                  </a:cubicBezTo>
                  <a:lnTo>
                    <a:pt x="28" y="36"/>
                  </a:lnTo>
                  <a:cubicBezTo>
                    <a:pt x="26" y="39"/>
                    <a:pt x="21" y="39"/>
                    <a:pt x="18" y="37"/>
                  </a:cubicBezTo>
                  <a:cubicBezTo>
                    <a:pt x="15" y="35"/>
                    <a:pt x="14" y="31"/>
                    <a:pt x="15" y="28"/>
                  </a:cubicBezTo>
                  <a:lnTo>
                    <a:pt x="17" y="22"/>
                  </a:lnTo>
                  <a:cubicBezTo>
                    <a:pt x="18" y="18"/>
                    <a:pt x="22" y="16"/>
                    <a:pt x="26" y="17"/>
                  </a:cubicBezTo>
                  <a:cubicBezTo>
                    <a:pt x="30" y="17"/>
                    <a:pt x="32" y="21"/>
                    <a:pt x="32" y="24"/>
                  </a:cubicBezTo>
                  <a:lnTo>
                    <a:pt x="32" y="3497"/>
                  </a:lnTo>
                  <a:close/>
                  <a:moveTo>
                    <a:pt x="16" y="24"/>
                  </a:moveTo>
                  <a:lnTo>
                    <a:pt x="32" y="27"/>
                  </a:lnTo>
                  <a:lnTo>
                    <a:pt x="30" y="33"/>
                  </a:lnTo>
                  <a:lnTo>
                    <a:pt x="17" y="25"/>
                  </a:lnTo>
                  <a:lnTo>
                    <a:pt x="25" y="17"/>
                  </a:lnTo>
                  <a:lnTo>
                    <a:pt x="33" y="30"/>
                  </a:lnTo>
                  <a:lnTo>
                    <a:pt x="27" y="32"/>
                  </a:lnTo>
                  <a:lnTo>
                    <a:pt x="24" y="16"/>
                  </a:lnTo>
                  <a:lnTo>
                    <a:pt x="2185" y="16"/>
                  </a:lnTo>
                  <a:lnTo>
                    <a:pt x="2182" y="32"/>
                  </a:lnTo>
                  <a:lnTo>
                    <a:pt x="2177" y="30"/>
                  </a:lnTo>
                  <a:lnTo>
                    <a:pt x="2186" y="17"/>
                  </a:lnTo>
                  <a:lnTo>
                    <a:pt x="2194" y="25"/>
                  </a:lnTo>
                  <a:lnTo>
                    <a:pt x="2181" y="34"/>
                  </a:lnTo>
                  <a:lnTo>
                    <a:pt x="2178" y="28"/>
                  </a:lnTo>
                  <a:lnTo>
                    <a:pt x="2193" y="24"/>
                  </a:lnTo>
                  <a:lnTo>
                    <a:pt x="2193" y="3497"/>
                  </a:lnTo>
                  <a:lnTo>
                    <a:pt x="2179" y="3493"/>
                  </a:lnTo>
                  <a:lnTo>
                    <a:pt x="2182" y="3488"/>
                  </a:lnTo>
                  <a:lnTo>
                    <a:pt x="2194" y="3498"/>
                  </a:lnTo>
                  <a:lnTo>
                    <a:pt x="2186" y="3506"/>
                  </a:lnTo>
                  <a:lnTo>
                    <a:pt x="2176" y="3494"/>
                  </a:lnTo>
                  <a:lnTo>
                    <a:pt x="2181" y="3491"/>
                  </a:lnTo>
                  <a:lnTo>
                    <a:pt x="2185" y="3505"/>
                  </a:lnTo>
                  <a:lnTo>
                    <a:pt x="24" y="3505"/>
                  </a:lnTo>
                  <a:lnTo>
                    <a:pt x="28" y="3490"/>
                  </a:lnTo>
                  <a:lnTo>
                    <a:pt x="34" y="3493"/>
                  </a:lnTo>
                  <a:lnTo>
                    <a:pt x="25" y="3506"/>
                  </a:lnTo>
                  <a:lnTo>
                    <a:pt x="17" y="3498"/>
                  </a:lnTo>
                  <a:lnTo>
                    <a:pt x="30" y="3489"/>
                  </a:lnTo>
                  <a:lnTo>
                    <a:pt x="32" y="3494"/>
                  </a:lnTo>
                  <a:lnTo>
                    <a:pt x="16" y="3497"/>
                  </a:lnTo>
                  <a:lnTo>
                    <a:pt x="16" y="24"/>
                  </a:lnTo>
                  <a:close/>
                  <a:moveTo>
                    <a:pt x="48" y="3497"/>
                  </a:moveTo>
                  <a:cubicBezTo>
                    <a:pt x="48" y="3499"/>
                    <a:pt x="48" y="3500"/>
                    <a:pt x="48" y="3501"/>
                  </a:cubicBezTo>
                  <a:lnTo>
                    <a:pt x="44" y="3509"/>
                  </a:lnTo>
                  <a:cubicBezTo>
                    <a:pt x="42" y="3512"/>
                    <a:pt x="38" y="3514"/>
                    <a:pt x="35" y="3513"/>
                  </a:cubicBezTo>
                  <a:lnTo>
                    <a:pt x="26" y="3511"/>
                  </a:lnTo>
                  <a:cubicBezTo>
                    <a:pt x="24" y="3511"/>
                    <a:pt x="23" y="3510"/>
                    <a:pt x="22" y="3509"/>
                  </a:cubicBezTo>
                  <a:lnTo>
                    <a:pt x="14" y="3501"/>
                  </a:lnTo>
                  <a:cubicBezTo>
                    <a:pt x="13" y="3500"/>
                    <a:pt x="12" y="3499"/>
                    <a:pt x="12" y="3497"/>
                  </a:cubicBezTo>
                  <a:lnTo>
                    <a:pt x="10" y="3488"/>
                  </a:lnTo>
                  <a:cubicBezTo>
                    <a:pt x="9" y="3485"/>
                    <a:pt x="10" y="3482"/>
                    <a:pt x="13" y="3480"/>
                  </a:cubicBezTo>
                  <a:lnTo>
                    <a:pt x="20" y="3475"/>
                  </a:lnTo>
                  <a:cubicBezTo>
                    <a:pt x="21" y="3474"/>
                    <a:pt x="23" y="3473"/>
                    <a:pt x="24" y="3473"/>
                  </a:cubicBezTo>
                  <a:lnTo>
                    <a:pt x="2185" y="3473"/>
                  </a:lnTo>
                  <a:cubicBezTo>
                    <a:pt x="2187" y="3473"/>
                    <a:pt x="2188" y="3474"/>
                    <a:pt x="2190" y="3475"/>
                  </a:cubicBezTo>
                  <a:lnTo>
                    <a:pt x="2198" y="3480"/>
                  </a:lnTo>
                  <a:cubicBezTo>
                    <a:pt x="2201" y="3481"/>
                    <a:pt x="2202" y="3485"/>
                    <a:pt x="2201" y="3488"/>
                  </a:cubicBezTo>
                  <a:lnTo>
                    <a:pt x="2199" y="3497"/>
                  </a:lnTo>
                  <a:cubicBezTo>
                    <a:pt x="2199" y="3499"/>
                    <a:pt x="2198" y="3500"/>
                    <a:pt x="2197" y="3501"/>
                  </a:cubicBezTo>
                  <a:lnTo>
                    <a:pt x="2189" y="3509"/>
                  </a:lnTo>
                  <a:cubicBezTo>
                    <a:pt x="2188" y="3510"/>
                    <a:pt x="2187" y="3511"/>
                    <a:pt x="2185" y="3511"/>
                  </a:cubicBezTo>
                  <a:lnTo>
                    <a:pt x="2176" y="3513"/>
                  </a:lnTo>
                  <a:cubicBezTo>
                    <a:pt x="2173" y="3514"/>
                    <a:pt x="2169" y="3513"/>
                    <a:pt x="2168" y="3510"/>
                  </a:cubicBezTo>
                  <a:lnTo>
                    <a:pt x="2163" y="3502"/>
                  </a:lnTo>
                  <a:cubicBezTo>
                    <a:pt x="2162" y="3500"/>
                    <a:pt x="2161" y="3499"/>
                    <a:pt x="2161" y="3497"/>
                  </a:cubicBezTo>
                  <a:lnTo>
                    <a:pt x="2161" y="24"/>
                  </a:lnTo>
                  <a:cubicBezTo>
                    <a:pt x="2161" y="23"/>
                    <a:pt x="2162" y="21"/>
                    <a:pt x="2163" y="20"/>
                  </a:cubicBezTo>
                  <a:lnTo>
                    <a:pt x="2168" y="13"/>
                  </a:lnTo>
                  <a:cubicBezTo>
                    <a:pt x="2170" y="10"/>
                    <a:pt x="2173" y="9"/>
                    <a:pt x="2176" y="10"/>
                  </a:cubicBezTo>
                  <a:lnTo>
                    <a:pt x="2185" y="12"/>
                  </a:lnTo>
                  <a:cubicBezTo>
                    <a:pt x="2187" y="12"/>
                    <a:pt x="2188" y="13"/>
                    <a:pt x="2189" y="14"/>
                  </a:cubicBezTo>
                  <a:lnTo>
                    <a:pt x="2197" y="22"/>
                  </a:lnTo>
                  <a:cubicBezTo>
                    <a:pt x="2198" y="23"/>
                    <a:pt x="2199" y="24"/>
                    <a:pt x="2199" y="26"/>
                  </a:cubicBezTo>
                  <a:lnTo>
                    <a:pt x="2201" y="35"/>
                  </a:lnTo>
                  <a:cubicBezTo>
                    <a:pt x="2202" y="38"/>
                    <a:pt x="2200" y="42"/>
                    <a:pt x="2197" y="44"/>
                  </a:cubicBezTo>
                  <a:lnTo>
                    <a:pt x="2189" y="48"/>
                  </a:lnTo>
                  <a:cubicBezTo>
                    <a:pt x="2188" y="48"/>
                    <a:pt x="2187" y="48"/>
                    <a:pt x="2185" y="48"/>
                  </a:cubicBezTo>
                  <a:lnTo>
                    <a:pt x="24" y="48"/>
                  </a:lnTo>
                  <a:cubicBezTo>
                    <a:pt x="23" y="48"/>
                    <a:pt x="22" y="48"/>
                    <a:pt x="20" y="47"/>
                  </a:cubicBezTo>
                  <a:lnTo>
                    <a:pt x="13" y="43"/>
                  </a:lnTo>
                  <a:cubicBezTo>
                    <a:pt x="10" y="42"/>
                    <a:pt x="9" y="38"/>
                    <a:pt x="10" y="35"/>
                  </a:cubicBezTo>
                  <a:lnTo>
                    <a:pt x="12" y="26"/>
                  </a:lnTo>
                  <a:cubicBezTo>
                    <a:pt x="12" y="24"/>
                    <a:pt x="13" y="23"/>
                    <a:pt x="14" y="22"/>
                  </a:cubicBezTo>
                  <a:lnTo>
                    <a:pt x="22" y="14"/>
                  </a:lnTo>
                  <a:cubicBezTo>
                    <a:pt x="23" y="13"/>
                    <a:pt x="24" y="12"/>
                    <a:pt x="26" y="12"/>
                  </a:cubicBezTo>
                  <a:lnTo>
                    <a:pt x="35" y="10"/>
                  </a:lnTo>
                  <a:cubicBezTo>
                    <a:pt x="38" y="9"/>
                    <a:pt x="42" y="10"/>
                    <a:pt x="43" y="13"/>
                  </a:cubicBezTo>
                  <a:lnTo>
                    <a:pt x="47" y="20"/>
                  </a:lnTo>
                  <a:cubicBezTo>
                    <a:pt x="48" y="22"/>
                    <a:pt x="48" y="23"/>
                    <a:pt x="48" y="24"/>
                  </a:cubicBezTo>
                  <a:lnTo>
                    <a:pt x="48" y="3497"/>
                  </a:lnTo>
                  <a:close/>
                  <a:moveTo>
                    <a:pt x="32" y="24"/>
                  </a:moveTo>
                  <a:lnTo>
                    <a:pt x="34" y="28"/>
                  </a:lnTo>
                  <a:lnTo>
                    <a:pt x="30" y="21"/>
                  </a:lnTo>
                  <a:lnTo>
                    <a:pt x="38" y="25"/>
                  </a:lnTo>
                  <a:lnTo>
                    <a:pt x="29" y="27"/>
                  </a:lnTo>
                  <a:lnTo>
                    <a:pt x="33" y="25"/>
                  </a:lnTo>
                  <a:lnTo>
                    <a:pt x="25" y="33"/>
                  </a:lnTo>
                  <a:lnTo>
                    <a:pt x="27" y="29"/>
                  </a:lnTo>
                  <a:lnTo>
                    <a:pt x="25" y="38"/>
                  </a:lnTo>
                  <a:lnTo>
                    <a:pt x="21" y="30"/>
                  </a:lnTo>
                  <a:lnTo>
                    <a:pt x="28" y="34"/>
                  </a:lnTo>
                  <a:lnTo>
                    <a:pt x="24" y="32"/>
                  </a:lnTo>
                  <a:lnTo>
                    <a:pt x="2185" y="32"/>
                  </a:lnTo>
                  <a:lnTo>
                    <a:pt x="2182" y="33"/>
                  </a:lnTo>
                  <a:lnTo>
                    <a:pt x="2190" y="29"/>
                  </a:lnTo>
                  <a:lnTo>
                    <a:pt x="2186" y="38"/>
                  </a:lnTo>
                  <a:lnTo>
                    <a:pt x="2184" y="29"/>
                  </a:lnTo>
                  <a:lnTo>
                    <a:pt x="2186" y="33"/>
                  </a:lnTo>
                  <a:lnTo>
                    <a:pt x="2178" y="25"/>
                  </a:lnTo>
                  <a:lnTo>
                    <a:pt x="2182" y="27"/>
                  </a:lnTo>
                  <a:lnTo>
                    <a:pt x="2173" y="25"/>
                  </a:lnTo>
                  <a:lnTo>
                    <a:pt x="2181" y="22"/>
                  </a:lnTo>
                  <a:lnTo>
                    <a:pt x="2176" y="29"/>
                  </a:lnTo>
                  <a:lnTo>
                    <a:pt x="2177" y="24"/>
                  </a:lnTo>
                  <a:lnTo>
                    <a:pt x="2177" y="3497"/>
                  </a:lnTo>
                  <a:lnTo>
                    <a:pt x="2176" y="3493"/>
                  </a:lnTo>
                  <a:lnTo>
                    <a:pt x="2181" y="3501"/>
                  </a:lnTo>
                  <a:lnTo>
                    <a:pt x="2173" y="3498"/>
                  </a:lnTo>
                  <a:lnTo>
                    <a:pt x="2182" y="3496"/>
                  </a:lnTo>
                  <a:lnTo>
                    <a:pt x="2178" y="3498"/>
                  </a:lnTo>
                  <a:lnTo>
                    <a:pt x="2186" y="3490"/>
                  </a:lnTo>
                  <a:lnTo>
                    <a:pt x="2184" y="3494"/>
                  </a:lnTo>
                  <a:lnTo>
                    <a:pt x="2186" y="3485"/>
                  </a:lnTo>
                  <a:lnTo>
                    <a:pt x="2189" y="3493"/>
                  </a:lnTo>
                  <a:lnTo>
                    <a:pt x="2181" y="3488"/>
                  </a:lnTo>
                  <a:lnTo>
                    <a:pt x="2185" y="3489"/>
                  </a:lnTo>
                  <a:lnTo>
                    <a:pt x="24" y="3489"/>
                  </a:lnTo>
                  <a:lnTo>
                    <a:pt x="29" y="3488"/>
                  </a:lnTo>
                  <a:lnTo>
                    <a:pt x="22" y="3493"/>
                  </a:lnTo>
                  <a:lnTo>
                    <a:pt x="25" y="3485"/>
                  </a:lnTo>
                  <a:lnTo>
                    <a:pt x="27" y="3494"/>
                  </a:lnTo>
                  <a:lnTo>
                    <a:pt x="25" y="3490"/>
                  </a:lnTo>
                  <a:lnTo>
                    <a:pt x="33" y="3498"/>
                  </a:lnTo>
                  <a:lnTo>
                    <a:pt x="29" y="3496"/>
                  </a:lnTo>
                  <a:lnTo>
                    <a:pt x="38" y="3498"/>
                  </a:lnTo>
                  <a:lnTo>
                    <a:pt x="29" y="3502"/>
                  </a:lnTo>
                  <a:lnTo>
                    <a:pt x="33" y="3494"/>
                  </a:lnTo>
                  <a:lnTo>
                    <a:pt x="32" y="3497"/>
                  </a:lnTo>
                  <a:lnTo>
                    <a:pt x="32" y="24"/>
                  </a:lnTo>
                  <a:close/>
                  <a:moveTo>
                    <a:pt x="16" y="24"/>
                  </a:moveTo>
                  <a:cubicBezTo>
                    <a:pt x="16" y="22"/>
                    <a:pt x="18" y="19"/>
                    <a:pt x="20" y="18"/>
                  </a:cubicBezTo>
                  <a:cubicBezTo>
                    <a:pt x="22" y="16"/>
                    <a:pt x="25" y="16"/>
                    <a:pt x="28" y="17"/>
                  </a:cubicBezTo>
                  <a:lnTo>
                    <a:pt x="42" y="23"/>
                  </a:lnTo>
                  <a:cubicBezTo>
                    <a:pt x="44" y="24"/>
                    <a:pt x="46" y="26"/>
                    <a:pt x="46" y="29"/>
                  </a:cubicBezTo>
                  <a:cubicBezTo>
                    <a:pt x="47" y="32"/>
                    <a:pt x="46" y="34"/>
                    <a:pt x="44" y="36"/>
                  </a:cubicBezTo>
                  <a:lnTo>
                    <a:pt x="36" y="44"/>
                  </a:lnTo>
                  <a:cubicBezTo>
                    <a:pt x="34" y="46"/>
                    <a:pt x="32" y="47"/>
                    <a:pt x="29" y="46"/>
                  </a:cubicBezTo>
                  <a:cubicBezTo>
                    <a:pt x="26" y="46"/>
                    <a:pt x="24" y="44"/>
                    <a:pt x="23" y="42"/>
                  </a:cubicBezTo>
                  <a:lnTo>
                    <a:pt x="17" y="28"/>
                  </a:lnTo>
                  <a:cubicBezTo>
                    <a:pt x="16" y="25"/>
                    <a:pt x="16" y="22"/>
                    <a:pt x="18" y="20"/>
                  </a:cubicBezTo>
                  <a:cubicBezTo>
                    <a:pt x="19" y="18"/>
                    <a:pt x="22" y="16"/>
                    <a:pt x="24" y="16"/>
                  </a:cubicBezTo>
                  <a:lnTo>
                    <a:pt x="2185" y="16"/>
                  </a:lnTo>
                  <a:cubicBezTo>
                    <a:pt x="2188" y="16"/>
                    <a:pt x="2191" y="18"/>
                    <a:pt x="2192" y="20"/>
                  </a:cubicBezTo>
                  <a:cubicBezTo>
                    <a:pt x="2194" y="22"/>
                    <a:pt x="2194" y="25"/>
                    <a:pt x="2193" y="27"/>
                  </a:cubicBezTo>
                  <a:lnTo>
                    <a:pt x="2188" y="41"/>
                  </a:lnTo>
                  <a:cubicBezTo>
                    <a:pt x="2187" y="44"/>
                    <a:pt x="2185" y="46"/>
                    <a:pt x="2182" y="46"/>
                  </a:cubicBezTo>
                  <a:cubicBezTo>
                    <a:pt x="2180" y="47"/>
                    <a:pt x="2177" y="46"/>
                    <a:pt x="2175" y="44"/>
                  </a:cubicBezTo>
                  <a:lnTo>
                    <a:pt x="2167" y="36"/>
                  </a:lnTo>
                  <a:cubicBezTo>
                    <a:pt x="2165" y="34"/>
                    <a:pt x="2164" y="32"/>
                    <a:pt x="2165" y="29"/>
                  </a:cubicBezTo>
                  <a:cubicBezTo>
                    <a:pt x="2165" y="26"/>
                    <a:pt x="2167" y="24"/>
                    <a:pt x="2169" y="23"/>
                  </a:cubicBezTo>
                  <a:lnTo>
                    <a:pt x="2182" y="17"/>
                  </a:lnTo>
                  <a:cubicBezTo>
                    <a:pt x="2185" y="16"/>
                    <a:pt x="2187" y="16"/>
                    <a:pt x="2190" y="18"/>
                  </a:cubicBezTo>
                  <a:cubicBezTo>
                    <a:pt x="2192" y="19"/>
                    <a:pt x="2193" y="22"/>
                    <a:pt x="2193" y="24"/>
                  </a:cubicBezTo>
                  <a:lnTo>
                    <a:pt x="2193" y="3497"/>
                  </a:lnTo>
                  <a:cubicBezTo>
                    <a:pt x="2193" y="3500"/>
                    <a:pt x="2192" y="3503"/>
                    <a:pt x="2190" y="3504"/>
                  </a:cubicBezTo>
                  <a:cubicBezTo>
                    <a:pt x="2188" y="3506"/>
                    <a:pt x="2185" y="3506"/>
                    <a:pt x="2183" y="3505"/>
                  </a:cubicBezTo>
                  <a:lnTo>
                    <a:pt x="2170" y="3500"/>
                  </a:lnTo>
                  <a:cubicBezTo>
                    <a:pt x="2167" y="3499"/>
                    <a:pt x="2165" y="3497"/>
                    <a:pt x="2165" y="3494"/>
                  </a:cubicBezTo>
                  <a:cubicBezTo>
                    <a:pt x="2164" y="3491"/>
                    <a:pt x="2165" y="3489"/>
                    <a:pt x="2167" y="3487"/>
                  </a:cubicBezTo>
                  <a:lnTo>
                    <a:pt x="2175" y="3479"/>
                  </a:lnTo>
                  <a:cubicBezTo>
                    <a:pt x="2177" y="3477"/>
                    <a:pt x="2179" y="3476"/>
                    <a:pt x="2182" y="3477"/>
                  </a:cubicBezTo>
                  <a:cubicBezTo>
                    <a:pt x="2185" y="3477"/>
                    <a:pt x="2187" y="3479"/>
                    <a:pt x="2188" y="3482"/>
                  </a:cubicBezTo>
                  <a:lnTo>
                    <a:pt x="2193" y="3495"/>
                  </a:lnTo>
                  <a:cubicBezTo>
                    <a:pt x="2194" y="3497"/>
                    <a:pt x="2194" y="3500"/>
                    <a:pt x="2192" y="3502"/>
                  </a:cubicBezTo>
                  <a:cubicBezTo>
                    <a:pt x="2191" y="3504"/>
                    <a:pt x="2188" y="3505"/>
                    <a:pt x="2185" y="3505"/>
                  </a:cubicBezTo>
                  <a:lnTo>
                    <a:pt x="24" y="3505"/>
                  </a:lnTo>
                  <a:cubicBezTo>
                    <a:pt x="22" y="3505"/>
                    <a:pt x="19" y="3504"/>
                    <a:pt x="18" y="3502"/>
                  </a:cubicBezTo>
                  <a:cubicBezTo>
                    <a:pt x="16" y="3499"/>
                    <a:pt x="16" y="3497"/>
                    <a:pt x="17" y="3494"/>
                  </a:cubicBezTo>
                  <a:lnTo>
                    <a:pt x="23" y="3481"/>
                  </a:lnTo>
                  <a:cubicBezTo>
                    <a:pt x="24" y="3479"/>
                    <a:pt x="26" y="3477"/>
                    <a:pt x="29" y="3477"/>
                  </a:cubicBezTo>
                  <a:cubicBezTo>
                    <a:pt x="32" y="3476"/>
                    <a:pt x="34" y="3477"/>
                    <a:pt x="36" y="3479"/>
                  </a:cubicBezTo>
                  <a:lnTo>
                    <a:pt x="44" y="3487"/>
                  </a:lnTo>
                  <a:cubicBezTo>
                    <a:pt x="46" y="3489"/>
                    <a:pt x="47" y="3492"/>
                    <a:pt x="46" y="3494"/>
                  </a:cubicBezTo>
                  <a:cubicBezTo>
                    <a:pt x="46" y="3497"/>
                    <a:pt x="44" y="3499"/>
                    <a:pt x="41" y="3500"/>
                  </a:cubicBezTo>
                  <a:lnTo>
                    <a:pt x="27" y="3505"/>
                  </a:lnTo>
                  <a:cubicBezTo>
                    <a:pt x="25" y="3506"/>
                    <a:pt x="22" y="3506"/>
                    <a:pt x="20" y="3504"/>
                  </a:cubicBezTo>
                  <a:cubicBezTo>
                    <a:pt x="18" y="3503"/>
                    <a:pt x="16" y="3500"/>
                    <a:pt x="16" y="3497"/>
                  </a:cubicBezTo>
                  <a:lnTo>
                    <a:pt x="16" y="24"/>
                  </a:lnTo>
                  <a:close/>
                  <a:moveTo>
                    <a:pt x="32" y="3497"/>
                  </a:moveTo>
                  <a:lnTo>
                    <a:pt x="22" y="3490"/>
                  </a:lnTo>
                  <a:lnTo>
                    <a:pt x="36" y="3485"/>
                  </a:lnTo>
                  <a:lnTo>
                    <a:pt x="33" y="3498"/>
                  </a:lnTo>
                  <a:lnTo>
                    <a:pt x="25" y="3490"/>
                  </a:lnTo>
                  <a:lnTo>
                    <a:pt x="38" y="3488"/>
                  </a:lnTo>
                  <a:lnTo>
                    <a:pt x="32" y="3501"/>
                  </a:lnTo>
                  <a:lnTo>
                    <a:pt x="24" y="3489"/>
                  </a:lnTo>
                  <a:lnTo>
                    <a:pt x="2185" y="3489"/>
                  </a:lnTo>
                  <a:lnTo>
                    <a:pt x="2178" y="3500"/>
                  </a:lnTo>
                  <a:lnTo>
                    <a:pt x="2173" y="3487"/>
                  </a:lnTo>
                  <a:lnTo>
                    <a:pt x="2186" y="3490"/>
                  </a:lnTo>
                  <a:lnTo>
                    <a:pt x="2178" y="3498"/>
                  </a:lnTo>
                  <a:lnTo>
                    <a:pt x="2175" y="3485"/>
                  </a:lnTo>
                  <a:lnTo>
                    <a:pt x="2188" y="3490"/>
                  </a:lnTo>
                  <a:lnTo>
                    <a:pt x="2177" y="3497"/>
                  </a:lnTo>
                  <a:lnTo>
                    <a:pt x="2177" y="24"/>
                  </a:lnTo>
                  <a:lnTo>
                    <a:pt x="2189" y="32"/>
                  </a:lnTo>
                  <a:lnTo>
                    <a:pt x="2176" y="38"/>
                  </a:lnTo>
                  <a:lnTo>
                    <a:pt x="2178" y="25"/>
                  </a:lnTo>
                  <a:lnTo>
                    <a:pt x="2186" y="33"/>
                  </a:lnTo>
                  <a:lnTo>
                    <a:pt x="2173" y="36"/>
                  </a:lnTo>
                  <a:lnTo>
                    <a:pt x="2178" y="22"/>
                  </a:lnTo>
                  <a:lnTo>
                    <a:pt x="2185" y="32"/>
                  </a:lnTo>
                  <a:lnTo>
                    <a:pt x="24" y="32"/>
                  </a:lnTo>
                  <a:lnTo>
                    <a:pt x="32" y="21"/>
                  </a:lnTo>
                  <a:lnTo>
                    <a:pt x="38" y="35"/>
                  </a:lnTo>
                  <a:lnTo>
                    <a:pt x="25" y="33"/>
                  </a:lnTo>
                  <a:lnTo>
                    <a:pt x="33" y="25"/>
                  </a:lnTo>
                  <a:lnTo>
                    <a:pt x="35" y="38"/>
                  </a:lnTo>
                  <a:lnTo>
                    <a:pt x="21" y="32"/>
                  </a:lnTo>
                  <a:lnTo>
                    <a:pt x="32" y="24"/>
                  </a:lnTo>
                  <a:lnTo>
                    <a:pt x="32" y="3497"/>
                  </a:lnTo>
                  <a:close/>
                  <a:moveTo>
                    <a:pt x="59" y="3489"/>
                  </a:moveTo>
                  <a:cubicBezTo>
                    <a:pt x="59" y="3490"/>
                    <a:pt x="59" y="3491"/>
                    <a:pt x="59" y="3491"/>
                  </a:cubicBezTo>
                  <a:lnTo>
                    <a:pt x="58" y="3496"/>
                  </a:lnTo>
                  <a:cubicBezTo>
                    <a:pt x="58" y="3497"/>
                    <a:pt x="58" y="3498"/>
                    <a:pt x="57" y="3499"/>
                  </a:cubicBezTo>
                  <a:lnTo>
                    <a:pt x="51" y="3507"/>
                  </a:lnTo>
                  <a:cubicBezTo>
                    <a:pt x="50" y="3509"/>
                    <a:pt x="49" y="3510"/>
                    <a:pt x="47" y="3510"/>
                  </a:cubicBezTo>
                  <a:lnTo>
                    <a:pt x="38" y="3513"/>
                  </a:lnTo>
                  <a:cubicBezTo>
                    <a:pt x="36" y="3514"/>
                    <a:pt x="35" y="3514"/>
                    <a:pt x="33" y="3513"/>
                  </a:cubicBezTo>
                  <a:lnTo>
                    <a:pt x="24" y="3510"/>
                  </a:lnTo>
                  <a:cubicBezTo>
                    <a:pt x="23" y="3510"/>
                    <a:pt x="22" y="3509"/>
                    <a:pt x="22" y="3509"/>
                  </a:cubicBezTo>
                  <a:lnTo>
                    <a:pt x="18" y="3506"/>
                  </a:lnTo>
                  <a:cubicBezTo>
                    <a:pt x="17" y="3505"/>
                    <a:pt x="16" y="3505"/>
                    <a:pt x="16" y="3504"/>
                  </a:cubicBezTo>
                  <a:lnTo>
                    <a:pt x="11" y="3496"/>
                  </a:lnTo>
                  <a:cubicBezTo>
                    <a:pt x="10" y="3495"/>
                    <a:pt x="10" y="3495"/>
                    <a:pt x="10" y="3494"/>
                  </a:cubicBezTo>
                  <a:lnTo>
                    <a:pt x="8" y="3489"/>
                  </a:lnTo>
                  <a:cubicBezTo>
                    <a:pt x="8" y="3488"/>
                    <a:pt x="7" y="3487"/>
                    <a:pt x="7" y="3486"/>
                  </a:cubicBezTo>
                  <a:lnTo>
                    <a:pt x="7" y="3478"/>
                  </a:lnTo>
                  <a:cubicBezTo>
                    <a:pt x="7" y="3477"/>
                    <a:pt x="8" y="3475"/>
                    <a:pt x="9" y="3474"/>
                  </a:cubicBezTo>
                  <a:lnTo>
                    <a:pt x="13" y="3468"/>
                  </a:lnTo>
                  <a:cubicBezTo>
                    <a:pt x="13" y="3467"/>
                    <a:pt x="14" y="3467"/>
                    <a:pt x="15" y="3466"/>
                  </a:cubicBezTo>
                  <a:lnTo>
                    <a:pt x="22" y="3461"/>
                  </a:lnTo>
                  <a:cubicBezTo>
                    <a:pt x="22" y="3461"/>
                    <a:pt x="23" y="3460"/>
                    <a:pt x="23" y="3460"/>
                  </a:cubicBezTo>
                  <a:lnTo>
                    <a:pt x="27" y="3458"/>
                  </a:lnTo>
                  <a:cubicBezTo>
                    <a:pt x="28" y="3458"/>
                    <a:pt x="29" y="3457"/>
                    <a:pt x="30" y="3457"/>
                  </a:cubicBezTo>
                  <a:lnTo>
                    <a:pt x="2180" y="3457"/>
                  </a:lnTo>
                  <a:cubicBezTo>
                    <a:pt x="2181" y="3457"/>
                    <a:pt x="2182" y="3458"/>
                    <a:pt x="2183" y="3458"/>
                  </a:cubicBezTo>
                  <a:lnTo>
                    <a:pt x="2188" y="3460"/>
                  </a:lnTo>
                  <a:cubicBezTo>
                    <a:pt x="2189" y="3460"/>
                    <a:pt x="2190" y="3461"/>
                    <a:pt x="2190" y="3461"/>
                  </a:cubicBezTo>
                  <a:lnTo>
                    <a:pt x="2197" y="3466"/>
                  </a:lnTo>
                  <a:cubicBezTo>
                    <a:pt x="2198" y="3467"/>
                    <a:pt x="2199" y="3468"/>
                    <a:pt x="2200" y="3469"/>
                  </a:cubicBezTo>
                  <a:lnTo>
                    <a:pt x="2203" y="3475"/>
                  </a:lnTo>
                  <a:cubicBezTo>
                    <a:pt x="2203" y="3476"/>
                    <a:pt x="2203" y="3477"/>
                    <a:pt x="2203" y="3478"/>
                  </a:cubicBezTo>
                  <a:lnTo>
                    <a:pt x="2203" y="3486"/>
                  </a:lnTo>
                  <a:cubicBezTo>
                    <a:pt x="2203" y="3487"/>
                    <a:pt x="2203" y="3488"/>
                    <a:pt x="2203" y="3488"/>
                  </a:cubicBezTo>
                  <a:lnTo>
                    <a:pt x="2202" y="3493"/>
                  </a:lnTo>
                  <a:cubicBezTo>
                    <a:pt x="2202" y="3494"/>
                    <a:pt x="2202" y="3495"/>
                    <a:pt x="2201" y="3496"/>
                  </a:cubicBezTo>
                  <a:lnTo>
                    <a:pt x="2196" y="3504"/>
                  </a:lnTo>
                  <a:cubicBezTo>
                    <a:pt x="2196" y="3505"/>
                    <a:pt x="2195" y="3505"/>
                    <a:pt x="2194" y="3506"/>
                  </a:cubicBezTo>
                  <a:lnTo>
                    <a:pt x="2190" y="3509"/>
                  </a:lnTo>
                  <a:cubicBezTo>
                    <a:pt x="2190" y="3509"/>
                    <a:pt x="2189" y="3510"/>
                    <a:pt x="2188" y="3510"/>
                  </a:cubicBezTo>
                  <a:lnTo>
                    <a:pt x="2179" y="3513"/>
                  </a:lnTo>
                  <a:cubicBezTo>
                    <a:pt x="2177" y="3514"/>
                    <a:pt x="2176" y="3514"/>
                    <a:pt x="2174" y="3513"/>
                  </a:cubicBezTo>
                  <a:lnTo>
                    <a:pt x="2165" y="3510"/>
                  </a:lnTo>
                  <a:cubicBezTo>
                    <a:pt x="2163" y="3510"/>
                    <a:pt x="2162" y="3509"/>
                    <a:pt x="2161" y="3507"/>
                  </a:cubicBezTo>
                  <a:lnTo>
                    <a:pt x="2155" y="3499"/>
                  </a:lnTo>
                  <a:cubicBezTo>
                    <a:pt x="2155" y="3499"/>
                    <a:pt x="2154" y="3498"/>
                    <a:pt x="2154" y="3497"/>
                  </a:cubicBezTo>
                  <a:lnTo>
                    <a:pt x="2152" y="3492"/>
                  </a:lnTo>
                  <a:cubicBezTo>
                    <a:pt x="2152" y="3491"/>
                    <a:pt x="2151" y="3490"/>
                    <a:pt x="2151" y="3489"/>
                  </a:cubicBezTo>
                  <a:lnTo>
                    <a:pt x="2151" y="32"/>
                  </a:lnTo>
                  <a:cubicBezTo>
                    <a:pt x="2151" y="31"/>
                    <a:pt x="2152" y="30"/>
                    <a:pt x="2152" y="29"/>
                  </a:cubicBezTo>
                  <a:lnTo>
                    <a:pt x="2154" y="24"/>
                  </a:lnTo>
                  <a:cubicBezTo>
                    <a:pt x="2154" y="24"/>
                    <a:pt x="2155" y="23"/>
                    <a:pt x="2155" y="22"/>
                  </a:cubicBezTo>
                  <a:lnTo>
                    <a:pt x="2161" y="15"/>
                  </a:lnTo>
                  <a:cubicBezTo>
                    <a:pt x="2163" y="14"/>
                    <a:pt x="2164" y="13"/>
                    <a:pt x="2166" y="13"/>
                  </a:cubicBezTo>
                  <a:lnTo>
                    <a:pt x="2175" y="11"/>
                  </a:lnTo>
                  <a:cubicBezTo>
                    <a:pt x="2176" y="10"/>
                    <a:pt x="2178" y="10"/>
                    <a:pt x="2179" y="11"/>
                  </a:cubicBezTo>
                  <a:lnTo>
                    <a:pt x="2188" y="14"/>
                  </a:lnTo>
                  <a:cubicBezTo>
                    <a:pt x="2189" y="14"/>
                    <a:pt x="2190" y="15"/>
                    <a:pt x="2190" y="15"/>
                  </a:cubicBezTo>
                  <a:lnTo>
                    <a:pt x="2194" y="18"/>
                  </a:lnTo>
                  <a:cubicBezTo>
                    <a:pt x="2195" y="19"/>
                    <a:pt x="2196" y="19"/>
                    <a:pt x="2196" y="20"/>
                  </a:cubicBezTo>
                  <a:lnTo>
                    <a:pt x="2201" y="28"/>
                  </a:lnTo>
                  <a:cubicBezTo>
                    <a:pt x="2202" y="29"/>
                    <a:pt x="2202" y="30"/>
                    <a:pt x="2202" y="31"/>
                  </a:cubicBezTo>
                  <a:lnTo>
                    <a:pt x="2203" y="35"/>
                  </a:lnTo>
                  <a:cubicBezTo>
                    <a:pt x="2203" y="35"/>
                    <a:pt x="2203" y="36"/>
                    <a:pt x="2203" y="36"/>
                  </a:cubicBezTo>
                  <a:lnTo>
                    <a:pt x="2203" y="44"/>
                  </a:lnTo>
                  <a:cubicBezTo>
                    <a:pt x="2203" y="46"/>
                    <a:pt x="2203" y="47"/>
                    <a:pt x="2202" y="48"/>
                  </a:cubicBezTo>
                  <a:lnTo>
                    <a:pt x="2198" y="55"/>
                  </a:lnTo>
                  <a:cubicBezTo>
                    <a:pt x="2198" y="57"/>
                    <a:pt x="2197" y="58"/>
                    <a:pt x="2195" y="58"/>
                  </a:cubicBezTo>
                  <a:lnTo>
                    <a:pt x="2188" y="62"/>
                  </a:lnTo>
                  <a:cubicBezTo>
                    <a:pt x="2188" y="63"/>
                    <a:pt x="2187" y="63"/>
                    <a:pt x="2186" y="63"/>
                  </a:cubicBezTo>
                  <a:lnTo>
                    <a:pt x="2182" y="64"/>
                  </a:lnTo>
                  <a:cubicBezTo>
                    <a:pt x="2182" y="64"/>
                    <a:pt x="2181" y="64"/>
                    <a:pt x="2180" y="64"/>
                  </a:cubicBezTo>
                  <a:lnTo>
                    <a:pt x="30" y="64"/>
                  </a:lnTo>
                  <a:cubicBezTo>
                    <a:pt x="30" y="64"/>
                    <a:pt x="29" y="64"/>
                    <a:pt x="29" y="64"/>
                  </a:cubicBezTo>
                  <a:lnTo>
                    <a:pt x="25" y="63"/>
                  </a:lnTo>
                  <a:cubicBezTo>
                    <a:pt x="24" y="63"/>
                    <a:pt x="23" y="63"/>
                    <a:pt x="22" y="62"/>
                  </a:cubicBezTo>
                  <a:lnTo>
                    <a:pt x="15" y="58"/>
                  </a:lnTo>
                  <a:cubicBezTo>
                    <a:pt x="14" y="58"/>
                    <a:pt x="13" y="57"/>
                    <a:pt x="13" y="55"/>
                  </a:cubicBezTo>
                  <a:lnTo>
                    <a:pt x="9" y="48"/>
                  </a:lnTo>
                  <a:cubicBezTo>
                    <a:pt x="8" y="47"/>
                    <a:pt x="7" y="46"/>
                    <a:pt x="7" y="44"/>
                  </a:cubicBezTo>
                  <a:lnTo>
                    <a:pt x="7" y="36"/>
                  </a:lnTo>
                  <a:cubicBezTo>
                    <a:pt x="7" y="35"/>
                    <a:pt x="8" y="34"/>
                    <a:pt x="8" y="33"/>
                  </a:cubicBezTo>
                  <a:lnTo>
                    <a:pt x="10" y="29"/>
                  </a:lnTo>
                  <a:lnTo>
                    <a:pt x="16" y="20"/>
                  </a:lnTo>
                  <a:cubicBezTo>
                    <a:pt x="16" y="19"/>
                    <a:pt x="17" y="19"/>
                    <a:pt x="18" y="18"/>
                  </a:cubicBezTo>
                  <a:lnTo>
                    <a:pt x="22" y="15"/>
                  </a:lnTo>
                  <a:cubicBezTo>
                    <a:pt x="22" y="15"/>
                    <a:pt x="23" y="14"/>
                    <a:pt x="24" y="14"/>
                  </a:cubicBezTo>
                  <a:lnTo>
                    <a:pt x="33" y="11"/>
                  </a:lnTo>
                  <a:cubicBezTo>
                    <a:pt x="34" y="10"/>
                    <a:pt x="36" y="10"/>
                    <a:pt x="37" y="11"/>
                  </a:cubicBezTo>
                  <a:lnTo>
                    <a:pt x="46" y="13"/>
                  </a:lnTo>
                  <a:cubicBezTo>
                    <a:pt x="48" y="13"/>
                    <a:pt x="49" y="14"/>
                    <a:pt x="51" y="15"/>
                  </a:cubicBezTo>
                  <a:lnTo>
                    <a:pt x="57" y="22"/>
                  </a:lnTo>
                  <a:cubicBezTo>
                    <a:pt x="57" y="23"/>
                    <a:pt x="58" y="25"/>
                    <a:pt x="58" y="26"/>
                  </a:cubicBezTo>
                  <a:lnTo>
                    <a:pt x="59" y="31"/>
                  </a:lnTo>
                  <a:cubicBezTo>
                    <a:pt x="59" y="31"/>
                    <a:pt x="59" y="32"/>
                    <a:pt x="59" y="32"/>
                  </a:cubicBezTo>
                  <a:lnTo>
                    <a:pt x="59" y="3489"/>
                  </a:lnTo>
                  <a:close/>
                  <a:moveTo>
                    <a:pt x="43" y="32"/>
                  </a:moveTo>
                  <a:lnTo>
                    <a:pt x="44" y="34"/>
                  </a:lnTo>
                  <a:lnTo>
                    <a:pt x="43" y="29"/>
                  </a:lnTo>
                  <a:lnTo>
                    <a:pt x="44" y="33"/>
                  </a:lnTo>
                  <a:lnTo>
                    <a:pt x="38" y="26"/>
                  </a:lnTo>
                  <a:lnTo>
                    <a:pt x="43" y="28"/>
                  </a:lnTo>
                  <a:lnTo>
                    <a:pt x="34" y="26"/>
                  </a:lnTo>
                  <a:lnTo>
                    <a:pt x="38" y="26"/>
                  </a:lnTo>
                  <a:lnTo>
                    <a:pt x="29" y="29"/>
                  </a:lnTo>
                  <a:lnTo>
                    <a:pt x="31" y="28"/>
                  </a:lnTo>
                  <a:lnTo>
                    <a:pt x="27" y="31"/>
                  </a:lnTo>
                  <a:lnTo>
                    <a:pt x="29" y="29"/>
                  </a:lnTo>
                  <a:lnTo>
                    <a:pt x="25" y="36"/>
                  </a:lnTo>
                  <a:lnTo>
                    <a:pt x="23" y="40"/>
                  </a:lnTo>
                  <a:lnTo>
                    <a:pt x="23" y="36"/>
                  </a:lnTo>
                  <a:lnTo>
                    <a:pt x="23" y="44"/>
                  </a:lnTo>
                  <a:lnTo>
                    <a:pt x="22" y="40"/>
                  </a:lnTo>
                  <a:lnTo>
                    <a:pt x="26" y="47"/>
                  </a:lnTo>
                  <a:lnTo>
                    <a:pt x="23" y="45"/>
                  </a:lnTo>
                  <a:lnTo>
                    <a:pt x="30" y="49"/>
                  </a:lnTo>
                  <a:lnTo>
                    <a:pt x="28" y="48"/>
                  </a:lnTo>
                  <a:lnTo>
                    <a:pt x="32" y="49"/>
                  </a:lnTo>
                  <a:lnTo>
                    <a:pt x="30" y="48"/>
                  </a:lnTo>
                  <a:lnTo>
                    <a:pt x="2180" y="48"/>
                  </a:lnTo>
                  <a:lnTo>
                    <a:pt x="2179" y="49"/>
                  </a:lnTo>
                  <a:lnTo>
                    <a:pt x="2183" y="48"/>
                  </a:lnTo>
                  <a:lnTo>
                    <a:pt x="2180" y="49"/>
                  </a:lnTo>
                  <a:lnTo>
                    <a:pt x="2187" y="45"/>
                  </a:lnTo>
                  <a:lnTo>
                    <a:pt x="2185" y="47"/>
                  </a:lnTo>
                  <a:lnTo>
                    <a:pt x="2189" y="40"/>
                  </a:lnTo>
                  <a:lnTo>
                    <a:pt x="2187" y="44"/>
                  </a:lnTo>
                  <a:lnTo>
                    <a:pt x="2187" y="36"/>
                  </a:lnTo>
                  <a:lnTo>
                    <a:pt x="2188" y="38"/>
                  </a:lnTo>
                  <a:lnTo>
                    <a:pt x="2187" y="34"/>
                  </a:lnTo>
                  <a:lnTo>
                    <a:pt x="2188" y="37"/>
                  </a:lnTo>
                  <a:lnTo>
                    <a:pt x="2183" y="29"/>
                  </a:lnTo>
                  <a:lnTo>
                    <a:pt x="2185" y="31"/>
                  </a:lnTo>
                  <a:lnTo>
                    <a:pt x="2181" y="28"/>
                  </a:lnTo>
                  <a:lnTo>
                    <a:pt x="2183" y="29"/>
                  </a:lnTo>
                  <a:lnTo>
                    <a:pt x="2174" y="26"/>
                  </a:lnTo>
                  <a:lnTo>
                    <a:pt x="2178" y="26"/>
                  </a:lnTo>
                  <a:lnTo>
                    <a:pt x="2169" y="28"/>
                  </a:lnTo>
                  <a:lnTo>
                    <a:pt x="2174" y="26"/>
                  </a:lnTo>
                  <a:lnTo>
                    <a:pt x="2168" y="33"/>
                  </a:lnTo>
                  <a:lnTo>
                    <a:pt x="2169" y="30"/>
                  </a:lnTo>
                  <a:lnTo>
                    <a:pt x="2167" y="35"/>
                  </a:lnTo>
                  <a:lnTo>
                    <a:pt x="2167" y="32"/>
                  </a:lnTo>
                  <a:lnTo>
                    <a:pt x="2167" y="3489"/>
                  </a:lnTo>
                  <a:lnTo>
                    <a:pt x="2167" y="3486"/>
                  </a:lnTo>
                  <a:lnTo>
                    <a:pt x="2169" y="3491"/>
                  </a:lnTo>
                  <a:lnTo>
                    <a:pt x="2168" y="3490"/>
                  </a:lnTo>
                  <a:lnTo>
                    <a:pt x="2174" y="3498"/>
                  </a:lnTo>
                  <a:lnTo>
                    <a:pt x="2170" y="3495"/>
                  </a:lnTo>
                  <a:lnTo>
                    <a:pt x="2179" y="3498"/>
                  </a:lnTo>
                  <a:lnTo>
                    <a:pt x="2174" y="3498"/>
                  </a:lnTo>
                  <a:lnTo>
                    <a:pt x="2183" y="3495"/>
                  </a:lnTo>
                  <a:lnTo>
                    <a:pt x="2181" y="3496"/>
                  </a:lnTo>
                  <a:lnTo>
                    <a:pt x="2185" y="3493"/>
                  </a:lnTo>
                  <a:lnTo>
                    <a:pt x="2183" y="3495"/>
                  </a:lnTo>
                  <a:lnTo>
                    <a:pt x="2188" y="3487"/>
                  </a:lnTo>
                  <a:lnTo>
                    <a:pt x="2187" y="3490"/>
                  </a:lnTo>
                  <a:lnTo>
                    <a:pt x="2188" y="3485"/>
                  </a:lnTo>
                  <a:lnTo>
                    <a:pt x="2187" y="3486"/>
                  </a:lnTo>
                  <a:lnTo>
                    <a:pt x="2187" y="3478"/>
                  </a:lnTo>
                  <a:lnTo>
                    <a:pt x="2188" y="3482"/>
                  </a:lnTo>
                  <a:lnTo>
                    <a:pt x="2185" y="3476"/>
                  </a:lnTo>
                  <a:lnTo>
                    <a:pt x="2188" y="3479"/>
                  </a:lnTo>
                  <a:lnTo>
                    <a:pt x="2181" y="3474"/>
                  </a:lnTo>
                  <a:lnTo>
                    <a:pt x="2182" y="3475"/>
                  </a:lnTo>
                  <a:lnTo>
                    <a:pt x="2177" y="3473"/>
                  </a:lnTo>
                  <a:lnTo>
                    <a:pt x="2180" y="3473"/>
                  </a:lnTo>
                  <a:lnTo>
                    <a:pt x="30" y="3473"/>
                  </a:lnTo>
                  <a:lnTo>
                    <a:pt x="34" y="3473"/>
                  </a:lnTo>
                  <a:lnTo>
                    <a:pt x="30" y="3475"/>
                  </a:lnTo>
                  <a:lnTo>
                    <a:pt x="31" y="3474"/>
                  </a:lnTo>
                  <a:lnTo>
                    <a:pt x="24" y="3479"/>
                  </a:lnTo>
                  <a:lnTo>
                    <a:pt x="26" y="3477"/>
                  </a:lnTo>
                  <a:lnTo>
                    <a:pt x="22" y="3483"/>
                  </a:lnTo>
                  <a:lnTo>
                    <a:pt x="23" y="3478"/>
                  </a:lnTo>
                  <a:lnTo>
                    <a:pt x="23" y="3486"/>
                  </a:lnTo>
                  <a:lnTo>
                    <a:pt x="23" y="3483"/>
                  </a:lnTo>
                  <a:lnTo>
                    <a:pt x="25" y="3488"/>
                  </a:lnTo>
                  <a:lnTo>
                    <a:pt x="24" y="3487"/>
                  </a:lnTo>
                  <a:lnTo>
                    <a:pt x="29" y="3495"/>
                  </a:lnTo>
                  <a:lnTo>
                    <a:pt x="27" y="3493"/>
                  </a:lnTo>
                  <a:lnTo>
                    <a:pt x="31" y="3496"/>
                  </a:lnTo>
                  <a:lnTo>
                    <a:pt x="29" y="3495"/>
                  </a:lnTo>
                  <a:lnTo>
                    <a:pt x="38" y="3498"/>
                  </a:lnTo>
                  <a:lnTo>
                    <a:pt x="33" y="3498"/>
                  </a:lnTo>
                  <a:lnTo>
                    <a:pt x="42" y="3495"/>
                  </a:lnTo>
                  <a:lnTo>
                    <a:pt x="38" y="3498"/>
                  </a:lnTo>
                  <a:lnTo>
                    <a:pt x="44" y="3490"/>
                  </a:lnTo>
                  <a:lnTo>
                    <a:pt x="43" y="3493"/>
                  </a:lnTo>
                  <a:lnTo>
                    <a:pt x="44" y="3488"/>
                  </a:lnTo>
                  <a:lnTo>
                    <a:pt x="43" y="3489"/>
                  </a:lnTo>
                  <a:lnTo>
                    <a:pt x="43" y="32"/>
                  </a:lnTo>
                  <a:close/>
                  <a:moveTo>
                    <a:pt x="27" y="32"/>
                  </a:moveTo>
                  <a:cubicBezTo>
                    <a:pt x="27" y="29"/>
                    <a:pt x="30" y="25"/>
                    <a:pt x="34" y="25"/>
                  </a:cubicBezTo>
                  <a:cubicBezTo>
                    <a:pt x="38" y="24"/>
                    <a:pt x="42" y="26"/>
                    <a:pt x="43" y="30"/>
                  </a:cubicBezTo>
                  <a:lnTo>
                    <a:pt x="45" y="36"/>
                  </a:lnTo>
                  <a:cubicBezTo>
                    <a:pt x="46" y="40"/>
                    <a:pt x="45" y="44"/>
                    <a:pt x="41" y="45"/>
                  </a:cubicBezTo>
                  <a:cubicBezTo>
                    <a:pt x="38" y="47"/>
                    <a:pt x="34" y="47"/>
                    <a:pt x="31" y="44"/>
                  </a:cubicBezTo>
                  <a:lnTo>
                    <a:pt x="25" y="37"/>
                  </a:lnTo>
                  <a:cubicBezTo>
                    <a:pt x="23" y="34"/>
                    <a:pt x="23" y="30"/>
                    <a:pt x="25" y="27"/>
                  </a:cubicBezTo>
                  <a:cubicBezTo>
                    <a:pt x="26" y="24"/>
                    <a:pt x="30" y="23"/>
                    <a:pt x="33" y="24"/>
                  </a:cubicBezTo>
                  <a:lnTo>
                    <a:pt x="42" y="26"/>
                  </a:lnTo>
                  <a:cubicBezTo>
                    <a:pt x="46" y="26"/>
                    <a:pt x="48" y="29"/>
                    <a:pt x="48" y="33"/>
                  </a:cubicBezTo>
                  <a:cubicBezTo>
                    <a:pt x="49" y="37"/>
                    <a:pt x="46" y="40"/>
                    <a:pt x="43" y="41"/>
                  </a:cubicBezTo>
                  <a:lnTo>
                    <a:pt x="34" y="44"/>
                  </a:lnTo>
                  <a:cubicBezTo>
                    <a:pt x="30" y="45"/>
                    <a:pt x="26" y="44"/>
                    <a:pt x="24" y="40"/>
                  </a:cubicBezTo>
                  <a:cubicBezTo>
                    <a:pt x="23" y="37"/>
                    <a:pt x="24" y="32"/>
                    <a:pt x="27" y="30"/>
                  </a:cubicBezTo>
                  <a:lnTo>
                    <a:pt x="31" y="27"/>
                  </a:lnTo>
                  <a:cubicBezTo>
                    <a:pt x="34" y="25"/>
                    <a:pt x="38" y="25"/>
                    <a:pt x="41" y="28"/>
                  </a:cubicBezTo>
                  <a:cubicBezTo>
                    <a:pt x="44" y="30"/>
                    <a:pt x="44" y="34"/>
                    <a:pt x="42" y="38"/>
                  </a:cubicBezTo>
                  <a:lnTo>
                    <a:pt x="37" y="46"/>
                  </a:lnTo>
                  <a:cubicBezTo>
                    <a:pt x="35" y="49"/>
                    <a:pt x="31" y="50"/>
                    <a:pt x="28" y="49"/>
                  </a:cubicBezTo>
                  <a:cubicBezTo>
                    <a:pt x="24" y="47"/>
                    <a:pt x="22" y="44"/>
                    <a:pt x="23" y="40"/>
                  </a:cubicBezTo>
                  <a:lnTo>
                    <a:pt x="24" y="35"/>
                  </a:lnTo>
                  <a:cubicBezTo>
                    <a:pt x="24" y="31"/>
                    <a:pt x="28" y="28"/>
                    <a:pt x="32" y="28"/>
                  </a:cubicBezTo>
                  <a:cubicBezTo>
                    <a:pt x="36" y="29"/>
                    <a:pt x="39" y="32"/>
                    <a:pt x="39" y="36"/>
                  </a:cubicBezTo>
                  <a:lnTo>
                    <a:pt x="39" y="44"/>
                  </a:lnTo>
                  <a:cubicBezTo>
                    <a:pt x="39" y="48"/>
                    <a:pt x="37" y="51"/>
                    <a:pt x="34" y="52"/>
                  </a:cubicBezTo>
                  <a:cubicBezTo>
                    <a:pt x="30" y="53"/>
                    <a:pt x="27" y="52"/>
                    <a:pt x="25" y="49"/>
                  </a:cubicBezTo>
                  <a:lnTo>
                    <a:pt x="21" y="43"/>
                  </a:lnTo>
                  <a:cubicBezTo>
                    <a:pt x="19" y="40"/>
                    <a:pt x="19" y="36"/>
                    <a:pt x="22" y="33"/>
                  </a:cubicBezTo>
                  <a:cubicBezTo>
                    <a:pt x="24" y="30"/>
                    <a:pt x="28" y="30"/>
                    <a:pt x="31" y="32"/>
                  </a:cubicBezTo>
                  <a:lnTo>
                    <a:pt x="38" y="36"/>
                  </a:lnTo>
                  <a:cubicBezTo>
                    <a:pt x="42" y="38"/>
                    <a:pt x="44" y="42"/>
                    <a:pt x="42" y="46"/>
                  </a:cubicBezTo>
                  <a:cubicBezTo>
                    <a:pt x="39" y="50"/>
                    <a:pt x="35" y="52"/>
                    <a:pt x="31" y="50"/>
                  </a:cubicBezTo>
                  <a:lnTo>
                    <a:pt x="27" y="48"/>
                  </a:lnTo>
                  <a:cubicBezTo>
                    <a:pt x="24" y="46"/>
                    <a:pt x="22" y="42"/>
                    <a:pt x="23" y="39"/>
                  </a:cubicBezTo>
                  <a:cubicBezTo>
                    <a:pt x="24" y="35"/>
                    <a:pt x="27" y="32"/>
                    <a:pt x="30" y="32"/>
                  </a:cubicBezTo>
                  <a:lnTo>
                    <a:pt x="2180" y="32"/>
                  </a:lnTo>
                  <a:cubicBezTo>
                    <a:pt x="2184" y="32"/>
                    <a:pt x="2187" y="35"/>
                    <a:pt x="2188" y="39"/>
                  </a:cubicBezTo>
                  <a:cubicBezTo>
                    <a:pt x="2189" y="42"/>
                    <a:pt x="2187" y="46"/>
                    <a:pt x="2184" y="48"/>
                  </a:cubicBezTo>
                  <a:lnTo>
                    <a:pt x="2180" y="50"/>
                  </a:lnTo>
                  <a:cubicBezTo>
                    <a:pt x="2176" y="52"/>
                    <a:pt x="2171" y="50"/>
                    <a:pt x="2169" y="46"/>
                  </a:cubicBezTo>
                  <a:cubicBezTo>
                    <a:pt x="2167" y="42"/>
                    <a:pt x="2169" y="38"/>
                    <a:pt x="2172" y="36"/>
                  </a:cubicBezTo>
                  <a:lnTo>
                    <a:pt x="2179" y="32"/>
                  </a:lnTo>
                  <a:cubicBezTo>
                    <a:pt x="2183" y="30"/>
                    <a:pt x="2187" y="30"/>
                    <a:pt x="2189" y="33"/>
                  </a:cubicBezTo>
                  <a:cubicBezTo>
                    <a:pt x="2192" y="36"/>
                    <a:pt x="2192" y="40"/>
                    <a:pt x="2190" y="43"/>
                  </a:cubicBezTo>
                  <a:lnTo>
                    <a:pt x="2186" y="49"/>
                  </a:lnTo>
                  <a:cubicBezTo>
                    <a:pt x="2184" y="52"/>
                    <a:pt x="2181" y="53"/>
                    <a:pt x="2177" y="52"/>
                  </a:cubicBezTo>
                  <a:cubicBezTo>
                    <a:pt x="2174" y="51"/>
                    <a:pt x="2171" y="48"/>
                    <a:pt x="2171" y="44"/>
                  </a:cubicBezTo>
                  <a:lnTo>
                    <a:pt x="2171" y="36"/>
                  </a:lnTo>
                  <a:cubicBezTo>
                    <a:pt x="2171" y="33"/>
                    <a:pt x="2174" y="29"/>
                    <a:pt x="2178" y="29"/>
                  </a:cubicBezTo>
                  <a:cubicBezTo>
                    <a:pt x="2182" y="28"/>
                    <a:pt x="2185" y="30"/>
                    <a:pt x="2187" y="33"/>
                  </a:cubicBezTo>
                  <a:lnTo>
                    <a:pt x="2189" y="38"/>
                  </a:lnTo>
                  <a:cubicBezTo>
                    <a:pt x="2190" y="42"/>
                    <a:pt x="2189" y="47"/>
                    <a:pt x="2185" y="49"/>
                  </a:cubicBezTo>
                  <a:cubicBezTo>
                    <a:pt x="2181" y="50"/>
                    <a:pt x="2177" y="49"/>
                    <a:pt x="2175" y="46"/>
                  </a:cubicBezTo>
                  <a:lnTo>
                    <a:pt x="2170" y="38"/>
                  </a:lnTo>
                  <a:cubicBezTo>
                    <a:pt x="2168" y="34"/>
                    <a:pt x="2168" y="30"/>
                    <a:pt x="2171" y="28"/>
                  </a:cubicBezTo>
                  <a:cubicBezTo>
                    <a:pt x="2174" y="25"/>
                    <a:pt x="2178" y="25"/>
                    <a:pt x="2181" y="27"/>
                  </a:cubicBezTo>
                  <a:lnTo>
                    <a:pt x="2185" y="30"/>
                  </a:lnTo>
                  <a:cubicBezTo>
                    <a:pt x="2188" y="32"/>
                    <a:pt x="2189" y="37"/>
                    <a:pt x="2188" y="40"/>
                  </a:cubicBezTo>
                  <a:cubicBezTo>
                    <a:pt x="2186" y="44"/>
                    <a:pt x="2182" y="45"/>
                    <a:pt x="2178" y="44"/>
                  </a:cubicBezTo>
                  <a:lnTo>
                    <a:pt x="2169" y="41"/>
                  </a:lnTo>
                  <a:cubicBezTo>
                    <a:pt x="2166" y="40"/>
                    <a:pt x="2163" y="37"/>
                    <a:pt x="2163" y="33"/>
                  </a:cubicBezTo>
                  <a:cubicBezTo>
                    <a:pt x="2164" y="29"/>
                    <a:pt x="2166" y="26"/>
                    <a:pt x="2170" y="26"/>
                  </a:cubicBezTo>
                  <a:lnTo>
                    <a:pt x="2179" y="24"/>
                  </a:lnTo>
                  <a:cubicBezTo>
                    <a:pt x="2182" y="23"/>
                    <a:pt x="2186" y="24"/>
                    <a:pt x="2187" y="27"/>
                  </a:cubicBezTo>
                  <a:cubicBezTo>
                    <a:pt x="2189" y="30"/>
                    <a:pt x="2189" y="34"/>
                    <a:pt x="2187" y="37"/>
                  </a:cubicBezTo>
                  <a:lnTo>
                    <a:pt x="2181" y="44"/>
                  </a:lnTo>
                  <a:cubicBezTo>
                    <a:pt x="2178" y="46"/>
                    <a:pt x="2174" y="47"/>
                    <a:pt x="2171" y="46"/>
                  </a:cubicBezTo>
                  <a:cubicBezTo>
                    <a:pt x="2168" y="44"/>
                    <a:pt x="2166" y="41"/>
                    <a:pt x="2167" y="37"/>
                  </a:cubicBezTo>
                  <a:lnTo>
                    <a:pt x="2168" y="31"/>
                  </a:lnTo>
                  <a:cubicBezTo>
                    <a:pt x="2168" y="27"/>
                    <a:pt x="2172" y="24"/>
                    <a:pt x="2176" y="24"/>
                  </a:cubicBezTo>
                  <a:cubicBezTo>
                    <a:pt x="2180" y="25"/>
                    <a:pt x="2183" y="28"/>
                    <a:pt x="2183" y="32"/>
                  </a:cubicBezTo>
                  <a:lnTo>
                    <a:pt x="2183" y="3489"/>
                  </a:lnTo>
                  <a:cubicBezTo>
                    <a:pt x="2183" y="3494"/>
                    <a:pt x="2180" y="3497"/>
                    <a:pt x="2176" y="3497"/>
                  </a:cubicBezTo>
                  <a:cubicBezTo>
                    <a:pt x="2172" y="3498"/>
                    <a:pt x="2169" y="3495"/>
                    <a:pt x="2168" y="3491"/>
                  </a:cubicBezTo>
                  <a:lnTo>
                    <a:pt x="2167" y="3487"/>
                  </a:lnTo>
                  <a:cubicBezTo>
                    <a:pt x="2166" y="3484"/>
                    <a:pt x="2168" y="3480"/>
                    <a:pt x="2171" y="3478"/>
                  </a:cubicBezTo>
                  <a:cubicBezTo>
                    <a:pt x="2174" y="3477"/>
                    <a:pt x="2179" y="3478"/>
                    <a:pt x="2181" y="3481"/>
                  </a:cubicBezTo>
                  <a:lnTo>
                    <a:pt x="2187" y="3489"/>
                  </a:lnTo>
                  <a:cubicBezTo>
                    <a:pt x="2189" y="3491"/>
                    <a:pt x="2189" y="3495"/>
                    <a:pt x="2187" y="3498"/>
                  </a:cubicBezTo>
                  <a:cubicBezTo>
                    <a:pt x="2185" y="3501"/>
                    <a:pt x="2181" y="3502"/>
                    <a:pt x="2178" y="3501"/>
                  </a:cubicBezTo>
                  <a:lnTo>
                    <a:pt x="2169" y="3498"/>
                  </a:lnTo>
                  <a:cubicBezTo>
                    <a:pt x="2166" y="3497"/>
                    <a:pt x="2163" y="3494"/>
                    <a:pt x="2163" y="3490"/>
                  </a:cubicBezTo>
                  <a:cubicBezTo>
                    <a:pt x="2163" y="3487"/>
                    <a:pt x="2166" y="3484"/>
                    <a:pt x="2169" y="3483"/>
                  </a:cubicBezTo>
                  <a:lnTo>
                    <a:pt x="2178" y="3480"/>
                  </a:lnTo>
                  <a:cubicBezTo>
                    <a:pt x="2182" y="3479"/>
                    <a:pt x="2186" y="3480"/>
                    <a:pt x="2188" y="3484"/>
                  </a:cubicBezTo>
                  <a:cubicBezTo>
                    <a:pt x="2189" y="3487"/>
                    <a:pt x="2188" y="3492"/>
                    <a:pt x="2185" y="3494"/>
                  </a:cubicBezTo>
                  <a:lnTo>
                    <a:pt x="2181" y="3497"/>
                  </a:lnTo>
                  <a:cubicBezTo>
                    <a:pt x="2178" y="3499"/>
                    <a:pt x="2174" y="3499"/>
                    <a:pt x="2171" y="3496"/>
                  </a:cubicBezTo>
                  <a:cubicBezTo>
                    <a:pt x="2168" y="3494"/>
                    <a:pt x="2168" y="3489"/>
                    <a:pt x="2170" y="3486"/>
                  </a:cubicBezTo>
                  <a:lnTo>
                    <a:pt x="2175" y="3478"/>
                  </a:lnTo>
                  <a:cubicBezTo>
                    <a:pt x="2177" y="3475"/>
                    <a:pt x="2182" y="3473"/>
                    <a:pt x="2185" y="3475"/>
                  </a:cubicBezTo>
                  <a:cubicBezTo>
                    <a:pt x="2189" y="3478"/>
                    <a:pt x="2191" y="3482"/>
                    <a:pt x="2189" y="3486"/>
                  </a:cubicBezTo>
                  <a:lnTo>
                    <a:pt x="2187" y="3490"/>
                  </a:lnTo>
                  <a:cubicBezTo>
                    <a:pt x="2185" y="3493"/>
                    <a:pt x="2181" y="3495"/>
                    <a:pt x="2178" y="3494"/>
                  </a:cubicBezTo>
                  <a:cubicBezTo>
                    <a:pt x="2174" y="3493"/>
                    <a:pt x="2171" y="3490"/>
                    <a:pt x="2171" y="3486"/>
                  </a:cubicBezTo>
                  <a:lnTo>
                    <a:pt x="2171" y="3478"/>
                  </a:lnTo>
                  <a:cubicBezTo>
                    <a:pt x="2171" y="3475"/>
                    <a:pt x="2174" y="3472"/>
                    <a:pt x="2177" y="3471"/>
                  </a:cubicBezTo>
                  <a:cubicBezTo>
                    <a:pt x="2181" y="3470"/>
                    <a:pt x="2185" y="3471"/>
                    <a:pt x="2186" y="3474"/>
                  </a:cubicBezTo>
                  <a:lnTo>
                    <a:pt x="2190" y="3481"/>
                  </a:lnTo>
                  <a:cubicBezTo>
                    <a:pt x="2192" y="3485"/>
                    <a:pt x="2192" y="3489"/>
                    <a:pt x="2189" y="3491"/>
                  </a:cubicBezTo>
                  <a:cubicBezTo>
                    <a:pt x="2186" y="3494"/>
                    <a:pt x="2182" y="3494"/>
                    <a:pt x="2179" y="3492"/>
                  </a:cubicBezTo>
                  <a:lnTo>
                    <a:pt x="2172" y="3487"/>
                  </a:lnTo>
                  <a:cubicBezTo>
                    <a:pt x="2169" y="3485"/>
                    <a:pt x="2168" y="3481"/>
                    <a:pt x="2169" y="3477"/>
                  </a:cubicBezTo>
                  <a:cubicBezTo>
                    <a:pt x="2171" y="3474"/>
                    <a:pt x="2175" y="3472"/>
                    <a:pt x="2178" y="3473"/>
                  </a:cubicBezTo>
                  <a:lnTo>
                    <a:pt x="2182" y="3474"/>
                  </a:lnTo>
                  <a:cubicBezTo>
                    <a:pt x="2186" y="3475"/>
                    <a:pt x="2189" y="3478"/>
                    <a:pt x="2188" y="3482"/>
                  </a:cubicBezTo>
                  <a:cubicBezTo>
                    <a:pt x="2188" y="3486"/>
                    <a:pt x="2185" y="3489"/>
                    <a:pt x="2180" y="3489"/>
                  </a:cubicBezTo>
                  <a:lnTo>
                    <a:pt x="30" y="3489"/>
                  </a:lnTo>
                  <a:cubicBezTo>
                    <a:pt x="26" y="3489"/>
                    <a:pt x="23" y="3486"/>
                    <a:pt x="22" y="3482"/>
                  </a:cubicBezTo>
                  <a:cubicBezTo>
                    <a:pt x="22" y="3478"/>
                    <a:pt x="25" y="3474"/>
                    <a:pt x="29" y="3474"/>
                  </a:cubicBezTo>
                  <a:lnTo>
                    <a:pt x="34" y="3473"/>
                  </a:lnTo>
                  <a:cubicBezTo>
                    <a:pt x="38" y="3472"/>
                    <a:pt x="41" y="3474"/>
                    <a:pt x="43" y="3477"/>
                  </a:cubicBezTo>
                  <a:cubicBezTo>
                    <a:pt x="44" y="3481"/>
                    <a:pt x="43" y="3485"/>
                    <a:pt x="40" y="3487"/>
                  </a:cubicBezTo>
                  <a:lnTo>
                    <a:pt x="33" y="3492"/>
                  </a:lnTo>
                  <a:cubicBezTo>
                    <a:pt x="30" y="3494"/>
                    <a:pt x="26" y="3494"/>
                    <a:pt x="23" y="3492"/>
                  </a:cubicBezTo>
                  <a:cubicBezTo>
                    <a:pt x="21" y="3489"/>
                    <a:pt x="20" y="3486"/>
                    <a:pt x="21" y="3482"/>
                  </a:cubicBezTo>
                  <a:lnTo>
                    <a:pt x="24" y="3475"/>
                  </a:lnTo>
                  <a:cubicBezTo>
                    <a:pt x="26" y="3472"/>
                    <a:pt x="29" y="3470"/>
                    <a:pt x="33" y="3471"/>
                  </a:cubicBezTo>
                  <a:cubicBezTo>
                    <a:pt x="37" y="3471"/>
                    <a:pt x="39" y="3475"/>
                    <a:pt x="39" y="3478"/>
                  </a:cubicBezTo>
                  <a:lnTo>
                    <a:pt x="39" y="3486"/>
                  </a:lnTo>
                  <a:cubicBezTo>
                    <a:pt x="39" y="3491"/>
                    <a:pt x="36" y="3494"/>
                    <a:pt x="32" y="3494"/>
                  </a:cubicBezTo>
                  <a:cubicBezTo>
                    <a:pt x="28" y="3495"/>
                    <a:pt x="25" y="3492"/>
                    <a:pt x="24" y="3488"/>
                  </a:cubicBezTo>
                  <a:lnTo>
                    <a:pt x="23" y="3484"/>
                  </a:lnTo>
                  <a:cubicBezTo>
                    <a:pt x="22" y="3481"/>
                    <a:pt x="24" y="3477"/>
                    <a:pt x="27" y="3475"/>
                  </a:cubicBezTo>
                  <a:cubicBezTo>
                    <a:pt x="31" y="3474"/>
                    <a:pt x="35" y="3475"/>
                    <a:pt x="37" y="3478"/>
                  </a:cubicBezTo>
                  <a:lnTo>
                    <a:pt x="42" y="3486"/>
                  </a:lnTo>
                  <a:cubicBezTo>
                    <a:pt x="44" y="3489"/>
                    <a:pt x="44" y="3494"/>
                    <a:pt x="41" y="3496"/>
                  </a:cubicBezTo>
                  <a:cubicBezTo>
                    <a:pt x="38" y="3499"/>
                    <a:pt x="34" y="3499"/>
                    <a:pt x="31" y="3497"/>
                  </a:cubicBezTo>
                  <a:lnTo>
                    <a:pt x="27" y="3494"/>
                  </a:lnTo>
                  <a:cubicBezTo>
                    <a:pt x="24" y="3492"/>
                    <a:pt x="23" y="3487"/>
                    <a:pt x="24" y="3484"/>
                  </a:cubicBezTo>
                  <a:cubicBezTo>
                    <a:pt x="26" y="3480"/>
                    <a:pt x="30" y="3479"/>
                    <a:pt x="34" y="3480"/>
                  </a:cubicBezTo>
                  <a:lnTo>
                    <a:pt x="43" y="3483"/>
                  </a:lnTo>
                  <a:cubicBezTo>
                    <a:pt x="46" y="3484"/>
                    <a:pt x="48" y="3487"/>
                    <a:pt x="48" y="3490"/>
                  </a:cubicBezTo>
                  <a:cubicBezTo>
                    <a:pt x="48" y="3494"/>
                    <a:pt x="46" y="3497"/>
                    <a:pt x="43" y="3498"/>
                  </a:cubicBezTo>
                  <a:lnTo>
                    <a:pt x="34" y="3501"/>
                  </a:lnTo>
                  <a:cubicBezTo>
                    <a:pt x="31" y="3502"/>
                    <a:pt x="27" y="3501"/>
                    <a:pt x="25" y="3498"/>
                  </a:cubicBezTo>
                  <a:cubicBezTo>
                    <a:pt x="23" y="3495"/>
                    <a:pt x="23" y="3491"/>
                    <a:pt x="25" y="3489"/>
                  </a:cubicBezTo>
                  <a:lnTo>
                    <a:pt x="31" y="3481"/>
                  </a:lnTo>
                  <a:cubicBezTo>
                    <a:pt x="34" y="3477"/>
                    <a:pt x="38" y="3476"/>
                    <a:pt x="42" y="3479"/>
                  </a:cubicBezTo>
                  <a:cubicBezTo>
                    <a:pt x="45" y="3481"/>
                    <a:pt x="46" y="3485"/>
                    <a:pt x="45" y="3489"/>
                  </a:cubicBezTo>
                  <a:lnTo>
                    <a:pt x="43" y="3493"/>
                  </a:lnTo>
                  <a:cubicBezTo>
                    <a:pt x="41" y="3496"/>
                    <a:pt x="37" y="3498"/>
                    <a:pt x="34" y="3497"/>
                  </a:cubicBezTo>
                  <a:cubicBezTo>
                    <a:pt x="30" y="3496"/>
                    <a:pt x="27" y="3493"/>
                    <a:pt x="27" y="3489"/>
                  </a:cubicBezTo>
                  <a:lnTo>
                    <a:pt x="27" y="32"/>
                  </a:lnTo>
                  <a:close/>
                  <a:moveTo>
                    <a:pt x="43" y="3489"/>
                  </a:moveTo>
                  <a:lnTo>
                    <a:pt x="28" y="3486"/>
                  </a:lnTo>
                  <a:lnTo>
                    <a:pt x="30" y="3482"/>
                  </a:lnTo>
                  <a:lnTo>
                    <a:pt x="44" y="3490"/>
                  </a:lnTo>
                  <a:lnTo>
                    <a:pt x="38" y="3498"/>
                  </a:lnTo>
                  <a:lnTo>
                    <a:pt x="29" y="3486"/>
                  </a:lnTo>
                  <a:lnTo>
                    <a:pt x="38" y="3483"/>
                  </a:lnTo>
                  <a:lnTo>
                    <a:pt x="38" y="3498"/>
                  </a:lnTo>
                  <a:lnTo>
                    <a:pt x="29" y="3495"/>
                  </a:lnTo>
                  <a:lnTo>
                    <a:pt x="36" y="3481"/>
                  </a:lnTo>
                  <a:lnTo>
                    <a:pt x="40" y="3484"/>
                  </a:lnTo>
                  <a:lnTo>
                    <a:pt x="29" y="3495"/>
                  </a:lnTo>
                  <a:lnTo>
                    <a:pt x="24" y="3487"/>
                  </a:lnTo>
                  <a:lnTo>
                    <a:pt x="38" y="3481"/>
                  </a:lnTo>
                  <a:lnTo>
                    <a:pt x="39" y="3485"/>
                  </a:lnTo>
                  <a:lnTo>
                    <a:pt x="23" y="3486"/>
                  </a:lnTo>
                  <a:lnTo>
                    <a:pt x="23" y="3478"/>
                  </a:lnTo>
                  <a:lnTo>
                    <a:pt x="39" y="3482"/>
                  </a:lnTo>
                  <a:lnTo>
                    <a:pt x="36" y="3489"/>
                  </a:lnTo>
                  <a:lnTo>
                    <a:pt x="24" y="3479"/>
                  </a:lnTo>
                  <a:lnTo>
                    <a:pt x="31" y="3474"/>
                  </a:lnTo>
                  <a:lnTo>
                    <a:pt x="37" y="3488"/>
                  </a:lnTo>
                  <a:lnTo>
                    <a:pt x="32" y="3489"/>
                  </a:lnTo>
                  <a:lnTo>
                    <a:pt x="30" y="3473"/>
                  </a:lnTo>
                  <a:lnTo>
                    <a:pt x="2180" y="3473"/>
                  </a:lnTo>
                  <a:lnTo>
                    <a:pt x="2179" y="3489"/>
                  </a:lnTo>
                  <a:lnTo>
                    <a:pt x="2175" y="3488"/>
                  </a:lnTo>
                  <a:lnTo>
                    <a:pt x="2181" y="3474"/>
                  </a:lnTo>
                  <a:lnTo>
                    <a:pt x="2188" y="3479"/>
                  </a:lnTo>
                  <a:lnTo>
                    <a:pt x="2177" y="3489"/>
                  </a:lnTo>
                  <a:lnTo>
                    <a:pt x="2173" y="3482"/>
                  </a:lnTo>
                  <a:lnTo>
                    <a:pt x="2187" y="3478"/>
                  </a:lnTo>
                  <a:lnTo>
                    <a:pt x="2187" y="3486"/>
                  </a:lnTo>
                  <a:lnTo>
                    <a:pt x="2172" y="3483"/>
                  </a:lnTo>
                  <a:lnTo>
                    <a:pt x="2174" y="3479"/>
                  </a:lnTo>
                  <a:lnTo>
                    <a:pt x="2188" y="3487"/>
                  </a:lnTo>
                  <a:lnTo>
                    <a:pt x="2183" y="3495"/>
                  </a:lnTo>
                  <a:lnTo>
                    <a:pt x="2172" y="3484"/>
                  </a:lnTo>
                  <a:lnTo>
                    <a:pt x="2176" y="3481"/>
                  </a:lnTo>
                  <a:lnTo>
                    <a:pt x="2183" y="3495"/>
                  </a:lnTo>
                  <a:lnTo>
                    <a:pt x="2174" y="3498"/>
                  </a:lnTo>
                  <a:lnTo>
                    <a:pt x="2174" y="3483"/>
                  </a:lnTo>
                  <a:lnTo>
                    <a:pt x="2183" y="3486"/>
                  </a:lnTo>
                  <a:lnTo>
                    <a:pt x="2174" y="3498"/>
                  </a:lnTo>
                  <a:lnTo>
                    <a:pt x="2168" y="3490"/>
                  </a:lnTo>
                  <a:lnTo>
                    <a:pt x="2182" y="3484"/>
                  </a:lnTo>
                  <a:lnTo>
                    <a:pt x="2183" y="3488"/>
                  </a:lnTo>
                  <a:lnTo>
                    <a:pt x="2167" y="3489"/>
                  </a:lnTo>
                  <a:lnTo>
                    <a:pt x="2167" y="32"/>
                  </a:lnTo>
                  <a:lnTo>
                    <a:pt x="2183" y="34"/>
                  </a:lnTo>
                  <a:lnTo>
                    <a:pt x="2182" y="40"/>
                  </a:lnTo>
                  <a:lnTo>
                    <a:pt x="2168" y="33"/>
                  </a:lnTo>
                  <a:lnTo>
                    <a:pt x="2174" y="26"/>
                  </a:lnTo>
                  <a:lnTo>
                    <a:pt x="2182" y="39"/>
                  </a:lnTo>
                  <a:lnTo>
                    <a:pt x="2173" y="41"/>
                  </a:lnTo>
                  <a:lnTo>
                    <a:pt x="2174" y="26"/>
                  </a:lnTo>
                  <a:lnTo>
                    <a:pt x="2183" y="29"/>
                  </a:lnTo>
                  <a:lnTo>
                    <a:pt x="2176" y="43"/>
                  </a:lnTo>
                  <a:lnTo>
                    <a:pt x="2172" y="40"/>
                  </a:lnTo>
                  <a:lnTo>
                    <a:pt x="2183" y="29"/>
                  </a:lnTo>
                  <a:lnTo>
                    <a:pt x="2188" y="37"/>
                  </a:lnTo>
                  <a:lnTo>
                    <a:pt x="2174" y="44"/>
                  </a:lnTo>
                  <a:lnTo>
                    <a:pt x="2172" y="39"/>
                  </a:lnTo>
                  <a:lnTo>
                    <a:pt x="2187" y="36"/>
                  </a:lnTo>
                  <a:lnTo>
                    <a:pt x="2187" y="44"/>
                  </a:lnTo>
                  <a:lnTo>
                    <a:pt x="2173" y="40"/>
                  </a:lnTo>
                  <a:lnTo>
                    <a:pt x="2177" y="34"/>
                  </a:lnTo>
                  <a:lnTo>
                    <a:pt x="2187" y="45"/>
                  </a:lnTo>
                  <a:lnTo>
                    <a:pt x="2180" y="49"/>
                  </a:lnTo>
                  <a:lnTo>
                    <a:pt x="2173" y="35"/>
                  </a:lnTo>
                  <a:lnTo>
                    <a:pt x="2177" y="33"/>
                  </a:lnTo>
                  <a:lnTo>
                    <a:pt x="2180" y="48"/>
                  </a:lnTo>
                  <a:lnTo>
                    <a:pt x="30" y="48"/>
                  </a:lnTo>
                  <a:lnTo>
                    <a:pt x="34" y="33"/>
                  </a:lnTo>
                  <a:lnTo>
                    <a:pt x="38" y="35"/>
                  </a:lnTo>
                  <a:lnTo>
                    <a:pt x="30" y="49"/>
                  </a:lnTo>
                  <a:lnTo>
                    <a:pt x="23" y="45"/>
                  </a:lnTo>
                  <a:lnTo>
                    <a:pt x="34" y="34"/>
                  </a:lnTo>
                  <a:lnTo>
                    <a:pt x="38" y="40"/>
                  </a:lnTo>
                  <a:lnTo>
                    <a:pt x="23" y="44"/>
                  </a:lnTo>
                  <a:lnTo>
                    <a:pt x="23" y="36"/>
                  </a:lnTo>
                  <a:lnTo>
                    <a:pt x="39" y="38"/>
                  </a:lnTo>
                  <a:lnTo>
                    <a:pt x="38" y="43"/>
                  </a:lnTo>
                  <a:lnTo>
                    <a:pt x="24" y="37"/>
                  </a:lnTo>
                  <a:lnTo>
                    <a:pt x="29" y="29"/>
                  </a:lnTo>
                  <a:lnTo>
                    <a:pt x="40" y="40"/>
                  </a:lnTo>
                  <a:lnTo>
                    <a:pt x="36" y="43"/>
                  </a:lnTo>
                  <a:lnTo>
                    <a:pt x="29" y="29"/>
                  </a:lnTo>
                  <a:lnTo>
                    <a:pt x="38" y="26"/>
                  </a:lnTo>
                  <a:lnTo>
                    <a:pt x="39" y="41"/>
                  </a:lnTo>
                  <a:lnTo>
                    <a:pt x="30" y="39"/>
                  </a:lnTo>
                  <a:lnTo>
                    <a:pt x="38" y="26"/>
                  </a:lnTo>
                  <a:lnTo>
                    <a:pt x="44" y="33"/>
                  </a:lnTo>
                  <a:lnTo>
                    <a:pt x="30" y="41"/>
                  </a:lnTo>
                  <a:lnTo>
                    <a:pt x="28" y="35"/>
                  </a:lnTo>
                  <a:lnTo>
                    <a:pt x="43" y="32"/>
                  </a:lnTo>
                  <a:lnTo>
                    <a:pt x="43" y="3489"/>
                  </a:lnTo>
                  <a:close/>
                  <a:moveTo>
                    <a:pt x="11" y="32"/>
                  </a:moveTo>
                  <a:cubicBezTo>
                    <a:pt x="11" y="31"/>
                    <a:pt x="12" y="29"/>
                    <a:pt x="13" y="28"/>
                  </a:cubicBezTo>
                  <a:lnTo>
                    <a:pt x="17" y="22"/>
                  </a:lnTo>
                  <a:cubicBezTo>
                    <a:pt x="18" y="20"/>
                    <a:pt x="20" y="19"/>
                    <a:pt x="22" y="19"/>
                  </a:cubicBezTo>
                  <a:lnTo>
                    <a:pt x="29" y="18"/>
                  </a:lnTo>
                  <a:cubicBezTo>
                    <a:pt x="31" y="17"/>
                    <a:pt x="32" y="17"/>
                    <a:pt x="33" y="18"/>
                  </a:cubicBezTo>
                  <a:lnTo>
                    <a:pt x="48" y="23"/>
                  </a:lnTo>
                  <a:cubicBezTo>
                    <a:pt x="49" y="23"/>
                    <a:pt x="50" y="24"/>
                    <a:pt x="51" y="25"/>
                  </a:cubicBezTo>
                  <a:lnTo>
                    <a:pt x="56" y="30"/>
                  </a:lnTo>
                  <a:cubicBezTo>
                    <a:pt x="58" y="32"/>
                    <a:pt x="59" y="34"/>
                    <a:pt x="58" y="37"/>
                  </a:cubicBezTo>
                  <a:lnTo>
                    <a:pt x="57" y="44"/>
                  </a:lnTo>
                  <a:cubicBezTo>
                    <a:pt x="57" y="45"/>
                    <a:pt x="57" y="46"/>
                    <a:pt x="56" y="47"/>
                  </a:cubicBezTo>
                  <a:lnTo>
                    <a:pt x="50" y="55"/>
                  </a:lnTo>
                  <a:cubicBezTo>
                    <a:pt x="49" y="56"/>
                    <a:pt x="48" y="57"/>
                    <a:pt x="47" y="58"/>
                  </a:cubicBezTo>
                  <a:lnTo>
                    <a:pt x="40" y="61"/>
                  </a:lnTo>
                  <a:cubicBezTo>
                    <a:pt x="37" y="62"/>
                    <a:pt x="35" y="62"/>
                    <a:pt x="32" y="60"/>
                  </a:cubicBezTo>
                  <a:lnTo>
                    <a:pt x="25" y="56"/>
                  </a:lnTo>
                  <a:cubicBezTo>
                    <a:pt x="24" y="56"/>
                    <a:pt x="23" y="54"/>
                    <a:pt x="22" y="53"/>
                  </a:cubicBezTo>
                  <a:lnTo>
                    <a:pt x="16" y="40"/>
                  </a:lnTo>
                  <a:cubicBezTo>
                    <a:pt x="16" y="38"/>
                    <a:pt x="15" y="37"/>
                    <a:pt x="16" y="35"/>
                  </a:cubicBezTo>
                  <a:lnTo>
                    <a:pt x="17" y="27"/>
                  </a:lnTo>
                  <a:cubicBezTo>
                    <a:pt x="17" y="25"/>
                    <a:pt x="18" y="23"/>
                    <a:pt x="20" y="22"/>
                  </a:cubicBezTo>
                  <a:lnTo>
                    <a:pt x="26" y="18"/>
                  </a:lnTo>
                  <a:cubicBezTo>
                    <a:pt x="27" y="17"/>
                    <a:pt x="29" y="16"/>
                    <a:pt x="30" y="16"/>
                  </a:cubicBezTo>
                  <a:lnTo>
                    <a:pt x="2180" y="16"/>
                  </a:lnTo>
                  <a:cubicBezTo>
                    <a:pt x="2182" y="16"/>
                    <a:pt x="2183" y="17"/>
                    <a:pt x="2184" y="18"/>
                  </a:cubicBezTo>
                  <a:lnTo>
                    <a:pt x="2191" y="22"/>
                  </a:lnTo>
                  <a:cubicBezTo>
                    <a:pt x="2194" y="23"/>
                    <a:pt x="2195" y="25"/>
                    <a:pt x="2195" y="27"/>
                  </a:cubicBezTo>
                  <a:lnTo>
                    <a:pt x="2196" y="35"/>
                  </a:lnTo>
                  <a:cubicBezTo>
                    <a:pt x="2197" y="37"/>
                    <a:pt x="2196" y="39"/>
                    <a:pt x="2196" y="40"/>
                  </a:cubicBezTo>
                  <a:lnTo>
                    <a:pt x="2189" y="53"/>
                  </a:lnTo>
                  <a:cubicBezTo>
                    <a:pt x="2188" y="55"/>
                    <a:pt x="2187" y="56"/>
                    <a:pt x="2185" y="56"/>
                  </a:cubicBezTo>
                  <a:lnTo>
                    <a:pt x="2178" y="60"/>
                  </a:lnTo>
                  <a:cubicBezTo>
                    <a:pt x="2176" y="62"/>
                    <a:pt x="2174" y="62"/>
                    <a:pt x="2171" y="61"/>
                  </a:cubicBezTo>
                  <a:lnTo>
                    <a:pt x="2164" y="58"/>
                  </a:lnTo>
                  <a:cubicBezTo>
                    <a:pt x="2163" y="57"/>
                    <a:pt x="2162" y="56"/>
                    <a:pt x="2161" y="55"/>
                  </a:cubicBezTo>
                  <a:lnTo>
                    <a:pt x="2156" y="47"/>
                  </a:lnTo>
                  <a:cubicBezTo>
                    <a:pt x="2155" y="46"/>
                    <a:pt x="2155" y="45"/>
                    <a:pt x="2155" y="44"/>
                  </a:cubicBezTo>
                  <a:lnTo>
                    <a:pt x="2154" y="37"/>
                  </a:lnTo>
                  <a:cubicBezTo>
                    <a:pt x="2153" y="34"/>
                    <a:pt x="2154" y="32"/>
                    <a:pt x="2156" y="30"/>
                  </a:cubicBezTo>
                  <a:lnTo>
                    <a:pt x="2161" y="25"/>
                  </a:lnTo>
                  <a:cubicBezTo>
                    <a:pt x="2162" y="24"/>
                    <a:pt x="2163" y="23"/>
                    <a:pt x="2164" y="23"/>
                  </a:cubicBezTo>
                  <a:lnTo>
                    <a:pt x="2179" y="18"/>
                  </a:lnTo>
                  <a:cubicBezTo>
                    <a:pt x="2180" y="17"/>
                    <a:pt x="2181" y="17"/>
                    <a:pt x="2183" y="18"/>
                  </a:cubicBezTo>
                  <a:lnTo>
                    <a:pt x="2190" y="19"/>
                  </a:lnTo>
                  <a:cubicBezTo>
                    <a:pt x="2192" y="19"/>
                    <a:pt x="2194" y="21"/>
                    <a:pt x="2196" y="23"/>
                  </a:cubicBezTo>
                  <a:lnTo>
                    <a:pt x="2199" y="29"/>
                  </a:lnTo>
                  <a:cubicBezTo>
                    <a:pt x="2199" y="30"/>
                    <a:pt x="2199" y="31"/>
                    <a:pt x="2199" y="32"/>
                  </a:cubicBezTo>
                  <a:lnTo>
                    <a:pt x="2199" y="3489"/>
                  </a:lnTo>
                  <a:cubicBezTo>
                    <a:pt x="2199" y="3491"/>
                    <a:pt x="2199" y="3492"/>
                    <a:pt x="2199" y="3493"/>
                  </a:cubicBezTo>
                  <a:lnTo>
                    <a:pt x="2196" y="3500"/>
                  </a:lnTo>
                  <a:cubicBezTo>
                    <a:pt x="2195" y="3502"/>
                    <a:pt x="2192" y="3504"/>
                    <a:pt x="2190" y="3504"/>
                  </a:cubicBezTo>
                  <a:lnTo>
                    <a:pt x="2183" y="3505"/>
                  </a:lnTo>
                  <a:cubicBezTo>
                    <a:pt x="2182" y="3506"/>
                    <a:pt x="2180" y="3505"/>
                    <a:pt x="2179" y="3505"/>
                  </a:cubicBezTo>
                  <a:lnTo>
                    <a:pt x="2164" y="3501"/>
                  </a:lnTo>
                  <a:cubicBezTo>
                    <a:pt x="2163" y="3501"/>
                    <a:pt x="2162" y="3500"/>
                    <a:pt x="2161" y="3499"/>
                  </a:cubicBezTo>
                  <a:lnTo>
                    <a:pt x="2156" y="3494"/>
                  </a:lnTo>
                  <a:cubicBezTo>
                    <a:pt x="2154" y="3492"/>
                    <a:pt x="2153" y="3490"/>
                    <a:pt x="2154" y="3487"/>
                  </a:cubicBezTo>
                  <a:lnTo>
                    <a:pt x="2155" y="3480"/>
                  </a:lnTo>
                  <a:cubicBezTo>
                    <a:pt x="2155" y="3479"/>
                    <a:pt x="2155" y="3478"/>
                    <a:pt x="2156" y="3477"/>
                  </a:cubicBezTo>
                  <a:lnTo>
                    <a:pt x="2161" y="3469"/>
                  </a:lnTo>
                  <a:cubicBezTo>
                    <a:pt x="2161" y="3468"/>
                    <a:pt x="2162" y="3467"/>
                    <a:pt x="2163" y="3467"/>
                  </a:cubicBezTo>
                  <a:lnTo>
                    <a:pt x="2170" y="3463"/>
                  </a:lnTo>
                  <a:cubicBezTo>
                    <a:pt x="2173" y="3461"/>
                    <a:pt x="2176" y="3461"/>
                    <a:pt x="2179" y="3463"/>
                  </a:cubicBezTo>
                  <a:lnTo>
                    <a:pt x="2185" y="3467"/>
                  </a:lnTo>
                  <a:cubicBezTo>
                    <a:pt x="2186" y="3467"/>
                    <a:pt x="2187" y="3468"/>
                    <a:pt x="2187" y="3469"/>
                  </a:cubicBezTo>
                  <a:lnTo>
                    <a:pt x="2194" y="3481"/>
                  </a:lnTo>
                  <a:cubicBezTo>
                    <a:pt x="2195" y="3483"/>
                    <a:pt x="2195" y="3484"/>
                    <a:pt x="2195" y="3485"/>
                  </a:cubicBezTo>
                  <a:lnTo>
                    <a:pt x="2195" y="3493"/>
                  </a:lnTo>
                  <a:cubicBezTo>
                    <a:pt x="2195" y="3496"/>
                    <a:pt x="2194" y="3499"/>
                    <a:pt x="2191" y="3500"/>
                  </a:cubicBezTo>
                  <a:lnTo>
                    <a:pt x="2184" y="3504"/>
                  </a:lnTo>
                  <a:cubicBezTo>
                    <a:pt x="2183" y="3505"/>
                    <a:pt x="2182" y="3505"/>
                    <a:pt x="2180" y="3505"/>
                  </a:cubicBezTo>
                  <a:lnTo>
                    <a:pt x="30" y="3505"/>
                  </a:lnTo>
                  <a:cubicBezTo>
                    <a:pt x="29" y="3505"/>
                    <a:pt x="28" y="3505"/>
                    <a:pt x="27" y="3505"/>
                  </a:cubicBezTo>
                  <a:lnTo>
                    <a:pt x="21" y="3502"/>
                  </a:lnTo>
                  <a:cubicBezTo>
                    <a:pt x="18" y="3500"/>
                    <a:pt x="17" y="3498"/>
                    <a:pt x="17" y="3495"/>
                  </a:cubicBezTo>
                  <a:lnTo>
                    <a:pt x="16" y="3487"/>
                  </a:lnTo>
                  <a:cubicBezTo>
                    <a:pt x="15" y="3486"/>
                    <a:pt x="16" y="3484"/>
                    <a:pt x="16" y="3483"/>
                  </a:cubicBezTo>
                  <a:lnTo>
                    <a:pt x="22" y="3471"/>
                  </a:lnTo>
                  <a:cubicBezTo>
                    <a:pt x="23" y="3470"/>
                    <a:pt x="24" y="3469"/>
                    <a:pt x="25" y="3468"/>
                  </a:cubicBezTo>
                  <a:lnTo>
                    <a:pt x="32" y="3463"/>
                  </a:lnTo>
                  <a:cubicBezTo>
                    <a:pt x="34" y="3461"/>
                    <a:pt x="38" y="3461"/>
                    <a:pt x="40" y="3463"/>
                  </a:cubicBezTo>
                  <a:lnTo>
                    <a:pt x="47" y="3467"/>
                  </a:lnTo>
                  <a:cubicBezTo>
                    <a:pt x="48" y="3467"/>
                    <a:pt x="49" y="3468"/>
                    <a:pt x="50" y="3469"/>
                  </a:cubicBezTo>
                  <a:lnTo>
                    <a:pt x="56" y="3477"/>
                  </a:lnTo>
                  <a:cubicBezTo>
                    <a:pt x="57" y="3478"/>
                    <a:pt x="57" y="3479"/>
                    <a:pt x="57" y="3480"/>
                  </a:cubicBezTo>
                  <a:lnTo>
                    <a:pt x="58" y="3487"/>
                  </a:lnTo>
                  <a:cubicBezTo>
                    <a:pt x="59" y="3490"/>
                    <a:pt x="58" y="3492"/>
                    <a:pt x="56" y="3494"/>
                  </a:cubicBezTo>
                  <a:lnTo>
                    <a:pt x="51" y="3499"/>
                  </a:lnTo>
                  <a:cubicBezTo>
                    <a:pt x="50" y="3500"/>
                    <a:pt x="49" y="3501"/>
                    <a:pt x="48" y="3501"/>
                  </a:cubicBezTo>
                  <a:lnTo>
                    <a:pt x="33" y="3505"/>
                  </a:lnTo>
                  <a:cubicBezTo>
                    <a:pt x="31" y="3505"/>
                    <a:pt x="30" y="3506"/>
                    <a:pt x="29" y="3505"/>
                  </a:cubicBezTo>
                  <a:lnTo>
                    <a:pt x="22" y="3504"/>
                  </a:lnTo>
                  <a:cubicBezTo>
                    <a:pt x="20" y="3504"/>
                    <a:pt x="18" y="3503"/>
                    <a:pt x="17" y="3500"/>
                  </a:cubicBezTo>
                  <a:lnTo>
                    <a:pt x="13" y="3493"/>
                  </a:lnTo>
                  <a:cubicBezTo>
                    <a:pt x="12" y="3492"/>
                    <a:pt x="11" y="3491"/>
                    <a:pt x="11" y="3489"/>
                  </a:cubicBezTo>
                  <a:lnTo>
                    <a:pt x="11" y="32"/>
                  </a:lnTo>
                  <a:close/>
                  <a:moveTo>
                    <a:pt x="27" y="3489"/>
                  </a:moveTo>
                  <a:lnTo>
                    <a:pt x="26" y="3485"/>
                  </a:lnTo>
                  <a:lnTo>
                    <a:pt x="30" y="3492"/>
                  </a:lnTo>
                  <a:lnTo>
                    <a:pt x="25" y="3489"/>
                  </a:lnTo>
                  <a:lnTo>
                    <a:pt x="32" y="3490"/>
                  </a:lnTo>
                  <a:lnTo>
                    <a:pt x="28" y="3490"/>
                  </a:lnTo>
                  <a:lnTo>
                    <a:pt x="43" y="3486"/>
                  </a:lnTo>
                  <a:lnTo>
                    <a:pt x="40" y="3488"/>
                  </a:lnTo>
                  <a:lnTo>
                    <a:pt x="45" y="3483"/>
                  </a:lnTo>
                  <a:lnTo>
                    <a:pt x="43" y="3490"/>
                  </a:lnTo>
                  <a:lnTo>
                    <a:pt x="42" y="3483"/>
                  </a:lnTo>
                  <a:lnTo>
                    <a:pt x="43" y="3486"/>
                  </a:lnTo>
                  <a:lnTo>
                    <a:pt x="37" y="3478"/>
                  </a:lnTo>
                  <a:lnTo>
                    <a:pt x="39" y="3480"/>
                  </a:lnTo>
                  <a:lnTo>
                    <a:pt x="32" y="3476"/>
                  </a:lnTo>
                  <a:lnTo>
                    <a:pt x="41" y="3476"/>
                  </a:lnTo>
                  <a:lnTo>
                    <a:pt x="34" y="3481"/>
                  </a:lnTo>
                  <a:lnTo>
                    <a:pt x="37" y="3478"/>
                  </a:lnTo>
                  <a:lnTo>
                    <a:pt x="31" y="3490"/>
                  </a:lnTo>
                  <a:lnTo>
                    <a:pt x="31" y="3485"/>
                  </a:lnTo>
                  <a:lnTo>
                    <a:pt x="32" y="3493"/>
                  </a:lnTo>
                  <a:lnTo>
                    <a:pt x="28" y="3487"/>
                  </a:lnTo>
                  <a:lnTo>
                    <a:pt x="34" y="3490"/>
                  </a:lnTo>
                  <a:lnTo>
                    <a:pt x="30" y="3489"/>
                  </a:lnTo>
                  <a:lnTo>
                    <a:pt x="2180" y="3489"/>
                  </a:lnTo>
                  <a:lnTo>
                    <a:pt x="2176" y="3491"/>
                  </a:lnTo>
                  <a:lnTo>
                    <a:pt x="2183" y="3487"/>
                  </a:lnTo>
                  <a:lnTo>
                    <a:pt x="2179" y="3493"/>
                  </a:lnTo>
                  <a:lnTo>
                    <a:pt x="2179" y="3485"/>
                  </a:lnTo>
                  <a:lnTo>
                    <a:pt x="2181" y="3490"/>
                  </a:lnTo>
                  <a:lnTo>
                    <a:pt x="2174" y="3478"/>
                  </a:lnTo>
                  <a:lnTo>
                    <a:pt x="2176" y="3480"/>
                  </a:lnTo>
                  <a:lnTo>
                    <a:pt x="2170" y="3476"/>
                  </a:lnTo>
                  <a:lnTo>
                    <a:pt x="2178" y="3476"/>
                  </a:lnTo>
                  <a:lnTo>
                    <a:pt x="2171" y="3480"/>
                  </a:lnTo>
                  <a:lnTo>
                    <a:pt x="2174" y="3478"/>
                  </a:lnTo>
                  <a:lnTo>
                    <a:pt x="2169" y="3486"/>
                  </a:lnTo>
                  <a:lnTo>
                    <a:pt x="2170" y="3483"/>
                  </a:lnTo>
                  <a:lnTo>
                    <a:pt x="2169" y="3490"/>
                  </a:lnTo>
                  <a:lnTo>
                    <a:pt x="2167" y="3483"/>
                  </a:lnTo>
                  <a:lnTo>
                    <a:pt x="2172" y="3488"/>
                  </a:lnTo>
                  <a:lnTo>
                    <a:pt x="2169" y="3486"/>
                  </a:lnTo>
                  <a:lnTo>
                    <a:pt x="2184" y="3490"/>
                  </a:lnTo>
                  <a:lnTo>
                    <a:pt x="2180" y="3490"/>
                  </a:lnTo>
                  <a:lnTo>
                    <a:pt x="2187" y="3489"/>
                  </a:lnTo>
                  <a:lnTo>
                    <a:pt x="2181" y="3493"/>
                  </a:lnTo>
                  <a:lnTo>
                    <a:pt x="2184" y="3486"/>
                  </a:lnTo>
                  <a:lnTo>
                    <a:pt x="2183" y="3489"/>
                  </a:lnTo>
                  <a:lnTo>
                    <a:pt x="2183" y="32"/>
                  </a:lnTo>
                  <a:lnTo>
                    <a:pt x="2184" y="36"/>
                  </a:lnTo>
                  <a:lnTo>
                    <a:pt x="2181" y="30"/>
                  </a:lnTo>
                  <a:lnTo>
                    <a:pt x="2187" y="34"/>
                  </a:lnTo>
                  <a:lnTo>
                    <a:pt x="2180" y="33"/>
                  </a:lnTo>
                  <a:lnTo>
                    <a:pt x="2184" y="33"/>
                  </a:lnTo>
                  <a:lnTo>
                    <a:pt x="2169" y="38"/>
                  </a:lnTo>
                  <a:lnTo>
                    <a:pt x="2172" y="36"/>
                  </a:lnTo>
                  <a:lnTo>
                    <a:pt x="2167" y="41"/>
                  </a:lnTo>
                  <a:lnTo>
                    <a:pt x="2169" y="34"/>
                  </a:lnTo>
                  <a:lnTo>
                    <a:pt x="2170" y="41"/>
                  </a:lnTo>
                  <a:lnTo>
                    <a:pt x="2169" y="38"/>
                  </a:lnTo>
                  <a:lnTo>
                    <a:pt x="2174" y="46"/>
                  </a:lnTo>
                  <a:lnTo>
                    <a:pt x="2171" y="43"/>
                  </a:lnTo>
                  <a:lnTo>
                    <a:pt x="2178" y="46"/>
                  </a:lnTo>
                  <a:lnTo>
                    <a:pt x="2170" y="47"/>
                  </a:lnTo>
                  <a:lnTo>
                    <a:pt x="2177" y="43"/>
                  </a:lnTo>
                  <a:lnTo>
                    <a:pt x="2174" y="46"/>
                  </a:lnTo>
                  <a:lnTo>
                    <a:pt x="2181" y="33"/>
                  </a:lnTo>
                  <a:lnTo>
                    <a:pt x="2181" y="37"/>
                  </a:lnTo>
                  <a:lnTo>
                    <a:pt x="2180" y="29"/>
                  </a:lnTo>
                  <a:lnTo>
                    <a:pt x="2183" y="35"/>
                  </a:lnTo>
                  <a:lnTo>
                    <a:pt x="2176" y="31"/>
                  </a:lnTo>
                  <a:lnTo>
                    <a:pt x="2180" y="32"/>
                  </a:lnTo>
                  <a:lnTo>
                    <a:pt x="30" y="32"/>
                  </a:lnTo>
                  <a:lnTo>
                    <a:pt x="35" y="31"/>
                  </a:lnTo>
                  <a:lnTo>
                    <a:pt x="29" y="35"/>
                  </a:lnTo>
                  <a:lnTo>
                    <a:pt x="32" y="29"/>
                  </a:lnTo>
                  <a:lnTo>
                    <a:pt x="31" y="37"/>
                  </a:lnTo>
                  <a:lnTo>
                    <a:pt x="31" y="33"/>
                  </a:lnTo>
                  <a:lnTo>
                    <a:pt x="37" y="46"/>
                  </a:lnTo>
                  <a:lnTo>
                    <a:pt x="33" y="43"/>
                  </a:lnTo>
                  <a:lnTo>
                    <a:pt x="40" y="47"/>
                  </a:lnTo>
                  <a:lnTo>
                    <a:pt x="33" y="46"/>
                  </a:lnTo>
                  <a:lnTo>
                    <a:pt x="40" y="43"/>
                  </a:lnTo>
                  <a:lnTo>
                    <a:pt x="37" y="46"/>
                  </a:lnTo>
                  <a:lnTo>
                    <a:pt x="43" y="38"/>
                  </a:lnTo>
                  <a:lnTo>
                    <a:pt x="42" y="41"/>
                  </a:lnTo>
                  <a:lnTo>
                    <a:pt x="43" y="34"/>
                  </a:lnTo>
                  <a:lnTo>
                    <a:pt x="45" y="41"/>
                  </a:lnTo>
                  <a:lnTo>
                    <a:pt x="40" y="36"/>
                  </a:lnTo>
                  <a:lnTo>
                    <a:pt x="43" y="38"/>
                  </a:lnTo>
                  <a:lnTo>
                    <a:pt x="28" y="33"/>
                  </a:lnTo>
                  <a:lnTo>
                    <a:pt x="32" y="33"/>
                  </a:lnTo>
                  <a:lnTo>
                    <a:pt x="25" y="34"/>
                  </a:lnTo>
                  <a:lnTo>
                    <a:pt x="30" y="31"/>
                  </a:lnTo>
                  <a:lnTo>
                    <a:pt x="26" y="37"/>
                  </a:lnTo>
                  <a:lnTo>
                    <a:pt x="27" y="32"/>
                  </a:lnTo>
                  <a:lnTo>
                    <a:pt x="27" y="3489"/>
                  </a:lnTo>
                  <a:close/>
                  <a:moveTo>
                    <a:pt x="43" y="3489"/>
                  </a:moveTo>
                  <a:cubicBezTo>
                    <a:pt x="43" y="3492"/>
                    <a:pt x="42" y="3495"/>
                    <a:pt x="39" y="3497"/>
                  </a:cubicBezTo>
                  <a:cubicBezTo>
                    <a:pt x="37" y="3498"/>
                    <a:pt x="33" y="3498"/>
                    <a:pt x="31" y="3496"/>
                  </a:cubicBezTo>
                  <a:lnTo>
                    <a:pt x="21" y="3489"/>
                  </a:lnTo>
                  <a:cubicBezTo>
                    <a:pt x="18" y="3487"/>
                    <a:pt x="17" y="3484"/>
                    <a:pt x="18" y="3481"/>
                  </a:cubicBezTo>
                  <a:cubicBezTo>
                    <a:pt x="18" y="3478"/>
                    <a:pt x="20" y="3476"/>
                    <a:pt x="23" y="3475"/>
                  </a:cubicBezTo>
                  <a:lnTo>
                    <a:pt x="38" y="3471"/>
                  </a:lnTo>
                  <a:cubicBezTo>
                    <a:pt x="41" y="3470"/>
                    <a:pt x="44" y="3471"/>
                    <a:pt x="46" y="3473"/>
                  </a:cubicBezTo>
                  <a:cubicBezTo>
                    <a:pt x="48" y="3475"/>
                    <a:pt x="49" y="3478"/>
                    <a:pt x="48" y="3481"/>
                  </a:cubicBezTo>
                  <a:lnTo>
                    <a:pt x="44" y="3493"/>
                  </a:lnTo>
                  <a:cubicBezTo>
                    <a:pt x="43" y="3496"/>
                    <a:pt x="41" y="3498"/>
                    <a:pt x="38" y="3498"/>
                  </a:cubicBezTo>
                  <a:cubicBezTo>
                    <a:pt x="35" y="3499"/>
                    <a:pt x="32" y="3498"/>
                    <a:pt x="30" y="3495"/>
                  </a:cubicBezTo>
                  <a:lnTo>
                    <a:pt x="24" y="3487"/>
                  </a:lnTo>
                  <a:cubicBezTo>
                    <a:pt x="22" y="3485"/>
                    <a:pt x="22" y="3482"/>
                    <a:pt x="23" y="3479"/>
                  </a:cubicBezTo>
                  <a:cubicBezTo>
                    <a:pt x="24" y="3476"/>
                    <a:pt x="27" y="3475"/>
                    <a:pt x="30" y="3474"/>
                  </a:cubicBezTo>
                  <a:lnTo>
                    <a:pt x="44" y="3473"/>
                  </a:lnTo>
                  <a:cubicBezTo>
                    <a:pt x="47" y="3473"/>
                    <a:pt x="50" y="3475"/>
                    <a:pt x="51" y="3477"/>
                  </a:cubicBezTo>
                  <a:cubicBezTo>
                    <a:pt x="53" y="3479"/>
                    <a:pt x="53" y="3482"/>
                    <a:pt x="52" y="3485"/>
                  </a:cubicBezTo>
                  <a:lnTo>
                    <a:pt x="46" y="3497"/>
                  </a:lnTo>
                  <a:cubicBezTo>
                    <a:pt x="44" y="3500"/>
                    <a:pt x="42" y="3501"/>
                    <a:pt x="39" y="3501"/>
                  </a:cubicBezTo>
                  <a:cubicBezTo>
                    <a:pt x="36" y="3502"/>
                    <a:pt x="33" y="3500"/>
                    <a:pt x="32" y="3498"/>
                  </a:cubicBezTo>
                  <a:lnTo>
                    <a:pt x="24" y="3486"/>
                  </a:lnTo>
                  <a:cubicBezTo>
                    <a:pt x="22" y="3483"/>
                    <a:pt x="22" y="3480"/>
                    <a:pt x="23" y="3478"/>
                  </a:cubicBezTo>
                  <a:cubicBezTo>
                    <a:pt x="25" y="3475"/>
                    <a:pt x="28" y="3473"/>
                    <a:pt x="30" y="3473"/>
                  </a:cubicBezTo>
                  <a:lnTo>
                    <a:pt x="2180" y="3473"/>
                  </a:lnTo>
                  <a:cubicBezTo>
                    <a:pt x="2183" y="3473"/>
                    <a:pt x="2186" y="3475"/>
                    <a:pt x="2187" y="3477"/>
                  </a:cubicBezTo>
                  <a:cubicBezTo>
                    <a:pt x="2189" y="3479"/>
                    <a:pt x="2189" y="3482"/>
                    <a:pt x="2188" y="3485"/>
                  </a:cubicBezTo>
                  <a:lnTo>
                    <a:pt x="2182" y="3498"/>
                  </a:lnTo>
                  <a:cubicBezTo>
                    <a:pt x="2180" y="3501"/>
                    <a:pt x="2178" y="3502"/>
                    <a:pt x="2175" y="3502"/>
                  </a:cubicBezTo>
                  <a:cubicBezTo>
                    <a:pt x="2172" y="3503"/>
                    <a:pt x="2169" y="3501"/>
                    <a:pt x="2168" y="3498"/>
                  </a:cubicBezTo>
                  <a:lnTo>
                    <a:pt x="2161" y="3487"/>
                  </a:lnTo>
                  <a:cubicBezTo>
                    <a:pt x="2159" y="3484"/>
                    <a:pt x="2159" y="3481"/>
                    <a:pt x="2161" y="3478"/>
                  </a:cubicBezTo>
                  <a:cubicBezTo>
                    <a:pt x="2162" y="3476"/>
                    <a:pt x="2165" y="3474"/>
                    <a:pt x="2167" y="3474"/>
                  </a:cubicBezTo>
                  <a:lnTo>
                    <a:pt x="2180" y="3474"/>
                  </a:lnTo>
                  <a:cubicBezTo>
                    <a:pt x="2183" y="3474"/>
                    <a:pt x="2186" y="3476"/>
                    <a:pt x="2187" y="3479"/>
                  </a:cubicBezTo>
                  <a:cubicBezTo>
                    <a:pt x="2189" y="3481"/>
                    <a:pt x="2189" y="3484"/>
                    <a:pt x="2187" y="3487"/>
                  </a:cubicBezTo>
                  <a:lnTo>
                    <a:pt x="2182" y="3495"/>
                  </a:lnTo>
                  <a:cubicBezTo>
                    <a:pt x="2181" y="3497"/>
                    <a:pt x="2178" y="3499"/>
                    <a:pt x="2175" y="3498"/>
                  </a:cubicBezTo>
                  <a:cubicBezTo>
                    <a:pt x="2171" y="3498"/>
                    <a:pt x="2169" y="3496"/>
                    <a:pt x="2168" y="3493"/>
                  </a:cubicBezTo>
                  <a:lnTo>
                    <a:pt x="2164" y="3481"/>
                  </a:lnTo>
                  <a:cubicBezTo>
                    <a:pt x="2163" y="3478"/>
                    <a:pt x="2164" y="3475"/>
                    <a:pt x="2166" y="3473"/>
                  </a:cubicBezTo>
                  <a:cubicBezTo>
                    <a:pt x="2168" y="3471"/>
                    <a:pt x="2171" y="3470"/>
                    <a:pt x="2174" y="3471"/>
                  </a:cubicBezTo>
                  <a:lnTo>
                    <a:pt x="2189" y="3475"/>
                  </a:lnTo>
                  <a:cubicBezTo>
                    <a:pt x="2192" y="3476"/>
                    <a:pt x="2194" y="3478"/>
                    <a:pt x="2194" y="3481"/>
                  </a:cubicBezTo>
                  <a:cubicBezTo>
                    <a:pt x="2195" y="3484"/>
                    <a:pt x="2193" y="3488"/>
                    <a:pt x="2191" y="3489"/>
                  </a:cubicBezTo>
                  <a:lnTo>
                    <a:pt x="2180" y="3496"/>
                  </a:lnTo>
                  <a:cubicBezTo>
                    <a:pt x="2177" y="3498"/>
                    <a:pt x="2174" y="3498"/>
                    <a:pt x="2172" y="3496"/>
                  </a:cubicBezTo>
                  <a:cubicBezTo>
                    <a:pt x="2169" y="3495"/>
                    <a:pt x="2167" y="3492"/>
                    <a:pt x="2167" y="3489"/>
                  </a:cubicBezTo>
                  <a:lnTo>
                    <a:pt x="2167" y="32"/>
                  </a:lnTo>
                  <a:cubicBezTo>
                    <a:pt x="2167" y="29"/>
                    <a:pt x="2169" y="27"/>
                    <a:pt x="2172" y="25"/>
                  </a:cubicBezTo>
                  <a:cubicBezTo>
                    <a:pt x="2175" y="24"/>
                    <a:pt x="2178" y="24"/>
                    <a:pt x="2180" y="26"/>
                  </a:cubicBezTo>
                  <a:lnTo>
                    <a:pt x="2191" y="34"/>
                  </a:lnTo>
                  <a:cubicBezTo>
                    <a:pt x="2194" y="36"/>
                    <a:pt x="2195" y="39"/>
                    <a:pt x="2194" y="42"/>
                  </a:cubicBezTo>
                  <a:cubicBezTo>
                    <a:pt x="2194" y="45"/>
                    <a:pt x="2192" y="47"/>
                    <a:pt x="2189" y="48"/>
                  </a:cubicBezTo>
                  <a:lnTo>
                    <a:pt x="2174" y="53"/>
                  </a:lnTo>
                  <a:cubicBezTo>
                    <a:pt x="2171" y="54"/>
                    <a:pt x="2168" y="53"/>
                    <a:pt x="2166" y="51"/>
                  </a:cubicBezTo>
                  <a:cubicBezTo>
                    <a:pt x="2164" y="49"/>
                    <a:pt x="2163" y="46"/>
                    <a:pt x="2164" y="43"/>
                  </a:cubicBezTo>
                  <a:lnTo>
                    <a:pt x="2168" y="31"/>
                  </a:lnTo>
                  <a:cubicBezTo>
                    <a:pt x="2169" y="28"/>
                    <a:pt x="2171" y="26"/>
                    <a:pt x="2175" y="26"/>
                  </a:cubicBezTo>
                  <a:cubicBezTo>
                    <a:pt x="2178" y="25"/>
                    <a:pt x="2181" y="27"/>
                    <a:pt x="2182" y="29"/>
                  </a:cubicBezTo>
                  <a:lnTo>
                    <a:pt x="2187" y="37"/>
                  </a:lnTo>
                  <a:cubicBezTo>
                    <a:pt x="2189" y="40"/>
                    <a:pt x="2189" y="43"/>
                    <a:pt x="2188" y="45"/>
                  </a:cubicBezTo>
                  <a:cubicBezTo>
                    <a:pt x="2186" y="48"/>
                    <a:pt x="2184" y="49"/>
                    <a:pt x="2181" y="49"/>
                  </a:cubicBezTo>
                  <a:lnTo>
                    <a:pt x="2167" y="50"/>
                  </a:lnTo>
                  <a:cubicBezTo>
                    <a:pt x="2164" y="51"/>
                    <a:pt x="2161" y="49"/>
                    <a:pt x="2160" y="47"/>
                  </a:cubicBezTo>
                  <a:cubicBezTo>
                    <a:pt x="2158" y="44"/>
                    <a:pt x="2158" y="41"/>
                    <a:pt x="2159" y="39"/>
                  </a:cubicBezTo>
                  <a:lnTo>
                    <a:pt x="2166" y="26"/>
                  </a:lnTo>
                  <a:cubicBezTo>
                    <a:pt x="2168" y="23"/>
                    <a:pt x="2170" y="22"/>
                    <a:pt x="2173" y="21"/>
                  </a:cubicBezTo>
                  <a:cubicBezTo>
                    <a:pt x="2176" y="21"/>
                    <a:pt x="2179" y="23"/>
                    <a:pt x="2180" y="25"/>
                  </a:cubicBezTo>
                  <a:lnTo>
                    <a:pt x="2187" y="36"/>
                  </a:lnTo>
                  <a:cubicBezTo>
                    <a:pt x="2189" y="39"/>
                    <a:pt x="2189" y="42"/>
                    <a:pt x="2187" y="44"/>
                  </a:cubicBezTo>
                  <a:cubicBezTo>
                    <a:pt x="2186" y="47"/>
                    <a:pt x="2183" y="48"/>
                    <a:pt x="2180" y="48"/>
                  </a:cubicBezTo>
                  <a:lnTo>
                    <a:pt x="30" y="48"/>
                  </a:lnTo>
                  <a:cubicBezTo>
                    <a:pt x="27" y="48"/>
                    <a:pt x="25" y="47"/>
                    <a:pt x="23" y="44"/>
                  </a:cubicBezTo>
                  <a:cubicBezTo>
                    <a:pt x="22" y="41"/>
                    <a:pt x="22" y="38"/>
                    <a:pt x="24" y="36"/>
                  </a:cubicBezTo>
                  <a:lnTo>
                    <a:pt x="32" y="25"/>
                  </a:lnTo>
                  <a:cubicBezTo>
                    <a:pt x="34" y="22"/>
                    <a:pt x="36" y="21"/>
                    <a:pt x="39" y="21"/>
                  </a:cubicBezTo>
                  <a:cubicBezTo>
                    <a:pt x="42" y="22"/>
                    <a:pt x="45" y="24"/>
                    <a:pt x="46" y="26"/>
                  </a:cubicBezTo>
                  <a:lnTo>
                    <a:pt x="52" y="39"/>
                  </a:lnTo>
                  <a:cubicBezTo>
                    <a:pt x="53" y="42"/>
                    <a:pt x="53" y="45"/>
                    <a:pt x="51" y="47"/>
                  </a:cubicBezTo>
                  <a:cubicBezTo>
                    <a:pt x="49" y="49"/>
                    <a:pt x="47" y="51"/>
                    <a:pt x="44" y="50"/>
                  </a:cubicBezTo>
                  <a:lnTo>
                    <a:pt x="30" y="49"/>
                  </a:lnTo>
                  <a:cubicBezTo>
                    <a:pt x="27" y="49"/>
                    <a:pt x="24" y="47"/>
                    <a:pt x="23" y="45"/>
                  </a:cubicBezTo>
                  <a:cubicBezTo>
                    <a:pt x="22" y="42"/>
                    <a:pt x="22" y="39"/>
                    <a:pt x="24" y="37"/>
                  </a:cubicBezTo>
                  <a:lnTo>
                    <a:pt x="30" y="29"/>
                  </a:lnTo>
                  <a:cubicBezTo>
                    <a:pt x="32" y="26"/>
                    <a:pt x="35" y="25"/>
                    <a:pt x="38" y="26"/>
                  </a:cubicBezTo>
                  <a:cubicBezTo>
                    <a:pt x="41" y="26"/>
                    <a:pt x="43" y="28"/>
                    <a:pt x="44" y="31"/>
                  </a:cubicBezTo>
                  <a:lnTo>
                    <a:pt x="48" y="43"/>
                  </a:lnTo>
                  <a:cubicBezTo>
                    <a:pt x="49" y="46"/>
                    <a:pt x="48" y="49"/>
                    <a:pt x="46" y="51"/>
                  </a:cubicBezTo>
                  <a:cubicBezTo>
                    <a:pt x="44" y="53"/>
                    <a:pt x="41" y="54"/>
                    <a:pt x="38" y="53"/>
                  </a:cubicBezTo>
                  <a:lnTo>
                    <a:pt x="23" y="48"/>
                  </a:lnTo>
                  <a:cubicBezTo>
                    <a:pt x="20" y="47"/>
                    <a:pt x="18" y="45"/>
                    <a:pt x="18" y="42"/>
                  </a:cubicBezTo>
                  <a:cubicBezTo>
                    <a:pt x="17" y="39"/>
                    <a:pt x="18" y="36"/>
                    <a:pt x="20" y="34"/>
                  </a:cubicBezTo>
                  <a:lnTo>
                    <a:pt x="30" y="26"/>
                  </a:lnTo>
                  <a:cubicBezTo>
                    <a:pt x="33" y="24"/>
                    <a:pt x="36" y="24"/>
                    <a:pt x="39" y="25"/>
                  </a:cubicBezTo>
                  <a:cubicBezTo>
                    <a:pt x="42" y="27"/>
                    <a:pt x="43" y="29"/>
                    <a:pt x="43" y="32"/>
                  </a:cubicBezTo>
                  <a:lnTo>
                    <a:pt x="43" y="3489"/>
                  </a:lnTo>
                  <a:close/>
                  <a:moveTo>
                    <a:pt x="27" y="32"/>
                  </a:moveTo>
                  <a:lnTo>
                    <a:pt x="40" y="39"/>
                  </a:lnTo>
                  <a:lnTo>
                    <a:pt x="30" y="47"/>
                  </a:lnTo>
                  <a:lnTo>
                    <a:pt x="28" y="33"/>
                  </a:lnTo>
                  <a:lnTo>
                    <a:pt x="43" y="38"/>
                  </a:lnTo>
                  <a:lnTo>
                    <a:pt x="33" y="48"/>
                  </a:lnTo>
                  <a:lnTo>
                    <a:pt x="29" y="36"/>
                  </a:lnTo>
                  <a:lnTo>
                    <a:pt x="43" y="38"/>
                  </a:lnTo>
                  <a:lnTo>
                    <a:pt x="37" y="46"/>
                  </a:lnTo>
                  <a:lnTo>
                    <a:pt x="31" y="33"/>
                  </a:lnTo>
                  <a:lnTo>
                    <a:pt x="45" y="34"/>
                  </a:lnTo>
                  <a:lnTo>
                    <a:pt x="37" y="46"/>
                  </a:lnTo>
                  <a:lnTo>
                    <a:pt x="31" y="33"/>
                  </a:lnTo>
                  <a:lnTo>
                    <a:pt x="45" y="34"/>
                  </a:lnTo>
                  <a:lnTo>
                    <a:pt x="37" y="45"/>
                  </a:lnTo>
                  <a:lnTo>
                    <a:pt x="30" y="32"/>
                  </a:lnTo>
                  <a:lnTo>
                    <a:pt x="2180" y="32"/>
                  </a:lnTo>
                  <a:lnTo>
                    <a:pt x="2174" y="45"/>
                  </a:lnTo>
                  <a:lnTo>
                    <a:pt x="2167" y="34"/>
                  </a:lnTo>
                  <a:lnTo>
                    <a:pt x="2181" y="33"/>
                  </a:lnTo>
                  <a:lnTo>
                    <a:pt x="2174" y="46"/>
                  </a:lnTo>
                  <a:lnTo>
                    <a:pt x="2166" y="34"/>
                  </a:lnTo>
                  <a:lnTo>
                    <a:pt x="2180" y="33"/>
                  </a:lnTo>
                  <a:lnTo>
                    <a:pt x="2174" y="46"/>
                  </a:lnTo>
                  <a:lnTo>
                    <a:pt x="2169" y="38"/>
                  </a:lnTo>
                  <a:lnTo>
                    <a:pt x="2183" y="36"/>
                  </a:lnTo>
                  <a:lnTo>
                    <a:pt x="2179" y="48"/>
                  </a:lnTo>
                  <a:lnTo>
                    <a:pt x="2169" y="38"/>
                  </a:lnTo>
                  <a:lnTo>
                    <a:pt x="2184" y="33"/>
                  </a:lnTo>
                  <a:lnTo>
                    <a:pt x="2182" y="47"/>
                  </a:lnTo>
                  <a:lnTo>
                    <a:pt x="2171" y="39"/>
                  </a:lnTo>
                  <a:lnTo>
                    <a:pt x="2183" y="32"/>
                  </a:lnTo>
                  <a:lnTo>
                    <a:pt x="2183" y="3489"/>
                  </a:lnTo>
                  <a:lnTo>
                    <a:pt x="2171" y="3483"/>
                  </a:lnTo>
                  <a:lnTo>
                    <a:pt x="2182" y="3476"/>
                  </a:lnTo>
                  <a:lnTo>
                    <a:pt x="2184" y="3490"/>
                  </a:lnTo>
                  <a:lnTo>
                    <a:pt x="2169" y="3486"/>
                  </a:lnTo>
                  <a:lnTo>
                    <a:pt x="2179" y="3476"/>
                  </a:lnTo>
                  <a:lnTo>
                    <a:pt x="2183" y="3488"/>
                  </a:lnTo>
                  <a:lnTo>
                    <a:pt x="2169" y="3486"/>
                  </a:lnTo>
                  <a:lnTo>
                    <a:pt x="2174" y="3478"/>
                  </a:lnTo>
                  <a:lnTo>
                    <a:pt x="2180" y="3490"/>
                  </a:lnTo>
                  <a:lnTo>
                    <a:pt x="2167" y="3490"/>
                  </a:lnTo>
                  <a:lnTo>
                    <a:pt x="2174" y="3478"/>
                  </a:lnTo>
                  <a:lnTo>
                    <a:pt x="2181" y="3490"/>
                  </a:lnTo>
                  <a:lnTo>
                    <a:pt x="2167" y="3491"/>
                  </a:lnTo>
                  <a:lnTo>
                    <a:pt x="2173" y="3478"/>
                  </a:lnTo>
                  <a:lnTo>
                    <a:pt x="2180" y="3489"/>
                  </a:lnTo>
                  <a:lnTo>
                    <a:pt x="30" y="3489"/>
                  </a:lnTo>
                  <a:lnTo>
                    <a:pt x="37" y="3477"/>
                  </a:lnTo>
                  <a:lnTo>
                    <a:pt x="45" y="3489"/>
                  </a:lnTo>
                  <a:lnTo>
                    <a:pt x="31" y="3490"/>
                  </a:lnTo>
                  <a:lnTo>
                    <a:pt x="37" y="3478"/>
                  </a:lnTo>
                  <a:lnTo>
                    <a:pt x="45" y="3489"/>
                  </a:lnTo>
                  <a:lnTo>
                    <a:pt x="31" y="3490"/>
                  </a:lnTo>
                  <a:lnTo>
                    <a:pt x="37" y="3478"/>
                  </a:lnTo>
                  <a:lnTo>
                    <a:pt x="43" y="3486"/>
                  </a:lnTo>
                  <a:lnTo>
                    <a:pt x="29" y="3488"/>
                  </a:lnTo>
                  <a:lnTo>
                    <a:pt x="33" y="3476"/>
                  </a:lnTo>
                  <a:lnTo>
                    <a:pt x="43" y="3486"/>
                  </a:lnTo>
                  <a:lnTo>
                    <a:pt x="28" y="3490"/>
                  </a:lnTo>
                  <a:lnTo>
                    <a:pt x="30" y="3476"/>
                  </a:lnTo>
                  <a:lnTo>
                    <a:pt x="40" y="3483"/>
                  </a:lnTo>
                  <a:lnTo>
                    <a:pt x="27" y="3489"/>
                  </a:lnTo>
                  <a:lnTo>
                    <a:pt x="27" y="3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9" name="Freeform 195"/>
            <p:cNvSpPr>
              <a:spLocks noEditPoints="1"/>
            </p:cNvSpPr>
            <p:nvPr/>
          </p:nvSpPr>
          <p:spPr bwMode="auto">
            <a:xfrm>
              <a:off x="1431" y="1953"/>
              <a:ext cx="828" cy="1320"/>
            </a:xfrm>
            <a:custGeom>
              <a:avLst/>
              <a:gdLst/>
              <a:ahLst/>
              <a:cxnLst>
                <a:cxn ang="0">
                  <a:pos x="2208" y="3500"/>
                </a:cxn>
                <a:cxn ang="0">
                  <a:pos x="19" y="3500"/>
                </a:cxn>
                <a:cxn ang="0">
                  <a:pos x="2185" y="17"/>
                </a:cxn>
                <a:cxn ang="0">
                  <a:pos x="28" y="3487"/>
                </a:cxn>
                <a:cxn ang="0">
                  <a:pos x="2177" y="3497"/>
                </a:cxn>
                <a:cxn ang="0">
                  <a:pos x="36" y="28"/>
                </a:cxn>
                <a:cxn ang="0">
                  <a:pos x="2177" y="30"/>
                </a:cxn>
                <a:cxn ang="0">
                  <a:pos x="17" y="3498"/>
                </a:cxn>
                <a:cxn ang="0">
                  <a:pos x="2190" y="3475"/>
                </a:cxn>
                <a:cxn ang="0">
                  <a:pos x="2199" y="26"/>
                </a:cxn>
                <a:cxn ang="0">
                  <a:pos x="32" y="24"/>
                </a:cxn>
                <a:cxn ang="0">
                  <a:pos x="2178" y="25"/>
                </a:cxn>
                <a:cxn ang="0">
                  <a:pos x="24" y="3489"/>
                </a:cxn>
                <a:cxn ang="0">
                  <a:pos x="44" y="36"/>
                </a:cxn>
                <a:cxn ang="0">
                  <a:pos x="2193" y="24"/>
                </a:cxn>
                <a:cxn ang="0">
                  <a:pos x="36" y="3479"/>
                </a:cxn>
                <a:cxn ang="0">
                  <a:pos x="2173" y="3487"/>
                </a:cxn>
                <a:cxn ang="0">
                  <a:pos x="33" y="25"/>
                </a:cxn>
                <a:cxn ang="0">
                  <a:pos x="10" y="3494"/>
                </a:cxn>
                <a:cxn ang="0">
                  <a:pos x="2203" y="3478"/>
                </a:cxn>
                <a:cxn ang="0">
                  <a:pos x="2152" y="29"/>
                </a:cxn>
                <a:cxn ang="0">
                  <a:pos x="2195" y="58"/>
                </a:cxn>
                <a:cxn ang="0">
                  <a:pos x="22" y="15"/>
                </a:cxn>
                <a:cxn ang="0">
                  <a:pos x="38" y="26"/>
                </a:cxn>
                <a:cxn ang="0">
                  <a:pos x="2183" y="48"/>
                </a:cxn>
                <a:cxn ang="0">
                  <a:pos x="2168" y="33"/>
                </a:cxn>
                <a:cxn ang="0">
                  <a:pos x="2188" y="3485"/>
                </a:cxn>
                <a:cxn ang="0">
                  <a:pos x="23" y="3486"/>
                </a:cxn>
                <a:cxn ang="0">
                  <a:pos x="34" y="25"/>
                </a:cxn>
                <a:cxn ang="0">
                  <a:pos x="28" y="49"/>
                </a:cxn>
                <a:cxn ang="0">
                  <a:pos x="2188" y="39"/>
                </a:cxn>
                <a:cxn ang="0">
                  <a:pos x="2171" y="28"/>
                </a:cxn>
                <a:cxn ang="0">
                  <a:pos x="2176" y="3497"/>
                </a:cxn>
                <a:cxn ang="0">
                  <a:pos x="2185" y="3475"/>
                </a:cxn>
                <a:cxn ang="0">
                  <a:pos x="22" y="3482"/>
                </a:cxn>
                <a:cxn ang="0">
                  <a:pos x="41" y="3496"/>
                </a:cxn>
                <a:cxn ang="0">
                  <a:pos x="43" y="3489"/>
                </a:cxn>
                <a:cxn ang="0">
                  <a:pos x="36" y="3489"/>
                </a:cxn>
                <a:cxn ang="0">
                  <a:pos x="2183" y="3495"/>
                </a:cxn>
                <a:cxn ang="0">
                  <a:pos x="2173" y="41"/>
                </a:cxn>
                <a:cxn ang="0">
                  <a:pos x="30" y="48"/>
                </a:cxn>
                <a:cxn ang="0">
                  <a:pos x="30" y="39"/>
                </a:cxn>
                <a:cxn ang="0">
                  <a:pos x="56" y="47"/>
                </a:cxn>
                <a:cxn ang="0">
                  <a:pos x="2196" y="40"/>
                </a:cxn>
                <a:cxn ang="0">
                  <a:pos x="2199" y="32"/>
                </a:cxn>
                <a:cxn ang="0">
                  <a:pos x="2187" y="3469"/>
                </a:cxn>
                <a:cxn ang="0">
                  <a:pos x="50" y="3469"/>
                </a:cxn>
                <a:cxn ang="0">
                  <a:pos x="32" y="3490"/>
                </a:cxn>
                <a:cxn ang="0">
                  <a:pos x="34" y="3490"/>
                </a:cxn>
                <a:cxn ang="0">
                  <a:pos x="2172" y="3488"/>
                </a:cxn>
                <a:cxn ang="0">
                  <a:pos x="2170" y="41"/>
                </a:cxn>
                <a:cxn ang="0">
                  <a:pos x="31" y="37"/>
                </a:cxn>
                <a:cxn ang="0">
                  <a:pos x="26" y="37"/>
                </a:cxn>
                <a:cxn ang="0">
                  <a:pos x="44" y="3473"/>
                </a:cxn>
                <a:cxn ang="0">
                  <a:pos x="2180" y="3474"/>
                </a:cxn>
                <a:cxn ang="0">
                  <a:pos x="2191" y="34"/>
                </a:cxn>
                <a:cxn ang="0">
                  <a:pos x="2187" y="36"/>
                </a:cxn>
                <a:cxn ang="0">
                  <a:pos x="48" y="43"/>
                </a:cxn>
                <a:cxn ang="0">
                  <a:pos x="37" y="46"/>
                </a:cxn>
                <a:cxn ang="0">
                  <a:pos x="2179" y="48"/>
                </a:cxn>
                <a:cxn ang="0">
                  <a:pos x="2181" y="3490"/>
                </a:cxn>
                <a:cxn ang="0">
                  <a:pos x="40" y="3483"/>
                </a:cxn>
              </a:cxnLst>
              <a:rect l="0" t="0" r="r" b="b"/>
              <a:pathLst>
                <a:path w="2208" h="3520">
                  <a:moveTo>
                    <a:pt x="0" y="24"/>
                  </a:moveTo>
                  <a:cubicBezTo>
                    <a:pt x="0" y="23"/>
                    <a:pt x="1" y="22"/>
                    <a:pt x="2" y="20"/>
                  </a:cubicBezTo>
                  <a:lnTo>
                    <a:pt x="5" y="15"/>
                  </a:lnTo>
                  <a:cubicBezTo>
                    <a:pt x="5" y="15"/>
                    <a:pt x="5" y="14"/>
                    <a:pt x="6" y="14"/>
                  </a:cubicBezTo>
                  <a:lnTo>
                    <a:pt x="14" y="6"/>
                  </a:lnTo>
                  <a:cubicBezTo>
                    <a:pt x="14" y="5"/>
                    <a:pt x="15" y="5"/>
                    <a:pt x="15" y="5"/>
                  </a:cubicBezTo>
                  <a:lnTo>
                    <a:pt x="20" y="2"/>
                  </a:lnTo>
                  <a:cubicBezTo>
                    <a:pt x="22" y="1"/>
                    <a:pt x="23" y="0"/>
                    <a:pt x="24" y="0"/>
                  </a:cubicBezTo>
                  <a:lnTo>
                    <a:pt x="2185" y="0"/>
                  </a:lnTo>
                  <a:cubicBezTo>
                    <a:pt x="2187" y="0"/>
                    <a:pt x="2188" y="1"/>
                    <a:pt x="2189" y="1"/>
                  </a:cubicBezTo>
                  <a:lnTo>
                    <a:pt x="2195" y="4"/>
                  </a:lnTo>
                  <a:cubicBezTo>
                    <a:pt x="2196" y="5"/>
                    <a:pt x="2197" y="5"/>
                    <a:pt x="2197" y="6"/>
                  </a:cubicBezTo>
                  <a:lnTo>
                    <a:pt x="2204" y="14"/>
                  </a:lnTo>
                  <a:cubicBezTo>
                    <a:pt x="2205" y="15"/>
                    <a:pt x="2206" y="16"/>
                    <a:pt x="2206" y="16"/>
                  </a:cubicBezTo>
                  <a:lnTo>
                    <a:pt x="2208" y="21"/>
                  </a:lnTo>
                  <a:cubicBezTo>
                    <a:pt x="2208" y="22"/>
                    <a:pt x="2208" y="23"/>
                    <a:pt x="2208" y="24"/>
                  </a:cubicBezTo>
                  <a:lnTo>
                    <a:pt x="2208" y="3497"/>
                  </a:lnTo>
                  <a:cubicBezTo>
                    <a:pt x="2208" y="3498"/>
                    <a:pt x="2208" y="3499"/>
                    <a:pt x="2208" y="3500"/>
                  </a:cubicBezTo>
                  <a:lnTo>
                    <a:pt x="2206" y="3506"/>
                  </a:lnTo>
                  <a:cubicBezTo>
                    <a:pt x="2206" y="3507"/>
                    <a:pt x="2205" y="3508"/>
                    <a:pt x="2204" y="3509"/>
                  </a:cubicBezTo>
                  <a:lnTo>
                    <a:pt x="2197" y="3516"/>
                  </a:lnTo>
                  <a:cubicBezTo>
                    <a:pt x="2196" y="3517"/>
                    <a:pt x="2195" y="3518"/>
                    <a:pt x="2194" y="3518"/>
                  </a:cubicBezTo>
                  <a:lnTo>
                    <a:pt x="2188" y="3520"/>
                  </a:lnTo>
                  <a:cubicBezTo>
                    <a:pt x="2187" y="3520"/>
                    <a:pt x="2186" y="3520"/>
                    <a:pt x="2185" y="3520"/>
                  </a:cubicBezTo>
                  <a:lnTo>
                    <a:pt x="24" y="3520"/>
                  </a:lnTo>
                  <a:cubicBezTo>
                    <a:pt x="23" y="3520"/>
                    <a:pt x="22" y="3520"/>
                    <a:pt x="21" y="3520"/>
                  </a:cubicBezTo>
                  <a:lnTo>
                    <a:pt x="16" y="3518"/>
                  </a:lnTo>
                  <a:cubicBezTo>
                    <a:pt x="16" y="3518"/>
                    <a:pt x="15" y="3517"/>
                    <a:pt x="14" y="3516"/>
                  </a:cubicBezTo>
                  <a:lnTo>
                    <a:pt x="6" y="3509"/>
                  </a:lnTo>
                  <a:cubicBezTo>
                    <a:pt x="5" y="3509"/>
                    <a:pt x="5" y="3508"/>
                    <a:pt x="4" y="3507"/>
                  </a:cubicBezTo>
                  <a:lnTo>
                    <a:pt x="1" y="3501"/>
                  </a:lnTo>
                  <a:cubicBezTo>
                    <a:pt x="1" y="3500"/>
                    <a:pt x="0" y="3499"/>
                    <a:pt x="0" y="3497"/>
                  </a:cubicBezTo>
                  <a:lnTo>
                    <a:pt x="0" y="24"/>
                  </a:lnTo>
                  <a:close/>
                  <a:moveTo>
                    <a:pt x="16" y="3497"/>
                  </a:moveTo>
                  <a:lnTo>
                    <a:pt x="16" y="3494"/>
                  </a:lnTo>
                  <a:lnTo>
                    <a:pt x="19" y="3500"/>
                  </a:lnTo>
                  <a:lnTo>
                    <a:pt x="17" y="3497"/>
                  </a:lnTo>
                  <a:lnTo>
                    <a:pt x="25" y="3504"/>
                  </a:lnTo>
                  <a:lnTo>
                    <a:pt x="22" y="3503"/>
                  </a:lnTo>
                  <a:lnTo>
                    <a:pt x="27" y="3505"/>
                  </a:lnTo>
                  <a:lnTo>
                    <a:pt x="24" y="3504"/>
                  </a:lnTo>
                  <a:lnTo>
                    <a:pt x="2185" y="3504"/>
                  </a:lnTo>
                  <a:lnTo>
                    <a:pt x="2183" y="3505"/>
                  </a:lnTo>
                  <a:lnTo>
                    <a:pt x="2189" y="3503"/>
                  </a:lnTo>
                  <a:lnTo>
                    <a:pt x="2186" y="3505"/>
                  </a:lnTo>
                  <a:lnTo>
                    <a:pt x="2193" y="3498"/>
                  </a:lnTo>
                  <a:lnTo>
                    <a:pt x="2191" y="3501"/>
                  </a:lnTo>
                  <a:lnTo>
                    <a:pt x="2193" y="3495"/>
                  </a:lnTo>
                  <a:lnTo>
                    <a:pt x="2192" y="3497"/>
                  </a:lnTo>
                  <a:lnTo>
                    <a:pt x="2192" y="24"/>
                  </a:lnTo>
                  <a:lnTo>
                    <a:pt x="2193" y="27"/>
                  </a:lnTo>
                  <a:lnTo>
                    <a:pt x="2191" y="22"/>
                  </a:lnTo>
                  <a:lnTo>
                    <a:pt x="2192" y="25"/>
                  </a:lnTo>
                  <a:lnTo>
                    <a:pt x="2185" y="17"/>
                  </a:lnTo>
                  <a:lnTo>
                    <a:pt x="2188" y="19"/>
                  </a:lnTo>
                  <a:lnTo>
                    <a:pt x="2182" y="16"/>
                  </a:lnTo>
                  <a:lnTo>
                    <a:pt x="2185" y="16"/>
                  </a:lnTo>
                  <a:lnTo>
                    <a:pt x="24" y="16"/>
                  </a:lnTo>
                  <a:lnTo>
                    <a:pt x="29" y="15"/>
                  </a:lnTo>
                  <a:lnTo>
                    <a:pt x="24" y="18"/>
                  </a:lnTo>
                  <a:lnTo>
                    <a:pt x="25" y="17"/>
                  </a:lnTo>
                  <a:lnTo>
                    <a:pt x="17" y="25"/>
                  </a:lnTo>
                  <a:lnTo>
                    <a:pt x="18" y="24"/>
                  </a:lnTo>
                  <a:lnTo>
                    <a:pt x="15" y="29"/>
                  </a:lnTo>
                  <a:lnTo>
                    <a:pt x="16" y="24"/>
                  </a:lnTo>
                  <a:lnTo>
                    <a:pt x="16" y="3497"/>
                  </a:lnTo>
                  <a:close/>
                  <a:moveTo>
                    <a:pt x="32" y="3497"/>
                  </a:moveTo>
                  <a:cubicBezTo>
                    <a:pt x="32" y="3501"/>
                    <a:pt x="30" y="3505"/>
                    <a:pt x="26" y="3505"/>
                  </a:cubicBezTo>
                  <a:cubicBezTo>
                    <a:pt x="22" y="3506"/>
                    <a:pt x="18" y="3504"/>
                    <a:pt x="17" y="3500"/>
                  </a:cubicBezTo>
                  <a:lnTo>
                    <a:pt x="15" y="3495"/>
                  </a:lnTo>
                  <a:cubicBezTo>
                    <a:pt x="14" y="3492"/>
                    <a:pt x="15" y="3488"/>
                    <a:pt x="18" y="3486"/>
                  </a:cubicBezTo>
                  <a:cubicBezTo>
                    <a:pt x="21" y="3484"/>
                    <a:pt x="25" y="3484"/>
                    <a:pt x="28" y="3487"/>
                  </a:cubicBezTo>
                  <a:lnTo>
                    <a:pt x="36" y="3495"/>
                  </a:lnTo>
                  <a:cubicBezTo>
                    <a:pt x="39" y="3498"/>
                    <a:pt x="39" y="3502"/>
                    <a:pt x="37" y="3505"/>
                  </a:cubicBezTo>
                  <a:cubicBezTo>
                    <a:pt x="35" y="3508"/>
                    <a:pt x="30" y="3509"/>
                    <a:pt x="27" y="3508"/>
                  </a:cubicBezTo>
                  <a:lnTo>
                    <a:pt x="21" y="3505"/>
                  </a:lnTo>
                  <a:cubicBezTo>
                    <a:pt x="18" y="3503"/>
                    <a:pt x="16" y="3499"/>
                    <a:pt x="17" y="3496"/>
                  </a:cubicBezTo>
                  <a:cubicBezTo>
                    <a:pt x="18" y="3492"/>
                    <a:pt x="21" y="3489"/>
                    <a:pt x="24" y="3489"/>
                  </a:cubicBezTo>
                  <a:lnTo>
                    <a:pt x="2185" y="3489"/>
                  </a:lnTo>
                  <a:cubicBezTo>
                    <a:pt x="2189" y="3489"/>
                    <a:pt x="2192" y="3492"/>
                    <a:pt x="2193" y="3495"/>
                  </a:cubicBezTo>
                  <a:cubicBezTo>
                    <a:pt x="2194" y="3499"/>
                    <a:pt x="2193" y="3502"/>
                    <a:pt x="2190" y="3504"/>
                  </a:cubicBezTo>
                  <a:lnTo>
                    <a:pt x="2185" y="3507"/>
                  </a:lnTo>
                  <a:cubicBezTo>
                    <a:pt x="2181" y="3509"/>
                    <a:pt x="2177" y="3509"/>
                    <a:pt x="2174" y="3505"/>
                  </a:cubicBezTo>
                  <a:cubicBezTo>
                    <a:pt x="2172" y="3502"/>
                    <a:pt x="2172" y="3498"/>
                    <a:pt x="2175" y="3495"/>
                  </a:cubicBezTo>
                  <a:lnTo>
                    <a:pt x="2183" y="3487"/>
                  </a:lnTo>
                  <a:cubicBezTo>
                    <a:pt x="2186" y="3484"/>
                    <a:pt x="2190" y="3484"/>
                    <a:pt x="2193" y="3486"/>
                  </a:cubicBezTo>
                  <a:cubicBezTo>
                    <a:pt x="2197" y="3489"/>
                    <a:pt x="2197" y="3493"/>
                    <a:pt x="2195" y="3497"/>
                  </a:cubicBezTo>
                  <a:lnTo>
                    <a:pt x="2192" y="3502"/>
                  </a:lnTo>
                  <a:cubicBezTo>
                    <a:pt x="2190" y="3505"/>
                    <a:pt x="2187" y="3506"/>
                    <a:pt x="2183" y="3505"/>
                  </a:cubicBezTo>
                  <a:cubicBezTo>
                    <a:pt x="2180" y="3504"/>
                    <a:pt x="2177" y="3501"/>
                    <a:pt x="2177" y="3497"/>
                  </a:cubicBezTo>
                  <a:lnTo>
                    <a:pt x="2177" y="24"/>
                  </a:lnTo>
                  <a:cubicBezTo>
                    <a:pt x="2177" y="21"/>
                    <a:pt x="2180" y="18"/>
                    <a:pt x="2184" y="17"/>
                  </a:cubicBezTo>
                  <a:cubicBezTo>
                    <a:pt x="2187" y="16"/>
                    <a:pt x="2191" y="18"/>
                    <a:pt x="2193" y="21"/>
                  </a:cubicBezTo>
                  <a:lnTo>
                    <a:pt x="2196" y="27"/>
                  </a:lnTo>
                  <a:cubicBezTo>
                    <a:pt x="2197" y="30"/>
                    <a:pt x="2196" y="35"/>
                    <a:pt x="2193" y="37"/>
                  </a:cubicBezTo>
                  <a:cubicBezTo>
                    <a:pt x="2190" y="39"/>
                    <a:pt x="2186" y="39"/>
                    <a:pt x="2183" y="36"/>
                  </a:cubicBezTo>
                  <a:lnTo>
                    <a:pt x="2175" y="28"/>
                  </a:lnTo>
                  <a:cubicBezTo>
                    <a:pt x="2172" y="25"/>
                    <a:pt x="2172" y="21"/>
                    <a:pt x="2174" y="18"/>
                  </a:cubicBezTo>
                  <a:cubicBezTo>
                    <a:pt x="2176" y="15"/>
                    <a:pt x="2180" y="14"/>
                    <a:pt x="2183" y="15"/>
                  </a:cubicBezTo>
                  <a:lnTo>
                    <a:pt x="2188" y="17"/>
                  </a:lnTo>
                  <a:cubicBezTo>
                    <a:pt x="2192" y="18"/>
                    <a:pt x="2194" y="22"/>
                    <a:pt x="2193" y="26"/>
                  </a:cubicBezTo>
                  <a:cubicBezTo>
                    <a:pt x="2193" y="30"/>
                    <a:pt x="2189" y="32"/>
                    <a:pt x="2185" y="32"/>
                  </a:cubicBezTo>
                  <a:lnTo>
                    <a:pt x="24" y="32"/>
                  </a:lnTo>
                  <a:cubicBezTo>
                    <a:pt x="21" y="32"/>
                    <a:pt x="17" y="30"/>
                    <a:pt x="17" y="26"/>
                  </a:cubicBezTo>
                  <a:cubicBezTo>
                    <a:pt x="16" y="22"/>
                    <a:pt x="18" y="18"/>
                    <a:pt x="22" y="17"/>
                  </a:cubicBezTo>
                  <a:lnTo>
                    <a:pt x="28" y="15"/>
                  </a:lnTo>
                  <a:cubicBezTo>
                    <a:pt x="31" y="14"/>
                    <a:pt x="35" y="15"/>
                    <a:pt x="37" y="18"/>
                  </a:cubicBezTo>
                  <a:cubicBezTo>
                    <a:pt x="39" y="21"/>
                    <a:pt x="39" y="26"/>
                    <a:pt x="36" y="28"/>
                  </a:cubicBezTo>
                  <a:lnTo>
                    <a:pt x="28" y="36"/>
                  </a:lnTo>
                  <a:cubicBezTo>
                    <a:pt x="26" y="39"/>
                    <a:pt x="21" y="39"/>
                    <a:pt x="18" y="37"/>
                  </a:cubicBezTo>
                  <a:cubicBezTo>
                    <a:pt x="15" y="35"/>
                    <a:pt x="14" y="31"/>
                    <a:pt x="15" y="28"/>
                  </a:cubicBezTo>
                  <a:lnTo>
                    <a:pt x="17" y="22"/>
                  </a:lnTo>
                  <a:cubicBezTo>
                    <a:pt x="18" y="18"/>
                    <a:pt x="22" y="16"/>
                    <a:pt x="26" y="17"/>
                  </a:cubicBezTo>
                  <a:cubicBezTo>
                    <a:pt x="30" y="17"/>
                    <a:pt x="32" y="21"/>
                    <a:pt x="32" y="24"/>
                  </a:cubicBezTo>
                  <a:lnTo>
                    <a:pt x="32" y="3497"/>
                  </a:lnTo>
                  <a:close/>
                  <a:moveTo>
                    <a:pt x="16" y="24"/>
                  </a:moveTo>
                  <a:lnTo>
                    <a:pt x="32" y="27"/>
                  </a:lnTo>
                  <a:lnTo>
                    <a:pt x="30" y="33"/>
                  </a:lnTo>
                  <a:lnTo>
                    <a:pt x="17" y="25"/>
                  </a:lnTo>
                  <a:lnTo>
                    <a:pt x="25" y="17"/>
                  </a:lnTo>
                  <a:lnTo>
                    <a:pt x="33" y="30"/>
                  </a:lnTo>
                  <a:lnTo>
                    <a:pt x="27" y="32"/>
                  </a:lnTo>
                  <a:lnTo>
                    <a:pt x="24" y="16"/>
                  </a:lnTo>
                  <a:lnTo>
                    <a:pt x="2185" y="16"/>
                  </a:lnTo>
                  <a:lnTo>
                    <a:pt x="2182" y="32"/>
                  </a:lnTo>
                  <a:lnTo>
                    <a:pt x="2177" y="30"/>
                  </a:lnTo>
                  <a:lnTo>
                    <a:pt x="2186" y="17"/>
                  </a:lnTo>
                  <a:lnTo>
                    <a:pt x="2194" y="25"/>
                  </a:lnTo>
                  <a:lnTo>
                    <a:pt x="2181" y="34"/>
                  </a:lnTo>
                  <a:lnTo>
                    <a:pt x="2178" y="28"/>
                  </a:lnTo>
                  <a:lnTo>
                    <a:pt x="2193" y="24"/>
                  </a:lnTo>
                  <a:lnTo>
                    <a:pt x="2193" y="3497"/>
                  </a:lnTo>
                  <a:lnTo>
                    <a:pt x="2179" y="3493"/>
                  </a:lnTo>
                  <a:lnTo>
                    <a:pt x="2182" y="3488"/>
                  </a:lnTo>
                  <a:lnTo>
                    <a:pt x="2194" y="3498"/>
                  </a:lnTo>
                  <a:lnTo>
                    <a:pt x="2186" y="3506"/>
                  </a:lnTo>
                  <a:lnTo>
                    <a:pt x="2176" y="3494"/>
                  </a:lnTo>
                  <a:lnTo>
                    <a:pt x="2181" y="3491"/>
                  </a:lnTo>
                  <a:lnTo>
                    <a:pt x="2185" y="3505"/>
                  </a:lnTo>
                  <a:lnTo>
                    <a:pt x="24" y="3505"/>
                  </a:lnTo>
                  <a:lnTo>
                    <a:pt x="28" y="3490"/>
                  </a:lnTo>
                  <a:lnTo>
                    <a:pt x="34" y="3493"/>
                  </a:lnTo>
                  <a:lnTo>
                    <a:pt x="25" y="3506"/>
                  </a:lnTo>
                  <a:lnTo>
                    <a:pt x="17" y="3498"/>
                  </a:lnTo>
                  <a:lnTo>
                    <a:pt x="30" y="3489"/>
                  </a:lnTo>
                  <a:lnTo>
                    <a:pt x="32" y="3494"/>
                  </a:lnTo>
                  <a:lnTo>
                    <a:pt x="16" y="3497"/>
                  </a:lnTo>
                  <a:lnTo>
                    <a:pt x="16" y="24"/>
                  </a:lnTo>
                  <a:close/>
                  <a:moveTo>
                    <a:pt x="48" y="3497"/>
                  </a:moveTo>
                  <a:cubicBezTo>
                    <a:pt x="48" y="3499"/>
                    <a:pt x="48" y="3500"/>
                    <a:pt x="48" y="3501"/>
                  </a:cubicBezTo>
                  <a:lnTo>
                    <a:pt x="44" y="3509"/>
                  </a:lnTo>
                  <a:cubicBezTo>
                    <a:pt x="42" y="3512"/>
                    <a:pt x="38" y="3514"/>
                    <a:pt x="35" y="3513"/>
                  </a:cubicBezTo>
                  <a:lnTo>
                    <a:pt x="26" y="3511"/>
                  </a:lnTo>
                  <a:cubicBezTo>
                    <a:pt x="24" y="3511"/>
                    <a:pt x="23" y="3510"/>
                    <a:pt x="22" y="3509"/>
                  </a:cubicBezTo>
                  <a:lnTo>
                    <a:pt x="14" y="3501"/>
                  </a:lnTo>
                  <a:cubicBezTo>
                    <a:pt x="13" y="3500"/>
                    <a:pt x="12" y="3499"/>
                    <a:pt x="12" y="3497"/>
                  </a:cubicBezTo>
                  <a:lnTo>
                    <a:pt x="10" y="3488"/>
                  </a:lnTo>
                  <a:cubicBezTo>
                    <a:pt x="9" y="3485"/>
                    <a:pt x="10" y="3482"/>
                    <a:pt x="13" y="3480"/>
                  </a:cubicBezTo>
                  <a:lnTo>
                    <a:pt x="20" y="3475"/>
                  </a:lnTo>
                  <a:cubicBezTo>
                    <a:pt x="21" y="3474"/>
                    <a:pt x="23" y="3473"/>
                    <a:pt x="24" y="3473"/>
                  </a:cubicBezTo>
                  <a:lnTo>
                    <a:pt x="2185" y="3473"/>
                  </a:lnTo>
                  <a:cubicBezTo>
                    <a:pt x="2187" y="3473"/>
                    <a:pt x="2188" y="3474"/>
                    <a:pt x="2190" y="3475"/>
                  </a:cubicBezTo>
                  <a:lnTo>
                    <a:pt x="2198" y="3480"/>
                  </a:lnTo>
                  <a:cubicBezTo>
                    <a:pt x="2201" y="3481"/>
                    <a:pt x="2202" y="3485"/>
                    <a:pt x="2201" y="3488"/>
                  </a:cubicBezTo>
                  <a:lnTo>
                    <a:pt x="2199" y="3497"/>
                  </a:lnTo>
                  <a:cubicBezTo>
                    <a:pt x="2199" y="3499"/>
                    <a:pt x="2198" y="3500"/>
                    <a:pt x="2197" y="3501"/>
                  </a:cubicBezTo>
                  <a:lnTo>
                    <a:pt x="2189" y="3509"/>
                  </a:lnTo>
                  <a:cubicBezTo>
                    <a:pt x="2188" y="3510"/>
                    <a:pt x="2187" y="3511"/>
                    <a:pt x="2185" y="3511"/>
                  </a:cubicBezTo>
                  <a:lnTo>
                    <a:pt x="2176" y="3513"/>
                  </a:lnTo>
                  <a:cubicBezTo>
                    <a:pt x="2173" y="3514"/>
                    <a:pt x="2169" y="3513"/>
                    <a:pt x="2168" y="3510"/>
                  </a:cubicBezTo>
                  <a:lnTo>
                    <a:pt x="2163" y="3502"/>
                  </a:lnTo>
                  <a:cubicBezTo>
                    <a:pt x="2162" y="3500"/>
                    <a:pt x="2161" y="3499"/>
                    <a:pt x="2161" y="3497"/>
                  </a:cubicBezTo>
                  <a:lnTo>
                    <a:pt x="2161" y="24"/>
                  </a:lnTo>
                  <a:cubicBezTo>
                    <a:pt x="2161" y="23"/>
                    <a:pt x="2162" y="21"/>
                    <a:pt x="2163" y="20"/>
                  </a:cubicBezTo>
                  <a:lnTo>
                    <a:pt x="2168" y="13"/>
                  </a:lnTo>
                  <a:cubicBezTo>
                    <a:pt x="2170" y="10"/>
                    <a:pt x="2173" y="9"/>
                    <a:pt x="2176" y="10"/>
                  </a:cubicBezTo>
                  <a:lnTo>
                    <a:pt x="2185" y="12"/>
                  </a:lnTo>
                  <a:cubicBezTo>
                    <a:pt x="2187" y="12"/>
                    <a:pt x="2188" y="13"/>
                    <a:pt x="2189" y="14"/>
                  </a:cubicBezTo>
                  <a:lnTo>
                    <a:pt x="2197" y="22"/>
                  </a:lnTo>
                  <a:cubicBezTo>
                    <a:pt x="2198" y="23"/>
                    <a:pt x="2199" y="24"/>
                    <a:pt x="2199" y="26"/>
                  </a:cubicBezTo>
                  <a:lnTo>
                    <a:pt x="2201" y="35"/>
                  </a:lnTo>
                  <a:cubicBezTo>
                    <a:pt x="2202" y="38"/>
                    <a:pt x="2200" y="42"/>
                    <a:pt x="2197" y="44"/>
                  </a:cubicBezTo>
                  <a:lnTo>
                    <a:pt x="2189" y="48"/>
                  </a:lnTo>
                  <a:cubicBezTo>
                    <a:pt x="2188" y="48"/>
                    <a:pt x="2187" y="48"/>
                    <a:pt x="2185" y="48"/>
                  </a:cubicBezTo>
                  <a:lnTo>
                    <a:pt x="24" y="48"/>
                  </a:lnTo>
                  <a:cubicBezTo>
                    <a:pt x="23" y="48"/>
                    <a:pt x="22" y="48"/>
                    <a:pt x="20" y="47"/>
                  </a:cubicBezTo>
                  <a:lnTo>
                    <a:pt x="13" y="43"/>
                  </a:lnTo>
                  <a:cubicBezTo>
                    <a:pt x="10" y="42"/>
                    <a:pt x="9" y="38"/>
                    <a:pt x="10" y="35"/>
                  </a:cubicBezTo>
                  <a:lnTo>
                    <a:pt x="12" y="26"/>
                  </a:lnTo>
                  <a:cubicBezTo>
                    <a:pt x="12" y="24"/>
                    <a:pt x="13" y="23"/>
                    <a:pt x="14" y="22"/>
                  </a:cubicBezTo>
                  <a:lnTo>
                    <a:pt x="22" y="14"/>
                  </a:lnTo>
                  <a:cubicBezTo>
                    <a:pt x="23" y="13"/>
                    <a:pt x="24" y="12"/>
                    <a:pt x="26" y="12"/>
                  </a:cubicBezTo>
                  <a:lnTo>
                    <a:pt x="35" y="10"/>
                  </a:lnTo>
                  <a:cubicBezTo>
                    <a:pt x="38" y="9"/>
                    <a:pt x="42" y="10"/>
                    <a:pt x="43" y="13"/>
                  </a:cubicBezTo>
                  <a:lnTo>
                    <a:pt x="47" y="20"/>
                  </a:lnTo>
                  <a:cubicBezTo>
                    <a:pt x="48" y="22"/>
                    <a:pt x="48" y="23"/>
                    <a:pt x="48" y="24"/>
                  </a:cubicBezTo>
                  <a:lnTo>
                    <a:pt x="48" y="3497"/>
                  </a:lnTo>
                  <a:close/>
                  <a:moveTo>
                    <a:pt x="32" y="24"/>
                  </a:moveTo>
                  <a:lnTo>
                    <a:pt x="34" y="28"/>
                  </a:lnTo>
                  <a:lnTo>
                    <a:pt x="30" y="21"/>
                  </a:lnTo>
                  <a:lnTo>
                    <a:pt x="38" y="25"/>
                  </a:lnTo>
                  <a:lnTo>
                    <a:pt x="29" y="27"/>
                  </a:lnTo>
                  <a:lnTo>
                    <a:pt x="33" y="25"/>
                  </a:lnTo>
                  <a:lnTo>
                    <a:pt x="25" y="33"/>
                  </a:lnTo>
                  <a:lnTo>
                    <a:pt x="27" y="29"/>
                  </a:lnTo>
                  <a:lnTo>
                    <a:pt x="25" y="38"/>
                  </a:lnTo>
                  <a:lnTo>
                    <a:pt x="21" y="30"/>
                  </a:lnTo>
                  <a:lnTo>
                    <a:pt x="28" y="34"/>
                  </a:lnTo>
                  <a:lnTo>
                    <a:pt x="24" y="32"/>
                  </a:lnTo>
                  <a:lnTo>
                    <a:pt x="2185" y="32"/>
                  </a:lnTo>
                  <a:lnTo>
                    <a:pt x="2182" y="33"/>
                  </a:lnTo>
                  <a:lnTo>
                    <a:pt x="2190" y="29"/>
                  </a:lnTo>
                  <a:lnTo>
                    <a:pt x="2186" y="38"/>
                  </a:lnTo>
                  <a:lnTo>
                    <a:pt x="2184" y="29"/>
                  </a:lnTo>
                  <a:lnTo>
                    <a:pt x="2186" y="33"/>
                  </a:lnTo>
                  <a:lnTo>
                    <a:pt x="2178" y="25"/>
                  </a:lnTo>
                  <a:lnTo>
                    <a:pt x="2182" y="27"/>
                  </a:lnTo>
                  <a:lnTo>
                    <a:pt x="2173" y="25"/>
                  </a:lnTo>
                  <a:lnTo>
                    <a:pt x="2181" y="22"/>
                  </a:lnTo>
                  <a:lnTo>
                    <a:pt x="2176" y="29"/>
                  </a:lnTo>
                  <a:lnTo>
                    <a:pt x="2177" y="24"/>
                  </a:lnTo>
                  <a:lnTo>
                    <a:pt x="2177" y="3497"/>
                  </a:lnTo>
                  <a:lnTo>
                    <a:pt x="2176" y="3493"/>
                  </a:lnTo>
                  <a:lnTo>
                    <a:pt x="2181" y="3501"/>
                  </a:lnTo>
                  <a:lnTo>
                    <a:pt x="2173" y="3498"/>
                  </a:lnTo>
                  <a:lnTo>
                    <a:pt x="2182" y="3496"/>
                  </a:lnTo>
                  <a:lnTo>
                    <a:pt x="2178" y="3498"/>
                  </a:lnTo>
                  <a:lnTo>
                    <a:pt x="2186" y="3490"/>
                  </a:lnTo>
                  <a:lnTo>
                    <a:pt x="2184" y="3494"/>
                  </a:lnTo>
                  <a:lnTo>
                    <a:pt x="2186" y="3485"/>
                  </a:lnTo>
                  <a:lnTo>
                    <a:pt x="2189" y="3493"/>
                  </a:lnTo>
                  <a:lnTo>
                    <a:pt x="2181" y="3488"/>
                  </a:lnTo>
                  <a:lnTo>
                    <a:pt x="2185" y="3489"/>
                  </a:lnTo>
                  <a:lnTo>
                    <a:pt x="24" y="3489"/>
                  </a:lnTo>
                  <a:lnTo>
                    <a:pt x="29" y="3488"/>
                  </a:lnTo>
                  <a:lnTo>
                    <a:pt x="22" y="3493"/>
                  </a:lnTo>
                  <a:lnTo>
                    <a:pt x="25" y="3485"/>
                  </a:lnTo>
                  <a:lnTo>
                    <a:pt x="27" y="3494"/>
                  </a:lnTo>
                  <a:lnTo>
                    <a:pt x="25" y="3490"/>
                  </a:lnTo>
                  <a:lnTo>
                    <a:pt x="33" y="3498"/>
                  </a:lnTo>
                  <a:lnTo>
                    <a:pt x="29" y="3496"/>
                  </a:lnTo>
                  <a:lnTo>
                    <a:pt x="38" y="3498"/>
                  </a:lnTo>
                  <a:lnTo>
                    <a:pt x="29" y="3502"/>
                  </a:lnTo>
                  <a:lnTo>
                    <a:pt x="33" y="3494"/>
                  </a:lnTo>
                  <a:lnTo>
                    <a:pt x="32" y="3497"/>
                  </a:lnTo>
                  <a:lnTo>
                    <a:pt x="32" y="24"/>
                  </a:lnTo>
                  <a:close/>
                  <a:moveTo>
                    <a:pt x="16" y="24"/>
                  </a:moveTo>
                  <a:cubicBezTo>
                    <a:pt x="16" y="22"/>
                    <a:pt x="18" y="19"/>
                    <a:pt x="20" y="18"/>
                  </a:cubicBezTo>
                  <a:cubicBezTo>
                    <a:pt x="22" y="16"/>
                    <a:pt x="25" y="16"/>
                    <a:pt x="28" y="17"/>
                  </a:cubicBezTo>
                  <a:lnTo>
                    <a:pt x="42" y="23"/>
                  </a:lnTo>
                  <a:cubicBezTo>
                    <a:pt x="44" y="24"/>
                    <a:pt x="46" y="26"/>
                    <a:pt x="46" y="29"/>
                  </a:cubicBezTo>
                  <a:cubicBezTo>
                    <a:pt x="47" y="32"/>
                    <a:pt x="46" y="34"/>
                    <a:pt x="44" y="36"/>
                  </a:cubicBezTo>
                  <a:lnTo>
                    <a:pt x="36" y="44"/>
                  </a:lnTo>
                  <a:cubicBezTo>
                    <a:pt x="34" y="46"/>
                    <a:pt x="32" y="47"/>
                    <a:pt x="29" y="46"/>
                  </a:cubicBezTo>
                  <a:cubicBezTo>
                    <a:pt x="26" y="46"/>
                    <a:pt x="24" y="44"/>
                    <a:pt x="23" y="42"/>
                  </a:cubicBezTo>
                  <a:lnTo>
                    <a:pt x="17" y="28"/>
                  </a:lnTo>
                  <a:cubicBezTo>
                    <a:pt x="16" y="25"/>
                    <a:pt x="16" y="22"/>
                    <a:pt x="18" y="20"/>
                  </a:cubicBezTo>
                  <a:cubicBezTo>
                    <a:pt x="19" y="18"/>
                    <a:pt x="22" y="16"/>
                    <a:pt x="24" y="16"/>
                  </a:cubicBezTo>
                  <a:lnTo>
                    <a:pt x="2185" y="16"/>
                  </a:lnTo>
                  <a:cubicBezTo>
                    <a:pt x="2188" y="16"/>
                    <a:pt x="2191" y="18"/>
                    <a:pt x="2192" y="20"/>
                  </a:cubicBezTo>
                  <a:cubicBezTo>
                    <a:pt x="2194" y="22"/>
                    <a:pt x="2194" y="25"/>
                    <a:pt x="2193" y="27"/>
                  </a:cubicBezTo>
                  <a:lnTo>
                    <a:pt x="2188" y="41"/>
                  </a:lnTo>
                  <a:cubicBezTo>
                    <a:pt x="2187" y="44"/>
                    <a:pt x="2185" y="46"/>
                    <a:pt x="2182" y="46"/>
                  </a:cubicBezTo>
                  <a:cubicBezTo>
                    <a:pt x="2180" y="47"/>
                    <a:pt x="2177" y="46"/>
                    <a:pt x="2175" y="44"/>
                  </a:cubicBezTo>
                  <a:lnTo>
                    <a:pt x="2167" y="36"/>
                  </a:lnTo>
                  <a:cubicBezTo>
                    <a:pt x="2165" y="34"/>
                    <a:pt x="2164" y="32"/>
                    <a:pt x="2165" y="29"/>
                  </a:cubicBezTo>
                  <a:cubicBezTo>
                    <a:pt x="2165" y="26"/>
                    <a:pt x="2167" y="24"/>
                    <a:pt x="2169" y="23"/>
                  </a:cubicBezTo>
                  <a:lnTo>
                    <a:pt x="2182" y="17"/>
                  </a:lnTo>
                  <a:cubicBezTo>
                    <a:pt x="2185" y="16"/>
                    <a:pt x="2187" y="16"/>
                    <a:pt x="2190" y="18"/>
                  </a:cubicBezTo>
                  <a:cubicBezTo>
                    <a:pt x="2192" y="19"/>
                    <a:pt x="2193" y="22"/>
                    <a:pt x="2193" y="24"/>
                  </a:cubicBezTo>
                  <a:lnTo>
                    <a:pt x="2193" y="3497"/>
                  </a:lnTo>
                  <a:cubicBezTo>
                    <a:pt x="2193" y="3500"/>
                    <a:pt x="2192" y="3503"/>
                    <a:pt x="2190" y="3504"/>
                  </a:cubicBezTo>
                  <a:cubicBezTo>
                    <a:pt x="2188" y="3506"/>
                    <a:pt x="2185" y="3506"/>
                    <a:pt x="2183" y="3505"/>
                  </a:cubicBezTo>
                  <a:lnTo>
                    <a:pt x="2170" y="3500"/>
                  </a:lnTo>
                  <a:cubicBezTo>
                    <a:pt x="2167" y="3499"/>
                    <a:pt x="2165" y="3497"/>
                    <a:pt x="2165" y="3494"/>
                  </a:cubicBezTo>
                  <a:cubicBezTo>
                    <a:pt x="2164" y="3491"/>
                    <a:pt x="2165" y="3489"/>
                    <a:pt x="2167" y="3487"/>
                  </a:cubicBezTo>
                  <a:lnTo>
                    <a:pt x="2175" y="3479"/>
                  </a:lnTo>
                  <a:cubicBezTo>
                    <a:pt x="2177" y="3477"/>
                    <a:pt x="2179" y="3476"/>
                    <a:pt x="2182" y="3477"/>
                  </a:cubicBezTo>
                  <a:cubicBezTo>
                    <a:pt x="2185" y="3477"/>
                    <a:pt x="2187" y="3479"/>
                    <a:pt x="2188" y="3482"/>
                  </a:cubicBezTo>
                  <a:lnTo>
                    <a:pt x="2193" y="3495"/>
                  </a:lnTo>
                  <a:cubicBezTo>
                    <a:pt x="2194" y="3497"/>
                    <a:pt x="2194" y="3500"/>
                    <a:pt x="2192" y="3502"/>
                  </a:cubicBezTo>
                  <a:cubicBezTo>
                    <a:pt x="2191" y="3504"/>
                    <a:pt x="2188" y="3505"/>
                    <a:pt x="2185" y="3505"/>
                  </a:cubicBezTo>
                  <a:lnTo>
                    <a:pt x="24" y="3505"/>
                  </a:lnTo>
                  <a:cubicBezTo>
                    <a:pt x="22" y="3505"/>
                    <a:pt x="19" y="3504"/>
                    <a:pt x="18" y="3502"/>
                  </a:cubicBezTo>
                  <a:cubicBezTo>
                    <a:pt x="16" y="3499"/>
                    <a:pt x="16" y="3497"/>
                    <a:pt x="17" y="3494"/>
                  </a:cubicBezTo>
                  <a:lnTo>
                    <a:pt x="23" y="3481"/>
                  </a:lnTo>
                  <a:cubicBezTo>
                    <a:pt x="24" y="3479"/>
                    <a:pt x="26" y="3477"/>
                    <a:pt x="29" y="3477"/>
                  </a:cubicBezTo>
                  <a:cubicBezTo>
                    <a:pt x="32" y="3476"/>
                    <a:pt x="34" y="3477"/>
                    <a:pt x="36" y="3479"/>
                  </a:cubicBezTo>
                  <a:lnTo>
                    <a:pt x="44" y="3487"/>
                  </a:lnTo>
                  <a:cubicBezTo>
                    <a:pt x="46" y="3489"/>
                    <a:pt x="47" y="3492"/>
                    <a:pt x="46" y="3494"/>
                  </a:cubicBezTo>
                  <a:cubicBezTo>
                    <a:pt x="46" y="3497"/>
                    <a:pt x="44" y="3499"/>
                    <a:pt x="41" y="3500"/>
                  </a:cubicBezTo>
                  <a:lnTo>
                    <a:pt x="27" y="3505"/>
                  </a:lnTo>
                  <a:cubicBezTo>
                    <a:pt x="25" y="3506"/>
                    <a:pt x="22" y="3506"/>
                    <a:pt x="20" y="3504"/>
                  </a:cubicBezTo>
                  <a:cubicBezTo>
                    <a:pt x="18" y="3503"/>
                    <a:pt x="16" y="3500"/>
                    <a:pt x="16" y="3497"/>
                  </a:cubicBezTo>
                  <a:lnTo>
                    <a:pt x="16" y="24"/>
                  </a:lnTo>
                  <a:close/>
                  <a:moveTo>
                    <a:pt x="32" y="3497"/>
                  </a:moveTo>
                  <a:lnTo>
                    <a:pt x="22" y="3490"/>
                  </a:lnTo>
                  <a:lnTo>
                    <a:pt x="36" y="3485"/>
                  </a:lnTo>
                  <a:lnTo>
                    <a:pt x="33" y="3498"/>
                  </a:lnTo>
                  <a:lnTo>
                    <a:pt x="25" y="3490"/>
                  </a:lnTo>
                  <a:lnTo>
                    <a:pt x="38" y="3488"/>
                  </a:lnTo>
                  <a:lnTo>
                    <a:pt x="32" y="3501"/>
                  </a:lnTo>
                  <a:lnTo>
                    <a:pt x="24" y="3489"/>
                  </a:lnTo>
                  <a:lnTo>
                    <a:pt x="2185" y="3489"/>
                  </a:lnTo>
                  <a:lnTo>
                    <a:pt x="2178" y="3500"/>
                  </a:lnTo>
                  <a:lnTo>
                    <a:pt x="2173" y="3487"/>
                  </a:lnTo>
                  <a:lnTo>
                    <a:pt x="2186" y="3490"/>
                  </a:lnTo>
                  <a:lnTo>
                    <a:pt x="2178" y="3498"/>
                  </a:lnTo>
                  <a:lnTo>
                    <a:pt x="2175" y="3485"/>
                  </a:lnTo>
                  <a:lnTo>
                    <a:pt x="2188" y="3490"/>
                  </a:lnTo>
                  <a:lnTo>
                    <a:pt x="2177" y="3497"/>
                  </a:lnTo>
                  <a:lnTo>
                    <a:pt x="2177" y="24"/>
                  </a:lnTo>
                  <a:lnTo>
                    <a:pt x="2189" y="32"/>
                  </a:lnTo>
                  <a:lnTo>
                    <a:pt x="2176" y="38"/>
                  </a:lnTo>
                  <a:lnTo>
                    <a:pt x="2178" y="25"/>
                  </a:lnTo>
                  <a:lnTo>
                    <a:pt x="2186" y="33"/>
                  </a:lnTo>
                  <a:lnTo>
                    <a:pt x="2173" y="36"/>
                  </a:lnTo>
                  <a:lnTo>
                    <a:pt x="2178" y="22"/>
                  </a:lnTo>
                  <a:lnTo>
                    <a:pt x="2185" y="32"/>
                  </a:lnTo>
                  <a:lnTo>
                    <a:pt x="24" y="32"/>
                  </a:lnTo>
                  <a:lnTo>
                    <a:pt x="32" y="21"/>
                  </a:lnTo>
                  <a:lnTo>
                    <a:pt x="38" y="35"/>
                  </a:lnTo>
                  <a:lnTo>
                    <a:pt x="25" y="33"/>
                  </a:lnTo>
                  <a:lnTo>
                    <a:pt x="33" y="25"/>
                  </a:lnTo>
                  <a:lnTo>
                    <a:pt x="35" y="38"/>
                  </a:lnTo>
                  <a:lnTo>
                    <a:pt x="21" y="32"/>
                  </a:lnTo>
                  <a:lnTo>
                    <a:pt x="32" y="24"/>
                  </a:lnTo>
                  <a:lnTo>
                    <a:pt x="32" y="3497"/>
                  </a:lnTo>
                  <a:close/>
                  <a:moveTo>
                    <a:pt x="59" y="3489"/>
                  </a:moveTo>
                  <a:cubicBezTo>
                    <a:pt x="59" y="3490"/>
                    <a:pt x="59" y="3491"/>
                    <a:pt x="59" y="3491"/>
                  </a:cubicBezTo>
                  <a:lnTo>
                    <a:pt x="58" y="3496"/>
                  </a:lnTo>
                  <a:cubicBezTo>
                    <a:pt x="58" y="3497"/>
                    <a:pt x="58" y="3498"/>
                    <a:pt x="57" y="3499"/>
                  </a:cubicBezTo>
                  <a:lnTo>
                    <a:pt x="51" y="3507"/>
                  </a:lnTo>
                  <a:cubicBezTo>
                    <a:pt x="50" y="3509"/>
                    <a:pt x="49" y="3510"/>
                    <a:pt x="47" y="3510"/>
                  </a:cubicBezTo>
                  <a:lnTo>
                    <a:pt x="38" y="3513"/>
                  </a:lnTo>
                  <a:cubicBezTo>
                    <a:pt x="36" y="3514"/>
                    <a:pt x="35" y="3514"/>
                    <a:pt x="33" y="3513"/>
                  </a:cubicBezTo>
                  <a:lnTo>
                    <a:pt x="24" y="3510"/>
                  </a:lnTo>
                  <a:cubicBezTo>
                    <a:pt x="23" y="3510"/>
                    <a:pt x="22" y="3509"/>
                    <a:pt x="22" y="3509"/>
                  </a:cubicBezTo>
                  <a:lnTo>
                    <a:pt x="18" y="3506"/>
                  </a:lnTo>
                  <a:cubicBezTo>
                    <a:pt x="17" y="3505"/>
                    <a:pt x="16" y="3505"/>
                    <a:pt x="16" y="3504"/>
                  </a:cubicBezTo>
                  <a:lnTo>
                    <a:pt x="11" y="3496"/>
                  </a:lnTo>
                  <a:cubicBezTo>
                    <a:pt x="10" y="3495"/>
                    <a:pt x="10" y="3495"/>
                    <a:pt x="10" y="3494"/>
                  </a:cubicBezTo>
                  <a:lnTo>
                    <a:pt x="8" y="3489"/>
                  </a:lnTo>
                  <a:cubicBezTo>
                    <a:pt x="8" y="3488"/>
                    <a:pt x="7" y="3487"/>
                    <a:pt x="7" y="3486"/>
                  </a:cubicBezTo>
                  <a:lnTo>
                    <a:pt x="7" y="3478"/>
                  </a:lnTo>
                  <a:cubicBezTo>
                    <a:pt x="7" y="3477"/>
                    <a:pt x="8" y="3475"/>
                    <a:pt x="9" y="3474"/>
                  </a:cubicBezTo>
                  <a:lnTo>
                    <a:pt x="13" y="3468"/>
                  </a:lnTo>
                  <a:cubicBezTo>
                    <a:pt x="13" y="3467"/>
                    <a:pt x="14" y="3467"/>
                    <a:pt x="15" y="3466"/>
                  </a:cubicBezTo>
                  <a:lnTo>
                    <a:pt x="22" y="3461"/>
                  </a:lnTo>
                  <a:cubicBezTo>
                    <a:pt x="22" y="3461"/>
                    <a:pt x="23" y="3460"/>
                    <a:pt x="23" y="3460"/>
                  </a:cubicBezTo>
                  <a:lnTo>
                    <a:pt x="27" y="3458"/>
                  </a:lnTo>
                  <a:cubicBezTo>
                    <a:pt x="28" y="3458"/>
                    <a:pt x="29" y="3457"/>
                    <a:pt x="30" y="3457"/>
                  </a:cubicBezTo>
                  <a:lnTo>
                    <a:pt x="2180" y="3457"/>
                  </a:lnTo>
                  <a:cubicBezTo>
                    <a:pt x="2181" y="3457"/>
                    <a:pt x="2182" y="3458"/>
                    <a:pt x="2183" y="3458"/>
                  </a:cubicBezTo>
                  <a:lnTo>
                    <a:pt x="2188" y="3460"/>
                  </a:lnTo>
                  <a:cubicBezTo>
                    <a:pt x="2189" y="3460"/>
                    <a:pt x="2190" y="3461"/>
                    <a:pt x="2190" y="3461"/>
                  </a:cubicBezTo>
                  <a:lnTo>
                    <a:pt x="2197" y="3466"/>
                  </a:lnTo>
                  <a:cubicBezTo>
                    <a:pt x="2198" y="3467"/>
                    <a:pt x="2199" y="3468"/>
                    <a:pt x="2200" y="3469"/>
                  </a:cubicBezTo>
                  <a:lnTo>
                    <a:pt x="2203" y="3475"/>
                  </a:lnTo>
                  <a:cubicBezTo>
                    <a:pt x="2203" y="3476"/>
                    <a:pt x="2203" y="3477"/>
                    <a:pt x="2203" y="3478"/>
                  </a:cubicBezTo>
                  <a:lnTo>
                    <a:pt x="2203" y="3486"/>
                  </a:lnTo>
                  <a:cubicBezTo>
                    <a:pt x="2203" y="3487"/>
                    <a:pt x="2203" y="3488"/>
                    <a:pt x="2203" y="3488"/>
                  </a:cubicBezTo>
                  <a:lnTo>
                    <a:pt x="2202" y="3493"/>
                  </a:lnTo>
                  <a:cubicBezTo>
                    <a:pt x="2202" y="3494"/>
                    <a:pt x="2202" y="3495"/>
                    <a:pt x="2201" y="3496"/>
                  </a:cubicBezTo>
                  <a:lnTo>
                    <a:pt x="2196" y="3504"/>
                  </a:lnTo>
                  <a:cubicBezTo>
                    <a:pt x="2196" y="3505"/>
                    <a:pt x="2195" y="3505"/>
                    <a:pt x="2194" y="3506"/>
                  </a:cubicBezTo>
                  <a:lnTo>
                    <a:pt x="2190" y="3509"/>
                  </a:lnTo>
                  <a:cubicBezTo>
                    <a:pt x="2190" y="3509"/>
                    <a:pt x="2189" y="3510"/>
                    <a:pt x="2188" y="3510"/>
                  </a:cubicBezTo>
                  <a:lnTo>
                    <a:pt x="2179" y="3513"/>
                  </a:lnTo>
                  <a:cubicBezTo>
                    <a:pt x="2177" y="3514"/>
                    <a:pt x="2176" y="3514"/>
                    <a:pt x="2174" y="3513"/>
                  </a:cubicBezTo>
                  <a:lnTo>
                    <a:pt x="2165" y="3510"/>
                  </a:lnTo>
                  <a:cubicBezTo>
                    <a:pt x="2163" y="3510"/>
                    <a:pt x="2162" y="3509"/>
                    <a:pt x="2161" y="3507"/>
                  </a:cubicBezTo>
                  <a:lnTo>
                    <a:pt x="2155" y="3499"/>
                  </a:lnTo>
                  <a:cubicBezTo>
                    <a:pt x="2155" y="3499"/>
                    <a:pt x="2154" y="3498"/>
                    <a:pt x="2154" y="3497"/>
                  </a:cubicBezTo>
                  <a:lnTo>
                    <a:pt x="2152" y="3492"/>
                  </a:lnTo>
                  <a:cubicBezTo>
                    <a:pt x="2152" y="3491"/>
                    <a:pt x="2151" y="3490"/>
                    <a:pt x="2151" y="3489"/>
                  </a:cubicBezTo>
                  <a:lnTo>
                    <a:pt x="2151" y="32"/>
                  </a:lnTo>
                  <a:cubicBezTo>
                    <a:pt x="2151" y="31"/>
                    <a:pt x="2152" y="30"/>
                    <a:pt x="2152" y="29"/>
                  </a:cubicBezTo>
                  <a:lnTo>
                    <a:pt x="2154" y="24"/>
                  </a:lnTo>
                  <a:cubicBezTo>
                    <a:pt x="2154" y="24"/>
                    <a:pt x="2155" y="23"/>
                    <a:pt x="2155" y="22"/>
                  </a:cubicBezTo>
                  <a:lnTo>
                    <a:pt x="2161" y="15"/>
                  </a:lnTo>
                  <a:cubicBezTo>
                    <a:pt x="2163" y="14"/>
                    <a:pt x="2164" y="13"/>
                    <a:pt x="2166" y="13"/>
                  </a:cubicBezTo>
                  <a:lnTo>
                    <a:pt x="2175" y="11"/>
                  </a:lnTo>
                  <a:cubicBezTo>
                    <a:pt x="2176" y="10"/>
                    <a:pt x="2178" y="10"/>
                    <a:pt x="2179" y="11"/>
                  </a:cubicBezTo>
                  <a:lnTo>
                    <a:pt x="2188" y="14"/>
                  </a:lnTo>
                  <a:cubicBezTo>
                    <a:pt x="2189" y="14"/>
                    <a:pt x="2190" y="15"/>
                    <a:pt x="2190" y="15"/>
                  </a:cubicBezTo>
                  <a:lnTo>
                    <a:pt x="2194" y="18"/>
                  </a:lnTo>
                  <a:cubicBezTo>
                    <a:pt x="2195" y="19"/>
                    <a:pt x="2196" y="19"/>
                    <a:pt x="2196" y="20"/>
                  </a:cubicBezTo>
                  <a:lnTo>
                    <a:pt x="2201" y="28"/>
                  </a:lnTo>
                  <a:cubicBezTo>
                    <a:pt x="2202" y="29"/>
                    <a:pt x="2202" y="30"/>
                    <a:pt x="2202" y="31"/>
                  </a:cubicBezTo>
                  <a:lnTo>
                    <a:pt x="2203" y="35"/>
                  </a:lnTo>
                  <a:cubicBezTo>
                    <a:pt x="2203" y="35"/>
                    <a:pt x="2203" y="36"/>
                    <a:pt x="2203" y="36"/>
                  </a:cubicBezTo>
                  <a:lnTo>
                    <a:pt x="2203" y="44"/>
                  </a:lnTo>
                  <a:cubicBezTo>
                    <a:pt x="2203" y="46"/>
                    <a:pt x="2203" y="47"/>
                    <a:pt x="2202" y="48"/>
                  </a:cubicBezTo>
                  <a:lnTo>
                    <a:pt x="2198" y="55"/>
                  </a:lnTo>
                  <a:cubicBezTo>
                    <a:pt x="2198" y="57"/>
                    <a:pt x="2197" y="58"/>
                    <a:pt x="2195" y="58"/>
                  </a:cubicBezTo>
                  <a:lnTo>
                    <a:pt x="2188" y="62"/>
                  </a:lnTo>
                  <a:cubicBezTo>
                    <a:pt x="2188" y="63"/>
                    <a:pt x="2187" y="63"/>
                    <a:pt x="2186" y="63"/>
                  </a:cubicBezTo>
                  <a:lnTo>
                    <a:pt x="2182" y="64"/>
                  </a:lnTo>
                  <a:cubicBezTo>
                    <a:pt x="2182" y="64"/>
                    <a:pt x="2181" y="64"/>
                    <a:pt x="2180" y="64"/>
                  </a:cubicBezTo>
                  <a:lnTo>
                    <a:pt x="30" y="64"/>
                  </a:lnTo>
                  <a:cubicBezTo>
                    <a:pt x="30" y="64"/>
                    <a:pt x="29" y="64"/>
                    <a:pt x="29" y="64"/>
                  </a:cubicBezTo>
                  <a:lnTo>
                    <a:pt x="25" y="63"/>
                  </a:lnTo>
                  <a:cubicBezTo>
                    <a:pt x="24" y="63"/>
                    <a:pt x="23" y="63"/>
                    <a:pt x="22" y="62"/>
                  </a:cubicBezTo>
                  <a:lnTo>
                    <a:pt x="15" y="58"/>
                  </a:lnTo>
                  <a:cubicBezTo>
                    <a:pt x="14" y="58"/>
                    <a:pt x="13" y="57"/>
                    <a:pt x="13" y="55"/>
                  </a:cubicBezTo>
                  <a:lnTo>
                    <a:pt x="9" y="48"/>
                  </a:lnTo>
                  <a:cubicBezTo>
                    <a:pt x="8" y="47"/>
                    <a:pt x="7" y="46"/>
                    <a:pt x="7" y="44"/>
                  </a:cubicBezTo>
                  <a:lnTo>
                    <a:pt x="7" y="36"/>
                  </a:lnTo>
                  <a:cubicBezTo>
                    <a:pt x="7" y="35"/>
                    <a:pt x="8" y="34"/>
                    <a:pt x="8" y="33"/>
                  </a:cubicBezTo>
                  <a:lnTo>
                    <a:pt x="10" y="29"/>
                  </a:lnTo>
                  <a:lnTo>
                    <a:pt x="16" y="20"/>
                  </a:lnTo>
                  <a:cubicBezTo>
                    <a:pt x="16" y="19"/>
                    <a:pt x="17" y="19"/>
                    <a:pt x="18" y="18"/>
                  </a:cubicBezTo>
                  <a:lnTo>
                    <a:pt x="22" y="15"/>
                  </a:lnTo>
                  <a:cubicBezTo>
                    <a:pt x="22" y="15"/>
                    <a:pt x="23" y="14"/>
                    <a:pt x="24" y="14"/>
                  </a:cubicBezTo>
                  <a:lnTo>
                    <a:pt x="33" y="11"/>
                  </a:lnTo>
                  <a:cubicBezTo>
                    <a:pt x="34" y="10"/>
                    <a:pt x="36" y="10"/>
                    <a:pt x="37" y="11"/>
                  </a:cubicBezTo>
                  <a:lnTo>
                    <a:pt x="46" y="13"/>
                  </a:lnTo>
                  <a:cubicBezTo>
                    <a:pt x="48" y="13"/>
                    <a:pt x="49" y="14"/>
                    <a:pt x="51" y="15"/>
                  </a:cubicBezTo>
                  <a:lnTo>
                    <a:pt x="57" y="22"/>
                  </a:lnTo>
                  <a:cubicBezTo>
                    <a:pt x="57" y="23"/>
                    <a:pt x="58" y="25"/>
                    <a:pt x="58" y="26"/>
                  </a:cubicBezTo>
                  <a:lnTo>
                    <a:pt x="59" y="31"/>
                  </a:lnTo>
                  <a:cubicBezTo>
                    <a:pt x="59" y="31"/>
                    <a:pt x="59" y="32"/>
                    <a:pt x="59" y="32"/>
                  </a:cubicBezTo>
                  <a:lnTo>
                    <a:pt x="59" y="3489"/>
                  </a:lnTo>
                  <a:close/>
                  <a:moveTo>
                    <a:pt x="43" y="32"/>
                  </a:moveTo>
                  <a:lnTo>
                    <a:pt x="44" y="34"/>
                  </a:lnTo>
                  <a:lnTo>
                    <a:pt x="43" y="29"/>
                  </a:lnTo>
                  <a:lnTo>
                    <a:pt x="44" y="33"/>
                  </a:lnTo>
                  <a:lnTo>
                    <a:pt x="38" y="26"/>
                  </a:lnTo>
                  <a:lnTo>
                    <a:pt x="43" y="28"/>
                  </a:lnTo>
                  <a:lnTo>
                    <a:pt x="34" y="26"/>
                  </a:lnTo>
                  <a:lnTo>
                    <a:pt x="38" y="26"/>
                  </a:lnTo>
                  <a:lnTo>
                    <a:pt x="29" y="29"/>
                  </a:lnTo>
                  <a:lnTo>
                    <a:pt x="31" y="28"/>
                  </a:lnTo>
                  <a:lnTo>
                    <a:pt x="27" y="31"/>
                  </a:lnTo>
                  <a:lnTo>
                    <a:pt x="29" y="29"/>
                  </a:lnTo>
                  <a:lnTo>
                    <a:pt x="25" y="36"/>
                  </a:lnTo>
                  <a:lnTo>
                    <a:pt x="23" y="40"/>
                  </a:lnTo>
                  <a:lnTo>
                    <a:pt x="23" y="36"/>
                  </a:lnTo>
                  <a:lnTo>
                    <a:pt x="23" y="44"/>
                  </a:lnTo>
                  <a:lnTo>
                    <a:pt x="22" y="40"/>
                  </a:lnTo>
                  <a:lnTo>
                    <a:pt x="26" y="47"/>
                  </a:lnTo>
                  <a:lnTo>
                    <a:pt x="23" y="45"/>
                  </a:lnTo>
                  <a:lnTo>
                    <a:pt x="30" y="49"/>
                  </a:lnTo>
                  <a:lnTo>
                    <a:pt x="28" y="48"/>
                  </a:lnTo>
                  <a:lnTo>
                    <a:pt x="32" y="49"/>
                  </a:lnTo>
                  <a:lnTo>
                    <a:pt x="30" y="48"/>
                  </a:lnTo>
                  <a:lnTo>
                    <a:pt x="2180" y="48"/>
                  </a:lnTo>
                  <a:lnTo>
                    <a:pt x="2179" y="49"/>
                  </a:lnTo>
                  <a:lnTo>
                    <a:pt x="2183" y="48"/>
                  </a:lnTo>
                  <a:lnTo>
                    <a:pt x="2180" y="49"/>
                  </a:lnTo>
                  <a:lnTo>
                    <a:pt x="2187" y="45"/>
                  </a:lnTo>
                  <a:lnTo>
                    <a:pt x="2185" y="47"/>
                  </a:lnTo>
                  <a:lnTo>
                    <a:pt x="2189" y="40"/>
                  </a:lnTo>
                  <a:lnTo>
                    <a:pt x="2187" y="44"/>
                  </a:lnTo>
                  <a:lnTo>
                    <a:pt x="2187" y="36"/>
                  </a:lnTo>
                  <a:lnTo>
                    <a:pt x="2188" y="38"/>
                  </a:lnTo>
                  <a:lnTo>
                    <a:pt x="2187" y="34"/>
                  </a:lnTo>
                  <a:lnTo>
                    <a:pt x="2188" y="37"/>
                  </a:lnTo>
                  <a:lnTo>
                    <a:pt x="2183" y="29"/>
                  </a:lnTo>
                  <a:lnTo>
                    <a:pt x="2185" y="31"/>
                  </a:lnTo>
                  <a:lnTo>
                    <a:pt x="2181" y="28"/>
                  </a:lnTo>
                  <a:lnTo>
                    <a:pt x="2183" y="29"/>
                  </a:lnTo>
                  <a:lnTo>
                    <a:pt x="2174" y="26"/>
                  </a:lnTo>
                  <a:lnTo>
                    <a:pt x="2178" y="26"/>
                  </a:lnTo>
                  <a:lnTo>
                    <a:pt x="2169" y="28"/>
                  </a:lnTo>
                  <a:lnTo>
                    <a:pt x="2174" y="26"/>
                  </a:lnTo>
                  <a:lnTo>
                    <a:pt x="2168" y="33"/>
                  </a:lnTo>
                  <a:lnTo>
                    <a:pt x="2169" y="30"/>
                  </a:lnTo>
                  <a:lnTo>
                    <a:pt x="2167" y="35"/>
                  </a:lnTo>
                  <a:lnTo>
                    <a:pt x="2167" y="32"/>
                  </a:lnTo>
                  <a:lnTo>
                    <a:pt x="2167" y="3489"/>
                  </a:lnTo>
                  <a:lnTo>
                    <a:pt x="2167" y="3486"/>
                  </a:lnTo>
                  <a:lnTo>
                    <a:pt x="2169" y="3491"/>
                  </a:lnTo>
                  <a:lnTo>
                    <a:pt x="2168" y="3490"/>
                  </a:lnTo>
                  <a:lnTo>
                    <a:pt x="2174" y="3498"/>
                  </a:lnTo>
                  <a:lnTo>
                    <a:pt x="2170" y="3495"/>
                  </a:lnTo>
                  <a:lnTo>
                    <a:pt x="2179" y="3498"/>
                  </a:lnTo>
                  <a:lnTo>
                    <a:pt x="2174" y="3498"/>
                  </a:lnTo>
                  <a:lnTo>
                    <a:pt x="2183" y="3495"/>
                  </a:lnTo>
                  <a:lnTo>
                    <a:pt x="2181" y="3496"/>
                  </a:lnTo>
                  <a:lnTo>
                    <a:pt x="2185" y="3493"/>
                  </a:lnTo>
                  <a:lnTo>
                    <a:pt x="2183" y="3495"/>
                  </a:lnTo>
                  <a:lnTo>
                    <a:pt x="2188" y="3487"/>
                  </a:lnTo>
                  <a:lnTo>
                    <a:pt x="2187" y="3490"/>
                  </a:lnTo>
                  <a:lnTo>
                    <a:pt x="2188" y="3485"/>
                  </a:lnTo>
                  <a:lnTo>
                    <a:pt x="2187" y="3486"/>
                  </a:lnTo>
                  <a:lnTo>
                    <a:pt x="2187" y="3478"/>
                  </a:lnTo>
                  <a:lnTo>
                    <a:pt x="2188" y="3482"/>
                  </a:lnTo>
                  <a:lnTo>
                    <a:pt x="2185" y="3476"/>
                  </a:lnTo>
                  <a:lnTo>
                    <a:pt x="2188" y="3479"/>
                  </a:lnTo>
                  <a:lnTo>
                    <a:pt x="2181" y="3474"/>
                  </a:lnTo>
                  <a:lnTo>
                    <a:pt x="2182" y="3475"/>
                  </a:lnTo>
                  <a:lnTo>
                    <a:pt x="2177" y="3473"/>
                  </a:lnTo>
                  <a:lnTo>
                    <a:pt x="2180" y="3473"/>
                  </a:lnTo>
                  <a:lnTo>
                    <a:pt x="30" y="3473"/>
                  </a:lnTo>
                  <a:lnTo>
                    <a:pt x="34" y="3473"/>
                  </a:lnTo>
                  <a:lnTo>
                    <a:pt x="30" y="3475"/>
                  </a:lnTo>
                  <a:lnTo>
                    <a:pt x="31" y="3474"/>
                  </a:lnTo>
                  <a:lnTo>
                    <a:pt x="24" y="3479"/>
                  </a:lnTo>
                  <a:lnTo>
                    <a:pt x="26" y="3477"/>
                  </a:lnTo>
                  <a:lnTo>
                    <a:pt x="22" y="3483"/>
                  </a:lnTo>
                  <a:lnTo>
                    <a:pt x="23" y="3478"/>
                  </a:lnTo>
                  <a:lnTo>
                    <a:pt x="23" y="3486"/>
                  </a:lnTo>
                  <a:lnTo>
                    <a:pt x="23" y="3483"/>
                  </a:lnTo>
                  <a:lnTo>
                    <a:pt x="25" y="3488"/>
                  </a:lnTo>
                  <a:lnTo>
                    <a:pt x="24" y="3487"/>
                  </a:lnTo>
                  <a:lnTo>
                    <a:pt x="29" y="3495"/>
                  </a:lnTo>
                  <a:lnTo>
                    <a:pt x="27" y="3493"/>
                  </a:lnTo>
                  <a:lnTo>
                    <a:pt x="31" y="3496"/>
                  </a:lnTo>
                  <a:lnTo>
                    <a:pt x="29" y="3495"/>
                  </a:lnTo>
                  <a:lnTo>
                    <a:pt x="38" y="3498"/>
                  </a:lnTo>
                  <a:lnTo>
                    <a:pt x="33" y="3498"/>
                  </a:lnTo>
                  <a:lnTo>
                    <a:pt x="42" y="3495"/>
                  </a:lnTo>
                  <a:lnTo>
                    <a:pt x="38" y="3498"/>
                  </a:lnTo>
                  <a:lnTo>
                    <a:pt x="44" y="3490"/>
                  </a:lnTo>
                  <a:lnTo>
                    <a:pt x="43" y="3493"/>
                  </a:lnTo>
                  <a:lnTo>
                    <a:pt x="44" y="3488"/>
                  </a:lnTo>
                  <a:lnTo>
                    <a:pt x="43" y="3489"/>
                  </a:lnTo>
                  <a:lnTo>
                    <a:pt x="43" y="32"/>
                  </a:lnTo>
                  <a:close/>
                  <a:moveTo>
                    <a:pt x="27" y="32"/>
                  </a:moveTo>
                  <a:cubicBezTo>
                    <a:pt x="27" y="29"/>
                    <a:pt x="30" y="25"/>
                    <a:pt x="34" y="25"/>
                  </a:cubicBezTo>
                  <a:cubicBezTo>
                    <a:pt x="38" y="24"/>
                    <a:pt x="42" y="26"/>
                    <a:pt x="43" y="30"/>
                  </a:cubicBezTo>
                  <a:lnTo>
                    <a:pt x="45" y="36"/>
                  </a:lnTo>
                  <a:cubicBezTo>
                    <a:pt x="46" y="40"/>
                    <a:pt x="45" y="44"/>
                    <a:pt x="41" y="45"/>
                  </a:cubicBezTo>
                  <a:cubicBezTo>
                    <a:pt x="38" y="47"/>
                    <a:pt x="34" y="47"/>
                    <a:pt x="31" y="44"/>
                  </a:cubicBezTo>
                  <a:lnTo>
                    <a:pt x="25" y="37"/>
                  </a:lnTo>
                  <a:cubicBezTo>
                    <a:pt x="23" y="34"/>
                    <a:pt x="23" y="30"/>
                    <a:pt x="25" y="27"/>
                  </a:cubicBezTo>
                  <a:cubicBezTo>
                    <a:pt x="26" y="24"/>
                    <a:pt x="30" y="23"/>
                    <a:pt x="33" y="24"/>
                  </a:cubicBezTo>
                  <a:lnTo>
                    <a:pt x="42" y="26"/>
                  </a:lnTo>
                  <a:cubicBezTo>
                    <a:pt x="46" y="26"/>
                    <a:pt x="48" y="29"/>
                    <a:pt x="48" y="33"/>
                  </a:cubicBezTo>
                  <a:cubicBezTo>
                    <a:pt x="49" y="37"/>
                    <a:pt x="46" y="40"/>
                    <a:pt x="43" y="41"/>
                  </a:cubicBezTo>
                  <a:lnTo>
                    <a:pt x="34" y="44"/>
                  </a:lnTo>
                  <a:cubicBezTo>
                    <a:pt x="30" y="45"/>
                    <a:pt x="26" y="44"/>
                    <a:pt x="24" y="40"/>
                  </a:cubicBezTo>
                  <a:cubicBezTo>
                    <a:pt x="23" y="37"/>
                    <a:pt x="24" y="32"/>
                    <a:pt x="27" y="30"/>
                  </a:cubicBezTo>
                  <a:lnTo>
                    <a:pt x="31" y="27"/>
                  </a:lnTo>
                  <a:cubicBezTo>
                    <a:pt x="34" y="25"/>
                    <a:pt x="38" y="25"/>
                    <a:pt x="41" y="28"/>
                  </a:cubicBezTo>
                  <a:cubicBezTo>
                    <a:pt x="44" y="30"/>
                    <a:pt x="44" y="34"/>
                    <a:pt x="42" y="38"/>
                  </a:cubicBezTo>
                  <a:lnTo>
                    <a:pt x="37" y="46"/>
                  </a:lnTo>
                  <a:cubicBezTo>
                    <a:pt x="35" y="49"/>
                    <a:pt x="31" y="50"/>
                    <a:pt x="28" y="49"/>
                  </a:cubicBezTo>
                  <a:cubicBezTo>
                    <a:pt x="24" y="47"/>
                    <a:pt x="22" y="44"/>
                    <a:pt x="23" y="40"/>
                  </a:cubicBezTo>
                  <a:lnTo>
                    <a:pt x="24" y="35"/>
                  </a:lnTo>
                  <a:cubicBezTo>
                    <a:pt x="24" y="31"/>
                    <a:pt x="28" y="28"/>
                    <a:pt x="32" y="28"/>
                  </a:cubicBezTo>
                  <a:cubicBezTo>
                    <a:pt x="36" y="29"/>
                    <a:pt x="39" y="32"/>
                    <a:pt x="39" y="36"/>
                  </a:cubicBezTo>
                  <a:lnTo>
                    <a:pt x="39" y="44"/>
                  </a:lnTo>
                  <a:cubicBezTo>
                    <a:pt x="39" y="48"/>
                    <a:pt x="37" y="51"/>
                    <a:pt x="34" y="52"/>
                  </a:cubicBezTo>
                  <a:cubicBezTo>
                    <a:pt x="30" y="53"/>
                    <a:pt x="27" y="52"/>
                    <a:pt x="25" y="49"/>
                  </a:cubicBezTo>
                  <a:lnTo>
                    <a:pt x="21" y="43"/>
                  </a:lnTo>
                  <a:cubicBezTo>
                    <a:pt x="19" y="40"/>
                    <a:pt x="19" y="36"/>
                    <a:pt x="22" y="33"/>
                  </a:cubicBezTo>
                  <a:cubicBezTo>
                    <a:pt x="24" y="30"/>
                    <a:pt x="28" y="30"/>
                    <a:pt x="31" y="32"/>
                  </a:cubicBezTo>
                  <a:lnTo>
                    <a:pt x="38" y="36"/>
                  </a:lnTo>
                  <a:cubicBezTo>
                    <a:pt x="42" y="38"/>
                    <a:pt x="44" y="42"/>
                    <a:pt x="42" y="46"/>
                  </a:cubicBezTo>
                  <a:cubicBezTo>
                    <a:pt x="39" y="50"/>
                    <a:pt x="35" y="52"/>
                    <a:pt x="31" y="50"/>
                  </a:cubicBezTo>
                  <a:lnTo>
                    <a:pt x="27" y="48"/>
                  </a:lnTo>
                  <a:cubicBezTo>
                    <a:pt x="24" y="46"/>
                    <a:pt x="22" y="42"/>
                    <a:pt x="23" y="39"/>
                  </a:cubicBezTo>
                  <a:cubicBezTo>
                    <a:pt x="24" y="35"/>
                    <a:pt x="27" y="32"/>
                    <a:pt x="30" y="32"/>
                  </a:cubicBezTo>
                  <a:lnTo>
                    <a:pt x="2180" y="32"/>
                  </a:lnTo>
                  <a:cubicBezTo>
                    <a:pt x="2184" y="32"/>
                    <a:pt x="2187" y="35"/>
                    <a:pt x="2188" y="39"/>
                  </a:cubicBezTo>
                  <a:cubicBezTo>
                    <a:pt x="2189" y="42"/>
                    <a:pt x="2187" y="46"/>
                    <a:pt x="2184" y="48"/>
                  </a:cubicBezTo>
                  <a:lnTo>
                    <a:pt x="2180" y="50"/>
                  </a:lnTo>
                  <a:cubicBezTo>
                    <a:pt x="2176" y="52"/>
                    <a:pt x="2171" y="50"/>
                    <a:pt x="2169" y="46"/>
                  </a:cubicBezTo>
                  <a:cubicBezTo>
                    <a:pt x="2167" y="42"/>
                    <a:pt x="2169" y="38"/>
                    <a:pt x="2172" y="36"/>
                  </a:cubicBezTo>
                  <a:lnTo>
                    <a:pt x="2179" y="32"/>
                  </a:lnTo>
                  <a:cubicBezTo>
                    <a:pt x="2183" y="30"/>
                    <a:pt x="2187" y="30"/>
                    <a:pt x="2189" y="33"/>
                  </a:cubicBezTo>
                  <a:cubicBezTo>
                    <a:pt x="2192" y="36"/>
                    <a:pt x="2192" y="40"/>
                    <a:pt x="2190" y="43"/>
                  </a:cubicBezTo>
                  <a:lnTo>
                    <a:pt x="2186" y="49"/>
                  </a:lnTo>
                  <a:cubicBezTo>
                    <a:pt x="2184" y="52"/>
                    <a:pt x="2181" y="53"/>
                    <a:pt x="2177" y="52"/>
                  </a:cubicBezTo>
                  <a:cubicBezTo>
                    <a:pt x="2174" y="51"/>
                    <a:pt x="2171" y="48"/>
                    <a:pt x="2171" y="44"/>
                  </a:cubicBezTo>
                  <a:lnTo>
                    <a:pt x="2171" y="36"/>
                  </a:lnTo>
                  <a:cubicBezTo>
                    <a:pt x="2171" y="33"/>
                    <a:pt x="2174" y="29"/>
                    <a:pt x="2178" y="29"/>
                  </a:cubicBezTo>
                  <a:cubicBezTo>
                    <a:pt x="2182" y="28"/>
                    <a:pt x="2185" y="30"/>
                    <a:pt x="2187" y="33"/>
                  </a:cubicBezTo>
                  <a:lnTo>
                    <a:pt x="2189" y="38"/>
                  </a:lnTo>
                  <a:cubicBezTo>
                    <a:pt x="2190" y="42"/>
                    <a:pt x="2189" y="47"/>
                    <a:pt x="2185" y="49"/>
                  </a:cubicBezTo>
                  <a:cubicBezTo>
                    <a:pt x="2181" y="50"/>
                    <a:pt x="2177" y="49"/>
                    <a:pt x="2175" y="46"/>
                  </a:cubicBezTo>
                  <a:lnTo>
                    <a:pt x="2170" y="38"/>
                  </a:lnTo>
                  <a:cubicBezTo>
                    <a:pt x="2168" y="34"/>
                    <a:pt x="2168" y="30"/>
                    <a:pt x="2171" y="28"/>
                  </a:cubicBezTo>
                  <a:cubicBezTo>
                    <a:pt x="2174" y="25"/>
                    <a:pt x="2178" y="25"/>
                    <a:pt x="2181" y="27"/>
                  </a:cubicBezTo>
                  <a:lnTo>
                    <a:pt x="2185" y="30"/>
                  </a:lnTo>
                  <a:cubicBezTo>
                    <a:pt x="2188" y="32"/>
                    <a:pt x="2189" y="37"/>
                    <a:pt x="2188" y="40"/>
                  </a:cubicBezTo>
                  <a:cubicBezTo>
                    <a:pt x="2186" y="44"/>
                    <a:pt x="2182" y="45"/>
                    <a:pt x="2178" y="44"/>
                  </a:cubicBezTo>
                  <a:lnTo>
                    <a:pt x="2169" y="41"/>
                  </a:lnTo>
                  <a:cubicBezTo>
                    <a:pt x="2166" y="40"/>
                    <a:pt x="2163" y="37"/>
                    <a:pt x="2163" y="33"/>
                  </a:cubicBezTo>
                  <a:cubicBezTo>
                    <a:pt x="2164" y="29"/>
                    <a:pt x="2166" y="26"/>
                    <a:pt x="2170" y="26"/>
                  </a:cubicBezTo>
                  <a:lnTo>
                    <a:pt x="2179" y="24"/>
                  </a:lnTo>
                  <a:cubicBezTo>
                    <a:pt x="2182" y="23"/>
                    <a:pt x="2186" y="24"/>
                    <a:pt x="2187" y="27"/>
                  </a:cubicBezTo>
                  <a:cubicBezTo>
                    <a:pt x="2189" y="30"/>
                    <a:pt x="2189" y="34"/>
                    <a:pt x="2187" y="37"/>
                  </a:cubicBezTo>
                  <a:lnTo>
                    <a:pt x="2181" y="44"/>
                  </a:lnTo>
                  <a:cubicBezTo>
                    <a:pt x="2178" y="46"/>
                    <a:pt x="2174" y="47"/>
                    <a:pt x="2171" y="46"/>
                  </a:cubicBezTo>
                  <a:cubicBezTo>
                    <a:pt x="2168" y="44"/>
                    <a:pt x="2166" y="41"/>
                    <a:pt x="2167" y="37"/>
                  </a:cubicBezTo>
                  <a:lnTo>
                    <a:pt x="2168" y="31"/>
                  </a:lnTo>
                  <a:cubicBezTo>
                    <a:pt x="2168" y="27"/>
                    <a:pt x="2172" y="24"/>
                    <a:pt x="2176" y="24"/>
                  </a:cubicBezTo>
                  <a:cubicBezTo>
                    <a:pt x="2180" y="25"/>
                    <a:pt x="2183" y="28"/>
                    <a:pt x="2183" y="32"/>
                  </a:cubicBezTo>
                  <a:lnTo>
                    <a:pt x="2183" y="3489"/>
                  </a:lnTo>
                  <a:cubicBezTo>
                    <a:pt x="2183" y="3494"/>
                    <a:pt x="2180" y="3497"/>
                    <a:pt x="2176" y="3497"/>
                  </a:cubicBezTo>
                  <a:cubicBezTo>
                    <a:pt x="2172" y="3498"/>
                    <a:pt x="2169" y="3495"/>
                    <a:pt x="2168" y="3491"/>
                  </a:cubicBezTo>
                  <a:lnTo>
                    <a:pt x="2167" y="3487"/>
                  </a:lnTo>
                  <a:cubicBezTo>
                    <a:pt x="2166" y="3484"/>
                    <a:pt x="2168" y="3480"/>
                    <a:pt x="2171" y="3478"/>
                  </a:cubicBezTo>
                  <a:cubicBezTo>
                    <a:pt x="2174" y="3477"/>
                    <a:pt x="2179" y="3478"/>
                    <a:pt x="2181" y="3481"/>
                  </a:cubicBezTo>
                  <a:lnTo>
                    <a:pt x="2187" y="3489"/>
                  </a:lnTo>
                  <a:cubicBezTo>
                    <a:pt x="2189" y="3491"/>
                    <a:pt x="2189" y="3495"/>
                    <a:pt x="2187" y="3498"/>
                  </a:cubicBezTo>
                  <a:cubicBezTo>
                    <a:pt x="2185" y="3501"/>
                    <a:pt x="2181" y="3502"/>
                    <a:pt x="2178" y="3501"/>
                  </a:cubicBezTo>
                  <a:lnTo>
                    <a:pt x="2169" y="3498"/>
                  </a:lnTo>
                  <a:cubicBezTo>
                    <a:pt x="2166" y="3497"/>
                    <a:pt x="2163" y="3494"/>
                    <a:pt x="2163" y="3490"/>
                  </a:cubicBezTo>
                  <a:cubicBezTo>
                    <a:pt x="2163" y="3487"/>
                    <a:pt x="2166" y="3484"/>
                    <a:pt x="2169" y="3483"/>
                  </a:cubicBezTo>
                  <a:lnTo>
                    <a:pt x="2178" y="3480"/>
                  </a:lnTo>
                  <a:cubicBezTo>
                    <a:pt x="2182" y="3479"/>
                    <a:pt x="2186" y="3480"/>
                    <a:pt x="2188" y="3484"/>
                  </a:cubicBezTo>
                  <a:cubicBezTo>
                    <a:pt x="2189" y="3487"/>
                    <a:pt x="2188" y="3492"/>
                    <a:pt x="2185" y="3494"/>
                  </a:cubicBezTo>
                  <a:lnTo>
                    <a:pt x="2181" y="3497"/>
                  </a:lnTo>
                  <a:cubicBezTo>
                    <a:pt x="2178" y="3499"/>
                    <a:pt x="2174" y="3499"/>
                    <a:pt x="2171" y="3496"/>
                  </a:cubicBezTo>
                  <a:cubicBezTo>
                    <a:pt x="2168" y="3494"/>
                    <a:pt x="2168" y="3489"/>
                    <a:pt x="2170" y="3486"/>
                  </a:cubicBezTo>
                  <a:lnTo>
                    <a:pt x="2175" y="3478"/>
                  </a:lnTo>
                  <a:cubicBezTo>
                    <a:pt x="2177" y="3475"/>
                    <a:pt x="2182" y="3473"/>
                    <a:pt x="2185" y="3475"/>
                  </a:cubicBezTo>
                  <a:cubicBezTo>
                    <a:pt x="2189" y="3478"/>
                    <a:pt x="2191" y="3482"/>
                    <a:pt x="2189" y="3486"/>
                  </a:cubicBezTo>
                  <a:lnTo>
                    <a:pt x="2187" y="3490"/>
                  </a:lnTo>
                  <a:cubicBezTo>
                    <a:pt x="2185" y="3493"/>
                    <a:pt x="2181" y="3495"/>
                    <a:pt x="2178" y="3494"/>
                  </a:cubicBezTo>
                  <a:cubicBezTo>
                    <a:pt x="2174" y="3493"/>
                    <a:pt x="2171" y="3490"/>
                    <a:pt x="2171" y="3486"/>
                  </a:cubicBezTo>
                  <a:lnTo>
                    <a:pt x="2171" y="3478"/>
                  </a:lnTo>
                  <a:cubicBezTo>
                    <a:pt x="2171" y="3475"/>
                    <a:pt x="2174" y="3472"/>
                    <a:pt x="2177" y="3471"/>
                  </a:cubicBezTo>
                  <a:cubicBezTo>
                    <a:pt x="2181" y="3470"/>
                    <a:pt x="2185" y="3471"/>
                    <a:pt x="2186" y="3474"/>
                  </a:cubicBezTo>
                  <a:lnTo>
                    <a:pt x="2190" y="3481"/>
                  </a:lnTo>
                  <a:cubicBezTo>
                    <a:pt x="2192" y="3485"/>
                    <a:pt x="2192" y="3489"/>
                    <a:pt x="2189" y="3491"/>
                  </a:cubicBezTo>
                  <a:cubicBezTo>
                    <a:pt x="2186" y="3494"/>
                    <a:pt x="2182" y="3494"/>
                    <a:pt x="2179" y="3492"/>
                  </a:cubicBezTo>
                  <a:lnTo>
                    <a:pt x="2172" y="3487"/>
                  </a:lnTo>
                  <a:cubicBezTo>
                    <a:pt x="2169" y="3485"/>
                    <a:pt x="2168" y="3481"/>
                    <a:pt x="2169" y="3477"/>
                  </a:cubicBezTo>
                  <a:cubicBezTo>
                    <a:pt x="2171" y="3474"/>
                    <a:pt x="2175" y="3472"/>
                    <a:pt x="2178" y="3473"/>
                  </a:cubicBezTo>
                  <a:lnTo>
                    <a:pt x="2182" y="3474"/>
                  </a:lnTo>
                  <a:cubicBezTo>
                    <a:pt x="2186" y="3475"/>
                    <a:pt x="2189" y="3478"/>
                    <a:pt x="2188" y="3482"/>
                  </a:cubicBezTo>
                  <a:cubicBezTo>
                    <a:pt x="2188" y="3486"/>
                    <a:pt x="2185" y="3489"/>
                    <a:pt x="2180" y="3489"/>
                  </a:cubicBezTo>
                  <a:lnTo>
                    <a:pt x="30" y="3489"/>
                  </a:lnTo>
                  <a:cubicBezTo>
                    <a:pt x="26" y="3489"/>
                    <a:pt x="23" y="3486"/>
                    <a:pt x="22" y="3482"/>
                  </a:cubicBezTo>
                  <a:cubicBezTo>
                    <a:pt x="22" y="3478"/>
                    <a:pt x="25" y="3474"/>
                    <a:pt x="29" y="3474"/>
                  </a:cubicBezTo>
                  <a:lnTo>
                    <a:pt x="34" y="3473"/>
                  </a:lnTo>
                  <a:cubicBezTo>
                    <a:pt x="38" y="3472"/>
                    <a:pt x="41" y="3474"/>
                    <a:pt x="43" y="3477"/>
                  </a:cubicBezTo>
                  <a:cubicBezTo>
                    <a:pt x="44" y="3481"/>
                    <a:pt x="43" y="3485"/>
                    <a:pt x="40" y="3487"/>
                  </a:cubicBezTo>
                  <a:lnTo>
                    <a:pt x="33" y="3492"/>
                  </a:lnTo>
                  <a:cubicBezTo>
                    <a:pt x="30" y="3494"/>
                    <a:pt x="26" y="3494"/>
                    <a:pt x="23" y="3492"/>
                  </a:cubicBezTo>
                  <a:cubicBezTo>
                    <a:pt x="21" y="3489"/>
                    <a:pt x="20" y="3486"/>
                    <a:pt x="21" y="3482"/>
                  </a:cubicBezTo>
                  <a:lnTo>
                    <a:pt x="24" y="3475"/>
                  </a:lnTo>
                  <a:cubicBezTo>
                    <a:pt x="26" y="3472"/>
                    <a:pt x="29" y="3470"/>
                    <a:pt x="33" y="3471"/>
                  </a:cubicBezTo>
                  <a:cubicBezTo>
                    <a:pt x="37" y="3471"/>
                    <a:pt x="39" y="3475"/>
                    <a:pt x="39" y="3478"/>
                  </a:cubicBezTo>
                  <a:lnTo>
                    <a:pt x="39" y="3486"/>
                  </a:lnTo>
                  <a:cubicBezTo>
                    <a:pt x="39" y="3491"/>
                    <a:pt x="36" y="3494"/>
                    <a:pt x="32" y="3494"/>
                  </a:cubicBezTo>
                  <a:cubicBezTo>
                    <a:pt x="28" y="3495"/>
                    <a:pt x="25" y="3492"/>
                    <a:pt x="24" y="3488"/>
                  </a:cubicBezTo>
                  <a:lnTo>
                    <a:pt x="23" y="3484"/>
                  </a:lnTo>
                  <a:cubicBezTo>
                    <a:pt x="22" y="3481"/>
                    <a:pt x="24" y="3477"/>
                    <a:pt x="27" y="3475"/>
                  </a:cubicBezTo>
                  <a:cubicBezTo>
                    <a:pt x="31" y="3474"/>
                    <a:pt x="35" y="3475"/>
                    <a:pt x="37" y="3478"/>
                  </a:cubicBezTo>
                  <a:lnTo>
                    <a:pt x="42" y="3486"/>
                  </a:lnTo>
                  <a:cubicBezTo>
                    <a:pt x="44" y="3489"/>
                    <a:pt x="44" y="3494"/>
                    <a:pt x="41" y="3496"/>
                  </a:cubicBezTo>
                  <a:cubicBezTo>
                    <a:pt x="38" y="3499"/>
                    <a:pt x="34" y="3499"/>
                    <a:pt x="31" y="3497"/>
                  </a:cubicBezTo>
                  <a:lnTo>
                    <a:pt x="27" y="3494"/>
                  </a:lnTo>
                  <a:cubicBezTo>
                    <a:pt x="24" y="3492"/>
                    <a:pt x="23" y="3487"/>
                    <a:pt x="24" y="3484"/>
                  </a:cubicBezTo>
                  <a:cubicBezTo>
                    <a:pt x="26" y="3480"/>
                    <a:pt x="30" y="3479"/>
                    <a:pt x="34" y="3480"/>
                  </a:cubicBezTo>
                  <a:lnTo>
                    <a:pt x="43" y="3483"/>
                  </a:lnTo>
                  <a:cubicBezTo>
                    <a:pt x="46" y="3484"/>
                    <a:pt x="48" y="3487"/>
                    <a:pt x="48" y="3490"/>
                  </a:cubicBezTo>
                  <a:cubicBezTo>
                    <a:pt x="48" y="3494"/>
                    <a:pt x="46" y="3497"/>
                    <a:pt x="43" y="3498"/>
                  </a:cubicBezTo>
                  <a:lnTo>
                    <a:pt x="34" y="3501"/>
                  </a:lnTo>
                  <a:cubicBezTo>
                    <a:pt x="31" y="3502"/>
                    <a:pt x="27" y="3501"/>
                    <a:pt x="25" y="3498"/>
                  </a:cubicBezTo>
                  <a:cubicBezTo>
                    <a:pt x="23" y="3495"/>
                    <a:pt x="23" y="3491"/>
                    <a:pt x="25" y="3489"/>
                  </a:cubicBezTo>
                  <a:lnTo>
                    <a:pt x="31" y="3481"/>
                  </a:lnTo>
                  <a:cubicBezTo>
                    <a:pt x="34" y="3477"/>
                    <a:pt x="38" y="3476"/>
                    <a:pt x="42" y="3479"/>
                  </a:cubicBezTo>
                  <a:cubicBezTo>
                    <a:pt x="45" y="3481"/>
                    <a:pt x="46" y="3485"/>
                    <a:pt x="45" y="3489"/>
                  </a:cubicBezTo>
                  <a:lnTo>
                    <a:pt x="43" y="3493"/>
                  </a:lnTo>
                  <a:cubicBezTo>
                    <a:pt x="41" y="3496"/>
                    <a:pt x="37" y="3498"/>
                    <a:pt x="34" y="3497"/>
                  </a:cubicBezTo>
                  <a:cubicBezTo>
                    <a:pt x="30" y="3496"/>
                    <a:pt x="27" y="3493"/>
                    <a:pt x="27" y="3489"/>
                  </a:cubicBezTo>
                  <a:lnTo>
                    <a:pt x="27" y="32"/>
                  </a:lnTo>
                  <a:close/>
                  <a:moveTo>
                    <a:pt x="43" y="3489"/>
                  </a:moveTo>
                  <a:lnTo>
                    <a:pt x="28" y="3486"/>
                  </a:lnTo>
                  <a:lnTo>
                    <a:pt x="30" y="3482"/>
                  </a:lnTo>
                  <a:lnTo>
                    <a:pt x="44" y="3490"/>
                  </a:lnTo>
                  <a:lnTo>
                    <a:pt x="38" y="3498"/>
                  </a:lnTo>
                  <a:lnTo>
                    <a:pt x="29" y="3486"/>
                  </a:lnTo>
                  <a:lnTo>
                    <a:pt x="38" y="3483"/>
                  </a:lnTo>
                  <a:lnTo>
                    <a:pt x="38" y="3498"/>
                  </a:lnTo>
                  <a:lnTo>
                    <a:pt x="29" y="3495"/>
                  </a:lnTo>
                  <a:lnTo>
                    <a:pt x="36" y="3481"/>
                  </a:lnTo>
                  <a:lnTo>
                    <a:pt x="40" y="3484"/>
                  </a:lnTo>
                  <a:lnTo>
                    <a:pt x="29" y="3495"/>
                  </a:lnTo>
                  <a:lnTo>
                    <a:pt x="24" y="3487"/>
                  </a:lnTo>
                  <a:lnTo>
                    <a:pt x="38" y="3481"/>
                  </a:lnTo>
                  <a:lnTo>
                    <a:pt x="39" y="3485"/>
                  </a:lnTo>
                  <a:lnTo>
                    <a:pt x="23" y="3486"/>
                  </a:lnTo>
                  <a:lnTo>
                    <a:pt x="23" y="3478"/>
                  </a:lnTo>
                  <a:lnTo>
                    <a:pt x="39" y="3482"/>
                  </a:lnTo>
                  <a:lnTo>
                    <a:pt x="36" y="3489"/>
                  </a:lnTo>
                  <a:lnTo>
                    <a:pt x="24" y="3479"/>
                  </a:lnTo>
                  <a:lnTo>
                    <a:pt x="31" y="3474"/>
                  </a:lnTo>
                  <a:lnTo>
                    <a:pt x="37" y="3488"/>
                  </a:lnTo>
                  <a:lnTo>
                    <a:pt x="32" y="3489"/>
                  </a:lnTo>
                  <a:lnTo>
                    <a:pt x="30" y="3473"/>
                  </a:lnTo>
                  <a:lnTo>
                    <a:pt x="2180" y="3473"/>
                  </a:lnTo>
                  <a:lnTo>
                    <a:pt x="2179" y="3489"/>
                  </a:lnTo>
                  <a:lnTo>
                    <a:pt x="2175" y="3488"/>
                  </a:lnTo>
                  <a:lnTo>
                    <a:pt x="2181" y="3474"/>
                  </a:lnTo>
                  <a:lnTo>
                    <a:pt x="2188" y="3479"/>
                  </a:lnTo>
                  <a:lnTo>
                    <a:pt x="2177" y="3489"/>
                  </a:lnTo>
                  <a:lnTo>
                    <a:pt x="2173" y="3482"/>
                  </a:lnTo>
                  <a:lnTo>
                    <a:pt x="2187" y="3478"/>
                  </a:lnTo>
                  <a:lnTo>
                    <a:pt x="2187" y="3486"/>
                  </a:lnTo>
                  <a:lnTo>
                    <a:pt x="2172" y="3483"/>
                  </a:lnTo>
                  <a:lnTo>
                    <a:pt x="2174" y="3479"/>
                  </a:lnTo>
                  <a:lnTo>
                    <a:pt x="2188" y="3487"/>
                  </a:lnTo>
                  <a:lnTo>
                    <a:pt x="2183" y="3495"/>
                  </a:lnTo>
                  <a:lnTo>
                    <a:pt x="2172" y="3484"/>
                  </a:lnTo>
                  <a:lnTo>
                    <a:pt x="2176" y="3481"/>
                  </a:lnTo>
                  <a:lnTo>
                    <a:pt x="2183" y="3495"/>
                  </a:lnTo>
                  <a:lnTo>
                    <a:pt x="2174" y="3498"/>
                  </a:lnTo>
                  <a:lnTo>
                    <a:pt x="2174" y="3483"/>
                  </a:lnTo>
                  <a:lnTo>
                    <a:pt x="2183" y="3486"/>
                  </a:lnTo>
                  <a:lnTo>
                    <a:pt x="2174" y="3498"/>
                  </a:lnTo>
                  <a:lnTo>
                    <a:pt x="2168" y="3490"/>
                  </a:lnTo>
                  <a:lnTo>
                    <a:pt x="2182" y="3484"/>
                  </a:lnTo>
                  <a:lnTo>
                    <a:pt x="2183" y="3488"/>
                  </a:lnTo>
                  <a:lnTo>
                    <a:pt x="2167" y="3489"/>
                  </a:lnTo>
                  <a:lnTo>
                    <a:pt x="2167" y="32"/>
                  </a:lnTo>
                  <a:lnTo>
                    <a:pt x="2183" y="34"/>
                  </a:lnTo>
                  <a:lnTo>
                    <a:pt x="2182" y="40"/>
                  </a:lnTo>
                  <a:lnTo>
                    <a:pt x="2168" y="33"/>
                  </a:lnTo>
                  <a:lnTo>
                    <a:pt x="2174" y="26"/>
                  </a:lnTo>
                  <a:lnTo>
                    <a:pt x="2182" y="39"/>
                  </a:lnTo>
                  <a:lnTo>
                    <a:pt x="2173" y="41"/>
                  </a:lnTo>
                  <a:lnTo>
                    <a:pt x="2174" y="26"/>
                  </a:lnTo>
                  <a:lnTo>
                    <a:pt x="2183" y="29"/>
                  </a:lnTo>
                  <a:lnTo>
                    <a:pt x="2176" y="43"/>
                  </a:lnTo>
                  <a:lnTo>
                    <a:pt x="2172" y="40"/>
                  </a:lnTo>
                  <a:lnTo>
                    <a:pt x="2183" y="29"/>
                  </a:lnTo>
                  <a:lnTo>
                    <a:pt x="2188" y="37"/>
                  </a:lnTo>
                  <a:lnTo>
                    <a:pt x="2174" y="44"/>
                  </a:lnTo>
                  <a:lnTo>
                    <a:pt x="2172" y="39"/>
                  </a:lnTo>
                  <a:lnTo>
                    <a:pt x="2187" y="36"/>
                  </a:lnTo>
                  <a:lnTo>
                    <a:pt x="2187" y="44"/>
                  </a:lnTo>
                  <a:lnTo>
                    <a:pt x="2173" y="40"/>
                  </a:lnTo>
                  <a:lnTo>
                    <a:pt x="2177" y="34"/>
                  </a:lnTo>
                  <a:lnTo>
                    <a:pt x="2187" y="45"/>
                  </a:lnTo>
                  <a:lnTo>
                    <a:pt x="2180" y="49"/>
                  </a:lnTo>
                  <a:lnTo>
                    <a:pt x="2173" y="35"/>
                  </a:lnTo>
                  <a:lnTo>
                    <a:pt x="2177" y="33"/>
                  </a:lnTo>
                  <a:lnTo>
                    <a:pt x="2180" y="48"/>
                  </a:lnTo>
                  <a:lnTo>
                    <a:pt x="30" y="48"/>
                  </a:lnTo>
                  <a:lnTo>
                    <a:pt x="34" y="33"/>
                  </a:lnTo>
                  <a:lnTo>
                    <a:pt x="38" y="35"/>
                  </a:lnTo>
                  <a:lnTo>
                    <a:pt x="30" y="49"/>
                  </a:lnTo>
                  <a:lnTo>
                    <a:pt x="23" y="45"/>
                  </a:lnTo>
                  <a:lnTo>
                    <a:pt x="34" y="34"/>
                  </a:lnTo>
                  <a:lnTo>
                    <a:pt x="38" y="40"/>
                  </a:lnTo>
                  <a:lnTo>
                    <a:pt x="23" y="44"/>
                  </a:lnTo>
                  <a:lnTo>
                    <a:pt x="23" y="36"/>
                  </a:lnTo>
                  <a:lnTo>
                    <a:pt x="39" y="38"/>
                  </a:lnTo>
                  <a:lnTo>
                    <a:pt x="38" y="43"/>
                  </a:lnTo>
                  <a:lnTo>
                    <a:pt x="24" y="37"/>
                  </a:lnTo>
                  <a:lnTo>
                    <a:pt x="29" y="29"/>
                  </a:lnTo>
                  <a:lnTo>
                    <a:pt x="40" y="40"/>
                  </a:lnTo>
                  <a:lnTo>
                    <a:pt x="36" y="43"/>
                  </a:lnTo>
                  <a:lnTo>
                    <a:pt x="29" y="29"/>
                  </a:lnTo>
                  <a:lnTo>
                    <a:pt x="38" y="26"/>
                  </a:lnTo>
                  <a:lnTo>
                    <a:pt x="39" y="41"/>
                  </a:lnTo>
                  <a:lnTo>
                    <a:pt x="30" y="39"/>
                  </a:lnTo>
                  <a:lnTo>
                    <a:pt x="38" y="26"/>
                  </a:lnTo>
                  <a:lnTo>
                    <a:pt x="44" y="33"/>
                  </a:lnTo>
                  <a:lnTo>
                    <a:pt x="30" y="41"/>
                  </a:lnTo>
                  <a:lnTo>
                    <a:pt x="28" y="35"/>
                  </a:lnTo>
                  <a:lnTo>
                    <a:pt x="43" y="32"/>
                  </a:lnTo>
                  <a:lnTo>
                    <a:pt x="43" y="3489"/>
                  </a:lnTo>
                  <a:close/>
                  <a:moveTo>
                    <a:pt x="11" y="32"/>
                  </a:moveTo>
                  <a:cubicBezTo>
                    <a:pt x="11" y="31"/>
                    <a:pt x="12" y="29"/>
                    <a:pt x="13" y="28"/>
                  </a:cubicBezTo>
                  <a:lnTo>
                    <a:pt x="17" y="22"/>
                  </a:lnTo>
                  <a:cubicBezTo>
                    <a:pt x="18" y="20"/>
                    <a:pt x="20" y="19"/>
                    <a:pt x="22" y="19"/>
                  </a:cubicBezTo>
                  <a:lnTo>
                    <a:pt x="29" y="18"/>
                  </a:lnTo>
                  <a:cubicBezTo>
                    <a:pt x="31" y="17"/>
                    <a:pt x="32" y="17"/>
                    <a:pt x="33" y="18"/>
                  </a:cubicBezTo>
                  <a:lnTo>
                    <a:pt x="48" y="23"/>
                  </a:lnTo>
                  <a:cubicBezTo>
                    <a:pt x="49" y="23"/>
                    <a:pt x="50" y="24"/>
                    <a:pt x="51" y="25"/>
                  </a:cubicBezTo>
                  <a:lnTo>
                    <a:pt x="56" y="30"/>
                  </a:lnTo>
                  <a:cubicBezTo>
                    <a:pt x="58" y="32"/>
                    <a:pt x="59" y="34"/>
                    <a:pt x="58" y="37"/>
                  </a:cubicBezTo>
                  <a:lnTo>
                    <a:pt x="57" y="44"/>
                  </a:lnTo>
                  <a:cubicBezTo>
                    <a:pt x="57" y="45"/>
                    <a:pt x="57" y="46"/>
                    <a:pt x="56" y="47"/>
                  </a:cubicBezTo>
                  <a:lnTo>
                    <a:pt x="50" y="55"/>
                  </a:lnTo>
                  <a:cubicBezTo>
                    <a:pt x="49" y="56"/>
                    <a:pt x="48" y="57"/>
                    <a:pt x="47" y="58"/>
                  </a:cubicBezTo>
                  <a:lnTo>
                    <a:pt x="40" y="61"/>
                  </a:lnTo>
                  <a:cubicBezTo>
                    <a:pt x="37" y="62"/>
                    <a:pt x="35" y="62"/>
                    <a:pt x="32" y="60"/>
                  </a:cubicBezTo>
                  <a:lnTo>
                    <a:pt x="25" y="56"/>
                  </a:lnTo>
                  <a:cubicBezTo>
                    <a:pt x="24" y="56"/>
                    <a:pt x="23" y="54"/>
                    <a:pt x="22" y="53"/>
                  </a:cubicBezTo>
                  <a:lnTo>
                    <a:pt x="16" y="40"/>
                  </a:lnTo>
                  <a:cubicBezTo>
                    <a:pt x="16" y="38"/>
                    <a:pt x="15" y="37"/>
                    <a:pt x="16" y="35"/>
                  </a:cubicBezTo>
                  <a:lnTo>
                    <a:pt x="17" y="27"/>
                  </a:lnTo>
                  <a:cubicBezTo>
                    <a:pt x="17" y="25"/>
                    <a:pt x="18" y="23"/>
                    <a:pt x="20" y="22"/>
                  </a:cubicBezTo>
                  <a:lnTo>
                    <a:pt x="26" y="18"/>
                  </a:lnTo>
                  <a:cubicBezTo>
                    <a:pt x="27" y="17"/>
                    <a:pt x="29" y="16"/>
                    <a:pt x="30" y="16"/>
                  </a:cubicBezTo>
                  <a:lnTo>
                    <a:pt x="2180" y="16"/>
                  </a:lnTo>
                  <a:cubicBezTo>
                    <a:pt x="2182" y="16"/>
                    <a:pt x="2183" y="17"/>
                    <a:pt x="2184" y="18"/>
                  </a:cubicBezTo>
                  <a:lnTo>
                    <a:pt x="2191" y="22"/>
                  </a:lnTo>
                  <a:cubicBezTo>
                    <a:pt x="2194" y="23"/>
                    <a:pt x="2195" y="25"/>
                    <a:pt x="2195" y="27"/>
                  </a:cubicBezTo>
                  <a:lnTo>
                    <a:pt x="2196" y="35"/>
                  </a:lnTo>
                  <a:cubicBezTo>
                    <a:pt x="2197" y="37"/>
                    <a:pt x="2196" y="39"/>
                    <a:pt x="2196" y="40"/>
                  </a:cubicBezTo>
                  <a:lnTo>
                    <a:pt x="2189" y="53"/>
                  </a:lnTo>
                  <a:cubicBezTo>
                    <a:pt x="2188" y="55"/>
                    <a:pt x="2187" y="56"/>
                    <a:pt x="2185" y="56"/>
                  </a:cubicBezTo>
                  <a:lnTo>
                    <a:pt x="2178" y="60"/>
                  </a:lnTo>
                  <a:cubicBezTo>
                    <a:pt x="2176" y="62"/>
                    <a:pt x="2174" y="62"/>
                    <a:pt x="2171" y="61"/>
                  </a:cubicBezTo>
                  <a:lnTo>
                    <a:pt x="2164" y="58"/>
                  </a:lnTo>
                  <a:cubicBezTo>
                    <a:pt x="2163" y="57"/>
                    <a:pt x="2162" y="56"/>
                    <a:pt x="2161" y="55"/>
                  </a:cubicBezTo>
                  <a:lnTo>
                    <a:pt x="2156" y="47"/>
                  </a:lnTo>
                  <a:cubicBezTo>
                    <a:pt x="2155" y="46"/>
                    <a:pt x="2155" y="45"/>
                    <a:pt x="2155" y="44"/>
                  </a:cubicBezTo>
                  <a:lnTo>
                    <a:pt x="2154" y="37"/>
                  </a:lnTo>
                  <a:cubicBezTo>
                    <a:pt x="2153" y="34"/>
                    <a:pt x="2154" y="32"/>
                    <a:pt x="2156" y="30"/>
                  </a:cubicBezTo>
                  <a:lnTo>
                    <a:pt x="2161" y="25"/>
                  </a:lnTo>
                  <a:cubicBezTo>
                    <a:pt x="2162" y="24"/>
                    <a:pt x="2163" y="23"/>
                    <a:pt x="2164" y="23"/>
                  </a:cubicBezTo>
                  <a:lnTo>
                    <a:pt x="2179" y="18"/>
                  </a:lnTo>
                  <a:cubicBezTo>
                    <a:pt x="2180" y="17"/>
                    <a:pt x="2181" y="17"/>
                    <a:pt x="2183" y="18"/>
                  </a:cubicBezTo>
                  <a:lnTo>
                    <a:pt x="2190" y="19"/>
                  </a:lnTo>
                  <a:cubicBezTo>
                    <a:pt x="2192" y="19"/>
                    <a:pt x="2194" y="21"/>
                    <a:pt x="2196" y="23"/>
                  </a:cubicBezTo>
                  <a:lnTo>
                    <a:pt x="2199" y="29"/>
                  </a:lnTo>
                  <a:cubicBezTo>
                    <a:pt x="2199" y="30"/>
                    <a:pt x="2199" y="31"/>
                    <a:pt x="2199" y="32"/>
                  </a:cubicBezTo>
                  <a:lnTo>
                    <a:pt x="2199" y="3489"/>
                  </a:lnTo>
                  <a:cubicBezTo>
                    <a:pt x="2199" y="3491"/>
                    <a:pt x="2199" y="3492"/>
                    <a:pt x="2199" y="3493"/>
                  </a:cubicBezTo>
                  <a:lnTo>
                    <a:pt x="2196" y="3500"/>
                  </a:lnTo>
                  <a:cubicBezTo>
                    <a:pt x="2195" y="3502"/>
                    <a:pt x="2192" y="3504"/>
                    <a:pt x="2190" y="3504"/>
                  </a:cubicBezTo>
                  <a:lnTo>
                    <a:pt x="2183" y="3505"/>
                  </a:lnTo>
                  <a:cubicBezTo>
                    <a:pt x="2182" y="3506"/>
                    <a:pt x="2180" y="3505"/>
                    <a:pt x="2179" y="3505"/>
                  </a:cubicBezTo>
                  <a:lnTo>
                    <a:pt x="2164" y="3501"/>
                  </a:lnTo>
                  <a:cubicBezTo>
                    <a:pt x="2163" y="3501"/>
                    <a:pt x="2162" y="3500"/>
                    <a:pt x="2161" y="3499"/>
                  </a:cubicBezTo>
                  <a:lnTo>
                    <a:pt x="2156" y="3494"/>
                  </a:lnTo>
                  <a:cubicBezTo>
                    <a:pt x="2154" y="3492"/>
                    <a:pt x="2153" y="3490"/>
                    <a:pt x="2154" y="3487"/>
                  </a:cubicBezTo>
                  <a:lnTo>
                    <a:pt x="2155" y="3480"/>
                  </a:lnTo>
                  <a:cubicBezTo>
                    <a:pt x="2155" y="3479"/>
                    <a:pt x="2155" y="3478"/>
                    <a:pt x="2156" y="3477"/>
                  </a:cubicBezTo>
                  <a:lnTo>
                    <a:pt x="2161" y="3469"/>
                  </a:lnTo>
                  <a:cubicBezTo>
                    <a:pt x="2161" y="3468"/>
                    <a:pt x="2162" y="3467"/>
                    <a:pt x="2163" y="3467"/>
                  </a:cubicBezTo>
                  <a:lnTo>
                    <a:pt x="2170" y="3463"/>
                  </a:lnTo>
                  <a:cubicBezTo>
                    <a:pt x="2173" y="3461"/>
                    <a:pt x="2176" y="3461"/>
                    <a:pt x="2179" y="3463"/>
                  </a:cubicBezTo>
                  <a:lnTo>
                    <a:pt x="2185" y="3467"/>
                  </a:lnTo>
                  <a:cubicBezTo>
                    <a:pt x="2186" y="3467"/>
                    <a:pt x="2187" y="3468"/>
                    <a:pt x="2187" y="3469"/>
                  </a:cubicBezTo>
                  <a:lnTo>
                    <a:pt x="2194" y="3481"/>
                  </a:lnTo>
                  <a:cubicBezTo>
                    <a:pt x="2195" y="3483"/>
                    <a:pt x="2195" y="3484"/>
                    <a:pt x="2195" y="3485"/>
                  </a:cubicBezTo>
                  <a:lnTo>
                    <a:pt x="2195" y="3493"/>
                  </a:lnTo>
                  <a:cubicBezTo>
                    <a:pt x="2195" y="3496"/>
                    <a:pt x="2194" y="3499"/>
                    <a:pt x="2191" y="3500"/>
                  </a:cubicBezTo>
                  <a:lnTo>
                    <a:pt x="2184" y="3504"/>
                  </a:lnTo>
                  <a:cubicBezTo>
                    <a:pt x="2183" y="3505"/>
                    <a:pt x="2182" y="3505"/>
                    <a:pt x="2180" y="3505"/>
                  </a:cubicBezTo>
                  <a:lnTo>
                    <a:pt x="30" y="3505"/>
                  </a:lnTo>
                  <a:cubicBezTo>
                    <a:pt x="29" y="3505"/>
                    <a:pt x="28" y="3505"/>
                    <a:pt x="27" y="3505"/>
                  </a:cubicBezTo>
                  <a:lnTo>
                    <a:pt x="21" y="3502"/>
                  </a:lnTo>
                  <a:cubicBezTo>
                    <a:pt x="18" y="3500"/>
                    <a:pt x="17" y="3498"/>
                    <a:pt x="17" y="3495"/>
                  </a:cubicBezTo>
                  <a:lnTo>
                    <a:pt x="16" y="3487"/>
                  </a:lnTo>
                  <a:cubicBezTo>
                    <a:pt x="15" y="3486"/>
                    <a:pt x="16" y="3484"/>
                    <a:pt x="16" y="3483"/>
                  </a:cubicBezTo>
                  <a:lnTo>
                    <a:pt x="22" y="3471"/>
                  </a:lnTo>
                  <a:cubicBezTo>
                    <a:pt x="23" y="3470"/>
                    <a:pt x="24" y="3469"/>
                    <a:pt x="25" y="3468"/>
                  </a:cubicBezTo>
                  <a:lnTo>
                    <a:pt x="32" y="3463"/>
                  </a:lnTo>
                  <a:cubicBezTo>
                    <a:pt x="34" y="3461"/>
                    <a:pt x="38" y="3461"/>
                    <a:pt x="40" y="3463"/>
                  </a:cubicBezTo>
                  <a:lnTo>
                    <a:pt x="47" y="3467"/>
                  </a:lnTo>
                  <a:cubicBezTo>
                    <a:pt x="48" y="3467"/>
                    <a:pt x="49" y="3468"/>
                    <a:pt x="50" y="3469"/>
                  </a:cubicBezTo>
                  <a:lnTo>
                    <a:pt x="56" y="3477"/>
                  </a:lnTo>
                  <a:cubicBezTo>
                    <a:pt x="57" y="3478"/>
                    <a:pt x="57" y="3479"/>
                    <a:pt x="57" y="3480"/>
                  </a:cubicBezTo>
                  <a:lnTo>
                    <a:pt x="58" y="3487"/>
                  </a:lnTo>
                  <a:cubicBezTo>
                    <a:pt x="59" y="3490"/>
                    <a:pt x="58" y="3492"/>
                    <a:pt x="56" y="3494"/>
                  </a:cubicBezTo>
                  <a:lnTo>
                    <a:pt x="51" y="3499"/>
                  </a:lnTo>
                  <a:cubicBezTo>
                    <a:pt x="50" y="3500"/>
                    <a:pt x="49" y="3501"/>
                    <a:pt x="48" y="3501"/>
                  </a:cubicBezTo>
                  <a:lnTo>
                    <a:pt x="33" y="3505"/>
                  </a:lnTo>
                  <a:cubicBezTo>
                    <a:pt x="31" y="3505"/>
                    <a:pt x="30" y="3506"/>
                    <a:pt x="29" y="3505"/>
                  </a:cubicBezTo>
                  <a:lnTo>
                    <a:pt x="22" y="3504"/>
                  </a:lnTo>
                  <a:cubicBezTo>
                    <a:pt x="20" y="3504"/>
                    <a:pt x="18" y="3503"/>
                    <a:pt x="17" y="3500"/>
                  </a:cubicBezTo>
                  <a:lnTo>
                    <a:pt x="13" y="3493"/>
                  </a:lnTo>
                  <a:cubicBezTo>
                    <a:pt x="12" y="3492"/>
                    <a:pt x="11" y="3491"/>
                    <a:pt x="11" y="3489"/>
                  </a:cubicBezTo>
                  <a:lnTo>
                    <a:pt x="11" y="32"/>
                  </a:lnTo>
                  <a:close/>
                  <a:moveTo>
                    <a:pt x="27" y="3489"/>
                  </a:moveTo>
                  <a:lnTo>
                    <a:pt x="26" y="3485"/>
                  </a:lnTo>
                  <a:lnTo>
                    <a:pt x="30" y="3492"/>
                  </a:lnTo>
                  <a:lnTo>
                    <a:pt x="25" y="3489"/>
                  </a:lnTo>
                  <a:lnTo>
                    <a:pt x="32" y="3490"/>
                  </a:lnTo>
                  <a:lnTo>
                    <a:pt x="28" y="3490"/>
                  </a:lnTo>
                  <a:lnTo>
                    <a:pt x="43" y="3486"/>
                  </a:lnTo>
                  <a:lnTo>
                    <a:pt x="40" y="3488"/>
                  </a:lnTo>
                  <a:lnTo>
                    <a:pt x="45" y="3483"/>
                  </a:lnTo>
                  <a:lnTo>
                    <a:pt x="43" y="3490"/>
                  </a:lnTo>
                  <a:lnTo>
                    <a:pt x="42" y="3483"/>
                  </a:lnTo>
                  <a:lnTo>
                    <a:pt x="43" y="3486"/>
                  </a:lnTo>
                  <a:lnTo>
                    <a:pt x="37" y="3478"/>
                  </a:lnTo>
                  <a:lnTo>
                    <a:pt x="39" y="3480"/>
                  </a:lnTo>
                  <a:lnTo>
                    <a:pt x="32" y="3476"/>
                  </a:lnTo>
                  <a:lnTo>
                    <a:pt x="41" y="3476"/>
                  </a:lnTo>
                  <a:lnTo>
                    <a:pt x="34" y="3481"/>
                  </a:lnTo>
                  <a:lnTo>
                    <a:pt x="37" y="3478"/>
                  </a:lnTo>
                  <a:lnTo>
                    <a:pt x="31" y="3490"/>
                  </a:lnTo>
                  <a:lnTo>
                    <a:pt x="31" y="3485"/>
                  </a:lnTo>
                  <a:lnTo>
                    <a:pt x="32" y="3493"/>
                  </a:lnTo>
                  <a:lnTo>
                    <a:pt x="28" y="3487"/>
                  </a:lnTo>
                  <a:lnTo>
                    <a:pt x="34" y="3490"/>
                  </a:lnTo>
                  <a:lnTo>
                    <a:pt x="30" y="3489"/>
                  </a:lnTo>
                  <a:lnTo>
                    <a:pt x="2180" y="3489"/>
                  </a:lnTo>
                  <a:lnTo>
                    <a:pt x="2176" y="3491"/>
                  </a:lnTo>
                  <a:lnTo>
                    <a:pt x="2183" y="3487"/>
                  </a:lnTo>
                  <a:lnTo>
                    <a:pt x="2179" y="3493"/>
                  </a:lnTo>
                  <a:lnTo>
                    <a:pt x="2179" y="3485"/>
                  </a:lnTo>
                  <a:lnTo>
                    <a:pt x="2181" y="3490"/>
                  </a:lnTo>
                  <a:lnTo>
                    <a:pt x="2174" y="3478"/>
                  </a:lnTo>
                  <a:lnTo>
                    <a:pt x="2176" y="3480"/>
                  </a:lnTo>
                  <a:lnTo>
                    <a:pt x="2170" y="3476"/>
                  </a:lnTo>
                  <a:lnTo>
                    <a:pt x="2178" y="3476"/>
                  </a:lnTo>
                  <a:lnTo>
                    <a:pt x="2171" y="3480"/>
                  </a:lnTo>
                  <a:lnTo>
                    <a:pt x="2174" y="3478"/>
                  </a:lnTo>
                  <a:lnTo>
                    <a:pt x="2169" y="3486"/>
                  </a:lnTo>
                  <a:lnTo>
                    <a:pt x="2170" y="3483"/>
                  </a:lnTo>
                  <a:lnTo>
                    <a:pt x="2169" y="3490"/>
                  </a:lnTo>
                  <a:lnTo>
                    <a:pt x="2167" y="3483"/>
                  </a:lnTo>
                  <a:lnTo>
                    <a:pt x="2172" y="3488"/>
                  </a:lnTo>
                  <a:lnTo>
                    <a:pt x="2169" y="3486"/>
                  </a:lnTo>
                  <a:lnTo>
                    <a:pt x="2184" y="3490"/>
                  </a:lnTo>
                  <a:lnTo>
                    <a:pt x="2180" y="3490"/>
                  </a:lnTo>
                  <a:lnTo>
                    <a:pt x="2187" y="3489"/>
                  </a:lnTo>
                  <a:lnTo>
                    <a:pt x="2181" y="3493"/>
                  </a:lnTo>
                  <a:lnTo>
                    <a:pt x="2184" y="3486"/>
                  </a:lnTo>
                  <a:lnTo>
                    <a:pt x="2183" y="3489"/>
                  </a:lnTo>
                  <a:lnTo>
                    <a:pt x="2183" y="32"/>
                  </a:lnTo>
                  <a:lnTo>
                    <a:pt x="2184" y="36"/>
                  </a:lnTo>
                  <a:lnTo>
                    <a:pt x="2181" y="30"/>
                  </a:lnTo>
                  <a:lnTo>
                    <a:pt x="2187" y="34"/>
                  </a:lnTo>
                  <a:lnTo>
                    <a:pt x="2180" y="33"/>
                  </a:lnTo>
                  <a:lnTo>
                    <a:pt x="2184" y="33"/>
                  </a:lnTo>
                  <a:lnTo>
                    <a:pt x="2169" y="38"/>
                  </a:lnTo>
                  <a:lnTo>
                    <a:pt x="2172" y="36"/>
                  </a:lnTo>
                  <a:lnTo>
                    <a:pt x="2167" y="41"/>
                  </a:lnTo>
                  <a:lnTo>
                    <a:pt x="2169" y="34"/>
                  </a:lnTo>
                  <a:lnTo>
                    <a:pt x="2170" y="41"/>
                  </a:lnTo>
                  <a:lnTo>
                    <a:pt x="2169" y="38"/>
                  </a:lnTo>
                  <a:lnTo>
                    <a:pt x="2174" y="46"/>
                  </a:lnTo>
                  <a:lnTo>
                    <a:pt x="2171" y="43"/>
                  </a:lnTo>
                  <a:lnTo>
                    <a:pt x="2178" y="46"/>
                  </a:lnTo>
                  <a:lnTo>
                    <a:pt x="2170" y="47"/>
                  </a:lnTo>
                  <a:lnTo>
                    <a:pt x="2177" y="43"/>
                  </a:lnTo>
                  <a:lnTo>
                    <a:pt x="2174" y="46"/>
                  </a:lnTo>
                  <a:lnTo>
                    <a:pt x="2181" y="33"/>
                  </a:lnTo>
                  <a:lnTo>
                    <a:pt x="2181" y="37"/>
                  </a:lnTo>
                  <a:lnTo>
                    <a:pt x="2180" y="29"/>
                  </a:lnTo>
                  <a:lnTo>
                    <a:pt x="2183" y="35"/>
                  </a:lnTo>
                  <a:lnTo>
                    <a:pt x="2176" y="31"/>
                  </a:lnTo>
                  <a:lnTo>
                    <a:pt x="2180" y="32"/>
                  </a:lnTo>
                  <a:lnTo>
                    <a:pt x="30" y="32"/>
                  </a:lnTo>
                  <a:lnTo>
                    <a:pt x="35" y="31"/>
                  </a:lnTo>
                  <a:lnTo>
                    <a:pt x="29" y="35"/>
                  </a:lnTo>
                  <a:lnTo>
                    <a:pt x="32" y="29"/>
                  </a:lnTo>
                  <a:lnTo>
                    <a:pt x="31" y="37"/>
                  </a:lnTo>
                  <a:lnTo>
                    <a:pt x="31" y="33"/>
                  </a:lnTo>
                  <a:lnTo>
                    <a:pt x="37" y="46"/>
                  </a:lnTo>
                  <a:lnTo>
                    <a:pt x="33" y="43"/>
                  </a:lnTo>
                  <a:lnTo>
                    <a:pt x="40" y="47"/>
                  </a:lnTo>
                  <a:lnTo>
                    <a:pt x="33" y="46"/>
                  </a:lnTo>
                  <a:lnTo>
                    <a:pt x="40" y="43"/>
                  </a:lnTo>
                  <a:lnTo>
                    <a:pt x="37" y="46"/>
                  </a:lnTo>
                  <a:lnTo>
                    <a:pt x="43" y="38"/>
                  </a:lnTo>
                  <a:lnTo>
                    <a:pt x="42" y="41"/>
                  </a:lnTo>
                  <a:lnTo>
                    <a:pt x="43" y="34"/>
                  </a:lnTo>
                  <a:lnTo>
                    <a:pt x="45" y="41"/>
                  </a:lnTo>
                  <a:lnTo>
                    <a:pt x="40" y="36"/>
                  </a:lnTo>
                  <a:lnTo>
                    <a:pt x="43" y="38"/>
                  </a:lnTo>
                  <a:lnTo>
                    <a:pt x="28" y="33"/>
                  </a:lnTo>
                  <a:lnTo>
                    <a:pt x="32" y="33"/>
                  </a:lnTo>
                  <a:lnTo>
                    <a:pt x="25" y="34"/>
                  </a:lnTo>
                  <a:lnTo>
                    <a:pt x="30" y="31"/>
                  </a:lnTo>
                  <a:lnTo>
                    <a:pt x="26" y="37"/>
                  </a:lnTo>
                  <a:lnTo>
                    <a:pt x="27" y="32"/>
                  </a:lnTo>
                  <a:lnTo>
                    <a:pt x="27" y="3489"/>
                  </a:lnTo>
                  <a:close/>
                  <a:moveTo>
                    <a:pt x="43" y="3489"/>
                  </a:moveTo>
                  <a:cubicBezTo>
                    <a:pt x="43" y="3492"/>
                    <a:pt x="42" y="3495"/>
                    <a:pt x="39" y="3497"/>
                  </a:cubicBezTo>
                  <a:cubicBezTo>
                    <a:pt x="37" y="3498"/>
                    <a:pt x="33" y="3498"/>
                    <a:pt x="31" y="3496"/>
                  </a:cubicBezTo>
                  <a:lnTo>
                    <a:pt x="21" y="3489"/>
                  </a:lnTo>
                  <a:cubicBezTo>
                    <a:pt x="18" y="3487"/>
                    <a:pt x="17" y="3484"/>
                    <a:pt x="18" y="3481"/>
                  </a:cubicBezTo>
                  <a:cubicBezTo>
                    <a:pt x="18" y="3478"/>
                    <a:pt x="20" y="3476"/>
                    <a:pt x="23" y="3475"/>
                  </a:cubicBezTo>
                  <a:lnTo>
                    <a:pt x="38" y="3471"/>
                  </a:lnTo>
                  <a:cubicBezTo>
                    <a:pt x="41" y="3470"/>
                    <a:pt x="44" y="3471"/>
                    <a:pt x="46" y="3473"/>
                  </a:cubicBezTo>
                  <a:cubicBezTo>
                    <a:pt x="48" y="3475"/>
                    <a:pt x="49" y="3478"/>
                    <a:pt x="48" y="3481"/>
                  </a:cubicBezTo>
                  <a:lnTo>
                    <a:pt x="44" y="3493"/>
                  </a:lnTo>
                  <a:cubicBezTo>
                    <a:pt x="43" y="3496"/>
                    <a:pt x="41" y="3498"/>
                    <a:pt x="38" y="3498"/>
                  </a:cubicBezTo>
                  <a:cubicBezTo>
                    <a:pt x="35" y="3499"/>
                    <a:pt x="32" y="3498"/>
                    <a:pt x="30" y="3495"/>
                  </a:cubicBezTo>
                  <a:lnTo>
                    <a:pt x="24" y="3487"/>
                  </a:lnTo>
                  <a:cubicBezTo>
                    <a:pt x="22" y="3485"/>
                    <a:pt x="22" y="3482"/>
                    <a:pt x="23" y="3479"/>
                  </a:cubicBezTo>
                  <a:cubicBezTo>
                    <a:pt x="24" y="3476"/>
                    <a:pt x="27" y="3475"/>
                    <a:pt x="30" y="3474"/>
                  </a:cubicBezTo>
                  <a:lnTo>
                    <a:pt x="44" y="3473"/>
                  </a:lnTo>
                  <a:cubicBezTo>
                    <a:pt x="47" y="3473"/>
                    <a:pt x="50" y="3475"/>
                    <a:pt x="51" y="3477"/>
                  </a:cubicBezTo>
                  <a:cubicBezTo>
                    <a:pt x="53" y="3479"/>
                    <a:pt x="53" y="3482"/>
                    <a:pt x="52" y="3485"/>
                  </a:cubicBezTo>
                  <a:lnTo>
                    <a:pt x="46" y="3497"/>
                  </a:lnTo>
                  <a:cubicBezTo>
                    <a:pt x="44" y="3500"/>
                    <a:pt x="42" y="3501"/>
                    <a:pt x="39" y="3501"/>
                  </a:cubicBezTo>
                  <a:cubicBezTo>
                    <a:pt x="36" y="3502"/>
                    <a:pt x="33" y="3500"/>
                    <a:pt x="32" y="3498"/>
                  </a:cubicBezTo>
                  <a:lnTo>
                    <a:pt x="24" y="3486"/>
                  </a:lnTo>
                  <a:cubicBezTo>
                    <a:pt x="22" y="3483"/>
                    <a:pt x="22" y="3480"/>
                    <a:pt x="23" y="3478"/>
                  </a:cubicBezTo>
                  <a:cubicBezTo>
                    <a:pt x="25" y="3475"/>
                    <a:pt x="28" y="3473"/>
                    <a:pt x="30" y="3473"/>
                  </a:cubicBezTo>
                  <a:lnTo>
                    <a:pt x="2180" y="3473"/>
                  </a:lnTo>
                  <a:cubicBezTo>
                    <a:pt x="2183" y="3473"/>
                    <a:pt x="2186" y="3475"/>
                    <a:pt x="2187" y="3477"/>
                  </a:cubicBezTo>
                  <a:cubicBezTo>
                    <a:pt x="2189" y="3479"/>
                    <a:pt x="2189" y="3482"/>
                    <a:pt x="2188" y="3485"/>
                  </a:cubicBezTo>
                  <a:lnTo>
                    <a:pt x="2182" y="3498"/>
                  </a:lnTo>
                  <a:cubicBezTo>
                    <a:pt x="2180" y="3501"/>
                    <a:pt x="2178" y="3502"/>
                    <a:pt x="2175" y="3502"/>
                  </a:cubicBezTo>
                  <a:cubicBezTo>
                    <a:pt x="2172" y="3503"/>
                    <a:pt x="2169" y="3501"/>
                    <a:pt x="2168" y="3498"/>
                  </a:cubicBezTo>
                  <a:lnTo>
                    <a:pt x="2161" y="3487"/>
                  </a:lnTo>
                  <a:cubicBezTo>
                    <a:pt x="2159" y="3484"/>
                    <a:pt x="2159" y="3481"/>
                    <a:pt x="2161" y="3478"/>
                  </a:cubicBezTo>
                  <a:cubicBezTo>
                    <a:pt x="2162" y="3476"/>
                    <a:pt x="2165" y="3474"/>
                    <a:pt x="2167" y="3474"/>
                  </a:cubicBezTo>
                  <a:lnTo>
                    <a:pt x="2180" y="3474"/>
                  </a:lnTo>
                  <a:cubicBezTo>
                    <a:pt x="2183" y="3474"/>
                    <a:pt x="2186" y="3476"/>
                    <a:pt x="2187" y="3479"/>
                  </a:cubicBezTo>
                  <a:cubicBezTo>
                    <a:pt x="2189" y="3481"/>
                    <a:pt x="2189" y="3484"/>
                    <a:pt x="2187" y="3487"/>
                  </a:cubicBezTo>
                  <a:lnTo>
                    <a:pt x="2182" y="3495"/>
                  </a:lnTo>
                  <a:cubicBezTo>
                    <a:pt x="2181" y="3497"/>
                    <a:pt x="2178" y="3499"/>
                    <a:pt x="2175" y="3498"/>
                  </a:cubicBezTo>
                  <a:cubicBezTo>
                    <a:pt x="2171" y="3498"/>
                    <a:pt x="2169" y="3496"/>
                    <a:pt x="2168" y="3493"/>
                  </a:cubicBezTo>
                  <a:lnTo>
                    <a:pt x="2164" y="3481"/>
                  </a:lnTo>
                  <a:cubicBezTo>
                    <a:pt x="2163" y="3478"/>
                    <a:pt x="2164" y="3475"/>
                    <a:pt x="2166" y="3473"/>
                  </a:cubicBezTo>
                  <a:cubicBezTo>
                    <a:pt x="2168" y="3471"/>
                    <a:pt x="2171" y="3470"/>
                    <a:pt x="2174" y="3471"/>
                  </a:cubicBezTo>
                  <a:lnTo>
                    <a:pt x="2189" y="3475"/>
                  </a:lnTo>
                  <a:cubicBezTo>
                    <a:pt x="2192" y="3476"/>
                    <a:pt x="2194" y="3478"/>
                    <a:pt x="2194" y="3481"/>
                  </a:cubicBezTo>
                  <a:cubicBezTo>
                    <a:pt x="2195" y="3484"/>
                    <a:pt x="2193" y="3488"/>
                    <a:pt x="2191" y="3489"/>
                  </a:cubicBezTo>
                  <a:lnTo>
                    <a:pt x="2180" y="3496"/>
                  </a:lnTo>
                  <a:cubicBezTo>
                    <a:pt x="2177" y="3498"/>
                    <a:pt x="2174" y="3498"/>
                    <a:pt x="2172" y="3496"/>
                  </a:cubicBezTo>
                  <a:cubicBezTo>
                    <a:pt x="2169" y="3495"/>
                    <a:pt x="2167" y="3492"/>
                    <a:pt x="2167" y="3489"/>
                  </a:cubicBezTo>
                  <a:lnTo>
                    <a:pt x="2167" y="32"/>
                  </a:lnTo>
                  <a:cubicBezTo>
                    <a:pt x="2167" y="29"/>
                    <a:pt x="2169" y="27"/>
                    <a:pt x="2172" y="25"/>
                  </a:cubicBezTo>
                  <a:cubicBezTo>
                    <a:pt x="2175" y="24"/>
                    <a:pt x="2178" y="24"/>
                    <a:pt x="2180" y="26"/>
                  </a:cubicBezTo>
                  <a:lnTo>
                    <a:pt x="2191" y="34"/>
                  </a:lnTo>
                  <a:cubicBezTo>
                    <a:pt x="2194" y="36"/>
                    <a:pt x="2195" y="39"/>
                    <a:pt x="2194" y="42"/>
                  </a:cubicBezTo>
                  <a:cubicBezTo>
                    <a:pt x="2194" y="45"/>
                    <a:pt x="2192" y="47"/>
                    <a:pt x="2189" y="48"/>
                  </a:cubicBezTo>
                  <a:lnTo>
                    <a:pt x="2174" y="53"/>
                  </a:lnTo>
                  <a:cubicBezTo>
                    <a:pt x="2171" y="54"/>
                    <a:pt x="2168" y="53"/>
                    <a:pt x="2166" y="51"/>
                  </a:cubicBezTo>
                  <a:cubicBezTo>
                    <a:pt x="2164" y="49"/>
                    <a:pt x="2163" y="46"/>
                    <a:pt x="2164" y="43"/>
                  </a:cubicBezTo>
                  <a:lnTo>
                    <a:pt x="2168" y="31"/>
                  </a:lnTo>
                  <a:cubicBezTo>
                    <a:pt x="2169" y="28"/>
                    <a:pt x="2171" y="26"/>
                    <a:pt x="2175" y="26"/>
                  </a:cubicBezTo>
                  <a:cubicBezTo>
                    <a:pt x="2178" y="25"/>
                    <a:pt x="2181" y="27"/>
                    <a:pt x="2182" y="29"/>
                  </a:cubicBezTo>
                  <a:lnTo>
                    <a:pt x="2187" y="37"/>
                  </a:lnTo>
                  <a:cubicBezTo>
                    <a:pt x="2189" y="40"/>
                    <a:pt x="2189" y="43"/>
                    <a:pt x="2188" y="45"/>
                  </a:cubicBezTo>
                  <a:cubicBezTo>
                    <a:pt x="2186" y="48"/>
                    <a:pt x="2184" y="49"/>
                    <a:pt x="2181" y="49"/>
                  </a:cubicBezTo>
                  <a:lnTo>
                    <a:pt x="2167" y="50"/>
                  </a:lnTo>
                  <a:cubicBezTo>
                    <a:pt x="2164" y="51"/>
                    <a:pt x="2161" y="49"/>
                    <a:pt x="2160" y="47"/>
                  </a:cubicBezTo>
                  <a:cubicBezTo>
                    <a:pt x="2158" y="44"/>
                    <a:pt x="2158" y="41"/>
                    <a:pt x="2159" y="39"/>
                  </a:cubicBezTo>
                  <a:lnTo>
                    <a:pt x="2166" y="26"/>
                  </a:lnTo>
                  <a:cubicBezTo>
                    <a:pt x="2168" y="23"/>
                    <a:pt x="2170" y="22"/>
                    <a:pt x="2173" y="21"/>
                  </a:cubicBezTo>
                  <a:cubicBezTo>
                    <a:pt x="2176" y="21"/>
                    <a:pt x="2179" y="23"/>
                    <a:pt x="2180" y="25"/>
                  </a:cubicBezTo>
                  <a:lnTo>
                    <a:pt x="2187" y="36"/>
                  </a:lnTo>
                  <a:cubicBezTo>
                    <a:pt x="2189" y="39"/>
                    <a:pt x="2189" y="42"/>
                    <a:pt x="2187" y="44"/>
                  </a:cubicBezTo>
                  <a:cubicBezTo>
                    <a:pt x="2186" y="47"/>
                    <a:pt x="2183" y="48"/>
                    <a:pt x="2180" y="48"/>
                  </a:cubicBezTo>
                  <a:lnTo>
                    <a:pt x="30" y="48"/>
                  </a:lnTo>
                  <a:cubicBezTo>
                    <a:pt x="27" y="48"/>
                    <a:pt x="25" y="47"/>
                    <a:pt x="23" y="44"/>
                  </a:cubicBezTo>
                  <a:cubicBezTo>
                    <a:pt x="22" y="41"/>
                    <a:pt x="22" y="38"/>
                    <a:pt x="24" y="36"/>
                  </a:cubicBezTo>
                  <a:lnTo>
                    <a:pt x="32" y="25"/>
                  </a:lnTo>
                  <a:cubicBezTo>
                    <a:pt x="34" y="22"/>
                    <a:pt x="36" y="21"/>
                    <a:pt x="39" y="21"/>
                  </a:cubicBezTo>
                  <a:cubicBezTo>
                    <a:pt x="42" y="22"/>
                    <a:pt x="45" y="24"/>
                    <a:pt x="46" y="26"/>
                  </a:cubicBezTo>
                  <a:lnTo>
                    <a:pt x="52" y="39"/>
                  </a:lnTo>
                  <a:cubicBezTo>
                    <a:pt x="53" y="42"/>
                    <a:pt x="53" y="45"/>
                    <a:pt x="51" y="47"/>
                  </a:cubicBezTo>
                  <a:cubicBezTo>
                    <a:pt x="49" y="49"/>
                    <a:pt x="47" y="51"/>
                    <a:pt x="44" y="50"/>
                  </a:cubicBezTo>
                  <a:lnTo>
                    <a:pt x="30" y="49"/>
                  </a:lnTo>
                  <a:cubicBezTo>
                    <a:pt x="27" y="49"/>
                    <a:pt x="24" y="47"/>
                    <a:pt x="23" y="45"/>
                  </a:cubicBezTo>
                  <a:cubicBezTo>
                    <a:pt x="22" y="42"/>
                    <a:pt x="22" y="39"/>
                    <a:pt x="24" y="37"/>
                  </a:cubicBezTo>
                  <a:lnTo>
                    <a:pt x="30" y="29"/>
                  </a:lnTo>
                  <a:cubicBezTo>
                    <a:pt x="32" y="26"/>
                    <a:pt x="35" y="25"/>
                    <a:pt x="38" y="26"/>
                  </a:cubicBezTo>
                  <a:cubicBezTo>
                    <a:pt x="41" y="26"/>
                    <a:pt x="43" y="28"/>
                    <a:pt x="44" y="31"/>
                  </a:cubicBezTo>
                  <a:lnTo>
                    <a:pt x="48" y="43"/>
                  </a:lnTo>
                  <a:cubicBezTo>
                    <a:pt x="49" y="46"/>
                    <a:pt x="48" y="49"/>
                    <a:pt x="46" y="51"/>
                  </a:cubicBezTo>
                  <a:cubicBezTo>
                    <a:pt x="44" y="53"/>
                    <a:pt x="41" y="54"/>
                    <a:pt x="38" y="53"/>
                  </a:cubicBezTo>
                  <a:lnTo>
                    <a:pt x="23" y="48"/>
                  </a:lnTo>
                  <a:cubicBezTo>
                    <a:pt x="20" y="47"/>
                    <a:pt x="18" y="45"/>
                    <a:pt x="18" y="42"/>
                  </a:cubicBezTo>
                  <a:cubicBezTo>
                    <a:pt x="17" y="39"/>
                    <a:pt x="18" y="36"/>
                    <a:pt x="20" y="34"/>
                  </a:cubicBezTo>
                  <a:lnTo>
                    <a:pt x="30" y="26"/>
                  </a:lnTo>
                  <a:cubicBezTo>
                    <a:pt x="33" y="24"/>
                    <a:pt x="36" y="24"/>
                    <a:pt x="39" y="25"/>
                  </a:cubicBezTo>
                  <a:cubicBezTo>
                    <a:pt x="42" y="27"/>
                    <a:pt x="43" y="29"/>
                    <a:pt x="43" y="32"/>
                  </a:cubicBezTo>
                  <a:lnTo>
                    <a:pt x="43" y="3489"/>
                  </a:lnTo>
                  <a:close/>
                  <a:moveTo>
                    <a:pt x="27" y="32"/>
                  </a:moveTo>
                  <a:lnTo>
                    <a:pt x="40" y="39"/>
                  </a:lnTo>
                  <a:lnTo>
                    <a:pt x="30" y="47"/>
                  </a:lnTo>
                  <a:lnTo>
                    <a:pt x="28" y="33"/>
                  </a:lnTo>
                  <a:lnTo>
                    <a:pt x="43" y="38"/>
                  </a:lnTo>
                  <a:lnTo>
                    <a:pt x="33" y="48"/>
                  </a:lnTo>
                  <a:lnTo>
                    <a:pt x="29" y="36"/>
                  </a:lnTo>
                  <a:lnTo>
                    <a:pt x="43" y="38"/>
                  </a:lnTo>
                  <a:lnTo>
                    <a:pt x="37" y="46"/>
                  </a:lnTo>
                  <a:lnTo>
                    <a:pt x="31" y="33"/>
                  </a:lnTo>
                  <a:lnTo>
                    <a:pt x="45" y="34"/>
                  </a:lnTo>
                  <a:lnTo>
                    <a:pt x="37" y="46"/>
                  </a:lnTo>
                  <a:lnTo>
                    <a:pt x="31" y="33"/>
                  </a:lnTo>
                  <a:lnTo>
                    <a:pt x="45" y="34"/>
                  </a:lnTo>
                  <a:lnTo>
                    <a:pt x="37" y="45"/>
                  </a:lnTo>
                  <a:lnTo>
                    <a:pt x="30" y="32"/>
                  </a:lnTo>
                  <a:lnTo>
                    <a:pt x="2180" y="32"/>
                  </a:lnTo>
                  <a:lnTo>
                    <a:pt x="2174" y="45"/>
                  </a:lnTo>
                  <a:lnTo>
                    <a:pt x="2167" y="34"/>
                  </a:lnTo>
                  <a:lnTo>
                    <a:pt x="2181" y="33"/>
                  </a:lnTo>
                  <a:lnTo>
                    <a:pt x="2174" y="46"/>
                  </a:lnTo>
                  <a:lnTo>
                    <a:pt x="2166" y="34"/>
                  </a:lnTo>
                  <a:lnTo>
                    <a:pt x="2180" y="33"/>
                  </a:lnTo>
                  <a:lnTo>
                    <a:pt x="2174" y="46"/>
                  </a:lnTo>
                  <a:lnTo>
                    <a:pt x="2169" y="38"/>
                  </a:lnTo>
                  <a:lnTo>
                    <a:pt x="2183" y="36"/>
                  </a:lnTo>
                  <a:lnTo>
                    <a:pt x="2179" y="48"/>
                  </a:lnTo>
                  <a:lnTo>
                    <a:pt x="2169" y="38"/>
                  </a:lnTo>
                  <a:lnTo>
                    <a:pt x="2184" y="33"/>
                  </a:lnTo>
                  <a:lnTo>
                    <a:pt x="2182" y="47"/>
                  </a:lnTo>
                  <a:lnTo>
                    <a:pt x="2171" y="39"/>
                  </a:lnTo>
                  <a:lnTo>
                    <a:pt x="2183" y="32"/>
                  </a:lnTo>
                  <a:lnTo>
                    <a:pt x="2183" y="3489"/>
                  </a:lnTo>
                  <a:lnTo>
                    <a:pt x="2171" y="3483"/>
                  </a:lnTo>
                  <a:lnTo>
                    <a:pt x="2182" y="3476"/>
                  </a:lnTo>
                  <a:lnTo>
                    <a:pt x="2184" y="3490"/>
                  </a:lnTo>
                  <a:lnTo>
                    <a:pt x="2169" y="3486"/>
                  </a:lnTo>
                  <a:lnTo>
                    <a:pt x="2179" y="3476"/>
                  </a:lnTo>
                  <a:lnTo>
                    <a:pt x="2183" y="3488"/>
                  </a:lnTo>
                  <a:lnTo>
                    <a:pt x="2169" y="3486"/>
                  </a:lnTo>
                  <a:lnTo>
                    <a:pt x="2174" y="3478"/>
                  </a:lnTo>
                  <a:lnTo>
                    <a:pt x="2180" y="3490"/>
                  </a:lnTo>
                  <a:lnTo>
                    <a:pt x="2167" y="3490"/>
                  </a:lnTo>
                  <a:lnTo>
                    <a:pt x="2174" y="3478"/>
                  </a:lnTo>
                  <a:lnTo>
                    <a:pt x="2181" y="3490"/>
                  </a:lnTo>
                  <a:lnTo>
                    <a:pt x="2167" y="3491"/>
                  </a:lnTo>
                  <a:lnTo>
                    <a:pt x="2173" y="3478"/>
                  </a:lnTo>
                  <a:lnTo>
                    <a:pt x="2180" y="3489"/>
                  </a:lnTo>
                  <a:lnTo>
                    <a:pt x="30" y="3489"/>
                  </a:lnTo>
                  <a:lnTo>
                    <a:pt x="37" y="3477"/>
                  </a:lnTo>
                  <a:lnTo>
                    <a:pt x="45" y="3489"/>
                  </a:lnTo>
                  <a:lnTo>
                    <a:pt x="31" y="3490"/>
                  </a:lnTo>
                  <a:lnTo>
                    <a:pt x="37" y="3478"/>
                  </a:lnTo>
                  <a:lnTo>
                    <a:pt x="45" y="3489"/>
                  </a:lnTo>
                  <a:lnTo>
                    <a:pt x="31" y="3490"/>
                  </a:lnTo>
                  <a:lnTo>
                    <a:pt x="37" y="3478"/>
                  </a:lnTo>
                  <a:lnTo>
                    <a:pt x="43" y="3486"/>
                  </a:lnTo>
                  <a:lnTo>
                    <a:pt x="29" y="3488"/>
                  </a:lnTo>
                  <a:lnTo>
                    <a:pt x="33" y="3476"/>
                  </a:lnTo>
                  <a:lnTo>
                    <a:pt x="43" y="3486"/>
                  </a:lnTo>
                  <a:lnTo>
                    <a:pt x="28" y="3490"/>
                  </a:lnTo>
                  <a:lnTo>
                    <a:pt x="30" y="3476"/>
                  </a:lnTo>
                  <a:lnTo>
                    <a:pt x="40" y="3483"/>
                  </a:lnTo>
                  <a:lnTo>
                    <a:pt x="27" y="3489"/>
                  </a:lnTo>
                  <a:lnTo>
                    <a:pt x="27" y="3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0" name="Freeform 196"/>
            <p:cNvSpPr>
              <a:spLocks noEditPoints="1"/>
            </p:cNvSpPr>
            <p:nvPr/>
          </p:nvSpPr>
          <p:spPr bwMode="auto">
            <a:xfrm>
              <a:off x="1428" y="1950"/>
              <a:ext cx="834" cy="1326"/>
            </a:xfrm>
            <a:custGeom>
              <a:avLst/>
              <a:gdLst/>
              <a:ahLst/>
              <a:cxnLst>
                <a:cxn ang="0">
                  <a:pos x="2208" y="3510"/>
                </a:cxn>
                <a:cxn ang="0">
                  <a:pos x="2192" y="32"/>
                </a:cxn>
                <a:cxn ang="0">
                  <a:pos x="2207" y="27"/>
                </a:cxn>
                <a:cxn ang="0">
                  <a:pos x="2178" y="3498"/>
                </a:cxn>
                <a:cxn ang="0">
                  <a:pos x="37" y="26"/>
                </a:cxn>
                <a:cxn ang="0">
                  <a:pos x="33" y="3505"/>
                </a:cxn>
                <a:cxn ang="0">
                  <a:pos x="2201" y="3511"/>
                </a:cxn>
                <a:cxn ang="0">
                  <a:pos x="32" y="32"/>
                </a:cxn>
                <a:cxn ang="0">
                  <a:pos x="2211" y="25"/>
                </a:cxn>
                <a:cxn ang="0">
                  <a:pos x="2187" y="26"/>
                </a:cxn>
                <a:cxn ang="0">
                  <a:pos x="28" y="34"/>
                </a:cxn>
                <a:cxn ang="0">
                  <a:pos x="2194" y="3485"/>
                </a:cxn>
                <a:cxn ang="0">
                  <a:pos x="2202" y="3495"/>
                </a:cxn>
                <a:cxn ang="0">
                  <a:pos x="57" y="27"/>
                </a:cxn>
                <a:cxn ang="0">
                  <a:pos x="50" y="3482"/>
                </a:cxn>
                <a:cxn ang="0">
                  <a:pos x="2193" y="47"/>
                </a:cxn>
                <a:cxn ang="0">
                  <a:pos x="2186" y="3486"/>
                </a:cxn>
                <a:cxn ang="0">
                  <a:pos x="2189" y="47"/>
                </a:cxn>
                <a:cxn ang="0">
                  <a:pos x="16" y="3471"/>
                </a:cxn>
                <a:cxn ang="0">
                  <a:pos x="2218" y="37"/>
                </a:cxn>
                <a:cxn ang="0">
                  <a:pos x="31" y="33"/>
                </a:cxn>
                <a:cxn ang="0">
                  <a:pos x="2185" y="3514"/>
                </a:cxn>
                <a:cxn ang="0">
                  <a:pos x="44" y="39"/>
                </a:cxn>
                <a:cxn ang="0">
                  <a:pos x="2191" y="44"/>
                </a:cxn>
                <a:cxn ang="0">
                  <a:pos x="2199" y="3500"/>
                </a:cxn>
                <a:cxn ang="0">
                  <a:pos x="27" y="3501"/>
                </a:cxn>
                <a:cxn ang="0">
                  <a:pos x="28" y="3481"/>
                </a:cxn>
                <a:cxn ang="0">
                  <a:pos x="2176" y="29"/>
                </a:cxn>
                <a:cxn ang="0">
                  <a:pos x="53" y="29"/>
                </a:cxn>
                <a:cxn ang="0">
                  <a:pos x="42" y="66"/>
                </a:cxn>
                <a:cxn ang="0">
                  <a:pos x="2179" y="26"/>
                </a:cxn>
                <a:cxn ang="0">
                  <a:pos x="38" y="3505"/>
                </a:cxn>
                <a:cxn ang="0">
                  <a:pos x="39" y="3498"/>
                </a:cxn>
                <a:cxn ang="0">
                  <a:pos x="2190" y="3489"/>
                </a:cxn>
                <a:cxn ang="0">
                  <a:pos x="2183" y="47"/>
                </a:cxn>
                <a:cxn ang="0">
                  <a:pos x="38" y="42"/>
                </a:cxn>
                <a:cxn ang="0">
                  <a:pos x="44" y="3484"/>
                </a:cxn>
                <a:cxn ang="0">
                  <a:pos x="2200" y="3480"/>
                </a:cxn>
                <a:cxn ang="0">
                  <a:pos x="2199" y="41"/>
                </a:cxn>
                <a:cxn ang="0">
                  <a:pos x="43" y="59"/>
                </a:cxn>
                <a:cxn ang="0">
                  <a:pos x="40" y="53"/>
                </a:cxn>
                <a:cxn ang="0">
                  <a:pos x="2180" y="3499"/>
                </a:cxn>
                <a:cxn ang="0">
                  <a:pos x="46" y="3494"/>
                </a:cxn>
                <a:cxn ang="0">
                  <a:pos x="2155" y="47"/>
                </a:cxn>
                <a:cxn ang="0">
                  <a:pos x="23" y="3476"/>
                </a:cxn>
                <a:cxn ang="0">
                  <a:pos x="39" y="3506"/>
                </a:cxn>
                <a:cxn ang="0">
                  <a:pos x="2176" y="59"/>
                </a:cxn>
                <a:cxn ang="0">
                  <a:pos x="42" y="3491"/>
                </a:cxn>
                <a:cxn ang="0">
                  <a:pos x="2193" y="3506"/>
                </a:cxn>
                <a:cxn ang="0">
                  <a:pos x="2173" y="40"/>
                </a:cxn>
                <a:cxn ang="0">
                  <a:pos x="52" y="49"/>
                </a:cxn>
                <a:cxn ang="0">
                  <a:pos x="52" y="59"/>
                </a:cxn>
                <a:cxn ang="0">
                  <a:pos x="2197" y="3505"/>
                </a:cxn>
                <a:cxn ang="0">
                  <a:pos x="54" y="3502"/>
                </a:cxn>
                <a:cxn ang="0">
                  <a:pos x="2161" y="3486"/>
                </a:cxn>
                <a:cxn ang="0">
                  <a:pos x="2202" y="40"/>
                </a:cxn>
                <a:cxn ang="0">
                  <a:pos x="49" y="42"/>
                </a:cxn>
                <a:cxn ang="0">
                  <a:pos x="2182" y="3493"/>
                </a:cxn>
                <a:cxn ang="0">
                  <a:pos x="45" y="3499"/>
                </a:cxn>
                <a:cxn ang="0">
                  <a:pos x="2175" y="34"/>
                </a:cxn>
                <a:cxn ang="0">
                  <a:pos x="2196" y="3494"/>
                </a:cxn>
                <a:cxn ang="0">
                  <a:pos x="45" y="3499"/>
                </a:cxn>
                <a:cxn ang="0">
                  <a:pos x="2182" y="38"/>
                </a:cxn>
              </a:cxnLst>
              <a:rect l="0" t="0" r="r" b="b"/>
              <a:pathLst>
                <a:path w="2224" h="3536">
                  <a:moveTo>
                    <a:pt x="0" y="32"/>
                  </a:moveTo>
                  <a:cubicBezTo>
                    <a:pt x="0" y="31"/>
                    <a:pt x="1" y="30"/>
                    <a:pt x="1" y="29"/>
                  </a:cubicBezTo>
                  <a:lnTo>
                    <a:pt x="3" y="25"/>
                  </a:lnTo>
                  <a:lnTo>
                    <a:pt x="7" y="19"/>
                  </a:lnTo>
                  <a:cubicBezTo>
                    <a:pt x="7" y="19"/>
                    <a:pt x="7" y="18"/>
                    <a:pt x="8" y="18"/>
                  </a:cubicBezTo>
                  <a:lnTo>
                    <a:pt x="9" y="17"/>
                  </a:lnTo>
                  <a:lnTo>
                    <a:pt x="17" y="9"/>
                  </a:lnTo>
                  <a:lnTo>
                    <a:pt x="18" y="8"/>
                  </a:lnTo>
                  <a:cubicBezTo>
                    <a:pt x="18" y="7"/>
                    <a:pt x="19" y="7"/>
                    <a:pt x="19" y="7"/>
                  </a:cubicBezTo>
                  <a:lnTo>
                    <a:pt x="24" y="4"/>
                  </a:lnTo>
                  <a:lnTo>
                    <a:pt x="29" y="1"/>
                  </a:lnTo>
                  <a:cubicBezTo>
                    <a:pt x="30" y="1"/>
                    <a:pt x="31" y="0"/>
                    <a:pt x="32" y="0"/>
                  </a:cubicBezTo>
                  <a:lnTo>
                    <a:pt x="2193" y="0"/>
                  </a:lnTo>
                  <a:cubicBezTo>
                    <a:pt x="2194" y="0"/>
                    <a:pt x="2195" y="1"/>
                    <a:pt x="2195" y="1"/>
                  </a:cubicBezTo>
                  <a:lnTo>
                    <a:pt x="2199" y="2"/>
                  </a:lnTo>
                  <a:cubicBezTo>
                    <a:pt x="2200" y="2"/>
                    <a:pt x="2201" y="2"/>
                    <a:pt x="2201" y="2"/>
                  </a:cubicBezTo>
                  <a:lnTo>
                    <a:pt x="2207" y="5"/>
                  </a:lnTo>
                  <a:cubicBezTo>
                    <a:pt x="2208" y="6"/>
                    <a:pt x="2209" y="6"/>
                    <a:pt x="2209" y="7"/>
                  </a:cubicBezTo>
                  <a:lnTo>
                    <a:pt x="2211" y="9"/>
                  </a:lnTo>
                  <a:lnTo>
                    <a:pt x="2218" y="17"/>
                  </a:lnTo>
                  <a:lnTo>
                    <a:pt x="2220" y="19"/>
                  </a:lnTo>
                  <a:cubicBezTo>
                    <a:pt x="2221" y="20"/>
                    <a:pt x="2221" y="20"/>
                    <a:pt x="2222" y="21"/>
                  </a:cubicBezTo>
                  <a:lnTo>
                    <a:pt x="2224" y="26"/>
                  </a:lnTo>
                  <a:cubicBezTo>
                    <a:pt x="2224" y="27"/>
                    <a:pt x="2224" y="28"/>
                    <a:pt x="2224" y="29"/>
                  </a:cubicBezTo>
                  <a:lnTo>
                    <a:pt x="2224" y="32"/>
                  </a:lnTo>
                  <a:lnTo>
                    <a:pt x="2224" y="3505"/>
                  </a:lnTo>
                  <a:lnTo>
                    <a:pt x="2224" y="3508"/>
                  </a:lnTo>
                  <a:cubicBezTo>
                    <a:pt x="2224" y="3509"/>
                    <a:pt x="2224" y="3510"/>
                    <a:pt x="2224" y="3511"/>
                  </a:cubicBezTo>
                  <a:lnTo>
                    <a:pt x="2222" y="3517"/>
                  </a:lnTo>
                  <a:cubicBezTo>
                    <a:pt x="2222" y="3518"/>
                    <a:pt x="2222" y="3518"/>
                    <a:pt x="2221" y="3519"/>
                  </a:cubicBezTo>
                  <a:lnTo>
                    <a:pt x="2219" y="3522"/>
                  </a:lnTo>
                  <a:cubicBezTo>
                    <a:pt x="2219" y="3522"/>
                    <a:pt x="2219" y="3523"/>
                    <a:pt x="2218" y="3523"/>
                  </a:cubicBezTo>
                  <a:lnTo>
                    <a:pt x="2211" y="3530"/>
                  </a:lnTo>
                  <a:cubicBezTo>
                    <a:pt x="2211" y="3530"/>
                    <a:pt x="2210" y="3531"/>
                    <a:pt x="2210" y="3531"/>
                  </a:cubicBezTo>
                  <a:lnTo>
                    <a:pt x="2207" y="3533"/>
                  </a:lnTo>
                  <a:cubicBezTo>
                    <a:pt x="2206" y="3534"/>
                    <a:pt x="2206" y="3534"/>
                    <a:pt x="2205" y="3534"/>
                  </a:cubicBezTo>
                  <a:lnTo>
                    <a:pt x="2199" y="3536"/>
                  </a:lnTo>
                  <a:cubicBezTo>
                    <a:pt x="2198" y="3536"/>
                    <a:pt x="2197" y="3536"/>
                    <a:pt x="2196" y="3536"/>
                  </a:cubicBezTo>
                  <a:lnTo>
                    <a:pt x="2193" y="3536"/>
                  </a:lnTo>
                  <a:lnTo>
                    <a:pt x="32" y="3536"/>
                  </a:lnTo>
                  <a:lnTo>
                    <a:pt x="29" y="3536"/>
                  </a:lnTo>
                  <a:cubicBezTo>
                    <a:pt x="28" y="3536"/>
                    <a:pt x="27" y="3536"/>
                    <a:pt x="26" y="3536"/>
                  </a:cubicBezTo>
                  <a:lnTo>
                    <a:pt x="21" y="3534"/>
                  </a:lnTo>
                  <a:cubicBezTo>
                    <a:pt x="20" y="3533"/>
                    <a:pt x="20" y="3533"/>
                    <a:pt x="19" y="3532"/>
                  </a:cubicBezTo>
                  <a:lnTo>
                    <a:pt x="17" y="3530"/>
                  </a:lnTo>
                  <a:lnTo>
                    <a:pt x="9" y="3523"/>
                  </a:lnTo>
                  <a:lnTo>
                    <a:pt x="7" y="3521"/>
                  </a:lnTo>
                  <a:cubicBezTo>
                    <a:pt x="6" y="3521"/>
                    <a:pt x="6" y="3520"/>
                    <a:pt x="5" y="3519"/>
                  </a:cubicBezTo>
                  <a:lnTo>
                    <a:pt x="2" y="3513"/>
                  </a:lnTo>
                  <a:cubicBezTo>
                    <a:pt x="2" y="3513"/>
                    <a:pt x="2" y="3512"/>
                    <a:pt x="2" y="3511"/>
                  </a:cubicBezTo>
                  <a:lnTo>
                    <a:pt x="1" y="3507"/>
                  </a:lnTo>
                  <a:cubicBezTo>
                    <a:pt x="1" y="3507"/>
                    <a:pt x="0" y="3506"/>
                    <a:pt x="0" y="3505"/>
                  </a:cubicBezTo>
                  <a:lnTo>
                    <a:pt x="0" y="32"/>
                  </a:lnTo>
                  <a:close/>
                  <a:moveTo>
                    <a:pt x="16" y="3505"/>
                  </a:moveTo>
                  <a:lnTo>
                    <a:pt x="16" y="3504"/>
                  </a:lnTo>
                  <a:lnTo>
                    <a:pt x="17" y="3508"/>
                  </a:lnTo>
                  <a:lnTo>
                    <a:pt x="17" y="3506"/>
                  </a:lnTo>
                  <a:lnTo>
                    <a:pt x="20" y="3512"/>
                  </a:lnTo>
                  <a:lnTo>
                    <a:pt x="18" y="3510"/>
                  </a:lnTo>
                  <a:lnTo>
                    <a:pt x="20" y="3511"/>
                  </a:lnTo>
                  <a:lnTo>
                    <a:pt x="28" y="3519"/>
                  </a:lnTo>
                  <a:lnTo>
                    <a:pt x="30" y="3521"/>
                  </a:lnTo>
                  <a:lnTo>
                    <a:pt x="27" y="3519"/>
                  </a:lnTo>
                  <a:lnTo>
                    <a:pt x="32" y="3521"/>
                  </a:lnTo>
                  <a:lnTo>
                    <a:pt x="29" y="3520"/>
                  </a:lnTo>
                  <a:lnTo>
                    <a:pt x="32" y="3520"/>
                  </a:lnTo>
                  <a:lnTo>
                    <a:pt x="2193" y="3520"/>
                  </a:lnTo>
                  <a:lnTo>
                    <a:pt x="2196" y="3520"/>
                  </a:lnTo>
                  <a:lnTo>
                    <a:pt x="2194" y="3521"/>
                  </a:lnTo>
                  <a:lnTo>
                    <a:pt x="2200" y="3519"/>
                  </a:lnTo>
                  <a:lnTo>
                    <a:pt x="2198" y="3520"/>
                  </a:lnTo>
                  <a:lnTo>
                    <a:pt x="2201" y="3518"/>
                  </a:lnTo>
                  <a:lnTo>
                    <a:pt x="2200" y="3519"/>
                  </a:lnTo>
                  <a:lnTo>
                    <a:pt x="2207" y="3512"/>
                  </a:lnTo>
                  <a:lnTo>
                    <a:pt x="2206" y="3513"/>
                  </a:lnTo>
                  <a:lnTo>
                    <a:pt x="2208" y="3510"/>
                  </a:lnTo>
                  <a:lnTo>
                    <a:pt x="2207" y="3512"/>
                  </a:lnTo>
                  <a:lnTo>
                    <a:pt x="2209" y="3506"/>
                  </a:lnTo>
                  <a:lnTo>
                    <a:pt x="2208" y="3508"/>
                  </a:lnTo>
                  <a:lnTo>
                    <a:pt x="2208" y="3505"/>
                  </a:lnTo>
                  <a:lnTo>
                    <a:pt x="2208" y="32"/>
                  </a:lnTo>
                  <a:lnTo>
                    <a:pt x="2208" y="29"/>
                  </a:lnTo>
                  <a:lnTo>
                    <a:pt x="2209" y="32"/>
                  </a:lnTo>
                  <a:lnTo>
                    <a:pt x="2207" y="27"/>
                  </a:lnTo>
                  <a:lnTo>
                    <a:pt x="2209" y="30"/>
                  </a:lnTo>
                  <a:lnTo>
                    <a:pt x="2206" y="28"/>
                  </a:lnTo>
                  <a:lnTo>
                    <a:pt x="2200" y="20"/>
                  </a:lnTo>
                  <a:lnTo>
                    <a:pt x="2198" y="18"/>
                  </a:lnTo>
                  <a:lnTo>
                    <a:pt x="2200" y="20"/>
                  </a:lnTo>
                  <a:lnTo>
                    <a:pt x="2194" y="17"/>
                  </a:lnTo>
                  <a:lnTo>
                    <a:pt x="2196" y="17"/>
                  </a:lnTo>
                  <a:lnTo>
                    <a:pt x="2192" y="16"/>
                  </a:lnTo>
                  <a:lnTo>
                    <a:pt x="2193" y="16"/>
                  </a:lnTo>
                  <a:lnTo>
                    <a:pt x="32" y="16"/>
                  </a:lnTo>
                  <a:lnTo>
                    <a:pt x="36" y="16"/>
                  </a:lnTo>
                  <a:lnTo>
                    <a:pt x="33" y="17"/>
                  </a:lnTo>
                  <a:lnTo>
                    <a:pt x="28" y="20"/>
                  </a:lnTo>
                  <a:lnTo>
                    <a:pt x="29" y="19"/>
                  </a:lnTo>
                  <a:lnTo>
                    <a:pt x="28" y="20"/>
                  </a:lnTo>
                  <a:lnTo>
                    <a:pt x="20" y="28"/>
                  </a:lnTo>
                  <a:lnTo>
                    <a:pt x="19" y="29"/>
                  </a:lnTo>
                  <a:lnTo>
                    <a:pt x="20" y="28"/>
                  </a:lnTo>
                  <a:lnTo>
                    <a:pt x="18" y="32"/>
                  </a:lnTo>
                  <a:lnTo>
                    <a:pt x="16" y="36"/>
                  </a:lnTo>
                  <a:lnTo>
                    <a:pt x="16" y="32"/>
                  </a:lnTo>
                  <a:lnTo>
                    <a:pt x="16" y="3505"/>
                  </a:lnTo>
                  <a:close/>
                  <a:moveTo>
                    <a:pt x="32" y="3505"/>
                  </a:moveTo>
                  <a:cubicBezTo>
                    <a:pt x="32" y="3510"/>
                    <a:pt x="29" y="3513"/>
                    <a:pt x="24" y="3513"/>
                  </a:cubicBezTo>
                  <a:cubicBezTo>
                    <a:pt x="20" y="3513"/>
                    <a:pt x="16" y="3510"/>
                    <a:pt x="16" y="3505"/>
                  </a:cubicBezTo>
                  <a:lnTo>
                    <a:pt x="16" y="3502"/>
                  </a:lnTo>
                  <a:cubicBezTo>
                    <a:pt x="16" y="3499"/>
                    <a:pt x="19" y="3496"/>
                    <a:pt x="23" y="3495"/>
                  </a:cubicBezTo>
                  <a:cubicBezTo>
                    <a:pt x="26" y="3494"/>
                    <a:pt x="30" y="3496"/>
                    <a:pt x="32" y="3499"/>
                  </a:cubicBezTo>
                  <a:lnTo>
                    <a:pt x="35" y="3505"/>
                  </a:lnTo>
                  <a:cubicBezTo>
                    <a:pt x="37" y="3509"/>
                    <a:pt x="35" y="3513"/>
                    <a:pt x="31" y="3515"/>
                  </a:cubicBezTo>
                  <a:cubicBezTo>
                    <a:pt x="28" y="3518"/>
                    <a:pt x="23" y="3516"/>
                    <a:pt x="21" y="3513"/>
                  </a:cubicBezTo>
                  <a:lnTo>
                    <a:pt x="19" y="3510"/>
                  </a:lnTo>
                  <a:cubicBezTo>
                    <a:pt x="17" y="3507"/>
                    <a:pt x="17" y="3502"/>
                    <a:pt x="20" y="3499"/>
                  </a:cubicBezTo>
                  <a:cubicBezTo>
                    <a:pt x="23" y="3497"/>
                    <a:pt x="28" y="3497"/>
                    <a:pt x="31" y="3499"/>
                  </a:cubicBezTo>
                  <a:lnTo>
                    <a:pt x="39" y="3506"/>
                  </a:lnTo>
                  <a:cubicBezTo>
                    <a:pt x="42" y="3509"/>
                    <a:pt x="42" y="3513"/>
                    <a:pt x="40" y="3516"/>
                  </a:cubicBezTo>
                  <a:cubicBezTo>
                    <a:pt x="39" y="3520"/>
                    <a:pt x="35" y="3521"/>
                    <a:pt x="31" y="3520"/>
                  </a:cubicBezTo>
                  <a:lnTo>
                    <a:pt x="28" y="3519"/>
                  </a:lnTo>
                  <a:lnTo>
                    <a:pt x="33" y="3504"/>
                  </a:lnTo>
                  <a:lnTo>
                    <a:pt x="38" y="3506"/>
                  </a:lnTo>
                  <a:cubicBezTo>
                    <a:pt x="42" y="3508"/>
                    <a:pt x="44" y="3512"/>
                    <a:pt x="43" y="3516"/>
                  </a:cubicBezTo>
                  <a:cubicBezTo>
                    <a:pt x="41" y="3520"/>
                    <a:pt x="37" y="3522"/>
                    <a:pt x="33" y="3521"/>
                  </a:cubicBezTo>
                  <a:lnTo>
                    <a:pt x="30" y="3520"/>
                  </a:lnTo>
                  <a:cubicBezTo>
                    <a:pt x="26" y="3519"/>
                    <a:pt x="24" y="3515"/>
                    <a:pt x="25" y="3511"/>
                  </a:cubicBezTo>
                  <a:cubicBezTo>
                    <a:pt x="25" y="3507"/>
                    <a:pt x="29" y="3504"/>
                    <a:pt x="32" y="3504"/>
                  </a:cubicBezTo>
                  <a:lnTo>
                    <a:pt x="2193" y="3504"/>
                  </a:lnTo>
                  <a:cubicBezTo>
                    <a:pt x="2197" y="3504"/>
                    <a:pt x="2200" y="3507"/>
                    <a:pt x="2201" y="3511"/>
                  </a:cubicBezTo>
                  <a:cubicBezTo>
                    <a:pt x="2202" y="3514"/>
                    <a:pt x="2200" y="3518"/>
                    <a:pt x="2197" y="3520"/>
                  </a:cubicBezTo>
                  <a:lnTo>
                    <a:pt x="2195" y="3521"/>
                  </a:lnTo>
                  <a:lnTo>
                    <a:pt x="2189" y="3506"/>
                  </a:lnTo>
                  <a:lnTo>
                    <a:pt x="2195" y="3504"/>
                  </a:lnTo>
                  <a:cubicBezTo>
                    <a:pt x="2199" y="3503"/>
                    <a:pt x="2203" y="3504"/>
                    <a:pt x="2205" y="3508"/>
                  </a:cubicBezTo>
                  <a:cubicBezTo>
                    <a:pt x="2206" y="3512"/>
                    <a:pt x="2205" y="3516"/>
                    <a:pt x="2202" y="3518"/>
                  </a:cubicBezTo>
                  <a:lnTo>
                    <a:pt x="2199" y="3520"/>
                  </a:lnTo>
                  <a:cubicBezTo>
                    <a:pt x="2195" y="3522"/>
                    <a:pt x="2191" y="3522"/>
                    <a:pt x="2188" y="3519"/>
                  </a:cubicBezTo>
                  <a:cubicBezTo>
                    <a:pt x="2186" y="3515"/>
                    <a:pt x="2186" y="3511"/>
                    <a:pt x="2189" y="3508"/>
                  </a:cubicBezTo>
                  <a:lnTo>
                    <a:pt x="2196" y="3501"/>
                  </a:lnTo>
                  <a:cubicBezTo>
                    <a:pt x="2199" y="3498"/>
                    <a:pt x="2203" y="3498"/>
                    <a:pt x="2207" y="3500"/>
                  </a:cubicBezTo>
                  <a:cubicBezTo>
                    <a:pt x="2210" y="3503"/>
                    <a:pt x="2210" y="3507"/>
                    <a:pt x="2208" y="3511"/>
                  </a:cubicBezTo>
                  <a:lnTo>
                    <a:pt x="2206" y="3514"/>
                  </a:lnTo>
                  <a:cubicBezTo>
                    <a:pt x="2204" y="3517"/>
                    <a:pt x="2200" y="3518"/>
                    <a:pt x="2196" y="3517"/>
                  </a:cubicBezTo>
                  <a:cubicBezTo>
                    <a:pt x="2192" y="3515"/>
                    <a:pt x="2191" y="3511"/>
                    <a:pt x="2192" y="3507"/>
                  </a:cubicBezTo>
                  <a:lnTo>
                    <a:pt x="2194" y="3501"/>
                  </a:lnTo>
                  <a:lnTo>
                    <a:pt x="2209" y="3507"/>
                  </a:lnTo>
                  <a:lnTo>
                    <a:pt x="2208" y="3509"/>
                  </a:lnTo>
                  <a:cubicBezTo>
                    <a:pt x="2206" y="3512"/>
                    <a:pt x="2202" y="3514"/>
                    <a:pt x="2199" y="3513"/>
                  </a:cubicBezTo>
                  <a:cubicBezTo>
                    <a:pt x="2195" y="3512"/>
                    <a:pt x="2192" y="3509"/>
                    <a:pt x="2192" y="3505"/>
                  </a:cubicBezTo>
                  <a:lnTo>
                    <a:pt x="2192" y="32"/>
                  </a:lnTo>
                  <a:cubicBezTo>
                    <a:pt x="2192" y="29"/>
                    <a:pt x="2195" y="25"/>
                    <a:pt x="2199" y="25"/>
                  </a:cubicBezTo>
                  <a:cubicBezTo>
                    <a:pt x="2203" y="24"/>
                    <a:pt x="2207" y="26"/>
                    <a:pt x="2208" y="30"/>
                  </a:cubicBezTo>
                  <a:lnTo>
                    <a:pt x="2209" y="33"/>
                  </a:lnTo>
                  <a:cubicBezTo>
                    <a:pt x="2210" y="37"/>
                    <a:pt x="2208" y="41"/>
                    <a:pt x="2204" y="43"/>
                  </a:cubicBezTo>
                  <a:cubicBezTo>
                    <a:pt x="2200" y="44"/>
                    <a:pt x="2196" y="42"/>
                    <a:pt x="2194" y="38"/>
                  </a:cubicBezTo>
                  <a:lnTo>
                    <a:pt x="2192" y="33"/>
                  </a:lnTo>
                  <a:lnTo>
                    <a:pt x="2207" y="28"/>
                  </a:lnTo>
                  <a:lnTo>
                    <a:pt x="2208" y="31"/>
                  </a:lnTo>
                  <a:cubicBezTo>
                    <a:pt x="2209" y="35"/>
                    <a:pt x="2208" y="39"/>
                    <a:pt x="2204" y="40"/>
                  </a:cubicBezTo>
                  <a:cubicBezTo>
                    <a:pt x="2201" y="42"/>
                    <a:pt x="2197" y="42"/>
                    <a:pt x="2194" y="39"/>
                  </a:cubicBezTo>
                  <a:lnTo>
                    <a:pt x="2187" y="31"/>
                  </a:lnTo>
                  <a:cubicBezTo>
                    <a:pt x="2185" y="28"/>
                    <a:pt x="2185" y="23"/>
                    <a:pt x="2187" y="20"/>
                  </a:cubicBezTo>
                  <a:cubicBezTo>
                    <a:pt x="2190" y="17"/>
                    <a:pt x="2195" y="17"/>
                    <a:pt x="2198" y="19"/>
                  </a:cubicBezTo>
                  <a:lnTo>
                    <a:pt x="2201" y="21"/>
                  </a:lnTo>
                  <a:cubicBezTo>
                    <a:pt x="2204" y="23"/>
                    <a:pt x="2206" y="28"/>
                    <a:pt x="2203" y="31"/>
                  </a:cubicBezTo>
                  <a:cubicBezTo>
                    <a:pt x="2201" y="35"/>
                    <a:pt x="2197" y="37"/>
                    <a:pt x="2193" y="35"/>
                  </a:cubicBezTo>
                  <a:lnTo>
                    <a:pt x="2187" y="32"/>
                  </a:lnTo>
                  <a:cubicBezTo>
                    <a:pt x="2184" y="30"/>
                    <a:pt x="2182" y="26"/>
                    <a:pt x="2183" y="23"/>
                  </a:cubicBezTo>
                  <a:cubicBezTo>
                    <a:pt x="2184" y="19"/>
                    <a:pt x="2187" y="16"/>
                    <a:pt x="2190" y="16"/>
                  </a:cubicBezTo>
                  <a:lnTo>
                    <a:pt x="2193" y="16"/>
                  </a:lnTo>
                  <a:lnTo>
                    <a:pt x="2204" y="16"/>
                  </a:lnTo>
                  <a:lnTo>
                    <a:pt x="2204" y="32"/>
                  </a:lnTo>
                  <a:lnTo>
                    <a:pt x="32" y="32"/>
                  </a:lnTo>
                  <a:cubicBezTo>
                    <a:pt x="28" y="32"/>
                    <a:pt x="25" y="29"/>
                    <a:pt x="24" y="25"/>
                  </a:cubicBezTo>
                  <a:cubicBezTo>
                    <a:pt x="24" y="21"/>
                    <a:pt x="27" y="17"/>
                    <a:pt x="31" y="17"/>
                  </a:cubicBezTo>
                  <a:lnTo>
                    <a:pt x="36" y="16"/>
                  </a:lnTo>
                  <a:cubicBezTo>
                    <a:pt x="40" y="15"/>
                    <a:pt x="44" y="17"/>
                    <a:pt x="45" y="21"/>
                  </a:cubicBezTo>
                  <a:cubicBezTo>
                    <a:pt x="46" y="24"/>
                    <a:pt x="45" y="28"/>
                    <a:pt x="42" y="30"/>
                  </a:cubicBezTo>
                  <a:lnTo>
                    <a:pt x="37" y="33"/>
                  </a:lnTo>
                  <a:cubicBezTo>
                    <a:pt x="33" y="35"/>
                    <a:pt x="29" y="35"/>
                    <a:pt x="26" y="31"/>
                  </a:cubicBezTo>
                  <a:cubicBezTo>
                    <a:pt x="24" y="28"/>
                    <a:pt x="24" y="24"/>
                    <a:pt x="27" y="21"/>
                  </a:cubicBezTo>
                  <a:lnTo>
                    <a:pt x="28" y="20"/>
                  </a:lnTo>
                  <a:lnTo>
                    <a:pt x="39" y="31"/>
                  </a:lnTo>
                  <a:lnTo>
                    <a:pt x="31" y="39"/>
                  </a:lnTo>
                  <a:cubicBezTo>
                    <a:pt x="28" y="42"/>
                    <a:pt x="23" y="42"/>
                    <a:pt x="20" y="39"/>
                  </a:cubicBezTo>
                  <a:cubicBezTo>
                    <a:pt x="17" y="36"/>
                    <a:pt x="17" y="31"/>
                    <a:pt x="20" y="28"/>
                  </a:cubicBezTo>
                  <a:lnTo>
                    <a:pt x="21" y="27"/>
                  </a:lnTo>
                  <a:cubicBezTo>
                    <a:pt x="24" y="24"/>
                    <a:pt x="28" y="24"/>
                    <a:pt x="31" y="26"/>
                  </a:cubicBezTo>
                  <a:cubicBezTo>
                    <a:pt x="35" y="29"/>
                    <a:pt x="35" y="33"/>
                    <a:pt x="33" y="37"/>
                  </a:cubicBezTo>
                  <a:lnTo>
                    <a:pt x="30" y="42"/>
                  </a:lnTo>
                  <a:cubicBezTo>
                    <a:pt x="28" y="45"/>
                    <a:pt x="24" y="46"/>
                    <a:pt x="21" y="45"/>
                  </a:cubicBezTo>
                  <a:cubicBezTo>
                    <a:pt x="17" y="44"/>
                    <a:pt x="15" y="40"/>
                    <a:pt x="16" y="36"/>
                  </a:cubicBezTo>
                  <a:lnTo>
                    <a:pt x="17" y="31"/>
                  </a:lnTo>
                  <a:cubicBezTo>
                    <a:pt x="17" y="27"/>
                    <a:pt x="21" y="24"/>
                    <a:pt x="25" y="24"/>
                  </a:cubicBezTo>
                  <a:cubicBezTo>
                    <a:pt x="29" y="25"/>
                    <a:pt x="32" y="28"/>
                    <a:pt x="32" y="32"/>
                  </a:cubicBezTo>
                  <a:lnTo>
                    <a:pt x="32" y="3505"/>
                  </a:lnTo>
                  <a:close/>
                  <a:moveTo>
                    <a:pt x="16" y="32"/>
                  </a:moveTo>
                  <a:lnTo>
                    <a:pt x="32" y="34"/>
                  </a:lnTo>
                  <a:lnTo>
                    <a:pt x="31" y="39"/>
                  </a:lnTo>
                  <a:lnTo>
                    <a:pt x="17" y="33"/>
                  </a:lnTo>
                  <a:lnTo>
                    <a:pt x="20" y="28"/>
                  </a:lnTo>
                  <a:lnTo>
                    <a:pt x="32" y="38"/>
                  </a:lnTo>
                  <a:lnTo>
                    <a:pt x="31" y="39"/>
                  </a:lnTo>
                  <a:lnTo>
                    <a:pt x="20" y="28"/>
                  </a:lnTo>
                  <a:lnTo>
                    <a:pt x="28" y="20"/>
                  </a:lnTo>
                  <a:cubicBezTo>
                    <a:pt x="31" y="17"/>
                    <a:pt x="36" y="17"/>
                    <a:pt x="39" y="20"/>
                  </a:cubicBezTo>
                  <a:cubicBezTo>
                    <a:pt x="42" y="23"/>
                    <a:pt x="42" y="28"/>
                    <a:pt x="39" y="31"/>
                  </a:cubicBezTo>
                  <a:lnTo>
                    <a:pt x="38" y="32"/>
                  </a:lnTo>
                  <a:lnTo>
                    <a:pt x="28" y="20"/>
                  </a:lnTo>
                  <a:lnTo>
                    <a:pt x="33" y="17"/>
                  </a:lnTo>
                  <a:lnTo>
                    <a:pt x="39" y="31"/>
                  </a:lnTo>
                  <a:lnTo>
                    <a:pt x="34" y="32"/>
                  </a:lnTo>
                  <a:lnTo>
                    <a:pt x="32" y="16"/>
                  </a:lnTo>
                  <a:lnTo>
                    <a:pt x="2193" y="16"/>
                  </a:lnTo>
                  <a:lnTo>
                    <a:pt x="2193" y="32"/>
                  </a:lnTo>
                  <a:lnTo>
                    <a:pt x="2190" y="32"/>
                  </a:lnTo>
                  <a:lnTo>
                    <a:pt x="2194" y="17"/>
                  </a:lnTo>
                  <a:lnTo>
                    <a:pt x="2200" y="20"/>
                  </a:lnTo>
                  <a:lnTo>
                    <a:pt x="2192" y="34"/>
                  </a:lnTo>
                  <a:lnTo>
                    <a:pt x="2189" y="32"/>
                  </a:lnTo>
                  <a:lnTo>
                    <a:pt x="2199" y="20"/>
                  </a:lnTo>
                  <a:lnTo>
                    <a:pt x="2206" y="28"/>
                  </a:lnTo>
                  <a:lnTo>
                    <a:pt x="2193" y="36"/>
                  </a:lnTo>
                  <a:lnTo>
                    <a:pt x="2192" y="33"/>
                  </a:lnTo>
                  <a:cubicBezTo>
                    <a:pt x="2190" y="29"/>
                    <a:pt x="2193" y="24"/>
                    <a:pt x="2197" y="23"/>
                  </a:cubicBezTo>
                  <a:cubicBezTo>
                    <a:pt x="2201" y="21"/>
                    <a:pt x="2205" y="23"/>
                    <a:pt x="2207" y="27"/>
                  </a:cubicBezTo>
                  <a:lnTo>
                    <a:pt x="2209" y="32"/>
                  </a:lnTo>
                  <a:lnTo>
                    <a:pt x="2194" y="38"/>
                  </a:lnTo>
                  <a:lnTo>
                    <a:pt x="2193" y="35"/>
                  </a:lnTo>
                  <a:lnTo>
                    <a:pt x="2208" y="32"/>
                  </a:lnTo>
                  <a:lnTo>
                    <a:pt x="2208" y="3505"/>
                  </a:lnTo>
                  <a:lnTo>
                    <a:pt x="2193" y="3502"/>
                  </a:lnTo>
                  <a:lnTo>
                    <a:pt x="2194" y="3500"/>
                  </a:lnTo>
                  <a:cubicBezTo>
                    <a:pt x="2196" y="3496"/>
                    <a:pt x="2201" y="3494"/>
                    <a:pt x="2205" y="3496"/>
                  </a:cubicBezTo>
                  <a:cubicBezTo>
                    <a:pt x="2208" y="3498"/>
                    <a:pt x="2210" y="3502"/>
                    <a:pt x="2209" y="3506"/>
                  </a:cubicBezTo>
                  <a:lnTo>
                    <a:pt x="2207" y="3512"/>
                  </a:lnTo>
                  <a:lnTo>
                    <a:pt x="2193" y="3505"/>
                  </a:lnTo>
                  <a:lnTo>
                    <a:pt x="2195" y="3502"/>
                  </a:lnTo>
                  <a:lnTo>
                    <a:pt x="2207" y="3512"/>
                  </a:lnTo>
                  <a:lnTo>
                    <a:pt x="2200" y="3519"/>
                  </a:lnTo>
                  <a:lnTo>
                    <a:pt x="2190" y="3507"/>
                  </a:lnTo>
                  <a:lnTo>
                    <a:pt x="2193" y="3505"/>
                  </a:lnTo>
                  <a:lnTo>
                    <a:pt x="2200" y="3519"/>
                  </a:lnTo>
                  <a:lnTo>
                    <a:pt x="2194" y="3521"/>
                  </a:lnTo>
                  <a:cubicBezTo>
                    <a:pt x="2190" y="3522"/>
                    <a:pt x="2186" y="3520"/>
                    <a:pt x="2184" y="3517"/>
                  </a:cubicBezTo>
                  <a:cubicBezTo>
                    <a:pt x="2182" y="3513"/>
                    <a:pt x="2184" y="3508"/>
                    <a:pt x="2188" y="3506"/>
                  </a:cubicBezTo>
                  <a:lnTo>
                    <a:pt x="2190" y="3505"/>
                  </a:lnTo>
                  <a:lnTo>
                    <a:pt x="2193" y="3520"/>
                  </a:lnTo>
                  <a:lnTo>
                    <a:pt x="32" y="3520"/>
                  </a:lnTo>
                  <a:lnTo>
                    <a:pt x="35" y="3505"/>
                  </a:lnTo>
                  <a:lnTo>
                    <a:pt x="38" y="3506"/>
                  </a:lnTo>
                  <a:lnTo>
                    <a:pt x="32" y="3521"/>
                  </a:lnTo>
                  <a:lnTo>
                    <a:pt x="27" y="3519"/>
                  </a:lnTo>
                  <a:cubicBezTo>
                    <a:pt x="23" y="3517"/>
                    <a:pt x="21" y="3513"/>
                    <a:pt x="23" y="3509"/>
                  </a:cubicBezTo>
                  <a:cubicBezTo>
                    <a:pt x="24" y="3505"/>
                    <a:pt x="29" y="3502"/>
                    <a:pt x="33" y="3504"/>
                  </a:cubicBezTo>
                  <a:lnTo>
                    <a:pt x="36" y="3505"/>
                  </a:lnTo>
                  <a:lnTo>
                    <a:pt x="28" y="3518"/>
                  </a:lnTo>
                  <a:lnTo>
                    <a:pt x="20" y="3511"/>
                  </a:lnTo>
                  <a:lnTo>
                    <a:pt x="32" y="3501"/>
                  </a:lnTo>
                  <a:lnTo>
                    <a:pt x="34" y="3504"/>
                  </a:lnTo>
                  <a:lnTo>
                    <a:pt x="20" y="3512"/>
                  </a:lnTo>
                  <a:lnTo>
                    <a:pt x="17" y="3506"/>
                  </a:lnTo>
                  <a:lnTo>
                    <a:pt x="32" y="3502"/>
                  </a:lnTo>
                  <a:lnTo>
                    <a:pt x="32" y="3505"/>
                  </a:lnTo>
                  <a:lnTo>
                    <a:pt x="16" y="3505"/>
                  </a:lnTo>
                  <a:lnTo>
                    <a:pt x="16" y="32"/>
                  </a:lnTo>
                  <a:close/>
                  <a:moveTo>
                    <a:pt x="48" y="3505"/>
                  </a:moveTo>
                  <a:cubicBezTo>
                    <a:pt x="48" y="3507"/>
                    <a:pt x="48" y="3509"/>
                    <a:pt x="47" y="3510"/>
                  </a:cubicBezTo>
                  <a:lnTo>
                    <a:pt x="41" y="3518"/>
                  </a:lnTo>
                  <a:cubicBezTo>
                    <a:pt x="38" y="3521"/>
                    <a:pt x="34" y="3522"/>
                    <a:pt x="31" y="3520"/>
                  </a:cubicBezTo>
                  <a:lnTo>
                    <a:pt x="22" y="3515"/>
                  </a:lnTo>
                  <a:cubicBezTo>
                    <a:pt x="20" y="3515"/>
                    <a:pt x="19" y="3513"/>
                    <a:pt x="18" y="3511"/>
                  </a:cubicBezTo>
                  <a:lnTo>
                    <a:pt x="16" y="3506"/>
                  </a:lnTo>
                  <a:cubicBezTo>
                    <a:pt x="15" y="3505"/>
                    <a:pt x="15" y="3503"/>
                    <a:pt x="16" y="3501"/>
                  </a:cubicBezTo>
                  <a:lnTo>
                    <a:pt x="19" y="3492"/>
                  </a:lnTo>
                  <a:cubicBezTo>
                    <a:pt x="20" y="3488"/>
                    <a:pt x="24" y="3486"/>
                    <a:pt x="27" y="3486"/>
                  </a:cubicBezTo>
                  <a:lnTo>
                    <a:pt x="37" y="3487"/>
                  </a:lnTo>
                  <a:cubicBezTo>
                    <a:pt x="39" y="3488"/>
                    <a:pt x="41" y="3488"/>
                    <a:pt x="42" y="3490"/>
                  </a:cubicBezTo>
                  <a:lnTo>
                    <a:pt x="50" y="3498"/>
                  </a:lnTo>
                  <a:cubicBezTo>
                    <a:pt x="51" y="3499"/>
                    <a:pt x="52" y="3501"/>
                    <a:pt x="52" y="3503"/>
                  </a:cubicBezTo>
                  <a:lnTo>
                    <a:pt x="53" y="3513"/>
                  </a:lnTo>
                  <a:cubicBezTo>
                    <a:pt x="54" y="3516"/>
                    <a:pt x="51" y="3520"/>
                    <a:pt x="48" y="3521"/>
                  </a:cubicBezTo>
                  <a:lnTo>
                    <a:pt x="38" y="3524"/>
                  </a:lnTo>
                  <a:cubicBezTo>
                    <a:pt x="36" y="3525"/>
                    <a:pt x="34" y="3525"/>
                    <a:pt x="32" y="3524"/>
                  </a:cubicBezTo>
                  <a:lnTo>
                    <a:pt x="26" y="3521"/>
                  </a:lnTo>
                  <a:cubicBezTo>
                    <a:pt x="24" y="3520"/>
                    <a:pt x="23" y="3518"/>
                    <a:pt x="22" y="3517"/>
                  </a:cubicBezTo>
                  <a:lnTo>
                    <a:pt x="18" y="3508"/>
                  </a:lnTo>
                  <a:cubicBezTo>
                    <a:pt x="17" y="3505"/>
                    <a:pt x="17" y="3501"/>
                    <a:pt x="20" y="3499"/>
                  </a:cubicBezTo>
                  <a:lnTo>
                    <a:pt x="27" y="3492"/>
                  </a:lnTo>
                  <a:cubicBezTo>
                    <a:pt x="28" y="3490"/>
                    <a:pt x="30" y="3489"/>
                    <a:pt x="32" y="3489"/>
                  </a:cubicBezTo>
                  <a:lnTo>
                    <a:pt x="2193" y="3489"/>
                  </a:lnTo>
                  <a:cubicBezTo>
                    <a:pt x="2195" y="3489"/>
                    <a:pt x="2197" y="3490"/>
                    <a:pt x="2198" y="3491"/>
                  </a:cubicBezTo>
                  <a:lnTo>
                    <a:pt x="2206" y="3497"/>
                  </a:lnTo>
                  <a:cubicBezTo>
                    <a:pt x="2209" y="3499"/>
                    <a:pt x="2210" y="3503"/>
                    <a:pt x="2209" y="3506"/>
                  </a:cubicBezTo>
                  <a:lnTo>
                    <a:pt x="2206" y="3515"/>
                  </a:lnTo>
                  <a:cubicBezTo>
                    <a:pt x="2205" y="3517"/>
                    <a:pt x="2204" y="3518"/>
                    <a:pt x="2203" y="3519"/>
                  </a:cubicBezTo>
                  <a:lnTo>
                    <a:pt x="2198" y="3522"/>
                  </a:lnTo>
                  <a:cubicBezTo>
                    <a:pt x="2196" y="3523"/>
                    <a:pt x="2194" y="3524"/>
                    <a:pt x="2192" y="3523"/>
                  </a:cubicBezTo>
                  <a:lnTo>
                    <a:pt x="2181" y="3521"/>
                  </a:lnTo>
                  <a:cubicBezTo>
                    <a:pt x="2177" y="3521"/>
                    <a:pt x="2174" y="3517"/>
                    <a:pt x="2174" y="3513"/>
                  </a:cubicBezTo>
                  <a:lnTo>
                    <a:pt x="2175" y="3503"/>
                  </a:lnTo>
                  <a:cubicBezTo>
                    <a:pt x="2176" y="3501"/>
                    <a:pt x="2176" y="3499"/>
                    <a:pt x="2178" y="3498"/>
                  </a:cubicBezTo>
                  <a:lnTo>
                    <a:pt x="2186" y="3490"/>
                  </a:lnTo>
                  <a:cubicBezTo>
                    <a:pt x="2187" y="3488"/>
                    <a:pt x="2189" y="3488"/>
                    <a:pt x="2191" y="3487"/>
                  </a:cubicBezTo>
                  <a:lnTo>
                    <a:pt x="2201" y="3486"/>
                  </a:lnTo>
                  <a:cubicBezTo>
                    <a:pt x="2205" y="3486"/>
                    <a:pt x="2209" y="3489"/>
                    <a:pt x="2209" y="3493"/>
                  </a:cubicBezTo>
                  <a:lnTo>
                    <a:pt x="2211" y="3504"/>
                  </a:lnTo>
                  <a:cubicBezTo>
                    <a:pt x="2212" y="3506"/>
                    <a:pt x="2211" y="3508"/>
                    <a:pt x="2210" y="3510"/>
                  </a:cubicBezTo>
                  <a:lnTo>
                    <a:pt x="2207" y="3515"/>
                  </a:lnTo>
                  <a:cubicBezTo>
                    <a:pt x="2206" y="3516"/>
                    <a:pt x="2205" y="3517"/>
                    <a:pt x="2203" y="3518"/>
                  </a:cubicBezTo>
                  <a:lnTo>
                    <a:pt x="2194" y="3521"/>
                  </a:lnTo>
                  <a:cubicBezTo>
                    <a:pt x="2191" y="3522"/>
                    <a:pt x="2187" y="3521"/>
                    <a:pt x="2185" y="3518"/>
                  </a:cubicBezTo>
                  <a:lnTo>
                    <a:pt x="2179" y="3510"/>
                  </a:lnTo>
                  <a:cubicBezTo>
                    <a:pt x="2178" y="3509"/>
                    <a:pt x="2177" y="3507"/>
                    <a:pt x="2177" y="3505"/>
                  </a:cubicBezTo>
                  <a:lnTo>
                    <a:pt x="2177" y="32"/>
                  </a:lnTo>
                  <a:cubicBezTo>
                    <a:pt x="2177" y="30"/>
                    <a:pt x="2178" y="28"/>
                    <a:pt x="2180" y="27"/>
                  </a:cubicBezTo>
                  <a:lnTo>
                    <a:pt x="2187" y="20"/>
                  </a:lnTo>
                  <a:cubicBezTo>
                    <a:pt x="2189" y="17"/>
                    <a:pt x="2193" y="17"/>
                    <a:pt x="2196" y="18"/>
                  </a:cubicBezTo>
                  <a:lnTo>
                    <a:pt x="2205" y="22"/>
                  </a:lnTo>
                  <a:cubicBezTo>
                    <a:pt x="2206" y="23"/>
                    <a:pt x="2208" y="24"/>
                    <a:pt x="2209" y="26"/>
                  </a:cubicBezTo>
                  <a:lnTo>
                    <a:pt x="2212" y="32"/>
                  </a:lnTo>
                  <a:cubicBezTo>
                    <a:pt x="2213" y="34"/>
                    <a:pt x="2213" y="36"/>
                    <a:pt x="2212" y="38"/>
                  </a:cubicBezTo>
                  <a:lnTo>
                    <a:pt x="2209" y="48"/>
                  </a:lnTo>
                  <a:cubicBezTo>
                    <a:pt x="2208" y="51"/>
                    <a:pt x="2204" y="54"/>
                    <a:pt x="2201" y="53"/>
                  </a:cubicBezTo>
                  <a:lnTo>
                    <a:pt x="2191" y="52"/>
                  </a:lnTo>
                  <a:cubicBezTo>
                    <a:pt x="2189" y="52"/>
                    <a:pt x="2187" y="51"/>
                    <a:pt x="2186" y="50"/>
                  </a:cubicBezTo>
                  <a:lnTo>
                    <a:pt x="2178" y="42"/>
                  </a:lnTo>
                  <a:cubicBezTo>
                    <a:pt x="2176" y="41"/>
                    <a:pt x="2176" y="39"/>
                    <a:pt x="2175" y="37"/>
                  </a:cubicBezTo>
                  <a:lnTo>
                    <a:pt x="2174" y="27"/>
                  </a:lnTo>
                  <a:cubicBezTo>
                    <a:pt x="2174" y="24"/>
                    <a:pt x="2176" y="20"/>
                    <a:pt x="2180" y="19"/>
                  </a:cubicBezTo>
                  <a:lnTo>
                    <a:pt x="2189" y="16"/>
                  </a:lnTo>
                  <a:cubicBezTo>
                    <a:pt x="2191" y="15"/>
                    <a:pt x="2193" y="15"/>
                    <a:pt x="2194" y="16"/>
                  </a:cubicBezTo>
                  <a:lnTo>
                    <a:pt x="2199" y="18"/>
                  </a:lnTo>
                  <a:cubicBezTo>
                    <a:pt x="2201" y="19"/>
                    <a:pt x="2203" y="20"/>
                    <a:pt x="2203" y="22"/>
                  </a:cubicBezTo>
                  <a:lnTo>
                    <a:pt x="2208" y="31"/>
                  </a:lnTo>
                  <a:cubicBezTo>
                    <a:pt x="2210" y="34"/>
                    <a:pt x="2209" y="38"/>
                    <a:pt x="2206" y="41"/>
                  </a:cubicBezTo>
                  <a:lnTo>
                    <a:pt x="2198" y="47"/>
                  </a:lnTo>
                  <a:cubicBezTo>
                    <a:pt x="2197" y="48"/>
                    <a:pt x="2195" y="48"/>
                    <a:pt x="2193" y="48"/>
                  </a:cubicBezTo>
                  <a:lnTo>
                    <a:pt x="32" y="48"/>
                  </a:lnTo>
                  <a:cubicBezTo>
                    <a:pt x="31" y="48"/>
                    <a:pt x="29" y="48"/>
                    <a:pt x="27" y="47"/>
                  </a:cubicBezTo>
                  <a:lnTo>
                    <a:pt x="20" y="41"/>
                  </a:lnTo>
                  <a:cubicBezTo>
                    <a:pt x="17" y="38"/>
                    <a:pt x="17" y="34"/>
                    <a:pt x="18" y="31"/>
                  </a:cubicBezTo>
                  <a:lnTo>
                    <a:pt x="23" y="22"/>
                  </a:lnTo>
                  <a:cubicBezTo>
                    <a:pt x="24" y="20"/>
                    <a:pt x="26" y="19"/>
                    <a:pt x="28" y="18"/>
                  </a:cubicBezTo>
                  <a:lnTo>
                    <a:pt x="34" y="16"/>
                  </a:lnTo>
                  <a:cubicBezTo>
                    <a:pt x="36" y="15"/>
                    <a:pt x="37" y="15"/>
                    <a:pt x="39" y="16"/>
                  </a:cubicBezTo>
                  <a:lnTo>
                    <a:pt x="48" y="19"/>
                  </a:lnTo>
                  <a:cubicBezTo>
                    <a:pt x="52" y="20"/>
                    <a:pt x="54" y="24"/>
                    <a:pt x="53" y="27"/>
                  </a:cubicBezTo>
                  <a:lnTo>
                    <a:pt x="52" y="37"/>
                  </a:lnTo>
                  <a:cubicBezTo>
                    <a:pt x="52" y="39"/>
                    <a:pt x="51" y="41"/>
                    <a:pt x="50" y="42"/>
                  </a:cubicBezTo>
                  <a:lnTo>
                    <a:pt x="42" y="50"/>
                  </a:lnTo>
                  <a:cubicBezTo>
                    <a:pt x="41" y="51"/>
                    <a:pt x="39" y="52"/>
                    <a:pt x="37" y="52"/>
                  </a:cubicBezTo>
                  <a:lnTo>
                    <a:pt x="27" y="53"/>
                  </a:lnTo>
                  <a:cubicBezTo>
                    <a:pt x="24" y="54"/>
                    <a:pt x="20" y="52"/>
                    <a:pt x="19" y="48"/>
                  </a:cubicBezTo>
                  <a:lnTo>
                    <a:pt x="16" y="39"/>
                  </a:lnTo>
                  <a:cubicBezTo>
                    <a:pt x="15" y="37"/>
                    <a:pt x="15" y="36"/>
                    <a:pt x="16" y="34"/>
                  </a:cubicBezTo>
                  <a:lnTo>
                    <a:pt x="18" y="28"/>
                  </a:lnTo>
                  <a:cubicBezTo>
                    <a:pt x="19" y="26"/>
                    <a:pt x="20" y="24"/>
                    <a:pt x="22" y="23"/>
                  </a:cubicBezTo>
                  <a:lnTo>
                    <a:pt x="31" y="18"/>
                  </a:lnTo>
                  <a:cubicBezTo>
                    <a:pt x="34" y="17"/>
                    <a:pt x="38" y="17"/>
                    <a:pt x="41" y="20"/>
                  </a:cubicBezTo>
                  <a:lnTo>
                    <a:pt x="47" y="27"/>
                  </a:lnTo>
                  <a:cubicBezTo>
                    <a:pt x="48" y="29"/>
                    <a:pt x="48" y="31"/>
                    <a:pt x="48" y="32"/>
                  </a:cubicBezTo>
                  <a:lnTo>
                    <a:pt x="48" y="3505"/>
                  </a:lnTo>
                  <a:close/>
                  <a:moveTo>
                    <a:pt x="32" y="32"/>
                  </a:moveTo>
                  <a:lnTo>
                    <a:pt x="34" y="38"/>
                  </a:lnTo>
                  <a:lnTo>
                    <a:pt x="28" y="31"/>
                  </a:lnTo>
                  <a:lnTo>
                    <a:pt x="38" y="32"/>
                  </a:lnTo>
                  <a:lnTo>
                    <a:pt x="29" y="37"/>
                  </a:lnTo>
                  <a:lnTo>
                    <a:pt x="33" y="33"/>
                  </a:lnTo>
                  <a:lnTo>
                    <a:pt x="31" y="39"/>
                  </a:lnTo>
                  <a:lnTo>
                    <a:pt x="31" y="34"/>
                  </a:lnTo>
                  <a:lnTo>
                    <a:pt x="34" y="43"/>
                  </a:lnTo>
                  <a:lnTo>
                    <a:pt x="26" y="37"/>
                  </a:lnTo>
                  <a:lnTo>
                    <a:pt x="36" y="36"/>
                  </a:lnTo>
                  <a:lnTo>
                    <a:pt x="31" y="39"/>
                  </a:lnTo>
                  <a:lnTo>
                    <a:pt x="39" y="31"/>
                  </a:lnTo>
                  <a:lnTo>
                    <a:pt x="36" y="36"/>
                  </a:lnTo>
                  <a:lnTo>
                    <a:pt x="37" y="26"/>
                  </a:lnTo>
                  <a:lnTo>
                    <a:pt x="43" y="34"/>
                  </a:lnTo>
                  <a:lnTo>
                    <a:pt x="34" y="31"/>
                  </a:lnTo>
                  <a:lnTo>
                    <a:pt x="39" y="31"/>
                  </a:lnTo>
                  <a:lnTo>
                    <a:pt x="33" y="33"/>
                  </a:lnTo>
                  <a:lnTo>
                    <a:pt x="37" y="29"/>
                  </a:lnTo>
                  <a:lnTo>
                    <a:pt x="32" y="38"/>
                  </a:lnTo>
                  <a:lnTo>
                    <a:pt x="31" y="28"/>
                  </a:lnTo>
                  <a:lnTo>
                    <a:pt x="38" y="34"/>
                  </a:lnTo>
                  <a:lnTo>
                    <a:pt x="32" y="32"/>
                  </a:lnTo>
                  <a:lnTo>
                    <a:pt x="2193" y="32"/>
                  </a:lnTo>
                  <a:lnTo>
                    <a:pt x="2189" y="34"/>
                  </a:lnTo>
                  <a:lnTo>
                    <a:pt x="2197" y="28"/>
                  </a:lnTo>
                  <a:lnTo>
                    <a:pt x="2194" y="38"/>
                  </a:lnTo>
                  <a:lnTo>
                    <a:pt x="2189" y="29"/>
                  </a:lnTo>
                  <a:lnTo>
                    <a:pt x="2193" y="33"/>
                  </a:lnTo>
                  <a:lnTo>
                    <a:pt x="2188" y="31"/>
                  </a:lnTo>
                  <a:lnTo>
                    <a:pt x="2194" y="31"/>
                  </a:lnTo>
                  <a:lnTo>
                    <a:pt x="2185" y="34"/>
                  </a:lnTo>
                  <a:lnTo>
                    <a:pt x="2190" y="26"/>
                  </a:lnTo>
                  <a:lnTo>
                    <a:pt x="2191" y="36"/>
                  </a:lnTo>
                  <a:lnTo>
                    <a:pt x="2189" y="31"/>
                  </a:lnTo>
                  <a:lnTo>
                    <a:pt x="2197" y="39"/>
                  </a:lnTo>
                  <a:lnTo>
                    <a:pt x="2192" y="36"/>
                  </a:lnTo>
                  <a:lnTo>
                    <a:pt x="2202" y="37"/>
                  </a:lnTo>
                  <a:lnTo>
                    <a:pt x="2194" y="43"/>
                  </a:lnTo>
                  <a:lnTo>
                    <a:pt x="2197" y="33"/>
                  </a:lnTo>
                  <a:lnTo>
                    <a:pt x="2197" y="39"/>
                  </a:lnTo>
                  <a:lnTo>
                    <a:pt x="2194" y="33"/>
                  </a:lnTo>
                  <a:lnTo>
                    <a:pt x="2198" y="37"/>
                  </a:lnTo>
                  <a:lnTo>
                    <a:pt x="2189" y="33"/>
                  </a:lnTo>
                  <a:lnTo>
                    <a:pt x="2198" y="31"/>
                  </a:lnTo>
                  <a:lnTo>
                    <a:pt x="2191" y="38"/>
                  </a:lnTo>
                  <a:lnTo>
                    <a:pt x="2193" y="32"/>
                  </a:lnTo>
                  <a:lnTo>
                    <a:pt x="2193" y="3505"/>
                  </a:lnTo>
                  <a:lnTo>
                    <a:pt x="2192" y="3501"/>
                  </a:lnTo>
                  <a:lnTo>
                    <a:pt x="2198" y="3509"/>
                  </a:lnTo>
                  <a:lnTo>
                    <a:pt x="2189" y="3506"/>
                  </a:lnTo>
                  <a:lnTo>
                    <a:pt x="2198" y="3503"/>
                  </a:lnTo>
                  <a:lnTo>
                    <a:pt x="2194" y="3506"/>
                  </a:lnTo>
                  <a:lnTo>
                    <a:pt x="2197" y="3501"/>
                  </a:lnTo>
                  <a:lnTo>
                    <a:pt x="2196" y="3507"/>
                  </a:lnTo>
                  <a:lnTo>
                    <a:pt x="2194" y="3496"/>
                  </a:lnTo>
                  <a:lnTo>
                    <a:pt x="2202" y="3502"/>
                  </a:lnTo>
                  <a:lnTo>
                    <a:pt x="2192" y="3503"/>
                  </a:lnTo>
                  <a:lnTo>
                    <a:pt x="2197" y="3501"/>
                  </a:lnTo>
                  <a:lnTo>
                    <a:pt x="2189" y="3509"/>
                  </a:lnTo>
                  <a:lnTo>
                    <a:pt x="2191" y="3504"/>
                  </a:lnTo>
                  <a:lnTo>
                    <a:pt x="2190" y="3514"/>
                  </a:lnTo>
                  <a:lnTo>
                    <a:pt x="2184" y="3506"/>
                  </a:lnTo>
                  <a:lnTo>
                    <a:pt x="2195" y="3508"/>
                  </a:lnTo>
                  <a:lnTo>
                    <a:pt x="2189" y="3509"/>
                  </a:lnTo>
                  <a:lnTo>
                    <a:pt x="2194" y="3506"/>
                  </a:lnTo>
                  <a:lnTo>
                    <a:pt x="2191" y="3510"/>
                  </a:lnTo>
                  <a:lnTo>
                    <a:pt x="2194" y="3501"/>
                  </a:lnTo>
                  <a:lnTo>
                    <a:pt x="2197" y="3510"/>
                  </a:lnTo>
                  <a:lnTo>
                    <a:pt x="2189" y="3504"/>
                  </a:lnTo>
                  <a:lnTo>
                    <a:pt x="2193" y="3505"/>
                  </a:lnTo>
                  <a:lnTo>
                    <a:pt x="32" y="3505"/>
                  </a:lnTo>
                  <a:lnTo>
                    <a:pt x="38" y="3503"/>
                  </a:lnTo>
                  <a:lnTo>
                    <a:pt x="31" y="3510"/>
                  </a:lnTo>
                  <a:lnTo>
                    <a:pt x="33" y="3501"/>
                  </a:lnTo>
                  <a:lnTo>
                    <a:pt x="37" y="3510"/>
                  </a:lnTo>
                  <a:lnTo>
                    <a:pt x="33" y="3506"/>
                  </a:lnTo>
                  <a:lnTo>
                    <a:pt x="39" y="3509"/>
                  </a:lnTo>
                  <a:lnTo>
                    <a:pt x="33" y="3509"/>
                  </a:lnTo>
                  <a:lnTo>
                    <a:pt x="43" y="3506"/>
                  </a:lnTo>
                  <a:lnTo>
                    <a:pt x="37" y="3514"/>
                  </a:lnTo>
                  <a:lnTo>
                    <a:pt x="36" y="3504"/>
                  </a:lnTo>
                  <a:lnTo>
                    <a:pt x="39" y="3509"/>
                  </a:lnTo>
                  <a:lnTo>
                    <a:pt x="31" y="3501"/>
                  </a:lnTo>
                  <a:lnTo>
                    <a:pt x="36" y="3503"/>
                  </a:lnTo>
                  <a:lnTo>
                    <a:pt x="26" y="3502"/>
                  </a:lnTo>
                  <a:lnTo>
                    <a:pt x="34" y="3497"/>
                  </a:lnTo>
                  <a:lnTo>
                    <a:pt x="31" y="3506"/>
                  </a:lnTo>
                  <a:lnTo>
                    <a:pt x="31" y="3500"/>
                  </a:lnTo>
                  <a:lnTo>
                    <a:pt x="33" y="3505"/>
                  </a:lnTo>
                  <a:lnTo>
                    <a:pt x="29" y="3501"/>
                  </a:lnTo>
                  <a:lnTo>
                    <a:pt x="38" y="3506"/>
                  </a:lnTo>
                  <a:lnTo>
                    <a:pt x="28" y="3509"/>
                  </a:lnTo>
                  <a:lnTo>
                    <a:pt x="34" y="3501"/>
                  </a:lnTo>
                  <a:lnTo>
                    <a:pt x="32" y="3505"/>
                  </a:lnTo>
                  <a:lnTo>
                    <a:pt x="32" y="32"/>
                  </a:lnTo>
                  <a:close/>
                  <a:moveTo>
                    <a:pt x="16" y="32"/>
                  </a:moveTo>
                  <a:cubicBezTo>
                    <a:pt x="16" y="30"/>
                    <a:pt x="18" y="28"/>
                    <a:pt x="19" y="26"/>
                  </a:cubicBezTo>
                  <a:cubicBezTo>
                    <a:pt x="21" y="25"/>
                    <a:pt x="24" y="24"/>
                    <a:pt x="26" y="25"/>
                  </a:cubicBezTo>
                  <a:lnTo>
                    <a:pt x="42" y="28"/>
                  </a:lnTo>
                  <a:cubicBezTo>
                    <a:pt x="44" y="28"/>
                    <a:pt x="46" y="29"/>
                    <a:pt x="47" y="31"/>
                  </a:cubicBezTo>
                  <a:cubicBezTo>
                    <a:pt x="49" y="33"/>
                    <a:pt x="49" y="36"/>
                    <a:pt x="48" y="38"/>
                  </a:cubicBezTo>
                  <a:lnTo>
                    <a:pt x="46" y="44"/>
                  </a:lnTo>
                  <a:cubicBezTo>
                    <a:pt x="45" y="46"/>
                    <a:pt x="44" y="48"/>
                    <a:pt x="41" y="49"/>
                  </a:cubicBezTo>
                  <a:cubicBezTo>
                    <a:pt x="39" y="50"/>
                    <a:pt x="36" y="50"/>
                    <a:pt x="34" y="48"/>
                  </a:cubicBezTo>
                  <a:lnTo>
                    <a:pt x="21" y="40"/>
                  </a:lnTo>
                  <a:cubicBezTo>
                    <a:pt x="19" y="39"/>
                    <a:pt x="18" y="37"/>
                    <a:pt x="18" y="34"/>
                  </a:cubicBezTo>
                  <a:cubicBezTo>
                    <a:pt x="17" y="32"/>
                    <a:pt x="18" y="30"/>
                    <a:pt x="20" y="28"/>
                  </a:cubicBezTo>
                  <a:lnTo>
                    <a:pt x="28" y="20"/>
                  </a:lnTo>
                  <a:cubicBezTo>
                    <a:pt x="30" y="18"/>
                    <a:pt x="32" y="17"/>
                    <a:pt x="34" y="18"/>
                  </a:cubicBezTo>
                  <a:cubicBezTo>
                    <a:pt x="37" y="18"/>
                    <a:pt x="39" y="19"/>
                    <a:pt x="40" y="21"/>
                  </a:cubicBezTo>
                  <a:lnTo>
                    <a:pt x="48" y="34"/>
                  </a:lnTo>
                  <a:cubicBezTo>
                    <a:pt x="50" y="36"/>
                    <a:pt x="50" y="39"/>
                    <a:pt x="49" y="41"/>
                  </a:cubicBezTo>
                  <a:cubicBezTo>
                    <a:pt x="48" y="44"/>
                    <a:pt x="46" y="45"/>
                    <a:pt x="44" y="46"/>
                  </a:cubicBezTo>
                  <a:lnTo>
                    <a:pt x="38" y="48"/>
                  </a:lnTo>
                  <a:cubicBezTo>
                    <a:pt x="36" y="49"/>
                    <a:pt x="33" y="49"/>
                    <a:pt x="31" y="47"/>
                  </a:cubicBezTo>
                  <a:cubicBezTo>
                    <a:pt x="29" y="46"/>
                    <a:pt x="28" y="44"/>
                    <a:pt x="28" y="42"/>
                  </a:cubicBezTo>
                  <a:lnTo>
                    <a:pt x="25" y="26"/>
                  </a:lnTo>
                  <a:cubicBezTo>
                    <a:pt x="24" y="24"/>
                    <a:pt x="25" y="21"/>
                    <a:pt x="26" y="19"/>
                  </a:cubicBezTo>
                  <a:cubicBezTo>
                    <a:pt x="28" y="18"/>
                    <a:pt x="30" y="16"/>
                    <a:pt x="32" y="16"/>
                  </a:cubicBezTo>
                  <a:lnTo>
                    <a:pt x="2193" y="16"/>
                  </a:lnTo>
                  <a:cubicBezTo>
                    <a:pt x="2196" y="16"/>
                    <a:pt x="2198" y="18"/>
                    <a:pt x="2200" y="19"/>
                  </a:cubicBezTo>
                  <a:cubicBezTo>
                    <a:pt x="2201" y="21"/>
                    <a:pt x="2202" y="24"/>
                    <a:pt x="2201" y="26"/>
                  </a:cubicBezTo>
                  <a:lnTo>
                    <a:pt x="2198" y="42"/>
                  </a:lnTo>
                  <a:cubicBezTo>
                    <a:pt x="2198" y="44"/>
                    <a:pt x="2196" y="46"/>
                    <a:pt x="2194" y="47"/>
                  </a:cubicBezTo>
                  <a:cubicBezTo>
                    <a:pt x="2192" y="49"/>
                    <a:pt x="2190" y="49"/>
                    <a:pt x="2187" y="48"/>
                  </a:cubicBezTo>
                  <a:lnTo>
                    <a:pt x="2182" y="46"/>
                  </a:lnTo>
                  <a:cubicBezTo>
                    <a:pt x="2180" y="45"/>
                    <a:pt x="2179" y="43"/>
                    <a:pt x="2178" y="41"/>
                  </a:cubicBezTo>
                  <a:cubicBezTo>
                    <a:pt x="2177" y="38"/>
                    <a:pt x="2177" y="36"/>
                    <a:pt x="2179" y="34"/>
                  </a:cubicBezTo>
                  <a:lnTo>
                    <a:pt x="2188" y="21"/>
                  </a:lnTo>
                  <a:cubicBezTo>
                    <a:pt x="2189" y="19"/>
                    <a:pt x="2191" y="18"/>
                    <a:pt x="2194" y="17"/>
                  </a:cubicBezTo>
                  <a:cubicBezTo>
                    <a:pt x="2196" y="17"/>
                    <a:pt x="2198" y="18"/>
                    <a:pt x="2200" y="20"/>
                  </a:cubicBezTo>
                  <a:lnTo>
                    <a:pt x="2208" y="28"/>
                  </a:lnTo>
                  <a:cubicBezTo>
                    <a:pt x="2210" y="29"/>
                    <a:pt x="2211" y="32"/>
                    <a:pt x="2210" y="34"/>
                  </a:cubicBezTo>
                  <a:cubicBezTo>
                    <a:pt x="2210" y="37"/>
                    <a:pt x="2209" y="39"/>
                    <a:pt x="2207" y="40"/>
                  </a:cubicBezTo>
                  <a:lnTo>
                    <a:pt x="2194" y="49"/>
                  </a:lnTo>
                  <a:cubicBezTo>
                    <a:pt x="2192" y="50"/>
                    <a:pt x="2190" y="51"/>
                    <a:pt x="2187" y="50"/>
                  </a:cubicBezTo>
                  <a:cubicBezTo>
                    <a:pt x="2185" y="50"/>
                    <a:pt x="2183" y="48"/>
                    <a:pt x="2182" y="46"/>
                  </a:cubicBezTo>
                  <a:lnTo>
                    <a:pt x="2179" y="40"/>
                  </a:lnTo>
                  <a:cubicBezTo>
                    <a:pt x="2178" y="38"/>
                    <a:pt x="2178" y="35"/>
                    <a:pt x="2179" y="33"/>
                  </a:cubicBezTo>
                  <a:cubicBezTo>
                    <a:pt x="2180" y="31"/>
                    <a:pt x="2182" y="29"/>
                    <a:pt x="2184" y="29"/>
                  </a:cubicBezTo>
                  <a:lnTo>
                    <a:pt x="2199" y="25"/>
                  </a:lnTo>
                  <a:cubicBezTo>
                    <a:pt x="2202" y="24"/>
                    <a:pt x="2204" y="25"/>
                    <a:pt x="2206" y="26"/>
                  </a:cubicBezTo>
                  <a:cubicBezTo>
                    <a:pt x="2208" y="28"/>
                    <a:pt x="2209" y="30"/>
                    <a:pt x="2209" y="32"/>
                  </a:cubicBezTo>
                  <a:lnTo>
                    <a:pt x="2209" y="3505"/>
                  </a:lnTo>
                  <a:cubicBezTo>
                    <a:pt x="2209" y="3508"/>
                    <a:pt x="2208" y="3510"/>
                    <a:pt x="2206" y="3512"/>
                  </a:cubicBezTo>
                  <a:cubicBezTo>
                    <a:pt x="2204" y="3513"/>
                    <a:pt x="2202" y="3514"/>
                    <a:pt x="2199" y="3513"/>
                  </a:cubicBezTo>
                  <a:lnTo>
                    <a:pt x="2185" y="3509"/>
                  </a:lnTo>
                  <a:cubicBezTo>
                    <a:pt x="2183" y="3508"/>
                    <a:pt x="2181" y="3507"/>
                    <a:pt x="2180" y="3504"/>
                  </a:cubicBezTo>
                  <a:cubicBezTo>
                    <a:pt x="2179" y="3502"/>
                    <a:pt x="2179" y="3499"/>
                    <a:pt x="2181" y="3497"/>
                  </a:cubicBezTo>
                  <a:lnTo>
                    <a:pt x="2184" y="3492"/>
                  </a:lnTo>
                  <a:cubicBezTo>
                    <a:pt x="2185" y="3490"/>
                    <a:pt x="2187" y="3489"/>
                    <a:pt x="2189" y="3489"/>
                  </a:cubicBezTo>
                  <a:cubicBezTo>
                    <a:pt x="2191" y="3488"/>
                    <a:pt x="2194" y="3489"/>
                    <a:pt x="2196" y="3490"/>
                  </a:cubicBezTo>
                  <a:lnTo>
                    <a:pt x="2208" y="3500"/>
                  </a:lnTo>
                  <a:cubicBezTo>
                    <a:pt x="2209" y="3502"/>
                    <a:pt x="2210" y="3504"/>
                    <a:pt x="2210" y="3506"/>
                  </a:cubicBezTo>
                  <a:cubicBezTo>
                    <a:pt x="2211" y="3508"/>
                    <a:pt x="2210" y="3511"/>
                    <a:pt x="2208" y="3512"/>
                  </a:cubicBezTo>
                  <a:lnTo>
                    <a:pt x="2200" y="3520"/>
                  </a:lnTo>
                  <a:cubicBezTo>
                    <a:pt x="2199" y="3522"/>
                    <a:pt x="2196" y="3523"/>
                    <a:pt x="2194" y="3522"/>
                  </a:cubicBezTo>
                  <a:cubicBezTo>
                    <a:pt x="2192" y="3522"/>
                    <a:pt x="2190" y="3521"/>
                    <a:pt x="2188" y="3520"/>
                  </a:cubicBezTo>
                  <a:lnTo>
                    <a:pt x="2178" y="3508"/>
                  </a:lnTo>
                  <a:cubicBezTo>
                    <a:pt x="2177" y="3506"/>
                    <a:pt x="2176" y="3503"/>
                    <a:pt x="2177" y="3501"/>
                  </a:cubicBezTo>
                  <a:cubicBezTo>
                    <a:pt x="2177" y="3499"/>
                    <a:pt x="2178" y="3497"/>
                    <a:pt x="2180" y="3496"/>
                  </a:cubicBezTo>
                  <a:lnTo>
                    <a:pt x="2185" y="3493"/>
                  </a:lnTo>
                  <a:cubicBezTo>
                    <a:pt x="2187" y="3491"/>
                    <a:pt x="2190" y="3491"/>
                    <a:pt x="2192" y="3492"/>
                  </a:cubicBezTo>
                  <a:cubicBezTo>
                    <a:pt x="2195" y="3493"/>
                    <a:pt x="2196" y="3495"/>
                    <a:pt x="2197" y="3497"/>
                  </a:cubicBezTo>
                  <a:lnTo>
                    <a:pt x="2201" y="3511"/>
                  </a:lnTo>
                  <a:cubicBezTo>
                    <a:pt x="2202" y="3514"/>
                    <a:pt x="2201" y="3516"/>
                    <a:pt x="2200" y="3518"/>
                  </a:cubicBezTo>
                  <a:cubicBezTo>
                    <a:pt x="2198" y="3520"/>
                    <a:pt x="2196" y="3521"/>
                    <a:pt x="2193" y="3521"/>
                  </a:cubicBezTo>
                  <a:lnTo>
                    <a:pt x="32" y="3521"/>
                  </a:lnTo>
                  <a:cubicBezTo>
                    <a:pt x="30" y="3521"/>
                    <a:pt x="28" y="3520"/>
                    <a:pt x="26" y="3518"/>
                  </a:cubicBezTo>
                  <a:cubicBezTo>
                    <a:pt x="25" y="3516"/>
                    <a:pt x="24" y="3514"/>
                    <a:pt x="25" y="3511"/>
                  </a:cubicBezTo>
                  <a:lnTo>
                    <a:pt x="29" y="3496"/>
                  </a:lnTo>
                  <a:cubicBezTo>
                    <a:pt x="29" y="3494"/>
                    <a:pt x="31" y="3492"/>
                    <a:pt x="33" y="3491"/>
                  </a:cubicBezTo>
                  <a:cubicBezTo>
                    <a:pt x="35" y="3490"/>
                    <a:pt x="38" y="3490"/>
                    <a:pt x="40" y="3491"/>
                  </a:cubicBezTo>
                  <a:lnTo>
                    <a:pt x="46" y="3494"/>
                  </a:lnTo>
                  <a:cubicBezTo>
                    <a:pt x="48" y="3495"/>
                    <a:pt x="50" y="3497"/>
                    <a:pt x="50" y="3499"/>
                  </a:cubicBezTo>
                  <a:cubicBezTo>
                    <a:pt x="51" y="3502"/>
                    <a:pt x="50" y="3504"/>
                    <a:pt x="49" y="3506"/>
                  </a:cubicBezTo>
                  <a:lnTo>
                    <a:pt x="40" y="3519"/>
                  </a:lnTo>
                  <a:cubicBezTo>
                    <a:pt x="39" y="3521"/>
                    <a:pt x="37" y="3522"/>
                    <a:pt x="34" y="3522"/>
                  </a:cubicBezTo>
                  <a:cubicBezTo>
                    <a:pt x="32" y="3523"/>
                    <a:pt x="29" y="3522"/>
                    <a:pt x="28" y="3520"/>
                  </a:cubicBezTo>
                  <a:lnTo>
                    <a:pt x="20" y="3512"/>
                  </a:lnTo>
                  <a:cubicBezTo>
                    <a:pt x="18" y="3510"/>
                    <a:pt x="17" y="3508"/>
                    <a:pt x="17" y="3506"/>
                  </a:cubicBezTo>
                  <a:cubicBezTo>
                    <a:pt x="18" y="3503"/>
                    <a:pt x="19" y="3501"/>
                    <a:pt x="21" y="3500"/>
                  </a:cubicBezTo>
                  <a:lnTo>
                    <a:pt x="34" y="3491"/>
                  </a:lnTo>
                  <a:cubicBezTo>
                    <a:pt x="36" y="3489"/>
                    <a:pt x="38" y="3489"/>
                    <a:pt x="41" y="3490"/>
                  </a:cubicBezTo>
                  <a:cubicBezTo>
                    <a:pt x="43" y="3490"/>
                    <a:pt x="45" y="3492"/>
                    <a:pt x="46" y="3494"/>
                  </a:cubicBezTo>
                  <a:lnTo>
                    <a:pt x="48" y="3499"/>
                  </a:lnTo>
                  <a:cubicBezTo>
                    <a:pt x="49" y="3502"/>
                    <a:pt x="49" y="3504"/>
                    <a:pt x="47" y="3506"/>
                  </a:cubicBezTo>
                  <a:cubicBezTo>
                    <a:pt x="46" y="3508"/>
                    <a:pt x="44" y="3510"/>
                    <a:pt x="42" y="3510"/>
                  </a:cubicBezTo>
                  <a:lnTo>
                    <a:pt x="26" y="3513"/>
                  </a:lnTo>
                  <a:cubicBezTo>
                    <a:pt x="24" y="3514"/>
                    <a:pt x="21" y="3513"/>
                    <a:pt x="19" y="3512"/>
                  </a:cubicBezTo>
                  <a:cubicBezTo>
                    <a:pt x="18" y="3510"/>
                    <a:pt x="16" y="3508"/>
                    <a:pt x="16" y="3505"/>
                  </a:cubicBezTo>
                  <a:lnTo>
                    <a:pt x="16" y="32"/>
                  </a:lnTo>
                  <a:close/>
                  <a:moveTo>
                    <a:pt x="32" y="3505"/>
                  </a:moveTo>
                  <a:lnTo>
                    <a:pt x="23" y="3498"/>
                  </a:lnTo>
                  <a:lnTo>
                    <a:pt x="39" y="3495"/>
                  </a:lnTo>
                  <a:lnTo>
                    <a:pt x="33" y="3505"/>
                  </a:lnTo>
                  <a:lnTo>
                    <a:pt x="31" y="3500"/>
                  </a:lnTo>
                  <a:lnTo>
                    <a:pt x="43" y="3504"/>
                  </a:lnTo>
                  <a:lnTo>
                    <a:pt x="30" y="3513"/>
                  </a:lnTo>
                  <a:lnTo>
                    <a:pt x="31" y="3501"/>
                  </a:lnTo>
                  <a:lnTo>
                    <a:pt x="39" y="3509"/>
                  </a:lnTo>
                  <a:lnTo>
                    <a:pt x="27" y="3510"/>
                  </a:lnTo>
                  <a:lnTo>
                    <a:pt x="36" y="3497"/>
                  </a:lnTo>
                  <a:lnTo>
                    <a:pt x="39" y="3509"/>
                  </a:lnTo>
                  <a:lnTo>
                    <a:pt x="33" y="3506"/>
                  </a:lnTo>
                  <a:lnTo>
                    <a:pt x="44" y="3501"/>
                  </a:lnTo>
                  <a:lnTo>
                    <a:pt x="40" y="3516"/>
                  </a:lnTo>
                  <a:lnTo>
                    <a:pt x="32" y="3505"/>
                  </a:lnTo>
                  <a:lnTo>
                    <a:pt x="2193" y="3505"/>
                  </a:lnTo>
                  <a:lnTo>
                    <a:pt x="2186" y="3516"/>
                  </a:lnTo>
                  <a:lnTo>
                    <a:pt x="2182" y="3502"/>
                  </a:lnTo>
                  <a:lnTo>
                    <a:pt x="2194" y="3506"/>
                  </a:lnTo>
                  <a:lnTo>
                    <a:pt x="2189" y="3509"/>
                  </a:lnTo>
                  <a:lnTo>
                    <a:pt x="2191" y="3497"/>
                  </a:lnTo>
                  <a:lnTo>
                    <a:pt x="2201" y="3509"/>
                  </a:lnTo>
                  <a:lnTo>
                    <a:pt x="2189" y="3509"/>
                  </a:lnTo>
                  <a:lnTo>
                    <a:pt x="2197" y="3501"/>
                  </a:lnTo>
                  <a:lnTo>
                    <a:pt x="2197" y="3513"/>
                  </a:lnTo>
                  <a:lnTo>
                    <a:pt x="2185" y="3503"/>
                  </a:lnTo>
                  <a:lnTo>
                    <a:pt x="2197" y="3501"/>
                  </a:lnTo>
                  <a:lnTo>
                    <a:pt x="2194" y="3506"/>
                  </a:lnTo>
                  <a:lnTo>
                    <a:pt x="2190" y="3494"/>
                  </a:lnTo>
                  <a:lnTo>
                    <a:pt x="2204" y="3498"/>
                  </a:lnTo>
                  <a:lnTo>
                    <a:pt x="2193" y="3505"/>
                  </a:lnTo>
                  <a:lnTo>
                    <a:pt x="2193" y="32"/>
                  </a:lnTo>
                  <a:lnTo>
                    <a:pt x="2204" y="40"/>
                  </a:lnTo>
                  <a:lnTo>
                    <a:pt x="2189" y="44"/>
                  </a:lnTo>
                  <a:lnTo>
                    <a:pt x="2194" y="33"/>
                  </a:lnTo>
                  <a:lnTo>
                    <a:pt x="2197" y="39"/>
                  </a:lnTo>
                  <a:lnTo>
                    <a:pt x="2185" y="36"/>
                  </a:lnTo>
                  <a:lnTo>
                    <a:pt x="2198" y="27"/>
                  </a:lnTo>
                  <a:lnTo>
                    <a:pt x="2197" y="39"/>
                  </a:lnTo>
                  <a:lnTo>
                    <a:pt x="2189" y="31"/>
                  </a:lnTo>
                  <a:lnTo>
                    <a:pt x="2201" y="30"/>
                  </a:lnTo>
                  <a:lnTo>
                    <a:pt x="2192" y="43"/>
                  </a:lnTo>
                  <a:lnTo>
                    <a:pt x="2188" y="31"/>
                  </a:lnTo>
                  <a:lnTo>
                    <a:pt x="2193" y="33"/>
                  </a:lnTo>
                  <a:lnTo>
                    <a:pt x="2183" y="39"/>
                  </a:lnTo>
                  <a:lnTo>
                    <a:pt x="2186" y="23"/>
                  </a:lnTo>
                  <a:lnTo>
                    <a:pt x="2193" y="32"/>
                  </a:lnTo>
                  <a:lnTo>
                    <a:pt x="32" y="32"/>
                  </a:lnTo>
                  <a:lnTo>
                    <a:pt x="40" y="23"/>
                  </a:lnTo>
                  <a:lnTo>
                    <a:pt x="43" y="39"/>
                  </a:lnTo>
                  <a:lnTo>
                    <a:pt x="33" y="33"/>
                  </a:lnTo>
                  <a:lnTo>
                    <a:pt x="39" y="31"/>
                  </a:lnTo>
                  <a:lnTo>
                    <a:pt x="35" y="43"/>
                  </a:lnTo>
                  <a:lnTo>
                    <a:pt x="27" y="30"/>
                  </a:lnTo>
                  <a:lnTo>
                    <a:pt x="39" y="31"/>
                  </a:lnTo>
                  <a:lnTo>
                    <a:pt x="31" y="39"/>
                  </a:lnTo>
                  <a:lnTo>
                    <a:pt x="30" y="27"/>
                  </a:lnTo>
                  <a:lnTo>
                    <a:pt x="43" y="35"/>
                  </a:lnTo>
                  <a:lnTo>
                    <a:pt x="31" y="39"/>
                  </a:lnTo>
                  <a:lnTo>
                    <a:pt x="33" y="33"/>
                  </a:lnTo>
                  <a:lnTo>
                    <a:pt x="39" y="43"/>
                  </a:lnTo>
                  <a:lnTo>
                    <a:pt x="23" y="40"/>
                  </a:lnTo>
                  <a:lnTo>
                    <a:pt x="32" y="32"/>
                  </a:lnTo>
                  <a:lnTo>
                    <a:pt x="32" y="3505"/>
                  </a:lnTo>
                  <a:close/>
                  <a:moveTo>
                    <a:pt x="64" y="3505"/>
                  </a:moveTo>
                  <a:lnTo>
                    <a:pt x="64" y="3509"/>
                  </a:lnTo>
                  <a:cubicBezTo>
                    <a:pt x="64" y="3511"/>
                    <a:pt x="64" y="3512"/>
                    <a:pt x="64" y="3513"/>
                  </a:cubicBezTo>
                  <a:lnTo>
                    <a:pt x="60" y="3521"/>
                  </a:lnTo>
                  <a:cubicBezTo>
                    <a:pt x="59" y="3523"/>
                    <a:pt x="57" y="3524"/>
                    <a:pt x="56" y="3525"/>
                  </a:cubicBezTo>
                  <a:lnTo>
                    <a:pt x="47" y="3529"/>
                  </a:lnTo>
                  <a:cubicBezTo>
                    <a:pt x="45" y="3529"/>
                    <a:pt x="43" y="3530"/>
                    <a:pt x="42" y="3529"/>
                  </a:cubicBezTo>
                  <a:lnTo>
                    <a:pt x="33" y="3527"/>
                  </a:lnTo>
                  <a:cubicBezTo>
                    <a:pt x="32" y="3527"/>
                    <a:pt x="31" y="3527"/>
                    <a:pt x="31" y="3527"/>
                  </a:cubicBezTo>
                  <a:lnTo>
                    <a:pt x="27" y="3525"/>
                  </a:lnTo>
                  <a:cubicBezTo>
                    <a:pt x="26" y="3524"/>
                    <a:pt x="25" y="3524"/>
                    <a:pt x="25" y="3523"/>
                  </a:cubicBezTo>
                  <a:lnTo>
                    <a:pt x="17" y="3515"/>
                  </a:lnTo>
                  <a:cubicBezTo>
                    <a:pt x="16" y="3515"/>
                    <a:pt x="16" y="3514"/>
                    <a:pt x="15" y="3513"/>
                  </a:cubicBezTo>
                  <a:lnTo>
                    <a:pt x="13" y="3509"/>
                  </a:lnTo>
                  <a:cubicBezTo>
                    <a:pt x="13" y="3508"/>
                    <a:pt x="13" y="3508"/>
                    <a:pt x="13" y="3507"/>
                  </a:cubicBezTo>
                  <a:lnTo>
                    <a:pt x="11" y="3498"/>
                  </a:lnTo>
                  <a:cubicBezTo>
                    <a:pt x="10" y="3497"/>
                    <a:pt x="10" y="3495"/>
                    <a:pt x="11" y="3494"/>
                  </a:cubicBezTo>
                  <a:lnTo>
                    <a:pt x="14" y="3486"/>
                  </a:lnTo>
                  <a:cubicBezTo>
                    <a:pt x="15" y="3484"/>
                    <a:pt x="16" y="3483"/>
                    <a:pt x="17" y="3482"/>
                  </a:cubicBezTo>
                  <a:lnTo>
                    <a:pt x="24" y="3477"/>
                  </a:lnTo>
                  <a:cubicBezTo>
                    <a:pt x="24" y="3477"/>
                    <a:pt x="25" y="3476"/>
                    <a:pt x="25" y="3476"/>
                  </a:cubicBezTo>
                  <a:lnTo>
                    <a:pt x="29" y="3474"/>
                  </a:lnTo>
                  <a:cubicBezTo>
                    <a:pt x="30" y="3474"/>
                    <a:pt x="31" y="3473"/>
                    <a:pt x="32" y="3473"/>
                  </a:cubicBezTo>
                  <a:lnTo>
                    <a:pt x="2193" y="3473"/>
                  </a:lnTo>
                  <a:cubicBezTo>
                    <a:pt x="2194" y="3473"/>
                    <a:pt x="2195" y="3474"/>
                    <a:pt x="2196" y="3474"/>
                  </a:cubicBezTo>
                  <a:lnTo>
                    <a:pt x="2201" y="3476"/>
                  </a:lnTo>
                  <a:cubicBezTo>
                    <a:pt x="2202" y="3476"/>
                    <a:pt x="2202" y="3476"/>
                    <a:pt x="2203" y="3477"/>
                  </a:cubicBezTo>
                  <a:lnTo>
                    <a:pt x="2211" y="3482"/>
                  </a:lnTo>
                  <a:cubicBezTo>
                    <a:pt x="2212" y="3483"/>
                    <a:pt x="2213" y="3484"/>
                    <a:pt x="2214" y="3486"/>
                  </a:cubicBezTo>
                  <a:lnTo>
                    <a:pt x="2217" y="3494"/>
                  </a:lnTo>
                  <a:cubicBezTo>
                    <a:pt x="2218" y="3495"/>
                    <a:pt x="2218" y="3497"/>
                    <a:pt x="2217" y="3498"/>
                  </a:cubicBezTo>
                  <a:lnTo>
                    <a:pt x="2215" y="3507"/>
                  </a:lnTo>
                  <a:cubicBezTo>
                    <a:pt x="2215" y="3508"/>
                    <a:pt x="2215" y="3508"/>
                    <a:pt x="2215" y="3509"/>
                  </a:cubicBezTo>
                  <a:lnTo>
                    <a:pt x="2213" y="3513"/>
                  </a:lnTo>
                  <a:cubicBezTo>
                    <a:pt x="2212" y="3514"/>
                    <a:pt x="2212" y="3515"/>
                    <a:pt x="2211" y="3515"/>
                  </a:cubicBezTo>
                  <a:lnTo>
                    <a:pt x="2203" y="3523"/>
                  </a:lnTo>
                  <a:cubicBezTo>
                    <a:pt x="2203" y="3524"/>
                    <a:pt x="2202" y="3524"/>
                    <a:pt x="2201" y="3525"/>
                  </a:cubicBezTo>
                  <a:lnTo>
                    <a:pt x="2197" y="3527"/>
                  </a:lnTo>
                  <a:cubicBezTo>
                    <a:pt x="2196" y="3527"/>
                    <a:pt x="2196" y="3527"/>
                    <a:pt x="2195" y="3527"/>
                  </a:cubicBezTo>
                  <a:lnTo>
                    <a:pt x="2186" y="3529"/>
                  </a:lnTo>
                  <a:cubicBezTo>
                    <a:pt x="2185" y="3530"/>
                    <a:pt x="2183" y="3530"/>
                    <a:pt x="2182" y="3529"/>
                  </a:cubicBezTo>
                  <a:lnTo>
                    <a:pt x="2174" y="3526"/>
                  </a:lnTo>
                  <a:cubicBezTo>
                    <a:pt x="2172" y="3525"/>
                    <a:pt x="2171" y="3524"/>
                    <a:pt x="2170" y="3523"/>
                  </a:cubicBezTo>
                  <a:lnTo>
                    <a:pt x="2165" y="3515"/>
                  </a:lnTo>
                  <a:cubicBezTo>
                    <a:pt x="2164" y="3514"/>
                    <a:pt x="2164" y="3514"/>
                    <a:pt x="2164" y="3513"/>
                  </a:cubicBezTo>
                  <a:lnTo>
                    <a:pt x="2162" y="3508"/>
                  </a:lnTo>
                  <a:cubicBezTo>
                    <a:pt x="2162" y="3507"/>
                    <a:pt x="2161" y="3506"/>
                    <a:pt x="2161" y="3505"/>
                  </a:cubicBezTo>
                  <a:lnTo>
                    <a:pt x="2161" y="32"/>
                  </a:lnTo>
                  <a:cubicBezTo>
                    <a:pt x="2161" y="31"/>
                    <a:pt x="2162" y="30"/>
                    <a:pt x="2162" y="29"/>
                  </a:cubicBezTo>
                  <a:lnTo>
                    <a:pt x="2164" y="25"/>
                  </a:lnTo>
                  <a:cubicBezTo>
                    <a:pt x="2164" y="25"/>
                    <a:pt x="2165" y="24"/>
                    <a:pt x="2165" y="24"/>
                  </a:cubicBezTo>
                  <a:lnTo>
                    <a:pt x="2170" y="17"/>
                  </a:lnTo>
                  <a:cubicBezTo>
                    <a:pt x="2171" y="16"/>
                    <a:pt x="2172" y="15"/>
                    <a:pt x="2174" y="14"/>
                  </a:cubicBezTo>
                  <a:lnTo>
                    <a:pt x="2182" y="11"/>
                  </a:lnTo>
                  <a:cubicBezTo>
                    <a:pt x="2183" y="10"/>
                    <a:pt x="2185" y="10"/>
                    <a:pt x="2186" y="11"/>
                  </a:cubicBezTo>
                  <a:lnTo>
                    <a:pt x="2195" y="13"/>
                  </a:lnTo>
                  <a:cubicBezTo>
                    <a:pt x="2196" y="13"/>
                    <a:pt x="2196" y="13"/>
                    <a:pt x="2197" y="13"/>
                  </a:cubicBezTo>
                  <a:lnTo>
                    <a:pt x="2201" y="15"/>
                  </a:lnTo>
                  <a:cubicBezTo>
                    <a:pt x="2202" y="16"/>
                    <a:pt x="2203" y="16"/>
                    <a:pt x="2203" y="17"/>
                  </a:cubicBezTo>
                  <a:lnTo>
                    <a:pt x="2211" y="25"/>
                  </a:lnTo>
                  <a:cubicBezTo>
                    <a:pt x="2212" y="25"/>
                    <a:pt x="2212" y="26"/>
                    <a:pt x="2213" y="27"/>
                  </a:cubicBezTo>
                  <a:lnTo>
                    <a:pt x="2215" y="31"/>
                  </a:lnTo>
                  <a:cubicBezTo>
                    <a:pt x="2215" y="31"/>
                    <a:pt x="2215" y="32"/>
                    <a:pt x="2215" y="33"/>
                  </a:cubicBezTo>
                  <a:lnTo>
                    <a:pt x="2217" y="42"/>
                  </a:lnTo>
                  <a:cubicBezTo>
                    <a:pt x="2218" y="43"/>
                    <a:pt x="2217" y="45"/>
                    <a:pt x="2217" y="47"/>
                  </a:cubicBezTo>
                  <a:lnTo>
                    <a:pt x="2213" y="56"/>
                  </a:lnTo>
                  <a:cubicBezTo>
                    <a:pt x="2212" y="57"/>
                    <a:pt x="2211" y="59"/>
                    <a:pt x="2209" y="60"/>
                  </a:cubicBezTo>
                  <a:lnTo>
                    <a:pt x="2201" y="64"/>
                  </a:lnTo>
                  <a:cubicBezTo>
                    <a:pt x="2200" y="64"/>
                    <a:pt x="2199" y="64"/>
                    <a:pt x="2197" y="64"/>
                  </a:cubicBezTo>
                  <a:lnTo>
                    <a:pt x="2193" y="64"/>
                  </a:lnTo>
                  <a:lnTo>
                    <a:pt x="32" y="64"/>
                  </a:lnTo>
                  <a:cubicBezTo>
                    <a:pt x="32" y="64"/>
                    <a:pt x="31" y="64"/>
                    <a:pt x="31" y="64"/>
                  </a:cubicBezTo>
                  <a:lnTo>
                    <a:pt x="27" y="63"/>
                  </a:lnTo>
                  <a:cubicBezTo>
                    <a:pt x="26" y="63"/>
                    <a:pt x="25" y="63"/>
                    <a:pt x="24" y="62"/>
                  </a:cubicBezTo>
                  <a:lnTo>
                    <a:pt x="17" y="58"/>
                  </a:lnTo>
                  <a:cubicBezTo>
                    <a:pt x="16" y="57"/>
                    <a:pt x="15" y="56"/>
                    <a:pt x="14" y="54"/>
                  </a:cubicBezTo>
                  <a:lnTo>
                    <a:pt x="11" y="46"/>
                  </a:lnTo>
                  <a:cubicBezTo>
                    <a:pt x="10" y="45"/>
                    <a:pt x="10" y="43"/>
                    <a:pt x="11" y="42"/>
                  </a:cubicBezTo>
                  <a:lnTo>
                    <a:pt x="13" y="33"/>
                  </a:lnTo>
                  <a:cubicBezTo>
                    <a:pt x="13" y="32"/>
                    <a:pt x="13" y="31"/>
                    <a:pt x="13" y="31"/>
                  </a:cubicBezTo>
                  <a:lnTo>
                    <a:pt x="15" y="27"/>
                  </a:lnTo>
                  <a:cubicBezTo>
                    <a:pt x="16" y="26"/>
                    <a:pt x="16" y="25"/>
                    <a:pt x="17" y="25"/>
                  </a:cubicBezTo>
                  <a:lnTo>
                    <a:pt x="25" y="17"/>
                  </a:lnTo>
                  <a:cubicBezTo>
                    <a:pt x="25" y="16"/>
                    <a:pt x="26" y="16"/>
                    <a:pt x="27" y="15"/>
                  </a:cubicBezTo>
                  <a:lnTo>
                    <a:pt x="31" y="13"/>
                  </a:lnTo>
                  <a:cubicBezTo>
                    <a:pt x="31" y="13"/>
                    <a:pt x="32" y="13"/>
                    <a:pt x="33" y="13"/>
                  </a:cubicBezTo>
                  <a:lnTo>
                    <a:pt x="42" y="11"/>
                  </a:lnTo>
                  <a:cubicBezTo>
                    <a:pt x="43" y="10"/>
                    <a:pt x="45" y="10"/>
                    <a:pt x="46" y="11"/>
                  </a:cubicBezTo>
                  <a:lnTo>
                    <a:pt x="54" y="14"/>
                  </a:lnTo>
                  <a:cubicBezTo>
                    <a:pt x="56" y="15"/>
                    <a:pt x="57" y="16"/>
                    <a:pt x="58" y="17"/>
                  </a:cubicBezTo>
                  <a:lnTo>
                    <a:pt x="62" y="24"/>
                  </a:lnTo>
                  <a:cubicBezTo>
                    <a:pt x="63" y="25"/>
                    <a:pt x="63" y="26"/>
                    <a:pt x="63" y="27"/>
                  </a:cubicBezTo>
                  <a:lnTo>
                    <a:pt x="64" y="31"/>
                  </a:lnTo>
                  <a:cubicBezTo>
                    <a:pt x="64" y="31"/>
                    <a:pt x="64" y="32"/>
                    <a:pt x="64" y="32"/>
                  </a:cubicBezTo>
                  <a:lnTo>
                    <a:pt x="64" y="3505"/>
                  </a:lnTo>
                  <a:close/>
                  <a:moveTo>
                    <a:pt x="48" y="32"/>
                  </a:moveTo>
                  <a:lnTo>
                    <a:pt x="49" y="34"/>
                  </a:lnTo>
                  <a:lnTo>
                    <a:pt x="48" y="30"/>
                  </a:lnTo>
                  <a:lnTo>
                    <a:pt x="49" y="32"/>
                  </a:lnTo>
                  <a:lnTo>
                    <a:pt x="45" y="25"/>
                  </a:lnTo>
                  <a:lnTo>
                    <a:pt x="49" y="29"/>
                  </a:lnTo>
                  <a:lnTo>
                    <a:pt x="41" y="26"/>
                  </a:lnTo>
                  <a:lnTo>
                    <a:pt x="45" y="26"/>
                  </a:lnTo>
                  <a:lnTo>
                    <a:pt x="36" y="28"/>
                  </a:lnTo>
                  <a:lnTo>
                    <a:pt x="38" y="28"/>
                  </a:lnTo>
                  <a:lnTo>
                    <a:pt x="34" y="30"/>
                  </a:lnTo>
                  <a:lnTo>
                    <a:pt x="36" y="28"/>
                  </a:lnTo>
                  <a:lnTo>
                    <a:pt x="28" y="36"/>
                  </a:lnTo>
                  <a:lnTo>
                    <a:pt x="30" y="34"/>
                  </a:lnTo>
                  <a:lnTo>
                    <a:pt x="28" y="38"/>
                  </a:lnTo>
                  <a:lnTo>
                    <a:pt x="28" y="36"/>
                  </a:lnTo>
                  <a:lnTo>
                    <a:pt x="26" y="45"/>
                  </a:lnTo>
                  <a:lnTo>
                    <a:pt x="26" y="41"/>
                  </a:lnTo>
                  <a:lnTo>
                    <a:pt x="29" y="49"/>
                  </a:lnTo>
                  <a:lnTo>
                    <a:pt x="25" y="45"/>
                  </a:lnTo>
                  <a:lnTo>
                    <a:pt x="32" y="49"/>
                  </a:lnTo>
                  <a:lnTo>
                    <a:pt x="30" y="48"/>
                  </a:lnTo>
                  <a:lnTo>
                    <a:pt x="34" y="49"/>
                  </a:lnTo>
                  <a:lnTo>
                    <a:pt x="32" y="48"/>
                  </a:lnTo>
                  <a:lnTo>
                    <a:pt x="2193" y="48"/>
                  </a:lnTo>
                  <a:lnTo>
                    <a:pt x="2197" y="48"/>
                  </a:lnTo>
                  <a:lnTo>
                    <a:pt x="2194" y="49"/>
                  </a:lnTo>
                  <a:lnTo>
                    <a:pt x="2202" y="45"/>
                  </a:lnTo>
                  <a:lnTo>
                    <a:pt x="2198" y="49"/>
                  </a:lnTo>
                  <a:lnTo>
                    <a:pt x="2202" y="40"/>
                  </a:lnTo>
                  <a:lnTo>
                    <a:pt x="2202" y="45"/>
                  </a:lnTo>
                  <a:lnTo>
                    <a:pt x="2200" y="36"/>
                  </a:lnTo>
                  <a:lnTo>
                    <a:pt x="2200" y="38"/>
                  </a:lnTo>
                  <a:lnTo>
                    <a:pt x="2198" y="34"/>
                  </a:lnTo>
                  <a:lnTo>
                    <a:pt x="2200" y="36"/>
                  </a:lnTo>
                  <a:lnTo>
                    <a:pt x="2192" y="28"/>
                  </a:lnTo>
                  <a:lnTo>
                    <a:pt x="2194" y="30"/>
                  </a:lnTo>
                  <a:lnTo>
                    <a:pt x="2190" y="28"/>
                  </a:lnTo>
                  <a:lnTo>
                    <a:pt x="2192" y="28"/>
                  </a:lnTo>
                  <a:lnTo>
                    <a:pt x="2183" y="26"/>
                  </a:lnTo>
                  <a:lnTo>
                    <a:pt x="2187" y="26"/>
                  </a:lnTo>
                  <a:lnTo>
                    <a:pt x="2179" y="29"/>
                  </a:lnTo>
                  <a:lnTo>
                    <a:pt x="2183" y="26"/>
                  </a:lnTo>
                  <a:lnTo>
                    <a:pt x="2178" y="33"/>
                  </a:lnTo>
                  <a:lnTo>
                    <a:pt x="2179" y="32"/>
                  </a:lnTo>
                  <a:lnTo>
                    <a:pt x="2177" y="36"/>
                  </a:lnTo>
                  <a:lnTo>
                    <a:pt x="2177" y="32"/>
                  </a:lnTo>
                  <a:lnTo>
                    <a:pt x="2177" y="3505"/>
                  </a:lnTo>
                  <a:lnTo>
                    <a:pt x="2177" y="3502"/>
                  </a:lnTo>
                  <a:lnTo>
                    <a:pt x="2179" y="3507"/>
                  </a:lnTo>
                  <a:lnTo>
                    <a:pt x="2178" y="3506"/>
                  </a:lnTo>
                  <a:lnTo>
                    <a:pt x="2183" y="3514"/>
                  </a:lnTo>
                  <a:lnTo>
                    <a:pt x="2179" y="3511"/>
                  </a:lnTo>
                  <a:lnTo>
                    <a:pt x="2187" y="3514"/>
                  </a:lnTo>
                  <a:lnTo>
                    <a:pt x="2183" y="3514"/>
                  </a:lnTo>
                  <a:lnTo>
                    <a:pt x="2192" y="3512"/>
                  </a:lnTo>
                  <a:lnTo>
                    <a:pt x="2190" y="3512"/>
                  </a:lnTo>
                  <a:lnTo>
                    <a:pt x="2194" y="3510"/>
                  </a:lnTo>
                  <a:lnTo>
                    <a:pt x="2192" y="3512"/>
                  </a:lnTo>
                  <a:lnTo>
                    <a:pt x="2200" y="3504"/>
                  </a:lnTo>
                  <a:lnTo>
                    <a:pt x="2198" y="3506"/>
                  </a:lnTo>
                  <a:lnTo>
                    <a:pt x="2200" y="3502"/>
                  </a:lnTo>
                  <a:lnTo>
                    <a:pt x="2200" y="3504"/>
                  </a:lnTo>
                  <a:lnTo>
                    <a:pt x="2202" y="3495"/>
                  </a:lnTo>
                  <a:lnTo>
                    <a:pt x="2202" y="3499"/>
                  </a:lnTo>
                  <a:lnTo>
                    <a:pt x="2199" y="3491"/>
                  </a:lnTo>
                  <a:lnTo>
                    <a:pt x="2202" y="3495"/>
                  </a:lnTo>
                  <a:lnTo>
                    <a:pt x="2194" y="3490"/>
                  </a:lnTo>
                  <a:lnTo>
                    <a:pt x="2195" y="3491"/>
                  </a:lnTo>
                  <a:lnTo>
                    <a:pt x="2190" y="3489"/>
                  </a:lnTo>
                  <a:lnTo>
                    <a:pt x="2193" y="3489"/>
                  </a:lnTo>
                  <a:lnTo>
                    <a:pt x="32" y="3489"/>
                  </a:lnTo>
                  <a:lnTo>
                    <a:pt x="36" y="3489"/>
                  </a:lnTo>
                  <a:lnTo>
                    <a:pt x="32" y="3491"/>
                  </a:lnTo>
                  <a:lnTo>
                    <a:pt x="33" y="3490"/>
                  </a:lnTo>
                  <a:lnTo>
                    <a:pt x="26" y="3495"/>
                  </a:lnTo>
                  <a:lnTo>
                    <a:pt x="29" y="3491"/>
                  </a:lnTo>
                  <a:lnTo>
                    <a:pt x="26" y="3499"/>
                  </a:lnTo>
                  <a:lnTo>
                    <a:pt x="26" y="3495"/>
                  </a:lnTo>
                  <a:lnTo>
                    <a:pt x="28" y="3504"/>
                  </a:lnTo>
                  <a:lnTo>
                    <a:pt x="28" y="3502"/>
                  </a:lnTo>
                  <a:lnTo>
                    <a:pt x="30" y="3506"/>
                  </a:lnTo>
                  <a:lnTo>
                    <a:pt x="28" y="3504"/>
                  </a:lnTo>
                  <a:lnTo>
                    <a:pt x="36" y="3512"/>
                  </a:lnTo>
                  <a:lnTo>
                    <a:pt x="34" y="3510"/>
                  </a:lnTo>
                  <a:lnTo>
                    <a:pt x="38" y="3512"/>
                  </a:lnTo>
                  <a:lnTo>
                    <a:pt x="36" y="3512"/>
                  </a:lnTo>
                  <a:lnTo>
                    <a:pt x="45" y="3514"/>
                  </a:lnTo>
                  <a:lnTo>
                    <a:pt x="40" y="3514"/>
                  </a:lnTo>
                  <a:lnTo>
                    <a:pt x="49" y="3510"/>
                  </a:lnTo>
                  <a:lnTo>
                    <a:pt x="45" y="3514"/>
                  </a:lnTo>
                  <a:lnTo>
                    <a:pt x="49" y="3506"/>
                  </a:lnTo>
                  <a:lnTo>
                    <a:pt x="48" y="3509"/>
                  </a:lnTo>
                  <a:lnTo>
                    <a:pt x="48" y="3505"/>
                  </a:lnTo>
                  <a:lnTo>
                    <a:pt x="48" y="32"/>
                  </a:lnTo>
                  <a:close/>
                  <a:moveTo>
                    <a:pt x="32" y="32"/>
                  </a:moveTo>
                  <a:cubicBezTo>
                    <a:pt x="32" y="29"/>
                    <a:pt x="35" y="26"/>
                    <a:pt x="39" y="25"/>
                  </a:cubicBezTo>
                  <a:cubicBezTo>
                    <a:pt x="42" y="24"/>
                    <a:pt x="46" y="26"/>
                    <a:pt x="48" y="29"/>
                  </a:cubicBezTo>
                  <a:lnTo>
                    <a:pt x="50" y="33"/>
                  </a:lnTo>
                  <a:cubicBezTo>
                    <a:pt x="52" y="37"/>
                    <a:pt x="50" y="41"/>
                    <a:pt x="46" y="44"/>
                  </a:cubicBezTo>
                  <a:cubicBezTo>
                    <a:pt x="42" y="46"/>
                    <a:pt x="38" y="44"/>
                    <a:pt x="36" y="40"/>
                  </a:cubicBezTo>
                  <a:lnTo>
                    <a:pt x="32" y="33"/>
                  </a:lnTo>
                  <a:cubicBezTo>
                    <a:pt x="30" y="30"/>
                    <a:pt x="30" y="27"/>
                    <a:pt x="33" y="24"/>
                  </a:cubicBezTo>
                  <a:cubicBezTo>
                    <a:pt x="35" y="21"/>
                    <a:pt x="39" y="21"/>
                    <a:pt x="42" y="22"/>
                  </a:cubicBezTo>
                  <a:lnTo>
                    <a:pt x="50" y="26"/>
                  </a:lnTo>
                  <a:cubicBezTo>
                    <a:pt x="53" y="28"/>
                    <a:pt x="55" y="31"/>
                    <a:pt x="54" y="34"/>
                  </a:cubicBezTo>
                  <a:cubicBezTo>
                    <a:pt x="54" y="38"/>
                    <a:pt x="52" y="41"/>
                    <a:pt x="48" y="41"/>
                  </a:cubicBezTo>
                  <a:lnTo>
                    <a:pt x="39" y="43"/>
                  </a:lnTo>
                  <a:cubicBezTo>
                    <a:pt x="35" y="44"/>
                    <a:pt x="31" y="42"/>
                    <a:pt x="30" y="38"/>
                  </a:cubicBezTo>
                  <a:cubicBezTo>
                    <a:pt x="29" y="34"/>
                    <a:pt x="30" y="30"/>
                    <a:pt x="34" y="28"/>
                  </a:cubicBezTo>
                  <a:lnTo>
                    <a:pt x="38" y="26"/>
                  </a:lnTo>
                  <a:cubicBezTo>
                    <a:pt x="41" y="25"/>
                    <a:pt x="46" y="26"/>
                    <a:pt x="48" y="29"/>
                  </a:cubicBezTo>
                  <a:cubicBezTo>
                    <a:pt x="50" y="32"/>
                    <a:pt x="50" y="36"/>
                    <a:pt x="47" y="39"/>
                  </a:cubicBezTo>
                  <a:lnTo>
                    <a:pt x="39" y="47"/>
                  </a:lnTo>
                  <a:cubicBezTo>
                    <a:pt x="36" y="50"/>
                    <a:pt x="32" y="50"/>
                    <a:pt x="29" y="48"/>
                  </a:cubicBezTo>
                  <a:cubicBezTo>
                    <a:pt x="26" y="46"/>
                    <a:pt x="25" y="41"/>
                    <a:pt x="26" y="38"/>
                  </a:cubicBezTo>
                  <a:lnTo>
                    <a:pt x="28" y="34"/>
                  </a:lnTo>
                  <a:cubicBezTo>
                    <a:pt x="30" y="30"/>
                    <a:pt x="34" y="29"/>
                    <a:pt x="38" y="30"/>
                  </a:cubicBezTo>
                  <a:cubicBezTo>
                    <a:pt x="42" y="31"/>
                    <a:pt x="44" y="35"/>
                    <a:pt x="43" y="39"/>
                  </a:cubicBezTo>
                  <a:lnTo>
                    <a:pt x="41" y="48"/>
                  </a:lnTo>
                  <a:cubicBezTo>
                    <a:pt x="41" y="52"/>
                    <a:pt x="38" y="54"/>
                    <a:pt x="34" y="54"/>
                  </a:cubicBezTo>
                  <a:cubicBezTo>
                    <a:pt x="31" y="55"/>
                    <a:pt x="28" y="53"/>
                    <a:pt x="26" y="50"/>
                  </a:cubicBezTo>
                  <a:lnTo>
                    <a:pt x="22" y="42"/>
                  </a:lnTo>
                  <a:cubicBezTo>
                    <a:pt x="21" y="39"/>
                    <a:pt x="21" y="35"/>
                    <a:pt x="24" y="33"/>
                  </a:cubicBezTo>
                  <a:cubicBezTo>
                    <a:pt x="27" y="30"/>
                    <a:pt x="30" y="30"/>
                    <a:pt x="33" y="32"/>
                  </a:cubicBezTo>
                  <a:lnTo>
                    <a:pt x="40" y="36"/>
                  </a:lnTo>
                  <a:cubicBezTo>
                    <a:pt x="44" y="38"/>
                    <a:pt x="46" y="42"/>
                    <a:pt x="44" y="46"/>
                  </a:cubicBezTo>
                  <a:cubicBezTo>
                    <a:pt x="41" y="50"/>
                    <a:pt x="37" y="52"/>
                    <a:pt x="33" y="50"/>
                  </a:cubicBezTo>
                  <a:lnTo>
                    <a:pt x="29" y="48"/>
                  </a:lnTo>
                  <a:cubicBezTo>
                    <a:pt x="26" y="46"/>
                    <a:pt x="24" y="42"/>
                    <a:pt x="25" y="39"/>
                  </a:cubicBezTo>
                  <a:cubicBezTo>
                    <a:pt x="26" y="35"/>
                    <a:pt x="29" y="32"/>
                    <a:pt x="32" y="32"/>
                  </a:cubicBezTo>
                  <a:lnTo>
                    <a:pt x="2193" y="32"/>
                  </a:lnTo>
                  <a:cubicBezTo>
                    <a:pt x="2197" y="32"/>
                    <a:pt x="2201" y="35"/>
                    <a:pt x="2201" y="39"/>
                  </a:cubicBezTo>
                  <a:cubicBezTo>
                    <a:pt x="2202" y="43"/>
                    <a:pt x="2200" y="47"/>
                    <a:pt x="2196" y="48"/>
                  </a:cubicBezTo>
                  <a:lnTo>
                    <a:pt x="2193" y="49"/>
                  </a:lnTo>
                  <a:cubicBezTo>
                    <a:pt x="2189" y="50"/>
                    <a:pt x="2185" y="48"/>
                    <a:pt x="2183" y="45"/>
                  </a:cubicBezTo>
                  <a:cubicBezTo>
                    <a:pt x="2181" y="41"/>
                    <a:pt x="2183" y="36"/>
                    <a:pt x="2187" y="34"/>
                  </a:cubicBezTo>
                  <a:lnTo>
                    <a:pt x="2195" y="30"/>
                  </a:lnTo>
                  <a:cubicBezTo>
                    <a:pt x="2198" y="29"/>
                    <a:pt x="2202" y="29"/>
                    <a:pt x="2204" y="32"/>
                  </a:cubicBezTo>
                  <a:cubicBezTo>
                    <a:pt x="2206" y="34"/>
                    <a:pt x="2207" y="38"/>
                    <a:pt x="2206" y="41"/>
                  </a:cubicBezTo>
                  <a:lnTo>
                    <a:pt x="2202" y="50"/>
                  </a:lnTo>
                  <a:cubicBezTo>
                    <a:pt x="2200" y="53"/>
                    <a:pt x="2197" y="55"/>
                    <a:pt x="2194" y="54"/>
                  </a:cubicBezTo>
                  <a:cubicBezTo>
                    <a:pt x="2190" y="54"/>
                    <a:pt x="2187" y="52"/>
                    <a:pt x="2187" y="48"/>
                  </a:cubicBezTo>
                  <a:lnTo>
                    <a:pt x="2185" y="39"/>
                  </a:lnTo>
                  <a:cubicBezTo>
                    <a:pt x="2184" y="35"/>
                    <a:pt x="2186" y="31"/>
                    <a:pt x="2190" y="30"/>
                  </a:cubicBezTo>
                  <a:cubicBezTo>
                    <a:pt x="2194" y="29"/>
                    <a:pt x="2198" y="30"/>
                    <a:pt x="2200" y="34"/>
                  </a:cubicBezTo>
                  <a:lnTo>
                    <a:pt x="2202" y="38"/>
                  </a:lnTo>
                  <a:cubicBezTo>
                    <a:pt x="2203" y="41"/>
                    <a:pt x="2202" y="46"/>
                    <a:pt x="2199" y="48"/>
                  </a:cubicBezTo>
                  <a:cubicBezTo>
                    <a:pt x="2196" y="50"/>
                    <a:pt x="2192" y="50"/>
                    <a:pt x="2189" y="47"/>
                  </a:cubicBezTo>
                  <a:lnTo>
                    <a:pt x="2181" y="39"/>
                  </a:lnTo>
                  <a:cubicBezTo>
                    <a:pt x="2178" y="36"/>
                    <a:pt x="2178" y="32"/>
                    <a:pt x="2180" y="29"/>
                  </a:cubicBezTo>
                  <a:cubicBezTo>
                    <a:pt x="2182" y="26"/>
                    <a:pt x="2187" y="25"/>
                    <a:pt x="2190" y="26"/>
                  </a:cubicBezTo>
                  <a:lnTo>
                    <a:pt x="2194" y="28"/>
                  </a:lnTo>
                  <a:cubicBezTo>
                    <a:pt x="2198" y="30"/>
                    <a:pt x="2199" y="34"/>
                    <a:pt x="2198" y="38"/>
                  </a:cubicBezTo>
                  <a:cubicBezTo>
                    <a:pt x="2197" y="42"/>
                    <a:pt x="2193" y="44"/>
                    <a:pt x="2189" y="43"/>
                  </a:cubicBezTo>
                  <a:lnTo>
                    <a:pt x="2180" y="41"/>
                  </a:lnTo>
                  <a:cubicBezTo>
                    <a:pt x="2176" y="41"/>
                    <a:pt x="2174" y="38"/>
                    <a:pt x="2173" y="34"/>
                  </a:cubicBezTo>
                  <a:cubicBezTo>
                    <a:pt x="2173" y="30"/>
                    <a:pt x="2175" y="27"/>
                    <a:pt x="2179" y="26"/>
                  </a:cubicBezTo>
                  <a:lnTo>
                    <a:pt x="2187" y="23"/>
                  </a:lnTo>
                  <a:cubicBezTo>
                    <a:pt x="2190" y="22"/>
                    <a:pt x="2194" y="23"/>
                    <a:pt x="2196" y="26"/>
                  </a:cubicBezTo>
                  <a:cubicBezTo>
                    <a:pt x="2198" y="28"/>
                    <a:pt x="2198" y="32"/>
                    <a:pt x="2196" y="35"/>
                  </a:cubicBezTo>
                  <a:lnTo>
                    <a:pt x="2191" y="42"/>
                  </a:lnTo>
                  <a:cubicBezTo>
                    <a:pt x="2189" y="45"/>
                    <a:pt x="2185" y="46"/>
                    <a:pt x="2181" y="45"/>
                  </a:cubicBezTo>
                  <a:cubicBezTo>
                    <a:pt x="2178" y="43"/>
                    <a:pt x="2176" y="40"/>
                    <a:pt x="2177" y="36"/>
                  </a:cubicBezTo>
                  <a:lnTo>
                    <a:pt x="2178" y="31"/>
                  </a:lnTo>
                  <a:cubicBezTo>
                    <a:pt x="2178" y="27"/>
                    <a:pt x="2182" y="24"/>
                    <a:pt x="2186" y="24"/>
                  </a:cubicBezTo>
                  <a:cubicBezTo>
                    <a:pt x="2190" y="25"/>
                    <a:pt x="2193" y="28"/>
                    <a:pt x="2193" y="32"/>
                  </a:cubicBezTo>
                  <a:lnTo>
                    <a:pt x="2193" y="3505"/>
                  </a:lnTo>
                  <a:cubicBezTo>
                    <a:pt x="2193" y="3510"/>
                    <a:pt x="2190" y="3513"/>
                    <a:pt x="2186" y="3513"/>
                  </a:cubicBezTo>
                  <a:cubicBezTo>
                    <a:pt x="2182" y="3514"/>
                    <a:pt x="2179" y="3511"/>
                    <a:pt x="2178" y="3507"/>
                  </a:cubicBezTo>
                  <a:lnTo>
                    <a:pt x="2177" y="3503"/>
                  </a:lnTo>
                  <a:cubicBezTo>
                    <a:pt x="2176" y="3500"/>
                    <a:pt x="2178" y="3496"/>
                    <a:pt x="2181" y="3494"/>
                  </a:cubicBezTo>
                  <a:cubicBezTo>
                    <a:pt x="2185" y="3493"/>
                    <a:pt x="2189" y="3494"/>
                    <a:pt x="2191" y="3497"/>
                  </a:cubicBezTo>
                  <a:lnTo>
                    <a:pt x="2196" y="3505"/>
                  </a:lnTo>
                  <a:cubicBezTo>
                    <a:pt x="2198" y="3508"/>
                    <a:pt x="2198" y="3512"/>
                    <a:pt x="2196" y="3515"/>
                  </a:cubicBezTo>
                  <a:cubicBezTo>
                    <a:pt x="2193" y="3517"/>
                    <a:pt x="2190" y="3518"/>
                    <a:pt x="2187" y="3517"/>
                  </a:cubicBezTo>
                  <a:lnTo>
                    <a:pt x="2179" y="3514"/>
                  </a:lnTo>
                  <a:cubicBezTo>
                    <a:pt x="2175" y="3513"/>
                    <a:pt x="2173" y="3509"/>
                    <a:pt x="2173" y="3506"/>
                  </a:cubicBezTo>
                  <a:cubicBezTo>
                    <a:pt x="2174" y="3502"/>
                    <a:pt x="2176" y="3499"/>
                    <a:pt x="2180" y="3499"/>
                  </a:cubicBezTo>
                  <a:lnTo>
                    <a:pt x="2189" y="3497"/>
                  </a:lnTo>
                  <a:cubicBezTo>
                    <a:pt x="2193" y="3496"/>
                    <a:pt x="2197" y="3498"/>
                    <a:pt x="2198" y="3502"/>
                  </a:cubicBezTo>
                  <a:cubicBezTo>
                    <a:pt x="2199" y="3506"/>
                    <a:pt x="2198" y="3510"/>
                    <a:pt x="2194" y="3512"/>
                  </a:cubicBezTo>
                  <a:lnTo>
                    <a:pt x="2190" y="3514"/>
                  </a:lnTo>
                  <a:cubicBezTo>
                    <a:pt x="2187" y="3515"/>
                    <a:pt x="2182" y="3514"/>
                    <a:pt x="2180" y="3511"/>
                  </a:cubicBezTo>
                  <a:cubicBezTo>
                    <a:pt x="2178" y="3508"/>
                    <a:pt x="2178" y="3504"/>
                    <a:pt x="2181" y="3501"/>
                  </a:cubicBezTo>
                  <a:lnTo>
                    <a:pt x="2189" y="3493"/>
                  </a:lnTo>
                  <a:cubicBezTo>
                    <a:pt x="2192" y="3490"/>
                    <a:pt x="2196" y="3490"/>
                    <a:pt x="2199" y="3492"/>
                  </a:cubicBezTo>
                  <a:cubicBezTo>
                    <a:pt x="2202" y="3494"/>
                    <a:pt x="2203" y="3499"/>
                    <a:pt x="2202" y="3502"/>
                  </a:cubicBezTo>
                  <a:lnTo>
                    <a:pt x="2200" y="3506"/>
                  </a:lnTo>
                  <a:cubicBezTo>
                    <a:pt x="2198" y="3510"/>
                    <a:pt x="2194" y="3511"/>
                    <a:pt x="2190" y="3510"/>
                  </a:cubicBezTo>
                  <a:cubicBezTo>
                    <a:pt x="2186" y="3509"/>
                    <a:pt x="2184" y="3505"/>
                    <a:pt x="2185" y="3501"/>
                  </a:cubicBezTo>
                  <a:lnTo>
                    <a:pt x="2187" y="3492"/>
                  </a:lnTo>
                  <a:cubicBezTo>
                    <a:pt x="2187" y="3488"/>
                    <a:pt x="2190" y="3486"/>
                    <a:pt x="2194" y="3485"/>
                  </a:cubicBezTo>
                  <a:cubicBezTo>
                    <a:pt x="2197" y="3485"/>
                    <a:pt x="2201" y="3487"/>
                    <a:pt x="2202" y="3491"/>
                  </a:cubicBezTo>
                  <a:lnTo>
                    <a:pt x="2205" y="3499"/>
                  </a:lnTo>
                  <a:cubicBezTo>
                    <a:pt x="2206" y="3502"/>
                    <a:pt x="2205" y="3505"/>
                    <a:pt x="2203" y="3508"/>
                  </a:cubicBezTo>
                  <a:cubicBezTo>
                    <a:pt x="2200" y="3510"/>
                    <a:pt x="2196" y="3510"/>
                    <a:pt x="2193" y="3508"/>
                  </a:cubicBezTo>
                  <a:lnTo>
                    <a:pt x="2185" y="3503"/>
                  </a:lnTo>
                  <a:cubicBezTo>
                    <a:pt x="2182" y="3501"/>
                    <a:pt x="2181" y="3497"/>
                    <a:pt x="2182" y="3493"/>
                  </a:cubicBezTo>
                  <a:cubicBezTo>
                    <a:pt x="2184" y="3490"/>
                    <a:pt x="2188" y="3488"/>
                    <a:pt x="2191" y="3489"/>
                  </a:cubicBezTo>
                  <a:lnTo>
                    <a:pt x="2195" y="3490"/>
                  </a:lnTo>
                  <a:cubicBezTo>
                    <a:pt x="2199" y="3491"/>
                    <a:pt x="2202" y="3494"/>
                    <a:pt x="2201" y="3498"/>
                  </a:cubicBezTo>
                  <a:cubicBezTo>
                    <a:pt x="2201" y="3502"/>
                    <a:pt x="2198" y="3505"/>
                    <a:pt x="2193" y="3505"/>
                  </a:cubicBezTo>
                  <a:lnTo>
                    <a:pt x="32" y="3505"/>
                  </a:lnTo>
                  <a:cubicBezTo>
                    <a:pt x="28" y="3505"/>
                    <a:pt x="25" y="3502"/>
                    <a:pt x="24" y="3498"/>
                  </a:cubicBezTo>
                  <a:cubicBezTo>
                    <a:pt x="24" y="3494"/>
                    <a:pt x="27" y="3490"/>
                    <a:pt x="31" y="3490"/>
                  </a:cubicBezTo>
                  <a:lnTo>
                    <a:pt x="36" y="3489"/>
                  </a:lnTo>
                  <a:cubicBezTo>
                    <a:pt x="40" y="3488"/>
                    <a:pt x="43" y="3490"/>
                    <a:pt x="45" y="3493"/>
                  </a:cubicBezTo>
                  <a:cubicBezTo>
                    <a:pt x="46" y="3497"/>
                    <a:pt x="45" y="3501"/>
                    <a:pt x="42" y="3503"/>
                  </a:cubicBezTo>
                  <a:lnTo>
                    <a:pt x="35" y="3508"/>
                  </a:lnTo>
                  <a:cubicBezTo>
                    <a:pt x="32" y="3510"/>
                    <a:pt x="28" y="3510"/>
                    <a:pt x="26" y="3508"/>
                  </a:cubicBezTo>
                  <a:cubicBezTo>
                    <a:pt x="23" y="3506"/>
                    <a:pt x="22" y="3502"/>
                    <a:pt x="23" y="3499"/>
                  </a:cubicBezTo>
                  <a:lnTo>
                    <a:pt x="26" y="3491"/>
                  </a:lnTo>
                  <a:cubicBezTo>
                    <a:pt x="27" y="3487"/>
                    <a:pt x="30" y="3485"/>
                    <a:pt x="34" y="3485"/>
                  </a:cubicBezTo>
                  <a:cubicBezTo>
                    <a:pt x="38" y="3486"/>
                    <a:pt x="41" y="3488"/>
                    <a:pt x="41" y="3492"/>
                  </a:cubicBezTo>
                  <a:lnTo>
                    <a:pt x="43" y="3501"/>
                  </a:lnTo>
                  <a:cubicBezTo>
                    <a:pt x="44" y="3505"/>
                    <a:pt x="42" y="3509"/>
                    <a:pt x="38" y="3510"/>
                  </a:cubicBezTo>
                  <a:cubicBezTo>
                    <a:pt x="34" y="3511"/>
                    <a:pt x="30" y="3510"/>
                    <a:pt x="28" y="3506"/>
                  </a:cubicBezTo>
                  <a:lnTo>
                    <a:pt x="26" y="3502"/>
                  </a:lnTo>
                  <a:cubicBezTo>
                    <a:pt x="25" y="3499"/>
                    <a:pt x="26" y="3494"/>
                    <a:pt x="29" y="3492"/>
                  </a:cubicBezTo>
                  <a:cubicBezTo>
                    <a:pt x="32" y="3490"/>
                    <a:pt x="36" y="3490"/>
                    <a:pt x="39" y="3493"/>
                  </a:cubicBezTo>
                  <a:lnTo>
                    <a:pt x="47" y="3501"/>
                  </a:lnTo>
                  <a:cubicBezTo>
                    <a:pt x="50" y="3504"/>
                    <a:pt x="50" y="3508"/>
                    <a:pt x="48" y="3511"/>
                  </a:cubicBezTo>
                  <a:cubicBezTo>
                    <a:pt x="46" y="3514"/>
                    <a:pt x="41" y="3515"/>
                    <a:pt x="38" y="3514"/>
                  </a:cubicBezTo>
                  <a:lnTo>
                    <a:pt x="34" y="3512"/>
                  </a:lnTo>
                  <a:cubicBezTo>
                    <a:pt x="30" y="3510"/>
                    <a:pt x="29" y="3506"/>
                    <a:pt x="30" y="3502"/>
                  </a:cubicBezTo>
                  <a:cubicBezTo>
                    <a:pt x="31" y="3498"/>
                    <a:pt x="35" y="3496"/>
                    <a:pt x="39" y="3497"/>
                  </a:cubicBezTo>
                  <a:lnTo>
                    <a:pt x="48" y="3499"/>
                  </a:lnTo>
                  <a:cubicBezTo>
                    <a:pt x="52" y="3499"/>
                    <a:pt x="54" y="3502"/>
                    <a:pt x="54" y="3506"/>
                  </a:cubicBezTo>
                  <a:cubicBezTo>
                    <a:pt x="55" y="3509"/>
                    <a:pt x="53" y="3512"/>
                    <a:pt x="50" y="3514"/>
                  </a:cubicBezTo>
                  <a:lnTo>
                    <a:pt x="41" y="3518"/>
                  </a:lnTo>
                  <a:cubicBezTo>
                    <a:pt x="38" y="3519"/>
                    <a:pt x="34" y="3518"/>
                    <a:pt x="32" y="3516"/>
                  </a:cubicBezTo>
                  <a:cubicBezTo>
                    <a:pt x="29" y="3514"/>
                    <a:pt x="29" y="3510"/>
                    <a:pt x="30" y="3507"/>
                  </a:cubicBezTo>
                  <a:lnTo>
                    <a:pt x="34" y="3499"/>
                  </a:lnTo>
                  <a:cubicBezTo>
                    <a:pt x="36" y="3495"/>
                    <a:pt x="41" y="3493"/>
                    <a:pt x="45" y="3495"/>
                  </a:cubicBezTo>
                  <a:cubicBezTo>
                    <a:pt x="48" y="3497"/>
                    <a:pt x="50" y="3501"/>
                    <a:pt x="49" y="3505"/>
                  </a:cubicBezTo>
                  <a:lnTo>
                    <a:pt x="48" y="3508"/>
                  </a:lnTo>
                  <a:cubicBezTo>
                    <a:pt x="47" y="3512"/>
                    <a:pt x="43" y="3514"/>
                    <a:pt x="39" y="3513"/>
                  </a:cubicBezTo>
                  <a:cubicBezTo>
                    <a:pt x="35" y="3513"/>
                    <a:pt x="32" y="3509"/>
                    <a:pt x="32" y="3505"/>
                  </a:cubicBezTo>
                  <a:lnTo>
                    <a:pt x="32" y="32"/>
                  </a:lnTo>
                  <a:close/>
                  <a:moveTo>
                    <a:pt x="48" y="3505"/>
                  </a:moveTo>
                  <a:lnTo>
                    <a:pt x="33" y="3503"/>
                  </a:lnTo>
                  <a:lnTo>
                    <a:pt x="34" y="3500"/>
                  </a:lnTo>
                  <a:lnTo>
                    <a:pt x="49" y="3506"/>
                  </a:lnTo>
                  <a:lnTo>
                    <a:pt x="45" y="3514"/>
                  </a:lnTo>
                  <a:lnTo>
                    <a:pt x="34" y="3503"/>
                  </a:lnTo>
                  <a:lnTo>
                    <a:pt x="43" y="3499"/>
                  </a:lnTo>
                  <a:lnTo>
                    <a:pt x="45" y="3514"/>
                  </a:lnTo>
                  <a:lnTo>
                    <a:pt x="36" y="3512"/>
                  </a:lnTo>
                  <a:lnTo>
                    <a:pt x="41" y="3497"/>
                  </a:lnTo>
                  <a:lnTo>
                    <a:pt x="45" y="3499"/>
                  </a:lnTo>
                  <a:lnTo>
                    <a:pt x="36" y="3512"/>
                  </a:lnTo>
                  <a:lnTo>
                    <a:pt x="28" y="3504"/>
                  </a:lnTo>
                  <a:lnTo>
                    <a:pt x="41" y="3495"/>
                  </a:lnTo>
                  <a:lnTo>
                    <a:pt x="43" y="3499"/>
                  </a:lnTo>
                  <a:lnTo>
                    <a:pt x="28" y="3504"/>
                  </a:lnTo>
                  <a:lnTo>
                    <a:pt x="26" y="3495"/>
                  </a:lnTo>
                  <a:lnTo>
                    <a:pt x="41" y="3496"/>
                  </a:lnTo>
                  <a:lnTo>
                    <a:pt x="38" y="3504"/>
                  </a:lnTo>
                  <a:lnTo>
                    <a:pt x="26" y="3495"/>
                  </a:lnTo>
                  <a:lnTo>
                    <a:pt x="33" y="3490"/>
                  </a:lnTo>
                  <a:lnTo>
                    <a:pt x="39" y="3504"/>
                  </a:lnTo>
                  <a:lnTo>
                    <a:pt x="34" y="3505"/>
                  </a:lnTo>
                  <a:lnTo>
                    <a:pt x="32" y="3489"/>
                  </a:lnTo>
                  <a:lnTo>
                    <a:pt x="2193" y="3489"/>
                  </a:lnTo>
                  <a:lnTo>
                    <a:pt x="2192" y="3505"/>
                  </a:lnTo>
                  <a:lnTo>
                    <a:pt x="2188" y="3504"/>
                  </a:lnTo>
                  <a:lnTo>
                    <a:pt x="2194" y="3490"/>
                  </a:lnTo>
                  <a:lnTo>
                    <a:pt x="2202" y="3495"/>
                  </a:lnTo>
                  <a:lnTo>
                    <a:pt x="2190" y="3504"/>
                  </a:lnTo>
                  <a:lnTo>
                    <a:pt x="2187" y="3496"/>
                  </a:lnTo>
                  <a:lnTo>
                    <a:pt x="2202" y="3495"/>
                  </a:lnTo>
                  <a:lnTo>
                    <a:pt x="2200" y="3504"/>
                  </a:lnTo>
                  <a:lnTo>
                    <a:pt x="2185" y="3499"/>
                  </a:lnTo>
                  <a:lnTo>
                    <a:pt x="2187" y="3495"/>
                  </a:lnTo>
                  <a:lnTo>
                    <a:pt x="2200" y="3504"/>
                  </a:lnTo>
                  <a:lnTo>
                    <a:pt x="2192" y="3512"/>
                  </a:lnTo>
                  <a:lnTo>
                    <a:pt x="2183" y="3499"/>
                  </a:lnTo>
                  <a:lnTo>
                    <a:pt x="2187" y="3497"/>
                  </a:lnTo>
                  <a:lnTo>
                    <a:pt x="2192" y="3512"/>
                  </a:lnTo>
                  <a:lnTo>
                    <a:pt x="2183" y="3514"/>
                  </a:lnTo>
                  <a:lnTo>
                    <a:pt x="2184" y="3499"/>
                  </a:lnTo>
                  <a:lnTo>
                    <a:pt x="2192" y="3502"/>
                  </a:lnTo>
                  <a:lnTo>
                    <a:pt x="2183" y="3514"/>
                  </a:lnTo>
                  <a:lnTo>
                    <a:pt x="2178" y="3506"/>
                  </a:lnTo>
                  <a:lnTo>
                    <a:pt x="2192" y="3500"/>
                  </a:lnTo>
                  <a:lnTo>
                    <a:pt x="2193" y="3504"/>
                  </a:lnTo>
                  <a:lnTo>
                    <a:pt x="2177" y="3505"/>
                  </a:lnTo>
                  <a:lnTo>
                    <a:pt x="2177" y="32"/>
                  </a:lnTo>
                  <a:lnTo>
                    <a:pt x="2193" y="34"/>
                  </a:lnTo>
                  <a:lnTo>
                    <a:pt x="2192" y="39"/>
                  </a:lnTo>
                  <a:lnTo>
                    <a:pt x="2178" y="33"/>
                  </a:lnTo>
                  <a:lnTo>
                    <a:pt x="2183" y="26"/>
                  </a:lnTo>
                  <a:lnTo>
                    <a:pt x="2192" y="38"/>
                  </a:lnTo>
                  <a:lnTo>
                    <a:pt x="2184" y="41"/>
                  </a:lnTo>
                  <a:lnTo>
                    <a:pt x="2183" y="26"/>
                  </a:lnTo>
                  <a:lnTo>
                    <a:pt x="2192" y="28"/>
                  </a:lnTo>
                  <a:lnTo>
                    <a:pt x="2187" y="43"/>
                  </a:lnTo>
                  <a:lnTo>
                    <a:pt x="2183" y="41"/>
                  </a:lnTo>
                  <a:lnTo>
                    <a:pt x="2192" y="28"/>
                  </a:lnTo>
                  <a:lnTo>
                    <a:pt x="2200" y="36"/>
                  </a:lnTo>
                  <a:lnTo>
                    <a:pt x="2187" y="45"/>
                  </a:lnTo>
                  <a:lnTo>
                    <a:pt x="2185" y="41"/>
                  </a:lnTo>
                  <a:lnTo>
                    <a:pt x="2200" y="36"/>
                  </a:lnTo>
                  <a:lnTo>
                    <a:pt x="2202" y="45"/>
                  </a:lnTo>
                  <a:lnTo>
                    <a:pt x="2187" y="43"/>
                  </a:lnTo>
                  <a:lnTo>
                    <a:pt x="2191" y="34"/>
                  </a:lnTo>
                  <a:lnTo>
                    <a:pt x="2202" y="45"/>
                  </a:lnTo>
                  <a:lnTo>
                    <a:pt x="2194" y="49"/>
                  </a:lnTo>
                  <a:lnTo>
                    <a:pt x="2188" y="34"/>
                  </a:lnTo>
                  <a:lnTo>
                    <a:pt x="2191" y="33"/>
                  </a:lnTo>
                  <a:lnTo>
                    <a:pt x="2193" y="48"/>
                  </a:lnTo>
                  <a:lnTo>
                    <a:pt x="32" y="48"/>
                  </a:lnTo>
                  <a:lnTo>
                    <a:pt x="36" y="33"/>
                  </a:lnTo>
                  <a:lnTo>
                    <a:pt x="40" y="35"/>
                  </a:lnTo>
                  <a:lnTo>
                    <a:pt x="32" y="49"/>
                  </a:lnTo>
                  <a:lnTo>
                    <a:pt x="25" y="45"/>
                  </a:lnTo>
                  <a:lnTo>
                    <a:pt x="37" y="35"/>
                  </a:lnTo>
                  <a:lnTo>
                    <a:pt x="41" y="43"/>
                  </a:lnTo>
                  <a:lnTo>
                    <a:pt x="26" y="45"/>
                  </a:lnTo>
                  <a:lnTo>
                    <a:pt x="28" y="36"/>
                  </a:lnTo>
                  <a:lnTo>
                    <a:pt x="43" y="41"/>
                  </a:lnTo>
                  <a:lnTo>
                    <a:pt x="41" y="45"/>
                  </a:lnTo>
                  <a:lnTo>
                    <a:pt x="28" y="36"/>
                  </a:lnTo>
                  <a:lnTo>
                    <a:pt x="36" y="28"/>
                  </a:lnTo>
                  <a:lnTo>
                    <a:pt x="45" y="41"/>
                  </a:lnTo>
                  <a:lnTo>
                    <a:pt x="41" y="43"/>
                  </a:lnTo>
                  <a:lnTo>
                    <a:pt x="36" y="28"/>
                  </a:lnTo>
                  <a:lnTo>
                    <a:pt x="45" y="26"/>
                  </a:lnTo>
                  <a:lnTo>
                    <a:pt x="43" y="41"/>
                  </a:lnTo>
                  <a:lnTo>
                    <a:pt x="35" y="37"/>
                  </a:lnTo>
                  <a:lnTo>
                    <a:pt x="45" y="25"/>
                  </a:lnTo>
                  <a:lnTo>
                    <a:pt x="49" y="32"/>
                  </a:lnTo>
                  <a:lnTo>
                    <a:pt x="35" y="40"/>
                  </a:lnTo>
                  <a:lnTo>
                    <a:pt x="33" y="36"/>
                  </a:lnTo>
                  <a:lnTo>
                    <a:pt x="48" y="32"/>
                  </a:lnTo>
                  <a:lnTo>
                    <a:pt x="48" y="3505"/>
                  </a:lnTo>
                  <a:close/>
                  <a:moveTo>
                    <a:pt x="16" y="32"/>
                  </a:moveTo>
                  <a:cubicBezTo>
                    <a:pt x="16" y="31"/>
                    <a:pt x="17" y="29"/>
                    <a:pt x="18" y="28"/>
                  </a:cubicBezTo>
                  <a:lnTo>
                    <a:pt x="22" y="22"/>
                  </a:lnTo>
                  <a:cubicBezTo>
                    <a:pt x="23" y="20"/>
                    <a:pt x="25" y="19"/>
                    <a:pt x="27" y="19"/>
                  </a:cubicBezTo>
                  <a:lnTo>
                    <a:pt x="35" y="18"/>
                  </a:lnTo>
                  <a:cubicBezTo>
                    <a:pt x="37" y="17"/>
                    <a:pt x="38" y="18"/>
                    <a:pt x="40" y="18"/>
                  </a:cubicBezTo>
                  <a:lnTo>
                    <a:pt x="54" y="24"/>
                  </a:lnTo>
                  <a:cubicBezTo>
                    <a:pt x="55" y="25"/>
                    <a:pt x="56" y="26"/>
                    <a:pt x="57" y="27"/>
                  </a:cubicBezTo>
                  <a:lnTo>
                    <a:pt x="61" y="33"/>
                  </a:lnTo>
                  <a:cubicBezTo>
                    <a:pt x="62" y="35"/>
                    <a:pt x="63" y="37"/>
                    <a:pt x="62" y="40"/>
                  </a:cubicBezTo>
                  <a:lnTo>
                    <a:pt x="60" y="47"/>
                  </a:lnTo>
                  <a:cubicBezTo>
                    <a:pt x="60" y="48"/>
                    <a:pt x="59" y="49"/>
                    <a:pt x="58" y="50"/>
                  </a:cubicBezTo>
                  <a:lnTo>
                    <a:pt x="50" y="58"/>
                  </a:lnTo>
                  <a:cubicBezTo>
                    <a:pt x="49" y="59"/>
                    <a:pt x="48" y="60"/>
                    <a:pt x="47" y="60"/>
                  </a:cubicBezTo>
                  <a:lnTo>
                    <a:pt x="40" y="62"/>
                  </a:lnTo>
                  <a:cubicBezTo>
                    <a:pt x="37" y="63"/>
                    <a:pt x="35" y="62"/>
                    <a:pt x="33" y="61"/>
                  </a:cubicBezTo>
                  <a:lnTo>
                    <a:pt x="27" y="57"/>
                  </a:lnTo>
                  <a:cubicBezTo>
                    <a:pt x="26" y="56"/>
                    <a:pt x="25" y="55"/>
                    <a:pt x="24" y="54"/>
                  </a:cubicBezTo>
                  <a:lnTo>
                    <a:pt x="18" y="40"/>
                  </a:lnTo>
                  <a:cubicBezTo>
                    <a:pt x="18" y="38"/>
                    <a:pt x="17" y="37"/>
                    <a:pt x="18" y="35"/>
                  </a:cubicBezTo>
                  <a:lnTo>
                    <a:pt x="19" y="27"/>
                  </a:lnTo>
                  <a:cubicBezTo>
                    <a:pt x="19" y="25"/>
                    <a:pt x="20" y="23"/>
                    <a:pt x="22" y="22"/>
                  </a:cubicBezTo>
                  <a:lnTo>
                    <a:pt x="28" y="18"/>
                  </a:lnTo>
                  <a:cubicBezTo>
                    <a:pt x="29" y="17"/>
                    <a:pt x="31" y="16"/>
                    <a:pt x="32" y="16"/>
                  </a:cubicBezTo>
                  <a:lnTo>
                    <a:pt x="2193" y="16"/>
                  </a:lnTo>
                  <a:cubicBezTo>
                    <a:pt x="2195" y="16"/>
                    <a:pt x="2196" y="17"/>
                    <a:pt x="2197" y="18"/>
                  </a:cubicBezTo>
                  <a:lnTo>
                    <a:pt x="2204" y="22"/>
                  </a:lnTo>
                  <a:cubicBezTo>
                    <a:pt x="2207" y="23"/>
                    <a:pt x="2208" y="25"/>
                    <a:pt x="2208" y="27"/>
                  </a:cubicBezTo>
                  <a:lnTo>
                    <a:pt x="2209" y="34"/>
                  </a:lnTo>
                  <a:cubicBezTo>
                    <a:pt x="2210" y="36"/>
                    <a:pt x="2209" y="37"/>
                    <a:pt x="2209" y="38"/>
                  </a:cubicBezTo>
                  <a:lnTo>
                    <a:pt x="2204" y="52"/>
                  </a:lnTo>
                  <a:cubicBezTo>
                    <a:pt x="2204" y="54"/>
                    <a:pt x="2203" y="55"/>
                    <a:pt x="2202" y="56"/>
                  </a:cubicBezTo>
                  <a:lnTo>
                    <a:pt x="2196" y="61"/>
                  </a:lnTo>
                  <a:cubicBezTo>
                    <a:pt x="2194" y="62"/>
                    <a:pt x="2191" y="63"/>
                    <a:pt x="2188" y="62"/>
                  </a:cubicBezTo>
                  <a:lnTo>
                    <a:pt x="2181" y="60"/>
                  </a:lnTo>
                  <a:cubicBezTo>
                    <a:pt x="2180" y="60"/>
                    <a:pt x="2179" y="59"/>
                    <a:pt x="2178" y="58"/>
                  </a:cubicBezTo>
                  <a:lnTo>
                    <a:pt x="2170" y="50"/>
                  </a:lnTo>
                  <a:cubicBezTo>
                    <a:pt x="2169" y="49"/>
                    <a:pt x="2168" y="48"/>
                    <a:pt x="2168" y="47"/>
                  </a:cubicBezTo>
                  <a:lnTo>
                    <a:pt x="2166" y="40"/>
                  </a:lnTo>
                  <a:cubicBezTo>
                    <a:pt x="2165" y="37"/>
                    <a:pt x="2165" y="35"/>
                    <a:pt x="2167" y="33"/>
                  </a:cubicBezTo>
                  <a:lnTo>
                    <a:pt x="2171" y="27"/>
                  </a:lnTo>
                  <a:cubicBezTo>
                    <a:pt x="2172" y="26"/>
                    <a:pt x="2173" y="25"/>
                    <a:pt x="2174" y="24"/>
                  </a:cubicBezTo>
                  <a:lnTo>
                    <a:pt x="2187" y="18"/>
                  </a:lnTo>
                  <a:cubicBezTo>
                    <a:pt x="2188" y="18"/>
                    <a:pt x="2190" y="17"/>
                    <a:pt x="2191" y="18"/>
                  </a:cubicBezTo>
                  <a:lnTo>
                    <a:pt x="2199" y="19"/>
                  </a:lnTo>
                  <a:cubicBezTo>
                    <a:pt x="2202" y="19"/>
                    <a:pt x="2204" y="20"/>
                    <a:pt x="2206" y="23"/>
                  </a:cubicBezTo>
                  <a:lnTo>
                    <a:pt x="2209" y="29"/>
                  </a:lnTo>
                  <a:cubicBezTo>
                    <a:pt x="2209" y="30"/>
                    <a:pt x="2209" y="31"/>
                    <a:pt x="2209" y="32"/>
                  </a:cubicBezTo>
                  <a:lnTo>
                    <a:pt x="2209" y="3505"/>
                  </a:lnTo>
                  <a:cubicBezTo>
                    <a:pt x="2209" y="3507"/>
                    <a:pt x="2209" y="3508"/>
                    <a:pt x="2209" y="3509"/>
                  </a:cubicBezTo>
                  <a:lnTo>
                    <a:pt x="2206" y="3516"/>
                  </a:lnTo>
                  <a:cubicBezTo>
                    <a:pt x="2205" y="3518"/>
                    <a:pt x="2202" y="3520"/>
                    <a:pt x="2200" y="3520"/>
                  </a:cubicBezTo>
                  <a:lnTo>
                    <a:pt x="2193" y="3521"/>
                  </a:lnTo>
                  <a:cubicBezTo>
                    <a:pt x="2191" y="3522"/>
                    <a:pt x="2190" y="3521"/>
                    <a:pt x="2189" y="3521"/>
                  </a:cubicBezTo>
                  <a:lnTo>
                    <a:pt x="2176" y="3516"/>
                  </a:lnTo>
                  <a:cubicBezTo>
                    <a:pt x="2174" y="3515"/>
                    <a:pt x="2173" y="3515"/>
                    <a:pt x="2172" y="3514"/>
                  </a:cubicBezTo>
                  <a:lnTo>
                    <a:pt x="2167" y="3508"/>
                  </a:lnTo>
                  <a:cubicBezTo>
                    <a:pt x="2166" y="3506"/>
                    <a:pt x="2165" y="3503"/>
                    <a:pt x="2166" y="3500"/>
                  </a:cubicBezTo>
                  <a:lnTo>
                    <a:pt x="2168" y="3493"/>
                  </a:lnTo>
                  <a:cubicBezTo>
                    <a:pt x="2168" y="3492"/>
                    <a:pt x="2169" y="3491"/>
                    <a:pt x="2170" y="3490"/>
                  </a:cubicBezTo>
                  <a:lnTo>
                    <a:pt x="2178" y="3482"/>
                  </a:lnTo>
                  <a:cubicBezTo>
                    <a:pt x="2179" y="3481"/>
                    <a:pt x="2180" y="3480"/>
                    <a:pt x="2181" y="3480"/>
                  </a:cubicBezTo>
                  <a:lnTo>
                    <a:pt x="2188" y="3478"/>
                  </a:lnTo>
                  <a:cubicBezTo>
                    <a:pt x="2191" y="3477"/>
                    <a:pt x="2194" y="3478"/>
                    <a:pt x="2196" y="3479"/>
                  </a:cubicBezTo>
                  <a:lnTo>
                    <a:pt x="2202" y="3484"/>
                  </a:lnTo>
                  <a:cubicBezTo>
                    <a:pt x="2203" y="3485"/>
                    <a:pt x="2203" y="3486"/>
                    <a:pt x="2204" y="3488"/>
                  </a:cubicBezTo>
                  <a:lnTo>
                    <a:pt x="2209" y="3501"/>
                  </a:lnTo>
                  <a:cubicBezTo>
                    <a:pt x="2209" y="3502"/>
                    <a:pt x="2210" y="3503"/>
                    <a:pt x="2209" y="3505"/>
                  </a:cubicBezTo>
                  <a:lnTo>
                    <a:pt x="2208" y="3512"/>
                  </a:lnTo>
                  <a:cubicBezTo>
                    <a:pt x="2208" y="3514"/>
                    <a:pt x="2206" y="3517"/>
                    <a:pt x="2204" y="3518"/>
                  </a:cubicBezTo>
                  <a:lnTo>
                    <a:pt x="2197" y="3521"/>
                  </a:lnTo>
                  <a:cubicBezTo>
                    <a:pt x="2196" y="3521"/>
                    <a:pt x="2195" y="3521"/>
                    <a:pt x="2193" y="3521"/>
                  </a:cubicBezTo>
                  <a:lnTo>
                    <a:pt x="32" y="3521"/>
                  </a:lnTo>
                  <a:cubicBezTo>
                    <a:pt x="31" y="3521"/>
                    <a:pt x="30" y="3521"/>
                    <a:pt x="29" y="3521"/>
                  </a:cubicBezTo>
                  <a:lnTo>
                    <a:pt x="23" y="3518"/>
                  </a:lnTo>
                  <a:cubicBezTo>
                    <a:pt x="20" y="3516"/>
                    <a:pt x="19" y="3514"/>
                    <a:pt x="19" y="3511"/>
                  </a:cubicBezTo>
                  <a:lnTo>
                    <a:pt x="18" y="3503"/>
                  </a:lnTo>
                  <a:cubicBezTo>
                    <a:pt x="17" y="3502"/>
                    <a:pt x="18" y="3500"/>
                    <a:pt x="18" y="3499"/>
                  </a:cubicBezTo>
                  <a:lnTo>
                    <a:pt x="24" y="3486"/>
                  </a:lnTo>
                  <a:cubicBezTo>
                    <a:pt x="25" y="3485"/>
                    <a:pt x="26" y="3484"/>
                    <a:pt x="27" y="3483"/>
                  </a:cubicBezTo>
                  <a:lnTo>
                    <a:pt x="33" y="3479"/>
                  </a:lnTo>
                  <a:cubicBezTo>
                    <a:pt x="35" y="3477"/>
                    <a:pt x="37" y="3477"/>
                    <a:pt x="40" y="3478"/>
                  </a:cubicBezTo>
                  <a:lnTo>
                    <a:pt x="47" y="3480"/>
                  </a:lnTo>
                  <a:cubicBezTo>
                    <a:pt x="48" y="3480"/>
                    <a:pt x="49" y="3481"/>
                    <a:pt x="50" y="3482"/>
                  </a:cubicBezTo>
                  <a:lnTo>
                    <a:pt x="58" y="3490"/>
                  </a:lnTo>
                  <a:cubicBezTo>
                    <a:pt x="59" y="3491"/>
                    <a:pt x="60" y="3492"/>
                    <a:pt x="60" y="3493"/>
                  </a:cubicBezTo>
                  <a:lnTo>
                    <a:pt x="62" y="3500"/>
                  </a:lnTo>
                  <a:cubicBezTo>
                    <a:pt x="63" y="3503"/>
                    <a:pt x="62" y="3506"/>
                    <a:pt x="61" y="3508"/>
                  </a:cubicBezTo>
                  <a:lnTo>
                    <a:pt x="56" y="3514"/>
                  </a:lnTo>
                  <a:cubicBezTo>
                    <a:pt x="55" y="3515"/>
                    <a:pt x="54" y="3516"/>
                    <a:pt x="52" y="3516"/>
                  </a:cubicBezTo>
                  <a:lnTo>
                    <a:pt x="38" y="3521"/>
                  </a:lnTo>
                  <a:cubicBezTo>
                    <a:pt x="37" y="3521"/>
                    <a:pt x="36" y="3522"/>
                    <a:pt x="34" y="3521"/>
                  </a:cubicBezTo>
                  <a:lnTo>
                    <a:pt x="27" y="3520"/>
                  </a:lnTo>
                  <a:cubicBezTo>
                    <a:pt x="25" y="3520"/>
                    <a:pt x="23" y="3519"/>
                    <a:pt x="22" y="3516"/>
                  </a:cubicBezTo>
                  <a:lnTo>
                    <a:pt x="18" y="3509"/>
                  </a:lnTo>
                  <a:cubicBezTo>
                    <a:pt x="17" y="3508"/>
                    <a:pt x="16" y="3507"/>
                    <a:pt x="16" y="3505"/>
                  </a:cubicBezTo>
                  <a:lnTo>
                    <a:pt x="16" y="32"/>
                  </a:lnTo>
                  <a:close/>
                  <a:moveTo>
                    <a:pt x="32" y="3505"/>
                  </a:moveTo>
                  <a:lnTo>
                    <a:pt x="31" y="3501"/>
                  </a:lnTo>
                  <a:lnTo>
                    <a:pt x="35" y="3508"/>
                  </a:lnTo>
                  <a:lnTo>
                    <a:pt x="30" y="3505"/>
                  </a:lnTo>
                  <a:lnTo>
                    <a:pt x="37" y="3506"/>
                  </a:lnTo>
                  <a:lnTo>
                    <a:pt x="33" y="3506"/>
                  </a:lnTo>
                  <a:lnTo>
                    <a:pt x="47" y="3501"/>
                  </a:lnTo>
                  <a:lnTo>
                    <a:pt x="43" y="3503"/>
                  </a:lnTo>
                  <a:lnTo>
                    <a:pt x="48" y="3497"/>
                  </a:lnTo>
                  <a:lnTo>
                    <a:pt x="47" y="3505"/>
                  </a:lnTo>
                  <a:lnTo>
                    <a:pt x="45" y="3498"/>
                  </a:lnTo>
                  <a:lnTo>
                    <a:pt x="47" y="3501"/>
                  </a:lnTo>
                  <a:lnTo>
                    <a:pt x="39" y="3493"/>
                  </a:lnTo>
                  <a:lnTo>
                    <a:pt x="42" y="3495"/>
                  </a:lnTo>
                  <a:lnTo>
                    <a:pt x="35" y="3493"/>
                  </a:lnTo>
                  <a:lnTo>
                    <a:pt x="42" y="3492"/>
                  </a:lnTo>
                  <a:lnTo>
                    <a:pt x="36" y="3496"/>
                  </a:lnTo>
                  <a:lnTo>
                    <a:pt x="39" y="3493"/>
                  </a:lnTo>
                  <a:lnTo>
                    <a:pt x="33" y="3506"/>
                  </a:lnTo>
                  <a:lnTo>
                    <a:pt x="33" y="3501"/>
                  </a:lnTo>
                  <a:lnTo>
                    <a:pt x="34" y="3509"/>
                  </a:lnTo>
                  <a:lnTo>
                    <a:pt x="30" y="3503"/>
                  </a:lnTo>
                  <a:lnTo>
                    <a:pt x="36" y="3506"/>
                  </a:lnTo>
                  <a:lnTo>
                    <a:pt x="32" y="3505"/>
                  </a:lnTo>
                  <a:lnTo>
                    <a:pt x="2193" y="3505"/>
                  </a:lnTo>
                  <a:lnTo>
                    <a:pt x="2190" y="3506"/>
                  </a:lnTo>
                  <a:lnTo>
                    <a:pt x="2197" y="3503"/>
                  </a:lnTo>
                  <a:lnTo>
                    <a:pt x="2193" y="3509"/>
                  </a:lnTo>
                  <a:lnTo>
                    <a:pt x="2194" y="3502"/>
                  </a:lnTo>
                  <a:lnTo>
                    <a:pt x="2194" y="3506"/>
                  </a:lnTo>
                  <a:lnTo>
                    <a:pt x="2189" y="3493"/>
                  </a:lnTo>
                  <a:lnTo>
                    <a:pt x="2191" y="3497"/>
                  </a:lnTo>
                  <a:lnTo>
                    <a:pt x="2185" y="3492"/>
                  </a:lnTo>
                  <a:lnTo>
                    <a:pt x="2193" y="3493"/>
                  </a:lnTo>
                  <a:lnTo>
                    <a:pt x="2186" y="3495"/>
                  </a:lnTo>
                  <a:lnTo>
                    <a:pt x="2189" y="3493"/>
                  </a:lnTo>
                  <a:lnTo>
                    <a:pt x="2181" y="3501"/>
                  </a:lnTo>
                  <a:lnTo>
                    <a:pt x="2183" y="3498"/>
                  </a:lnTo>
                  <a:lnTo>
                    <a:pt x="2181" y="3505"/>
                  </a:lnTo>
                  <a:lnTo>
                    <a:pt x="2180" y="3497"/>
                  </a:lnTo>
                  <a:lnTo>
                    <a:pt x="2185" y="3503"/>
                  </a:lnTo>
                  <a:lnTo>
                    <a:pt x="2181" y="3501"/>
                  </a:lnTo>
                  <a:lnTo>
                    <a:pt x="2194" y="3506"/>
                  </a:lnTo>
                  <a:lnTo>
                    <a:pt x="2190" y="3506"/>
                  </a:lnTo>
                  <a:lnTo>
                    <a:pt x="2197" y="3505"/>
                  </a:lnTo>
                  <a:lnTo>
                    <a:pt x="2191" y="3509"/>
                  </a:lnTo>
                  <a:lnTo>
                    <a:pt x="2194" y="3502"/>
                  </a:lnTo>
                  <a:lnTo>
                    <a:pt x="2193" y="3505"/>
                  </a:lnTo>
                  <a:lnTo>
                    <a:pt x="2193" y="32"/>
                  </a:lnTo>
                  <a:lnTo>
                    <a:pt x="2194" y="36"/>
                  </a:lnTo>
                  <a:lnTo>
                    <a:pt x="2191" y="30"/>
                  </a:lnTo>
                  <a:lnTo>
                    <a:pt x="2197" y="34"/>
                  </a:lnTo>
                  <a:lnTo>
                    <a:pt x="2189" y="33"/>
                  </a:lnTo>
                  <a:lnTo>
                    <a:pt x="2194" y="33"/>
                  </a:lnTo>
                  <a:lnTo>
                    <a:pt x="2181" y="39"/>
                  </a:lnTo>
                  <a:lnTo>
                    <a:pt x="2184" y="36"/>
                  </a:lnTo>
                  <a:lnTo>
                    <a:pt x="2180" y="42"/>
                  </a:lnTo>
                  <a:lnTo>
                    <a:pt x="2181" y="35"/>
                  </a:lnTo>
                  <a:lnTo>
                    <a:pt x="2183" y="42"/>
                  </a:lnTo>
                  <a:lnTo>
                    <a:pt x="2181" y="39"/>
                  </a:lnTo>
                  <a:lnTo>
                    <a:pt x="2189" y="47"/>
                  </a:lnTo>
                  <a:lnTo>
                    <a:pt x="2186" y="45"/>
                  </a:lnTo>
                  <a:lnTo>
                    <a:pt x="2193" y="47"/>
                  </a:lnTo>
                  <a:lnTo>
                    <a:pt x="2185" y="48"/>
                  </a:lnTo>
                  <a:lnTo>
                    <a:pt x="2191" y="43"/>
                  </a:lnTo>
                  <a:lnTo>
                    <a:pt x="2189" y="47"/>
                  </a:lnTo>
                  <a:lnTo>
                    <a:pt x="2194" y="33"/>
                  </a:lnTo>
                  <a:lnTo>
                    <a:pt x="2194" y="37"/>
                  </a:lnTo>
                  <a:lnTo>
                    <a:pt x="2193" y="30"/>
                  </a:lnTo>
                  <a:lnTo>
                    <a:pt x="2196" y="35"/>
                  </a:lnTo>
                  <a:lnTo>
                    <a:pt x="2189" y="31"/>
                  </a:lnTo>
                  <a:lnTo>
                    <a:pt x="2193" y="32"/>
                  </a:lnTo>
                  <a:lnTo>
                    <a:pt x="32" y="32"/>
                  </a:lnTo>
                  <a:lnTo>
                    <a:pt x="37" y="31"/>
                  </a:lnTo>
                  <a:lnTo>
                    <a:pt x="31" y="35"/>
                  </a:lnTo>
                  <a:lnTo>
                    <a:pt x="34" y="29"/>
                  </a:lnTo>
                  <a:lnTo>
                    <a:pt x="33" y="37"/>
                  </a:lnTo>
                  <a:lnTo>
                    <a:pt x="33" y="33"/>
                  </a:lnTo>
                  <a:lnTo>
                    <a:pt x="39" y="47"/>
                  </a:lnTo>
                  <a:lnTo>
                    <a:pt x="36" y="44"/>
                  </a:lnTo>
                  <a:lnTo>
                    <a:pt x="42" y="48"/>
                  </a:lnTo>
                  <a:lnTo>
                    <a:pt x="35" y="47"/>
                  </a:lnTo>
                  <a:lnTo>
                    <a:pt x="42" y="45"/>
                  </a:lnTo>
                  <a:lnTo>
                    <a:pt x="39" y="47"/>
                  </a:lnTo>
                  <a:lnTo>
                    <a:pt x="47" y="39"/>
                  </a:lnTo>
                  <a:lnTo>
                    <a:pt x="45" y="42"/>
                  </a:lnTo>
                  <a:lnTo>
                    <a:pt x="47" y="35"/>
                  </a:lnTo>
                  <a:lnTo>
                    <a:pt x="48" y="42"/>
                  </a:lnTo>
                  <a:lnTo>
                    <a:pt x="44" y="36"/>
                  </a:lnTo>
                  <a:lnTo>
                    <a:pt x="47" y="39"/>
                  </a:lnTo>
                  <a:lnTo>
                    <a:pt x="33" y="33"/>
                  </a:lnTo>
                  <a:lnTo>
                    <a:pt x="37" y="33"/>
                  </a:lnTo>
                  <a:lnTo>
                    <a:pt x="29" y="34"/>
                  </a:lnTo>
                  <a:lnTo>
                    <a:pt x="35" y="31"/>
                  </a:lnTo>
                  <a:lnTo>
                    <a:pt x="31" y="37"/>
                  </a:lnTo>
                  <a:lnTo>
                    <a:pt x="32" y="32"/>
                  </a:lnTo>
                  <a:lnTo>
                    <a:pt x="32" y="3505"/>
                  </a:lnTo>
                  <a:close/>
                  <a:moveTo>
                    <a:pt x="48" y="3505"/>
                  </a:moveTo>
                  <a:cubicBezTo>
                    <a:pt x="48" y="3508"/>
                    <a:pt x="47" y="3511"/>
                    <a:pt x="44" y="3513"/>
                  </a:cubicBezTo>
                  <a:cubicBezTo>
                    <a:pt x="42" y="3514"/>
                    <a:pt x="38" y="3514"/>
                    <a:pt x="36" y="3512"/>
                  </a:cubicBezTo>
                  <a:lnTo>
                    <a:pt x="26" y="3505"/>
                  </a:lnTo>
                  <a:cubicBezTo>
                    <a:pt x="23" y="3503"/>
                    <a:pt x="22" y="3500"/>
                    <a:pt x="23" y="3497"/>
                  </a:cubicBezTo>
                  <a:cubicBezTo>
                    <a:pt x="23" y="3494"/>
                    <a:pt x="25" y="3492"/>
                    <a:pt x="28" y="3491"/>
                  </a:cubicBezTo>
                  <a:lnTo>
                    <a:pt x="42" y="3486"/>
                  </a:lnTo>
                  <a:cubicBezTo>
                    <a:pt x="45" y="3485"/>
                    <a:pt x="48" y="3486"/>
                    <a:pt x="50" y="3487"/>
                  </a:cubicBezTo>
                  <a:cubicBezTo>
                    <a:pt x="52" y="3489"/>
                    <a:pt x="53" y="3492"/>
                    <a:pt x="52" y="3495"/>
                  </a:cubicBezTo>
                  <a:lnTo>
                    <a:pt x="49" y="3508"/>
                  </a:lnTo>
                  <a:cubicBezTo>
                    <a:pt x="49" y="3511"/>
                    <a:pt x="46" y="3513"/>
                    <a:pt x="44" y="3514"/>
                  </a:cubicBezTo>
                  <a:cubicBezTo>
                    <a:pt x="41" y="3515"/>
                    <a:pt x="38" y="3514"/>
                    <a:pt x="36" y="3512"/>
                  </a:cubicBezTo>
                  <a:lnTo>
                    <a:pt x="28" y="3504"/>
                  </a:lnTo>
                  <a:cubicBezTo>
                    <a:pt x="26" y="3502"/>
                    <a:pt x="25" y="3499"/>
                    <a:pt x="26" y="3496"/>
                  </a:cubicBezTo>
                  <a:cubicBezTo>
                    <a:pt x="27" y="3493"/>
                    <a:pt x="29" y="3491"/>
                    <a:pt x="32" y="3491"/>
                  </a:cubicBezTo>
                  <a:lnTo>
                    <a:pt x="45" y="3489"/>
                  </a:lnTo>
                  <a:cubicBezTo>
                    <a:pt x="48" y="3488"/>
                    <a:pt x="51" y="3489"/>
                    <a:pt x="53" y="3492"/>
                  </a:cubicBezTo>
                  <a:cubicBezTo>
                    <a:pt x="55" y="3494"/>
                    <a:pt x="55" y="3497"/>
                    <a:pt x="54" y="3500"/>
                  </a:cubicBezTo>
                  <a:lnTo>
                    <a:pt x="48" y="3513"/>
                  </a:lnTo>
                  <a:cubicBezTo>
                    <a:pt x="47" y="3515"/>
                    <a:pt x="44" y="3517"/>
                    <a:pt x="41" y="3517"/>
                  </a:cubicBezTo>
                  <a:cubicBezTo>
                    <a:pt x="38" y="3518"/>
                    <a:pt x="35" y="3516"/>
                    <a:pt x="34" y="3514"/>
                  </a:cubicBezTo>
                  <a:lnTo>
                    <a:pt x="26" y="3502"/>
                  </a:lnTo>
                  <a:cubicBezTo>
                    <a:pt x="24" y="3499"/>
                    <a:pt x="24" y="3496"/>
                    <a:pt x="25" y="3494"/>
                  </a:cubicBezTo>
                  <a:cubicBezTo>
                    <a:pt x="27" y="3491"/>
                    <a:pt x="30" y="3489"/>
                    <a:pt x="32" y="3489"/>
                  </a:cubicBezTo>
                  <a:lnTo>
                    <a:pt x="2193" y="3489"/>
                  </a:lnTo>
                  <a:cubicBezTo>
                    <a:pt x="2196" y="3489"/>
                    <a:pt x="2199" y="3491"/>
                    <a:pt x="2200" y="3494"/>
                  </a:cubicBezTo>
                  <a:cubicBezTo>
                    <a:pt x="2202" y="3496"/>
                    <a:pt x="2202" y="3499"/>
                    <a:pt x="2200" y="3502"/>
                  </a:cubicBezTo>
                  <a:lnTo>
                    <a:pt x="2193" y="3513"/>
                  </a:lnTo>
                  <a:cubicBezTo>
                    <a:pt x="2192" y="3515"/>
                    <a:pt x="2189" y="3517"/>
                    <a:pt x="2186" y="3516"/>
                  </a:cubicBezTo>
                  <a:cubicBezTo>
                    <a:pt x="2183" y="3516"/>
                    <a:pt x="2180" y="3514"/>
                    <a:pt x="2179" y="3511"/>
                  </a:cubicBezTo>
                  <a:lnTo>
                    <a:pt x="2174" y="3498"/>
                  </a:lnTo>
                  <a:cubicBezTo>
                    <a:pt x="2173" y="3496"/>
                    <a:pt x="2173" y="3492"/>
                    <a:pt x="2175" y="3490"/>
                  </a:cubicBezTo>
                  <a:cubicBezTo>
                    <a:pt x="2177" y="3488"/>
                    <a:pt x="2180" y="3487"/>
                    <a:pt x="2183" y="3488"/>
                  </a:cubicBezTo>
                  <a:lnTo>
                    <a:pt x="2196" y="3491"/>
                  </a:lnTo>
                  <a:cubicBezTo>
                    <a:pt x="2199" y="3491"/>
                    <a:pt x="2201" y="3493"/>
                    <a:pt x="2202" y="3496"/>
                  </a:cubicBezTo>
                  <a:cubicBezTo>
                    <a:pt x="2203" y="3499"/>
                    <a:pt x="2202" y="3502"/>
                    <a:pt x="2200" y="3504"/>
                  </a:cubicBezTo>
                  <a:lnTo>
                    <a:pt x="2192" y="3512"/>
                  </a:lnTo>
                  <a:cubicBezTo>
                    <a:pt x="2190" y="3514"/>
                    <a:pt x="2187" y="3515"/>
                    <a:pt x="2184" y="3514"/>
                  </a:cubicBezTo>
                  <a:cubicBezTo>
                    <a:pt x="2181" y="3513"/>
                    <a:pt x="2179" y="3511"/>
                    <a:pt x="2179" y="3508"/>
                  </a:cubicBezTo>
                  <a:lnTo>
                    <a:pt x="2176" y="3495"/>
                  </a:lnTo>
                  <a:cubicBezTo>
                    <a:pt x="2175" y="3492"/>
                    <a:pt x="2176" y="3489"/>
                    <a:pt x="2178" y="3487"/>
                  </a:cubicBezTo>
                  <a:cubicBezTo>
                    <a:pt x="2180" y="3485"/>
                    <a:pt x="2184" y="3485"/>
                    <a:pt x="2186" y="3486"/>
                  </a:cubicBezTo>
                  <a:lnTo>
                    <a:pt x="2199" y="3491"/>
                  </a:lnTo>
                  <a:cubicBezTo>
                    <a:pt x="2202" y="3492"/>
                    <a:pt x="2204" y="3495"/>
                    <a:pt x="2204" y="3498"/>
                  </a:cubicBezTo>
                  <a:cubicBezTo>
                    <a:pt x="2205" y="3501"/>
                    <a:pt x="2203" y="3504"/>
                    <a:pt x="2201" y="3505"/>
                  </a:cubicBezTo>
                  <a:lnTo>
                    <a:pt x="2190" y="3512"/>
                  </a:lnTo>
                  <a:cubicBezTo>
                    <a:pt x="2187" y="3514"/>
                    <a:pt x="2184" y="3514"/>
                    <a:pt x="2182" y="3512"/>
                  </a:cubicBezTo>
                  <a:cubicBezTo>
                    <a:pt x="2179" y="3511"/>
                    <a:pt x="2177" y="3508"/>
                    <a:pt x="2177" y="3505"/>
                  </a:cubicBezTo>
                  <a:lnTo>
                    <a:pt x="2177" y="32"/>
                  </a:lnTo>
                  <a:cubicBezTo>
                    <a:pt x="2177" y="30"/>
                    <a:pt x="2179" y="27"/>
                    <a:pt x="2182" y="25"/>
                  </a:cubicBezTo>
                  <a:cubicBezTo>
                    <a:pt x="2184" y="24"/>
                    <a:pt x="2187" y="24"/>
                    <a:pt x="2190" y="26"/>
                  </a:cubicBezTo>
                  <a:lnTo>
                    <a:pt x="2202" y="34"/>
                  </a:lnTo>
                  <a:cubicBezTo>
                    <a:pt x="2204" y="35"/>
                    <a:pt x="2206" y="38"/>
                    <a:pt x="2205" y="41"/>
                  </a:cubicBezTo>
                  <a:cubicBezTo>
                    <a:pt x="2205" y="44"/>
                    <a:pt x="2203" y="47"/>
                    <a:pt x="2201" y="48"/>
                  </a:cubicBezTo>
                  <a:lnTo>
                    <a:pt x="2188" y="54"/>
                  </a:lnTo>
                  <a:cubicBezTo>
                    <a:pt x="2185" y="55"/>
                    <a:pt x="2182" y="55"/>
                    <a:pt x="2180" y="53"/>
                  </a:cubicBezTo>
                  <a:cubicBezTo>
                    <a:pt x="2177" y="51"/>
                    <a:pt x="2176" y="48"/>
                    <a:pt x="2177" y="45"/>
                  </a:cubicBezTo>
                  <a:lnTo>
                    <a:pt x="2179" y="32"/>
                  </a:lnTo>
                  <a:cubicBezTo>
                    <a:pt x="2179" y="29"/>
                    <a:pt x="2181" y="27"/>
                    <a:pt x="2184" y="26"/>
                  </a:cubicBezTo>
                  <a:cubicBezTo>
                    <a:pt x="2187" y="25"/>
                    <a:pt x="2190" y="26"/>
                    <a:pt x="2192" y="28"/>
                  </a:cubicBezTo>
                  <a:lnTo>
                    <a:pt x="2200" y="36"/>
                  </a:lnTo>
                  <a:cubicBezTo>
                    <a:pt x="2202" y="38"/>
                    <a:pt x="2203" y="41"/>
                    <a:pt x="2202" y="44"/>
                  </a:cubicBezTo>
                  <a:cubicBezTo>
                    <a:pt x="2201" y="46"/>
                    <a:pt x="2199" y="49"/>
                    <a:pt x="2196" y="49"/>
                  </a:cubicBezTo>
                  <a:lnTo>
                    <a:pt x="2183" y="52"/>
                  </a:lnTo>
                  <a:cubicBezTo>
                    <a:pt x="2180" y="53"/>
                    <a:pt x="2177" y="52"/>
                    <a:pt x="2175" y="50"/>
                  </a:cubicBezTo>
                  <a:cubicBezTo>
                    <a:pt x="2174" y="48"/>
                    <a:pt x="2173" y="45"/>
                    <a:pt x="2174" y="42"/>
                  </a:cubicBezTo>
                  <a:lnTo>
                    <a:pt x="2179" y="28"/>
                  </a:lnTo>
                  <a:cubicBezTo>
                    <a:pt x="2180" y="25"/>
                    <a:pt x="2182" y="23"/>
                    <a:pt x="2185" y="23"/>
                  </a:cubicBezTo>
                  <a:cubicBezTo>
                    <a:pt x="2188" y="22"/>
                    <a:pt x="2191" y="23"/>
                    <a:pt x="2193" y="26"/>
                  </a:cubicBezTo>
                  <a:lnTo>
                    <a:pt x="2200" y="36"/>
                  </a:lnTo>
                  <a:cubicBezTo>
                    <a:pt x="2202" y="38"/>
                    <a:pt x="2202" y="42"/>
                    <a:pt x="2201" y="44"/>
                  </a:cubicBezTo>
                  <a:cubicBezTo>
                    <a:pt x="2199" y="47"/>
                    <a:pt x="2196" y="48"/>
                    <a:pt x="2193" y="48"/>
                  </a:cubicBezTo>
                  <a:lnTo>
                    <a:pt x="32" y="48"/>
                  </a:lnTo>
                  <a:cubicBezTo>
                    <a:pt x="29" y="48"/>
                    <a:pt x="27" y="47"/>
                    <a:pt x="25" y="44"/>
                  </a:cubicBezTo>
                  <a:cubicBezTo>
                    <a:pt x="24" y="41"/>
                    <a:pt x="24" y="38"/>
                    <a:pt x="26" y="36"/>
                  </a:cubicBezTo>
                  <a:lnTo>
                    <a:pt x="34" y="25"/>
                  </a:lnTo>
                  <a:cubicBezTo>
                    <a:pt x="36" y="22"/>
                    <a:pt x="38" y="21"/>
                    <a:pt x="41" y="22"/>
                  </a:cubicBezTo>
                  <a:cubicBezTo>
                    <a:pt x="44" y="22"/>
                    <a:pt x="47" y="24"/>
                    <a:pt x="48" y="26"/>
                  </a:cubicBezTo>
                  <a:lnTo>
                    <a:pt x="54" y="40"/>
                  </a:lnTo>
                  <a:cubicBezTo>
                    <a:pt x="55" y="43"/>
                    <a:pt x="55" y="46"/>
                    <a:pt x="53" y="48"/>
                  </a:cubicBezTo>
                  <a:cubicBezTo>
                    <a:pt x="51" y="51"/>
                    <a:pt x="48" y="52"/>
                    <a:pt x="45" y="51"/>
                  </a:cubicBezTo>
                  <a:lnTo>
                    <a:pt x="32" y="49"/>
                  </a:lnTo>
                  <a:cubicBezTo>
                    <a:pt x="29" y="49"/>
                    <a:pt x="27" y="47"/>
                    <a:pt x="26" y="44"/>
                  </a:cubicBezTo>
                  <a:cubicBezTo>
                    <a:pt x="25" y="41"/>
                    <a:pt x="26" y="38"/>
                    <a:pt x="28" y="36"/>
                  </a:cubicBezTo>
                  <a:lnTo>
                    <a:pt x="36" y="28"/>
                  </a:lnTo>
                  <a:cubicBezTo>
                    <a:pt x="38" y="26"/>
                    <a:pt x="41" y="25"/>
                    <a:pt x="44" y="26"/>
                  </a:cubicBezTo>
                  <a:cubicBezTo>
                    <a:pt x="47" y="27"/>
                    <a:pt x="49" y="29"/>
                    <a:pt x="49" y="32"/>
                  </a:cubicBezTo>
                  <a:lnTo>
                    <a:pt x="51" y="45"/>
                  </a:lnTo>
                  <a:cubicBezTo>
                    <a:pt x="52" y="48"/>
                    <a:pt x="51" y="51"/>
                    <a:pt x="48" y="53"/>
                  </a:cubicBezTo>
                  <a:cubicBezTo>
                    <a:pt x="46" y="55"/>
                    <a:pt x="43" y="55"/>
                    <a:pt x="40" y="54"/>
                  </a:cubicBezTo>
                  <a:lnTo>
                    <a:pt x="26" y="48"/>
                  </a:lnTo>
                  <a:cubicBezTo>
                    <a:pt x="24" y="47"/>
                    <a:pt x="22" y="44"/>
                    <a:pt x="22" y="41"/>
                  </a:cubicBezTo>
                  <a:cubicBezTo>
                    <a:pt x="21" y="38"/>
                    <a:pt x="22" y="36"/>
                    <a:pt x="25" y="34"/>
                  </a:cubicBezTo>
                  <a:lnTo>
                    <a:pt x="36" y="26"/>
                  </a:lnTo>
                  <a:cubicBezTo>
                    <a:pt x="38" y="24"/>
                    <a:pt x="41" y="24"/>
                    <a:pt x="44" y="25"/>
                  </a:cubicBezTo>
                  <a:cubicBezTo>
                    <a:pt x="47" y="27"/>
                    <a:pt x="48" y="29"/>
                    <a:pt x="48" y="32"/>
                  </a:cubicBezTo>
                  <a:lnTo>
                    <a:pt x="48" y="3505"/>
                  </a:lnTo>
                  <a:close/>
                  <a:moveTo>
                    <a:pt x="32" y="32"/>
                  </a:moveTo>
                  <a:lnTo>
                    <a:pt x="45" y="39"/>
                  </a:lnTo>
                  <a:lnTo>
                    <a:pt x="34" y="47"/>
                  </a:lnTo>
                  <a:lnTo>
                    <a:pt x="33" y="33"/>
                  </a:lnTo>
                  <a:lnTo>
                    <a:pt x="47" y="39"/>
                  </a:lnTo>
                  <a:lnTo>
                    <a:pt x="36" y="48"/>
                  </a:lnTo>
                  <a:lnTo>
                    <a:pt x="34" y="35"/>
                  </a:lnTo>
                  <a:lnTo>
                    <a:pt x="47" y="39"/>
                  </a:lnTo>
                  <a:lnTo>
                    <a:pt x="39" y="47"/>
                  </a:lnTo>
                  <a:lnTo>
                    <a:pt x="35" y="34"/>
                  </a:lnTo>
                  <a:lnTo>
                    <a:pt x="48" y="36"/>
                  </a:lnTo>
                  <a:lnTo>
                    <a:pt x="39" y="47"/>
                  </a:lnTo>
                  <a:lnTo>
                    <a:pt x="33" y="33"/>
                  </a:lnTo>
                  <a:lnTo>
                    <a:pt x="47" y="34"/>
                  </a:lnTo>
                  <a:lnTo>
                    <a:pt x="39" y="45"/>
                  </a:lnTo>
                  <a:lnTo>
                    <a:pt x="32" y="32"/>
                  </a:lnTo>
                  <a:lnTo>
                    <a:pt x="2193" y="32"/>
                  </a:lnTo>
                  <a:lnTo>
                    <a:pt x="2187" y="45"/>
                  </a:lnTo>
                  <a:lnTo>
                    <a:pt x="2180" y="35"/>
                  </a:lnTo>
                  <a:lnTo>
                    <a:pt x="2194" y="33"/>
                  </a:lnTo>
                  <a:lnTo>
                    <a:pt x="2189" y="47"/>
                  </a:lnTo>
                  <a:lnTo>
                    <a:pt x="2180" y="37"/>
                  </a:lnTo>
                  <a:lnTo>
                    <a:pt x="2193" y="34"/>
                  </a:lnTo>
                  <a:lnTo>
                    <a:pt x="2189" y="47"/>
                  </a:lnTo>
                  <a:lnTo>
                    <a:pt x="2181" y="39"/>
                  </a:lnTo>
                  <a:lnTo>
                    <a:pt x="2194" y="35"/>
                  </a:lnTo>
                  <a:lnTo>
                    <a:pt x="2192" y="48"/>
                  </a:lnTo>
                  <a:lnTo>
                    <a:pt x="2181" y="39"/>
                  </a:lnTo>
                  <a:lnTo>
                    <a:pt x="2194" y="33"/>
                  </a:lnTo>
                  <a:lnTo>
                    <a:pt x="2193" y="47"/>
                  </a:lnTo>
                  <a:lnTo>
                    <a:pt x="2181" y="39"/>
                  </a:lnTo>
                  <a:lnTo>
                    <a:pt x="2193" y="32"/>
                  </a:lnTo>
                  <a:lnTo>
                    <a:pt x="2193" y="3505"/>
                  </a:lnTo>
                  <a:lnTo>
                    <a:pt x="2181" y="3499"/>
                  </a:lnTo>
                  <a:lnTo>
                    <a:pt x="2192" y="3492"/>
                  </a:lnTo>
                  <a:lnTo>
                    <a:pt x="2194" y="3506"/>
                  </a:lnTo>
                  <a:lnTo>
                    <a:pt x="2181" y="3501"/>
                  </a:lnTo>
                  <a:lnTo>
                    <a:pt x="2191" y="3492"/>
                  </a:lnTo>
                  <a:lnTo>
                    <a:pt x="2194" y="3505"/>
                  </a:lnTo>
                  <a:lnTo>
                    <a:pt x="2181" y="3501"/>
                  </a:lnTo>
                  <a:lnTo>
                    <a:pt x="2189" y="3493"/>
                  </a:lnTo>
                  <a:lnTo>
                    <a:pt x="2193" y="3506"/>
                  </a:lnTo>
                  <a:lnTo>
                    <a:pt x="2180" y="3503"/>
                  </a:lnTo>
                  <a:lnTo>
                    <a:pt x="2189" y="3493"/>
                  </a:lnTo>
                  <a:lnTo>
                    <a:pt x="2194" y="3506"/>
                  </a:lnTo>
                  <a:lnTo>
                    <a:pt x="2180" y="3504"/>
                  </a:lnTo>
                  <a:lnTo>
                    <a:pt x="2187" y="3493"/>
                  </a:lnTo>
                  <a:lnTo>
                    <a:pt x="2193" y="3505"/>
                  </a:lnTo>
                  <a:lnTo>
                    <a:pt x="32" y="3505"/>
                  </a:lnTo>
                  <a:lnTo>
                    <a:pt x="39" y="3493"/>
                  </a:lnTo>
                  <a:lnTo>
                    <a:pt x="47" y="3505"/>
                  </a:lnTo>
                  <a:lnTo>
                    <a:pt x="33" y="3506"/>
                  </a:lnTo>
                  <a:lnTo>
                    <a:pt x="39" y="3493"/>
                  </a:lnTo>
                  <a:lnTo>
                    <a:pt x="48" y="3504"/>
                  </a:lnTo>
                  <a:lnTo>
                    <a:pt x="35" y="3506"/>
                  </a:lnTo>
                  <a:lnTo>
                    <a:pt x="39" y="3493"/>
                  </a:lnTo>
                  <a:lnTo>
                    <a:pt x="47" y="3501"/>
                  </a:lnTo>
                  <a:lnTo>
                    <a:pt x="34" y="3505"/>
                  </a:lnTo>
                  <a:lnTo>
                    <a:pt x="37" y="3492"/>
                  </a:lnTo>
                  <a:lnTo>
                    <a:pt x="47" y="3501"/>
                  </a:lnTo>
                  <a:lnTo>
                    <a:pt x="33" y="3506"/>
                  </a:lnTo>
                  <a:lnTo>
                    <a:pt x="35" y="3492"/>
                  </a:lnTo>
                  <a:lnTo>
                    <a:pt x="45" y="3499"/>
                  </a:lnTo>
                  <a:lnTo>
                    <a:pt x="32" y="3505"/>
                  </a:lnTo>
                  <a:lnTo>
                    <a:pt x="32" y="32"/>
                  </a:lnTo>
                  <a:close/>
                  <a:moveTo>
                    <a:pt x="75" y="3497"/>
                  </a:moveTo>
                  <a:lnTo>
                    <a:pt x="75" y="3499"/>
                  </a:lnTo>
                  <a:cubicBezTo>
                    <a:pt x="75" y="3500"/>
                    <a:pt x="75" y="3501"/>
                    <a:pt x="75" y="3501"/>
                  </a:cubicBezTo>
                  <a:lnTo>
                    <a:pt x="74" y="3506"/>
                  </a:lnTo>
                  <a:lnTo>
                    <a:pt x="73" y="3510"/>
                  </a:lnTo>
                  <a:cubicBezTo>
                    <a:pt x="73" y="3511"/>
                    <a:pt x="72" y="3512"/>
                    <a:pt x="72" y="3512"/>
                  </a:cubicBezTo>
                  <a:lnTo>
                    <a:pt x="66" y="3520"/>
                  </a:lnTo>
                  <a:cubicBezTo>
                    <a:pt x="65" y="3521"/>
                    <a:pt x="65" y="3521"/>
                    <a:pt x="64" y="3522"/>
                  </a:cubicBezTo>
                  <a:lnTo>
                    <a:pt x="60" y="3525"/>
                  </a:lnTo>
                  <a:cubicBezTo>
                    <a:pt x="60" y="3525"/>
                    <a:pt x="59" y="3526"/>
                    <a:pt x="58" y="3526"/>
                  </a:cubicBezTo>
                  <a:lnTo>
                    <a:pt x="49" y="3529"/>
                  </a:lnTo>
                  <a:cubicBezTo>
                    <a:pt x="48" y="3529"/>
                    <a:pt x="47" y="3529"/>
                    <a:pt x="46" y="3529"/>
                  </a:cubicBezTo>
                  <a:lnTo>
                    <a:pt x="41" y="3529"/>
                  </a:lnTo>
                  <a:cubicBezTo>
                    <a:pt x="41" y="3529"/>
                    <a:pt x="40" y="3529"/>
                    <a:pt x="39" y="3529"/>
                  </a:cubicBezTo>
                  <a:lnTo>
                    <a:pt x="30" y="3526"/>
                  </a:lnTo>
                  <a:cubicBezTo>
                    <a:pt x="30" y="3526"/>
                    <a:pt x="29" y="3526"/>
                    <a:pt x="29" y="3526"/>
                  </a:cubicBezTo>
                  <a:lnTo>
                    <a:pt x="27" y="3525"/>
                  </a:lnTo>
                  <a:cubicBezTo>
                    <a:pt x="26" y="3524"/>
                    <a:pt x="26" y="3524"/>
                    <a:pt x="26" y="3524"/>
                  </a:cubicBezTo>
                  <a:lnTo>
                    <a:pt x="22" y="3521"/>
                  </a:lnTo>
                  <a:cubicBezTo>
                    <a:pt x="21" y="3521"/>
                    <a:pt x="21" y="3520"/>
                    <a:pt x="21" y="3520"/>
                  </a:cubicBezTo>
                  <a:lnTo>
                    <a:pt x="19" y="3518"/>
                  </a:lnTo>
                  <a:cubicBezTo>
                    <a:pt x="18" y="3518"/>
                    <a:pt x="18" y="3517"/>
                    <a:pt x="18" y="3517"/>
                  </a:cubicBezTo>
                  <a:lnTo>
                    <a:pt x="13" y="3509"/>
                  </a:lnTo>
                  <a:lnTo>
                    <a:pt x="11" y="3506"/>
                  </a:lnTo>
                  <a:lnTo>
                    <a:pt x="9" y="3500"/>
                  </a:lnTo>
                  <a:lnTo>
                    <a:pt x="8" y="3497"/>
                  </a:lnTo>
                  <a:cubicBezTo>
                    <a:pt x="8" y="3496"/>
                    <a:pt x="7" y="3495"/>
                    <a:pt x="7" y="3494"/>
                  </a:cubicBezTo>
                  <a:lnTo>
                    <a:pt x="7" y="3486"/>
                  </a:lnTo>
                  <a:cubicBezTo>
                    <a:pt x="7" y="3485"/>
                    <a:pt x="8" y="3484"/>
                    <a:pt x="8" y="3483"/>
                  </a:cubicBezTo>
                  <a:lnTo>
                    <a:pt x="10" y="3479"/>
                  </a:lnTo>
                  <a:lnTo>
                    <a:pt x="15" y="3472"/>
                  </a:lnTo>
                  <a:cubicBezTo>
                    <a:pt x="15" y="3472"/>
                    <a:pt x="15" y="3471"/>
                    <a:pt x="16" y="3471"/>
                  </a:cubicBezTo>
                  <a:lnTo>
                    <a:pt x="18" y="3469"/>
                  </a:lnTo>
                  <a:cubicBezTo>
                    <a:pt x="18" y="3468"/>
                    <a:pt x="18" y="3468"/>
                    <a:pt x="19" y="3468"/>
                  </a:cubicBezTo>
                  <a:lnTo>
                    <a:pt x="26" y="3463"/>
                  </a:lnTo>
                  <a:lnTo>
                    <a:pt x="25" y="3464"/>
                  </a:lnTo>
                  <a:lnTo>
                    <a:pt x="26" y="3463"/>
                  </a:lnTo>
                  <a:cubicBezTo>
                    <a:pt x="26" y="3462"/>
                    <a:pt x="27" y="3462"/>
                    <a:pt x="28" y="3461"/>
                  </a:cubicBezTo>
                  <a:lnTo>
                    <a:pt x="32" y="3459"/>
                  </a:lnTo>
                  <a:cubicBezTo>
                    <a:pt x="32" y="3459"/>
                    <a:pt x="33" y="3459"/>
                    <a:pt x="33" y="3459"/>
                  </a:cubicBezTo>
                  <a:lnTo>
                    <a:pt x="36" y="3458"/>
                  </a:lnTo>
                  <a:cubicBezTo>
                    <a:pt x="37" y="3458"/>
                    <a:pt x="38" y="3457"/>
                    <a:pt x="38" y="3457"/>
                  </a:cubicBezTo>
                  <a:lnTo>
                    <a:pt x="2188" y="3457"/>
                  </a:lnTo>
                  <a:cubicBezTo>
                    <a:pt x="2189" y="3457"/>
                    <a:pt x="2190" y="3458"/>
                    <a:pt x="2191" y="3458"/>
                  </a:cubicBezTo>
                  <a:lnTo>
                    <a:pt x="2194" y="3459"/>
                  </a:lnTo>
                  <a:lnTo>
                    <a:pt x="2199" y="3461"/>
                  </a:lnTo>
                  <a:lnTo>
                    <a:pt x="2202" y="3462"/>
                  </a:lnTo>
                  <a:cubicBezTo>
                    <a:pt x="2202" y="3462"/>
                    <a:pt x="2203" y="3463"/>
                    <a:pt x="2203" y="3463"/>
                  </a:cubicBezTo>
                  <a:lnTo>
                    <a:pt x="2210" y="3468"/>
                  </a:lnTo>
                  <a:cubicBezTo>
                    <a:pt x="2210" y="3468"/>
                    <a:pt x="2211" y="3468"/>
                    <a:pt x="2211" y="3469"/>
                  </a:cubicBezTo>
                  <a:lnTo>
                    <a:pt x="2214" y="3472"/>
                  </a:lnTo>
                  <a:cubicBezTo>
                    <a:pt x="2215" y="3472"/>
                    <a:pt x="2215" y="3473"/>
                    <a:pt x="2216" y="3474"/>
                  </a:cubicBezTo>
                  <a:lnTo>
                    <a:pt x="2219" y="3480"/>
                  </a:lnTo>
                  <a:cubicBezTo>
                    <a:pt x="2219" y="3481"/>
                    <a:pt x="2219" y="3482"/>
                    <a:pt x="2219" y="3483"/>
                  </a:cubicBezTo>
                  <a:lnTo>
                    <a:pt x="2219" y="3486"/>
                  </a:lnTo>
                  <a:lnTo>
                    <a:pt x="2219" y="3494"/>
                  </a:lnTo>
                  <a:lnTo>
                    <a:pt x="2219" y="3496"/>
                  </a:lnTo>
                  <a:cubicBezTo>
                    <a:pt x="2219" y="3497"/>
                    <a:pt x="2219" y="3498"/>
                    <a:pt x="2219" y="3498"/>
                  </a:cubicBezTo>
                  <a:lnTo>
                    <a:pt x="2218" y="3503"/>
                  </a:lnTo>
                  <a:lnTo>
                    <a:pt x="2217" y="3507"/>
                  </a:lnTo>
                  <a:cubicBezTo>
                    <a:pt x="2217" y="3508"/>
                    <a:pt x="2217" y="3508"/>
                    <a:pt x="2216" y="3509"/>
                  </a:cubicBezTo>
                  <a:lnTo>
                    <a:pt x="2211" y="3517"/>
                  </a:lnTo>
                  <a:cubicBezTo>
                    <a:pt x="2211" y="3517"/>
                    <a:pt x="2211" y="3518"/>
                    <a:pt x="2210" y="3518"/>
                  </a:cubicBezTo>
                  <a:lnTo>
                    <a:pt x="2208" y="3520"/>
                  </a:lnTo>
                  <a:cubicBezTo>
                    <a:pt x="2208" y="3520"/>
                    <a:pt x="2208" y="3521"/>
                    <a:pt x="2207" y="3521"/>
                  </a:cubicBezTo>
                  <a:lnTo>
                    <a:pt x="2203" y="3524"/>
                  </a:lnTo>
                  <a:cubicBezTo>
                    <a:pt x="2203" y="3524"/>
                    <a:pt x="2202" y="3524"/>
                    <a:pt x="2202" y="3525"/>
                  </a:cubicBezTo>
                  <a:lnTo>
                    <a:pt x="2200" y="3526"/>
                  </a:lnTo>
                  <a:cubicBezTo>
                    <a:pt x="2200" y="3526"/>
                    <a:pt x="2199" y="3526"/>
                    <a:pt x="2199" y="3526"/>
                  </a:cubicBezTo>
                  <a:lnTo>
                    <a:pt x="2190" y="3529"/>
                  </a:lnTo>
                  <a:cubicBezTo>
                    <a:pt x="2189" y="3529"/>
                    <a:pt x="2188" y="3529"/>
                    <a:pt x="2187" y="3529"/>
                  </a:cubicBezTo>
                  <a:lnTo>
                    <a:pt x="2182" y="3529"/>
                  </a:lnTo>
                  <a:cubicBezTo>
                    <a:pt x="2182" y="3529"/>
                    <a:pt x="2181" y="3529"/>
                    <a:pt x="2180" y="3529"/>
                  </a:cubicBezTo>
                  <a:lnTo>
                    <a:pt x="2171" y="3526"/>
                  </a:lnTo>
                  <a:cubicBezTo>
                    <a:pt x="2170" y="3526"/>
                    <a:pt x="2169" y="3525"/>
                    <a:pt x="2169" y="3525"/>
                  </a:cubicBezTo>
                  <a:lnTo>
                    <a:pt x="2165" y="3522"/>
                  </a:lnTo>
                  <a:cubicBezTo>
                    <a:pt x="2164" y="3521"/>
                    <a:pt x="2164" y="3521"/>
                    <a:pt x="2163" y="3520"/>
                  </a:cubicBezTo>
                  <a:lnTo>
                    <a:pt x="2157" y="3512"/>
                  </a:lnTo>
                  <a:cubicBezTo>
                    <a:pt x="2157" y="3512"/>
                    <a:pt x="2157" y="3511"/>
                    <a:pt x="2156" y="3511"/>
                  </a:cubicBezTo>
                  <a:lnTo>
                    <a:pt x="2155" y="3509"/>
                  </a:lnTo>
                  <a:lnTo>
                    <a:pt x="2153" y="3503"/>
                  </a:lnTo>
                  <a:lnTo>
                    <a:pt x="2152" y="3500"/>
                  </a:lnTo>
                  <a:cubicBezTo>
                    <a:pt x="2152" y="3499"/>
                    <a:pt x="2151" y="3498"/>
                    <a:pt x="2151" y="3497"/>
                  </a:cubicBezTo>
                  <a:lnTo>
                    <a:pt x="2151" y="40"/>
                  </a:lnTo>
                  <a:cubicBezTo>
                    <a:pt x="2151" y="40"/>
                    <a:pt x="2152" y="39"/>
                    <a:pt x="2152" y="38"/>
                  </a:cubicBezTo>
                  <a:lnTo>
                    <a:pt x="2153" y="35"/>
                  </a:lnTo>
                  <a:lnTo>
                    <a:pt x="2155" y="29"/>
                  </a:lnTo>
                  <a:lnTo>
                    <a:pt x="2156" y="27"/>
                  </a:lnTo>
                  <a:cubicBezTo>
                    <a:pt x="2157" y="26"/>
                    <a:pt x="2157" y="26"/>
                    <a:pt x="2157" y="25"/>
                  </a:cubicBezTo>
                  <a:lnTo>
                    <a:pt x="2163" y="18"/>
                  </a:lnTo>
                  <a:cubicBezTo>
                    <a:pt x="2164" y="17"/>
                    <a:pt x="2165" y="17"/>
                    <a:pt x="2166" y="16"/>
                  </a:cubicBezTo>
                  <a:lnTo>
                    <a:pt x="2171" y="14"/>
                  </a:lnTo>
                  <a:cubicBezTo>
                    <a:pt x="2172" y="14"/>
                    <a:pt x="2172" y="14"/>
                    <a:pt x="2173" y="14"/>
                  </a:cubicBezTo>
                  <a:lnTo>
                    <a:pt x="2182" y="12"/>
                  </a:lnTo>
                  <a:cubicBezTo>
                    <a:pt x="2182" y="12"/>
                    <a:pt x="2183" y="11"/>
                    <a:pt x="2183" y="11"/>
                  </a:cubicBezTo>
                  <a:lnTo>
                    <a:pt x="2187" y="11"/>
                  </a:lnTo>
                  <a:cubicBezTo>
                    <a:pt x="2188" y="11"/>
                    <a:pt x="2189" y="12"/>
                    <a:pt x="2190" y="12"/>
                  </a:cubicBezTo>
                  <a:lnTo>
                    <a:pt x="2199" y="15"/>
                  </a:lnTo>
                  <a:cubicBezTo>
                    <a:pt x="2199" y="15"/>
                    <a:pt x="2200" y="15"/>
                    <a:pt x="2200" y="15"/>
                  </a:cubicBezTo>
                  <a:lnTo>
                    <a:pt x="2202" y="16"/>
                  </a:lnTo>
                  <a:cubicBezTo>
                    <a:pt x="2202" y="17"/>
                    <a:pt x="2203" y="17"/>
                    <a:pt x="2203" y="17"/>
                  </a:cubicBezTo>
                  <a:lnTo>
                    <a:pt x="2207" y="20"/>
                  </a:lnTo>
                  <a:cubicBezTo>
                    <a:pt x="2208" y="20"/>
                    <a:pt x="2208" y="21"/>
                    <a:pt x="2208" y="21"/>
                  </a:cubicBezTo>
                  <a:lnTo>
                    <a:pt x="2210" y="23"/>
                  </a:lnTo>
                  <a:cubicBezTo>
                    <a:pt x="2211" y="23"/>
                    <a:pt x="2211" y="24"/>
                    <a:pt x="2211" y="24"/>
                  </a:cubicBezTo>
                  <a:lnTo>
                    <a:pt x="2216" y="32"/>
                  </a:lnTo>
                  <a:cubicBezTo>
                    <a:pt x="2217" y="33"/>
                    <a:pt x="2217" y="33"/>
                    <a:pt x="2217" y="34"/>
                  </a:cubicBezTo>
                  <a:lnTo>
                    <a:pt x="2218" y="37"/>
                  </a:lnTo>
                  <a:lnTo>
                    <a:pt x="2219" y="42"/>
                  </a:lnTo>
                  <a:cubicBezTo>
                    <a:pt x="2219" y="42"/>
                    <a:pt x="2219" y="43"/>
                    <a:pt x="2219" y="43"/>
                  </a:cubicBezTo>
                  <a:lnTo>
                    <a:pt x="2219" y="44"/>
                  </a:lnTo>
                  <a:lnTo>
                    <a:pt x="2219" y="52"/>
                  </a:lnTo>
                  <a:cubicBezTo>
                    <a:pt x="2219" y="53"/>
                    <a:pt x="2219" y="54"/>
                    <a:pt x="2219" y="54"/>
                  </a:cubicBezTo>
                  <a:lnTo>
                    <a:pt x="2218" y="58"/>
                  </a:lnTo>
                  <a:cubicBezTo>
                    <a:pt x="2218" y="59"/>
                    <a:pt x="2218" y="60"/>
                    <a:pt x="2217" y="60"/>
                  </a:cubicBezTo>
                  <a:lnTo>
                    <a:pt x="2213" y="67"/>
                  </a:lnTo>
                  <a:cubicBezTo>
                    <a:pt x="2213" y="68"/>
                    <a:pt x="2213" y="69"/>
                    <a:pt x="2212" y="69"/>
                  </a:cubicBezTo>
                  <a:lnTo>
                    <a:pt x="2209" y="72"/>
                  </a:lnTo>
                  <a:cubicBezTo>
                    <a:pt x="2209" y="73"/>
                    <a:pt x="2208" y="73"/>
                    <a:pt x="2207" y="73"/>
                  </a:cubicBezTo>
                  <a:lnTo>
                    <a:pt x="2200" y="77"/>
                  </a:lnTo>
                  <a:lnTo>
                    <a:pt x="2198" y="79"/>
                  </a:lnTo>
                  <a:cubicBezTo>
                    <a:pt x="2198" y="79"/>
                    <a:pt x="2197" y="79"/>
                    <a:pt x="2196" y="79"/>
                  </a:cubicBezTo>
                  <a:lnTo>
                    <a:pt x="2192" y="80"/>
                  </a:lnTo>
                  <a:cubicBezTo>
                    <a:pt x="2192" y="80"/>
                    <a:pt x="2191" y="80"/>
                    <a:pt x="2190" y="80"/>
                  </a:cubicBezTo>
                  <a:lnTo>
                    <a:pt x="2188" y="80"/>
                  </a:lnTo>
                  <a:lnTo>
                    <a:pt x="38" y="80"/>
                  </a:lnTo>
                  <a:lnTo>
                    <a:pt x="37" y="80"/>
                  </a:lnTo>
                  <a:cubicBezTo>
                    <a:pt x="37" y="80"/>
                    <a:pt x="36" y="80"/>
                    <a:pt x="36" y="80"/>
                  </a:cubicBezTo>
                  <a:lnTo>
                    <a:pt x="32" y="79"/>
                  </a:lnTo>
                  <a:lnTo>
                    <a:pt x="28" y="78"/>
                  </a:lnTo>
                  <a:cubicBezTo>
                    <a:pt x="27" y="78"/>
                    <a:pt x="27" y="78"/>
                    <a:pt x="26" y="77"/>
                  </a:cubicBezTo>
                  <a:lnTo>
                    <a:pt x="19" y="73"/>
                  </a:lnTo>
                  <a:cubicBezTo>
                    <a:pt x="18" y="73"/>
                    <a:pt x="17" y="72"/>
                    <a:pt x="17" y="71"/>
                  </a:cubicBezTo>
                  <a:lnTo>
                    <a:pt x="15" y="68"/>
                  </a:lnTo>
                  <a:lnTo>
                    <a:pt x="11" y="60"/>
                  </a:lnTo>
                  <a:lnTo>
                    <a:pt x="8" y="56"/>
                  </a:lnTo>
                  <a:cubicBezTo>
                    <a:pt x="8" y="55"/>
                    <a:pt x="7" y="54"/>
                    <a:pt x="7" y="52"/>
                  </a:cubicBezTo>
                  <a:lnTo>
                    <a:pt x="7" y="44"/>
                  </a:lnTo>
                  <a:cubicBezTo>
                    <a:pt x="7" y="44"/>
                    <a:pt x="8" y="43"/>
                    <a:pt x="8" y="42"/>
                  </a:cubicBezTo>
                  <a:lnTo>
                    <a:pt x="9" y="39"/>
                  </a:lnTo>
                  <a:cubicBezTo>
                    <a:pt x="9" y="39"/>
                    <a:pt x="9" y="38"/>
                    <a:pt x="9" y="38"/>
                  </a:cubicBezTo>
                  <a:lnTo>
                    <a:pt x="11" y="34"/>
                  </a:lnTo>
                  <a:lnTo>
                    <a:pt x="18" y="24"/>
                  </a:lnTo>
                  <a:cubicBezTo>
                    <a:pt x="18" y="24"/>
                    <a:pt x="18" y="23"/>
                    <a:pt x="19" y="23"/>
                  </a:cubicBezTo>
                  <a:lnTo>
                    <a:pt x="21" y="21"/>
                  </a:lnTo>
                  <a:cubicBezTo>
                    <a:pt x="21" y="21"/>
                    <a:pt x="21" y="20"/>
                    <a:pt x="22" y="20"/>
                  </a:cubicBezTo>
                  <a:lnTo>
                    <a:pt x="26" y="17"/>
                  </a:lnTo>
                  <a:cubicBezTo>
                    <a:pt x="26" y="17"/>
                    <a:pt x="26" y="17"/>
                    <a:pt x="27" y="16"/>
                  </a:cubicBezTo>
                  <a:lnTo>
                    <a:pt x="29" y="15"/>
                  </a:lnTo>
                  <a:cubicBezTo>
                    <a:pt x="29" y="15"/>
                    <a:pt x="30" y="15"/>
                    <a:pt x="30" y="15"/>
                  </a:cubicBezTo>
                  <a:lnTo>
                    <a:pt x="39" y="12"/>
                  </a:lnTo>
                  <a:cubicBezTo>
                    <a:pt x="40" y="12"/>
                    <a:pt x="41" y="11"/>
                    <a:pt x="41" y="11"/>
                  </a:cubicBezTo>
                  <a:lnTo>
                    <a:pt x="45" y="11"/>
                  </a:lnTo>
                  <a:cubicBezTo>
                    <a:pt x="46" y="11"/>
                    <a:pt x="47" y="12"/>
                    <a:pt x="47" y="12"/>
                  </a:cubicBezTo>
                  <a:lnTo>
                    <a:pt x="56" y="14"/>
                  </a:lnTo>
                  <a:cubicBezTo>
                    <a:pt x="57" y="14"/>
                    <a:pt x="57" y="14"/>
                    <a:pt x="57" y="14"/>
                  </a:cubicBezTo>
                  <a:lnTo>
                    <a:pt x="62" y="16"/>
                  </a:lnTo>
                  <a:cubicBezTo>
                    <a:pt x="64" y="17"/>
                    <a:pt x="65" y="17"/>
                    <a:pt x="66" y="18"/>
                  </a:cubicBezTo>
                  <a:lnTo>
                    <a:pt x="72" y="25"/>
                  </a:lnTo>
                  <a:cubicBezTo>
                    <a:pt x="72" y="26"/>
                    <a:pt x="73" y="27"/>
                    <a:pt x="73" y="29"/>
                  </a:cubicBezTo>
                  <a:lnTo>
                    <a:pt x="74" y="33"/>
                  </a:lnTo>
                  <a:lnTo>
                    <a:pt x="75" y="38"/>
                  </a:lnTo>
                  <a:cubicBezTo>
                    <a:pt x="75" y="38"/>
                    <a:pt x="75" y="39"/>
                    <a:pt x="75" y="39"/>
                  </a:cubicBezTo>
                  <a:lnTo>
                    <a:pt x="75" y="40"/>
                  </a:lnTo>
                  <a:lnTo>
                    <a:pt x="75" y="3497"/>
                  </a:lnTo>
                  <a:close/>
                  <a:moveTo>
                    <a:pt x="59" y="40"/>
                  </a:moveTo>
                  <a:lnTo>
                    <a:pt x="59" y="39"/>
                  </a:lnTo>
                  <a:lnTo>
                    <a:pt x="60" y="41"/>
                  </a:lnTo>
                  <a:lnTo>
                    <a:pt x="59" y="36"/>
                  </a:lnTo>
                  <a:lnTo>
                    <a:pt x="58" y="32"/>
                  </a:lnTo>
                  <a:lnTo>
                    <a:pt x="59" y="36"/>
                  </a:lnTo>
                  <a:lnTo>
                    <a:pt x="53" y="29"/>
                  </a:lnTo>
                  <a:lnTo>
                    <a:pt x="56" y="31"/>
                  </a:lnTo>
                  <a:lnTo>
                    <a:pt x="51" y="29"/>
                  </a:lnTo>
                  <a:lnTo>
                    <a:pt x="53" y="29"/>
                  </a:lnTo>
                  <a:lnTo>
                    <a:pt x="44" y="27"/>
                  </a:lnTo>
                  <a:lnTo>
                    <a:pt x="45" y="27"/>
                  </a:lnTo>
                  <a:lnTo>
                    <a:pt x="41" y="27"/>
                  </a:lnTo>
                  <a:lnTo>
                    <a:pt x="44" y="27"/>
                  </a:lnTo>
                  <a:lnTo>
                    <a:pt x="35" y="30"/>
                  </a:lnTo>
                  <a:lnTo>
                    <a:pt x="36" y="30"/>
                  </a:lnTo>
                  <a:lnTo>
                    <a:pt x="34" y="31"/>
                  </a:lnTo>
                  <a:lnTo>
                    <a:pt x="35" y="30"/>
                  </a:lnTo>
                  <a:lnTo>
                    <a:pt x="31" y="33"/>
                  </a:lnTo>
                  <a:lnTo>
                    <a:pt x="32" y="32"/>
                  </a:lnTo>
                  <a:lnTo>
                    <a:pt x="30" y="34"/>
                  </a:lnTo>
                  <a:lnTo>
                    <a:pt x="31" y="33"/>
                  </a:lnTo>
                  <a:lnTo>
                    <a:pt x="26" y="41"/>
                  </a:lnTo>
                  <a:lnTo>
                    <a:pt x="24" y="45"/>
                  </a:lnTo>
                  <a:lnTo>
                    <a:pt x="24" y="44"/>
                  </a:lnTo>
                  <a:lnTo>
                    <a:pt x="23" y="47"/>
                  </a:lnTo>
                  <a:lnTo>
                    <a:pt x="23" y="44"/>
                  </a:lnTo>
                  <a:lnTo>
                    <a:pt x="23" y="52"/>
                  </a:lnTo>
                  <a:lnTo>
                    <a:pt x="23" y="49"/>
                  </a:lnTo>
                  <a:lnTo>
                    <a:pt x="24" y="52"/>
                  </a:lnTo>
                  <a:lnTo>
                    <a:pt x="28" y="59"/>
                  </a:lnTo>
                  <a:lnTo>
                    <a:pt x="30" y="62"/>
                  </a:lnTo>
                  <a:lnTo>
                    <a:pt x="27" y="60"/>
                  </a:lnTo>
                  <a:lnTo>
                    <a:pt x="34" y="64"/>
                  </a:lnTo>
                  <a:lnTo>
                    <a:pt x="33" y="63"/>
                  </a:lnTo>
                  <a:lnTo>
                    <a:pt x="35" y="64"/>
                  </a:lnTo>
                  <a:lnTo>
                    <a:pt x="39" y="65"/>
                  </a:lnTo>
                  <a:lnTo>
                    <a:pt x="37" y="64"/>
                  </a:lnTo>
                  <a:lnTo>
                    <a:pt x="38" y="64"/>
                  </a:lnTo>
                  <a:lnTo>
                    <a:pt x="2188" y="64"/>
                  </a:lnTo>
                  <a:lnTo>
                    <a:pt x="2190" y="64"/>
                  </a:lnTo>
                  <a:lnTo>
                    <a:pt x="2189" y="65"/>
                  </a:lnTo>
                  <a:lnTo>
                    <a:pt x="2193" y="64"/>
                  </a:lnTo>
                  <a:lnTo>
                    <a:pt x="2191" y="64"/>
                  </a:lnTo>
                  <a:lnTo>
                    <a:pt x="2192" y="64"/>
                  </a:lnTo>
                  <a:lnTo>
                    <a:pt x="2199" y="60"/>
                  </a:lnTo>
                  <a:lnTo>
                    <a:pt x="2198" y="61"/>
                  </a:lnTo>
                  <a:lnTo>
                    <a:pt x="2201" y="58"/>
                  </a:lnTo>
                  <a:lnTo>
                    <a:pt x="2200" y="59"/>
                  </a:lnTo>
                  <a:lnTo>
                    <a:pt x="2204" y="52"/>
                  </a:lnTo>
                  <a:lnTo>
                    <a:pt x="2203" y="55"/>
                  </a:lnTo>
                  <a:lnTo>
                    <a:pt x="2204" y="51"/>
                  </a:lnTo>
                  <a:lnTo>
                    <a:pt x="2203" y="52"/>
                  </a:lnTo>
                  <a:lnTo>
                    <a:pt x="2203" y="44"/>
                  </a:lnTo>
                  <a:lnTo>
                    <a:pt x="2203" y="43"/>
                  </a:lnTo>
                  <a:lnTo>
                    <a:pt x="2204" y="45"/>
                  </a:lnTo>
                  <a:lnTo>
                    <a:pt x="2203" y="42"/>
                  </a:lnTo>
                  <a:lnTo>
                    <a:pt x="2202" y="39"/>
                  </a:lnTo>
                  <a:lnTo>
                    <a:pt x="2203" y="41"/>
                  </a:lnTo>
                  <a:lnTo>
                    <a:pt x="2198" y="33"/>
                  </a:lnTo>
                  <a:lnTo>
                    <a:pt x="2199" y="34"/>
                  </a:lnTo>
                  <a:lnTo>
                    <a:pt x="2197" y="32"/>
                  </a:lnTo>
                  <a:lnTo>
                    <a:pt x="2198" y="33"/>
                  </a:lnTo>
                  <a:lnTo>
                    <a:pt x="2194" y="30"/>
                  </a:lnTo>
                  <a:lnTo>
                    <a:pt x="2195" y="31"/>
                  </a:lnTo>
                  <a:lnTo>
                    <a:pt x="2193" y="30"/>
                  </a:lnTo>
                  <a:lnTo>
                    <a:pt x="2194" y="30"/>
                  </a:lnTo>
                  <a:lnTo>
                    <a:pt x="2185" y="27"/>
                  </a:lnTo>
                  <a:lnTo>
                    <a:pt x="2187" y="27"/>
                  </a:lnTo>
                  <a:lnTo>
                    <a:pt x="2183" y="27"/>
                  </a:lnTo>
                  <a:lnTo>
                    <a:pt x="2185" y="27"/>
                  </a:lnTo>
                  <a:lnTo>
                    <a:pt x="2176" y="29"/>
                  </a:lnTo>
                  <a:lnTo>
                    <a:pt x="2177" y="29"/>
                  </a:lnTo>
                  <a:lnTo>
                    <a:pt x="2172" y="31"/>
                  </a:lnTo>
                  <a:lnTo>
                    <a:pt x="2176" y="29"/>
                  </a:lnTo>
                  <a:lnTo>
                    <a:pt x="2170" y="36"/>
                  </a:lnTo>
                  <a:lnTo>
                    <a:pt x="2171" y="34"/>
                  </a:lnTo>
                  <a:lnTo>
                    <a:pt x="2170" y="35"/>
                  </a:lnTo>
                  <a:lnTo>
                    <a:pt x="2168" y="40"/>
                  </a:lnTo>
                  <a:lnTo>
                    <a:pt x="2167" y="43"/>
                  </a:lnTo>
                  <a:lnTo>
                    <a:pt x="2167" y="40"/>
                  </a:lnTo>
                  <a:lnTo>
                    <a:pt x="2167" y="3497"/>
                  </a:lnTo>
                  <a:lnTo>
                    <a:pt x="2167" y="3495"/>
                  </a:lnTo>
                  <a:lnTo>
                    <a:pt x="2168" y="3497"/>
                  </a:lnTo>
                  <a:lnTo>
                    <a:pt x="2170" y="3502"/>
                  </a:lnTo>
                  <a:lnTo>
                    <a:pt x="2171" y="3504"/>
                  </a:lnTo>
                  <a:lnTo>
                    <a:pt x="2170" y="3503"/>
                  </a:lnTo>
                  <a:lnTo>
                    <a:pt x="2176" y="3511"/>
                  </a:lnTo>
                  <a:lnTo>
                    <a:pt x="2174" y="3509"/>
                  </a:lnTo>
                  <a:lnTo>
                    <a:pt x="2178" y="3512"/>
                  </a:lnTo>
                  <a:lnTo>
                    <a:pt x="2176" y="3511"/>
                  </a:lnTo>
                  <a:lnTo>
                    <a:pt x="2185" y="3514"/>
                  </a:lnTo>
                  <a:lnTo>
                    <a:pt x="2182" y="3513"/>
                  </a:lnTo>
                  <a:lnTo>
                    <a:pt x="2187" y="3513"/>
                  </a:lnTo>
                  <a:lnTo>
                    <a:pt x="2185" y="3514"/>
                  </a:lnTo>
                  <a:lnTo>
                    <a:pt x="2194" y="3511"/>
                  </a:lnTo>
                  <a:lnTo>
                    <a:pt x="2193" y="3511"/>
                  </a:lnTo>
                  <a:lnTo>
                    <a:pt x="2195" y="3510"/>
                  </a:lnTo>
                  <a:lnTo>
                    <a:pt x="2194" y="3511"/>
                  </a:lnTo>
                  <a:lnTo>
                    <a:pt x="2198" y="3508"/>
                  </a:lnTo>
                  <a:lnTo>
                    <a:pt x="2197" y="3509"/>
                  </a:lnTo>
                  <a:lnTo>
                    <a:pt x="2199" y="3507"/>
                  </a:lnTo>
                  <a:lnTo>
                    <a:pt x="2198" y="3508"/>
                  </a:lnTo>
                  <a:lnTo>
                    <a:pt x="2203" y="3500"/>
                  </a:lnTo>
                  <a:lnTo>
                    <a:pt x="2202" y="3502"/>
                  </a:lnTo>
                  <a:lnTo>
                    <a:pt x="2203" y="3500"/>
                  </a:lnTo>
                  <a:lnTo>
                    <a:pt x="2204" y="3495"/>
                  </a:lnTo>
                  <a:lnTo>
                    <a:pt x="2203" y="3496"/>
                  </a:lnTo>
                  <a:lnTo>
                    <a:pt x="2203" y="3494"/>
                  </a:lnTo>
                  <a:lnTo>
                    <a:pt x="2203" y="3486"/>
                  </a:lnTo>
                  <a:lnTo>
                    <a:pt x="2203" y="3483"/>
                  </a:lnTo>
                  <a:lnTo>
                    <a:pt x="2204" y="3487"/>
                  </a:lnTo>
                  <a:lnTo>
                    <a:pt x="2201" y="3481"/>
                  </a:lnTo>
                  <a:lnTo>
                    <a:pt x="2203" y="3483"/>
                  </a:lnTo>
                  <a:lnTo>
                    <a:pt x="2200" y="3480"/>
                  </a:lnTo>
                  <a:lnTo>
                    <a:pt x="2201" y="3481"/>
                  </a:lnTo>
                  <a:lnTo>
                    <a:pt x="2194" y="3476"/>
                  </a:lnTo>
                  <a:lnTo>
                    <a:pt x="2195" y="3477"/>
                  </a:lnTo>
                  <a:lnTo>
                    <a:pt x="2193" y="3476"/>
                  </a:lnTo>
                  <a:lnTo>
                    <a:pt x="2189" y="3474"/>
                  </a:lnTo>
                  <a:lnTo>
                    <a:pt x="2186" y="3473"/>
                  </a:lnTo>
                  <a:lnTo>
                    <a:pt x="2188" y="3473"/>
                  </a:lnTo>
                  <a:lnTo>
                    <a:pt x="38" y="3473"/>
                  </a:lnTo>
                  <a:lnTo>
                    <a:pt x="41" y="3473"/>
                  </a:lnTo>
                  <a:lnTo>
                    <a:pt x="38" y="3474"/>
                  </a:lnTo>
                  <a:lnTo>
                    <a:pt x="39" y="3474"/>
                  </a:lnTo>
                  <a:lnTo>
                    <a:pt x="35" y="3476"/>
                  </a:lnTo>
                  <a:lnTo>
                    <a:pt x="37" y="3474"/>
                  </a:lnTo>
                  <a:lnTo>
                    <a:pt x="36" y="3475"/>
                  </a:lnTo>
                  <a:cubicBezTo>
                    <a:pt x="36" y="3475"/>
                    <a:pt x="35" y="3476"/>
                    <a:pt x="35" y="3476"/>
                  </a:cubicBezTo>
                  <a:lnTo>
                    <a:pt x="28" y="3481"/>
                  </a:lnTo>
                  <a:lnTo>
                    <a:pt x="29" y="3480"/>
                  </a:lnTo>
                  <a:lnTo>
                    <a:pt x="27" y="3482"/>
                  </a:lnTo>
                  <a:lnTo>
                    <a:pt x="28" y="3481"/>
                  </a:lnTo>
                  <a:lnTo>
                    <a:pt x="25" y="3486"/>
                  </a:lnTo>
                  <a:lnTo>
                    <a:pt x="23" y="3490"/>
                  </a:lnTo>
                  <a:lnTo>
                    <a:pt x="23" y="3486"/>
                  </a:lnTo>
                  <a:lnTo>
                    <a:pt x="23" y="3494"/>
                  </a:lnTo>
                  <a:lnTo>
                    <a:pt x="23" y="3492"/>
                  </a:lnTo>
                  <a:lnTo>
                    <a:pt x="24" y="3494"/>
                  </a:lnTo>
                  <a:lnTo>
                    <a:pt x="26" y="3499"/>
                  </a:lnTo>
                  <a:lnTo>
                    <a:pt x="26" y="3500"/>
                  </a:lnTo>
                  <a:lnTo>
                    <a:pt x="31" y="3508"/>
                  </a:lnTo>
                  <a:lnTo>
                    <a:pt x="30" y="3507"/>
                  </a:lnTo>
                  <a:lnTo>
                    <a:pt x="32" y="3509"/>
                  </a:lnTo>
                  <a:lnTo>
                    <a:pt x="31" y="3508"/>
                  </a:lnTo>
                  <a:lnTo>
                    <a:pt x="35" y="3511"/>
                  </a:lnTo>
                  <a:lnTo>
                    <a:pt x="34" y="3510"/>
                  </a:lnTo>
                  <a:lnTo>
                    <a:pt x="36" y="3511"/>
                  </a:lnTo>
                  <a:lnTo>
                    <a:pt x="35" y="3511"/>
                  </a:lnTo>
                  <a:lnTo>
                    <a:pt x="44" y="3514"/>
                  </a:lnTo>
                  <a:lnTo>
                    <a:pt x="41" y="3513"/>
                  </a:lnTo>
                  <a:lnTo>
                    <a:pt x="46" y="3513"/>
                  </a:lnTo>
                  <a:lnTo>
                    <a:pt x="44" y="3514"/>
                  </a:lnTo>
                  <a:lnTo>
                    <a:pt x="53" y="3511"/>
                  </a:lnTo>
                  <a:lnTo>
                    <a:pt x="51" y="3512"/>
                  </a:lnTo>
                  <a:lnTo>
                    <a:pt x="55" y="3509"/>
                  </a:lnTo>
                  <a:lnTo>
                    <a:pt x="53" y="3511"/>
                  </a:lnTo>
                  <a:lnTo>
                    <a:pt x="59" y="3503"/>
                  </a:lnTo>
                  <a:lnTo>
                    <a:pt x="58" y="3505"/>
                  </a:lnTo>
                  <a:lnTo>
                    <a:pt x="59" y="3503"/>
                  </a:lnTo>
                  <a:lnTo>
                    <a:pt x="60" y="3498"/>
                  </a:lnTo>
                  <a:lnTo>
                    <a:pt x="59" y="3499"/>
                  </a:lnTo>
                  <a:lnTo>
                    <a:pt x="59" y="3497"/>
                  </a:lnTo>
                  <a:lnTo>
                    <a:pt x="59" y="40"/>
                  </a:lnTo>
                  <a:close/>
                  <a:moveTo>
                    <a:pt x="43" y="40"/>
                  </a:moveTo>
                  <a:cubicBezTo>
                    <a:pt x="43" y="37"/>
                    <a:pt x="46" y="34"/>
                    <a:pt x="50" y="33"/>
                  </a:cubicBezTo>
                  <a:cubicBezTo>
                    <a:pt x="53" y="32"/>
                    <a:pt x="57" y="34"/>
                    <a:pt x="59" y="37"/>
                  </a:cubicBezTo>
                  <a:lnTo>
                    <a:pt x="60" y="39"/>
                  </a:lnTo>
                  <a:lnTo>
                    <a:pt x="45" y="44"/>
                  </a:lnTo>
                  <a:lnTo>
                    <a:pt x="44" y="39"/>
                  </a:lnTo>
                  <a:cubicBezTo>
                    <a:pt x="43" y="35"/>
                    <a:pt x="45" y="31"/>
                    <a:pt x="50" y="30"/>
                  </a:cubicBezTo>
                  <a:cubicBezTo>
                    <a:pt x="54" y="29"/>
                    <a:pt x="58" y="31"/>
                    <a:pt x="59" y="36"/>
                  </a:cubicBezTo>
                  <a:lnTo>
                    <a:pt x="60" y="40"/>
                  </a:lnTo>
                  <a:cubicBezTo>
                    <a:pt x="61" y="43"/>
                    <a:pt x="59" y="47"/>
                    <a:pt x="56" y="49"/>
                  </a:cubicBezTo>
                  <a:cubicBezTo>
                    <a:pt x="53" y="50"/>
                    <a:pt x="49" y="49"/>
                    <a:pt x="46" y="47"/>
                  </a:cubicBezTo>
                  <a:lnTo>
                    <a:pt x="40" y="40"/>
                  </a:lnTo>
                  <a:cubicBezTo>
                    <a:pt x="38" y="37"/>
                    <a:pt x="38" y="33"/>
                    <a:pt x="40" y="30"/>
                  </a:cubicBezTo>
                  <a:cubicBezTo>
                    <a:pt x="42" y="27"/>
                    <a:pt x="46" y="26"/>
                    <a:pt x="49" y="27"/>
                  </a:cubicBezTo>
                  <a:lnTo>
                    <a:pt x="54" y="29"/>
                  </a:lnTo>
                  <a:cubicBezTo>
                    <a:pt x="58" y="31"/>
                    <a:pt x="60" y="35"/>
                    <a:pt x="59" y="39"/>
                  </a:cubicBezTo>
                  <a:cubicBezTo>
                    <a:pt x="58" y="43"/>
                    <a:pt x="54" y="45"/>
                    <a:pt x="50" y="44"/>
                  </a:cubicBezTo>
                  <a:lnTo>
                    <a:pt x="41" y="42"/>
                  </a:lnTo>
                  <a:cubicBezTo>
                    <a:pt x="37" y="41"/>
                    <a:pt x="34" y="38"/>
                    <a:pt x="35" y="34"/>
                  </a:cubicBezTo>
                  <a:cubicBezTo>
                    <a:pt x="35" y="30"/>
                    <a:pt x="38" y="26"/>
                    <a:pt x="42" y="26"/>
                  </a:cubicBezTo>
                  <a:lnTo>
                    <a:pt x="46" y="26"/>
                  </a:lnTo>
                  <a:cubicBezTo>
                    <a:pt x="50" y="26"/>
                    <a:pt x="54" y="29"/>
                    <a:pt x="54" y="33"/>
                  </a:cubicBezTo>
                  <a:cubicBezTo>
                    <a:pt x="55" y="37"/>
                    <a:pt x="53" y="41"/>
                    <a:pt x="49" y="42"/>
                  </a:cubicBezTo>
                  <a:lnTo>
                    <a:pt x="40" y="45"/>
                  </a:lnTo>
                  <a:cubicBezTo>
                    <a:pt x="36" y="46"/>
                    <a:pt x="32" y="44"/>
                    <a:pt x="30" y="41"/>
                  </a:cubicBezTo>
                  <a:cubicBezTo>
                    <a:pt x="28" y="37"/>
                    <a:pt x="30" y="32"/>
                    <a:pt x="34" y="30"/>
                  </a:cubicBezTo>
                  <a:lnTo>
                    <a:pt x="36" y="29"/>
                  </a:lnTo>
                  <a:cubicBezTo>
                    <a:pt x="40" y="27"/>
                    <a:pt x="44" y="29"/>
                    <a:pt x="46" y="32"/>
                  </a:cubicBezTo>
                  <a:cubicBezTo>
                    <a:pt x="48" y="36"/>
                    <a:pt x="48" y="40"/>
                    <a:pt x="44" y="43"/>
                  </a:cubicBezTo>
                  <a:lnTo>
                    <a:pt x="40" y="46"/>
                  </a:lnTo>
                  <a:cubicBezTo>
                    <a:pt x="37" y="48"/>
                    <a:pt x="32" y="48"/>
                    <a:pt x="29" y="45"/>
                  </a:cubicBezTo>
                  <a:cubicBezTo>
                    <a:pt x="27" y="42"/>
                    <a:pt x="27" y="37"/>
                    <a:pt x="30" y="34"/>
                  </a:cubicBezTo>
                  <a:lnTo>
                    <a:pt x="32" y="32"/>
                  </a:lnTo>
                  <a:cubicBezTo>
                    <a:pt x="35" y="29"/>
                    <a:pt x="39" y="29"/>
                    <a:pt x="42" y="31"/>
                  </a:cubicBezTo>
                  <a:cubicBezTo>
                    <a:pt x="46" y="34"/>
                    <a:pt x="46" y="38"/>
                    <a:pt x="44" y="41"/>
                  </a:cubicBezTo>
                  <a:lnTo>
                    <a:pt x="40" y="48"/>
                  </a:lnTo>
                  <a:lnTo>
                    <a:pt x="39" y="52"/>
                  </a:lnTo>
                  <a:cubicBezTo>
                    <a:pt x="37" y="55"/>
                    <a:pt x="33" y="57"/>
                    <a:pt x="30" y="56"/>
                  </a:cubicBezTo>
                  <a:cubicBezTo>
                    <a:pt x="26" y="55"/>
                    <a:pt x="23" y="52"/>
                    <a:pt x="23" y="48"/>
                  </a:cubicBezTo>
                  <a:lnTo>
                    <a:pt x="23" y="44"/>
                  </a:lnTo>
                  <a:cubicBezTo>
                    <a:pt x="23" y="34"/>
                    <a:pt x="39" y="34"/>
                    <a:pt x="39" y="44"/>
                  </a:cubicBezTo>
                  <a:lnTo>
                    <a:pt x="39" y="52"/>
                  </a:lnTo>
                  <a:cubicBezTo>
                    <a:pt x="39" y="57"/>
                    <a:pt x="36" y="60"/>
                    <a:pt x="32" y="60"/>
                  </a:cubicBezTo>
                  <a:cubicBezTo>
                    <a:pt x="28" y="61"/>
                    <a:pt x="25" y="58"/>
                    <a:pt x="24" y="54"/>
                  </a:cubicBezTo>
                  <a:lnTo>
                    <a:pt x="23" y="50"/>
                  </a:lnTo>
                  <a:cubicBezTo>
                    <a:pt x="22" y="47"/>
                    <a:pt x="24" y="43"/>
                    <a:pt x="27" y="41"/>
                  </a:cubicBezTo>
                  <a:cubicBezTo>
                    <a:pt x="31" y="40"/>
                    <a:pt x="35" y="41"/>
                    <a:pt x="37" y="44"/>
                  </a:cubicBezTo>
                  <a:lnTo>
                    <a:pt x="41" y="51"/>
                  </a:lnTo>
                  <a:cubicBezTo>
                    <a:pt x="43" y="55"/>
                    <a:pt x="43" y="59"/>
                    <a:pt x="40" y="61"/>
                  </a:cubicBezTo>
                  <a:cubicBezTo>
                    <a:pt x="37" y="64"/>
                    <a:pt x="33" y="64"/>
                    <a:pt x="30" y="62"/>
                  </a:cubicBezTo>
                  <a:lnTo>
                    <a:pt x="27" y="60"/>
                  </a:lnTo>
                  <a:cubicBezTo>
                    <a:pt x="23" y="58"/>
                    <a:pt x="22" y="53"/>
                    <a:pt x="25" y="49"/>
                  </a:cubicBezTo>
                  <a:cubicBezTo>
                    <a:pt x="27" y="46"/>
                    <a:pt x="32" y="44"/>
                    <a:pt x="35" y="47"/>
                  </a:cubicBezTo>
                  <a:lnTo>
                    <a:pt x="42" y="51"/>
                  </a:lnTo>
                  <a:cubicBezTo>
                    <a:pt x="46" y="53"/>
                    <a:pt x="48" y="57"/>
                    <a:pt x="46" y="61"/>
                  </a:cubicBezTo>
                  <a:cubicBezTo>
                    <a:pt x="43" y="65"/>
                    <a:pt x="39" y="67"/>
                    <a:pt x="35" y="65"/>
                  </a:cubicBezTo>
                  <a:lnTo>
                    <a:pt x="33" y="64"/>
                  </a:lnTo>
                  <a:cubicBezTo>
                    <a:pt x="29" y="62"/>
                    <a:pt x="28" y="58"/>
                    <a:pt x="29" y="54"/>
                  </a:cubicBezTo>
                  <a:cubicBezTo>
                    <a:pt x="30" y="50"/>
                    <a:pt x="34" y="48"/>
                    <a:pt x="38" y="49"/>
                  </a:cubicBezTo>
                  <a:lnTo>
                    <a:pt x="42" y="50"/>
                  </a:lnTo>
                  <a:lnTo>
                    <a:pt x="37" y="65"/>
                  </a:lnTo>
                  <a:lnTo>
                    <a:pt x="35" y="64"/>
                  </a:lnTo>
                  <a:cubicBezTo>
                    <a:pt x="32" y="62"/>
                    <a:pt x="30" y="58"/>
                    <a:pt x="31" y="55"/>
                  </a:cubicBezTo>
                  <a:cubicBezTo>
                    <a:pt x="32" y="51"/>
                    <a:pt x="35" y="48"/>
                    <a:pt x="38" y="48"/>
                  </a:cubicBezTo>
                  <a:lnTo>
                    <a:pt x="2188" y="48"/>
                  </a:lnTo>
                  <a:cubicBezTo>
                    <a:pt x="2192" y="48"/>
                    <a:pt x="2195" y="50"/>
                    <a:pt x="2196" y="53"/>
                  </a:cubicBezTo>
                  <a:cubicBezTo>
                    <a:pt x="2197" y="56"/>
                    <a:pt x="2196" y="60"/>
                    <a:pt x="2194" y="62"/>
                  </a:cubicBezTo>
                  <a:lnTo>
                    <a:pt x="2193" y="63"/>
                  </a:lnTo>
                  <a:lnTo>
                    <a:pt x="2186" y="50"/>
                  </a:lnTo>
                  <a:lnTo>
                    <a:pt x="2190" y="49"/>
                  </a:lnTo>
                  <a:cubicBezTo>
                    <a:pt x="2194" y="48"/>
                    <a:pt x="2198" y="50"/>
                    <a:pt x="2199" y="54"/>
                  </a:cubicBezTo>
                  <a:cubicBezTo>
                    <a:pt x="2200" y="58"/>
                    <a:pt x="2198" y="63"/>
                    <a:pt x="2194" y="64"/>
                  </a:cubicBezTo>
                  <a:lnTo>
                    <a:pt x="2191" y="65"/>
                  </a:lnTo>
                  <a:cubicBezTo>
                    <a:pt x="2187" y="66"/>
                    <a:pt x="2183" y="64"/>
                    <a:pt x="2181" y="61"/>
                  </a:cubicBezTo>
                  <a:cubicBezTo>
                    <a:pt x="2179" y="57"/>
                    <a:pt x="2181" y="53"/>
                    <a:pt x="2184" y="51"/>
                  </a:cubicBezTo>
                  <a:lnTo>
                    <a:pt x="2191" y="47"/>
                  </a:lnTo>
                  <a:cubicBezTo>
                    <a:pt x="2195" y="45"/>
                    <a:pt x="2199" y="45"/>
                    <a:pt x="2202" y="49"/>
                  </a:cubicBezTo>
                  <a:cubicBezTo>
                    <a:pt x="2204" y="52"/>
                    <a:pt x="2204" y="56"/>
                    <a:pt x="2201" y="59"/>
                  </a:cubicBezTo>
                  <a:lnTo>
                    <a:pt x="2199" y="61"/>
                  </a:lnTo>
                  <a:cubicBezTo>
                    <a:pt x="2196" y="64"/>
                    <a:pt x="2192" y="64"/>
                    <a:pt x="2189" y="62"/>
                  </a:cubicBezTo>
                  <a:cubicBezTo>
                    <a:pt x="2185" y="59"/>
                    <a:pt x="2185" y="55"/>
                    <a:pt x="2187" y="51"/>
                  </a:cubicBezTo>
                  <a:lnTo>
                    <a:pt x="2191" y="44"/>
                  </a:lnTo>
                  <a:cubicBezTo>
                    <a:pt x="2193" y="41"/>
                    <a:pt x="2197" y="39"/>
                    <a:pt x="2201" y="41"/>
                  </a:cubicBezTo>
                  <a:cubicBezTo>
                    <a:pt x="2205" y="43"/>
                    <a:pt x="2207" y="48"/>
                    <a:pt x="2205" y="52"/>
                  </a:cubicBezTo>
                  <a:lnTo>
                    <a:pt x="2203" y="56"/>
                  </a:lnTo>
                  <a:cubicBezTo>
                    <a:pt x="2201" y="59"/>
                    <a:pt x="2197" y="61"/>
                    <a:pt x="2194" y="60"/>
                  </a:cubicBezTo>
                  <a:cubicBezTo>
                    <a:pt x="2190" y="59"/>
                    <a:pt x="2187" y="56"/>
                    <a:pt x="2187" y="52"/>
                  </a:cubicBezTo>
                  <a:lnTo>
                    <a:pt x="2187" y="44"/>
                  </a:lnTo>
                  <a:cubicBezTo>
                    <a:pt x="2187" y="41"/>
                    <a:pt x="2190" y="38"/>
                    <a:pt x="2194" y="37"/>
                  </a:cubicBezTo>
                  <a:cubicBezTo>
                    <a:pt x="2197" y="36"/>
                    <a:pt x="2201" y="38"/>
                    <a:pt x="2203" y="41"/>
                  </a:cubicBezTo>
                  <a:lnTo>
                    <a:pt x="2204" y="43"/>
                  </a:lnTo>
                  <a:lnTo>
                    <a:pt x="2189" y="48"/>
                  </a:lnTo>
                  <a:lnTo>
                    <a:pt x="2188" y="44"/>
                  </a:lnTo>
                  <a:cubicBezTo>
                    <a:pt x="2187" y="40"/>
                    <a:pt x="2189" y="36"/>
                    <a:pt x="2193" y="35"/>
                  </a:cubicBezTo>
                  <a:cubicBezTo>
                    <a:pt x="2197" y="34"/>
                    <a:pt x="2202" y="36"/>
                    <a:pt x="2203" y="40"/>
                  </a:cubicBezTo>
                  <a:lnTo>
                    <a:pt x="2204" y="43"/>
                  </a:lnTo>
                  <a:cubicBezTo>
                    <a:pt x="2205" y="47"/>
                    <a:pt x="2204" y="51"/>
                    <a:pt x="2200" y="53"/>
                  </a:cubicBezTo>
                  <a:cubicBezTo>
                    <a:pt x="2196" y="54"/>
                    <a:pt x="2192" y="53"/>
                    <a:pt x="2190" y="50"/>
                  </a:cubicBezTo>
                  <a:lnTo>
                    <a:pt x="2185" y="42"/>
                  </a:lnTo>
                  <a:cubicBezTo>
                    <a:pt x="2183" y="38"/>
                    <a:pt x="2183" y="34"/>
                    <a:pt x="2186" y="31"/>
                  </a:cubicBezTo>
                  <a:cubicBezTo>
                    <a:pt x="2190" y="29"/>
                    <a:pt x="2194" y="29"/>
                    <a:pt x="2197" y="32"/>
                  </a:cubicBezTo>
                  <a:lnTo>
                    <a:pt x="2199" y="34"/>
                  </a:lnTo>
                  <a:cubicBezTo>
                    <a:pt x="2202" y="37"/>
                    <a:pt x="2202" y="42"/>
                    <a:pt x="2200" y="45"/>
                  </a:cubicBezTo>
                  <a:cubicBezTo>
                    <a:pt x="2197" y="48"/>
                    <a:pt x="2192" y="48"/>
                    <a:pt x="2189" y="46"/>
                  </a:cubicBezTo>
                  <a:lnTo>
                    <a:pt x="2185" y="43"/>
                  </a:lnTo>
                  <a:cubicBezTo>
                    <a:pt x="2181" y="40"/>
                    <a:pt x="2180" y="36"/>
                    <a:pt x="2183" y="32"/>
                  </a:cubicBezTo>
                  <a:cubicBezTo>
                    <a:pt x="2185" y="29"/>
                    <a:pt x="2189" y="27"/>
                    <a:pt x="2193" y="29"/>
                  </a:cubicBezTo>
                  <a:lnTo>
                    <a:pt x="2195" y="30"/>
                  </a:lnTo>
                  <a:cubicBezTo>
                    <a:pt x="2199" y="32"/>
                    <a:pt x="2200" y="37"/>
                    <a:pt x="2199" y="41"/>
                  </a:cubicBezTo>
                  <a:cubicBezTo>
                    <a:pt x="2197" y="44"/>
                    <a:pt x="2193" y="46"/>
                    <a:pt x="2189" y="45"/>
                  </a:cubicBezTo>
                  <a:lnTo>
                    <a:pt x="2180" y="42"/>
                  </a:lnTo>
                  <a:cubicBezTo>
                    <a:pt x="2176" y="41"/>
                    <a:pt x="2174" y="37"/>
                    <a:pt x="2175" y="33"/>
                  </a:cubicBezTo>
                  <a:cubicBezTo>
                    <a:pt x="2175" y="29"/>
                    <a:pt x="2179" y="26"/>
                    <a:pt x="2182" y="26"/>
                  </a:cubicBezTo>
                  <a:lnTo>
                    <a:pt x="2186" y="26"/>
                  </a:lnTo>
                  <a:cubicBezTo>
                    <a:pt x="2191" y="26"/>
                    <a:pt x="2194" y="30"/>
                    <a:pt x="2194" y="34"/>
                  </a:cubicBezTo>
                  <a:cubicBezTo>
                    <a:pt x="2195" y="38"/>
                    <a:pt x="2192" y="41"/>
                    <a:pt x="2188" y="42"/>
                  </a:cubicBezTo>
                  <a:lnTo>
                    <a:pt x="2179" y="44"/>
                  </a:lnTo>
                  <a:cubicBezTo>
                    <a:pt x="2175" y="45"/>
                    <a:pt x="2171" y="43"/>
                    <a:pt x="2170" y="39"/>
                  </a:cubicBezTo>
                  <a:cubicBezTo>
                    <a:pt x="2169" y="35"/>
                    <a:pt x="2171" y="31"/>
                    <a:pt x="2174" y="29"/>
                  </a:cubicBezTo>
                  <a:lnTo>
                    <a:pt x="2179" y="27"/>
                  </a:lnTo>
                  <a:cubicBezTo>
                    <a:pt x="2183" y="26"/>
                    <a:pt x="2187" y="27"/>
                    <a:pt x="2189" y="30"/>
                  </a:cubicBezTo>
                  <a:cubicBezTo>
                    <a:pt x="2191" y="33"/>
                    <a:pt x="2191" y="37"/>
                    <a:pt x="2189" y="40"/>
                  </a:cubicBezTo>
                  <a:lnTo>
                    <a:pt x="2183" y="47"/>
                  </a:lnTo>
                  <a:cubicBezTo>
                    <a:pt x="2180" y="50"/>
                    <a:pt x="2176" y="50"/>
                    <a:pt x="2173" y="48"/>
                  </a:cubicBezTo>
                  <a:cubicBezTo>
                    <a:pt x="2169" y="47"/>
                    <a:pt x="2168" y="43"/>
                    <a:pt x="2169" y="39"/>
                  </a:cubicBezTo>
                  <a:lnTo>
                    <a:pt x="2170" y="36"/>
                  </a:lnTo>
                  <a:lnTo>
                    <a:pt x="2185" y="41"/>
                  </a:lnTo>
                  <a:lnTo>
                    <a:pt x="2183" y="46"/>
                  </a:lnTo>
                  <a:cubicBezTo>
                    <a:pt x="2181" y="50"/>
                    <a:pt x="2178" y="52"/>
                    <a:pt x="2174" y="51"/>
                  </a:cubicBezTo>
                  <a:cubicBezTo>
                    <a:pt x="2170" y="51"/>
                    <a:pt x="2167" y="47"/>
                    <a:pt x="2167" y="43"/>
                  </a:cubicBezTo>
                  <a:lnTo>
                    <a:pt x="2167" y="40"/>
                  </a:lnTo>
                  <a:cubicBezTo>
                    <a:pt x="2167" y="36"/>
                    <a:pt x="2171" y="32"/>
                    <a:pt x="2175" y="32"/>
                  </a:cubicBezTo>
                  <a:cubicBezTo>
                    <a:pt x="2180" y="32"/>
                    <a:pt x="2183" y="36"/>
                    <a:pt x="2183" y="40"/>
                  </a:cubicBezTo>
                  <a:lnTo>
                    <a:pt x="2183" y="3497"/>
                  </a:lnTo>
                  <a:cubicBezTo>
                    <a:pt x="2183" y="3502"/>
                    <a:pt x="2180" y="3505"/>
                    <a:pt x="2175" y="3505"/>
                  </a:cubicBezTo>
                  <a:cubicBezTo>
                    <a:pt x="2171" y="3505"/>
                    <a:pt x="2167" y="3502"/>
                    <a:pt x="2167" y="3497"/>
                  </a:cubicBezTo>
                  <a:lnTo>
                    <a:pt x="2167" y="3494"/>
                  </a:lnTo>
                  <a:cubicBezTo>
                    <a:pt x="2167" y="3491"/>
                    <a:pt x="2170" y="3487"/>
                    <a:pt x="2174" y="3487"/>
                  </a:cubicBezTo>
                  <a:cubicBezTo>
                    <a:pt x="2178" y="3486"/>
                    <a:pt x="2181" y="3488"/>
                    <a:pt x="2183" y="3491"/>
                  </a:cubicBezTo>
                  <a:lnTo>
                    <a:pt x="2185" y="3496"/>
                  </a:lnTo>
                  <a:cubicBezTo>
                    <a:pt x="2186" y="3500"/>
                    <a:pt x="2185" y="3504"/>
                    <a:pt x="2182" y="3506"/>
                  </a:cubicBezTo>
                  <a:cubicBezTo>
                    <a:pt x="2179" y="3508"/>
                    <a:pt x="2174" y="3508"/>
                    <a:pt x="2172" y="3505"/>
                  </a:cubicBezTo>
                  <a:lnTo>
                    <a:pt x="2171" y="3504"/>
                  </a:lnTo>
                  <a:lnTo>
                    <a:pt x="2183" y="3494"/>
                  </a:lnTo>
                  <a:lnTo>
                    <a:pt x="2189" y="3502"/>
                  </a:lnTo>
                  <a:cubicBezTo>
                    <a:pt x="2191" y="3505"/>
                    <a:pt x="2191" y="3509"/>
                    <a:pt x="2188" y="3512"/>
                  </a:cubicBezTo>
                  <a:cubicBezTo>
                    <a:pt x="2185" y="3515"/>
                    <a:pt x="2181" y="3515"/>
                    <a:pt x="2178" y="3513"/>
                  </a:cubicBezTo>
                  <a:lnTo>
                    <a:pt x="2174" y="3510"/>
                  </a:lnTo>
                  <a:cubicBezTo>
                    <a:pt x="2171" y="3508"/>
                    <a:pt x="2170" y="3503"/>
                    <a:pt x="2171" y="3500"/>
                  </a:cubicBezTo>
                  <a:cubicBezTo>
                    <a:pt x="2173" y="3496"/>
                    <a:pt x="2177" y="3495"/>
                    <a:pt x="2181" y="3496"/>
                  </a:cubicBezTo>
                  <a:lnTo>
                    <a:pt x="2190" y="3499"/>
                  </a:lnTo>
                  <a:cubicBezTo>
                    <a:pt x="2194" y="3500"/>
                    <a:pt x="2196" y="3504"/>
                    <a:pt x="2195" y="3508"/>
                  </a:cubicBezTo>
                  <a:cubicBezTo>
                    <a:pt x="2195" y="3512"/>
                    <a:pt x="2191" y="3514"/>
                    <a:pt x="2187" y="3514"/>
                  </a:cubicBezTo>
                  <a:lnTo>
                    <a:pt x="2182" y="3514"/>
                  </a:lnTo>
                  <a:cubicBezTo>
                    <a:pt x="2179" y="3514"/>
                    <a:pt x="2175" y="3512"/>
                    <a:pt x="2175" y="3508"/>
                  </a:cubicBezTo>
                  <a:cubicBezTo>
                    <a:pt x="2174" y="3504"/>
                    <a:pt x="2176" y="3500"/>
                    <a:pt x="2180" y="3499"/>
                  </a:cubicBezTo>
                  <a:lnTo>
                    <a:pt x="2189" y="3496"/>
                  </a:lnTo>
                  <a:cubicBezTo>
                    <a:pt x="2193" y="3495"/>
                    <a:pt x="2197" y="3497"/>
                    <a:pt x="2199" y="3500"/>
                  </a:cubicBezTo>
                  <a:cubicBezTo>
                    <a:pt x="2200" y="3504"/>
                    <a:pt x="2199" y="3509"/>
                    <a:pt x="2195" y="3511"/>
                  </a:cubicBezTo>
                  <a:lnTo>
                    <a:pt x="2193" y="3512"/>
                  </a:lnTo>
                  <a:cubicBezTo>
                    <a:pt x="2189" y="3513"/>
                    <a:pt x="2185" y="3512"/>
                    <a:pt x="2183" y="3509"/>
                  </a:cubicBezTo>
                  <a:cubicBezTo>
                    <a:pt x="2180" y="3505"/>
                    <a:pt x="2181" y="3501"/>
                    <a:pt x="2185" y="3498"/>
                  </a:cubicBezTo>
                  <a:lnTo>
                    <a:pt x="2189" y="3495"/>
                  </a:lnTo>
                  <a:cubicBezTo>
                    <a:pt x="2192" y="3493"/>
                    <a:pt x="2197" y="3493"/>
                    <a:pt x="2200" y="3496"/>
                  </a:cubicBezTo>
                  <a:cubicBezTo>
                    <a:pt x="2202" y="3499"/>
                    <a:pt x="2202" y="3504"/>
                    <a:pt x="2199" y="3507"/>
                  </a:cubicBezTo>
                  <a:lnTo>
                    <a:pt x="2197" y="3509"/>
                  </a:lnTo>
                  <a:cubicBezTo>
                    <a:pt x="2194" y="3512"/>
                    <a:pt x="2190" y="3512"/>
                    <a:pt x="2186" y="3510"/>
                  </a:cubicBezTo>
                  <a:cubicBezTo>
                    <a:pt x="2183" y="3507"/>
                    <a:pt x="2183" y="3503"/>
                    <a:pt x="2185" y="3499"/>
                  </a:cubicBezTo>
                  <a:lnTo>
                    <a:pt x="2190" y="3491"/>
                  </a:lnTo>
                  <a:cubicBezTo>
                    <a:pt x="2192" y="3488"/>
                    <a:pt x="2196" y="3486"/>
                    <a:pt x="2200" y="3488"/>
                  </a:cubicBezTo>
                  <a:cubicBezTo>
                    <a:pt x="2204" y="3490"/>
                    <a:pt x="2205" y="3494"/>
                    <a:pt x="2204" y="3498"/>
                  </a:cubicBezTo>
                  <a:lnTo>
                    <a:pt x="2203" y="3501"/>
                  </a:lnTo>
                  <a:cubicBezTo>
                    <a:pt x="2202" y="3505"/>
                    <a:pt x="2197" y="3507"/>
                    <a:pt x="2193" y="3506"/>
                  </a:cubicBezTo>
                  <a:cubicBezTo>
                    <a:pt x="2189" y="3505"/>
                    <a:pt x="2187" y="3501"/>
                    <a:pt x="2188" y="3497"/>
                  </a:cubicBezTo>
                  <a:lnTo>
                    <a:pt x="2189" y="3492"/>
                  </a:lnTo>
                  <a:lnTo>
                    <a:pt x="2202" y="3499"/>
                  </a:lnTo>
                  <a:lnTo>
                    <a:pt x="2201" y="3500"/>
                  </a:lnTo>
                  <a:cubicBezTo>
                    <a:pt x="2199" y="3502"/>
                    <a:pt x="2195" y="3503"/>
                    <a:pt x="2192" y="3502"/>
                  </a:cubicBezTo>
                  <a:cubicBezTo>
                    <a:pt x="2189" y="3501"/>
                    <a:pt x="2187" y="3498"/>
                    <a:pt x="2187" y="3494"/>
                  </a:cubicBezTo>
                  <a:lnTo>
                    <a:pt x="2187" y="3486"/>
                  </a:lnTo>
                  <a:cubicBezTo>
                    <a:pt x="2187" y="3482"/>
                    <a:pt x="2190" y="3479"/>
                    <a:pt x="2194" y="3479"/>
                  </a:cubicBezTo>
                  <a:cubicBezTo>
                    <a:pt x="2199" y="3478"/>
                    <a:pt x="2202" y="3481"/>
                    <a:pt x="2203" y="3485"/>
                  </a:cubicBezTo>
                  <a:lnTo>
                    <a:pt x="2204" y="3489"/>
                  </a:lnTo>
                  <a:cubicBezTo>
                    <a:pt x="2205" y="3492"/>
                    <a:pt x="2203" y="3497"/>
                    <a:pt x="2199" y="3498"/>
                  </a:cubicBezTo>
                  <a:cubicBezTo>
                    <a:pt x="2195" y="3499"/>
                    <a:pt x="2191" y="3498"/>
                    <a:pt x="2189" y="3494"/>
                  </a:cubicBezTo>
                  <a:lnTo>
                    <a:pt x="2186" y="3488"/>
                  </a:lnTo>
                  <a:cubicBezTo>
                    <a:pt x="2185" y="3485"/>
                    <a:pt x="2186" y="3480"/>
                    <a:pt x="2189" y="3478"/>
                  </a:cubicBezTo>
                  <a:cubicBezTo>
                    <a:pt x="2192" y="3476"/>
                    <a:pt x="2196" y="3476"/>
                    <a:pt x="2199" y="3479"/>
                  </a:cubicBezTo>
                  <a:lnTo>
                    <a:pt x="2202" y="3482"/>
                  </a:lnTo>
                  <a:cubicBezTo>
                    <a:pt x="2205" y="3485"/>
                    <a:pt x="2205" y="3489"/>
                    <a:pt x="2203" y="3493"/>
                  </a:cubicBezTo>
                  <a:cubicBezTo>
                    <a:pt x="2200" y="3496"/>
                    <a:pt x="2195" y="3496"/>
                    <a:pt x="2192" y="3494"/>
                  </a:cubicBezTo>
                  <a:lnTo>
                    <a:pt x="2185" y="3489"/>
                  </a:lnTo>
                  <a:lnTo>
                    <a:pt x="2195" y="3477"/>
                  </a:lnTo>
                  <a:lnTo>
                    <a:pt x="2196" y="3478"/>
                  </a:lnTo>
                  <a:cubicBezTo>
                    <a:pt x="2199" y="3480"/>
                    <a:pt x="2199" y="3485"/>
                    <a:pt x="2197" y="3488"/>
                  </a:cubicBezTo>
                  <a:cubicBezTo>
                    <a:pt x="2195" y="3491"/>
                    <a:pt x="2191" y="3492"/>
                    <a:pt x="2187" y="3491"/>
                  </a:cubicBezTo>
                  <a:lnTo>
                    <a:pt x="2182" y="3489"/>
                  </a:lnTo>
                  <a:cubicBezTo>
                    <a:pt x="2179" y="3487"/>
                    <a:pt x="2177" y="3484"/>
                    <a:pt x="2178" y="3480"/>
                  </a:cubicBezTo>
                  <a:cubicBezTo>
                    <a:pt x="2178" y="3476"/>
                    <a:pt x="2182" y="3473"/>
                    <a:pt x="2185" y="3473"/>
                  </a:cubicBezTo>
                  <a:lnTo>
                    <a:pt x="2188" y="3473"/>
                  </a:lnTo>
                  <a:lnTo>
                    <a:pt x="2199" y="3473"/>
                  </a:lnTo>
                  <a:lnTo>
                    <a:pt x="2199" y="3489"/>
                  </a:lnTo>
                  <a:lnTo>
                    <a:pt x="38" y="3489"/>
                  </a:lnTo>
                  <a:cubicBezTo>
                    <a:pt x="28" y="3489"/>
                    <a:pt x="28" y="3473"/>
                    <a:pt x="38" y="3473"/>
                  </a:cubicBezTo>
                  <a:lnTo>
                    <a:pt x="42" y="3473"/>
                  </a:lnTo>
                  <a:cubicBezTo>
                    <a:pt x="46" y="3473"/>
                    <a:pt x="49" y="3476"/>
                    <a:pt x="50" y="3480"/>
                  </a:cubicBezTo>
                  <a:cubicBezTo>
                    <a:pt x="51" y="3483"/>
                    <a:pt x="49" y="3487"/>
                    <a:pt x="46" y="3489"/>
                  </a:cubicBezTo>
                  <a:lnTo>
                    <a:pt x="42" y="3491"/>
                  </a:lnTo>
                  <a:cubicBezTo>
                    <a:pt x="39" y="3492"/>
                    <a:pt x="34" y="3491"/>
                    <a:pt x="32" y="3488"/>
                  </a:cubicBezTo>
                  <a:cubicBezTo>
                    <a:pt x="30" y="3485"/>
                    <a:pt x="30" y="3481"/>
                    <a:pt x="33" y="3478"/>
                  </a:cubicBezTo>
                  <a:lnTo>
                    <a:pt x="34" y="3477"/>
                  </a:lnTo>
                  <a:lnTo>
                    <a:pt x="44" y="3489"/>
                  </a:lnTo>
                  <a:lnTo>
                    <a:pt x="37" y="3494"/>
                  </a:lnTo>
                  <a:cubicBezTo>
                    <a:pt x="34" y="3496"/>
                    <a:pt x="29" y="3496"/>
                    <a:pt x="26" y="3493"/>
                  </a:cubicBezTo>
                  <a:cubicBezTo>
                    <a:pt x="24" y="3489"/>
                    <a:pt x="24" y="3485"/>
                    <a:pt x="27" y="3482"/>
                  </a:cubicBezTo>
                  <a:lnTo>
                    <a:pt x="29" y="3480"/>
                  </a:lnTo>
                  <a:cubicBezTo>
                    <a:pt x="32" y="3477"/>
                    <a:pt x="36" y="3477"/>
                    <a:pt x="40" y="3479"/>
                  </a:cubicBezTo>
                  <a:cubicBezTo>
                    <a:pt x="43" y="3482"/>
                    <a:pt x="43" y="3486"/>
                    <a:pt x="41" y="3490"/>
                  </a:cubicBezTo>
                  <a:lnTo>
                    <a:pt x="37" y="3496"/>
                  </a:lnTo>
                  <a:cubicBezTo>
                    <a:pt x="35" y="3499"/>
                    <a:pt x="31" y="3500"/>
                    <a:pt x="27" y="3499"/>
                  </a:cubicBezTo>
                  <a:cubicBezTo>
                    <a:pt x="24" y="3497"/>
                    <a:pt x="22" y="3494"/>
                    <a:pt x="23" y="3490"/>
                  </a:cubicBezTo>
                  <a:lnTo>
                    <a:pt x="24" y="3485"/>
                  </a:lnTo>
                  <a:cubicBezTo>
                    <a:pt x="24" y="3481"/>
                    <a:pt x="28" y="3478"/>
                    <a:pt x="32" y="3478"/>
                  </a:cubicBezTo>
                  <a:cubicBezTo>
                    <a:pt x="36" y="3479"/>
                    <a:pt x="39" y="3482"/>
                    <a:pt x="39" y="3486"/>
                  </a:cubicBezTo>
                  <a:lnTo>
                    <a:pt x="39" y="3494"/>
                  </a:lnTo>
                  <a:cubicBezTo>
                    <a:pt x="39" y="3499"/>
                    <a:pt x="36" y="3502"/>
                    <a:pt x="31" y="3502"/>
                  </a:cubicBezTo>
                  <a:cubicBezTo>
                    <a:pt x="27" y="3502"/>
                    <a:pt x="23" y="3499"/>
                    <a:pt x="23" y="3494"/>
                  </a:cubicBezTo>
                  <a:lnTo>
                    <a:pt x="23" y="3491"/>
                  </a:lnTo>
                  <a:cubicBezTo>
                    <a:pt x="23" y="3488"/>
                    <a:pt x="26" y="3484"/>
                    <a:pt x="30" y="3484"/>
                  </a:cubicBezTo>
                  <a:cubicBezTo>
                    <a:pt x="34" y="3483"/>
                    <a:pt x="37" y="3485"/>
                    <a:pt x="39" y="3488"/>
                  </a:cubicBezTo>
                  <a:lnTo>
                    <a:pt x="41" y="3493"/>
                  </a:lnTo>
                  <a:cubicBezTo>
                    <a:pt x="42" y="3497"/>
                    <a:pt x="41" y="3501"/>
                    <a:pt x="38" y="3503"/>
                  </a:cubicBezTo>
                  <a:cubicBezTo>
                    <a:pt x="35" y="3505"/>
                    <a:pt x="30" y="3505"/>
                    <a:pt x="28" y="3502"/>
                  </a:cubicBezTo>
                  <a:lnTo>
                    <a:pt x="27" y="3501"/>
                  </a:lnTo>
                  <a:lnTo>
                    <a:pt x="39" y="3491"/>
                  </a:lnTo>
                  <a:lnTo>
                    <a:pt x="44" y="3499"/>
                  </a:lnTo>
                  <a:cubicBezTo>
                    <a:pt x="46" y="3503"/>
                    <a:pt x="46" y="3507"/>
                    <a:pt x="42" y="3510"/>
                  </a:cubicBezTo>
                  <a:cubicBezTo>
                    <a:pt x="39" y="3512"/>
                    <a:pt x="35" y="3512"/>
                    <a:pt x="32" y="3509"/>
                  </a:cubicBezTo>
                  <a:lnTo>
                    <a:pt x="30" y="3507"/>
                  </a:lnTo>
                  <a:cubicBezTo>
                    <a:pt x="27" y="3504"/>
                    <a:pt x="27" y="3499"/>
                    <a:pt x="29" y="3496"/>
                  </a:cubicBezTo>
                  <a:cubicBezTo>
                    <a:pt x="32" y="3493"/>
                    <a:pt x="37" y="3493"/>
                    <a:pt x="40" y="3495"/>
                  </a:cubicBezTo>
                  <a:lnTo>
                    <a:pt x="44" y="3498"/>
                  </a:lnTo>
                  <a:cubicBezTo>
                    <a:pt x="48" y="3501"/>
                    <a:pt x="48" y="3505"/>
                    <a:pt x="46" y="3509"/>
                  </a:cubicBezTo>
                  <a:cubicBezTo>
                    <a:pt x="44" y="3512"/>
                    <a:pt x="40" y="3513"/>
                    <a:pt x="36" y="3512"/>
                  </a:cubicBezTo>
                  <a:lnTo>
                    <a:pt x="34" y="3511"/>
                  </a:lnTo>
                  <a:cubicBezTo>
                    <a:pt x="30" y="3509"/>
                    <a:pt x="28" y="3504"/>
                    <a:pt x="30" y="3500"/>
                  </a:cubicBezTo>
                  <a:cubicBezTo>
                    <a:pt x="32" y="3497"/>
                    <a:pt x="36" y="3495"/>
                    <a:pt x="40" y="3496"/>
                  </a:cubicBezTo>
                  <a:lnTo>
                    <a:pt x="49" y="3499"/>
                  </a:lnTo>
                  <a:cubicBezTo>
                    <a:pt x="53" y="3500"/>
                    <a:pt x="55" y="3504"/>
                    <a:pt x="54" y="3508"/>
                  </a:cubicBezTo>
                  <a:cubicBezTo>
                    <a:pt x="54" y="3512"/>
                    <a:pt x="50" y="3514"/>
                    <a:pt x="46" y="3514"/>
                  </a:cubicBezTo>
                  <a:lnTo>
                    <a:pt x="41" y="3514"/>
                  </a:lnTo>
                  <a:cubicBezTo>
                    <a:pt x="38" y="3514"/>
                    <a:pt x="34" y="3512"/>
                    <a:pt x="34" y="3508"/>
                  </a:cubicBezTo>
                  <a:cubicBezTo>
                    <a:pt x="33" y="3504"/>
                    <a:pt x="35" y="3500"/>
                    <a:pt x="39" y="3499"/>
                  </a:cubicBezTo>
                  <a:lnTo>
                    <a:pt x="48" y="3496"/>
                  </a:lnTo>
                  <a:cubicBezTo>
                    <a:pt x="52" y="3495"/>
                    <a:pt x="56" y="3496"/>
                    <a:pt x="58" y="3500"/>
                  </a:cubicBezTo>
                  <a:cubicBezTo>
                    <a:pt x="59" y="3503"/>
                    <a:pt x="58" y="3508"/>
                    <a:pt x="55" y="3510"/>
                  </a:cubicBezTo>
                  <a:lnTo>
                    <a:pt x="51" y="3513"/>
                  </a:lnTo>
                  <a:cubicBezTo>
                    <a:pt x="48" y="3515"/>
                    <a:pt x="44" y="3515"/>
                    <a:pt x="41" y="3512"/>
                  </a:cubicBezTo>
                  <a:cubicBezTo>
                    <a:pt x="38" y="3509"/>
                    <a:pt x="38" y="3505"/>
                    <a:pt x="40" y="3502"/>
                  </a:cubicBezTo>
                  <a:lnTo>
                    <a:pt x="46" y="3494"/>
                  </a:lnTo>
                  <a:cubicBezTo>
                    <a:pt x="48" y="3491"/>
                    <a:pt x="53" y="3490"/>
                    <a:pt x="56" y="3491"/>
                  </a:cubicBezTo>
                  <a:cubicBezTo>
                    <a:pt x="60" y="3493"/>
                    <a:pt x="61" y="3497"/>
                    <a:pt x="60" y="3501"/>
                  </a:cubicBezTo>
                  <a:lnTo>
                    <a:pt x="59" y="3504"/>
                  </a:lnTo>
                  <a:cubicBezTo>
                    <a:pt x="58" y="3508"/>
                    <a:pt x="53" y="3510"/>
                    <a:pt x="49" y="3509"/>
                  </a:cubicBezTo>
                  <a:cubicBezTo>
                    <a:pt x="45" y="3508"/>
                    <a:pt x="43" y="3504"/>
                    <a:pt x="44" y="3500"/>
                  </a:cubicBezTo>
                  <a:lnTo>
                    <a:pt x="45" y="3495"/>
                  </a:lnTo>
                  <a:lnTo>
                    <a:pt x="58" y="3502"/>
                  </a:lnTo>
                  <a:lnTo>
                    <a:pt x="57" y="3503"/>
                  </a:lnTo>
                  <a:cubicBezTo>
                    <a:pt x="55" y="3505"/>
                    <a:pt x="51" y="3506"/>
                    <a:pt x="48" y="3505"/>
                  </a:cubicBezTo>
                  <a:cubicBezTo>
                    <a:pt x="45" y="3504"/>
                    <a:pt x="43" y="3501"/>
                    <a:pt x="43" y="3497"/>
                  </a:cubicBezTo>
                  <a:lnTo>
                    <a:pt x="43" y="40"/>
                  </a:lnTo>
                  <a:close/>
                  <a:moveTo>
                    <a:pt x="59" y="3497"/>
                  </a:moveTo>
                  <a:lnTo>
                    <a:pt x="46" y="3492"/>
                  </a:lnTo>
                  <a:lnTo>
                    <a:pt x="47" y="3491"/>
                  </a:lnTo>
                  <a:cubicBezTo>
                    <a:pt x="49" y="3488"/>
                    <a:pt x="53" y="3488"/>
                    <a:pt x="56" y="3489"/>
                  </a:cubicBezTo>
                  <a:cubicBezTo>
                    <a:pt x="59" y="3491"/>
                    <a:pt x="61" y="3495"/>
                    <a:pt x="60" y="3498"/>
                  </a:cubicBezTo>
                  <a:lnTo>
                    <a:pt x="59" y="3503"/>
                  </a:lnTo>
                  <a:lnTo>
                    <a:pt x="44" y="3499"/>
                  </a:lnTo>
                  <a:lnTo>
                    <a:pt x="45" y="3496"/>
                  </a:lnTo>
                  <a:lnTo>
                    <a:pt x="59" y="3503"/>
                  </a:lnTo>
                  <a:lnTo>
                    <a:pt x="53" y="3511"/>
                  </a:lnTo>
                  <a:lnTo>
                    <a:pt x="42" y="3500"/>
                  </a:lnTo>
                  <a:lnTo>
                    <a:pt x="46" y="3497"/>
                  </a:lnTo>
                  <a:lnTo>
                    <a:pt x="53" y="3511"/>
                  </a:lnTo>
                  <a:lnTo>
                    <a:pt x="44" y="3514"/>
                  </a:lnTo>
                  <a:lnTo>
                    <a:pt x="41" y="3498"/>
                  </a:lnTo>
                  <a:lnTo>
                    <a:pt x="46" y="3498"/>
                  </a:lnTo>
                  <a:lnTo>
                    <a:pt x="44" y="3514"/>
                  </a:lnTo>
                  <a:lnTo>
                    <a:pt x="35" y="3511"/>
                  </a:lnTo>
                  <a:lnTo>
                    <a:pt x="41" y="3496"/>
                  </a:lnTo>
                  <a:lnTo>
                    <a:pt x="43" y="3497"/>
                  </a:lnTo>
                  <a:lnTo>
                    <a:pt x="35" y="3511"/>
                  </a:lnTo>
                  <a:lnTo>
                    <a:pt x="31" y="3508"/>
                  </a:lnTo>
                  <a:lnTo>
                    <a:pt x="41" y="3496"/>
                  </a:lnTo>
                  <a:lnTo>
                    <a:pt x="43" y="3498"/>
                  </a:lnTo>
                  <a:lnTo>
                    <a:pt x="31" y="3508"/>
                  </a:lnTo>
                  <a:lnTo>
                    <a:pt x="26" y="3500"/>
                  </a:lnTo>
                  <a:cubicBezTo>
                    <a:pt x="24" y="3496"/>
                    <a:pt x="24" y="3492"/>
                    <a:pt x="27" y="3489"/>
                  </a:cubicBezTo>
                  <a:cubicBezTo>
                    <a:pt x="31" y="3487"/>
                    <a:pt x="35" y="3487"/>
                    <a:pt x="38" y="3490"/>
                  </a:cubicBezTo>
                  <a:lnTo>
                    <a:pt x="39" y="3491"/>
                  </a:lnTo>
                  <a:lnTo>
                    <a:pt x="26" y="3499"/>
                  </a:lnTo>
                  <a:lnTo>
                    <a:pt x="24" y="3494"/>
                  </a:lnTo>
                  <a:lnTo>
                    <a:pt x="39" y="3491"/>
                  </a:lnTo>
                  <a:lnTo>
                    <a:pt x="39" y="3494"/>
                  </a:lnTo>
                  <a:lnTo>
                    <a:pt x="23" y="3494"/>
                  </a:lnTo>
                  <a:lnTo>
                    <a:pt x="23" y="3486"/>
                  </a:lnTo>
                  <a:lnTo>
                    <a:pt x="39" y="3488"/>
                  </a:lnTo>
                  <a:lnTo>
                    <a:pt x="38" y="3493"/>
                  </a:lnTo>
                  <a:lnTo>
                    <a:pt x="24" y="3487"/>
                  </a:lnTo>
                  <a:lnTo>
                    <a:pt x="28" y="3481"/>
                  </a:lnTo>
                  <a:lnTo>
                    <a:pt x="40" y="3491"/>
                  </a:lnTo>
                  <a:lnTo>
                    <a:pt x="38" y="3493"/>
                  </a:lnTo>
                  <a:lnTo>
                    <a:pt x="28" y="3481"/>
                  </a:lnTo>
                  <a:lnTo>
                    <a:pt x="35" y="3476"/>
                  </a:lnTo>
                  <a:cubicBezTo>
                    <a:pt x="38" y="3474"/>
                    <a:pt x="43" y="3474"/>
                    <a:pt x="46" y="3477"/>
                  </a:cubicBezTo>
                  <a:cubicBezTo>
                    <a:pt x="48" y="3480"/>
                    <a:pt x="48" y="3485"/>
                    <a:pt x="45" y="3488"/>
                  </a:cubicBezTo>
                  <a:lnTo>
                    <a:pt x="44" y="3489"/>
                  </a:lnTo>
                  <a:lnTo>
                    <a:pt x="35" y="3476"/>
                  </a:lnTo>
                  <a:lnTo>
                    <a:pt x="39" y="3474"/>
                  </a:lnTo>
                  <a:lnTo>
                    <a:pt x="42" y="3489"/>
                  </a:lnTo>
                  <a:lnTo>
                    <a:pt x="38" y="3489"/>
                  </a:lnTo>
                  <a:lnTo>
                    <a:pt x="38" y="3473"/>
                  </a:lnTo>
                  <a:lnTo>
                    <a:pt x="2188" y="3473"/>
                  </a:lnTo>
                  <a:lnTo>
                    <a:pt x="2188" y="3489"/>
                  </a:lnTo>
                  <a:lnTo>
                    <a:pt x="2185" y="3489"/>
                  </a:lnTo>
                  <a:lnTo>
                    <a:pt x="2188" y="3474"/>
                  </a:lnTo>
                  <a:lnTo>
                    <a:pt x="2193" y="3476"/>
                  </a:lnTo>
                  <a:lnTo>
                    <a:pt x="2185" y="3489"/>
                  </a:lnTo>
                  <a:lnTo>
                    <a:pt x="2184" y="3488"/>
                  </a:lnTo>
                  <a:cubicBezTo>
                    <a:pt x="2181" y="3485"/>
                    <a:pt x="2181" y="3480"/>
                    <a:pt x="2183" y="3477"/>
                  </a:cubicBezTo>
                  <a:cubicBezTo>
                    <a:pt x="2186" y="3474"/>
                    <a:pt x="2191" y="3474"/>
                    <a:pt x="2194" y="3476"/>
                  </a:cubicBezTo>
                  <a:lnTo>
                    <a:pt x="2201" y="3481"/>
                  </a:lnTo>
                  <a:lnTo>
                    <a:pt x="2191" y="3493"/>
                  </a:lnTo>
                  <a:lnTo>
                    <a:pt x="2188" y="3490"/>
                  </a:lnTo>
                  <a:lnTo>
                    <a:pt x="2201" y="3481"/>
                  </a:lnTo>
                  <a:lnTo>
                    <a:pt x="2204" y="3487"/>
                  </a:lnTo>
                  <a:lnTo>
                    <a:pt x="2189" y="3492"/>
                  </a:lnTo>
                  <a:lnTo>
                    <a:pt x="2188" y="3488"/>
                  </a:lnTo>
                  <a:lnTo>
                    <a:pt x="2203" y="3486"/>
                  </a:lnTo>
                  <a:lnTo>
                    <a:pt x="2203" y="3494"/>
                  </a:lnTo>
                  <a:lnTo>
                    <a:pt x="2190" y="3489"/>
                  </a:lnTo>
                  <a:lnTo>
                    <a:pt x="2191" y="3488"/>
                  </a:lnTo>
                  <a:cubicBezTo>
                    <a:pt x="2193" y="3485"/>
                    <a:pt x="2197" y="3485"/>
                    <a:pt x="2200" y="3486"/>
                  </a:cubicBezTo>
                  <a:cubicBezTo>
                    <a:pt x="2203" y="3488"/>
                    <a:pt x="2205" y="3492"/>
                    <a:pt x="2204" y="3495"/>
                  </a:cubicBezTo>
                  <a:lnTo>
                    <a:pt x="2203" y="3500"/>
                  </a:lnTo>
                  <a:lnTo>
                    <a:pt x="2188" y="3496"/>
                  </a:lnTo>
                  <a:lnTo>
                    <a:pt x="2189" y="3493"/>
                  </a:lnTo>
                  <a:lnTo>
                    <a:pt x="2203" y="3500"/>
                  </a:lnTo>
                  <a:lnTo>
                    <a:pt x="2198" y="3508"/>
                  </a:lnTo>
                  <a:lnTo>
                    <a:pt x="2186" y="3498"/>
                  </a:lnTo>
                  <a:lnTo>
                    <a:pt x="2188" y="3496"/>
                  </a:lnTo>
                  <a:lnTo>
                    <a:pt x="2198" y="3508"/>
                  </a:lnTo>
                  <a:lnTo>
                    <a:pt x="2194" y="3511"/>
                  </a:lnTo>
                  <a:lnTo>
                    <a:pt x="2186" y="3497"/>
                  </a:lnTo>
                  <a:lnTo>
                    <a:pt x="2188" y="3496"/>
                  </a:lnTo>
                  <a:lnTo>
                    <a:pt x="2194" y="3511"/>
                  </a:lnTo>
                  <a:lnTo>
                    <a:pt x="2185" y="3514"/>
                  </a:lnTo>
                  <a:lnTo>
                    <a:pt x="2182" y="3498"/>
                  </a:lnTo>
                  <a:lnTo>
                    <a:pt x="2187" y="3498"/>
                  </a:lnTo>
                  <a:lnTo>
                    <a:pt x="2185" y="3514"/>
                  </a:lnTo>
                  <a:lnTo>
                    <a:pt x="2176" y="3511"/>
                  </a:lnTo>
                  <a:lnTo>
                    <a:pt x="2183" y="3497"/>
                  </a:lnTo>
                  <a:lnTo>
                    <a:pt x="2187" y="3500"/>
                  </a:lnTo>
                  <a:lnTo>
                    <a:pt x="2176" y="3511"/>
                  </a:lnTo>
                  <a:lnTo>
                    <a:pt x="2170" y="3503"/>
                  </a:lnTo>
                  <a:cubicBezTo>
                    <a:pt x="2168" y="3500"/>
                    <a:pt x="2168" y="3495"/>
                    <a:pt x="2171" y="3492"/>
                  </a:cubicBezTo>
                  <a:cubicBezTo>
                    <a:pt x="2174" y="3490"/>
                    <a:pt x="2179" y="3490"/>
                    <a:pt x="2182" y="3493"/>
                  </a:cubicBezTo>
                  <a:lnTo>
                    <a:pt x="2183" y="3494"/>
                  </a:lnTo>
                  <a:lnTo>
                    <a:pt x="2170" y="3502"/>
                  </a:lnTo>
                  <a:lnTo>
                    <a:pt x="2168" y="3497"/>
                  </a:lnTo>
                  <a:lnTo>
                    <a:pt x="2183" y="3494"/>
                  </a:lnTo>
                  <a:lnTo>
                    <a:pt x="2183" y="3497"/>
                  </a:lnTo>
                  <a:lnTo>
                    <a:pt x="2167" y="3497"/>
                  </a:lnTo>
                  <a:lnTo>
                    <a:pt x="2167" y="40"/>
                  </a:lnTo>
                  <a:lnTo>
                    <a:pt x="2183" y="40"/>
                  </a:lnTo>
                  <a:lnTo>
                    <a:pt x="2183" y="43"/>
                  </a:lnTo>
                  <a:lnTo>
                    <a:pt x="2168" y="40"/>
                  </a:lnTo>
                  <a:lnTo>
                    <a:pt x="2170" y="35"/>
                  </a:lnTo>
                  <a:cubicBezTo>
                    <a:pt x="2172" y="31"/>
                    <a:pt x="2176" y="29"/>
                    <a:pt x="2180" y="31"/>
                  </a:cubicBezTo>
                  <a:cubicBezTo>
                    <a:pt x="2184" y="32"/>
                    <a:pt x="2186" y="37"/>
                    <a:pt x="2185" y="41"/>
                  </a:cubicBezTo>
                  <a:lnTo>
                    <a:pt x="2184" y="44"/>
                  </a:lnTo>
                  <a:lnTo>
                    <a:pt x="2170" y="36"/>
                  </a:lnTo>
                  <a:lnTo>
                    <a:pt x="2176" y="29"/>
                  </a:lnTo>
                  <a:lnTo>
                    <a:pt x="2185" y="42"/>
                  </a:lnTo>
                  <a:lnTo>
                    <a:pt x="2180" y="44"/>
                  </a:lnTo>
                  <a:lnTo>
                    <a:pt x="2176" y="29"/>
                  </a:lnTo>
                  <a:lnTo>
                    <a:pt x="2185" y="27"/>
                  </a:lnTo>
                  <a:lnTo>
                    <a:pt x="2186" y="42"/>
                  </a:lnTo>
                  <a:lnTo>
                    <a:pt x="2182" y="42"/>
                  </a:lnTo>
                  <a:lnTo>
                    <a:pt x="2185" y="27"/>
                  </a:lnTo>
                  <a:lnTo>
                    <a:pt x="2194" y="30"/>
                  </a:lnTo>
                  <a:lnTo>
                    <a:pt x="2188" y="45"/>
                  </a:lnTo>
                  <a:lnTo>
                    <a:pt x="2186" y="44"/>
                  </a:lnTo>
                  <a:lnTo>
                    <a:pt x="2194" y="30"/>
                  </a:lnTo>
                  <a:lnTo>
                    <a:pt x="2198" y="33"/>
                  </a:lnTo>
                  <a:lnTo>
                    <a:pt x="2188" y="45"/>
                  </a:lnTo>
                  <a:lnTo>
                    <a:pt x="2186" y="43"/>
                  </a:lnTo>
                  <a:lnTo>
                    <a:pt x="2198" y="33"/>
                  </a:lnTo>
                  <a:lnTo>
                    <a:pt x="2203" y="41"/>
                  </a:lnTo>
                  <a:lnTo>
                    <a:pt x="2189" y="48"/>
                  </a:lnTo>
                  <a:lnTo>
                    <a:pt x="2188" y="45"/>
                  </a:lnTo>
                  <a:lnTo>
                    <a:pt x="2203" y="41"/>
                  </a:lnTo>
                  <a:lnTo>
                    <a:pt x="2204" y="45"/>
                  </a:lnTo>
                  <a:cubicBezTo>
                    <a:pt x="2205" y="48"/>
                    <a:pt x="2203" y="53"/>
                    <a:pt x="2199" y="54"/>
                  </a:cubicBezTo>
                  <a:cubicBezTo>
                    <a:pt x="2195" y="55"/>
                    <a:pt x="2191" y="54"/>
                    <a:pt x="2189" y="50"/>
                  </a:cubicBezTo>
                  <a:lnTo>
                    <a:pt x="2188" y="48"/>
                  </a:lnTo>
                  <a:lnTo>
                    <a:pt x="2203" y="44"/>
                  </a:lnTo>
                  <a:lnTo>
                    <a:pt x="2203" y="52"/>
                  </a:lnTo>
                  <a:lnTo>
                    <a:pt x="2188" y="49"/>
                  </a:lnTo>
                  <a:lnTo>
                    <a:pt x="2190" y="45"/>
                  </a:lnTo>
                  <a:lnTo>
                    <a:pt x="2204" y="52"/>
                  </a:lnTo>
                  <a:lnTo>
                    <a:pt x="2200" y="59"/>
                  </a:lnTo>
                  <a:lnTo>
                    <a:pt x="2188" y="50"/>
                  </a:lnTo>
                  <a:lnTo>
                    <a:pt x="2190" y="48"/>
                  </a:lnTo>
                  <a:lnTo>
                    <a:pt x="2199" y="60"/>
                  </a:lnTo>
                  <a:lnTo>
                    <a:pt x="2192" y="64"/>
                  </a:lnTo>
                  <a:lnTo>
                    <a:pt x="2186" y="50"/>
                  </a:lnTo>
                  <a:lnTo>
                    <a:pt x="2189" y="49"/>
                  </a:lnTo>
                  <a:lnTo>
                    <a:pt x="2193" y="64"/>
                  </a:lnTo>
                  <a:lnTo>
                    <a:pt x="2189" y="65"/>
                  </a:lnTo>
                  <a:cubicBezTo>
                    <a:pt x="2186" y="66"/>
                    <a:pt x="2182" y="65"/>
                    <a:pt x="2180" y="61"/>
                  </a:cubicBezTo>
                  <a:cubicBezTo>
                    <a:pt x="2179" y="58"/>
                    <a:pt x="2179" y="54"/>
                    <a:pt x="2182" y="52"/>
                  </a:cubicBezTo>
                  <a:lnTo>
                    <a:pt x="2183" y="51"/>
                  </a:lnTo>
                  <a:lnTo>
                    <a:pt x="2188" y="64"/>
                  </a:lnTo>
                  <a:lnTo>
                    <a:pt x="38" y="64"/>
                  </a:lnTo>
                  <a:lnTo>
                    <a:pt x="42" y="49"/>
                  </a:lnTo>
                  <a:lnTo>
                    <a:pt x="44" y="50"/>
                  </a:lnTo>
                  <a:cubicBezTo>
                    <a:pt x="48" y="52"/>
                    <a:pt x="49" y="56"/>
                    <a:pt x="48" y="60"/>
                  </a:cubicBezTo>
                  <a:cubicBezTo>
                    <a:pt x="47" y="64"/>
                    <a:pt x="42" y="66"/>
                    <a:pt x="39" y="65"/>
                  </a:cubicBezTo>
                  <a:lnTo>
                    <a:pt x="35" y="64"/>
                  </a:lnTo>
                  <a:lnTo>
                    <a:pt x="40" y="49"/>
                  </a:lnTo>
                  <a:lnTo>
                    <a:pt x="42" y="50"/>
                  </a:lnTo>
                  <a:lnTo>
                    <a:pt x="34" y="64"/>
                  </a:lnTo>
                  <a:lnTo>
                    <a:pt x="27" y="60"/>
                  </a:lnTo>
                  <a:lnTo>
                    <a:pt x="36" y="47"/>
                  </a:lnTo>
                  <a:lnTo>
                    <a:pt x="39" y="49"/>
                  </a:lnTo>
                  <a:lnTo>
                    <a:pt x="28" y="59"/>
                  </a:lnTo>
                  <a:lnTo>
                    <a:pt x="24" y="52"/>
                  </a:lnTo>
                  <a:lnTo>
                    <a:pt x="38" y="47"/>
                  </a:lnTo>
                  <a:lnTo>
                    <a:pt x="39" y="51"/>
                  </a:lnTo>
                  <a:lnTo>
                    <a:pt x="23" y="52"/>
                  </a:lnTo>
                  <a:lnTo>
                    <a:pt x="23" y="44"/>
                  </a:lnTo>
                  <a:lnTo>
                    <a:pt x="39" y="44"/>
                  </a:lnTo>
                  <a:lnTo>
                    <a:pt x="39" y="48"/>
                  </a:lnTo>
                  <a:lnTo>
                    <a:pt x="24" y="45"/>
                  </a:lnTo>
                  <a:lnTo>
                    <a:pt x="27" y="40"/>
                  </a:lnTo>
                  <a:lnTo>
                    <a:pt x="31" y="33"/>
                  </a:lnTo>
                  <a:lnTo>
                    <a:pt x="43" y="43"/>
                  </a:lnTo>
                  <a:lnTo>
                    <a:pt x="41" y="45"/>
                  </a:lnTo>
                  <a:lnTo>
                    <a:pt x="31" y="33"/>
                  </a:lnTo>
                  <a:lnTo>
                    <a:pt x="35" y="30"/>
                  </a:lnTo>
                  <a:lnTo>
                    <a:pt x="43" y="44"/>
                  </a:lnTo>
                  <a:lnTo>
                    <a:pt x="41" y="45"/>
                  </a:lnTo>
                  <a:lnTo>
                    <a:pt x="35" y="30"/>
                  </a:lnTo>
                  <a:lnTo>
                    <a:pt x="44" y="27"/>
                  </a:lnTo>
                  <a:lnTo>
                    <a:pt x="46" y="42"/>
                  </a:lnTo>
                  <a:lnTo>
                    <a:pt x="42" y="42"/>
                  </a:lnTo>
                  <a:lnTo>
                    <a:pt x="44" y="27"/>
                  </a:lnTo>
                  <a:lnTo>
                    <a:pt x="53" y="29"/>
                  </a:lnTo>
                  <a:lnTo>
                    <a:pt x="48" y="44"/>
                  </a:lnTo>
                  <a:lnTo>
                    <a:pt x="43" y="42"/>
                  </a:lnTo>
                  <a:lnTo>
                    <a:pt x="53" y="29"/>
                  </a:lnTo>
                  <a:lnTo>
                    <a:pt x="59" y="36"/>
                  </a:lnTo>
                  <a:lnTo>
                    <a:pt x="45" y="43"/>
                  </a:lnTo>
                  <a:lnTo>
                    <a:pt x="44" y="39"/>
                  </a:lnTo>
                  <a:lnTo>
                    <a:pt x="59" y="36"/>
                  </a:lnTo>
                  <a:lnTo>
                    <a:pt x="60" y="41"/>
                  </a:lnTo>
                  <a:cubicBezTo>
                    <a:pt x="61" y="45"/>
                    <a:pt x="59" y="49"/>
                    <a:pt x="55" y="50"/>
                  </a:cubicBezTo>
                  <a:cubicBezTo>
                    <a:pt x="51" y="51"/>
                    <a:pt x="47" y="50"/>
                    <a:pt x="45" y="46"/>
                  </a:cubicBezTo>
                  <a:lnTo>
                    <a:pt x="44" y="44"/>
                  </a:lnTo>
                  <a:lnTo>
                    <a:pt x="59" y="40"/>
                  </a:lnTo>
                  <a:lnTo>
                    <a:pt x="59" y="3497"/>
                  </a:lnTo>
                  <a:close/>
                  <a:moveTo>
                    <a:pt x="27" y="40"/>
                  </a:moveTo>
                  <a:cubicBezTo>
                    <a:pt x="27" y="38"/>
                    <a:pt x="28" y="36"/>
                    <a:pt x="30" y="35"/>
                  </a:cubicBezTo>
                  <a:lnTo>
                    <a:pt x="37" y="28"/>
                  </a:lnTo>
                  <a:cubicBezTo>
                    <a:pt x="39" y="25"/>
                    <a:pt x="43" y="25"/>
                    <a:pt x="46" y="26"/>
                  </a:cubicBezTo>
                  <a:lnTo>
                    <a:pt x="55" y="31"/>
                  </a:lnTo>
                  <a:cubicBezTo>
                    <a:pt x="57" y="32"/>
                    <a:pt x="58" y="34"/>
                    <a:pt x="59" y="36"/>
                  </a:cubicBezTo>
                  <a:lnTo>
                    <a:pt x="61" y="42"/>
                  </a:lnTo>
                  <a:cubicBezTo>
                    <a:pt x="62" y="44"/>
                    <a:pt x="62" y="46"/>
                    <a:pt x="61" y="48"/>
                  </a:cubicBezTo>
                  <a:lnTo>
                    <a:pt x="57" y="57"/>
                  </a:lnTo>
                  <a:cubicBezTo>
                    <a:pt x="55" y="60"/>
                    <a:pt x="52" y="62"/>
                    <a:pt x="49" y="61"/>
                  </a:cubicBezTo>
                  <a:lnTo>
                    <a:pt x="39" y="60"/>
                  </a:lnTo>
                  <a:cubicBezTo>
                    <a:pt x="37" y="60"/>
                    <a:pt x="35" y="59"/>
                    <a:pt x="33" y="58"/>
                  </a:cubicBezTo>
                  <a:lnTo>
                    <a:pt x="27" y="51"/>
                  </a:lnTo>
                  <a:cubicBezTo>
                    <a:pt x="26" y="49"/>
                    <a:pt x="25" y="47"/>
                    <a:pt x="25" y="45"/>
                  </a:cubicBezTo>
                  <a:lnTo>
                    <a:pt x="25" y="35"/>
                  </a:lnTo>
                  <a:cubicBezTo>
                    <a:pt x="25" y="32"/>
                    <a:pt x="28" y="29"/>
                    <a:pt x="31" y="28"/>
                  </a:cubicBezTo>
                  <a:lnTo>
                    <a:pt x="39" y="25"/>
                  </a:lnTo>
                  <a:cubicBezTo>
                    <a:pt x="40" y="24"/>
                    <a:pt x="42" y="24"/>
                    <a:pt x="43" y="25"/>
                  </a:cubicBezTo>
                  <a:lnTo>
                    <a:pt x="52" y="27"/>
                  </a:lnTo>
                  <a:cubicBezTo>
                    <a:pt x="54" y="27"/>
                    <a:pt x="55" y="28"/>
                    <a:pt x="57" y="29"/>
                  </a:cubicBezTo>
                  <a:lnTo>
                    <a:pt x="63" y="36"/>
                  </a:lnTo>
                  <a:cubicBezTo>
                    <a:pt x="65" y="39"/>
                    <a:pt x="65" y="43"/>
                    <a:pt x="63" y="46"/>
                  </a:cubicBezTo>
                  <a:lnTo>
                    <a:pt x="58" y="54"/>
                  </a:lnTo>
                  <a:cubicBezTo>
                    <a:pt x="57" y="55"/>
                    <a:pt x="56" y="56"/>
                    <a:pt x="54" y="57"/>
                  </a:cubicBezTo>
                  <a:lnTo>
                    <a:pt x="45" y="60"/>
                  </a:lnTo>
                  <a:cubicBezTo>
                    <a:pt x="43" y="61"/>
                    <a:pt x="41" y="61"/>
                    <a:pt x="39" y="60"/>
                  </a:cubicBezTo>
                  <a:lnTo>
                    <a:pt x="29" y="56"/>
                  </a:lnTo>
                  <a:cubicBezTo>
                    <a:pt x="26" y="54"/>
                    <a:pt x="24" y="50"/>
                    <a:pt x="25" y="46"/>
                  </a:cubicBezTo>
                  <a:lnTo>
                    <a:pt x="28" y="36"/>
                  </a:lnTo>
                  <a:cubicBezTo>
                    <a:pt x="28" y="35"/>
                    <a:pt x="29" y="33"/>
                    <a:pt x="31" y="32"/>
                  </a:cubicBezTo>
                  <a:lnTo>
                    <a:pt x="35" y="29"/>
                  </a:lnTo>
                  <a:cubicBezTo>
                    <a:pt x="36" y="28"/>
                    <a:pt x="38" y="27"/>
                    <a:pt x="40" y="27"/>
                  </a:cubicBezTo>
                  <a:lnTo>
                    <a:pt x="50" y="28"/>
                  </a:lnTo>
                  <a:cubicBezTo>
                    <a:pt x="54" y="29"/>
                    <a:pt x="57" y="32"/>
                    <a:pt x="57" y="36"/>
                  </a:cubicBezTo>
                  <a:lnTo>
                    <a:pt x="58" y="46"/>
                  </a:lnTo>
                  <a:cubicBezTo>
                    <a:pt x="59" y="47"/>
                    <a:pt x="58" y="49"/>
                    <a:pt x="57" y="51"/>
                  </a:cubicBezTo>
                  <a:lnTo>
                    <a:pt x="52" y="59"/>
                  </a:lnTo>
                  <a:cubicBezTo>
                    <a:pt x="51" y="60"/>
                    <a:pt x="50" y="61"/>
                    <a:pt x="48" y="62"/>
                  </a:cubicBezTo>
                  <a:lnTo>
                    <a:pt x="39" y="65"/>
                  </a:lnTo>
                  <a:cubicBezTo>
                    <a:pt x="35" y="66"/>
                    <a:pt x="31" y="65"/>
                    <a:pt x="29" y="61"/>
                  </a:cubicBezTo>
                  <a:lnTo>
                    <a:pt x="24" y="52"/>
                  </a:lnTo>
                  <a:cubicBezTo>
                    <a:pt x="24" y="51"/>
                    <a:pt x="23" y="49"/>
                    <a:pt x="24" y="47"/>
                  </a:cubicBezTo>
                  <a:lnTo>
                    <a:pt x="25" y="42"/>
                  </a:lnTo>
                  <a:cubicBezTo>
                    <a:pt x="25" y="40"/>
                    <a:pt x="26" y="39"/>
                    <a:pt x="27" y="37"/>
                  </a:cubicBezTo>
                  <a:lnTo>
                    <a:pt x="35" y="30"/>
                  </a:lnTo>
                  <a:cubicBezTo>
                    <a:pt x="39" y="28"/>
                    <a:pt x="44" y="28"/>
                    <a:pt x="46" y="31"/>
                  </a:cubicBezTo>
                  <a:lnTo>
                    <a:pt x="53" y="39"/>
                  </a:lnTo>
                  <a:cubicBezTo>
                    <a:pt x="55" y="41"/>
                    <a:pt x="55" y="43"/>
                    <a:pt x="55" y="44"/>
                  </a:cubicBezTo>
                  <a:lnTo>
                    <a:pt x="55" y="52"/>
                  </a:lnTo>
                  <a:cubicBezTo>
                    <a:pt x="55" y="54"/>
                    <a:pt x="55" y="55"/>
                    <a:pt x="54" y="57"/>
                  </a:cubicBezTo>
                  <a:lnTo>
                    <a:pt x="49" y="65"/>
                  </a:lnTo>
                  <a:cubicBezTo>
                    <a:pt x="47" y="68"/>
                    <a:pt x="43" y="69"/>
                    <a:pt x="40" y="68"/>
                  </a:cubicBezTo>
                  <a:lnTo>
                    <a:pt x="31" y="65"/>
                  </a:lnTo>
                  <a:cubicBezTo>
                    <a:pt x="29" y="65"/>
                    <a:pt x="28" y="63"/>
                    <a:pt x="27" y="62"/>
                  </a:cubicBezTo>
                  <a:lnTo>
                    <a:pt x="23" y="56"/>
                  </a:lnTo>
                  <a:cubicBezTo>
                    <a:pt x="22" y="54"/>
                    <a:pt x="21" y="53"/>
                    <a:pt x="21" y="51"/>
                  </a:cubicBezTo>
                  <a:lnTo>
                    <a:pt x="22" y="41"/>
                  </a:lnTo>
                  <a:cubicBezTo>
                    <a:pt x="23" y="37"/>
                    <a:pt x="26" y="34"/>
                    <a:pt x="30" y="34"/>
                  </a:cubicBezTo>
                  <a:lnTo>
                    <a:pt x="39" y="33"/>
                  </a:lnTo>
                  <a:cubicBezTo>
                    <a:pt x="40" y="32"/>
                    <a:pt x="42" y="33"/>
                    <a:pt x="43" y="34"/>
                  </a:cubicBezTo>
                  <a:lnTo>
                    <a:pt x="50" y="38"/>
                  </a:lnTo>
                  <a:cubicBezTo>
                    <a:pt x="52" y="38"/>
                    <a:pt x="53" y="40"/>
                    <a:pt x="54" y="41"/>
                  </a:cubicBezTo>
                  <a:lnTo>
                    <a:pt x="58" y="51"/>
                  </a:lnTo>
                  <a:cubicBezTo>
                    <a:pt x="59" y="54"/>
                    <a:pt x="59" y="56"/>
                    <a:pt x="58" y="58"/>
                  </a:cubicBezTo>
                  <a:cubicBezTo>
                    <a:pt x="57" y="60"/>
                    <a:pt x="55" y="61"/>
                    <a:pt x="53" y="62"/>
                  </a:cubicBezTo>
                  <a:lnTo>
                    <a:pt x="42" y="66"/>
                  </a:lnTo>
                  <a:cubicBezTo>
                    <a:pt x="40" y="67"/>
                    <a:pt x="38" y="67"/>
                    <a:pt x="36" y="66"/>
                  </a:cubicBezTo>
                  <a:lnTo>
                    <a:pt x="32" y="64"/>
                  </a:lnTo>
                  <a:cubicBezTo>
                    <a:pt x="30" y="63"/>
                    <a:pt x="29" y="61"/>
                    <a:pt x="28" y="60"/>
                  </a:cubicBezTo>
                  <a:lnTo>
                    <a:pt x="24" y="51"/>
                  </a:lnTo>
                  <a:cubicBezTo>
                    <a:pt x="23" y="48"/>
                    <a:pt x="23" y="44"/>
                    <a:pt x="26" y="42"/>
                  </a:cubicBezTo>
                  <a:lnTo>
                    <a:pt x="33" y="35"/>
                  </a:lnTo>
                  <a:cubicBezTo>
                    <a:pt x="34" y="33"/>
                    <a:pt x="36" y="32"/>
                    <a:pt x="38" y="32"/>
                  </a:cubicBezTo>
                  <a:lnTo>
                    <a:pt x="2188" y="32"/>
                  </a:lnTo>
                  <a:cubicBezTo>
                    <a:pt x="2190" y="32"/>
                    <a:pt x="2192" y="33"/>
                    <a:pt x="2194" y="34"/>
                  </a:cubicBezTo>
                  <a:lnTo>
                    <a:pt x="2202" y="41"/>
                  </a:lnTo>
                  <a:cubicBezTo>
                    <a:pt x="2204" y="44"/>
                    <a:pt x="2205" y="48"/>
                    <a:pt x="2204" y="51"/>
                  </a:cubicBezTo>
                  <a:lnTo>
                    <a:pt x="2200" y="60"/>
                  </a:lnTo>
                  <a:cubicBezTo>
                    <a:pt x="2199" y="61"/>
                    <a:pt x="2198" y="63"/>
                    <a:pt x="2196" y="64"/>
                  </a:cubicBezTo>
                  <a:lnTo>
                    <a:pt x="2192" y="66"/>
                  </a:lnTo>
                  <a:cubicBezTo>
                    <a:pt x="2190" y="67"/>
                    <a:pt x="2188" y="67"/>
                    <a:pt x="2186" y="66"/>
                  </a:cubicBezTo>
                  <a:lnTo>
                    <a:pt x="2175" y="62"/>
                  </a:lnTo>
                  <a:cubicBezTo>
                    <a:pt x="2171" y="61"/>
                    <a:pt x="2169" y="56"/>
                    <a:pt x="2170" y="52"/>
                  </a:cubicBezTo>
                  <a:lnTo>
                    <a:pt x="2173" y="42"/>
                  </a:lnTo>
                  <a:cubicBezTo>
                    <a:pt x="2173" y="40"/>
                    <a:pt x="2175" y="39"/>
                    <a:pt x="2176" y="38"/>
                  </a:cubicBezTo>
                  <a:lnTo>
                    <a:pt x="2183" y="34"/>
                  </a:lnTo>
                  <a:cubicBezTo>
                    <a:pt x="2185" y="33"/>
                    <a:pt x="2187" y="32"/>
                    <a:pt x="2188" y="32"/>
                  </a:cubicBezTo>
                  <a:lnTo>
                    <a:pt x="2198" y="33"/>
                  </a:lnTo>
                  <a:cubicBezTo>
                    <a:pt x="2202" y="34"/>
                    <a:pt x="2205" y="37"/>
                    <a:pt x="2205" y="41"/>
                  </a:cubicBezTo>
                  <a:lnTo>
                    <a:pt x="2206" y="51"/>
                  </a:lnTo>
                  <a:cubicBezTo>
                    <a:pt x="2207" y="53"/>
                    <a:pt x="2206" y="54"/>
                    <a:pt x="2205" y="56"/>
                  </a:cubicBezTo>
                  <a:lnTo>
                    <a:pt x="2201" y="62"/>
                  </a:lnTo>
                  <a:cubicBezTo>
                    <a:pt x="2200" y="63"/>
                    <a:pt x="2199" y="65"/>
                    <a:pt x="2197" y="65"/>
                  </a:cubicBezTo>
                  <a:lnTo>
                    <a:pt x="2188" y="68"/>
                  </a:lnTo>
                  <a:cubicBezTo>
                    <a:pt x="2185" y="69"/>
                    <a:pt x="2181" y="68"/>
                    <a:pt x="2179" y="65"/>
                  </a:cubicBezTo>
                  <a:lnTo>
                    <a:pt x="2173" y="57"/>
                  </a:lnTo>
                  <a:cubicBezTo>
                    <a:pt x="2172" y="56"/>
                    <a:pt x="2171" y="54"/>
                    <a:pt x="2171" y="52"/>
                  </a:cubicBezTo>
                  <a:lnTo>
                    <a:pt x="2171" y="44"/>
                  </a:lnTo>
                  <a:cubicBezTo>
                    <a:pt x="2171" y="42"/>
                    <a:pt x="2172" y="40"/>
                    <a:pt x="2174" y="39"/>
                  </a:cubicBezTo>
                  <a:lnTo>
                    <a:pt x="2181" y="32"/>
                  </a:lnTo>
                  <a:cubicBezTo>
                    <a:pt x="2183" y="29"/>
                    <a:pt x="2187" y="29"/>
                    <a:pt x="2190" y="30"/>
                  </a:cubicBezTo>
                  <a:lnTo>
                    <a:pt x="2199" y="34"/>
                  </a:lnTo>
                  <a:cubicBezTo>
                    <a:pt x="2201" y="35"/>
                    <a:pt x="2202" y="37"/>
                    <a:pt x="2203" y="38"/>
                  </a:cubicBezTo>
                  <a:lnTo>
                    <a:pt x="2205" y="43"/>
                  </a:lnTo>
                  <a:cubicBezTo>
                    <a:pt x="2206" y="45"/>
                    <a:pt x="2206" y="47"/>
                    <a:pt x="2205" y="49"/>
                  </a:cubicBezTo>
                  <a:lnTo>
                    <a:pt x="2201" y="60"/>
                  </a:lnTo>
                  <a:cubicBezTo>
                    <a:pt x="2200" y="64"/>
                    <a:pt x="2195" y="66"/>
                    <a:pt x="2191" y="65"/>
                  </a:cubicBezTo>
                  <a:lnTo>
                    <a:pt x="2181" y="62"/>
                  </a:lnTo>
                  <a:cubicBezTo>
                    <a:pt x="2179" y="62"/>
                    <a:pt x="2178" y="60"/>
                    <a:pt x="2177" y="59"/>
                  </a:cubicBezTo>
                  <a:lnTo>
                    <a:pt x="2172" y="51"/>
                  </a:lnTo>
                  <a:cubicBezTo>
                    <a:pt x="2171" y="49"/>
                    <a:pt x="2170" y="47"/>
                    <a:pt x="2170" y="46"/>
                  </a:cubicBezTo>
                  <a:lnTo>
                    <a:pt x="2171" y="36"/>
                  </a:lnTo>
                  <a:cubicBezTo>
                    <a:pt x="2172" y="32"/>
                    <a:pt x="2175" y="29"/>
                    <a:pt x="2179" y="28"/>
                  </a:cubicBezTo>
                  <a:lnTo>
                    <a:pt x="2189" y="27"/>
                  </a:lnTo>
                  <a:cubicBezTo>
                    <a:pt x="2191" y="27"/>
                    <a:pt x="2193" y="28"/>
                    <a:pt x="2194" y="29"/>
                  </a:cubicBezTo>
                  <a:lnTo>
                    <a:pt x="2198" y="32"/>
                  </a:lnTo>
                  <a:cubicBezTo>
                    <a:pt x="2200" y="33"/>
                    <a:pt x="2201" y="35"/>
                    <a:pt x="2201" y="36"/>
                  </a:cubicBezTo>
                  <a:lnTo>
                    <a:pt x="2204" y="46"/>
                  </a:lnTo>
                  <a:cubicBezTo>
                    <a:pt x="2205" y="50"/>
                    <a:pt x="2203" y="54"/>
                    <a:pt x="2199" y="56"/>
                  </a:cubicBezTo>
                  <a:lnTo>
                    <a:pt x="2189" y="60"/>
                  </a:lnTo>
                  <a:cubicBezTo>
                    <a:pt x="2188" y="61"/>
                    <a:pt x="2186" y="61"/>
                    <a:pt x="2184" y="60"/>
                  </a:cubicBezTo>
                  <a:lnTo>
                    <a:pt x="2175" y="57"/>
                  </a:lnTo>
                  <a:cubicBezTo>
                    <a:pt x="2173" y="57"/>
                    <a:pt x="2172" y="56"/>
                    <a:pt x="2171" y="54"/>
                  </a:cubicBezTo>
                  <a:lnTo>
                    <a:pt x="2165" y="46"/>
                  </a:lnTo>
                  <a:cubicBezTo>
                    <a:pt x="2163" y="43"/>
                    <a:pt x="2163" y="39"/>
                    <a:pt x="2166" y="36"/>
                  </a:cubicBezTo>
                  <a:lnTo>
                    <a:pt x="2173" y="29"/>
                  </a:lnTo>
                  <a:cubicBezTo>
                    <a:pt x="2174" y="28"/>
                    <a:pt x="2175" y="27"/>
                    <a:pt x="2177" y="27"/>
                  </a:cubicBezTo>
                  <a:lnTo>
                    <a:pt x="2186" y="25"/>
                  </a:lnTo>
                  <a:cubicBezTo>
                    <a:pt x="2187" y="24"/>
                    <a:pt x="2189" y="24"/>
                    <a:pt x="2190" y="25"/>
                  </a:cubicBezTo>
                  <a:lnTo>
                    <a:pt x="2198" y="28"/>
                  </a:lnTo>
                  <a:cubicBezTo>
                    <a:pt x="2201" y="29"/>
                    <a:pt x="2203" y="32"/>
                    <a:pt x="2203" y="35"/>
                  </a:cubicBezTo>
                  <a:lnTo>
                    <a:pt x="2203" y="45"/>
                  </a:lnTo>
                  <a:cubicBezTo>
                    <a:pt x="2203" y="47"/>
                    <a:pt x="2203" y="49"/>
                    <a:pt x="2202" y="51"/>
                  </a:cubicBezTo>
                  <a:lnTo>
                    <a:pt x="2196" y="58"/>
                  </a:lnTo>
                  <a:cubicBezTo>
                    <a:pt x="2194" y="59"/>
                    <a:pt x="2193" y="60"/>
                    <a:pt x="2191" y="60"/>
                  </a:cubicBezTo>
                  <a:lnTo>
                    <a:pt x="2181" y="62"/>
                  </a:lnTo>
                  <a:cubicBezTo>
                    <a:pt x="2177" y="63"/>
                    <a:pt x="2174" y="61"/>
                    <a:pt x="2172" y="58"/>
                  </a:cubicBezTo>
                  <a:lnTo>
                    <a:pt x="2168" y="49"/>
                  </a:lnTo>
                  <a:cubicBezTo>
                    <a:pt x="2168" y="47"/>
                    <a:pt x="2167" y="46"/>
                    <a:pt x="2168" y="44"/>
                  </a:cubicBezTo>
                  <a:lnTo>
                    <a:pt x="2169" y="38"/>
                  </a:lnTo>
                  <a:cubicBezTo>
                    <a:pt x="2169" y="36"/>
                    <a:pt x="2170" y="35"/>
                    <a:pt x="2171" y="33"/>
                  </a:cubicBezTo>
                  <a:lnTo>
                    <a:pt x="2179" y="26"/>
                  </a:lnTo>
                  <a:cubicBezTo>
                    <a:pt x="2183" y="24"/>
                    <a:pt x="2188" y="24"/>
                    <a:pt x="2190" y="27"/>
                  </a:cubicBezTo>
                  <a:lnTo>
                    <a:pt x="2197" y="35"/>
                  </a:lnTo>
                  <a:cubicBezTo>
                    <a:pt x="2199" y="37"/>
                    <a:pt x="2199" y="39"/>
                    <a:pt x="2199" y="40"/>
                  </a:cubicBezTo>
                  <a:lnTo>
                    <a:pt x="2199" y="3497"/>
                  </a:lnTo>
                  <a:cubicBezTo>
                    <a:pt x="2199" y="3499"/>
                    <a:pt x="2199" y="3501"/>
                    <a:pt x="2197" y="3503"/>
                  </a:cubicBezTo>
                  <a:lnTo>
                    <a:pt x="2190" y="3511"/>
                  </a:lnTo>
                  <a:cubicBezTo>
                    <a:pt x="2188" y="3514"/>
                    <a:pt x="2183" y="3514"/>
                    <a:pt x="2180" y="3512"/>
                  </a:cubicBezTo>
                  <a:lnTo>
                    <a:pt x="2172" y="3506"/>
                  </a:lnTo>
                  <a:cubicBezTo>
                    <a:pt x="2170" y="3505"/>
                    <a:pt x="2169" y="3503"/>
                    <a:pt x="2169" y="3501"/>
                  </a:cubicBezTo>
                  <a:lnTo>
                    <a:pt x="2168" y="3497"/>
                  </a:lnTo>
                  <a:cubicBezTo>
                    <a:pt x="2167" y="3496"/>
                    <a:pt x="2167" y="3494"/>
                    <a:pt x="2168" y="3492"/>
                  </a:cubicBezTo>
                  <a:lnTo>
                    <a:pt x="2172" y="3483"/>
                  </a:lnTo>
                  <a:cubicBezTo>
                    <a:pt x="2174" y="3480"/>
                    <a:pt x="2178" y="3478"/>
                    <a:pt x="2182" y="3479"/>
                  </a:cubicBezTo>
                  <a:lnTo>
                    <a:pt x="2192" y="3482"/>
                  </a:lnTo>
                  <a:cubicBezTo>
                    <a:pt x="2193" y="3482"/>
                    <a:pt x="2195" y="3483"/>
                    <a:pt x="2196" y="3485"/>
                  </a:cubicBezTo>
                  <a:lnTo>
                    <a:pt x="2202" y="3493"/>
                  </a:lnTo>
                  <a:cubicBezTo>
                    <a:pt x="2203" y="3494"/>
                    <a:pt x="2203" y="3496"/>
                    <a:pt x="2203" y="3497"/>
                  </a:cubicBezTo>
                  <a:lnTo>
                    <a:pt x="2203" y="3506"/>
                  </a:lnTo>
                  <a:cubicBezTo>
                    <a:pt x="2203" y="3510"/>
                    <a:pt x="2201" y="3513"/>
                    <a:pt x="2198" y="3514"/>
                  </a:cubicBezTo>
                  <a:lnTo>
                    <a:pt x="2189" y="3517"/>
                  </a:lnTo>
                  <a:cubicBezTo>
                    <a:pt x="2187" y="3518"/>
                    <a:pt x="2186" y="3518"/>
                    <a:pt x="2184" y="3517"/>
                  </a:cubicBezTo>
                  <a:lnTo>
                    <a:pt x="2175" y="3514"/>
                  </a:lnTo>
                  <a:cubicBezTo>
                    <a:pt x="2173" y="3514"/>
                    <a:pt x="2172" y="3513"/>
                    <a:pt x="2171" y="3511"/>
                  </a:cubicBezTo>
                  <a:lnTo>
                    <a:pt x="2165" y="3503"/>
                  </a:lnTo>
                  <a:cubicBezTo>
                    <a:pt x="2163" y="3500"/>
                    <a:pt x="2163" y="3496"/>
                    <a:pt x="2165" y="3493"/>
                  </a:cubicBezTo>
                  <a:lnTo>
                    <a:pt x="2171" y="3486"/>
                  </a:lnTo>
                  <a:cubicBezTo>
                    <a:pt x="2172" y="3485"/>
                    <a:pt x="2174" y="3484"/>
                    <a:pt x="2175" y="3484"/>
                  </a:cubicBezTo>
                  <a:lnTo>
                    <a:pt x="2184" y="3481"/>
                  </a:lnTo>
                  <a:cubicBezTo>
                    <a:pt x="2186" y="3480"/>
                    <a:pt x="2188" y="3480"/>
                    <a:pt x="2189" y="3481"/>
                  </a:cubicBezTo>
                  <a:lnTo>
                    <a:pt x="2199" y="3485"/>
                  </a:lnTo>
                  <a:cubicBezTo>
                    <a:pt x="2203" y="3487"/>
                    <a:pt x="2205" y="3491"/>
                    <a:pt x="2204" y="3495"/>
                  </a:cubicBezTo>
                  <a:lnTo>
                    <a:pt x="2201" y="3505"/>
                  </a:lnTo>
                  <a:cubicBezTo>
                    <a:pt x="2201" y="3506"/>
                    <a:pt x="2200" y="3508"/>
                    <a:pt x="2198" y="3509"/>
                  </a:cubicBezTo>
                  <a:lnTo>
                    <a:pt x="2194" y="3512"/>
                  </a:lnTo>
                  <a:cubicBezTo>
                    <a:pt x="2193" y="3513"/>
                    <a:pt x="2191" y="3514"/>
                    <a:pt x="2189" y="3513"/>
                  </a:cubicBezTo>
                  <a:lnTo>
                    <a:pt x="2179" y="3512"/>
                  </a:lnTo>
                  <a:cubicBezTo>
                    <a:pt x="2175" y="3512"/>
                    <a:pt x="2172" y="3509"/>
                    <a:pt x="2171" y="3505"/>
                  </a:cubicBezTo>
                  <a:lnTo>
                    <a:pt x="2170" y="3495"/>
                  </a:lnTo>
                  <a:cubicBezTo>
                    <a:pt x="2170" y="3493"/>
                    <a:pt x="2171" y="3492"/>
                    <a:pt x="2172" y="3490"/>
                  </a:cubicBezTo>
                  <a:lnTo>
                    <a:pt x="2177" y="3482"/>
                  </a:lnTo>
                  <a:cubicBezTo>
                    <a:pt x="2178" y="3481"/>
                    <a:pt x="2179" y="3479"/>
                    <a:pt x="2181" y="3479"/>
                  </a:cubicBezTo>
                  <a:lnTo>
                    <a:pt x="2191" y="3476"/>
                  </a:lnTo>
                  <a:cubicBezTo>
                    <a:pt x="2195" y="3475"/>
                    <a:pt x="2200" y="3477"/>
                    <a:pt x="2201" y="3481"/>
                  </a:cubicBezTo>
                  <a:lnTo>
                    <a:pt x="2205" y="3492"/>
                  </a:lnTo>
                  <a:cubicBezTo>
                    <a:pt x="2206" y="3494"/>
                    <a:pt x="2206" y="3496"/>
                    <a:pt x="2205" y="3498"/>
                  </a:cubicBezTo>
                  <a:lnTo>
                    <a:pt x="2203" y="3502"/>
                  </a:lnTo>
                  <a:cubicBezTo>
                    <a:pt x="2202" y="3504"/>
                    <a:pt x="2200" y="3505"/>
                    <a:pt x="2199" y="3506"/>
                  </a:cubicBezTo>
                  <a:lnTo>
                    <a:pt x="2190" y="3510"/>
                  </a:lnTo>
                  <a:cubicBezTo>
                    <a:pt x="2187" y="3511"/>
                    <a:pt x="2183" y="3510"/>
                    <a:pt x="2180" y="3508"/>
                  </a:cubicBezTo>
                  <a:lnTo>
                    <a:pt x="2173" y="3500"/>
                  </a:lnTo>
                  <a:cubicBezTo>
                    <a:pt x="2172" y="3498"/>
                    <a:pt x="2171" y="3496"/>
                    <a:pt x="2171" y="3494"/>
                  </a:cubicBezTo>
                  <a:lnTo>
                    <a:pt x="2171" y="3486"/>
                  </a:lnTo>
                  <a:cubicBezTo>
                    <a:pt x="2171" y="3485"/>
                    <a:pt x="2172" y="3483"/>
                    <a:pt x="2173" y="3481"/>
                  </a:cubicBezTo>
                  <a:lnTo>
                    <a:pt x="2179" y="3474"/>
                  </a:lnTo>
                  <a:cubicBezTo>
                    <a:pt x="2182" y="3472"/>
                    <a:pt x="2185" y="3471"/>
                    <a:pt x="2188" y="3472"/>
                  </a:cubicBezTo>
                  <a:lnTo>
                    <a:pt x="2197" y="3475"/>
                  </a:lnTo>
                  <a:cubicBezTo>
                    <a:pt x="2199" y="3475"/>
                    <a:pt x="2200" y="3477"/>
                    <a:pt x="2201" y="3478"/>
                  </a:cubicBezTo>
                  <a:lnTo>
                    <a:pt x="2205" y="3485"/>
                  </a:lnTo>
                  <a:cubicBezTo>
                    <a:pt x="2206" y="3487"/>
                    <a:pt x="2207" y="3489"/>
                    <a:pt x="2206" y="3490"/>
                  </a:cubicBezTo>
                  <a:lnTo>
                    <a:pt x="2205" y="3500"/>
                  </a:lnTo>
                  <a:cubicBezTo>
                    <a:pt x="2205" y="3504"/>
                    <a:pt x="2202" y="3507"/>
                    <a:pt x="2198" y="3507"/>
                  </a:cubicBezTo>
                  <a:lnTo>
                    <a:pt x="2188" y="3508"/>
                  </a:lnTo>
                  <a:cubicBezTo>
                    <a:pt x="2186" y="3509"/>
                    <a:pt x="2184" y="3508"/>
                    <a:pt x="2183" y="3507"/>
                  </a:cubicBezTo>
                  <a:lnTo>
                    <a:pt x="2176" y="3502"/>
                  </a:lnTo>
                  <a:cubicBezTo>
                    <a:pt x="2174" y="3501"/>
                    <a:pt x="2173" y="3499"/>
                    <a:pt x="2173" y="3498"/>
                  </a:cubicBezTo>
                  <a:lnTo>
                    <a:pt x="2170" y="3488"/>
                  </a:lnTo>
                  <a:cubicBezTo>
                    <a:pt x="2169" y="3484"/>
                    <a:pt x="2171" y="3480"/>
                    <a:pt x="2174" y="3478"/>
                  </a:cubicBezTo>
                  <a:lnTo>
                    <a:pt x="2183" y="3474"/>
                  </a:lnTo>
                  <a:cubicBezTo>
                    <a:pt x="2185" y="3473"/>
                    <a:pt x="2187" y="3473"/>
                    <a:pt x="2188" y="3474"/>
                  </a:cubicBezTo>
                  <a:lnTo>
                    <a:pt x="2192" y="3475"/>
                  </a:lnTo>
                  <a:cubicBezTo>
                    <a:pt x="2194" y="3475"/>
                    <a:pt x="2196" y="3476"/>
                    <a:pt x="2197" y="3478"/>
                  </a:cubicBezTo>
                  <a:lnTo>
                    <a:pt x="2203" y="3486"/>
                  </a:lnTo>
                  <a:cubicBezTo>
                    <a:pt x="2205" y="3489"/>
                    <a:pt x="2205" y="3494"/>
                    <a:pt x="2202" y="3496"/>
                  </a:cubicBezTo>
                  <a:lnTo>
                    <a:pt x="2194" y="3503"/>
                  </a:lnTo>
                  <a:cubicBezTo>
                    <a:pt x="2192" y="3505"/>
                    <a:pt x="2190" y="3505"/>
                    <a:pt x="2188" y="3505"/>
                  </a:cubicBezTo>
                  <a:lnTo>
                    <a:pt x="38" y="3505"/>
                  </a:lnTo>
                  <a:cubicBezTo>
                    <a:pt x="37" y="3505"/>
                    <a:pt x="35" y="3505"/>
                    <a:pt x="33" y="3503"/>
                  </a:cubicBezTo>
                  <a:lnTo>
                    <a:pt x="25" y="3496"/>
                  </a:lnTo>
                  <a:cubicBezTo>
                    <a:pt x="22" y="3494"/>
                    <a:pt x="22" y="3489"/>
                    <a:pt x="24" y="3485"/>
                  </a:cubicBezTo>
                  <a:lnTo>
                    <a:pt x="31" y="3477"/>
                  </a:lnTo>
                  <a:cubicBezTo>
                    <a:pt x="33" y="3476"/>
                    <a:pt x="34" y="3475"/>
                    <a:pt x="36" y="3475"/>
                  </a:cubicBezTo>
                  <a:lnTo>
                    <a:pt x="41" y="3474"/>
                  </a:lnTo>
                  <a:cubicBezTo>
                    <a:pt x="43" y="3473"/>
                    <a:pt x="44" y="3473"/>
                    <a:pt x="46" y="3474"/>
                  </a:cubicBezTo>
                  <a:lnTo>
                    <a:pt x="55" y="3478"/>
                  </a:lnTo>
                  <a:cubicBezTo>
                    <a:pt x="58" y="3480"/>
                    <a:pt x="60" y="3484"/>
                    <a:pt x="59" y="3488"/>
                  </a:cubicBezTo>
                  <a:lnTo>
                    <a:pt x="56" y="3498"/>
                  </a:lnTo>
                  <a:cubicBezTo>
                    <a:pt x="56" y="3499"/>
                    <a:pt x="55" y="3501"/>
                    <a:pt x="53" y="3502"/>
                  </a:cubicBezTo>
                  <a:lnTo>
                    <a:pt x="46" y="3507"/>
                  </a:lnTo>
                  <a:cubicBezTo>
                    <a:pt x="45" y="3508"/>
                    <a:pt x="43" y="3508"/>
                    <a:pt x="41" y="3508"/>
                  </a:cubicBezTo>
                  <a:lnTo>
                    <a:pt x="31" y="3508"/>
                  </a:lnTo>
                  <a:cubicBezTo>
                    <a:pt x="28" y="3508"/>
                    <a:pt x="24" y="3506"/>
                    <a:pt x="24" y="3502"/>
                  </a:cubicBezTo>
                  <a:lnTo>
                    <a:pt x="22" y="3492"/>
                  </a:lnTo>
                  <a:cubicBezTo>
                    <a:pt x="21" y="3490"/>
                    <a:pt x="21" y="3489"/>
                    <a:pt x="22" y="3487"/>
                  </a:cubicBezTo>
                  <a:lnTo>
                    <a:pt x="25" y="3480"/>
                  </a:lnTo>
                  <a:cubicBezTo>
                    <a:pt x="26" y="3478"/>
                    <a:pt x="27" y="3477"/>
                    <a:pt x="29" y="3476"/>
                  </a:cubicBezTo>
                  <a:lnTo>
                    <a:pt x="38" y="3472"/>
                  </a:lnTo>
                  <a:cubicBezTo>
                    <a:pt x="41" y="3471"/>
                    <a:pt x="45" y="3472"/>
                    <a:pt x="48" y="3474"/>
                  </a:cubicBezTo>
                  <a:lnTo>
                    <a:pt x="54" y="3481"/>
                  </a:lnTo>
                  <a:cubicBezTo>
                    <a:pt x="55" y="3483"/>
                    <a:pt x="55" y="3485"/>
                    <a:pt x="55" y="3486"/>
                  </a:cubicBezTo>
                  <a:lnTo>
                    <a:pt x="55" y="3494"/>
                  </a:lnTo>
                  <a:cubicBezTo>
                    <a:pt x="55" y="3496"/>
                    <a:pt x="55" y="3498"/>
                    <a:pt x="53" y="3500"/>
                  </a:cubicBezTo>
                  <a:lnTo>
                    <a:pt x="46" y="3508"/>
                  </a:lnTo>
                  <a:cubicBezTo>
                    <a:pt x="44" y="3511"/>
                    <a:pt x="39" y="3511"/>
                    <a:pt x="36" y="3509"/>
                  </a:cubicBezTo>
                  <a:lnTo>
                    <a:pt x="28" y="3503"/>
                  </a:lnTo>
                  <a:cubicBezTo>
                    <a:pt x="26" y="3502"/>
                    <a:pt x="25" y="3500"/>
                    <a:pt x="25" y="3498"/>
                  </a:cubicBezTo>
                  <a:lnTo>
                    <a:pt x="24" y="3494"/>
                  </a:lnTo>
                  <a:cubicBezTo>
                    <a:pt x="23" y="3493"/>
                    <a:pt x="23" y="3491"/>
                    <a:pt x="24" y="3489"/>
                  </a:cubicBezTo>
                  <a:lnTo>
                    <a:pt x="28" y="3480"/>
                  </a:lnTo>
                  <a:cubicBezTo>
                    <a:pt x="30" y="3477"/>
                    <a:pt x="34" y="3475"/>
                    <a:pt x="38" y="3476"/>
                  </a:cubicBezTo>
                  <a:lnTo>
                    <a:pt x="48" y="3479"/>
                  </a:lnTo>
                  <a:cubicBezTo>
                    <a:pt x="50" y="3479"/>
                    <a:pt x="51" y="3481"/>
                    <a:pt x="52" y="3482"/>
                  </a:cubicBezTo>
                  <a:lnTo>
                    <a:pt x="57" y="3490"/>
                  </a:lnTo>
                  <a:cubicBezTo>
                    <a:pt x="58" y="3492"/>
                    <a:pt x="59" y="3493"/>
                    <a:pt x="58" y="3495"/>
                  </a:cubicBezTo>
                  <a:lnTo>
                    <a:pt x="57" y="3505"/>
                  </a:lnTo>
                  <a:cubicBezTo>
                    <a:pt x="57" y="3509"/>
                    <a:pt x="54" y="3512"/>
                    <a:pt x="50" y="3512"/>
                  </a:cubicBezTo>
                  <a:lnTo>
                    <a:pt x="40" y="3513"/>
                  </a:lnTo>
                  <a:cubicBezTo>
                    <a:pt x="38" y="3514"/>
                    <a:pt x="36" y="3513"/>
                    <a:pt x="35" y="3512"/>
                  </a:cubicBezTo>
                  <a:lnTo>
                    <a:pt x="31" y="3509"/>
                  </a:lnTo>
                  <a:cubicBezTo>
                    <a:pt x="29" y="3508"/>
                    <a:pt x="28" y="3506"/>
                    <a:pt x="28" y="3505"/>
                  </a:cubicBezTo>
                  <a:lnTo>
                    <a:pt x="25" y="3495"/>
                  </a:lnTo>
                  <a:cubicBezTo>
                    <a:pt x="24" y="3491"/>
                    <a:pt x="26" y="3487"/>
                    <a:pt x="29" y="3485"/>
                  </a:cubicBezTo>
                  <a:lnTo>
                    <a:pt x="39" y="3481"/>
                  </a:lnTo>
                  <a:cubicBezTo>
                    <a:pt x="41" y="3480"/>
                    <a:pt x="43" y="3480"/>
                    <a:pt x="45" y="3481"/>
                  </a:cubicBezTo>
                  <a:lnTo>
                    <a:pt x="54" y="3484"/>
                  </a:lnTo>
                  <a:cubicBezTo>
                    <a:pt x="56" y="3484"/>
                    <a:pt x="57" y="3485"/>
                    <a:pt x="58" y="3487"/>
                  </a:cubicBezTo>
                  <a:lnTo>
                    <a:pt x="63" y="3494"/>
                  </a:lnTo>
                  <a:cubicBezTo>
                    <a:pt x="65" y="3496"/>
                    <a:pt x="65" y="3500"/>
                    <a:pt x="63" y="3503"/>
                  </a:cubicBezTo>
                  <a:lnTo>
                    <a:pt x="58" y="3511"/>
                  </a:lnTo>
                  <a:cubicBezTo>
                    <a:pt x="57" y="3512"/>
                    <a:pt x="56" y="3513"/>
                    <a:pt x="54" y="3514"/>
                  </a:cubicBezTo>
                  <a:lnTo>
                    <a:pt x="45" y="3517"/>
                  </a:lnTo>
                  <a:cubicBezTo>
                    <a:pt x="43" y="3518"/>
                    <a:pt x="42" y="3518"/>
                    <a:pt x="40" y="3517"/>
                  </a:cubicBezTo>
                  <a:lnTo>
                    <a:pt x="31" y="3514"/>
                  </a:lnTo>
                  <a:cubicBezTo>
                    <a:pt x="28" y="3513"/>
                    <a:pt x="25" y="3510"/>
                    <a:pt x="25" y="3506"/>
                  </a:cubicBezTo>
                  <a:lnTo>
                    <a:pt x="25" y="3497"/>
                  </a:lnTo>
                  <a:cubicBezTo>
                    <a:pt x="25" y="3496"/>
                    <a:pt x="26" y="3494"/>
                    <a:pt x="27" y="3493"/>
                  </a:cubicBezTo>
                  <a:lnTo>
                    <a:pt x="33" y="3485"/>
                  </a:lnTo>
                  <a:cubicBezTo>
                    <a:pt x="34" y="3483"/>
                    <a:pt x="36" y="3482"/>
                    <a:pt x="38" y="3482"/>
                  </a:cubicBezTo>
                  <a:lnTo>
                    <a:pt x="49" y="3480"/>
                  </a:lnTo>
                  <a:cubicBezTo>
                    <a:pt x="53" y="3479"/>
                    <a:pt x="57" y="3481"/>
                    <a:pt x="58" y="3485"/>
                  </a:cubicBezTo>
                  <a:lnTo>
                    <a:pt x="61" y="3495"/>
                  </a:lnTo>
                  <a:cubicBezTo>
                    <a:pt x="62" y="3497"/>
                    <a:pt x="62" y="3499"/>
                    <a:pt x="61" y="3501"/>
                  </a:cubicBezTo>
                  <a:lnTo>
                    <a:pt x="59" y="3505"/>
                  </a:lnTo>
                  <a:cubicBezTo>
                    <a:pt x="58" y="3507"/>
                    <a:pt x="56" y="3508"/>
                    <a:pt x="55" y="3509"/>
                  </a:cubicBezTo>
                  <a:lnTo>
                    <a:pt x="46" y="3513"/>
                  </a:lnTo>
                  <a:cubicBezTo>
                    <a:pt x="43" y="3514"/>
                    <a:pt x="39" y="3513"/>
                    <a:pt x="36" y="3511"/>
                  </a:cubicBezTo>
                  <a:lnTo>
                    <a:pt x="29" y="3503"/>
                  </a:lnTo>
                  <a:cubicBezTo>
                    <a:pt x="28" y="3501"/>
                    <a:pt x="27" y="3499"/>
                    <a:pt x="27" y="3497"/>
                  </a:cubicBezTo>
                  <a:lnTo>
                    <a:pt x="27" y="40"/>
                  </a:lnTo>
                  <a:close/>
                  <a:moveTo>
                    <a:pt x="43" y="3497"/>
                  </a:moveTo>
                  <a:lnTo>
                    <a:pt x="41" y="3492"/>
                  </a:lnTo>
                  <a:lnTo>
                    <a:pt x="48" y="3500"/>
                  </a:lnTo>
                  <a:lnTo>
                    <a:pt x="39" y="3498"/>
                  </a:lnTo>
                  <a:lnTo>
                    <a:pt x="48" y="3494"/>
                  </a:lnTo>
                  <a:lnTo>
                    <a:pt x="44" y="3498"/>
                  </a:lnTo>
                  <a:lnTo>
                    <a:pt x="46" y="3494"/>
                  </a:lnTo>
                  <a:lnTo>
                    <a:pt x="46" y="3500"/>
                  </a:lnTo>
                  <a:lnTo>
                    <a:pt x="43" y="3490"/>
                  </a:lnTo>
                  <a:lnTo>
                    <a:pt x="52" y="3495"/>
                  </a:lnTo>
                  <a:lnTo>
                    <a:pt x="41" y="3497"/>
                  </a:lnTo>
                  <a:lnTo>
                    <a:pt x="46" y="3494"/>
                  </a:lnTo>
                  <a:lnTo>
                    <a:pt x="40" y="3502"/>
                  </a:lnTo>
                  <a:lnTo>
                    <a:pt x="41" y="3497"/>
                  </a:lnTo>
                  <a:lnTo>
                    <a:pt x="41" y="3506"/>
                  </a:lnTo>
                  <a:lnTo>
                    <a:pt x="36" y="3499"/>
                  </a:lnTo>
                  <a:lnTo>
                    <a:pt x="45" y="3502"/>
                  </a:lnTo>
                  <a:lnTo>
                    <a:pt x="40" y="3502"/>
                  </a:lnTo>
                  <a:lnTo>
                    <a:pt x="49" y="3499"/>
                  </a:lnTo>
                  <a:lnTo>
                    <a:pt x="45" y="3502"/>
                  </a:lnTo>
                  <a:lnTo>
                    <a:pt x="50" y="3494"/>
                  </a:lnTo>
                  <a:lnTo>
                    <a:pt x="50" y="3503"/>
                  </a:lnTo>
                  <a:lnTo>
                    <a:pt x="45" y="3496"/>
                  </a:lnTo>
                  <a:lnTo>
                    <a:pt x="49" y="3499"/>
                  </a:lnTo>
                  <a:lnTo>
                    <a:pt x="40" y="3496"/>
                  </a:lnTo>
                  <a:lnTo>
                    <a:pt x="45" y="3496"/>
                  </a:lnTo>
                  <a:lnTo>
                    <a:pt x="35" y="3500"/>
                  </a:lnTo>
                  <a:lnTo>
                    <a:pt x="40" y="3490"/>
                  </a:lnTo>
                  <a:lnTo>
                    <a:pt x="43" y="3500"/>
                  </a:lnTo>
                  <a:lnTo>
                    <a:pt x="40" y="3496"/>
                  </a:lnTo>
                  <a:lnTo>
                    <a:pt x="44" y="3499"/>
                  </a:lnTo>
                  <a:lnTo>
                    <a:pt x="39" y="3497"/>
                  </a:lnTo>
                  <a:lnTo>
                    <a:pt x="49" y="3496"/>
                  </a:lnTo>
                  <a:lnTo>
                    <a:pt x="41" y="3504"/>
                  </a:lnTo>
                  <a:lnTo>
                    <a:pt x="42" y="3494"/>
                  </a:lnTo>
                  <a:lnTo>
                    <a:pt x="44" y="3499"/>
                  </a:lnTo>
                  <a:lnTo>
                    <a:pt x="39" y="3491"/>
                  </a:lnTo>
                  <a:lnTo>
                    <a:pt x="43" y="3494"/>
                  </a:lnTo>
                  <a:lnTo>
                    <a:pt x="33" y="3491"/>
                  </a:lnTo>
                  <a:lnTo>
                    <a:pt x="43" y="3487"/>
                  </a:lnTo>
                  <a:lnTo>
                    <a:pt x="39" y="3496"/>
                  </a:lnTo>
                  <a:lnTo>
                    <a:pt x="39" y="3491"/>
                  </a:lnTo>
                  <a:lnTo>
                    <a:pt x="40" y="3495"/>
                  </a:lnTo>
                  <a:lnTo>
                    <a:pt x="37" y="3490"/>
                  </a:lnTo>
                  <a:lnTo>
                    <a:pt x="45" y="3496"/>
                  </a:lnTo>
                  <a:lnTo>
                    <a:pt x="34" y="3497"/>
                  </a:lnTo>
                  <a:lnTo>
                    <a:pt x="41" y="3489"/>
                  </a:lnTo>
                  <a:lnTo>
                    <a:pt x="39" y="3494"/>
                  </a:lnTo>
                  <a:lnTo>
                    <a:pt x="39" y="3486"/>
                  </a:lnTo>
                  <a:lnTo>
                    <a:pt x="41" y="3492"/>
                  </a:lnTo>
                  <a:lnTo>
                    <a:pt x="35" y="3485"/>
                  </a:lnTo>
                  <a:lnTo>
                    <a:pt x="45" y="3487"/>
                  </a:lnTo>
                  <a:lnTo>
                    <a:pt x="36" y="3491"/>
                  </a:lnTo>
                  <a:lnTo>
                    <a:pt x="40" y="3487"/>
                  </a:lnTo>
                  <a:lnTo>
                    <a:pt x="37" y="3494"/>
                  </a:lnTo>
                  <a:lnTo>
                    <a:pt x="37" y="3489"/>
                  </a:lnTo>
                  <a:lnTo>
                    <a:pt x="39" y="3499"/>
                  </a:lnTo>
                  <a:lnTo>
                    <a:pt x="31" y="3492"/>
                  </a:lnTo>
                  <a:lnTo>
                    <a:pt x="41" y="3492"/>
                  </a:lnTo>
                  <a:lnTo>
                    <a:pt x="37" y="3494"/>
                  </a:lnTo>
                  <a:lnTo>
                    <a:pt x="44" y="3489"/>
                  </a:lnTo>
                  <a:lnTo>
                    <a:pt x="41" y="3493"/>
                  </a:lnTo>
                  <a:lnTo>
                    <a:pt x="44" y="3483"/>
                  </a:lnTo>
                  <a:lnTo>
                    <a:pt x="48" y="3493"/>
                  </a:lnTo>
                  <a:lnTo>
                    <a:pt x="39" y="3489"/>
                  </a:lnTo>
                  <a:lnTo>
                    <a:pt x="44" y="3489"/>
                  </a:lnTo>
                  <a:lnTo>
                    <a:pt x="39" y="3490"/>
                  </a:lnTo>
                  <a:lnTo>
                    <a:pt x="43" y="3488"/>
                  </a:lnTo>
                  <a:lnTo>
                    <a:pt x="36" y="3496"/>
                  </a:lnTo>
                  <a:lnTo>
                    <a:pt x="36" y="3484"/>
                  </a:lnTo>
                  <a:lnTo>
                    <a:pt x="44" y="3491"/>
                  </a:lnTo>
                  <a:lnTo>
                    <a:pt x="38" y="3489"/>
                  </a:lnTo>
                  <a:lnTo>
                    <a:pt x="2188" y="3489"/>
                  </a:lnTo>
                  <a:lnTo>
                    <a:pt x="2183" y="3491"/>
                  </a:lnTo>
                  <a:lnTo>
                    <a:pt x="2191" y="3484"/>
                  </a:lnTo>
                  <a:lnTo>
                    <a:pt x="2190" y="3495"/>
                  </a:lnTo>
                  <a:lnTo>
                    <a:pt x="2184" y="3487"/>
                  </a:lnTo>
                  <a:lnTo>
                    <a:pt x="2189" y="3490"/>
                  </a:lnTo>
                  <a:lnTo>
                    <a:pt x="2185" y="3489"/>
                  </a:lnTo>
                  <a:lnTo>
                    <a:pt x="2190" y="3489"/>
                  </a:lnTo>
                  <a:lnTo>
                    <a:pt x="2181" y="3493"/>
                  </a:lnTo>
                  <a:lnTo>
                    <a:pt x="2185" y="3483"/>
                  </a:lnTo>
                  <a:lnTo>
                    <a:pt x="2188" y="3493"/>
                  </a:lnTo>
                  <a:lnTo>
                    <a:pt x="2185" y="3489"/>
                  </a:lnTo>
                  <a:lnTo>
                    <a:pt x="2192" y="3494"/>
                  </a:lnTo>
                  <a:lnTo>
                    <a:pt x="2187" y="3492"/>
                  </a:lnTo>
                  <a:lnTo>
                    <a:pt x="2197" y="3491"/>
                  </a:lnTo>
                  <a:lnTo>
                    <a:pt x="2189" y="3499"/>
                  </a:lnTo>
                  <a:lnTo>
                    <a:pt x="2190" y="3489"/>
                  </a:lnTo>
                  <a:lnTo>
                    <a:pt x="2192" y="3493"/>
                  </a:lnTo>
                  <a:lnTo>
                    <a:pt x="2188" y="3486"/>
                  </a:lnTo>
                  <a:lnTo>
                    <a:pt x="2192" y="3490"/>
                  </a:lnTo>
                  <a:lnTo>
                    <a:pt x="2183" y="3487"/>
                  </a:lnTo>
                  <a:lnTo>
                    <a:pt x="2192" y="3485"/>
                  </a:lnTo>
                  <a:lnTo>
                    <a:pt x="2186" y="3492"/>
                  </a:lnTo>
                  <a:lnTo>
                    <a:pt x="2187" y="3486"/>
                  </a:lnTo>
                  <a:lnTo>
                    <a:pt x="2187" y="3494"/>
                  </a:lnTo>
                  <a:lnTo>
                    <a:pt x="2185" y="3489"/>
                  </a:lnTo>
                  <a:lnTo>
                    <a:pt x="2192" y="3497"/>
                  </a:lnTo>
                  <a:lnTo>
                    <a:pt x="2183" y="3495"/>
                  </a:lnTo>
                  <a:lnTo>
                    <a:pt x="2192" y="3491"/>
                  </a:lnTo>
                  <a:lnTo>
                    <a:pt x="2188" y="3495"/>
                  </a:lnTo>
                  <a:lnTo>
                    <a:pt x="2190" y="3491"/>
                  </a:lnTo>
                  <a:lnTo>
                    <a:pt x="2190" y="3497"/>
                  </a:lnTo>
                  <a:lnTo>
                    <a:pt x="2186" y="3486"/>
                  </a:lnTo>
                  <a:lnTo>
                    <a:pt x="2196" y="3491"/>
                  </a:lnTo>
                  <a:lnTo>
                    <a:pt x="2186" y="3494"/>
                  </a:lnTo>
                  <a:lnTo>
                    <a:pt x="2190" y="3491"/>
                  </a:lnTo>
                  <a:lnTo>
                    <a:pt x="2185" y="3499"/>
                  </a:lnTo>
                  <a:lnTo>
                    <a:pt x="2186" y="3494"/>
                  </a:lnTo>
                  <a:lnTo>
                    <a:pt x="2187" y="3504"/>
                  </a:lnTo>
                  <a:lnTo>
                    <a:pt x="2180" y="3496"/>
                  </a:lnTo>
                  <a:lnTo>
                    <a:pt x="2190" y="3497"/>
                  </a:lnTo>
                  <a:lnTo>
                    <a:pt x="2185" y="3499"/>
                  </a:lnTo>
                  <a:lnTo>
                    <a:pt x="2189" y="3496"/>
                  </a:lnTo>
                  <a:lnTo>
                    <a:pt x="2186" y="3500"/>
                  </a:lnTo>
                  <a:lnTo>
                    <a:pt x="2189" y="3490"/>
                  </a:lnTo>
                  <a:lnTo>
                    <a:pt x="2193" y="3500"/>
                  </a:lnTo>
                  <a:lnTo>
                    <a:pt x="2183" y="3496"/>
                  </a:lnTo>
                  <a:lnTo>
                    <a:pt x="2189" y="3496"/>
                  </a:lnTo>
                  <a:lnTo>
                    <a:pt x="2180" y="3499"/>
                  </a:lnTo>
                  <a:lnTo>
                    <a:pt x="2184" y="3497"/>
                  </a:lnTo>
                  <a:lnTo>
                    <a:pt x="2178" y="3504"/>
                  </a:lnTo>
                  <a:lnTo>
                    <a:pt x="2178" y="3494"/>
                  </a:lnTo>
                  <a:lnTo>
                    <a:pt x="2184" y="3502"/>
                  </a:lnTo>
                  <a:lnTo>
                    <a:pt x="2180" y="3499"/>
                  </a:lnTo>
                  <a:lnTo>
                    <a:pt x="2189" y="3502"/>
                  </a:lnTo>
                  <a:lnTo>
                    <a:pt x="2184" y="3502"/>
                  </a:lnTo>
                  <a:lnTo>
                    <a:pt x="2193" y="3499"/>
                  </a:lnTo>
                  <a:lnTo>
                    <a:pt x="2187" y="3506"/>
                  </a:lnTo>
                  <a:lnTo>
                    <a:pt x="2187" y="3497"/>
                  </a:lnTo>
                  <a:lnTo>
                    <a:pt x="2189" y="3502"/>
                  </a:lnTo>
                  <a:lnTo>
                    <a:pt x="2183" y="3494"/>
                  </a:lnTo>
                  <a:lnTo>
                    <a:pt x="2187" y="3497"/>
                  </a:lnTo>
                  <a:lnTo>
                    <a:pt x="2177" y="3494"/>
                  </a:lnTo>
                  <a:lnTo>
                    <a:pt x="2187" y="3490"/>
                  </a:lnTo>
                  <a:lnTo>
                    <a:pt x="2183" y="3499"/>
                  </a:lnTo>
                  <a:lnTo>
                    <a:pt x="2183" y="3494"/>
                  </a:lnTo>
                  <a:lnTo>
                    <a:pt x="2184" y="3498"/>
                  </a:lnTo>
                  <a:lnTo>
                    <a:pt x="2181" y="3493"/>
                  </a:lnTo>
                  <a:lnTo>
                    <a:pt x="2189" y="3499"/>
                  </a:lnTo>
                  <a:lnTo>
                    <a:pt x="2178" y="3500"/>
                  </a:lnTo>
                  <a:lnTo>
                    <a:pt x="2185" y="3492"/>
                  </a:lnTo>
                  <a:lnTo>
                    <a:pt x="2183" y="3497"/>
                  </a:lnTo>
                  <a:lnTo>
                    <a:pt x="2183" y="40"/>
                  </a:lnTo>
                  <a:lnTo>
                    <a:pt x="2185" y="46"/>
                  </a:lnTo>
                  <a:lnTo>
                    <a:pt x="2178" y="38"/>
                  </a:lnTo>
                  <a:lnTo>
                    <a:pt x="2190" y="38"/>
                  </a:lnTo>
                  <a:lnTo>
                    <a:pt x="2182" y="45"/>
                  </a:lnTo>
                  <a:lnTo>
                    <a:pt x="2184" y="41"/>
                  </a:lnTo>
                  <a:lnTo>
                    <a:pt x="2183" y="47"/>
                  </a:lnTo>
                  <a:lnTo>
                    <a:pt x="2183" y="42"/>
                  </a:lnTo>
                  <a:lnTo>
                    <a:pt x="2187" y="51"/>
                  </a:lnTo>
                  <a:lnTo>
                    <a:pt x="2178" y="47"/>
                  </a:lnTo>
                  <a:lnTo>
                    <a:pt x="2188" y="45"/>
                  </a:lnTo>
                  <a:lnTo>
                    <a:pt x="2183" y="47"/>
                  </a:lnTo>
                  <a:lnTo>
                    <a:pt x="2189" y="40"/>
                  </a:lnTo>
                  <a:lnTo>
                    <a:pt x="2187" y="45"/>
                  </a:lnTo>
                  <a:lnTo>
                    <a:pt x="2187" y="35"/>
                  </a:lnTo>
                  <a:lnTo>
                    <a:pt x="2193" y="43"/>
                  </a:lnTo>
                  <a:lnTo>
                    <a:pt x="2185" y="40"/>
                  </a:lnTo>
                  <a:lnTo>
                    <a:pt x="2189" y="40"/>
                  </a:lnTo>
                  <a:lnTo>
                    <a:pt x="2180" y="42"/>
                  </a:lnTo>
                  <a:lnTo>
                    <a:pt x="2184" y="40"/>
                  </a:lnTo>
                  <a:lnTo>
                    <a:pt x="2177" y="47"/>
                  </a:lnTo>
                  <a:lnTo>
                    <a:pt x="2178" y="37"/>
                  </a:lnTo>
                  <a:lnTo>
                    <a:pt x="2184" y="45"/>
                  </a:lnTo>
                  <a:lnTo>
                    <a:pt x="2180" y="42"/>
                  </a:lnTo>
                  <a:lnTo>
                    <a:pt x="2189" y="45"/>
                  </a:lnTo>
                  <a:lnTo>
                    <a:pt x="2183" y="45"/>
                  </a:lnTo>
                  <a:lnTo>
                    <a:pt x="2193" y="41"/>
                  </a:lnTo>
                  <a:lnTo>
                    <a:pt x="2189" y="51"/>
                  </a:lnTo>
                  <a:lnTo>
                    <a:pt x="2186" y="41"/>
                  </a:lnTo>
                  <a:lnTo>
                    <a:pt x="2189" y="45"/>
                  </a:lnTo>
                  <a:lnTo>
                    <a:pt x="2185" y="42"/>
                  </a:lnTo>
                  <a:lnTo>
                    <a:pt x="2190" y="43"/>
                  </a:lnTo>
                  <a:lnTo>
                    <a:pt x="2180" y="44"/>
                  </a:lnTo>
                  <a:lnTo>
                    <a:pt x="2187" y="37"/>
                  </a:lnTo>
                  <a:lnTo>
                    <a:pt x="2186" y="47"/>
                  </a:lnTo>
                  <a:lnTo>
                    <a:pt x="2185" y="42"/>
                  </a:lnTo>
                  <a:lnTo>
                    <a:pt x="2190" y="50"/>
                  </a:lnTo>
                  <a:lnTo>
                    <a:pt x="2186" y="47"/>
                  </a:lnTo>
                  <a:lnTo>
                    <a:pt x="2196" y="50"/>
                  </a:lnTo>
                  <a:lnTo>
                    <a:pt x="2186" y="55"/>
                  </a:lnTo>
                  <a:lnTo>
                    <a:pt x="2190" y="44"/>
                  </a:lnTo>
                  <a:lnTo>
                    <a:pt x="2190" y="49"/>
                  </a:lnTo>
                  <a:lnTo>
                    <a:pt x="2188" y="44"/>
                  </a:lnTo>
                  <a:lnTo>
                    <a:pt x="2192" y="49"/>
                  </a:lnTo>
                  <a:lnTo>
                    <a:pt x="2183" y="45"/>
                  </a:lnTo>
                  <a:lnTo>
                    <a:pt x="2192" y="43"/>
                  </a:lnTo>
                  <a:lnTo>
                    <a:pt x="2185" y="50"/>
                  </a:lnTo>
                  <a:lnTo>
                    <a:pt x="2187" y="44"/>
                  </a:lnTo>
                  <a:lnTo>
                    <a:pt x="2187" y="52"/>
                  </a:lnTo>
                  <a:lnTo>
                    <a:pt x="2186" y="48"/>
                  </a:lnTo>
                  <a:lnTo>
                    <a:pt x="2192" y="56"/>
                  </a:lnTo>
                  <a:lnTo>
                    <a:pt x="2183" y="53"/>
                  </a:lnTo>
                  <a:lnTo>
                    <a:pt x="2192" y="50"/>
                  </a:lnTo>
                  <a:lnTo>
                    <a:pt x="2188" y="53"/>
                  </a:lnTo>
                  <a:lnTo>
                    <a:pt x="2192" y="47"/>
                  </a:lnTo>
                  <a:lnTo>
                    <a:pt x="2190" y="52"/>
                  </a:lnTo>
                  <a:lnTo>
                    <a:pt x="2189" y="42"/>
                  </a:lnTo>
                  <a:lnTo>
                    <a:pt x="2197" y="49"/>
                  </a:lnTo>
                  <a:lnTo>
                    <a:pt x="2187" y="48"/>
                  </a:lnTo>
                  <a:lnTo>
                    <a:pt x="2191" y="47"/>
                  </a:lnTo>
                  <a:lnTo>
                    <a:pt x="2184" y="51"/>
                  </a:lnTo>
                  <a:lnTo>
                    <a:pt x="2188" y="47"/>
                  </a:lnTo>
                  <a:lnTo>
                    <a:pt x="2185" y="57"/>
                  </a:lnTo>
                  <a:lnTo>
                    <a:pt x="2180" y="47"/>
                  </a:lnTo>
                  <a:lnTo>
                    <a:pt x="2191" y="51"/>
                  </a:lnTo>
                  <a:lnTo>
                    <a:pt x="2185" y="51"/>
                  </a:lnTo>
                  <a:lnTo>
                    <a:pt x="2189" y="49"/>
                  </a:lnTo>
                  <a:lnTo>
                    <a:pt x="2185" y="53"/>
                  </a:lnTo>
                  <a:lnTo>
                    <a:pt x="2189" y="44"/>
                  </a:lnTo>
                  <a:lnTo>
                    <a:pt x="2191" y="53"/>
                  </a:lnTo>
                  <a:lnTo>
                    <a:pt x="2183" y="46"/>
                  </a:lnTo>
                  <a:lnTo>
                    <a:pt x="2188" y="48"/>
                  </a:lnTo>
                  <a:lnTo>
                    <a:pt x="38" y="48"/>
                  </a:lnTo>
                  <a:lnTo>
                    <a:pt x="44" y="46"/>
                  </a:lnTo>
                  <a:lnTo>
                    <a:pt x="37" y="53"/>
                  </a:lnTo>
                  <a:lnTo>
                    <a:pt x="39" y="44"/>
                  </a:lnTo>
                  <a:lnTo>
                    <a:pt x="43" y="53"/>
                  </a:lnTo>
                  <a:lnTo>
                    <a:pt x="39" y="49"/>
                  </a:lnTo>
                  <a:lnTo>
                    <a:pt x="43" y="51"/>
                  </a:lnTo>
                  <a:lnTo>
                    <a:pt x="37" y="51"/>
                  </a:lnTo>
                  <a:lnTo>
                    <a:pt x="48" y="47"/>
                  </a:lnTo>
                  <a:lnTo>
                    <a:pt x="43" y="57"/>
                  </a:lnTo>
                  <a:lnTo>
                    <a:pt x="39" y="47"/>
                  </a:lnTo>
                  <a:lnTo>
                    <a:pt x="42" y="51"/>
                  </a:lnTo>
                  <a:lnTo>
                    <a:pt x="35" y="47"/>
                  </a:lnTo>
                  <a:lnTo>
                    <a:pt x="40" y="48"/>
                  </a:lnTo>
                  <a:lnTo>
                    <a:pt x="31" y="49"/>
                  </a:lnTo>
                  <a:lnTo>
                    <a:pt x="38" y="42"/>
                  </a:lnTo>
                  <a:lnTo>
                    <a:pt x="37" y="52"/>
                  </a:lnTo>
                  <a:lnTo>
                    <a:pt x="36" y="47"/>
                  </a:lnTo>
                  <a:lnTo>
                    <a:pt x="40" y="53"/>
                  </a:lnTo>
                  <a:lnTo>
                    <a:pt x="36" y="50"/>
                  </a:lnTo>
                  <a:lnTo>
                    <a:pt x="45" y="53"/>
                  </a:lnTo>
                  <a:lnTo>
                    <a:pt x="36" y="56"/>
                  </a:lnTo>
                  <a:lnTo>
                    <a:pt x="41" y="48"/>
                  </a:lnTo>
                  <a:lnTo>
                    <a:pt x="39" y="52"/>
                  </a:lnTo>
                  <a:lnTo>
                    <a:pt x="39" y="44"/>
                  </a:lnTo>
                  <a:lnTo>
                    <a:pt x="41" y="50"/>
                  </a:lnTo>
                  <a:lnTo>
                    <a:pt x="34" y="42"/>
                  </a:lnTo>
                  <a:lnTo>
                    <a:pt x="46" y="42"/>
                  </a:lnTo>
                  <a:lnTo>
                    <a:pt x="38" y="49"/>
                  </a:lnTo>
                  <a:lnTo>
                    <a:pt x="40" y="45"/>
                  </a:lnTo>
                  <a:lnTo>
                    <a:pt x="39" y="50"/>
                  </a:lnTo>
                  <a:lnTo>
                    <a:pt x="38" y="45"/>
                  </a:lnTo>
                  <a:lnTo>
                    <a:pt x="43" y="54"/>
                  </a:lnTo>
                  <a:lnTo>
                    <a:pt x="34" y="50"/>
                  </a:lnTo>
                  <a:lnTo>
                    <a:pt x="43" y="47"/>
                  </a:lnTo>
                  <a:lnTo>
                    <a:pt x="39" y="50"/>
                  </a:lnTo>
                  <a:lnTo>
                    <a:pt x="44" y="42"/>
                  </a:lnTo>
                  <a:lnTo>
                    <a:pt x="42" y="47"/>
                  </a:lnTo>
                  <a:lnTo>
                    <a:pt x="41" y="37"/>
                  </a:lnTo>
                  <a:lnTo>
                    <a:pt x="49" y="44"/>
                  </a:lnTo>
                  <a:lnTo>
                    <a:pt x="39" y="43"/>
                  </a:lnTo>
                  <a:lnTo>
                    <a:pt x="44" y="42"/>
                  </a:lnTo>
                  <a:lnTo>
                    <a:pt x="40" y="45"/>
                  </a:lnTo>
                  <a:lnTo>
                    <a:pt x="43" y="41"/>
                  </a:lnTo>
                  <a:lnTo>
                    <a:pt x="40" y="51"/>
                  </a:lnTo>
                  <a:lnTo>
                    <a:pt x="35" y="41"/>
                  </a:lnTo>
                  <a:lnTo>
                    <a:pt x="45" y="45"/>
                  </a:lnTo>
                  <a:lnTo>
                    <a:pt x="40" y="45"/>
                  </a:lnTo>
                  <a:lnTo>
                    <a:pt x="49" y="42"/>
                  </a:lnTo>
                  <a:lnTo>
                    <a:pt x="45" y="45"/>
                  </a:lnTo>
                  <a:lnTo>
                    <a:pt x="50" y="37"/>
                  </a:lnTo>
                  <a:lnTo>
                    <a:pt x="50" y="47"/>
                  </a:lnTo>
                  <a:lnTo>
                    <a:pt x="44" y="40"/>
                  </a:lnTo>
                  <a:lnTo>
                    <a:pt x="49" y="42"/>
                  </a:lnTo>
                  <a:lnTo>
                    <a:pt x="40" y="40"/>
                  </a:lnTo>
                  <a:lnTo>
                    <a:pt x="44" y="40"/>
                  </a:lnTo>
                  <a:lnTo>
                    <a:pt x="36" y="43"/>
                  </a:lnTo>
                  <a:lnTo>
                    <a:pt x="41" y="35"/>
                  </a:lnTo>
                  <a:lnTo>
                    <a:pt x="41" y="45"/>
                  </a:lnTo>
                  <a:lnTo>
                    <a:pt x="40" y="40"/>
                  </a:lnTo>
                  <a:lnTo>
                    <a:pt x="46" y="47"/>
                  </a:lnTo>
                  <a:lnTo>
                    <a:pt x="40" y="44"/>
                  </a:lnTo>
                  <a:lnTo>
                    <a:pt x="50" y="45"/>
                  </a:lnTo>
                  <a:lnTo>
                    <a:pt x="42" y="50"/>
                  </a:lnTo>
                  <a:lnTo>
                    <a:pt x="46" y="41"/>
                  </a:lnTo>
                  <a:lnTo>
                    <a:pt x="46" y="47"/>
                  </a:lnTo>
                  <a:lnTo>
                    <a:pt x="44" y="41"/>
                  </a:lnTo>
                  <a:lnTo>
                    <a:pt x="48" y="45"/>
                  </a:lnTo>
                  <a:lnTo>
                    <a:pt x="39" y="40"/>
                  </a:lnTo>
                  <a:lnTo>
                    <a:pt x="48" y="39"/>
                  </a:lnTo>
                  <a:lnTo>
                    <a:pt x="41" y="46"/>
                  </a:lnTo>
                  <a:lnTo>
                    <a:pt x="43" y="40"/>
                  </a:lnTo>
                  <a:lnTo>
                    <a:pt x="43" y="3497"/>
                  </a:lnTo>
                  <a:close/>
                  <a:moveTo>
                    <a:pt x="59" y="3497"/>
                  </a:moveTo>
                  <a:cubicBezTo>
                    <a:pt x="59" y="3500"/>
                    <a:pt x="58" y="3502"/>
                    <a:pt x="57" y="3504"/>
                  </a:cubicBezTo>
                  <a:cubicBezTo>
                    <a:pt x="55" y="3505"/>
                    <a:pt x="52" y="3506"/>
                    <a:pt x="50" y="3505"/>
                  </a:cubicBezTo>
                  <a:lnTo>
                    <a:pt x="35" y="3502"/>
                  </a:lnTo>
                  <a:cubicBezTo>
                    <a:pt x="32" y="3502"/>
                    <a:pt x="30" y="3500"/>
                    <a:pt x="29" y="3498"/>
                  </a:cubicBezTo>
                  <a:cubicBezTo>
                    <a:pt x="28" y="3496"/>
                    <a:pt x="28" y="3493"/>
                    <a:pt x="29" y="3491"/>
                  </a:cubicBezTo>
                  <a:lnTo>
                    <a:pt x="31" y="3487"/>
                  </a:lnTo>
                  <a:cubicBezTo>
                    <a:pt x="32" y="3485"/>
                    <a:pt x="34" y="3483"/>
                    <a:pt x="36" y="3483"/>
                  </a:cubicBezTo>
                  <a:cubicBezTo>
                    <a:pt x="38" y="3482"/>
                    <a:pt x="41" y="3482"/>
                    <a:pt x="42" y="3484"/>
                  </a:cubicBezTo>
                  <a:lnTo>
                    <a:pt x="56" y="3492"/>
                  </a:lnTo>
                  <a:cubicBezTo>
                    <a:pt x="58" y="3493"/>
                    <a:pt x="60" y="3495"/>
                    <a:pt x="60" y="3497"/>
                  </a:cubicBezTo>
                  <a:cubicBezTo>
                    <a:pt x="61" y="3499"/>
                    <a:pt x="60" y="3501"/>
                    <a:pt x="59" y="3503"/>
                  </a:cubicBezTo>
                  <a:lnTo>
                    <a:pt x="53" y="3511"/>
                  </a:lnTo>
                  <a:cubicBezTo>
                    <a:pt x="51" y="3513"/>
                    <a:pt x="49" y="3514"/>
                    <a:pt x="46" y="3514"/>
                  </a:cubicBezTo>
                  <a:cubicBezTo>
                    <a:pt x="44" y="3514"/>
                    <a:pt x="42" y="3513"/>
                    <a:pt x="40" y="3511"/>
                  </a:cubicBezTo>
                  <a:lnTo>
                    <a:pt x="31" y="3499"/>
                  </a:lnTo>
                  <a:cubicBezTo>
                    <a:pt x="30" y="3497"/>
                    <a:pt x="29" y="3495"/>
                    <a:pt x="30" y="3492"/>
                  </a:cubicBezTo>
                  <a:cubicBezTo>
                    <a:pt x="31" y="3490"/>
                    <a:pt x="32" y="3488"/>
                    <a:pt x="35" y="3487"/>
                  </a:cubicBezTo>
                  <a:lnTo>
                    <a:pt x="44" y="3484"/>
                  </a:lnTo>
                  <a:cubicBezTo>
                    <a:pt x="46" y="3483"/>
                    <a:pt x="49" y="3483"/>
                    <a:pt x="51" y="3485"/>
                  </a:cubicBezTo>
                  <a:cubicBezTo>
                    <a:pt x="53" y="3486"/>
                    <a:pt x="54" y="3489"/>
                    <a:pt x="54" y="3491"/>
                  </a:cubicBezTo>
                  <a:lnTo>
                    <a:pt x="54" y="3506"/>
                  </a:lnTo>
                  <a:cubicBezTo>
                    <a:pt x="54" y="3509"/>
                    <a:pt x="53" y="3511"/>
                    <a:pt x="51" y="3513"/>
                  </a:cubicBezTo>
                  <a:cubicBezTo>
                    <a:pt x="49" y="3514"/>
                    <a:pt x="46" y="3515"/>
                    <a:pt x="44" y="3514"/>
                  </a:cubicBezTo>
                  <a:lnTo>
                    <a:pt x="35" y="3511"/>
                  </a:lnTo>
                  <a:cubicBezTo>
                    <a:pt x="33" y="3510"/>
                    <a:pt x="31" y="3509"/>
                    <a:pt x="30" y="3507"/>
                  </a:cubicBezTo>
                  <a:cubicBezTo>
                    <a:pt x="29" y="3504"/>
                    <a:pt x="29" y="3502"/>
                    <a:pt x="30" y="3500"/>
                  </a:cubicBezTo>
                  <a:lnTo>
                    <a:pt x="37" y="3486"/>
                  </a:lnTo>
                  <a:cubicBezTo>
                    <a:pt x="38" y="3484"/>
                    <a:pt x="40" y="3482"/>
                    <a:pt x="43" y="3482"/>
                  </a:cubicBezTo>
                  <a:cubicBezTo>
                    <a:pt x="45" y="3481"/>
                    <a:pt x="47" y="3482"/>
                    <a:pt x="49" y="3483"/>
                  </a:cubicBezTo>
                  <a:lnTo>
                    <a:pt x="53" y="3486"/>
                  </a:lnTo>
                  <a:cubicBezTo>
                    <a:pt x="55" y="3487"/>
                    <a:pt x="56" y="3490"/>
                    <a:pt x="56" y="3492"/>
                  </a:cubicBezTo>
                  <a:cubicBezTo>
                    <a:pt x="57" y="3494"/>
                    <a:pt x="56" y="3496"/>
                    <a:pt x="54" y="3498"/>
                  </a:cubicBezTo>
                  <a:lnTo>
                    <a:pt x="43" y="3509"/>
                  </a:lnTo>
                  <a:cubicBezTo>
                    <a:pt x="41" y="3511"/>
                    <a:pt x="39" y="3512"/>
                    <a:pt x="37" y="3511"/>
                  </a:cubicBezTo>
                  <a:cubicBezTo>
                    <a:pt x="34" y="3511"/>
                    <a:pt x="32" y="3510"/>
                    <a:pt x="31" y="3508"/>
                  </a:cubicBezTo>
                  <a:lnTo>
                    <a:pt x="26" y="3500"/>
                  </a:lnTo>
                  <a:cubicBezTo>
                    <a:pt x="24" y="3498"/>
                    <a:pt x="24" y="3495"/>
                    <a:pt x="25" y="3493"/>
                  </a:cubicBezTo>
                  <a:cubicBezTo>
                    <a:pt x="26" y="3491"/>
                    <a:pt x="27" y="3489"/>
                    <a:pt x="29" y="3488"/>
                  </a:cubicBezTo>
                  <a:lnTo>
                    <a:pt x="43" y="3482"/>
                  </a:lnTo>
                  <a:cubicBezTo>
                    <a:pt x="45" y="3481"/>
                    <a:pt x="48" y="3481"/>
                    <a:pt x="50" y="3482"/>
                  </a:cubicBezTo>
                  <a:cubicBezTo>
                    <a:pt x="52" y="3483"/>
                    <a:pt x="54" y="3485"/>
                    <a:pt x="54" y="3488"/>
                  </a:cubicBezTo>
                  <a:lnTo>
                    <a:pt x="55" y="3492"/>
                  </a:lnTo>
                  <a:cubicBezTo>
                    <a:pt x="56" y="3494"/>
                    <a:pt x="55" y="3496"/>
                    <a:pt x="54" y="3498"/>
                  </a:cubicBezTo>
                  <a:cubicBezTo>
                    <a:pt x="53" y="3500"/>
                    <a:pt x="50" y="3501"/>
                    <a:pt x="48" y="3501"/>
                  </a:cubicBezTo>
                  <a:lnTo>
                    <a:pt x="32" y="3502"/>
                  </a:lnTo>
                  <a:cubicBezTo>
                    <a:pt x="30" y="3503"/>
                    <a:pt x="28" y="3502"/>
                    <a:pt x="26" y="3500"/>
                  </a:cubicBezTo>
                  <a:cubicBezTo>
                    <a:pt x="24" y="3499"/>
                    <a:pt x="23" y="3497"/>
                    <a:pt x="23" y="3494"/>
                  </a:cubicBezTo>
                  <a:lnTo>
                    <a:pt x="23" y="3486"/>
                  </a:lnTo>
                  <a:cubicBezTo>
                    <a:pt x="23" y="3484"/>
                    <a:pt x="25" y="3482"/>
                    <a:pt x="27" y="3480"/>
                  </a:cubicBezTo>
                  <a:cubicBezTo>
                    <a:pt x="28" y="3479"/>
                    <a:pt x="31" y="3478"/>
                    <a:pt x="33" y="3479"/>
                  </a:cubicBezTo>
                  <a:lnTo>
                    <a:pt x="49" y="3483"/>
                  </a:lnTo>
                  <a:cubicBezTo>
                    <a:pt x="52" y="3483"/>
                    <a:pt x="54" y="3485"/>
                    <a:pt x="55" y="3487"/>
                  </a:cubicBezTo>
                  <a:cubicBezTo>
                    <a:pt x="56" y="3489"/>
                    <a:pt x="56" y="3491"/>
                    <a:pt x="55" y="3494"/>
                  </a:cubicBezTo>
                  <a:lnTo>
                    <a:pt x="52" y="3501"/>
                  </a:lnTo>
                  <a:cubicBezTo>
                    <a:pt x="51" y="3503"/>
                    <a:pt x="49" y="3505"/>
                    <a:pt x="46" y="3505"/>
                  </a:cubicBezTo>
                  <a:cubicBezTo>
                    <a:pt x="44" y="3506"/>
                    <a:pt x="41" y="3505"/>
                    <a:pt x="39" y="3504"/>
                  </a:cubicBezTo>
                  <a:lnTo>
                    <a:pt x="27" y="3494"/>
                  </a:lnTo>
                  <a:cubicBezTo>
                    <a:pt x="25" y="3492"/>
                    <a:pt x="24" y="3490"/>
                    <a:pt x="24" y="3487"/>
                  </a:cubicBezTo>
                  <a:cubicBezTo>
                    <a:pt x="25" y="3485"/>
                    <a:pt x="26" y="3482"/>
                    <a:pt x="28" y="3481"/>
                  </a:cubicBezTo>
                  <a:lnTo>
                    <a:pt x="35" y="3476"/>
                  </a:lnTo>
                  <a:cubicBezTo>
                    <a:pt x="37" y="3475"/>
                    <a:pt x="39" y="3474"/>
                    <a:pt x="42" y="3475"/>
                  </a:cubicBezTo>
                  <a:cubicBezTo>
                    <a:pt x="44" y="3475"/>
                    <a:pt x="46" y="3477"/>
                    <a:pt x="47" y="3479"/>
                  </a:cubicBezTo>
                  <a:lnTo>
                    <a:pt x="53" y="3493"/>
                  </a:lnTo>
                  <a:cubicBezTo>
                    <a:pt x="54" y="3496"/>
                    <a:pt x="54" y="3498"/>
                    <a:pt x="53" y="3500"/>
                  </a:cubicBezTo>
                  <a:cubicBezTo>
                    <a:pt x="51" y="3502"/>
                    <a:pt x="49" y="3504"/>
                    <a:pt x="47" y="3504"/>
                  </a:cubicBezTo>
                  <a:lnTo>
                    <a:pt x="42" y="3505"/>
                  </a:lnTo>
                  <a:cubicBezTo>
                    <a:pt x="40" y="3506"/>
                    <a:pt x="38" y="3505"/>
                    <a:pt x="36" y="3504"/>
                  </a:cubicBezTo>
                  <a:cubicBezTo>
                    <a:pt x="34" y="3503"/>
                    <a:pt x="33" y="3501"/>
                    <a:pt x="33" y="3498"/>
                  </a:cubicBezTo>
                  <a:lnTo>
                    <a:pt x="31" y="3482"/>
                  </a:lnTo>
                  <a:cubicBezTo>
                    <a:pt x="30" y="3480"/>
                    <a:pt x="31" y="3478"/>
                    <a:pt x="32" y="3476"/>
                  </a:cubicBezTo>
                  <a:cubicBezTo>
                    <a:pt x="34" y="3474"/>
                    <a:pt x="36" y="3473"/>
                    <a:pt x="38" y="3473"/>
                  </a:cubicBezTo>
                  <a:lnTo>
                    <a:pt x="2188" y="3473"/>
                  </a:lnTo>
                  <a:cubicBezTo>
                    <a:pt x="2191" y="3473"/>
                    <a:pt x="2193" y="3474"/>
                    <a:pt x="2194" y="3476"/>
                  </a:cubicBezTo>
                  <a:cubicBezTo>
                    <a:pt x="2196" y="3478"/>
                    <a:pt x="2197" y="3480"/>
                    <a:pt x="2196" y="3482"/>
                  </a:cubicBezTo>
                  <a:lnTo>
                    <a:pt x="2195" y="3498"/>
                  </a:lnTo>
                  <a:cubicBezTo>
                    <a:pt x="2195" y="3500"/>
                    <a:pt x="2194" y="3503"/>
                    <a:pt x="2192" y="3504"/>
                  </a:cubicBezTo>
                  <a:cubicBezTo>
                    <a:pt x="2190" y="3505"/>
                    <a:pt x="2188" y="3506"/>
                    <a:pt x="2186" y="3505"/>
                  </a:cubicBezTo>
                  <a:lnTo>
                    <a:pt x="2182" y="3504"/>
                  </a:lnTo>
                  <a:cubicBezTo>
                    <a:pt x="2179" y="3504"/>
                    <a:pt x="2177" y="3502"/>
                    <a:pt x="2176" y="3500"/>
                  </a:cubicBezTo>
                  <a:cubicBezTo>
                    <a:pt x="2175" y="3498"/>
                    <a:pt x="2175" y="3495"/>
                    <a:pt x="2176" y="3493"/>
                  </a:cubicBezTo>
                  <a:lnTo>
                    <a:pt x="2182" y="3479"/>
                  </a:lnTo>
                  <a:cubicBezTo>
                    <a:pt x="2183" y="3477"/>
                    <a:pt x="2185" y="3475"/>
                    <a:pt x="2187" y="3475"/>
                  </a:cubicBezTo>
                  <a:cubicBezTo>
                    <a:pt x="2190" y="3474"/>
                    <a:pt x="2192" y="3475"/>
                    <a:pt x="2194" y="3476"/>
                  </a:cubicBezTo>
                  <a:lnTo>
                    <a:pt x="2201" y="3481"/>
                  </a:lnTo>
                  <a:cubicBezTo>
                    <a:pt x="2203" y="3482"/>
                    <a:pt x="2204" y="3485"/>
                    <a:pt x="2204" y="3487"/>
                  </a:cubicBezTo>
                  <a:cubicBezTo>
                    <a:pt x="2205" y="3489"/>
                    <a:pt x="2204" y="3492"/>
                    <a:pt x="2202" y="3493"/>
                  </a:cubicBezTo>
                  <a:lnTo>
                    <a:pt x="2191" y="3503"/>
                  </a:lnTo>
                  <a:cubicBezTo>
                    <a:pt x="2189" y="3505"/>
                    <a:pt x="2187" y="3506"/>
                    <a:pt x="2184" y="3505"/>
                  </a:cubicBezTo>
                  <a:cubicBezTo>
                    <a:pt x="2182" y="3505"/>
                    <a:pt x="2180" y="3504"/>
                    <a:pt x="2179" y="3501"/>
                  </a:cubicBezTo>
                  <a:lnTo>
                    <a:pt x="2175" y="3494"/>
                  </a:lnTo>
                  <a:cubicBezTo>
                    <a:pt x="2173" y="3492"/>
                    <a:pt x="2173" y="3490"/>
                    <a:pt x="2174" y="3487"/>
                  </a:cubicBezTo>
                  <a:cubicBezTo>
                    <a:pt x="2175" y="3485"/>
                    <a:pt x="2177" y="3483"/>
                    <a:pt x="2179" y="3483"/>
                  </a:cubicBezTo>
                  <a:lnTo>
                    <a:pt x="2193" y="3479"/>
                  </a:lnTo>
                  <a:cubicBezTo>
                    <a:pt x="2196" y="3478"/>
                    <a:pt x="2198" y="3479"/>
                    <a:pt x="2200" y="3480"/>
                  </a:cubicBezTo>
                  <a:cubicBezTo>
                    <a:pt x="2202" y="3482"/>
                    <a:pt x="2203" y="3484"/>
                    <a:pt x="2203" y="3486"/>
                  </a:cubicBezTo>
                  <a:lnTo>
                    <a:pt x="2203" y="3494"/>
                  </a:lnTo>
                  <a:cubicBezTo>
                    <a:pt x="2203" y="3497"/>
                    <a:pt x="2202" y="3499"/>
                    <a:pt x="2201" y="3501"/>
                  </a:cubicBezTo>
                  <a:cubicBezTo>
                    <a:pt x="2199" y="3502"/>
                    <a:pt x="2196" y="3503"/>
                    <a:pt x="2194" y="3502"/>
                  </a:cubicBezTo>
                  <a:lnTo>
                    <a:pt x="2179" y="3499"/>
                  </a:lnTo>
                  <a:cubicBezTo>
                    <a:pt x="2176" y="3499"/>
                    <a:pt x="2174" y="3497"/>
                    <a:pt x="2173" y="3495"/>
                  </a:cubicBezTo>
                  <a:cubicBezTo>
                    <a:pt x="2172" y="3493"/>
                    <a:pt x="2172" y="3490"/>
                    <a:pt x="2173" y="3488"/>
                  </a:cubicBezTo>
                  <a:lnTo>
                    <a:pt x="2175" y="3484"/>
                  </a:lnTo>
                  <a:cubicBezTo>
                    <a:pt x="2176" y="3482"/>
                    <a:pt x="2178" y="3480"/>
                    <a:pt x="2180" y="3480"/>
                  </a:cubicBezTo>
                  <a:cubicBezTo>
                    <a:pt x="2182" y="3479"/>
                    <a:pt x="2185" y="3479"/>
                    <a:pt x="2186" y="3481"/>
                  </a:cubicBezTo>
                  <a:lnTo>
                    <a:pt x="2200" y="3489"/>
                  </a:lnTo>
                  <a:cubicBezTo>
                    <a:pt x="2202" y="3490"/>
                    <a:pt x="2204" y="3491"/>
                    <a:pt x="2204" y="3494"/>
                  </a:cubicBezTo>
                  <a:cubicBezTo>
                    <a:pt x="2205" y="3496"/>
                    <a:pt x="2204" y="3498"/>
                    <a:pt x="2203" y="3500"/>
                  </a:cubicBezTo>
                  <a:lnTo>
                    <a:pt x="2198" y="3508"/>
                  </a:lnTo>
                  <a:cubicBezTo>
                    <a:pt x="2197" y="3510"/>
                    <a:pt x="2195" y="3511"/>
                    <a:pt x="2192" y="3511"/>
                  </a:cubicBezTo>
                  <a:cubicBezTo>
                    <a:pt x="2190" y="3512"/>
                    <a:pt x="2188" y="3511"/>
                    <a:pt x="2186" y="3509"/>
                  </a:cubicBezTo>
                  <a:lnTo>
                    <a:pt x="2175" y="3498"/>
                  </a:lnTo>
                  <a:cubicBezTo>
                    <a:pt x="2173" y="3496"/>
                    <a:pt x="2172" y="3494"/>
                    <a:pt x="2172" y="3492"/>
                  </a:cubicBezTo>
                  <a:cubicBezTo>
                    <a:pt x="2173" y="3490"/>
                    <a:pt x="2174" y="3487"/>
                    <a:pt x="2176" y="3486"/>
                  </a:cubicBezTo>
                  <a:lnTo>
                    <a:pt x="2180" y="3483"/>
                  </a:lnTo>
                  <a:cubicBezTo>
                    <a:pt x="2182" y="3482"/>
                    <a:pt x="2184" y="3481"/>
                    <a:pt x="2186" y="3482"/>
                  </a:cubicBezTo>
                  <a:cubicBezTo>
                    <a:pt x="2189" y="3482"/>
                    <a:pt x="2191" y="3484"/>
                    <a:pt x="2192" y="3486"/>
                  </a:cubicBezTo>
                  <a:lnTo>
                    <a:pt x="2199" y="3500"/>
                  </a:lnTo>
                  <a:cubicBezTo>
                    <a:pt x="2200" y="3502"/>
                    <a:pt x="2200" y="3504"/>
                    <a:pt x="2199" y="3507"/>
                  </a:cubicBezTo>
                  <a:cubicBezTo>
                    <a:pt x="2198" y="3509"/>
                    <a:pt x="2196" y="3510"/>
                    <a:pt x="2194" y="3511"/>
                  </a:cubicBezTo>
                  <a:lnTo>
                    <a:pt x="2185" y="3514"/>
                  </a:lnTo>
                  <a:cubicBezTo>
                    <a:pt x="2183" y="3515"/>
                    <a:pt x="2180" y="3514"/>
                    <a:pt x="2178" y="3513"/>
                  </a:cubicBezTo>
                  <a:cubicBezTo>
                    <a:pt x="2176" y="3511"/>
                    <a:pt x="2174" y="3509"/>
                    <a:pt x="2174" y="3506"/>
                  </a:cubicBezTo>
                  <a:lnTo>
                    <a:pt x="2174" y="3491"/>
                  </a:lnTo>
                  <a:cubicBezTo>
                    <a:pt x="2174" y="3489"/>
                    <a:pt x="2176" y="3486"/>
                    <a:pt x="2178" y="3485"/>
                  </a:cubicBezTo>
                  <a:cubicBezTo>
                    <a:pt x="2180" y="3483"/>
                    <a:pt x="2183" y="3483"/>
                    <a:pt x="2185" y="3484"/>
                  </a:cubicBezTo>
                  <a:lnTo>
                    <a:pt x="2194" y="3487"/>
                  </a:lnTo>
                  <a:cubicBezTo>
                    <a:pt x="2196" y="3488"/>
                    <a:pt x="2198" y="3490"/>
                    <a:pt x="2199" y="3492"/>
                  </a:cubicBezTo>
                  <a:cubicBezTo>
                    <a:pt x="2200" y="3495"/>
                    <a:pt x="2199" y="3497"/>
                    <a:pt x="2198" y="3499"/>
                  </a:cubicBezTo>
                  <a:lnTo>
                    <a:pt x="2189" y="3511"/>
                  </a:lnTo>
                  <a:cubicBezTo>
                    <a:pt x="2187" y="3513"/>
                    <a:pt x="2185" y="3514"/>
                    <a:pt x="2182" y="3514"/>
                  </a:cubicBezTo>
                  <a:cubicBezTo>
                    <a:pt x="2180" y="3514"/>
                    <a:pt x="2178" y="3513"/>
                    <a:pt x="2176" y="3511"/>
                  </a:cubicBezTo>
                  <a:lnTo>
                    <a:pt x="2170" y="3503"/>
                  </a:lnTo>
                  <a:cubicBezTo>
                    <a:pt x="2169" y="3501"/>
                    <a:pt x="2168" y="3499"/>
                    <a:pt x="2169" y="3496"/>
                  </a:cubicBezTo>
                  <a:cubicBezTo>
                    <a:pt x="2169" y="3494"/>
                    <a:pt x="2171" y="3492"/>
                    <a:pt x="2173" y="3491"/>
                  </a:cubicBezTo>
                  <a:lnTo>
                    <a:pt x="2187" y="3485"/>
                  </a:lnTo>
                  <a:cubicBezTo>
                    <a:pt x="2189" y="3484"/>
                    <a:pt x="2192" y="3484"/>
                    <a:pt x="2194" y="3485"/>
                  </a:cubicBezTo>
                  <a:cubicBezTo>
                    <a:pt x="2196" y="3486"/>
                    <a:pt x="2198" y="3488"/>
                    <a:pt x="2198" y="3491"/>
                  </a:cubicBezTo>
                  <a:lnTo>
                    <a:pt x="2199" y="3495"/>
                  </a:lnTo>
                  <a:cubicBezTo>
                    <a:pt x="2200" y="3497"/>
                    <a:pt x="2199" y="3499"/>
                    <a:pt x="2198" y="3501"/>
                  </a:cubicBezTo>
                  <a:cubicBezTo>
                    <a:pt x="2197" y="3503"/>
                    <a:pt x="2194" y="3504"/>
                    <a:pt x="2192" y="3504"/>
                  </a:cubicBezTo>
                  <a:lnTo>
                    <a:pt x="2176" y="3505"/>
                  </a:lnTo>
                  <a:cubicBezTo>
                    <a:pt x="2174" y="3506"/>
                    <a:pt x="2172" y="3505"/>
                    <a:pt x="2170" y="3503"/>
                  </a:cubicBezTo>
                  <a:cubicBezTo>
                    <a:pt x="2168" y="3502"/>
                    <a:pt x="2167" y="3500"/>
                    <a:pt x="2167" y="3497"/>
                  </a:cubicBezTo>
                  <a:lnTo>
                    <a:pt x="2167" y="40"/>
                  </a:lnTo>
                  <a:cubicBezTo>
                    <a:pt x="2167" y="38"/>
                    <a:pt x="2168" y="36"/>
                    <a:pt x="2170" y="34"/>
                  </a:cubicBezTo>
                  <a:cubicBezTo>
                    <a:pt x="2172" y="33"/>
                    <a:pt x="2174" y="32"/>
                    <a:pt x="2176" y="33"/>
                  </a:cubicBezTo>
                  <a:lnTo>
                    <a:pt x="2192" y="35"/>
                  </a:lnTo>
                  <a:cubicBezTo>
                    <a:pt x="2195" y="35"/>
                    <a:pt x="2197" y="36"/>
                    <a:pt x="2198" y="38"/>
                  </a:cubicBezTo>
                  <a:cubicBezTo>
                    <a:pt x="2199" y="39"/>
                    <a:pt x="2200" y="42"/>
                    <a:pt x="2199" y="44"/>
                  </a:cubicBezTo>
                  <a:lnTo>
                    <a:pt x="2198" y="50"/>
                  </a:lnTo>
                  <a:cubicBezTo>
                    <a:pt x="2198" y="52"/>
                    <a:pt x="2196" y="54"/>
                    <a:pt x="2194" y="56"/>
                  </a:cubicBezTo>
                  <a:cubicBezTo>
                    <a:pt x="2192" y="57"/>
                    <a:pt x="2189" y="57"/>
                    <a:pt x="2187" y="56"/>
                  </a:cubicBezTo>
                  <a:lnTo>
                    <a:pt x="2173" y="49"/>
                  </a:lnTo>
                  <a:cubicBezTo>
                    <a:pt x="2171" y="48"/>
                    <a:pt x="2169" y="45"/>
                    <a:pt x="2169" y="43"/>
                  </a:cubicBezTo>
                  <a:cubicBezTo>
                    <a:pt x="2168" y="41"/>
                    <a:pt x="2169" y="38"/>
                    <a:pt x="2170" y="36"/>
                  </a:cubicBezTo>
                  <a:lnTo>
                    <a:pt x="2176" y="29"/>
                  </a:lnTo>
                  <a:cubicBezTo>
                    <a:pt x="2178" y="27"/>
                    <a:pt x="2181" y="26"/>
                    <a:pt x="2183" y="26"/>
                  </a:cubicBezTo>
                  <a:cubicBezTo>
                    <a:pt x="2186" y="27"/>
                    <a:pt x="2188" y="28"/>
                    <a:pt x="2189" y="30"/>
                  </a:cubicBezTo>
                  <a:lnTo>
                    <a:pt x="2197" y="43"/>
                  </a:lnTo>
                  <a:cubicBezTo>
                    <a:pt x="2199" y="45"/>
                    <a:pt x="2199" y="48"/>
                    <a:pt x="2198" y="51"/>
                  </a:cubicBezTo>
                  <a:cubicBezTo>
                    <a:pt x="2197" y="53"/>
                    <a:pt x="2195" y="55"/>
                    <a:pt x="2192" y="55"/>
                  </a:cubicBezTo>
                  <a:lnTo>
                    <a:pt x="2183" y="57"/>
                  </a:lnTo>
                  <a:cubicBezTo>
                    <a:pt x="2181" y="58"/>
                    <a:pt x="2178" y="57"/>
                    <a:pt x="2176" y="56"/>
                  </a:cubicBezTo>
                  <a:cubicBezTo>
                    <a:pt x="2174" y="54"/>
                    <a:pt x="2173" y="51"/>
                    <a:pt x="2173" y="49"/>
                  </a:cubicBezTo>
                  <a:lnTo>
                    <a:pt x="2174" y="34"/>
                  </a:lnTo>
                  <a:cubicBezTo>
                    <a:pt x="2175" y="31"/>
                    <a:pt x="2176" y="29"/>
                    <a:pt x="2178" y="28"/>
                  </a:cubicBezTo>
                  <a:cubicBezTo>
                    <a:pt x="2180" y="26"/>
                    <a:pt x="2183" y="26"/>
                    <a:pt x="2185" y="27"/>
                  </a:cubicBezTo>
                  <a:lnTo>
                    <a:pt x="2194" y="30"/>
                  </a:lnTo>
                  <a:cubicBezTo>
                    <a:pt x="2196" y="31"/>
                    <a:pt x="2198" y="32"/>
                    <a:pt x="2199" y="34"/>
                  </a:cubicBezTo>
                  <a:cubicBezTo>
                    <a:pt x="2200" y="37"/>
                    <a:pt x="2200" y="39"/>
                    <a:pt x="2199" y="41"/>
                  </a:cubicBezTo>
                  <a:lnTo>
                    <a:pt x="2192" y="55"/>
                  </a:lnTo>
                  <a:cubicBezTo>
                    <a:pt x="2191" y="57"/>
                    <a:pt x="2189" y="59"/>
                    <a:pt x="2186" y="59"/>
                  </a:cubicBezTo>
                  <a:cubicBezTo>
                    <a:pt x="2184" y="60"/>
                    <a:pt x="2182" y="59"/>
                    <a:pt x="2180" y="58"/>
                  </a:cubicBezTo>
                  <a:lnTo>
                    <a:pt x="2176" y="55"/>
                  </a:lnTo>
                  <a:cubicBezTo>
                    <a:pt x="2174" y="53"/>
                    <a:pt x="2173" y="51"/>
                    <a:pt x="2172" y="49"/>
                  </a:cubicBezTo>
                  <a:cubicBezTo>
                    <a:pt x="2172" y="47"/>
                    <a:pt x="2173" y="44"/>
                    <a:pt x="2175" y="43"/>
                  </a:cubicBezTo>
                  <a:lnTo>
                    <a:pt x="2186" y="32"/>
                  </a:lnTo>
                  <a:cubicBezTo>
                    <a:pt x="2188" y="30"/>
                    <a:pt x="2190" y="29"/>
                    <a:pt x="2192" y="30"/>
                  </a:cubicBezTo>
                  <a:cubicBezTo>
                    <a:pt x="2195" y="30"/>
                    <a:pt x="2197" y="31"/>
                    <a:pt x="2198" y="33"/>
                  </a:cubicBezTo>
                  <a:lnTo>
                    <a:pt x="2203" y="41"/>
                  </a:lnTo>
                  <a:cubicBezTo>
                    <a:pt x="2204" y="43"/>
                    <a:pt x="2205" y="45"/>
                    <a:pt x="2204" y="48"/>
                  </a:cubicBezTo>
                  <a:cubicBezTo>
                    <a:pt x="2204" y="50"/>
                    <a:pt x="2202" y="52"/>
                    <a:pt x="2200" y="53"/>
                  </a:cubicBezTo>
                  <a:lnTo>
                    <a:pt x="2186" y="60"/>
                  </a:lnTo>
                  <a:cubicBezTo>
                    <a:pt x="2184" y="61"/>
                    <a:pt x="2182" y="61"/>
                    <a:pt x="2180" y="60"/>
                  </a:cubicBezTo>
                  <a:cubicBezTo>
                    <a:pt x="2178" y="59"/>
                    <a:pt x="2176" y="58"/>
                    <a:pt x="2175" y="55"/>
                  </a:cubicBezTo>
                  <a:lnTo>
                    <a:pt x="2173" y="50"/>
                  </a:lnTo>
                  <a:cubicBezTo>
                    <a:pt x="2172" y="48"/>
                    <a:pt x="2172" y="46"/>
                    <a:pt x="2173" y="44"/>
                  </a:cubicBezTo>
                  <a:cubicBezTo>
                    <a:pt x="2175" y="42"/>
                    <a:pt x="2177" y="40"/>
                    <a:pt x="2179" y="40"/>
                  </a:cubicBezTo>
                  <a:lnTo>
                    <a:pt x="2194" y="37"/>
                  </a:lnTo>
                  <a:cubicBezTo>
                    <a:pt x="2196" y="36"/>
                    <a:pt x="2199" y="37"/>
                    <a:pt x="2201" y="38"/>
                  </a:cubicBezTo>
                  <a:cubicBezTo>
                    <a:pt x="2202" y="40"/>
                    <a:pt x="2203" y="42"/>
                    <a:pt x="2203" y="44"/>
                  </a:cubicBezTo>
                  <a:lnTo>
                    <a:pt x="2203" y="52"/>
                  </a:lnTo>
                  <a:cubicBezTo>
                    <a:pt x="2203" y="55"/>
                    <a:pt x="2202" y="57"/>
                    <a:pt x="2200" y="59"/>
                  </a:cubicBezTo>
                  <a:cubicBezTo>
                    <a:pt x="2198" y="60"/>
                    <a:pt x="2196" y="61"/>
                    <a:pt x="2193" y="60"/>
                  </a:cubicBezTo>
                  <a:lnTo>
                    <a:pt x="2179" y="56"/>
                  </a:lnTo>
                  <a:cubicBezTo>
                    <a:pt x="2177" y="55"/>
                    <a:pt x="2175" y="54"/>
                    <a:pt x="2174" y="51"/>
                  </a:cubicBezTo>
                  <a:cubicBezTo>
                    <a:pt x="2173" y="49"/>
                    <a:pt x="2173" y="46"/>
                    <a:pt x="2175" y="44"/>
                  </a:cubicBezTo>
                  <a:lnTo>
                    <a:pt x="2179" y="38"/>
                  </a:lnTo>
                  <a:cubicBezTo>
                    <a:pt x="2180" y="36"/>
                    <a:pt x="2182" y="35"/>
                    <a:pt x="2185" y="34"/>
                  </a:cubicBezTo>
                  <a:cubicBezTo>
                    <a:pt x="2187" y="34"/>
                    <a:pt x="2190" y="35"/>
                    <a:pt x="2191" y="37"/>
                  </a:cubicBezTo>
                  <a:lnTo>
                    <a:pt x="2201" y="48"/>
                  </a:lnTo>
                  <a:cubicBezTo>
                    <a:pt x="2203" y="50"/>
                    <a:pt x="2204" y="52"/>
                    <a:pt x="2203" y="55"/>
                  </a:cubicBezTo>
                  <a:cubicBezTo>
                    <a:pt x="2203" y="57"/>
                    <a:pt x="2202" y="59"/>
                    <a:pt x="2199" y="60"/>
                  </a:cubicBezTo>
                  <a:lnTo>
                    <a:pt x="2192" y="64"/>
                  </a:lnTo>
                  <a:cubicBezTo>
                    <a:pt x="2191" y="66"/>
                    <a:pt x="2188" y="66"/>
                    <a:pt x="2186" y="65"/>
                  </a:cubicBezTo>
                  <a:cubicBezTo>
                    <a:pt x="2184" y="64"/>
                    <a:pt x="2182" y="63"/>
                    <a:pt x="2181" y="61"/>
                  </a:cubicBezTo>
                  <a:lnTo>
                    <a:pt x="2174" y="47"/>
                  </a:lnTo>
                  <a:cubicBezTo>
                    <a:pt x="2172" y="43"/>
                    <a:pt x="2174" y="38"/>
                    <a:pt x="2178" y="36"/>
                  </a:cubicBezTo>
                  <a:lnTo>
                    <a:pt x="2182" y="34"/>
                  </a:lnTo>
                  <a:cubicBezTo>
                    <a:pt x="2184" y="33"/>
                    <a:pt x="2187" y="33"/>
                    <a:pt x="2189" y="34"/>
                  </a:cubicBezTo>
                  <a:cubicBezTo>
                    <a:pt x="2191" y="35"/>
                    <a:pt x="2193" y="37"/>
                    <a:pt x="2193" y="40"/>
                  </a:cubicBezTo>
                  <a:lnTo>
                    <a:pt x="2196" y="55"/>
                  </a:lnTo>
                  <a:cubicBezTo>
                    <a:pt x="2197" y="57"/>
                    <a:pt x="2196" y="60"/>
                    <a:pt x="2195" y="62"/>
                  </a:cubicBezTo>
                  <a:cubicBezTo>
                    <a:pt x="2193" y="63"/>
                    <a:pt x="2191" y="64"/>
                    <a:pt x="2188" y="64"/>
                  </a:cubicBezTo>
                  <a:lnTo>
                    <a:pt x="38" y="64"/>
                  </a:lnTo>
                  <a:cubicBezTo>
                    <a:pt x="36" y="64"/>
                    <a:pt x="34" y="63"/>
                    <a:pt x="32" y="61"/>
                  </a:cubicBezTo>
                  <a:cubicBezTo>
                    <a:pt x="31" y="59"/>
                    <a:pt x="30" y="57"/>
                    <a:pt x="31" y="54"/>
                  </a:cubicBezTo>
                  <a:lnTo>
                    <a:pt x="35" y="39"/>
                  </a:lnTo>
                  <a:cubicBezTo>
                    <a:pt x="35" y="37"/>
                    <a:pt x="37" y="35"/>
                    <a:pt x="39" y="34"/>
                  </a:cubicBezTo>
                  <a:cubicBezTo>
                    <a:pt x="41" y="33"/>
                    <a:pt x="44" y="33"/>
                    <a:pt x="46" y="34"/>
                  </a:cubicBezTo>
                  <a:lnTo>
                    <a:pt x="50" y="36"/>
                  </a:lnTo>
                  <a:cubicBezTo>
                    <a:pt x="52" y="37"/>
                    <a:pt x="53" y="39"/>
                    <a:pt x="54" y="41"/>
                  </a:cubicBezTo>
                  <a:cubicBezTo>
                    <a:pt x="55" y="43"/>
                    <a:pt x="55" y="46"/>
                    <a:pt x="53" y="47"/>
                  </a:cubicBezTo>
                  <a:lnTo>
                    <a:pt x="45" y="61"/>
                  </a:lnTo>
                  <a:cubicBezTo>
                    <a:pt x="43" y="65"/>
                    <a:pt x="38" y="67"/>
                    <a:pt x="34" y="64"/>
                  </a:cubicBezTo>
                  <a:lnTo>
                    <a:pt x="27" y="60"/>
                  </a:lnTo>
                  <a:cubicBezTo>
                    <a:pt x="25" y="59"/>
                    <a:pt x="24" y="57"/>
                    <a:pt x="24" y="55"/>
                  </a:cubicBezTo>
                  <a:cubicBezTo>
                    <a:pt x="23" y="52"/>
                    <a:pt x="24" y="50"/>
                    <a:pt x="26" y="48"/>
                  </a:cubicBezTo>
                  <a:lnTo>
                    <a:pt x="37" y="37"/>
                  </a:lnTo>
                  <a:cubicBezTo>
                    <a:pt x="39" y="35"/>
                    <a:pt x="41" y="34"/>
                    <a:pt x="43" y="34"/>
                  </a:cubicBezTo>
                  <a:cubicBezTo>
                    <a:pt x="46" y="35"/>
                    <a:pt x="48" y="36"/>
                    <a:pt x="49" y="38"/>
                  </a:cubicBezTo>
                  <a:lnTo>
                    <a:pt x="53" y="44"/>
                  </a:lnTo>
                  <a:cubicBezTo>
                    <a:pt x="55" y="46"/>
                    <a:pt x="55" y="49"/>
                    <a:pt x="54" y="51"/>
                  </a:cubicBezTo>
                  <a:cubicBezTo>
                    <a:pt x="53" y="54"/>
                    <a:pt x="51" y="56"/>
                    <a:pt x="49" y="56"/>
                  </a:cubicBezTo>
                  <a:lnTo>
                    <a:pt x="34" y="60"/>
                  </a:lnTo>
                  <a:cubicBezTo>
                    <a:pt x="31" y="61"/>
                    <a:pt x="29" y="60"/>
                    <a:pt x="27" y="59"/>
                  </a:cubicBezTo>
                  <a:cubicBezTo>
                    <a:pt x="25" y="57"/>
                    <a:pt x="23" y="55"/>
                    <a:pt x="23" y="52"/>
                  </a:cubicBezTo>
                  <a:lnTo>
                    <a:pt x="23" y="44"/>
                  </a:lnTo>
                  <a:cubicBezTo>
                    <a:pt x="23" y="42"/>
                    <a:pt x="24" y="40"/>
                    <a:pt x="26" y="38"/>
                  </a:cubicBezTo>
                  <a:cubicBezTo>
                    <a:pt x="28" y="37"/>
                    <a:pt x="30" y="36"/>
                    <a:pt x="32" y="37"/>
                  </a:cubicBezTo>
                  <a:lnTo>
                    <a:pt x="48" y="39"/>
                  </a:lnTo>
                  <a:cubicBezTo>
                    <a:pt x="51" y="39"/>
                    <a:pt x="53" y="40"/>
                    <a:pt x="54" y="42"/>
                  </a:cubicBezTo>
                  <a:cubicBezTo>
                    <a:pt x="55" y="44"/>
                    <a:pt x="56" y="46"/>
                    <a:pt x="55" y="48"/>
                  </a:cubicBezTo>
                  <a:lnTo>
                    <a:pt x="54" y="53"/>
                  </a:lnTo>
                  <a:cubicBezTo>
                    <a:pt x="54" y="55"/>
                    <a:pt x="52" y="57"/>
                    <a:pt x="50" y="59"/>
                  </a:cubicBezTo>
                  <a:cubicBezTo>
                    <a:pt x="48" y="60"/>
                    <a:pt x="46" y="60"/>
                    <a:pt x="43" y="59"/>
                  </a:cubicBezTo>
                  <a:lnTo>
                    <a:pt x="29" y="53"/>
                  </a:lnTo>
                  <a:cubicBezTo>
                    <a:pt x="27" y="52"/>
                    <a:pt x="26" y="50"/>
                    <a:pt x="25" y="48"/>
                  </a:cubicBezTo>
                  <a:cubicBezTo>
                    <a:pt x="24" y="46"/>
                    <a:pt x="24" y="43"/>
                    <a:pt x="26" y="41"/>
                  </a:cubicBezTo>
                  <a:lnTo>
                    <a:pt x="31" y="33"/>
                  </a:lnTo>
                  <a:cubicBezTo>
                    <a:pt x="32" y="31"/>
                    <a:pt x="34" y="30"/>
                    <a:pt x="37" y="30"/>
                  </a:cubicBezTo>
                  <a:cubicBezTo>
                    <a:pt x="39" y="29"/>
                    <a:pt x="41" y="30"/>
                    <a:pt x="43" y="32"/>
                  </a:cubicBezTo>
                  <a:lnTo>
                    <a:pt x="54" y="43"/>
                  </a:lnTo>
                  <a:cubicBezTo>
                    <a:pt x="56" y="44"/>
                    <a:pt x="57" y="47"/>
                    <a:pt x="56" y="49"/>
                  </a:cubicBezTo>
                  <a:cubicBezTo>
                    <a:pt x="56" y="51"/>
                    <a:pt x="55" y="53"/>
                    <a:pt x="53" y="55"/>
                  </a:cubicBezTo>
                  <a:lnTo>
                    <a:pt x="49" y="58"/>
                  </a:lnTo>
                  <a:cubicBezTo>
                    <a:pt x="47" y="59"/>
                    <a:pt x="45" y="60"/>
                    <a:pt x="43" y="59"/>
                  </a:cubicBezTo>
                  <a:cubicBezTo>
                    <a:pt x="40" y="59"/>
                    <a:pt x="38" y="57"/>
                    <a:pt x="37" y="55"/>
                  </a:cubicBezTo>
                  <a:lnTo>
                    <a:pt x="30" y="41"/>
                  </a:lnTo>
                  <a:cubicBezTo>
                    <a:pt x="29" y="39"/>
                    <a:pt x="29" y="37"/>
                    <a:pt x="30" y="34"/>
                  </a:cubicBezTo>
                  <a:cubicBezTo>
                    <a:pt x="31" y="32"/>
                    <a:pt x="33" y="31"/>
                    <a:pt x="35" y="30"/>
                  </a:cubicBezTo>
                  <a:lnTo>
                    <a:pt x="44" y="27"/>
                  </a:lnTo>
                  <a:cubicBezTo>
                    <a:pt x="46" y="26"/>
                    <a:pt x="49" y="26"/>
                    <a:pt x="51" y="28"/>
                  </a:cubicBezTo>
                  <a:cubicBezTo>
                    <a:pt x="53" y="29"/>
                    <a:pt x="54" y="31"/>
                    <a:pt x="54" y="34"/>
                  </a:cubicBezTo>
                  <a:lnTo>
                    <a:pt x="55" y="49"/>
                  </a:lnTo>
                  <a:cubicBezTo>
                    <a:pt x="56" y="51"/>
                    <a:pt x="55" y="54"/>
                    <a:pt x="53" y="56"/>
                  </a:cubicBezTo>
                  <a:cubicBezTo>
                    <a:pt x="51" y="57"/>
                    <a:pt x="48" y="58"/>
                    <a:pt x="46" y="57"/>
                  </a:cubicBezTo>
                  <a:lnTo>
                    <a:pt x="37" y="55"/>
                  </a:lnTo>
                  <a:cubicBezTo>
                    <a:pt x="34" y="55"/>
                    <a:pt x="32" y="53"/>
                    <a:pt x="31" y="51"/>
                  </a:cubicBezTo>
                  <a:cubicBezTo>
                    <a:pt x="30" y="48"/>
                    <a:pt x="30" y="45"/>
                    <a:pt x="32" y="43"/>
                  </a:cubicBezTo>
                  <a:lnTo>
                    <a:pt x="40" y="30"/>
                  </a:lnTo>
                  <a:cubicBezTo>
                    <a:pt x="41" y="28"/>
                    <a:pt x="43" y="27"/>
                    <a:pt x="46" y="26"/>
                  </a:cubicBezTo>
                  <a:cubicBezTo>
                    <a:pt x="48" y="26"/>
                    <a:pt x="51" y="27"/>
                    <a:pt x="53" y="29"/>
                  </a:cubicBezTo>
                  <a:lnTo>
                    <a:pt x="59" y="36"/>
                  </a:lnTo>
                  <a:cubicBezTo>
                    <a:pt x="60" y="38"/>
                    <a:pt x="61" y="40"/>
                    <a:pt x="60" y="43"/>
                  </a:cubicBezTo>
                  <a:cubicBezTo>
                    <a:pt x="60" y="45"/>
                    <a:pt x="59" y="47"/>
                    <a:pt x="56" y="48"/>
                  </a:cubicBezTo>
                  <a:lnTo>
                    <a:pt x="42" y="56"/>
                  </a:lnTo>
                  <a:cubicBezTo>
                    <a:pt x="40" y="58"/>
                    <a:pt x="38" y="58"/>
                    <a:pt x="36" y="57"/>
                  </a:cubicBezTo>
                  <a:cubicBezTo>
                    <a:pt x="33" y="56"/>
                    <a:pt x="32" y="54"/>
                    <a:pt x="31" y="52"/>
                  </a:cubicBezTo>
                  <a:lnTo>
                    <a:pt x="29" y="46"/>
                  </a:lnTo>
                  <a:cubicBezTo>
                    <a:pt x="28" y="44"/>
                    <a:pt x="28" y="41"/>
                    <a:pt x="30" y="39"/>
                  </a:cubicBezTo>
                  <a:cubicBezTo>
                    <a:pt x="31" y="37"/>
                    <a:pt x="33" y="36"/>
                    <a:pt x="35" y="36"/>
                  </a:cubicBezTo>
                  <a:lnTo>
                    <a:pt x="50" y="33"/>
                  </a:lnTo>
                  <a:cubicBezTo>
                    <a:pt x="52" y="32"/>
                    <a:pt x="55" y="33"/>
                    <a:pt x="57" y="34"/>
                  </a:cubicBezTo>
                  <a:cubicBezTo>
                    <a:pt x="58" y="36"/>
                    <a:pt x="59" y="38"/>
                    <a:pt x="59" y="40"/>
                  </a:cubicBezTo>
                  <a:lnTo>
                    <a:pt x="59" y="3497"/>
                  </a:lnTo>
                  <a:close/>
                  <a:moveTo>
                    <a:pt x="43" y="40"/>
                  </a:moveTo>
                  <a:lnTo>
                    <a:pt x="53" y="48"/>
                  </a:lnTo>
                  <a:lnTo>
                    <a:pt x="38" y="51"/>
                  </a:lnTo>
                  <a:lnTo>
                    <a:pt x="44" y="41"/>
                  </a:lnTo>
                  <a:lnTo>
                    <a:pt x="46" y="47"/>
                  </a:lnTo>
                  <a:lnTo>
                    <a:pt x="34" y="43"/>
                  </a:lnTo>
                  <a:lnTo>
                    <a:pt x="48" y="35"/>
                  </a:lnTo>
                  <a:lnTo>
                    <a:pt x="46" y="47"/>
                  </a:lnTo>
                  <a:lnTo>
                    <a:pt x="40" y="40"/>
                  </a:lnTo>
                  <a:lnTo>
                    <a:pt x="53" y="39"/>
                  </a:lnTo>
                  <a:lnTo>
                    <a:pt x="45" y="52"/>
                  </a:lnTo>
                  <a:lnTo>
                    <a:pt x="40" y="40"/>
                  </a:lnTo>
                  <a:lnTo>
                    <a:pt x="49" y="42"/>
                  </a:lnTo>
                  <a:lnTo>
                    <a:pt x="39" y="50"/>
                  </a:lnTo>
                  <a:lnTo>
                    <a:pt x="38" y="35"/>
                  </a:lnTo>
                  <a:lnTo>
                    <a:pt x="49" y="42"/>
                  </a:lnTo>
                  <a:lnTo>
                    <a:pt x="40" y="45"/>
                  </a:lnTo>
                  <a:lnTo>
                    <a:pt x="45" y="34"/>
                  </a:lnTo>
                  <a:lnTo>
                    <a:pt x="52" y="48"/>
                  </a:lnTo>
                  <a:lnTo>
                    <a:pt x="40" y="45"/>
                  </a:lnTo>
                  <a:lnTo>
                    <a:pt x="44" y="42"/>
                  </a:lnTo>
                  <a:lnTo>
                    <a:pt x="43" y="54"/>
                  </a:lnTo>
                  <a:lnTo>
                    <a:pt x="32" y="43"/>
                  </a:lnTo>
                  <a:lnTo>
                    <a:pt x="44" y="42"/>
                  </a:lnTo>
                  <a:lnTo>
                    <a:pt x="39" y="50"/>
                  </a:lnTo>
                  <a:lnTo>
                    <a:pt x="36" y="38"/>
                  </a:lnTo>
                  <a:lnTo>
                    <a:pt x="50" y="44"/>
                  </a:lnTo>
                  <a:lnTo>
                    <a:pt x="39" y="50"/>
                  </a:lnTo>
                  <a:lnTo>
                    <a:pt x="40" y="45"/>
                  </a:lnTo>
                  <a:lnTo>
                    <a:pt x="46" y="54"/>
                  </a:lnTo>
                  <a:lnTo>
                    <a:pt x="30" y="52"/>
                  </a:lnTo>
                  <a:lnTo>
                    <a:pt x="39" y="44"/>
                  </a:lnTo>
                  <a:lnTo>
                    <a:pt x="39" y="52"/>
                  </a:lnTo>
                  <a:lnTo>
                    <a:pt x="29" y="45"/>
                  </a:lnTo>
                  <a:lnTo>
                    <a:pt x="44" y="41"/>
                  </a:lnTo>
                  <a:lnTo>
                    <a:pt x="40" y="53"/>
                  </a:lnTo>
                  <a:lnTo>
                    <a:pt x="36" y="47"/>
                  </a:lnTo>
                  <a:lnTo>
                    <a:pt x="48" y="48"/>
                  </a:lnTo>
                  <a:lnTo>
                    <a:pt x="37" y="59"/>
                  </a:lnTo>
                  <a:lnTo>
                    <a:pt x="35" y="47"/>
                  </a:lnTo>
                  <a:lnTo>
                    <a:pt x="42" y="51"/>
                  </a:lnTo>
                  <a:lnTo>
                    <a:pt x="32" y="53"/>
                  </a:lnTo>
                  <a:lnTo>
                    <a:pt x="40" y="39"/>
                  </a:lnTo>
                  <a:lnTo>
                    <a:pt x="43" y="51"/>
                  </a:lnTo>
                  <a:lnTo>
                    <a:pt x="39" y="49"/>
                  </a:lnTo>
                  <a:lnTo>
                    <a:pt x="50" y="44"/>
                  </a:lnTo>
                  <a:lnTo>
                    <a:pt x="46" y="59"/>
                  </a:lnTo>
                  <a:lnTo>
                    <a:pt x="38" y="48"/>
                  </a:lnTo>
                  <a:lnTo>
                    <a:pt x="2188" y="48"/>
                  </a:lnTo>
                  <a:lnTo>
                    <a:pt x="2181" y="58"/>
                  </a:lnTo>
                  <a:lnTo>
                    <a:pt x="2178" y="43"/>
                  </a:lnTo>
                  <a:lnTo>
                    <a:pt x="2189" y="49"/>
                  </a:lnTo>
                  <a:lnTo>
                    <a:pt x="2185" y="51"/>
                  </a:lnTo>
                  <a:lnTo>
                    <a:pt x="2189" y="40"/>
                  </a:lnTo>
                  <a:lnTo>
                    <a:pt x="2196" y="54"/>
                  </a:lnTo>
                  <a:lnTo>
                    <a:pt x="2184" y="51"/>
                  </a:lnTo>
                  <a:lnTo>
                    <a:pt x="2191" y="47"/>
                  </a:lnTo>
                  <a:lnTo>
                    <a:pt x="2190" y="59"/>
                  </a:lnTo>
                  <a:lnTo>
                    <a:pt x="2180" y="48"/>
                  </a:lnTo>
                  <a:lnTo>
                    <a:pt x="2192" y="47"/>
                  </a:lnTo>
                  <a:lnTo>
                    <a:pt x="2188" y="53"/>
                  </a:lnTo>
                  <a:lnTo>
                    <a:pt x="2184" y="41"/>
                  </a:lnTo>
                  <a:lnTo>
                    <a:pt x="2198" y="45"/>
                  </a:lnTo>
                  <a:lnTo>
                    <a:pt x="2187" y="52"/>
                  </a:lnTo>
                  <a:lnTo>
                    <a:pt x="2187" y="44"/>
                  </a:lnTo>
                  <a:lnTo>
                    <a:pt x="2197" y="52"/>
                  </a:lnTo>
                  <a:lnTo>
                    <a:pt x="2182" y="55"/>
                  </a:lnTo>
                  <a:lnTo>
                    <a:pt x="2188" y="44"/>
                  </a:lnTo>
                  <a:lnTo>
                    <a:pt x="2190" y="49"/>
                  </a:lnTo>
                  <a:lnTo>
                    <a:pt x="2179" y="45"/>
                  </a:lnTo>
                  <a:lnTo>
                    <a:pt x="2193" y="38"/>
                  </a:lnTo>
                  <a:lnTo>
                    <a:pt x="2190" y="50"/>
                  </a:lnTo>
                  <a:lnTo>
                    <a:pt x="2185" y="42"/>
                  </a:lnTo>
                  <a:lnTo>
                    <a:pt x="2197" y="43"/>
                  </a:lnTo>
                  <a:lnTo>
                    <a:pt x="2186" y="54"/>
                  </a:lnTo>
                  <a:lnTo>
                    <a:pt x="2185" y="42"/>
                  </a:lnTo>
                  <a:lnTo>
                    <a:pt x="2189" y="45"/>
                  </a:lnTo>
                  <a:lnTo>
                    <a:pt x="2177" y="48"/>
                  </a:lnTo>
                  <a:lnTo>
                    <a:pt x="2184" y="34"/>
                  </a:lnTo>
                  <a:lnTo>
                    <a:pt x="2189" y="45"/>
                  </a:lnTo>
                  <a:lnTo>
                    <a:pt x="2180" y="42"/>
                  </a:lnTo>
                  <a:lnTo>
                    <a:pt x="2190" y="35"/>
                  </a:lnTo>
                  <a:lnTo>
                    <a:pt x="2189" y="50"/>
                  </a:lnTo>
                  <a:lnTo>
                    <a:pt x="2180" y="42"/>
                  </a:lnTo>
                  <a:lnTo>
                    <a:pt x="2189" y="40"/>
                  </a:lnTo>
                  <a:lnTo>
                    <a:pt x="2184" y="52"/>
                  </a:lnTo>
                  <a:lnTo>
                    <a:pt x="2176" y="39"/>
                  </a:lnTo>
                  <a:lnTo>
                    <a:pt x="2189" y="40"/>
                  </a:lnTo>
                  <a:lnTo>
                    <a:pt x="2183" y="47"/>
                  </a:lnTo>
                  <a:lnTo>
                    <a:pt x="2180" y="34"/>
                  </a:lnTo>
                  <a:lnTo>
                    <a:pt x="2194" y="41"/>
                  </a:lnTo>
                  <a:lnTo>
                    <a:pt x="2183" y="47"/>
                  </a:lnTo>
                  <a:lnTo>
                    <a:pt x="2184" y="41"/>
                  </a:lnTo>
                  <a:lnTo>
                    <a:pt x="2190" y="50"/>
                  </a:lnTo>
                  <a:lnTo>
                    <a:pt x="2174" y="48"/>
                  </a:lnTo>
                  <a:lnTo>
                    <a:pt x="2183" y="40"/>
                  </a:lnTo>
                  <a:lnTo>
                    <a:pt x="2183" y="3497"/>
                  </a:lnTo>
                  <a:lnTo>
                    <a:pt x="2175" y="3489"/>
                  </a:lnTo>
                  <a:lnTo>
                    <a:pt x="2191" y="3488"/>
                  </a:lnTo>
                  <a:lnTo>
                    <a:pt x="2184" y="3498"/>
                  </a:lnTo>
                  <a:lnTo>
                    <a:pt x="2183" y="3494"/>
                  </a:lnTo>
                  <a:lnTo>
                    <a:pt x="2194" y="3500"/>
                  </a:lnTo>
                  <a:lnTo>
                    <a:pt x="2180" y="3506"/>
                  </a:lnTo>
                  <a:lnTo>
                    <a:pt x="2183" y="3494"/>
                  </a:lnTo>
                  <a:lnTo>
                    <a:pt x="2189" y="3502"/>
                  </a:lnTo>
                  <a:lnTo>
                    <a:pt x="2176" y="3502"/>
                  </a:lnTo>
                  <a:lnTo>
                    <a:pt x="2185" y="3490"/>
                  </a:lnTo>
                  <a:lnTo>
                    <a:pt x="2189" y="3502"/>
                  </a:lnTo>
                  <a:lnTo>
                    <a:pt x="2180" y="3499"/>
                  </a:lnTo>
                  <a:lnTo>
                    <a:pt x="2190" y="3491"/>
                  </a:lnTo>
                  <a:lnTo>
                    <a:pt x="2190" y="3506"/>
                  </a:lnTo>
                  <a:lnTo>
                    <a:pt x="2180" y="3499"/>
                  </a:lnTo>
                  <a:lnTo>
                    <a:pt x="2189" y="3496"/>
                  </a:lnTo>
                  <a:lnTo>
                    <a:pt x="2184" y="3507"/>
                  </a:lnTo>
                  <a:lnTo>
                    <a:pt x="2177" y="3493"/>
                  </a:lnTo>
                  <a:lnTo>
                    <a:pt x="2189" y="3496"/>
                  </a:lnTo>
                  <a:lnTo>
                    <a:pt x="2185" y="3499"/>
                  </a:lnTo>
                  <a:lnTo>
                    <a:pt x="2186" y="3487"/>
                  </a:lnTo>
                  <a:lnTo>
                    <a:pt x="2197" y="3498"/>
                  </a:lnTo>
                  <a:lnTo>
                    <a:pt x="2185" y="3499"/>
                  </a:lnTo>
                  <a:lnTo>
                    <a:pt x="2190" y="3491"/>
                  </a:lnTo>
                  <a:lnTo>
                    <a:pt x="2192" y="3502"/>
                  </a:lnTo>
                  <a:lnTo>
                    <a:pt x="2178" y="3494"/>
                  </a:lnTo>
                  <a:lnTo>
                    <a:pt x="2190" y="3491"/>
                  </a:lnTo>
                  <a:lnTo>
                    <a:pt x="2188" y="3495"/>
                  </a:lnTo>
                  <a:lnTo>
                    <a:pt x="2182" y="3484"/>
                  </a:lnTo>
                  <a:lnTo>
                    <a:pt x="2197" y="3487"/>
                  </a:lnTo>
                  <a:lnTo>
                    <a:pt x="2187" y="3494"/>
                  </a:lnTo>
                  <a:lnTo>
                    <a:pt x="2187" y="3486"/>
                  </a:lnTo>
                  <a:lnTo>
                    <a:pt x="2198" y="3494"/>
                  </a:lnTo>
                  <a:lnTo>
                    <a:pt x="2184" y="3498"/>
                  </a:lnTo>
                  <a:lnTo>
                    <a:pt x="2188" y="3486"/>
                  </a:lnTo>
                  <a:lnTo>
                    <a:pt x="2192" y="3493"/>
                  </a:lnTo>
                  <a:lnTo>
                    <a:pt x="2180" y="3492"/>
                  </a:lnTo>
                  <a:lnTo>
                    <a:pt x="2191" y="3482"/>
                  </a:lnTo>
                  <a:lnTo>
                    <a:pt x="2192" y="3494"/>
                  </a:lnTo>
                  <a:lnTo>
                    <a:pt x="2185" y="3489"/>
                  </a:lnTo>
                  <a:lnTo>
                    <a:pt x="2197" y="3486"/>
                  </a:lnTo>
                  <a:lnTo>
                    <a:pt x="2191" y="3500"/>
                  </a:lnTo>
                  <a:lnTo>
                    <a:pt x="2185" y="3489"/>
                  </a:lnTo>
                  <a:lnTo>
                    <a:pt x="2189" y="3490"/>
                  </a:lnTo>
                  <a:lnTo>
                    <a:pt x="2179" y="3497"/>
                  </a:lnTo>
                  <a:lnTo>
                    <a:pt x="2180" y="3481"/>
                  </a:lnTo>
                  <a:lnTo>
                    <a:pt x="2188" y="3489"/>
                  </a:lnTo>
                  <a:lnTo>
                    <a:pt x="38" y="3489"/>
                  </a:lnTo>
                  <a:lnTo>
                    <a:pt x="46" y="3480"/>
                  </a:lnTo>
                  <a:lnTo>
                    <a:pt x="48" y="3496"/>
                  </a:lnTo>
                  <a:lnTo>
                    <a:pt x="39" y="3490"/>
                  </a:lnTo>
                  <a:lnTo>
                    <a:pt x="44" y="3489"/>
                  </a:lnTo>
                  <a:lnTo>
                    <a:pt x="38" y="3500"/>
                  </a:lnTo>
                  <a:lnTo>
                    <a:pt x="32" y="3486"/>
                  </a:lnTo>
                  <a:lnTo>
                    <a:pt x="44" y="3489"/>
                  </a:lnTo>
                  <a:lnTo>
                    <a:pt x="37" y="3494"/>
                  </a:lnTo>
                  <a:lnTo>
                    <a:pt x="38" y="3481"/>
                  </a:lnTo>
                  <a:lnTo>
                    <a:pt x="50" y="3491"/>
                  </a:lnTo>
                  <a:lnTo>
                    <a:pt x="37" y="3494"/>
                  </a:lnTo>
                  <a:lnTo>
                    <a:pt x="40" y="3487"/>
                  </a:lnTo>
                  <a:lnTo>
                    <a:pt x="46" y="3498"/>
                  </a:lnTo>
                  <a:lnTo>
                    <a:pt x="30" y="3494"/>
                  </a:lnTo>
                  <a:lnTo>
                    <a:pt x="39" y="3486"/>
                  </a:lnTo>
                  <a:lnTo>
                    <a:pt x="39" y="3494"/>
                  </a:lnTo>
                  <a:lnTo>
                    <a:pt x="31" y="3486"/>
                  </a:lnTo>
                  <a:lnTo>
                    <a:pt x="47" y="3485"/>
                  </a:lnTo>
                  <a:lnTo>
                    <a:pt x="40" y="3495"/>
                  </a:lnTo>
                  <a:lnTo>
                    <a:pt x="39" y="3491"/>
                  </a:lnTo>
                  <a:lnTo>
                    <a:pt x="50" y="3497"/>
                  </a:lnTo>
                  <a:lnTo>
                    <a:pt x="36" y="3503"/>
                  </a:lnTo>
                  <a:lnTo>
                    <a:pt x="39" y="3491"/>
                  </a:lnTo>
                  <a:lnTo>
                    <a:pt x="44" y="3499"/>
                  </a:lnTo>
                  <a:lnTo>
                    <a:pt x="32" y="3498"/>
                  </a:lnTo>
                  <a:lnTo>
                    <a:pt x="43" y="3487"/>
                  </a:lnTo>
                  <a:lnTo>
                    <a:pt x="44" y="3499"/>
                  </a:lnTo>
                  <a:lnTo>
                    <a:pt x="40" y="3496"/>
                  </a:lnTo>
                  <a:lnTo>
                    <a:pt x="52" y="3493"/>
                  </a:lnTo>
                  <a:lnTo>
                    <a:pt x="45" y="3507"/>
                  </a:lnTo>
                  <a:lnTo>
                    <a:pt x="40" y="3496"/>
                  </a:lnTo>
                  <a:lnTo>
                    <a:pt x="49" y="3499"/>
                  </a:lnTo>
                  <a:lnTo>
                    <a:pt x="38" y="3506"/>
                  </a:lnTo>
                  <a:lnTo>
                    <a:pt x="38" y="3491"/>
                  </a:lnTo>
                  <a:lnTo>
                    <a:pt x="49" y="3499"/>
                  </a:lnTo>
                  <a:lnTo>
                    <a:pt x="40" y="3502"/>
                  </a:lnTo>
                  <a:lnTo>
                    <a:pt x="44" y="3490"/>
                  </a:lnTo>
                  <a:lnTo>
                    <a:pt x="53" y="3502"/>
                  </a:lnTo>
                  <a:lnTo>
                    <a:pt x="40" y="3502"/>
                  </a:lnTo>
                  <a:lnTo>
                    <a:pt x="46" y="3494"/>
                  </a:lnTo>
                  <a:lnTo>
                    <a:pt x="48" y="3505"/>
                  </a:lnTo>
                  <a:lnTo>
                    <a:pt x="34" y="3497"/>
                  </a:lnTo>
                  <a:lnTo>
                    <a:pt x="46" y="3494"/>
                  </a:lnTo>
                  <a:lnTo>
                    <a:pt x="44" y="3498"/>
                  </a:lnTo>
                  <a:lnTo>
                    <a:pt x="38" y="3487"/>
                  </a:lnTo>
                  <a:lnTo>
                    <a:pt x="53" y="3490"/>
                  </a:lnTo>
                  <a:lnTo>
                    <a:pt x="43" y="3497"/>
                  </a:lnTo>
                  <a:lnTo>
                    <a:pt x="43" y="40"/>
                  </a:lnTo>
                  <a:close/>
                  <a:moveTo>
                    <a:pt x="11" y="40"/>
                  </a:moveTo>
                  <a:cubicBezTo>
                    <a:pt x="11" y="39"/>
                    <a:pt x="12" y="38"/>
                    <a:pt x="12" y="37"/>
                  </a:cubicBezTo>
                  <a:lnTo>
                    <a:pt x="14" y="33"/>
                  </a:lnTo>
                  <a:lnTo>
                    <a:pt x="19" y="26"/>
                  </a:lnTo>
                  <a:cubicBezTo>
                    <a:pt x="19" y="25"/>
                    <a:pt x="20" y="24"/>
                    <a:pt x="21" y="24"/>
                  </a:cubicBezTo>
                  <a:lnTo>
                    <a:pt x="26" y="21"/>
                  </a:lnTo>
                  <a:cubicBezTo>
                    <a:pt x="27" y="20"/>
                    <a:pt x="28" y="20"/>
                    <a:pt x="29" y="20"/>
                  </a:cubicBezTo>
                  <a:lnTo>
                    <a:pt x="36" y="19"/>
                  </a:lnTo>
                  <a:cubicBezTo>
                    <a:pt x="37" y="18"/>
                    <a:pt x="37" y="18"/>
                    <a:pt x="37" y="18"/>
                  </a:cubicBezTo>
                  <a:lnTo>
                    <a:pt x="41" y="18"/>
                  </a:lnTo>
                  <a:cubicBezTo>
                    <a:pt x="42" y="18"/>
                    <a:pt x="43" y="19"/>
                    <a:pt x="44" y="19"/>
                  </a:cubicBezTo>
                  <a:lnTo>
                    <a:pt x="59" y="24"/>
                  </a:lnTo>
                  <a:cubicBezTo>
                    <a:pt x="60" y="24"/>
                    <a:pt x="60" y="24"/>
                    <a:pt x="61" y="25"/>
                  </a:cubicBezTo>
                  <a:lnTo>
                    <a:pt x="64" y="27"/>
                  </a:lnTo>
                  <a:cubicBezTo>
                    <a:pt x="64" y="27"/>
                    <a:pt x="65" y="27"/>
                    <a:pt x="65" y="28"/>
                  </a:cubicBezTo>
                  <a:lnTo>
                    <a:pt x="70" y="33"/>
                  </a:lnTo>
                  <a:cubicBezTo>
                    <a:pt x="71" y="34"/>
                    <a:pt x="72" y="35"/>
                    <a:pt x="72" y="36"/>
                  </a:cubicBezTo>
                  <a:lnTo>
                    <a:pt x="74" y="43"/>
                  </a:lnTo>
                  <a:cubicBezTo>
                    <a:pt x="74" y="44"/>
                    <a:pt x="75" y="45"/>
                    <a:pt x="74" y="47"/>
                  </a:cubicBezTo>
                  <a:lnTo>
                    <a:pt x="73" y="54"/>
                  </a:lnTo>
                  <a:cubicBezTo>
                    <a:pt x="73" y="54"/>
                    <a:pt x="73" y="55"/>
                    <a:pt x="73" y="55"/>
                  </a:cubicBezTo>
                  <a:lnTo>
                    <a:pt x="72" y="58"/>
                  </a:lnTo>
                  <a:cubicBezTo>
                    <a:pt x="72" y="59"/>
                    <a:pt x="71" y="60"/>
                    <a:pt x="71" y="60"/>
                  </a:cubicBezTo>
                  <a:lnTo>
                    <a:pt x="65" y="68"/>
                  </a:lnTo>
                  <a:cubicBezTo>
                    <a:pt x="65" y="69"/>
                    <a:pt x="64" y="69"/>
                    <a:pt x="64" y="69"/>
                  </a:cubicBezTo>
                  <a:lnTo>
                    <a:pt x="61" y="72"/>
                  </a:lnTo>
                  <a:cubicBezTo>
                    <a:pt x="60" y="73"/>
                    <a:pt x="60" y="73"/>
                    <a:pt x="59" y="74"/>
                  </a:cubicBezTo>
                  <a:lnTo>
                    <a:pt x="52" y="77"/>
                  </a:lnTo>
                  <a:cubicBezTo>
                    <a:pt x="50" y="77"/>
                    <a:pt x="49" y="78"/>
                    <a:pt x="47" y="77"/>
                  </a:cubicBezTo>
                  <a:lnTo>
                    <a:pt x="39" y="76"/>
                  </a:lnTo>
                  <a:cubicBezTo>
                    <a:pt x="38" y="76"/>
                    <a:pt x="37" y="76"/>
                    <a:pt x="36" y="75"/>
                  </a:cubicBezTo>
                  <a:lnTo>
                    <a:pt x="29" y="71"/>
                  </a:lnTo>
                  <a:cubicBezTo>
                    <a:pt x="29" y="71"/>
                    <a:pt x="28" y="71"/>
                    <a:pt x="28" y="70"/>
                  </a:cubicBezTo>
                  <a:lnTo>
                    <a:pt x="25" y="67"/>
                  </a:lnTo>
                  <a:cubicBezTo>
                    <a:pt x="24" y="66"/>
                    <a:pt x="24" y="66"/>
                    <a:pt x="23" y="65"/>
                  </a:cubicBezTo>
                  <a:lnTo>
                    <a:pt x="17" y="52"/>
                  </a:lnTo>
                  <a:cubicBezTo>
                    <a:pt x="17" y="51"/>
                    <a:pt x="16" y="50"/>
                    <a:pt x="16" y="48"/>
                  </a:cubicBezTo>
                  <a:lnTo>
                    <a:pt x="16" y="43"/>
                  </a:lnTo>
                  <a:lnTo>
                    <a:pt x="18" y="34"/>
                  </a:lnTo>
                  <a:cubicBezTo>
                    <a:pt x="18" y="33"/>
                    <a:pt x="18" y="32"/>
                    <a:pt x="19" y="31"/>
                  </a:cubicBezTo>
                  <a:lnTo>
                    <a:pt x="22" y="26"/>
                  </a:lnTo>
                  <a:cubicBezTo>
                    <a:pt x="22" y="25"/>
                    <a:pt x="23" y="24"/>
                    <a:pt x="24" y="24"/>
                  </a:cubicBezTo>
                  <a:lnTo>
                    <a:pt x="30" y="20"/>
                  </a:lnTo>
                  <a:lnTo>
                    <a:pt x="35" y="17"/>
                  </a:lnTo>
                  <a:cubicBezTo>
                    <a:pt x="36" y="17"/>
                    <a:pt x="37" y="16"/>
                    <a:pt x="38" y="16"/>
                  </a:cubicBezTo>
                  <a:lnTo>
                    <a:pt x="2188" y="16"/>
                  </a:lnTo>
                  <a:cubicBezTo>
                    <a:pt x="2190" y="16"/>
                    <a:pt x="2191" y="17"/>
                    <a:pt x="2192" y="17"/>
                  </a:cubicBezTo>
                  <a:lnTo>
                    <a:pt x="2196" y="19"/>
                  </a:lnTo>
                  <a:lnTo>
                    <a:pt x="2203" y="24"/>
                  </a:lnTo>
                  <a:cubicBezTo>
                    <a:pt x="2204" y="24"/>
                    <a:pt x="2205" y="25"/>
                    <a:pt x="2206" y="25"/>
                  </a:cubicBezTo>
                  <a:lnTo>
                    <a:pt x="2210" y="30"/>
                  </a:lnTo>
                  <a:cubicBezTo>
                    <a:pt x="2211" y="32"/>
                    <a:pt x="2211" y="33"/>
                    <a:pt x="2211" y="34"/>
                  </a:cubicBezTo>
                  <a:lnTo>
                    <a:pt x="2212" y="42"/>
                  </a:lnTo>
                  <a:lnTo>
                    <a:pt x="2212" y="48"/>
                  </a:lnTo>
                  <a:cubicBezTo>
                    <a:pt x="2212" y="50"/>
                    <a:pt x="2212" y="51"/>
                    <a:pt x="2212" y="52"/>
                  </a:cubicBezTo>
                  <a:lnTo>
                    <a:pt x="2205" y="65"/>
                  </a:lnTo>
                  <a:cubicBezTo>
                    <a:pt x="2204" y="66"/>
                    <a:pt x="2203" y="67"/>
                    <a:pt x="2202" y="68"/>
                  </a:cubicBezTo>
                  <a:lnTo>
                    <a:pt x="2198" y="71"/>
                  </a:lnTo>
                  <a:lnTo>
                    <a:pt x="2190" y="75"/>
                  </a:lnTo>
                  <a:cubicBezTo>
                    <a:pt x="2190" y="76"/>
                    <a:pt x="2189" y="76"/>
                    <a:pt x="2188" y="76"/>
                  </a:cubicBezTo>
                  <a:lnTo>
                    <a:pt x="2181" y="77"/>
                  </a:lnTo>
                  <a:cubicBezTo>
                    <a:pt x="2179" y="78"/>
                    <a:pt x="2178" y="77"/>
                    <a:pt x="2176" y="77"/>
                  </a:cubicBezTo>
                  <a:lnTo>
                    <a:pt x="2169" y="74"/>
                  </a:lnTo>
                  <a:cubicBezTo>
                    <a:pt x="2168" y="73"/>
                    <a:pt x="2168" y="73"/>
                    <a:pt x="2167" y="72"/>
                  </a:cubicBezTo>
                  <a:lnTo>
                    <a:pt x="2164" y="69"/>
                  </a:lnTo>
                  <a:cubicBezTo>
                    <a:pt x="2163" y="69"/>
                    <a:pt x="2163" y="68"/>
                    <a:pt x="2163" y="68"/>
                  </a:cubicBezTo>
                  <a:lnTo>
                    <a:pt x="2158" y="60"/>
                  </a:lnTo>
                  <a:cubicBezTo>
                    <a:pt x="2157" y="59"/>
                    <a:pt x="2157" y="59"/>
                    <a:pt x="2157" y="58"/>
                  </a:cubicBezTo>
                  <a:lnTo>
                    <a:pt x="2156" y="55"/>
                  </a:lnTo>
                  <a:cubicBezTo>
                    <a:pt x="2156" y="55"/>
                    <a:pt x="2156" y="54"/>
                    <a:pt x="2156" y="54"/>
                  </a:cubicBezTo>
                  <a:lnTo>
                    <a:pt x="2155" y="47"/>
                  </a:lnTo>
                  <a:cubicBezTo>
                    <a:pt x="2154" y="45"/>
                    <a:pt x="2154" y="44"/>
                    <a:pt x="2155" y="43"/>
                  </a:cubicBezTo>
                  <a:lnTo>
                    <a:pt x="2157" y="36"/>
                  </a:lnTo>
                  <a:cubicBezTo>
                    <a:pt x="2157" y="35"/>
                    <a:pt x="2158" y="34"/>
                    <a:pt x="2159" y="33"/>
                  </a:cubicBezTo>
                  <a:lnTo>
                    <a:pt x="2164" y="28"/>
                  </a:lnTo>
                  <a:cubicBezTo>
                    <a:pt x="2164" y="27"/>
                    <a:pt x="2165" y="27"/>
                    <a:pt x="2165" y="27"/>
                  </a:cubicBezTo>
                  <a:lnTo>
                    <a:pt x="2168" y="25"/>
                  </a:lnTo>
                  <a:cubicBezTo>
                    <a:pt x="2169" y="24"/>
                    <a:pt x="2169" y="24"/>
                    <a:pt x="2170" y="24"/>
                  </a:cubicBezTo>
                  <a:lnTo>
                    <a:pt x="2185" y="19"/>
                  </a:lnTo>
                  <a:cubicBezTo>
                    <a:pt x="2186" y="19"/>
                    <a:pt x="2187" y="18"/>
                    <a:pt x="2187" y="18"/>
                  </a:cubicBezTo>
                  <a:lnTo>
                    <a:pt x="2191" y="18"/>
                  </a:lnTo>
                  <a:cubicBezTo>
                    <a:pt x="2192" y="18"/>
                    <a:pt x="2192" y="18"/>
                    <a:pt x="2193" y="19"/>
                  </a:cubicBezTo>
                  <a:lnTo>
                    <a:pt x="2200" y="20"/>
                  </a:lnTo>
                  <a:cubicBezTo>
                    <a:pt x="2201" y="20"/>
                    <a:pt x="2202" y="20"/>
                    <a:pt x="2203" y="21"/>
                  </a:cubicBezTo>
                  <a:lnTo>
                    <a:pt x="2209" y="25"/>
                  </a:lnTo>
                  <a:cubicBezTo>
                    <a:pt x="2210" y="26"/>
                    <a:pt x="2211" y="27"/>
                    <a:pt x="2212" y="28"/>
                  </a:cubicBezTo>
                  <a:lnTo>
                    <a:pt x="2215" y="34"/>
                  </a:lnTo>
                  <a:cubicBezTo>
                    <a:pt x="2215" y="35"/>
                    <a:pt x="2215" y="36"/>
                    <a:pt x="2215" y="37"/>
                  </a:cubicBezTo>
                  <a:lnTo>
                    <a:pt x="2215" y="40"/>
                  </a:lnTo>
                  <a:lnTo>
                    <a:pt x="2215" y="3497"/>
                  </a:lnTo>
                  <a:lnTo>
                    <a:pt x="2215" y="3501"/>
                  </a:lnTo>
                  <a:cubicBezTo>
                    <a:pt x="2215" y="3503"/>
                    <a:pt x="2215" y="3504"/>
                    <a:pt x="2215" y="3505"/>
                  </a:cubicBezTo>
                  <a:lnTo>
                    <a:pt x="2212" y="3512"/>
                  </a:lnTo>
                  <a:cubicBezTo>
                    <a:pt x="2211" y="3513"/>
                    <a:pt x="2210" y="3514"/>
                    <a:pt x="2209" y="3515"/>
                  </a:cubicBezTo>
                  <a:lnTo>
                    <a:pt x="2203" y="3519"/>
                  </a:lnTo>
                  <a:cubicBezTo>
                    <a:pt x="2202" y="3520"/>
                    <a:pt x="2201" y="3520"/>
                    <a:pt x="2200" y="3520"/>
                  </a:cubicBezTo>
                  <a:lnTo>
                    <a:pt x="2193" y="3521"/>
                  </a:lnTo>
                  <a:cubicBezTo>
                    <a:pt x="2192" y="3521"/>
                    <a:pt x="2192" y="3521"/>
                    <a:pt x="2191" y="3521"/>
                  </a:cubicBezTo>
                  <a:lnTo>
                    <a:pt x="2187" y="3521"/>
                  </a:lnTo>
                  <a:cubicBezTo>
                    <a:pt x="2187" y="3521"/>
                    <a:pt x="2186" y="3521"/>
                    <a:pt x="2185" y="3521"/>
                  </a:cubicBezTo>
                  <a:lnTo>
                    <a:pt x="2170" y="3517"/>
                  </a:lnTo>
                  <a:cubicBezTo>
                    <a:pt x="2170" y="3517"/>
                    <a:pt x="2169" y="3517"/>
                    <a:pt x="2168" y="3516"/>
                  </a:cubicBezTo>
                  <a:lnTo>
                    <a:pt x="2165" y="3514"/>
                  </a:lnTo>
                  <a:cubicBezTo>
                    <a:pt x="2165" y="3514"/>
                    <a:pt x="2164" y="3513"/>
                    <a:pt x="2164" y="3513"/>
                  </a:cubicBezTo>
                  <a:lnTo>
                    <a:pt x="2159" y="3508"/>
                  </a:lnTo>
                  <a:cubicBezTo>
                    <a:pt x="2158" y="3507"/>
                    <a:pt x="2157" y="3506"/>
                    <a:pt x="2157" y="3505"/>
                  </a:cubicBezTo>
                  <a:lnTo>
                    <a:pt x="2155" y="3498"/>
                  </a:lnTo>
                  <a:cubicBezTo>
                    <a:pt x="2154" y="3497"/>
                    <a:pt x="2154" y="3495"/>
                    <a:pt x="2155" y="3494"/>
                  </a:cubicBezTo>
                  <a:lnTo>
                    <a:pt x="2156" y="3487"/>
                  </a:lnTo>
                  <a:cubicBezTo>
                    <a:pt x="2156" y="3487"/>
                    <a:pt x="2156" y="3486"/>
                    <a:pt x="2156" y="3486"/>
                  </a:cubicBezTo>
                  <a:lnTo>
                    <a:pt x="2157" y="3483"/>
                  </a:lnTo>
                  <a:cubicBezTo>
                    <a:pt x="2157" y="3482"/>
                    <a:pt x="2157" y="3482"/>
                    <a:pt x="2158" y="3481"/>
                  </a:cubicBezTo>
                  <a:lnTo>
                    <a:pt x="2163" y="3473"/>
                  </a:lnTo>
                  <a:cubicBezTo>
                    <a:pt x="2163" y="3473"/>
                    <a:pt x="2163" y="3472"/>
                    <a:pt x="2164" y="3472"/>
                  </a:cubicBezTo>
                  <a:lnTo>
                    <a:pt x="2166" y="3470"/>
                  </a:lnTo>
                  <a:cubicBezTo>
                    <a:pt x="2166" y="3469"/>
                    <a:pt x="2167" y="3469"/>
                    <a:pt x="2167" y="3469"/>
                  </a:cubicBezTo>
                  <a:lnTo>
                    <a:pt x="2174" y="3465"/>
                  </a:lnTo>
                  <a:cubicBezTo>
                    <a:pt x="2176" y="3464"/>
                    <a:pt x="2177" y="3463"/>
                    <a:pt x="2178" y="3463"/>
                  </a:cubicBezTo>
                  <a:lnTo>
                    <a:pt x="2187" y="3463"/>
                  </a:lnTo>
                  <a:cubicBezTo>
                    <a:pt x="2189" y="3463"/>
                    <a:pt x="2191" y="3464"/>
                    <a:pt x="2192" y="3465"/>
                  </a:cubicBezTo>
                  <a:lnTo>
                    <a:pt x="2198" y="3469"/>
                  </a:lnTo>
                  <a:cubicBezTo>
                    <a:pt x="2198" y="3469"/>
                    <a:pt x="2199" y="3469"/>
                    <a:pt x="2199" y="3470"/>
                  </a:cubicBezTo>
                  <a:lnTo>
                    <a:pt x="2201" y="3472"/>
                  </a:lnTo>
                  <a:cubicBezTo>
                    <a:pt x="2202" y="3472"/>
                    <a:pt x="2202" y="3473"/>
                    <a:pt x="2202" y="3473"/>
                  </a:cubicBezTo>
                  <a:lnTo>
                    <a:pt x="2209" y="3485"/>
                  </a:lnTo>
                  <a:cubicBezTo>
                    <a:pt x="2210" y="3486"/>
                    <a:pt x="2210" y="3487"/>
                    <a:pt x="2210" y="3488"/>
                  </a:cubicBezTo>
                  <a:lnTo>
                    <a:pt x="2211" y="3492"/>
                  </a:lnTo>
                  <a:cubicBezTo>
                    <a:pt x="2211" y="3492"/>
                    <a:pt x="2211" y="3493"/>
                    <a:pt x="2211" y="3493"/>
                  </a:cubicBezTo>
                  <a:lnTo>
                    <a:pt x="2211" y="3501"/>
                  </a:lnTo>
                  <a:cubicBezTo>
                    <a:pt x="2211" y="3503"/>
                    <a:pt x="2211" y="3504"/>
                    <a:pt x="2210" y="3505"/>
                  </a:cubicBezTo>
                  <a:lnTo>
                    <a:pt x="2206" y="3512"/>
                  </a:lnTo>
                  <a:cubicBezTo>
                    <a:pt x="2206" y="3514"/>
                    <a:pt x="2205" y="3515"/>
                    <a:pt x="2203" y="3515"/>
                  </a:cubicBezTo>
                  <a:lnTo>
                    <a:pt x="2196" y="3519"/>
                  </a:lnTo>
                  <a:cubicBezTo>
                    <a:pt x="2196" y="3520"/>
                    <a:pt x="2195" y="3520"/>
                    <a:pt x="2194" y="3520"/>
                  </a:cubicBezTo>
                  <a:lnTo>
                    <a:pt x="2190" y="3521"/>
                  </a:lnTo>
                  <a:cubicBezTo>
                    <a:pt x="2190" y="3521"/>
                    <a:pt x="2189" y="3521"/>
                    <a:pt x="2188" y="3521"/>
                  </a:cubicBezTo>
                  <a:lnTo>
                    <a:pt x="38" y="3521"/>
                  </a:lnTo>
                  <a:lnTo>
                    <a:pt x="35" y="3521"/>
                  </a:lnTo>
                  <a:cubicBezTo>
                    <a:pt x="34" y="3521"/>
                    <a:pt x="33" y="3521"/>
                    <a:pt x="32" y="3521"/>
                  </a:cubicBezTo>
                  <a:lnTo>
                    <a:pt x="26" y="3518"/>
                  </a:lnTo>
                  <a:cubicBezTo>
                    <a:pt x="24" y="3517"/>
                    <a:pt x="23" y="3516"/>
                    <a:pt x="23" y="3514"/>
                  </a:cubicBezTo>
                  <a:lnTo>
                    <a:pt x="19" y="3507"/>
                  </a:lnTo>
                  <a:cubicBezTo>
                    <a:pt x="18" y="3507"/>
                    <a:pt x="18" y="3506"/>
                    <a:pt x="18" y="3504"/>
                  </a:cubicBezTo>
                  <a:lnTo>
                    <a:pt x="17" y="3496"/>
                  </a:lnTo>
                  <a:lnTo>
                    <a:pt x="16" y="3491"/>
                  </a:lnTo>
                  <a:cubicBezTo>
                    <a:pt x="16" y="3490"/>
                    <a:pt x="17" y="3489"/>
                    <a:pt x="17" y="3488"/>
                  </a:cubicBezTo>
                  <a:lnTo>
                    <a:pt x="23" y="3476"/>
                  </a:lnTo>
                  <a:cubicBezTo>
                    <a:pt x="24" y="3475"/>
                    <a:pt x="24" y="3474"/>
                    <a:pt x="25" y="3474"/>
                  </a:cubicBezTo>
                  <a:lnTo>
                    <a:pt x="28" y="3471"/>
                  </a:lnTo>
                  <a:cubicBezTo>
                    <a:pt x="28" y="3470"/>
                    <a:pt x="28" y="3470"/>
                    <a:pt x="29" y="3470"/>
                  </a:cubicBezTo>
                  <a:lnTo>
                    <a:pt x="36" y="3465"/>
                  </a:lnTo>
                  <a:cubicBezTo>
                    <a:pt x="37" y="3464"/>
                    <a:pt x="39" y="3463"/>
                    <a:pt x="40" y="3463"/>
                  </a:cubicBezTo>
                  <a:lnTo>
                    <a:pt x="48" y="3463"/>
                  </a:lnTo>
                  <a:cubicBezTo>
                    <a:pt x="50" y="3463"/>
                    <a:pt x="51" y="3464"/>
                    <a:pt x="52" y="3465"/>
                  </a:cubicBezTo>
                  <a:lnTo>
                    <a:pt x="59" y="3469"/>
                  </a:lnTo>
                  <a:lnTo>
                    <a:pt x="63" y="3471"/>
                  </a:lnTo>
                  <a:cubicBezTo>
                    <a:pt x="64" y="3471"/>
                    <a:pt x="64" y="3472"/>
                    <a:pt x="65" y="3473"/>
                  </a:cubicBezTo>
                  <a:lnTo>
                    <a:pt x="71" y="3481"/>
                  </a:lnTo>
                  <a:cubicBezTo>
                    <a:pt x="71" y="3481"/>
                    <a:pt x="72" y="3482"/>
                    <a:pt x="72" y="3483"/>
                  </a:cubicBezTo>
                  <a:lnTo>
                    <a:pt x="73" y="3486"/>
                  </a:lnTo>
                  <a:cubicBezTo>
                    <a:pt x="73" y="3486"/>
                    <a:pt x="73" y="3487"/>
                    <a:pt x="73" y="3487"/>
                  </a:cubicBezTo>
                  <a:lnTo>
                    <a:pt x="74" y="3494"/>
                  </a:lnTo>
                  <a:cubicBezTo>
                    <a:pt x="75" y="3495"/>
                    <a:pt x="74" y="3497"/>
                    <a:pt x="74" y="3498"/>
                  </a:cubicBezTo>
                  <a:lnTo>
                    <a:pt x="72" y="3505"/>
                  </a:lnTo>
                  <a:cubicBezTo>
                    <a:pt x="72" y="3506"/>
                    <a:pt x="71" y="3507"/>
                    <a:pt x="70" y="3508"/>
                  </a:cubicBezTo>
                  <a:lnTo>
                    <a:pt x="65" y="3513"/>
                  </a:lnTo>
                  <a:cubicBezTo>
                    <a:pt x="65" y="3513"/>
                    <a:pt x="64" y="3514"/>
                    <a:pt x="64" y="3514"/>
                  </a:cubicBezTo>
                  <a:lnTo>
                    <a:pt x="61" y="3516"/>
                  </a:lnTo>
                  <a:cubicBezTo>
                    <a:pt x="60" y="3517"/>
                    <a:pt x="59" y="3517"/>
                    <a:pt x="59" y="3517"/>
                  </a:cubicBezTo>
                  <a:lnTo>
                    <a:pt x="44" y="3521"/>
                  </a:lnTo>
                  <a:cubicBezTo>
                    <a:pt x="43" y="3521"/>
                    <a:pt x="42" y="3521"/>
                    <a:pt x="41" y="3521"/>
                  </a:cubicBezTo>
                  <a:lnTo>
                    <a:pt x="37" y="3521"/>
                  </a:lnTo>
                  <a:cubicBezTo>
                    <a:pt x="37" y="3521"/>
                    <a:pt x="37" y="3521"/>
                    <a:pt x="36" y="3521"/>
                  </a:cubicBezTo>
                  <a:lnTo>
                    <a:pt x="29" y="3520"/>
                  </a:lnTo>
                  <a:cubicBezTo>
                    <a:pt x="28" y="3520"/>
                    <a:pt x="27" y="3520"/>
                    <a:pt x="25" y="3519"/>
                  </a:cubicBezTo>
                  <a:lnTo>
                    <a:pt x="20" y="3515"/>
                  </a:lnTo>
                  <a:cubicBezTo>
                    <a:pt x="20" y="3514"/>
                    <a:pt x="19" y="3513"/>
                    <a:pt x="19" y="3512"/>
                  </a:cubicBezTo>
                  <a:lnTo>
                    <a:pt x="15" y="3505"/>
                  </a:lnTo>
                  <a:lnTo>
                    <a:pt x="12" y="3501"/>
                  </a:lnTo>
                  <a:cubicBezTo>
                    <a:pt x="12" y="3500"/>
                    <a:pt x="11" y="3499"/>
                    <a:pt x="11" y="3497"/>
                  </a:cubicBezTo>
                  <a:lnTo>
                    <a:pt x="11" y="40"/>
                  </a:lnTo>
                  <a:close/>
                  <a:moveTo>
                    <a:pt x="27" y="3497"/>
                  </a:moveTo>
                  <a:lnTo>
                    <a:pt x="27" y="3494"/>
                  </a:lnTo>
                  <a:lnTo>
                    <a:pt x="28" y="3497"/>
                  </a:lnTo>
                  <a:lnTo>
                    <a:pt x="32" y="3504"/>
                  </a:lnTo>
                  <a:lnTo>
                    <a:pt x="30" y="3502"/>
                  </a:lnTo>
                  <a:lnTo>
                    <a:pt x="35" y="3506"/>
                  </a:lnTo>
                  <a:lnTo>
                    <a:pt x="32" y="3505"/>
                  </a:lnTo>
                  <a:lnTo>
                    <a:pt x="39" y="3506"/>
                  </a:lnTo>
                  <a:lnTo>
                    <a:pt x="37" y="3505"/>
                  </a:lnTo>
                  <a:lnTo>
                    <a:pt x="41" y="3505"/>
                  </a:lnTo>
                  <a:lnTo>
                    <a:pt x="39" y="3506"/>
                  </a:lnTo>
                  <a:lnTo>
                    <a:pt x="54" y="3502"/>
                  </a:lnTo>
                  <a:lnTo>
                    <a:pt x="52" y="3503"/>
                  </a:lnTo>
                  <a:lnTo>
                    <a:pt x="55" y="3501"/>
                  </a:lnTo>
                  <a:lnTo>
                    <a:pt x="54" y="3502"/>
                  </a:lnTo>
                  <a:lnTo>
                    <a:pt x="59" y="3497"/>
                  </a:lnTo>
                  <a:lnTo>
                    <a:pt x="57" y="3500"/>
                  </a:lnTo>
                  <a:lnTo>
                    <a:pt x="59" y="3493"/>
                  </a:lnTo>
                  <a:lnTo>
                    <a:pt x="59" y="3497"/>
                  </a:lnTo>
                  <a:lnTo>
                    <a:pt x="58" y="3490"/>
                  </a:lnTo>
                  <a:lnTo>
                    <a:pt x="58" y="3491"/>
                  </a:lnTo>
                  <a:lnTo>
                    <a:pt x="57" y="3488"/>
                  </a:lnTo>
                  <a:lnTo>
                    <a:pt x="58" y="3490"/>
                  </a:lnTo>
                  <a:lnTo>
                    <a:pt x="52" y="3482"/>
                  </a:lnTo>
                  <a:lnTo>
                    <a:pt x="54" y="3484"/>
                  </a:lnTo>
                  <a:lnTo>
                    <a:pt x="51" y="3482"/>
                  </a:lnTo>
                  <a:lnTo>
                    <a:pt x="44" y="3478"/>
                  </a:lnTo>
                  <a:lnTo>
                    <a:pt x="48" y="3479"/>
                  </a:lnTo>
                  <a:lnTo>
                    <a:pt x="40" y="3479"/>
                  </a:lnTo>
                  <a:lnTo>
                    <a:pt x="45" y="3478"/>
                  </a:lnTo>
                  <a:lnTo>
                    <a:pt x="38" y="3483"/>
                  </a:lnTo>
                  <a:lnTo>
                    <a:pt x="39" y="3482"/>
                  </a:lnTo>
                  <a:lnTo>
                    <a:pt x="36" y="3485"/>
                  </a:lnTo>
                  <a:lnTo>
                    <a:pt x="38" y="3483"/>
                  </a:lnTo>
                  <a:lnTo>
                    <a:pt x="32" y="3495"/>
                  </a:lnTo>
                  <a:lnTo>
                    <a:pt x="32" y="3491"/>
                  </a:lnTo>
                  <a:lnTo>
                    <a:pt x="32" y="3494"/>
                  </a:lnTo>
                  <a:lnTo>
                    <a:pt x="33" y="3502"/>
                  </a:lnTo>
                  <a:lnTo>
                    <a:pt x="32" y="3499"/>
                  </a:lnTo>
                  <a:lnTo>
                    <a:pt x="36" y="3506"/>
                  </a:lnTo>
                  <a:lnTo>
                    <a:pt x="33" y="3503"/>
                  </a:lnTo>
                  <a:lnTo>
                    <a:pt x="39" y="3506"/>
                  </a:lnTo>
                  <a:lnTo>
                    <a:pt x="35" y="3505"/>
                  </a:lnTo>
                  <a:lnTo>
                    <a:pt x="38" y="3505"/>
                  </a:lnTo>
                  <a:lnTo>
                    <a:pt x="2188" y="3505"/>
                  </a:lnTo>
                  <a:lnTo>
                    <a:pt x="2187" y="3506"/>
                  </a:lnTo>
                  <a:lnTo>
                    <a:pt x="2191" y="3505"/>
                  </a:lnTo>
                  <a:lnTo>
                    <a:pt x="2188" y="3506"/>
                  </a:lnTo>
                  <a:lnTo>
                    <a:pt x="2195" y="3502"/>
                  </a:lnTo>
                  <a:lnTo>
                    <a:pt x="2193" y="3504"/>
                  </a:lnTo>
                  <a:lnTo>
                    <a:pt x="2197" y="3497"/>
                  </a:lnTo>
                  <a:lnTo>
                    <a:pt x="2195" y="3501"/>
                  </a:lnTo>
                  <a:lnTo>
                    <a:pt x="2195" y="3493"/>
                  </a:lnTo>
                  <a:lnTo>
                    <a:pt x="2196" y="3495"/>
                  </a:lnTo>
                  <a:lnTo>
                    <a:pt x="2195" y="3491"/>
                  </a:lnTo>
                  <a:lnTo>
                    <a:pt x="2196" y="3494"/>
                  </a:lnTo>
                  <a:lnTo>
                    <a:pt x="2189" y="3482"/>
                  </a:lnTo>
                  <a:lnTo>
                    <a:pt x="2190" y="3483"/>
                  </a:lnTo>
                  <a:lnTo>
                    <a:pt x="2188" y="3481"/>
                  </a:lnTo>
                  <a:lnTo>
                    <a:pt x="2189" y="3482"/>
                  </a:lnTo>
                  <a:lnTo>
                    <a:pt x="2183" y="3478"/>
                  </a:lnTo>
                  <a:lnTo>
                    <a:pt x="2187" y="3479"/>
                  </a:lnTo>
                  <a:lnTo>
                    <a:pt x="2178" y="3479"/>
                  </a:lnTo>
                  <a:lnTo>
                    <a:pt x="2182" y="3478"/>
                  </a:lnTo>
                  <a:lnTo>
                    <a:pt x="2175" y="3482"/>
                  </a:lnTo>
                  <a:lnTo>
                    <a:pt x="2177" y="3481"/>
                  </a:lnTo>
                  <a:lnTo>
                    <a:pt x="2175" y="3483"/>
                  </a:lnTo>
                  <a:lnTo>
                    <a:pt x="2176" y="3482"/>
                  </a:lnTo>
                  <a:lnTo>
                    <a:pt x="2171" y="3490"/>
                  </a:lnTo>
                  <a:lnTo>
                    <a:pt x="2172" y="3488"/>
                  </a:lnTo>
                  <a:lnTo>
                    <a:pt x="2171" y="3491"/>
                  </a:lnTo>
                  <a:lnTo>
                    <a:pt x="2171" y="3490"/>
                  </a:lnTo>
                  <a:lnTo>
                    <a:pt x="2170" y="3497"/>
                  </a:lnTo>
                  <a:lnTo>
                    <a:pt x="2170" y="3493"/>
                  </a:lnTo>
                  <a:lnTo>
                    <a:pt x="2172" y="3500"/>
                  </a:lnTo>
                  <a:lnTo>
                    <a:pt x="2170" y="3497"/>
                  </a:lnTo>
                  <a:lnTo>
                    <a:pt x="2175" y="3502"/>
                  </a:lnTo>
                  <a:lnTo>
                    <a:pt x="2174" y="3501"/>
                  </a:lnTo>
                  <a:lnTo>
                    <a:pt x="2177" y="3503"/>
                  </a:lnTo>
                  <a:lnTo>
                    <a:pt x="2175" y="3502"/>
                  </a:lnTo>
                  <a:lnTo>
                    <a:pt x="2190" y="3506"/>
                  </a:lnTo>
                  <a:lnTo>
                    <a:pt x="2187" y="3505"/>
                  </a:lnTo>
                  <a:lnTo>
                    <a:pt x="2191" y="3505"/>
                  </a:lnTo>
                  <a:lnTo>
                    <a:pt x="2190" y="3506"/>
                  </a:lnTo>
                  <a:lnTo>
                    <a:pt x="2197" y="3505"/>
                  </a:lnTo>
                  <a:lnTo>
                    <a:pt x="2194" y="3506"/>
                  </a:lnTo>
                  <a:lnTo>
                    <a:pt x="2200" y="3502"/>
                  </a:lnTo>
                  <a:lnTo>
                    <a:pt x="2197" y="3505"/>
                  </a:lnTo>
                  <a:lnTo>
                    <a:pt x="2200" y="3498"/>
                  </a:lnTo>
                  <a:lnTo>
                    <a:pt x="2199" y="3501"/>
                  </a:lnTo>
                  <a:lnTo>
                    <a:pt x="2199" y="3497"/>
                  </a:lnTo>
                  <a:lnTo>
                    <a:pt x="2199" y="40"/>
                  </a:lnTo>
                  <a:lnTo>
                    <a:pt x="2199" y="37"/>
                  </a:lnTo>
                  <a:lnTo>
                    <a:pt x="2200" y="41"/>
                  </a:lnTo>
                  <a:lnTo>
                    <a:pt x="2197" y="35"/>
                  </a:lnTo>
                  <a:lnTo>
                    <a:pt x="2200" y="38"/>
                  </a:lnTo>
                  <a:lnTo>
                    <a:pt x="2194" y="34"/>
                  </a:lnTo>
                  <a:lnTo>
                    <a:pt x="2197" y="35"/>
                  </a:lnTo>
                  <a:lnTo>
                    <a:pt x="2190" y="34"/>
                  </a:lnTo>
                  <a:lnTo>
                    <a:pt x="2191" y="34"/>
                  </a:lnTo>
                  <a:lnTo>
                    <a:pt x="2187" y="34"/>
                  </a:lnTo>
                  <a:lnTo>
                    <a:pt x="2190" y="34"/>
                  </a:lnTo>
                  <a:lnTo>
                    <a:pt x="2175" y="39"/>
                  </a:lnTo>
                  <a:lnTo>
                    <a:pt x="2177" y="38"/>
                  </a:lnTo>
                  <a:lnTo>
                    <a:pt x="2174" y="40"/>
                  </a:lnTo>
                  <a:lnTo>
                    <a:pt x="2175" y="39"/>
                  </a:lnTo>
                  <a:lnTo>
                    <a:pt x="2170" y="44"/>
                  </a:lnTo>
                  <a:lnTo>
                    <a:pt x="2172" y="41"/>
                  </a:lnTo>
                  <a:lnTo>
                    <a:pt x="2170" y="48"/>
                  </a:lnTo>
                  <a:lnTo>
                    <a:pt x="2170" y="44"/>
                  </a:lnTo>
                  <a:lnTo>
                    <a:pt x="2171" y="51"/>
                  </a:lnTo>
                  <a:lnTo>
                    <a:pt x="2171" y="50"/>
                  </a:lnTo>
                  <a:lnTo>
                    <a:pt x="2172" y="53"/>
                  </a:lnTo>
                  <a:lnTo>
                    <a:pt x="2171" y="51"/>
                  </a:lnTo>
                  <a:lnTo>
                    <a:pt x="2176" y="59"/>
                  </a:lnTo>
                  <a:lnTo>
                    <a:pt x="2175" y="58"/>
                  </a:lnTo>
                  <a:lnTo>
                    <a:pt x="2178" y="61"/>
                  </a:lnTo>
                  <a:lnTo>
                    <a:pt x="2176" y="59"/>
                  </a:lnTo>
                  <a:lnTo>
                    <a:pt x="2183" y="62"/>
                  </a:lnTo>
                  <a:lnTo>
                    <a:pt x="2178" y="62"/>
                  </a:lnTo>
                  <a:lnTo>
                    <a:pt x="2185" y="61"/>
                  </a:lnTo>
                  <a:lnTo>
                    <a:pt x="2182" y="62"/>
                  </a:lnTo>
                  <a:lnTo>
                    <a:pt x="2189" y="58"/>
                  </a:lnTo>
                  <a:lnTo>
                    <a:pt x="2193" y="55"/>
                  </a:lnTo>
                  <a:lnTo>
                    <a:pt x="2190" y="58"/>
                  </a:lnTo>
                  <a:lnTo>
                    <a:pt x="2197" y="45"/>
                  </a:lnTo>
                  <a:lnTo>
                    <a:pt x="2196" y="48"/>
                  </a:lnTo>
                  <a:lnTo>
                    <a:pt x="2197" y="44"/>
                  </a:lnTo>
                  <a:lnTo>
                    <a:pt x="2196" y="36"/>
                  </a:lnTo>
                  <a:lnTo>
                    <a:pt x="2197" y="40"/>
                  </a:lnTo>
                  <a:lnTo>
                    <a:pt x="2193" y="35"/>
                  </a:lnTo>
                  <a:lnTo>
                    <a:pt x="2195" y="37"/>
                  </a:lnTo>
                  <a:lnTo>
                    <a:pt x="2189" y="34"/>
                  </a:lnTo>
                  <a:lnTo>
                    <a:pt x="2185" y="32"/>
                  </a:lnTo>
                  <a:lnTo>
                    <a:pt x="2188" y="32"/>
                  </a:lnTo>
                  <a:lnTo>
                    <a:pt x="38" y="32"/>
                  </a:lnTo>
                  <a:lnTo>
                    <a:pt x="42" y="32"/>
                  </a:lnTo>
                  <a:lnTo>
                    <a:pt x="39" y="33"/>
                  </a:lnTo>
                  <a:lnTo>
                    <a:pt x="33" y="37"/>
                  </a:lnTo>
                  <a:lnTo>
                    <a:pt x="35" y="35"/>
                  </a:lnTo>
                  <a:lnTo>
                    <a:pt x="32" y="40"/>
                  </a:lnTo>
                  <a:lnTo>
                    <a:pt x="33" y="36"/>
                  </a:lnTo>
                  <a:lnTo>
                    <a:pt x="32" y="43"/>
                  </a:lnTo>
                  <a:lnTo>
                    <a:pt x="32" y="48"/>
                  </a:lnTo>
                  <a:lnTo>
                    <a:pt x="32" y="45"/>
                  </a:lnTo>
                  <a:lnTo>
                    <a:pt x="38" y="58"/>
                  </a:lnTo>
                  <a:lnTo>
                    <a:pt x="36" y="56"/>
                  </a:lnTo>
                  <a:lnTo>
                    <a:pt x="39" y="59"/>
                  </a:lnTo>
                  <a:lnTo>
                    <a:pt x="37" y="58"/>
                  </a:lnTo>
                  <a:lnTo>
                    <a:pt x="44" y="62"/>
                  </a:lnTo>
                  <a:lnTo>
                    <a:pt x="41" y="61"/>
                  </a:lnTo>
                  <a:lnTo>
                    <a:pt x="49" y="62"/>
                  </a:lnTo>
                  <a:lnTo>
                    <a:pt x="45" y="62"/>
                  </a:lnTo>
                  <a:lnTo>
                    <a:pt x="52" y="59"/>
                  </a:lnTo>
                  <a:lnTo>
                    <a:pt x="50" y="61"/>
                  </a:lnTo>
                  <a:lnTo>
                    <a:pt x="53" y="58"/>
                  </a:lnTo>
                  <a:lnTo>
                    <a:pt x="52" y="59"/>
                  </a:lnTo>
                  <a:lnTo>
                    <a:pt x="58" y="51"/>
                  </a:lnTo>
                  <a:lnTo>
                    <a:pt x="57" y="53"/>
                  </a:lnTo>
                  <a:lnTo>
                    <a:pt x="58" y="50"/>
                  </a:lnTo>
                  <a:lnTo>
                    <a:pt x="58" y="51"/>
                  </a:lnTo>
                  <a:lnTo>
                    <a:pt x="59" y="44"/>
                  </a:lnTo>
                  <a:lnTo>
                    <a:pt x="59" y="48"/>
                  </a:lnTo>
                  <a:lnTo>
                    <a:pt x="57" y="41"/>
                  </a:lnTo>
                  <a:lnTo>
                    <a:pt x="59" y="44"/>
                  </a:lnTo>
                  <a:lnTo>
                    <a:pt x="54" y="39"/>
                  </a:lnTo>
                  <a:lnTo>
                    <a:pt x="55" y="40"/>
                  </a:lnTo>
                  <a:lnTo>
                    <a:pt x="52" y="38"/>
                  </a:lnTo>
                  <a:lnTo>
                    <a:pt x="54" y="39"/>
                  </a:lnTo>
                  <a:lnTo>
                    <a:pt x="39" y="34"/>
                  </a:lnTo>
                  <a:lnTo>
                    <a:pt x="41" y="34"/>
                  </a:lnTo>
                  <a:lnTo>
                    <a:pt x="37" y="34"/>
                  </a:lnTo>
                  <a:lnTo>
                    <a:pt x="39" y="34"/>
                  </a:lnTo>
                  <a:lnTo>
                    <a:pt x="32" y="35"/>
                  </a:lnTo>
                  <a:lnTo>
                    <a:pt x="35" y="34"/>
                  </a:lnTo>
                  <a:lnTo>
                    <a:pt x="30" y="37"/>
                  </a:lnTo>
                  <a:lnTo>
                    <a:pt x="32" y="35"/>
                  </a:lnTo>
                  <a:lnTo>
                    <a:pt x="29" y="40"/>
                  </a:lnTo>
                  <a:lnTo>
                    <a:pt x="27" y="44"/>
                  </a:lnTo>
                  <a:lnTo>
                    <a:pt x="27" y="40"/>
                  </a:lnTo>
                  <a:lnTo>
                    <a:pt x="27" y="3497"/>
                  </a:lnTo>
                  <a:close/>
                  <a:moveTo>
                    <a:pt x="43" y="3497"/>
                  </a:moveTo>
                  <a:cubicBezTo>
                    <a:pt x="43" y="3502"/>
                    <a:pt x="40" y="3505"/>
                    <a:pt x="36" y="3505"/>
                  </a:cubicBezTo>
                  <a:cubicBezTo>
                    <a:pt x="32" y="3506"/>
                    <a:pt x="29" y="3503"/>
                    <a:pt x="28" y="3499"/>
                  </a:cubicBezTo>
                  <a:lnTo>
                    <a:pt x="27" y="3495"/>
                  </a:lnTo>
                  <a:cubicBezTo>
                    <a:pt x="26" y="3492"/>
                    <a:pt x="28" y="3488"/>
                    <a:pt x="31" y="3486"/>
                  </a:cubicBezTo>
                  <a:cubicBezTo>
                    <a:pt x="35" y="3485"/>
                    <a:pt x="39" y="3486"/>
                    <a:pt x="41" y="3489"/>
                  </a:cubicBezTo>
                  <a:lnTo>
                    <a:pt x="45" y="3496"/>
                  </a:lnTo>
                  <a:cubicBezTo>
                    <a:pt x="47" y="3500"/>
                    <a:pt x="47" y="3504"/>
                    <a:pt x="44" y="3506"/>
                  </a:cubicBezTo>
                  <a:cubicBezTo>
                    <a:pt x="41" y="3509"/>
                    <a:pt x="37" y="3509"/>
                    <a:pt x="34" y="3507"/>
                  </a:cubicBezTo>
                  <a:lnTo>
                    <a:pt x="29" y="3504"/>
                  </a:lnTo>
                  <a:cubicBezTo>
                    <a:pt x="26" y="3502"/>
                    <a:pt x="25" y="3498"/>
                    <a:pt x="26" y="3495"/>
                  </a:cubicBezTo>
                  <a:cubicBezTo>
                    <a:pt x="27" y="3491"/>
                    <a:pt x="31" y="3489"/>
                    <a:pt x="35" y="3490"/>
                  </a:cubicBezTo>
                  <a:lnTo>
                    <a:pt x="42" y="3491"/>
                  </a:lnTo>
                  <a:cubicBezTo>
                    <a:pt x="46" y="3491"/>
                    <a:pt x="49" y="3495"/>
                    <a:pt x="48" y="3499"/>
                  </a:cubicBezTo>
                  <a:cubicBezTo>
                    <a:pt x="48" y="3503"/>
                    <a:pt x="45" y="3506"/>
                    <a:pt x="40" y="3506"/>
                  </a:cubicBezTo>
                  <a:lnTo>
                    <a:pt x="36" y="3506"/>
                  </a:lnTo>
                  <a:cubicBezTo>
                    <a:pt x="32" y="3506"/>
                    <a:pt x="29" y="3503"/>
                    <a:pt x="29" y="3500"/>
                  </a:cubicBezTo>
                  <a:cubicBezTo>
                    <a:pt x="28" y="3496"/>
                    <a:pt x="31" y="3492"/>
                    <a:pt x="34" y="3491"/>
                  </a:cubicBezTo>
                  <a:lnTo>
                    <a:pt x="49" y="3487"/>
                  </a:lnTo>
                  <a:cubicBezTo>
                    <a:pt x="53" y="3486"/>
                    <a:pt x="57" y="3488"/>
                    <a:pt x="59" y="3491"/>
                  </a:cubicBezTo>
                  <a:cubicBezTo>
                    <a:pt x="60" y="3495"/>
                    <a:pt x="59" y="3499"/>
                    <a:pt x="56" y="3501"/>
                  </a:cubicBezTo>
                  <a:lnTo>
                    <a:pt x="53" y="3503"/>
                  </a:lnTo>
                  <a:cubicBezTo>
                    <a:pt x="49" y="3505"/>
                    <a:pt x="45" y="3505"/>
                    <a:pt x="42" y="3502"/>
                  </a:cubicBezTo>
                  <a:cubicBezTo>
                    <a:pt x="40" y="3498"/>
                    <a:pt x="40" y="3494"/>
                    <a:pt x="43" y="3491"/>
                  </a:cubicBezTo>
                  <a:lnTo>
                    <a:pt x="48" y="3486"/>
                  </a:lnTo>
                  <a:cubicBezTo>
                    <a:pt x="50" y="3483"/>
                    <a:pt x="54" y="3483"/>
                    <a:pt x="58" y="3485"/>
                  </a:cubicBezTo>
                  <a:cubicBezTo>
                    <a:pt x="61" y="3486"/>
                    <a:pt x="62" y="3490"/>
                    <a:pt x="61" y="3494"/>
                  </a:cubicBezTo>
                  <a:lnTo>
                    <a:pt x="59" y="3501"/>
                  </a:lnTo>
                  <a:cubicBezTo>
                    <a:pt x="58" y="3504"/>
                    <a:pt x="55" y="3507"/>
                    <a:pt x="51" y="3506"/>
                  </a:cubicBezTo>
                  <a:cubicBezTo>
                    <a:pt x="47" y="3506"/>
                    <a:pt x="44" y="3503"/>
                    <a:pt x="44" y="3500"/>
                  </a:cubicBezTo>
                  <a:lnTo>
                    <a:pt x="43" y="3493"/>
                  </a:lnTo>
                  <a:cubicBezTo>
                    <a:pt x="42" y="3488"/>
                    <a:pt x="45" y="3485"/>
                    <a:pt x="49" y="3484"/>
                  </a:cubicBezTo>
                  <a:cubicBezTo>
                    <a:pt x="53" y="3483"/>
                    <a:pt x="57" y="3485"/>
                    <a:pt x="58" y="3489"/>
                  </a:cubicBezTo>
                  <a:lnTo>
                    <a:pt x="59" y="3492"/>
                  </a:lnTo>
                  <a:cubicBezTo>
                    <a:pt x="60" y="3496"/>
                    <a:pt x="59" y="3500"/>
                    <a:pt x="55" y="3502"/>
                  </a:cubicBezTo>
                  <a:cubicBezTo>
                    <a:pt x="52" y="3503"/>
                    <a:pt x="47" y="3502"/>
                    <a:pt x="45" y="3499"/>
                  </a:cubicBezTo>
                  <a:lnTo>
                    <a:pt x="39" y="3491"/>
                  </a:lnTo>
                  <a:cubicBezTo>
                    <a:pt x="37" y="3488"/>
                    <a:pt x="37" y="3483"/>
                    <a:pt x="40" y="3480"/>
                  </a:cubicBezTo>
                  <a:cubicBezTo>
                    <a:pt x="43" y="3478"/>
                    <a:pt x="48" y="3478"/>
                    <a:pt x="51" y="3481"/>
                  </a:cubicBezTo>
                  <a:lnTo>
                    <a:pt x="53" y="3483"/>
                  </a:lnTo>
                  <a:cubicBezTo>
                    <a:pt x="56" y="3486"/>
                    <a:pt x="56" y="3490"/>
                    <a:pt x="54" y="3493"/>
                  </a:cubicBezTo>
                  <a:cubicBezTo>
                    <a:pt x="51" y="3497"/>
                    <a:pt x="47" y="3497"/>
                    <a:pt x="43" y="3495"/>
                  </a:cubicBezTo>
                  <a:lnTo>
                    <a:pt x="36" y="3491"/>
                  </a:lnTo>
                  <a:cubicBezTo>
                    <a:pt x="33" y="3490"/>
                    <a:pt x="32" y="3486"/>
                    <a:pt x="33" y="3482"/>
                  </a:cubicBezTo>
                  <a:cubicBezTo>
                    <a:pt x="34" y="3479"/>
                    <a:pt x="37" y="3476"/>
                    <a:pt x="40" y="3476"/>
                  </a:cubicBezTo>
                  <a:lnTo>
                    <a:pt x="49" y="3476"/>
                  </a:lnTo>
                  <a:cubicBezTo>
                    <a:pt x="53" y="3476"/>
                    <a:pt x="56" y="3479"/>
                    <a:pt x="57" y="3482"/>
                  </a:cubicBezTo>
                  <a:cubicBezTo>
                    <a:pt x="58" y="3485"/>
                    <a:pt x="57" y="3489"/>
                    <a:pt x="54" y="3491"/>
                  </a:cubicBezTo>
                  <a:lnTo>
                    <a:pt x="47" y="3496"/>
                  </a:lnTo>
                  <a:cubicBezTo>
                    <a:pt x="44" y="3498"/>
                    <a:pt x="39" y="3498"/>
                    <a:pt x="36" y="3495"/>
                  </a:cubicBezTo>
                  <a:cubicBezTo>
                    <a:pt x="34" y="3491"/>
                    <a:pt x="34" y="3487"/>
                    <a:pt x="37" y="3484"/>
                  </a:cubicBezTo>
                  <a:lnTo>
                    <a:pt x="40" y="3481"/>
                  </a:lnTo>
                  <a:cubicBezTo>
                    <a:pt x="43" y="3478"/>
                    <a:pt x="47" y="3478"/>
                    <a:pt x="50" y="3480"/>
                  </a:cubicBezTo>
                  <a:cubicBezTo>
                    <a:pt x="53" y="3482"/>
                    <a:pt x="54" y="3487"/>
                    <a:pt x="53" y="3490"/>
                  </a:cubicBezTo>
                  <a:lnTo>
                    <a:pt x="47" y="3502"/>
                  </a:lnTo>
                  <a:cubicBezTo>
                    <a:pt x="45" y="3505"/>
                    <a:pt x="41" y="3507"/>
                    <a:pt x="38" y="3506"/>
                  </a:cubicBezTo>
                  <a:cubicBezTo>
                    <a:pt x="34" y="3505"/>
                    <a:pt x="31" y="3502"/>
                    <a:pt x="31" y="3498"/>
                  </a:cubicBezTo>
                  <a:lnTo>
                    <a:pt x="31" y="3493"/>
                  </a:lnTo>
                  <a:cubicBezTo>
                    <a:pt x="31" y="3489"/>
                    <a:pt x="35" y="3486"/>
                    <a:pt x="39" y="3485"/>
                  </a:cubicBezTo>
                  <a:cubicBezTo>
                    <a:pt x="43" y="3485"/>
                    <a:pt x="47" y="3488"/>
                    <a:pt x="47" y="3492"/>
                  </a:cubicBezTo>
                  <a:lnTo>
                    <a:pt x="48" y="3500"/>
                  </a:lnTo>
                  <a:cubicBezTo>
                    <a:pt x="49" y="3504"/>
                    <a:pt x="47" y="3508"/>
                    <a:pt x="43" y="3509"/>
                  </a:cubicBezTo>
                  <a:cubicBezTo>
                    <a:pt x="40" y="3510"/>
                    <a:pt x="36" y="3509"/>
                    <a:pt x="34" y="3506"/>
                  </a:cubicBezTo>
                  <a:lnTo>
                    <a:pt x="30" y="3500"/>
                  </a:lnTo>
                  <a:cubicBezTo>
                    <a:pt x="28" y="3497"/>
                    <a:pt x="28" y="3493"/>
                    <a:pt x="30" y="3490"/>
                  </a:cubicBezTo>
                  <a:cubicBezTo>
                    <a:pt x="33" y="3487"/>
                    <a:pt x="37" y="3487"/>
                    <a:pt x="40" y="3488"/>
                  </a:cubicBezTo>
                  <a:lnTo>
                    <a:pt x="46" y="3491"/>
                  </a:lnTo>
                  <a:cubicBezTo>
                    <a:pt x="50" y="3493"/>
                    <a:pt x="51" y="3497"/>
                    <a:pt x="50" y="3501"/>
                  </a:cubicBezTo>
                  <a:cubicBezTo>
                    <a:pt x="49" y="3505"/>
                    <a:pt x="44" y="3507"/>
                    <a:pt x="41" y="3506"/>
                  </a:cubicBezTo>
                  <a:lnTo>
                    <a:pt x="37" y="3505"/>
                  </a:lnTo>
                  <a:cubicBezTo>
                    <a:pt x="33" y="3504"/>
                    <a:pt x="30" y="3500"/>
                    <a:pt x="31" y="3496"/>
                  </a:cubicBezTo>
                  <a:cubicBezTo>
                    <a:pt x="31" y="3492"/>
                    <a:pt x="34" y="3489"/>
                    <a:pt x="38" y="3489"/>
                  </a:cubicBezTo>
                  <a:lnTo>
                    <a:pt x="2188" y="3489"/>
                  </a:lnTo>
                  <a:cubicBezTo>
                    <a:pt x="2192" y="3489"/>
                    <a:pt x="2195" y="3492"/>
                    <a:pt x="2196" y="3496"/>
                  </a:cubicBezTo>
                  <a:cubicBezTo>
                    <a:pt x="2197" y="3499"/>
                    <a:pt x="2195" y="3503"/>
                    <a:pt x="2192" y="3505"/>
                  </a:cubicBezTo>
                  <a:lnTo>
                    <a:pt x="2188" y="3507"/>
                  </a:lnTo>
                  <a:cubicBezTo>
                    <a:pt x="2184" y="3509"/>
                    <a:pt x="2179" y="3507"/>
                    <a:pt x="2177" y="3503"/>
                  </a:cubicBezTo>
                  <a:cubicBezTo>
                    <a:pt x="2175" y="3499"/>
                    <a:pt x="2177" y="3495"/>
                    <a:pt x="2180" y="3493"/>
                  </a:cubicBezTo>
                  <a:lnTo>
                    <a:pt x="2187" y="3489"/>
                  </a:lnTo>
                  <a:cubicBezTo>
                    <a:pt x="2191" y="3487"/>
                    <a:pt x="2195" y="3487"/>
                    <a:pt x="2197" y="3490"/>
                  </a:cubicBezTo>
                  <a:cubicBezTo>
                    <a:pt x="2200" y="3493"/>
                    <a:pt x="2200" y="3497"/>
                    <a:pt x="2198" y="3500"/>
                  </a:cubicBezTo>
                  <a:lnTo>
                    <a:pt x="2194" y="3506"/>
                  </a:lnTo>
                  <a:cubicBezTo>
                    <a:pt x="2192" y="3509"/>
                    <a:pt x="2189" y="3510"/>
                    <a:pt x="2185" y="3509"/>
                  </a:cubicBezTo>
                  <a:cubicBezTo>
                    <a:pt x="2182" y="3508"/>
                    <a:pt x="2179" y="3505"/>
                    <a:pt x="2179" y="3501"/>
                  </a:cubicBezTo>
                  <a:lnTo>
                    <a:pt x="2179" y="3493"/>
                  </a:lnTo>
                  <a:cubicBezTo>
                    <a:pt x="2179" y="3490"/>
                    <a:pt x="2182" y="3486"/>
                    <a:pt x="2186" y="3486"/>
                  </a:cubicBezTo>
                  <a:cubicBezTo>
                    <a:pt x="2190" y="3485"/>
                    <a:pt x="2193" y="3487"/>
                    <a:pt x="2195" y="3490"/>
                  </a:cubicBezTo>
                  <a:lnTo>
                    <a:pt x="2197" y="3495"/>
                  </a:lnTo>
                  <a:cubicBezTo>
                    <a:pt x="2198" y="3499"/>
                    <a:pt x="2197" y="3504"/>
                    <a:pt x="2193" y="3506"/>
                  </a:cubicBezTo>
                  <a:cubicBezTo>
                    <a:pt x="2189" y="3508"/>
                    <a:pt x="2185" y="3506"/>
                    <a:pt x="2183" y="3502"/>
                  </a:cubicBezTo>
                  <a:lnTo>
                    <a:pt x="2176" y="3490"/>
                  </a:lnTo>
                  <a:cubicBezTo>
                    <a:pt x="2174" y="3487"/>
                    <a:pt x="2174" y="3483"/>
                    <a:pt x="2178" y="3480"/>
                  </a:cubicBezTo>
                  <a:cubicBezTo>
                    <a:pt x="2181" y="3478"/>
                    <a:pt x="2185" y="3478"/>
                    <a:pt x="2188" y="3481"/>
                  </a:cubicBezTo>
                  <a:lnTo>
                    <a:pt x="2190" y="3483"/>
                  </a:lnTo>
                  <a:cubicBezTo>
                    <a:pt x="2193" y="3486"/>
                    <a:pt x="2193" y="3490"/>
                    <a:pt x="2191" y="3494"/>
                  </a:cubicBezTo>
                  <a:cubicBezTo>
                    <a:pt x="2188" y="3497"/>
                    <a:pt x="2183" y="3497"/>
                    <a:pt x="2180" y="3495"/>
                  </a:cubicBezTo>
                  <a:lnTo>
                    <a:pt x="2174" y="3491"/>
                  </a:lnTo>
                  <a:cubicBezTo>
                    <a:pt x="2171" y="3489"/>
                    <a:pt x="2170" y="3486"/>
                    <a:pt x="2171" y="3482"/>
                  </a:cubicBezTo>
                  <a:cubicBezTo>
                    <a:pt x="2172" y="3479"/>
                    <a:pt x="2175" y="3476"/>
                    <a:pt x="2178" y="3476"/>
                  </a:cubicBezTo>
                  <a:lnTo>
                    <a:pt x="2186" y="3476"/>
                  </a:lnTo>
                  <a:cubicBezTo>
                    <a:pt x="2190" y="3476"/>
                    <a:pt x="2193" y="3479"/>
                    <a:pt x="2194" y="3482"/>
                  </a:cubicBezTo>
                  <a:cubicBezTo>
                    <a:pt x="2195" y="3486"/>
                    <a:pt x="2194" y="3490"/>
                    <a:pt x="2190" y="3491"/>
                  </a:cubicBezTo>
                  <a:lnTo>
                    <a:pt x="2183" y="3495"/>
                  </a:lnTo>
                  <a:cubicBezTo>
                    <a:pt x="2180" y="3498"/>
                    <a:pt x="2175" y="3496"/>
                    <a:pt x="2173" y="3493"/>
                  </a:cubicBezTo>
                  <a:cubicBezTo>
                    <a:pt x="2170" y="3489"/>
                    <a:pt x="2171" y="3484"/>
                    <a:pt x="2175" y="3482"/>
                  </a:cubicBezTo>
                  <a:lnTo>
                    <a:pt x="2178" y="3480"/>
                  </a:lnTo>
                  <a:cubicBezTo>
                    <a:pt x="2181" y="3478"/>
                    <a:pt x="2185" y="3478"/>
                    <a:pt x="2188" y="3481"/>
                  </a:cubicBezTo>
                  <a:cubicBezTo>
                    <a:pt x="2191" y="3483"/>
                    <a:pt x="2191" y="3488"/>
                    <a:pt x="2189" y="3491"/>
                  </a:cubicBezTo>
                  <a:lnTo>
                    <a:pt x="2184" y="3499"/>
                  </a:lnTo>
                  <a:cubicBezTo>
                    <a:pt x="2182" y="3502"/>
                    <a:pt x="2178" y="3503"/>
                    <a:pt x="2174" y="3502"/>
                  </a:cubicBezTo>
                  <a:cubicBezTo>
                    <a:pt x="2170" y="3500"/>
                    <a:pt x="2169" y="3496"/>
                    <a:pt x="2170" y="3492"/>
                  </a:cubicBezTo>
                  <a:lnTo>
                    <a:pt x="2171" y="3489"/>
                  </a:lnTo>
                  <a:cubicBezTo>
                    <a:pt x="2172" y="3485"/>
                    <a:pt x="2176" y="3483"/>
                    <a:pt x="2180" y="3484"/>
                  </a:cubicBezTo>
                  <a:cubicBezTo>
                    <a:pt x="2184" y="3485"/>
                    <a:pt x="2187" y="3488"/>
                    <a:pt x="2186" y="3493"/>
                  </a:cubicBezTo>
                  <a:lnTo>
                    <a:pt x="2185" y="3500"/>
                  </a:lnTo>
                  <a:cubicBezTo>
                    <a:pt x="2185" y="3503"/>
                    <a:pt x="2182" y="3506"/>
                    <a:pt x="2178" y="3506"/>
                  </a:cubicBezTo>
                  <a:cubicBezTo>
                    <a:pt x="2174" y="3507"/>
                    <a:pt x="2171" y="3504"/>
                    <a:pt x="2170" y="3501"/>
                  </a:cubicBezTo>
                  <a:lnTo>
                    <a:pt x="2168" y="3494"/>
                  </a:lnTo>
                  <a:cubicBezTo>
                    <a:pt x="2167" y="3490"/>
                    <a:pt x="2168" y="3486"/>
                    <a:pt x="2171" y="3485"/>
                  </a:cubicBezTo>
                  <a:cubicBezTo>
                    <a:pt x="2175" y="3483"/>
                    <a:pt x="2179" y="3483"/>
                    <a:pt x="2181" y="3486"/>
                  </a:cubicBezTo>
                  <a:lnTo>
                    <a:pt x="2186" y="3491"/>
                  </a:lnTo>
                  <a:cubicBezTo>
                    <a:pt x="2189" y="3494"/>
                    <a:pt x="2189" y="3498"/>
                    <a:pt x="2187" y="3502"/>
                  </a:cubicBezTo>
                  <a:cubicBezTo>
                    <a:pt x="2184" y="3505"/>
                    <a:pt x="2179" y="3505"/>
                    <a:pt x="2176" y="3503"/>
                  </a:cubicBezTo>
                  <a:lnTo>
                    <a:pt x="2173" y="3501"/>
                  </a:lnTo>
                  <a:cubicBezTo>
                    <a:pt x="2170" y="3499"/>
                    <a:pt x="2169" y="3495"/>
                    <a:pt x="2170" y="3491"/>
                  </a:cubicBezTo>
                  <a:cubicBezTo>
                    <a:pt x="2172" y="3488"/>
                    <a:pt x="2176" y="3486"/>
                    <a:pt x="2180" y="3487"/>
                  </a:cubicBezTo>
                  <a:lnTo>
                    <a:pt x="2195" y="3491"/>
                  </a:lnTo>
                  <a:cubicBezTo>
                    <a:pt x="2198" y="3492"/>
                    <a:pt x="2201" y="3496"/>
                    <a:pt x="2200" y="3500"/>
                  </a:cubicBezTo>
                  <a:cubicBezTo>
                    <a:pt x="2200" y="3503"/>
                    <a:pt x="2196" y="3506"/>
                    <a:pt x="2192" y="3506"/>
                  </a:cubicBezTo>
                  <a:lnTo>
                    <a:pt x="2188" y="3506"/>
                  </a:lnTo>
                  <a:cubicBezTo>
                    <a:pt x="2184" y="3506"/>
                    <a:pt x="2181" y="3503"/>
                    <a:pt x="2180" y="3499"/>
                  </a:cubicBezTo>
                  <a:cubicBezTo>
                    <a:pt x="2180" y="3495"/>
                    <a:pt x="2183" y="3491"/>
                    <a:pt x="2187" y="3491"/>
                  </a:cubicBezTo>
                  <a:lnTo>
                    <a:pt x="2194" y="3490"/>
                  </a:lnTo>
                  <a:cubicBezTo>
                    <a:pt x="2198" y="3489"/>
                    <a:pt x="2202" y="3491"/>
                    <a:pt x="2203" y="3495"/>
                  </a:cubicBezTo>
                  <a:cubicBezTo>
                    <a:pt x="2204" y="3498"/>
                    <a:pt x="2203" y="3502"/>
                    <a:pt x="2200" y="3504"/>
                  </a:cubicBezTo>
                  <a:lnTo>
                    <a:pt x="2194" y="3508"/>
                  </a:lnTo>
                  <a:cubicBezTo>
                    <a:pt x="2191" y="3510"/>
                    <a:pt x="2187" y="3510"/>
                    <a:pt x="2184" y="3508"/>
                  </a:cubicBezTo>
                  <a:cubicBezTo>
                    <a:pt x="2182" y="3505"/>
                    <a:pt x="2181" y="3502"/>
                    <a:pt x="2182" y="3498"/>
                  </a:cubicBezTo>
                  <a:lnTo>
                    <a:pt x="2185" y="3491"/>
                  </a:lnTo>
                  <a:cubicBezTo>
                    <a:pt x="2187" y="3487"/>
                    <a:pt x="2191" y="3485"/>
                    <a:pt x="2195" y="3487"/>
                  </a:cubicBezTo>
                  <a:cubicBezTo>
                    <a:pt x="2199" y="3489"/>
                    <a:pt x="2201" y="3493"/>
                    <a:pt x="2200" y="3497"/>
                  </a:cubicBezTo>
                  <a:lnTo>
                    <a:pt x="2199" y="3500"/>
                  </a:lnTo>
                  <a:cubicBezTo>
                    <a:pt x="2198" y="3504"/>
                    <a:pt x="2194" y="3506"/>
                    <a:pt x="2190" y="3505"/>
                  </a:cubicBezTo>
                  <a:cubicBezTo>
                    <a:pt x="2186" y="3505"/>
                    <a:pt x="2183" y="3501"/>
                    <a:pt x="2183" y="3497"/>
                  </a:cubicBezTo>
                  <a:lnTo>
                    <a:pt x="2183" y="40"/>
                  </a:lnTo>
                  <a:cubicBezTo>
                    <a:pt x="2183" y="36"/>
                    <a:pt x="2186" y="33"/>
                    <a:pt x="2190" y="33"/>
                  </a:cubicBezTo>
                  <a:cubicBezTo>
                    <a:pt x="2195" y="32"/>
                    <a:pt x="2198" y="35"/>
                    <a:pt x="2199" y="39"/>
                  </a:cubicBezTo>
                  <a:lnTo>
                    <a:pt x="2200" y="43"/>
                  </a:lnTo>
                  <a:cubicBezTo>
                    <a:pt x="2201" y="46"/>
                    <a:pt x="2199" y="51"/>
                    <a:pt x="2195" y="52"/>
                  </a:cubicBezTo>
                  <a:cubicBezTo>
                    <a:pt x="2191" y="53"/>
                    <a:pt x="2187" y="52"/>
                    <a:pt x="2185" y="48"/>
                  </a:cubicBezTo>
                  <a:lnTo>
                    <a:pt x="2182" y="42"/>
                  </a:lnTo>
                  <a:cubicBezTo>
                    <a:pt x="2181" y="39"/>
                    <a:pt x="2181" y="35"/>
                    <a:pt x="2184" y="32"/>
                  </a:cubicBezTo>
                  <a:cubicBezTo>
                    <a:pt x="2187" y="30"/>
                    <a:pt x="2191" y="30"/>
                    <a:pt x="2194" y="32"/>
                  </a:cubicBezTo>
                  <a:lnTo>
                    <a:pt x="2200" y="36"/>
                  </a:lnTo>
                  <a:cubicBezTo>
                    <a:pt x="2203" y="38"/>
                    <a:pt x="2204" y="42"/>
                    <a:pt x="2203" y="45"/>
                  </a:cubicBezTo>
                  <a:cubicBezTo>
                    <a:pt x="2202" y="49"/>
                    <a:pt x="2198" y="51"/>
                    <a:pt x="2194" y="50"/>
                  </a:cubicBezTo>
                  <a:lnTo>
                    <a:pt x="2187" y="49"/>
                  </a:lnTo>
                  <a:cubicBezTo>
                    <a:pt x="2183" y="49"/>
                    <a:pt x="2180" y="45"/>
                    <a:pt x="2180" y="41"/>
                  </a:cubicBezTo>
                  <a:cubicBezTo>
                    <a:pt x="2181" y="37"/>
                    <a:pt x="2184" y="33"/>
                    <a:pt x="2188" y="33"/>
                  </a:cubicBezTo>
                  <a:lnTo>
                    <a:pt x="2192" y="33"/>
                  </a:lnTo>
                  <a:cubicBezTo>
                    <a:pt x="2196" y="33"/>
                    <a:pt x="2200" y="36"/>
                    <a:pt x="2200" y="40"/>
                  </a:cubicBezTo>
                  <a:cubicBezTo>
                    <a:pt x="2201" y="44"/>
                    <a:pt x="2199" y="48"/>
                    <a:pt x="2195" y="49"/>
                  </a:cubicBezTo>
                  <a:lnTo>
                    <a:pt x="2180" y="54"/>
                  </a:lnTo>
                  <a:cubicBezTo>
                    <a:pt x="2176" y="55"/>
                    <a:pt x="2172" y="54"/>
                    <a:pt x="2170" y="50"/>
                  </a:cubicBezTo>
                  <a:cubicBezTo>
                    <a:pt x="2169" y="46"/>
                    <a:pt x="2170" y="42"/>
                    <a:pt x="2173" y="40"/>
                  </a:cubicBezTo>
                  <a:lnTo>
                    <a:pt x="2176" y="38"/>
                  </a:lnTo>
                  <a:cubicBezTo>
                    <a:pt x="2179" y="36"/>
                    <a:pt x="2184" y="36"/>
                    <a:pt x="2187" y="39"/>
                  </a:cubicBezTo>
                  <a:cubicBezTo>
                    <a:pt x="2189" y="43"/>
                    <a:pt x="2189" y="47"/>
                    <a:pt x="2186" y="50"/>
                  </a:cubicBezTo>
                  <a:lnTo>
                    <a:pt x="2181" y="55"/>
                  </a:lnTo>
                  <a:cubicBezTo>
                    <a:pt x="2179" y="58"/>
                    <a:pt x="2175" y="58"/>
                    <a:pt x="2171" y="56"/>
                  </a:cubicBezTo>
                  <a:cubicBezTo>
                    <a:pt x="2168" y="55"/>
                    <a:pt x="2167" y="51"/>
                    <a:pt x="2168" y="47"/>
                  </a:cubicBezTo>
                  <a:lnTo>
                    <a:pt x="2170" y="40"/>
                  </a:lnTo>
                  <a:cubicBezTo>
                    <a:pt x="2171" y="37"/>
                    <a:pt x="2174" y="34"/>
                    <a:pt x="2178" y="34"/>
                  </a:cubicBezTo>
                  <a:cubicBezTo>
                    <a:pt x="2182" y="35"/>
                    <a:pt x="2185" y="38"/>
                    <a:pt x="2185" y="41"/>
                  </a:cubicBezTo>
                  <a:lnTo>
                    <a:pt x="2186" y="48"/>
                  </a:lnTo>
                  <a:cubicBezTo>
                    <a:pt x="2187" y="52"/>
                    <a:pt x="2184" y="56"/>
                    <a:pt x="2180" y="57"/>
                  </a:cubicBezTo>
                  <a:cubicBezTo>
                    <a:pt x="2176" y="58"/>
                    <a:pt x="2172" y="56"/>
                    <a:pt x="2171" y="52"/>
                  </a:cubicBezTo>
                  <a:lnTo>
                    <a:pt x="2170" y="49"/>
                  </a:lnTo>
                  <a:cubicBezTo>
                    <a:pt x="2169" y="45"/>
                    <a:pt x="2170" y="41"/>
                    <a:pt x="2174" y="39"/>
                  </a:cubicBezTo>
                  <a:cubicBezTo>
                    <a:pt x="2178" y="37"/>
                    <a:pt x="2182" y="39"/>
                    <a:pt x="2184" y="42"/>
                  </a:cubicBezTo>
                  <a:lnTo>
                    <a:pt x="2189" y="50"/>
                  </a:lnTo>
                  <a:cubicBezTo>
                    <a:pt x="2191" y="54"/>
                    <a:pt x="2191" y="58"/>
                    <a:pt x="2187" y="61"/>
                  </a:cubicBezTo>
                  <a:cubicBezTo>
                    <a:pt x="2184" y="63"/>
                    <a:pt x="2180" y="63"/>
                    <a:pt x="2177" y="60"/>
                  </a:cubicBezTo>
                  <a:lnTo>
                    <a:pt x="2174" y="57"/>
                  </a:lnTo>
                  <a:cubicBezTo>
                    <a:pt x="2171" y="54"/>
                    <a:pt x="2171" y="50"/>
                    <a:pt x="2173" y="47"/>
                  </a:cubicBezTo>
                  <a:cubicBezTo>
                    <a:pt x="2175" y="44"/>
                    <a:pt x="2179" y="43"/>
                    <a:pt x="2183" y="44"/>
                  </a:cubicBezTo>
                  <a:lnTo>
                    <a:pt x="2190" y="47"/>
                  </a:lnTo>
                  <a:cubicBezTo>
                    <a:pt x="2193" y="49"/>
                    <a:pt x="2195" y="52"/>
                    <a:pt x="2194" y="56"/>
                  </a:cubicBezTo>
                  <a:cubicBezTo>
                    <a:pt x="2194" y="59"/>
                    <a:pt x="2191" y="62"/>
                    <a:pt x="2187" y="62"/>
                  </a:cubicBezTo>
                  <a:lnTo>
                    <a:pt x="2179" y="63"/>
                  </a:lnTo>
                  <a:cubicBezTo>
                    <a:pt x="2176" y="64"/>
                    <a:pt x="2172" y="62"/>
                    <a:pt x="2171" y="58"/>
                  </a:cubicBezTo>
                  <a:cubicBezTo>
                    <a:pt x="2170" y="54"/>
                    <a:pt x="2171" y="50"/>
                    <a:pt x="2174" y="49"/>
                  </a:cubicBezTo>
                  <a:lnTo>
                    <a:pt x="2181" y="45"/>
                  </a:lnTo>
                  <a:cubicBezTo>
                    <a:pt x="2185" y="43"/>
                    <a:pt x="2189" y="43"/>
                    <a:pt x="2192" y="47"/>
                  </a:cubicBezTo>
                  <a:cubicBezTo>
                    <a:pt x="2194" y="50"/>
                    <a:pt x="2194" y="54"/>
                    <a:pt x="2191" y="57"/>
                  </a:cubicBezTo>
                  <a:lnTo>
                    <a:pt x="2188" y="60"/>
                  </a:lnTo>
                  <a:cubicBezTo>
                    <a:pt x="2185" y="63"/>
                    <a:pt x="2181" y="63"/>
                    <a:pt x="2178" y="61"/>
                  </a:cubicBezTo>
                  <a:cubicBezTo>
                    <a:pt x="2174" y="59"/>
                    <a:pt x="2174" y="54"/>
                    <a:pt x="2175" y="51"/>
                  </a:cubicBezTo>
                  <a:lnTo>
                    <a:pt x="2182" y="38"/>
                  </a:lnTo>
                  <a:cubicBezTo>
                    <a:pt x="2184" y="34"/>
                    <a:pt x="2188" y="33"/>
                    <a:pt x="2191" y="34"/>
                  </a:cubicBezTo>
                  <a:cubicBezTo>
                    <a:pt x="2195" y="35"/>
                    <a:pt x="2197" y="38"/>
                    <a:pt x="2197" y="41"/>
                  </a:cubicBezTo>
                  <a:lnTo>
                    <a:pt x="2197" y="45"/>
                  </a:lnTo>
                  <a:cubicBezTo>
                    <a:pt x="2197" y="50"/>
                    <a:pt x="2194" y="53"/>
                    <a:pt x="2190" y="53"/>
                  </a:cubicBezTo>
                  <a:cubicBezTo>
                    <a:pt x="2186" y="54"/>
                    <a:pt x="2182" y="51"/>
                    <a:pt x="2182" y="46"/>
                  </a:cubicBezTo>
                  <a:lnTo>
                    <a:pt x="2181" y="38"/>
                  </a:lnTo>
                  <a:cubicBezTo>
                    <a:pt x="2180" y="35"/>
                    <a:pt x="2182" y="31"/>
                    <a:pt x="2186" y="30"/>
                  </a:cubicBezTo>
                  <a:cubicBezTo>
                    <a:pt x="2190" y="29"/>
                    <a:pt x="2194" y="30"/>
                    <a:pt x="2196" y="34"/>
                  </a:cubicBezTo>
                  <a:lnTo>
                    <a:pt x="2199" y="40"/>
                  </a:lnTo>
                  <a:cubicBezTo>
                    <a:pt x="2200" y="43"/>
                    <a:pt x="2200" y="47"/>
                    <a:pt x="2197" y="49"/>
                  </a:cubicBezTo>
                  <a:cubicBezTo>
                    <a:pt x="2194" y="52"/>
                    <a:pt x="2191" y="52"/>
                    <a:pt x="2187" y="50"/>
                  </a:cubicBezTo>
                  <a:lnTo>
                    <a:pt x="2180" y="46"/>
                  </a:lnTo>
                  <a:cubicBezTo>
                    <a:pt x="2177" y="44"/>
                    <a:pt x="2176" y="40"/>
                    <a:pt x="2177" y="36"/>
                  </a:cubicBezTo>
                  <a:cubicBezTo>
                    <a:pt x="2179" y="33"/>
                    <a:pt x="2183" y="31"/>
                    <a:pt x="2186" y="32"/>
                  </a:cubicBezTo>
                  <a:lnTo>
                    <a:pt x="2190" y="33"/>
                  </a:lnTo>
                  <a:cubicBezTo>
                    <a:pt x="2194" y="34"/>
                    <a:pt x="2197" y="37"/>
                    <a:pt x="2196" y="41"/>
                  </a:cubicBezTo>
                  <a:cubicBezTo>
                    <a:pt x="2196" y="45"/>
                    <a:pt x="2193" y="48"/>
                    <a:pt x="2188" y="48"/>
                  </a:cubicBezTo>
                  <a:lnTo>
                    <a:pt x="38" y="48"/>
                  </a:lnTo>
                  <a:cubicBezTo>
                    <a:pt x="34" y="48"/>
                    <a:pt x="31" y="45"/>
                    <a:pt x="30" y="41"/>
                  </a:cubicBezTo>
                  <a:cubicBezTo>
                    <a:pt x="30" y="37"/>
                    <a:pt x="33" y="33"/>
                    <a:pt x="37" y="33"/>
                  </a:cubicBezTo>
                  <a:lnTo>
                    <a:pt x="42" y="32"/>
                  </a:lnTo>
                  <a:cubicBezTo>
                    <a:pt x="46" y="31"/>
                    <a:pt x="49" y="33"/>
                    <a:pt x="51" y="36"/>
                  </a:cubicBezTo>
                  <a:cubicBezTo>
                    <a:pt x="52" y="40"/>
                    <a:pt x="51" y="44"/>
                    <a:pt x="48" y="46"/>
                  </a:cubicBezTo>
                  <a:lnTo>
                    <a:pt x="42" y="50"/>
                  </a:lnTo>
                  <a:cubicBezTo>
                    <a:pt x="39" y="52"/>
                    <a:pt x="35" y="52"/>
                    <a:pt x="32" y="49"/>
                  </a:cubicBezTo>
                  <a:cubicBezTo>
                    <a:pt x="29" y="47"/>
                    <a:pt x="29" y="43"/>
                    <a:pt x="30" y="40"/>
                  </a:cubicBezTo>
                  <a:lnTo>
                    <a:pt x="33" y="34"/>
                  </a:lnTo>
                  <a:cubicBezTo>
                    <a:pt x="35" y="30"/>
                    <a:pt x="39" y="29"/>
                    <a:pt x="43" y="30"/>
                  </a:cubicBezTo>
                  <a:cubicBezTo>
                    <a:pt x="47" y="31"/>
                    <a:pt x="49" y="35"/>
                    <a:pt x="48" y="38"/>
                  </a:cubicBezTo>
                  <a:lnTo>
                    <a:pt x="47" y="46"/>
                  </a:lnTo>
                  <a:cubicBezTo>
                    <a:pt x="47" y="51"/>
                    <a:pt x="43" y="54"/>
                    <a:pt x="39" y="53"/>
                  </a:cubicBezTo>
                  <a:cubicBezTo>
                    <a:pt x="35" y="53"/>
                    <a:pt x="31" y="50"/>
                    <a:pt x="31" y="45"/>
                  </a:cubicBezTo>
                  <a:lnTo>
                    <a:pt x="31" y="41"/>
                  </a:lnTo>
                  <a:cubicBezTo>
                    <a:pt x="31" y="38"/>
                    <a:pt x="34" y="34"/>
                    <a:pt x="38" y="34"/>
                  </a:cubicBezTo>
                  <a:cubicBezTo>
                    <a:pt x="41" y="33"/>
                    <a:pt x="45" y="35"/>
                    <a:pt x="47" y="38"/>
                  </a:cubicBezTo>
                  <a:lnTo>
                    <a:pt x="53" y="51"/>
                  </a:lnTo>
                  <a:cubicBezTo>
                    <a:pt x="54" y="54"/>
                    <a:pt x="53" y="58"/>
                    <a:pt x="51" y="61"/>
                  </a:cubicBezTo>
                  <a:cubicBezTo>
                    <a:pt x="48" y="63"/>
                    <a:pt x="44" y="63"/>
                    <a:pt x="41" y="61"/>
                  </a:cubicBezTo>
                  <a:lnTo>
                    <a:pt x="37" y="58"/>
                  </a:lnTo>
                  <a:cubicBezTo>
                    <a:pt x="33" y="55"/>
                    <a:pt x="32" y="51"/>
                    <a:pt x="35" y="47"/>
                  </a:cubicBezTo>
                  <a:cubicBezTo>
                    <a:pt x="37" y="44"/>
                    <a:pt x="42" y="42"/>
                    <a:pt x="45" y="45"/>
                  </a:cubicBezTo>
                  <a:lnTo>
                    <a:pt x="52" y="49"/>
                  </a:lnTo>
                  <a:cubicBezTo>
                    <a:pt x="56" y="50"/>
                    <a:pt x="57" y="54"/>
                    <a:pt x="56" y="58"/>
                  </a:cubicBezTo>
                  <a:cubicBezTo>
                    <a:pt x="55" y="62"/>
                    <a:pt x="51" y="64"/>
                    <a:pt x="47" y="63"/>
                  </a:cubicBezTo>
                  <a:lnTo>
                    <a:pt x="40" y="62"/>
                  </a:lnTo>
                  <a:cubicBezTo>
                    <a:pt x="37" y="62"/>
                    <a:pt x="34" y="59"/>
                    <a:pt x="34" y="56"/>
                  </a:cubicBezTo>
                  <a:cubicBezTo>
                    <a:pt x="33" y="52"/>
                    <a:pt x="35" y="49"/>
                    <a:pt x="38" y="47"/>
                  </a:cubicBezTo>
                  <a:lnTo>
                    <a:pt x="45" y="44"/>
                  </a:lnTo>
                  <a:cubicBezTo>
                    <a:pt x="49" y="43"/>
                    <a:pt x="53" y="44"/>
                    <a:pt x="55" y="47"/>
                  </a:cubicBezTo>
                  <a:cubicBezTo>
                    <a:pt x="57" y="50"/>
                    <a:pt x="57" y="54"/>
                    <a:pt x="54" y="57"/>
                  </a:cubicBezTo>
                  <a:lnTo>
                    <a:pt x="51" y="60"/>
                  </a:lnTo>
                  <a:cubicBezTo>
                    <a:pt x="48" y="63"/>
                    <a:pt x="43" y="63"/>
                    <a:pt x="40" y="61"/>
                  </a:cubicBezTo>
                  <a:cubicBezTo>
                    <a:pt x="37" y="58"/>
                    <a:pt x="37" y="53"/>
                    <a:pt x="39" y="50"/>
                  </a:cubicBezTo>
                  <a:lnTo>
                    <a:pt x="45" y="42"/>
                  </a:lnTo>
                  <a:cubicBezTo>
                    <a:pt x="47" y="39"/>
                    <a:pt x="52" y="38"/>
                    <a:pt x="55" y="39"/>
                  </a:cubicBezTo>
                  <a:cubicBezTo>
                    <a:pt x="59" y="41"/>
                    <a:pt x="60" y="45"/>
                    <a:pt x="59" y="49"/>
                  </a:cubicBezTo>
                  <a:lnTo>
                    <a:pt x="58" y="52"/>
                  </a:lnTo>
                  <a:cubicBezTo>
                    <a:pt x="57" y="56"/>
                    <a:pt x="53" y="58"/>
                    <a:pt x="49" y="57"/>
                  </a:cubicBezTo>
                  <a:cubicBezTo>
                    <a:pt x="45" y="56"/>
                    <a:pt x="42" y="52"/>
                    <a:pt x="43" y="48"/>
                  </a:cubicBezTo>
                  <a:lnTo>
                    <a:pt x="44" y="41"/>
                  </a:lnTo>
                  <a:cubicBezTo>
                    <a:pt x="44" y="38"/>
                    <a:pt x="47" y="35"/>
                    <a:pt x="51" y="34"/>
                  </a:cubicBezTo>
                  <a:cubicBezTo>
                    <a:pt x="55" y="34"/>
                    <a:pt x="58" y="37"/>
                    <a:pt x="59" y="40"/>
                  </a:cubicBezTo>
                  <a:lnTo>
                    <a:pt x="61" y="47"/>
                  </a:lnTo>
                  <a:cubicBezTo>
                    <a:pt x="62" y="51"/>
                    <a:pt x="61" y="55"/>
                    <a:pt x="58" y="56"/>
                  </a:cubicBezTo>
                  <a:cubicBezTo>
                    <a:pt x="54" y="58"/>
                    <a:pt x="50" y="58"/>
                    <a:pt x="48" y="55"/>
                  </a:cubicBezTo>
                  <a:lnTo>
                    <a:pt x="43" y="50"/>
                  </a:lnTo>
                  <a:cubicBezTo>
                    <a:pt x="40" y="47"/>
                    <a:pt x="40" y="43"/>
                    <a:pt x="42" y="39"/>
                  </a:cubicBezTo>
                  <a:cubicBezTo>
                    <a:pt x="45" y="36"/>
                    <a:pt x="49" y="36"/>
                    <a:pt x="53" y="38"/>
                  </a:cubicBezTo>
                  <a:lnTo>
                    <a:pt x="56" y="40"/>
                  </a:lnTo>
                  <a:cubicBezTo>
                    <a:pt x="59" y="42"/>
                    <a:pt x="60" y="46"/>
                    <a:pt x="59" y="50"/>
                  </a:cubicBezTo>
                  <a:cubicBezTo>
                    <a:pt x="57" y="54"/>
                    <a:pt x="53" y="55"/>
                    <a:pt x="49" y="54"/>
                  </a:cubicBezTo>
                  <a:lnTo>
                    <a:pt x="34" y="49"/>
                  </a:lnTo>
                  <a:cubicBezTo>
                    <a:pt x="30" y="48"/>
                    <a:pt x="28" y="44"/>
                    <a:pt x="29" y="40"/>
                  </a:cubicBezTo>
                  <a:cubicBezTo>
                    <a:pt x="29" y="36"/>
                    <a:pt x="33" y="33"/>
                    <a:pt x="36" y="33"/>
                  </a:cubicBezTo>
                  <a:lnTo>
                    <a:pt x="40" y="33"/>
                  </a:lnTo>
                  <a:cubicBezTo>
                    <a:pt x="45" y="33"/>
                    <a:pt x="48" y="37"/>
                    <a:pt x="48" y="41"/>
                  </a:cubicBezTo>
                  <a:cubicBezTo>
                    <a:pt x="49" y="45"/>
                    <a:pt x="46" y="49"/>
                    <a:pt x="42" y="49"/>
                  </a:cubicBezTo>
                  <a:lnTo>
                    <a:pt x="35" y="50"/>
                  </a:lnTo>
                  <a:cubicBezTo>
                    <a:pt x="31" y="51"/>
                    <a:pt x="27" y="49"/>
                    <a:pt x="26" y="45"/>
                  </a:cubicBezTo>
                  <a:cubicBezTo>
                    <a:pt x="25" y="42"/>
                    <a:pt x="26" y="38"/>
                    <a:pt x="29" y="36"/>
                  </a:cubicBezTo>
                  <a:lnTo>
                    <a:pt x="34" y="33"/>
                  </a:lnTo>
                  <a:cubicBezTo>
                    <a:pt x="38" y="31"/>
                    <a:pt x="42" y="31"/>
                    <a:pt x="44" y="34"/>
                  </a:cubicBezTo>
                  <a:cubicBezTo>
                    <a:pt x="47" y="37"/>
                    <a:pt x="47" y="41"/>
                    <a:pt x="45" y="44"/>
                  </a:cubicBezTo>
                  <a:lnTo>
                    <a:pt x="41" y="50"/>
                  </a:lnTo>
                  <a:cubicBezTo>
                    <a:pt x="39" y="53"/>
                    <a:pt x="35" y="54"/>
                    <a:pt x="31" y="53"/>
                  </a:cubicBezTo>
                  <a:cubicBezTo>
                    <a:pt x="28" y="51"/>
                    <a:pt x="26" y="48"/>
                    <a:pt x="27" y="44"/>
                  </a:cubicBezTo>
                  <a:lnTo>
                    <a:pt x="28" y="39"/>
                  </a:lnTo>
                  <a:cubicBezTo>
                    <a:pt x="28" y="35"/>
                    <a:pt x="32" y="32"/>
                    <a:pt x="36" y="32"/>
                  </a:cubicBezTo>
                  <a:cubicBezTo>
                    <a:pt x="40" y="33"/>
                    <a:pt x="43" y="36"/>
                    <a:pt x="43" y="40"/>
                  </a:cubicBezTo>
                  <a:lnTo>
                    <a:pt x="43" y="3497"/>
                  </a:lnTo>
                  <a:close/>
                  <a:moveTo>
                    <a:pt x="27" y="40"/>
                  </a:moveTo>
                  <a:lnTo>
                    <a:pt x="43" y="42"/>
                  </a:lnTo>
                  <a:lnTo>
                    <a:pt x="42" y="47"/>
                  </a:lnTo>
                  <a:lnTo>
                    <a:pt x="28" y="41"/>
                  </a:lnTo>
                  <a:lnTo>
                    <a:pt x="32" y="35"/>
                  </a:lnTo>
                  <a:lnTo>
                    <a:pt x="43" y="46"/>
                  </a:lnTo>
                  <a:lnTo>
                    <a:pt x="38" y="49"/>
                  </a:lnTo>
                  <a:lnTo>
                    <a:pt x="32" y="35"/>
                  </a:lnTo>
                  <a:lnTo>
                    <a:pt x="39" y="34"/>
                  </a:lnTo>
                  <a:lnTo>
                    <a:pt x="40" y="49"/>
                  </a:lnTo>
                  <a:lnTo>
                    <a:pt x="36" y="49"/>
                  </a:lnTo>
                  <a:lnTo>
                    <a:pt x="39" y="34"/>
                  </a:lnTo>
                  <a:lnTo>
                    <a:pt x="54" y="39"/>
                  </a:lnTo>
                  <a:lnTo>
                    <a:pt x="47" y="53"/>
                  </a:lnTo>
                  <a:lnTo>
                    <a:pt x="44" y="51"/>
                  </a:lnTo>
                  <a:lnTo>
                    <a:pt x="54" y="39"/>
                  </a:lnTo>
                  <a:lnTo>
                    <a:pt x="59" y="44"/>
                  </a:lnTo>
                  <a:lnTo>
                    <a:pt x="46" y="52"/>
                  </a:lnTo>
                  <a:lnTo>
                    <a:pt x="44" y="45"/>
                  </a:lnTo>
                  <a:lnTo>
                    <a:pt x="59" y="44"/>
                  </a:lnTo>
                  <a:lnTo>
                    <a:pt x="58" y="51"/>
                  </a:lnTo>
                  <a:lnTo>
                    <a:pt x="43" y="47"/>
                  </a:lnTo>
                  <a:lnTo>
                    <a:pt x="44" y="44"/>
                  </a:lnTo>
                  <a:lnTo>
                    <a:pt x="58" y="51"/>
                  </a:lnTo>
                  <a:lnTo>
                    <a:pt x="52" y="59"/>
                  </a:lnTo>
                  <a:lnTo>
                    <a:pt x="40" y="49"/>
                  </a:lnTo>
                  <a:lnTo>
                    <a:pt x="43" y="46"/>
                  </a:lnTo>
                  <a:lnTo>
                    <a:pt x="52" y="59"/>
                  </a:lnTo>
                  <a:lnTo>
                    <a:pt x="45" y="62"/>
                  </a:lnTo>
                  <a:lnTo>
                    <a:pt x="43" y="47"/>
                  </a:lnTo>
                  <a:lnTo>
                    <a:pt x="50" y="48"/>
                  </a:lnTo>
                  <a:lnTo>
                    <a:pt x="44" y="62"/>
                  </a:lnTo>
                  <a:lnTo>
                    <a:pt x="37" y="58"/>
                  </a:lnTo>
                  <a:lnTo>
                    <a:pt x="46" y="45"/>
                  </a:lnTo>
                  <a:lnTo>
                    <a:pt x="50" y="48"/>
                  </a:lnTo>
                  <a:lnTo>
                    <a:pt x="38" y="58"/>
                  </a:lnTo>
                  <a:lnTo>
                    <a:pt x="32" y="45"/>
                  </a:lnTo>
                  <a:lnTo>
                    <a:pt x="47" y="41"/>
                  </a:lnTo>
                  <a:lnTo>
                    <a:pt x="47" y="45"/>
                  </a:lnTo>
                  <a:lnTo>
                    <a:pt x="32" y="44"/>
                  </a:lnTo>
                  <a:lnTo>
                    <a:pt x="33" y="36"/>
                  </a:lnTo>
                  <a:lnTo>
                    <a:pt x="48" y="41"/>
                  </a:lnTo>
                  <a:lnTo>
                    <a:pt x="45" y="47"/>
                  </a:lnTo>
                  <a:lnTo>
                    <a:pt x="33" y="37"/>
                  </a:lnTo>
                  <a:lnTo>
                    <a:pt x="39" y="33"/>
                  </a:lnTo>
                  <a:lnTo>
                    <a:pt x="45" y="47"/>
                  </a:lnTo>
                  <a:lnTo>
                    <a:pt x="40" y="48"/>
                  </a:lnTo>
                  <a:lnTo>
                    <a:pt x="38" y="32"/>
                  </a:lnTo>
                  <a:lnTo>
                    <a:pt x="2188" y="32"/>
                  </a:lnTo>
                  <a:lnTo>
                    <a:pt x="2187" y="48"/>
                  </a:lnTo>
                  <a:lnTo>
                    <a:pt x="2183" y="47"/>
                  </a:lnTo>
                  <a:lnTo>
                    <a:pt x="2188" y="33"/>
                  </a:lnTo>
                  <a:lnTo>
                    <a:pt x="2195" y="37"/>
                  </a:lnTo>
                  <a:lnTo>
                    <a:pt x="2184" y="47"/>
                  </a:lnTo>
                  <a:lnTo>
                    <a:pt x="2181" y="41"/>
                  </a:lnTo>
                  <a:lnTo>
                    <a:pt x="2196" y="36"/>
                  </a:lnTo>
                  <a:lnTo>
                    <a:pt x="2197" y="44"/>
                  </a:lnTo>
                  <a:lnTo>
                    <a:pt x="2181" y="45"/>
                  </a:lnTo>
                  <a:lnTo>
                    <a:pt x="2181" y="41"/>
                  </a:lnTo>
                  <a:lnTo>
                    <a:pt x="2197" y="45"/>
                  </a:lnTo>
                  <a:lnTo>
                    <a:pt x="2190" y="58"/>
                  </a:lnTo>
                  <a:lnTo>
                    <a:pt x="2177" y="49"/>
                  </a:lnTo>
                  <a:lnTo>
                    <a:pt x="2180" y="46"/>
                  </a:lnTo>
                  <a:lnTo>
                    <a:pt x="2189" y="58"/>
                  </a:lnTo>
                  <a:lnTo>
                    <a:pt x="2182" y="62"/>
                  </a:lnTo>
                  <a:lnTo>
                    <a:pt x="2177" y="48"/>
                  </a:lnTo>
                  <a:lnTo>
                    <a:pt x="2185" y="47"/>
                  </a:lnTo>
                  <a:lnTo>
                    <a:pt x="2183" y="62"/>
                  </a:lnTo>
                  <a:lnTo>
                    <a:pt x="2176" y="59"/>
                  </a:lnTo>
                  <a:lnTo>
                    <a:pt x="2185" y="46"/>
                  </a:lnTo>
                  <a:lnTo>
                    <a:pt x="2188" y="49"/>
                  </a:lnTo>
                  <a:lnTo>
                    <a:pt x="2176" y="59"/>
                  </a:lnTo>
                  <a:lnTo>
                    <a:pt x="2171" y="51"/>
                  </a:lnTo>
                  <a:lnTo>
                    <a:pt x="2185" y="44"/>
                  </a:lnTo>
                  <a:lnTo>
                    <a:pt x="2186" y="47"/>
                  </a:lnTo>
                  <a:lnTo>
                    <a:pt x="2171" y="51"/>
                  </a:lnTo>
                  <a:lnTo>
                    <a:pt x="2170" y="44"/>
                  </a:lnTo>
                  <a:lnTo>
                    <a:pt x="2185" y="45"/>
                  </a:lnTo>
                  <a:lnTo>
                    <a:pt x="2183" y="52"/>
                  </a:lnTo>
                  <a:lnTo>
                    <a:pt x="2170" y="44"/>
                  </a:lnTo>
                  <a:lnTo>
                    <a:pt x="2175" y="39"/>
                  </a:lnTo>
                  <a:lnTo>
                    <a:pt x="2185" y="51"/>
                  </a:lnTo>
                  <a:lnTo>
                    <a:pt x="2182" y="53"/>
                  </a:lnTo>
                  <a:lnTo>
                    <a:pt x="2175" y="39"/>
                  </a:lnTo>
                  <a:lnTo>
                    <a:pt x="2190" y="34"/>
                  </a:lnTo>
                  <a:lnTo>
                    <a:pt x="2192" y="49"/>
                  </a:lnTo>
                  <a:lnTo>
                    <a:pt x="2188" y="49"/>
                  </a:lnTo>
                  <a:lnTo>
                    <a:pt x="2190" y="34"/>
                  </a:lnTo>
                  <a:lnTo>
                    <a:pt x="2197" y="35"/>
                  </a:lnTo>
                  <a:lnTo>
                    <a:pt x="2191" y="49"/>
                  </a:lnTo>
                  <a:lnTo>
                    <a:pt x="2185" y="45"/>
                  </a:lnTo>
                  <a:lnTo>
                    <a:pt x="2197" y="35"/>
                  </a:lnTo>
                  <a:lnTo>
                    <a:pt x="2200" y="41"/>
                  </a:lnTo>
                  <a:lnTo>
                    <a:pt x="2185" y="46"/>
                  </a:lnTo>
                  <a:lnTo>
                    <a:pt x="2184" y="42"/>
                  </a:lnTo>
                  <a:lnTo>
                    <a:pt x="2199" y="40"/>
                  </a:lnTo>
                  <a:lnTo>
                    <a:pt x="2199" y="3497"/>
                  </a:lnTo>
                  <a:lnTo>
                    <a:pt x="2184" y="3495"/>
                  </a:lnTo>
                  <a:lnTo>
                    <a:pt x="2185" y="3492"/>
                  </a:lnTo>
                  <a:lnTo>
                    <a:pt x="2200" y="3498"/>
                  </a:lnTo>
                  <a:lnTo>
                    <a:pt x="2197" y="3505"/>
                  </a:lnTo>
                  <a:lnTo>
                    <a:pt x="2185" y="3495"/>
                  </a:lnTo>
                  <a:lnTo>
                    <a:pt x="2191" y="3491"/>
                  </a:lnTo>
                  <a:lnTo>
                    <a:pt x="2197" y="3505"/>
                  </a:lnTo>
                  <a:lnTo>
                    <a:pt x="2190" y="3506"/>
                  </a:lnTo>
                  <a:lnTo>
                    <a:pt x="2188" y="3490"/>
                  </a:lnTo>
                  <a:lnTo>
                    <a:pt x="2192" y="3490"/>
                  </a:lnTo>
                  <a:lnTo>
                    <a:pt x="2190" y="3506"/>
                  </a:lnTo>
                  <a:lnTo>
                    <a:pt x="2175" y="3502"/>
                  </a:lnTo>
                  <a:lnTo>
                    <a:pt x="2182" y="3488"/>
                  </a:lnTo>
                  <a:lnTo>
                    <a:pt x="2185" y="3490"/>
                  </a:lnTo>
                  <a:lnTo>
                    <a:pt x="2175" y="3502"/>
                  </a:lnTo>
                  <a:lnTo>
                    <a:pt x="2170" y="3497"/>
                  </a:lnTo>
                  <a:lnTo>
                    <a:pt x="2183" y="3489"/>
                  </a:lnTo>
                  <a:lnTo>
                    <a:pt x="2185" y="3496"/>
                  </a:lnTo>
                  <a:lnTo>
                    <a:pt x="2170" y="3497"/>
                  </a:lnTo>
                  <a:lnTo>
                    <a:pt x="2171" y="3490"/>
                  </a:lnTo>
                  <a:lnTo>
                    <a:pt x="2186" y="3494"/>
                  </a:lnTo>
                  <a:lnTo>
                    <a:pt x="2185" y="3497"/>
                  </a:lnTo>
                  <a:lnTo>
                    <a:pt x="2171" y="3490"/>
                  </a:lnTo>
                  <a:lnTo>
                    <a:pt x="2176" y="3482"/>
                  </a:lnTo>
                  <a:lnTo>
                    <a:pt x="2187" y="3493"/>
                  </a:lnTo>
                  <a:lnTo>
                    <a:pt x="2184" y="3495"/>
                  </a:lnTo>
                  <a:lnTo>
                    <a:pt x="2175" y="3482"/>
                  </a:lnTo>
                  <a:lnTo>
                    <a:pt x="2182" y="3478"/>
                  </a:lnTo>
                  <a:lnTo>
                    <a:pt x="2186" y="3492"/>
                  </a:lnTo>
                  <a:lnTo>
                    <a:pt x="2178" y="3492"/>
                  </a:lnTo>
                  <a:lnTo>
                    <a:pt x="2183" y="3478"/>
                  </a:lnTo>
                  <a:lnTo>
                    <a:pt x="2189" y="3482"/>
                  </a:lnTo>
                  <a:lnTo>
                    <a:pt x="2179" y="3494"/>
                  </a:lnTo>
                  <a:lnTo>
                    <a:pt x="2177" y="3492"/>
                  </a:lnTo>
                  <a:lnTo>
                    <a:pt x="2189" y="3482"/>
                  </a:lnTo>
                  <a:lnTo>
                    <a:pt x="2196" y="3494"/>
                  </a:lnTo>
                  <a:lnTo>
                    <a:pt x="2182" y="3501"/>
                  </a:lnTo>
                  <a:lnTo>
                    <a:pt x="2180" y="3496"/>
                  </a:lnTo>
                  <a:lnTo>
                    <a:pt x="2195" y="3493"/>
                  </a:lnTo>
                  <a:lnTo>
                    <a:pt x="2195" y="3501"/>
                  </a:lnTo>
                  <a:lnTo>
                    <a:pt x="2181" y="3497"/>
                  </a:lnTo>
                  <a:lnTo>
                    <a:pt x="2185" y="3491"/>
                  </a:lnTo>
                  <a:lnTo>
                    <a:pt x="2195" y="3502"/>
                  </a:lnTo>
                  <a:lnTo>
                    <a:pt x="2188" y="3506"/>
                  </a:lnTo>
                  <a:lnTo>
                    <a:pt x="2181" y="3492"/>
                  </a:lnTo>
                  <a:lnTo>
                    <a:pt x="2185" y="3490"/>
                  </a:lnTo>
                  <a:lnTo>
                    <a:pt x="2188" y="3505"/>
                  </a:lnTo>
                  <a:lnTo>
                    <a:pt x="38" y="3505"/>
                  </a:lnTo>
                  <a:lnTo>
                    <a:pt x="40" y="3490"/>
                  </a:lnTo>
                  <a:lnTo>
                    <a:pt x="44" y="3491"/>
                  </a:lnTo>
                  <a:lnTo>
                    <a:pt x="39" y="3506"/>
                  </a:lnTo>
                  <a:lnTo>
                    <a:pt x="33" y="3503"/>
                  </a:lnTo>
                  <a:lnTo>
                    <a:pt x="43" y="3491"/>
                  </a:lnTo>
                  <a:lnTo>
                    <a:pt x="47" y="3497"/>
                  </a:lnTo>
                  <a:lnTo>
                    <a:pt x="33" y="3502"/>
                  </a:lnTo>
                  <a:lnTo>
                    <a:pt x="32" y="3494"/>
                  </a:lnTo>
                  <a:lnTo>
                    <a:pt x="47" y="3493"/>
                  </a:lnTo>
                  <a:lnTo>
                    <a:pt x="47" y="3498"/>
                  </a:lnTo>
                  <a:lnTo>
                    <a:pt x="32" y="3495"/>
                  </a:lnTo>
                  <a:lnTo>
                    <a:pt x="38" y="3483"/>
                  </a:lnTo>
                  <a:lnTo>
                    <a:pt x="51" y="3492"/>
                  </a:lnTo>
                  <a:lnTo>
                    <a:pt x="48" y="3495"/>
                  </a:lnTo>
                  <a:lnTo>
                    <a:pt x="38" y="3483"/>
                  </a:lnTo>
                  <a:lnTo>
                    <a:pt x="45" y="3478"/>
                  </a:lnTo>
                  <a:lnTo>
                    <a:pt x="49" y="3492"/>
                  </a:lnTo>
                  <a:lnTo>
                    <a:pt x="40" y="3492"/>
                  </a:lnTo>
                  <a:lnTo>
                    <a:pt x="44" y="3478"/>
                  </a:lnTo>
                  <a:lnTo>
                    <a:pt x="51" y="3482"/>
                  </a:lnTo>
                  <a:lnTo>
                    <a:pt x="42" y="3494"/>
                  </a:lnTo>
                  <a:lnTo>
                    <a:pt x="40" y="3492"/>
                  </a:lnTo>
                  <a:lnTo>
                    <a:pt x="52" y="3482"/>
                  </a:lnTo>
                  <a:lnTo>
                    <a:pt x="58" y="3490"/>
                  </a:lnTo>
                  <a:lnTo>
                    <a:pt x="44" y="3497"/>
                  </a:lnTo>
                  <a:lnTo>
                    <a:pt x="43" y="3494"/>
                  </a:lnTo>
                  <a:lnTo>
                    <a:pt x="58" y="3490"/>
                  </a:lnTo>
                  <a:lnTo>
                    <a:pt x="59" y="3497"/>
                  </a:lnTo>
                  <a:lnTo>
                    <a:pt x="44" y="3496"/>
                  </a:lnTo>
                  <a:lnTo>
                    <a:pt x="46" y="3489"/>
                  </a:lnTo>
                  <a:lnTo>
                    <a:pt x="59" y="3497"/>
                  </a:lnTo>
                  <a:lnTo>
                    <a:pt x="54" y="3502"/>
                  </a:lnTo>
                  <a:lnTo>
                    <a:pt x="44" y="3490"/>
                  </a:lnTo>
                  <a:lnTo>
                    <a:pt x="47" y="3488"/>
                  </a:lnTo>
                  <a:lnTo>
                    <a:pt x="54" y="3502"/>
                  </a:lnTo>
                  <a:lnTo>
                    <a:pt x="39" y="3506"/>
                  </a:lnTo>
                  <a:lnTo>
                    <a:pt x="36" y="3490"/>
                  </a:lnTo>
                  <a:lnTo>
                    <a:pt x="40" y="3490"/>
                  </a:lnTo>
                  <a:lnTo>
                    <a:pt x="39" y="3506"/>
                  </a:lnTo>
                  <a:lnTo>
                    <a:pt x="32" y="3505"/>
                  </a:lnTo>
                  <a:lnTo>
                    <a:pt x="38" y="3491"/>
                  </a:lnTo>
                  <a:lnTo>
                    <a:pt x="43" y="3494"/>
                  </a:lnTo>
                  <a:lnTo>
                    <a:pt x="32" y="3504"/>
                  </a:lnTo>
                  <a:lnTo>
                    <a:pt x="28" y="3497"/>
                  </a:lnTo>
                  <a:lnTo>
                    <a:pt x="42" y="3492"/>
                  </a:lnTo>
                  <a:lnTo>
                    <a:pt x="43" y="3496"/>
                  </a:lnTo>
                  <a:lnTo>
                    <a:pt x="27" y="3497"/>
                  </a:lnTo>
                  <a:lnTo>
                    <a:pt x="27" y="40"/>
                  </a:lnTo>
                  <a:close/>
                  <a:moveTo>
                    <a:pt x="59" y="3497"/>
                  </a:moveTo>
                  <a:cubicBezTo>
                    <a:pt x="59" y="3499"/>
                    <a:pt x="59" y="3500"/>
                    <a:pt x="59" y="3501"/>
                  </a:cubicBezTo>
                  <a:lnTo>
                    <a:pt x="55" y="3509"/>
                  </a:lnTo>
                  <a:cubicBezTo>
                    <a:pt x="53" y="3512"/>
                    <a:pt x="50" y="3514"/>
                    <a:pt x="46" y="3513"/>
                  </a:cubicBezTo>
                  <a:lnTo>
                    <a:pt x="38" y="3512"/>
                  </a:lnTo>
                  <a:cubicBezTo>
                    <a:pt x="37" y="3512"/>
                    <a:pt x="36" y="3512"/>
                    <a:pt x="35" y="3511"/>
                  </a:cubicBezTo>
                  <a:lnTo>
                    <a:pt x="25" y="3504"/>
                  </a:lnTo>
                  <a:cubicBezTo>
                    <a:pt x="24" y="3503"/>
                    <a:pt x="23" y="3502"/>
                    <a:pt x="22" y="3500"/>
                  </a:cubicBezTo>
                  <a:lnTo>
                    <a:pt x="19" y="3492"/>
                  </a:lnTo>
                  <a:cubicBezTo>
                    <a:pt x="18" y="3490"/>
                    <a:pt x="18" y="3487"/>
                    <a:pt x="20" y="3484"/>
                  </a:cubicBezTo>
                  <a:lnTo>
                    <a:pt x="25" y="3478"/>
                  </a:lnTo>
                  <a:cubicBezTo>
                    <a:pt x="26" y="3477"/>
                    <a:pt x="28" y="3476"/>
                    <a:pt x="29" y="3476"/>
                  </a:cubicBezTo>
                  <a:lnTo>
                    <a:pt x="44" y="3472"/>
                  </a:lnTo>
                  <a:cubicBezTo>
                    <a:pt x="46" y="3471"/>
                    <a:pt x="47" y="3471"/>
                    <a:pt x="48" y="3472"/>
                  </a:cubicBezTo>
                  <a:lnTo>
                    <a:pt x="56" y="3474"/>
                  </a:lnTo>
                  <a:cubicBezTo>
                    <a:pt x="59" y="3474"/>
                    <a:pt x="62" y="3477"/>
                    <a:pt x="62" y="3480"/>
                  </a:cubicBezTo>
                  <a:lnTo>
                    <a:pt x="64" y="3488"/>
                  </a:lnTo>
                  <a:cubicBezTo>
                    <a:pt x="65" y="3489"/>
                    <a:pt x="65" y="3491"/>
                    <a:pt x="64" y="3492"/>
                  </a:cubicBezTo>
                  <a:lnTo>
                    <a:pt x="60" y="3504"/>
                  </a:lnTo>
                  <a:cubicBezTo>
                    <a:pt x="60" y="3505"/>
                    <a:pt x="59" y="3507"/>
                    <a:pt x="58" y="3508"/>
                  </a:cubicBezTo>
                  <a:lnTo>
                    <a:pt x="52" y="3513"/>
                  </a:lnTo>
                  <a:cubicBezTo>
                    <a:pt x="49" y="3514"/>
                    <a:pt x="46" y="3515"/>
                    <a:pt x="44" y="3514"/>
                  </a:cubicBezTo>
                  <a:lnTo>
                    <a:pt x="36" y="3511"/>
                  </a:lnTo>
                  <a:cubicBezTo>
                    <a:pt x="34" y="3510"/>
                    <a:pt x="33" y="3509"/>
                    <a:pt x="32" y="3508"/>
                  </a:cubicBezTo>
                  <a:lnTo>
                    <a:pt x="26" y="3500"/>
                  </a:lnTo>
                  <a:cubicBezTo>
                    <a:pt x="25" y="3499"/>
                    <a:pt x="25" y="3498"/>
                    <a:pt x="25" y="3496"/>
                  </a:cubicBezTo>
                  <a:lnTo>
                    <a:pt x="24" y="3488"/>
                  </a:lnTo>
                  <a:cubicBezTo>
                    <a:pt x="23" y="3486"/>
                    <a:pt x="24" y="3483"/>
                    <a:pt x="27" y="3481"/>
                  </a:cubicBezTo>
                  <a:lnTo>
                    <a:pt x="34" y="3476"/>
                  </a:lnTo>
                  <a:cubicBezTo>
                    <a:pt x="35" y="3475"/>
                    <a:pt x="36" y="3475"/>
                    <a:pt x="38" y="3474"/>
                  </a:cubicBezTo>
                  <a:lnTo>
                    <a:pt x="52" y="3473"/>
                  </a:lnTo>
                  <a:cubicBezTo>
                    <a:pt x="53" y="3473"/>
                    <a:pt x="55" y="3474"/>
                    <a:pt x="56" y="3475"/>
                  </a:cubicBezTo>
                  <a:lnTo>
                    <a:pt x="63" y="3479"/>
                  </a:lnTo>
                  <a:cubicBezTo>
                    <a:pt x="66" y="3480"/>
                    <a:pt x="67" y="3482"/>
                    <a:pt x="67" y="3484"/>
                  </a:cubicBezTo>
                  <a:lnTo>
                    <a:pt x="68" y="3492"/>
                  </a:lnTo>
                  <a:cubicBezTo>
                    <a:pt x="69" y="3494"/>
                    <a:pt x="68" y="3496"/>
                    <a:pt x="68" y="3497"/>
                  </a:cubicBezTo>
                  <a:lnTo>
                    <a:pt x="62" y="3509"/>
                  </a:lnTo>
                  <a:cubicBezTo>
                    <a:pt x="61" y="3510"/>
                    <a:pt x="60" y="3512"/>
                    <a:pt x="58" y="3512"/>
                  </a:cubicBezTo>
                  <a:lnTo>
                    <a:pt x="51" y="3516"/>
                  </a:lnTo>
                  <a:cubicBezTo>
                    <a:pt x="49" y="3518"/>
                    <a:pt x="47" y="3518"/>
                    <a:pt x="44" y="3517"/>
                  </a:cubicBezTo>
                  <a:lnTo>
                    <a:pt x="37" y="3514"/>
                  </a:lnTo>
                  <a:cubicBezTo>
                    <a:pt x="36" y="3513"/>
                    <a:pt x="35" y="3512"/>
                    <a:pt x="34" y="3511"/>
                  </a:cubicBezTo>
                  <a:lnTo>
                    <a:pt x="26" y="3499"/>
                  </a:lnTo>
                  <a:cubicBezTo>
                    <a:pt x="25" y="3498"/>
                    <a:pt x="25" y="3497"/>
                    <a:pt x="25" y="3495"/>
                  </a:cubicBezTo>
                  <a:lnTo>
                    <a:pt x="24" y="3487"/>
                  </a:lnTo>
                  <a:cubicBezTo>
                    <a:pt x="23" y="3485"/>
                    <a:pt x="24" y="3482"/>
                    <a:pt x="27" y="3480"/>
                  </a:cubicBezTo>
                  <a:lnTo>
                    <a:pt x="34" y="3475"/>
                  </a:lnTo>
                  <a:cubicBezTo>
                    <a:pt x="35" y="3474"/>
                    <a:pt x="37" y="3473"/>
                    <a:pt x="38" y="3473"/>
                  </a:cubicBezTo>
                  <a:lnTo>
                    <a:pt x="2188" y="3473"/>
                  </a:lnTo>
                  <a:cubicBezTo>
                    <a:pt x="2190" y="3473"/>
                    <a:pt x="2191" y="3474"/>
                    <a:pt x="2192" y="3475"/>
                  </a:cubicBezTo>
                  <a:lnTo>
                    <a:pt x="2199" y="3479"/>
                  </a:lnTo>
                  <a:cubicBezTo>
                    <a:pt x="2202" y="3480"/>
                    <a:pt x="2203" y="3482"/>
                    <a:pt x="2203" y="3484"/>
                  </a:cubicBezTo>
                  <a:lnTo>
                    <a:pt x="2204" y="3492"/>
                  </a:lnTo>
                  <a:cubicBezTo>
                    <a:pt x="2205" y="3494"/>
                    <a:pt x="2204" y="3495"/>
                    <a:pt x="2204" y="3497"/>
                  </a:cubicBezTo>
                  <a:lnTo>
                    <a:pt x="2198" y="3510"/>
                  </a:lnTo>
                  <a:cubicBezTo>
                    <a:pt x="2197" y="3511"/>
                    <a:pt x="2196" y="3513"/>
                    <a:pt x="2194" y="3513"/>
                  </a:cubicBezTo>
                  <a:lnTo>
                    <a:pt x="2187" y="3517"/>
                  </a:lnTo>
                  <a:cubicBezTo>
                    <a:pt x="2185" y="3519"/>
                    <a:pt x="2182" y="3519"/>
                    <a:pt x="2179" y="3517"/>
                  </a:cubicBezTo>
                  <a:lnTo>
                    <a:pt x="2172" y="3513"/>
                  </a:lnTo>
                  <a:cubicBezTo>
                    <a:pt x="2171" y="3513"/>
                    <a:pt x="2170" y="3512"/>
                    <a:pt x="2170" y="3511"/>
                  </a:cubicBezTo>
                  <a:lnTo>
                    <a:pt x="2163" y="3500"/>
                  </a:lnTo>
                  <a:cubicBezTo>
                    <a:pt x="2162" y="3498"/>
                    <a:pt x="2161" y="3497"/>
                    <a:pt x="2161" y="3495"/>
                  </a:cubicBezTo>
                  <a:lnTo>
                    <a:pt x="2161" y="3486"/>
                  </a:lnTo>
                  <a:cubicBezTo>
                    <a:pt x="2161" y="3484"/>
                    <a:pt x="2163" y="3481"/>
                    <a:pt x="2165" y="3480"/>
                  </a:cubicBezTo>
                  <a:lnTo>
                    <a:pt x="2171" y="3476"/>
                  </a:lnTo>
                  <a:cubicBezTo>
                    <a:pt x="2172" y="3475"/>
                    <a:pt x="2174" y="3474"/>
                    <a:pt x="2175" y="3474"/>
                  </a:cubicBezTo>
                  <a:lnTo>
                    <a:pt x="2188" y="3474"/>
                  </a:lnTo>
                  <a:cubicBezTo>
                    <a:pt x="2190" y="3474"/>
                    <a:pt x="2192" y="3475"/>
                    <a:pt x="2193" y="3476"/>
                  </a:cubicBezTo>
                  <a:lnTo>
                    <a:pt x="2200" y="3481"/>
                  </a:lnTo>
                  <a:cubicBezTo>
                    <a:pt x="2202" y="3482"/>
                    <a:pt x="2203" y="3485"/>
                    <a:pt x="2203" y="3487"/>
                  </a:cubicBezTo>
                  <a:lnTo>
                    <a:pt x="2203" y="3495"/>
                  </a:lnTo>
                  <a:cubicBezTo>
                    <a:pt x="2203" y="3497"/>
                    <a:pt x="2203" y="3498"/>
                    <a:pt x="2202" y="3500"/>
                  </a:cubicBezTo>
                  <a:lnTo>
                    <a:pt x="2197" y="3508"/>
                  </a:lnTo>
                  <a:cubicBezTo>
                    <a:pt x="2196" y="3509"/>
                    <a:pt x="2195" y="3510"/>
                    <a:pt x="2194" y="3511"/>
                  </a:cubicBezTo>
                  <a:lnTo>
                    <a:pt x="2187" y="3514"/>
                  </a:lnTo>
                  <a:cubicBezTo>
                    <a:pt x="2184" y="3515"/>
                    <a:pt x="2181" y="3515"/>
                    <a:pt x="2179" y="3513"/>
                  </a:cubicBezTo>
                  <a:lnTo>
                    <a:pt x="2172" y="3508"/>
                  </a:lnTo>
                  <a:cubicBezTo>
                    <a:pt x="2170" y="3507"/>
                    <a:pt x="2169" y="3506"/>
                    <a:pt x="2169" y="3504"/>
                  </a:cubicBezTo>
                  <a:lnTo>
                    <a:pt x="2165" y="3492"/>
                  </a:lnTo>
                  <a:cubicBezTo>
                    <a:pt x="2164" y="3491"/>
                    <a:pt x="2164" y="3489"/>
                    <a:pt x="2165" y="3488"/>
                  </a:cubicBezTo>
                  <a:lnTo>
                    <a:pt x="2167" y="3480"/>
                  </a:lnTo>
                  <a:cubicBezTo>
                    <a:pt x="2167" y="3477"/>
                    <a:pt x="2170" y="3474"/>
                    <a:pt x="2173" y="3474"/>
                  </a:cubicBezTo>
                  <a:lnTo>
                    <a:pt x="2181" y="3472"/>
                  </a:lnTo>
                  <a:cubicBezTo>
                    <a:pt x="2182" y="3471"/>
                    <a:pt x="2183" y="3471"/>
                    <a:pt x="2185" y="3472"/>
                  </a:cubicBezTo>
                  <a:lnTo>
                    <a:pt x="2200" y="3476"/>
                  </a:lnTo>
                  <a:cubicBezTo>
                    <a:pt x="2201" y="3476"/>
                    <a:pt x="2203" y="3477"/>
                    <a:pt x="2204" y="3478"/>
                  </a:cubicBezTo>
                  <a:lnTo>
                    <a:pt x="2209" y="3484"/>
                  </a:lnTo>
                  <a:cubicBezTo>
                    <a:pt x="2210" y="3487"/>
                    <a:pt x="2211" y="3490"/>
                    <a:pt x="2210" y="3492"/>
                  </a:cubicBezTo>
                  <a:lnTo>
                    <a:pt x="2207" y="3500"/>
                  </a:lnTo>
                  <a:cubicBezTo>
                    <a:pt x="2206" y="3502"/>
                    <a:pt x="2205" y="3503"/>
                    <a:pt x="2204" y="3504"/>
                  </a:cubicBezTo>
                  <a:lnTo>
                    <a:pt x="2193" y="3511"/>
                  </a:lnTo>
                  <a:cubicBezTo>
                    <a:pt x="2191" y="3512"/>
                    <a:pt x="2190" y="3512"/>
                    <a:pt x="2188" y="3512"/>
                  </a:cubicBezTo>
                  <a:lnTo>
                    <a:pt x="2180" y="3512"/>
                  </a:lnTo>
                  <a:cubicBezTo>
                    <a:pt x="2178" y="3512"/>
                    <a:pt x="2175" y="3511"/>
                    <a:pt x="2174" y="3509"/>
                  </a:cubicBezTo>
                  <a:lnTo>
                    <a:pt x="2169" y="3502"/>
                  </a:lnTo>
                  <a:cubicBezTo>
                    <a:pt x="2168" y="3501"/>
                    <a:pt x="2167" y="3499"/>
                    <a:pt x="2167" y="3497"/>
                  </a:cubicBezTo>
                  <a:lnTo>
                    <a:pt x="2167" y="40"/>
                  </a:lnTo>
                  <a:cubicBezTo>
                    <a:pt x="2167" y="39"/>
                    <a:pt x="2168" y="37"/>
                    <a:pt x="2169" y="36"/>
                  </a:cubicBezTo>
                  <a:lnTo>
                    <a:pt x="2174" y="29"/>
                  </a:lnTo>
                  <a:cubicBezTo>
                    <a:pt x="2176" y="26"/>
                    <a:pt x="2179" y="25"/>
                    <a:pt x="2181" y="26"/>
                  </a:cubicBezTo>
                  <a:lnTo>
                    <a:pt x="2189" y="27"/>
                  </a:lnTo>
                  <a:cubicBezTo>
                    <a:pt x="2191" y="27"/>
                    <a:pt x="2192" y="27"/>
                    <a:pt x="2193" y="28"/>
                  </a:cubicBezTo>
                  <a:lnTo>
                    <a:pt x="2204" y="36"/>
                  </a:lnTo>
                  <a:cubicBezTo>
                    <a:pt x="2205" y="37"/>
                    <a:pt x="2206" y="38"/>
                    <a:pt x="2207" y="40"/>
                  </a:cubicBezTo>
                  <a:lnTo>
                    <a:pt x="2210" y="48"/>
                  </a:lnTo>
                  <a:cubicBezTo>
                    <a:pt x="2211" y="50"/>
                    <a:pt x="2210" y="53"/>
                    <a:pt x="2209" y="56"/>
                  </a:cubicBezTo>
                  <a:lnTo>
                    <a:pt x="2204" y="62"/>
                  </a:lnTo>
                  <a:cubicBezTo>
                    <a:pt x="2203" y="63"/>
                    <a:pt x="2201" y="64"/>
                    <a:pt x="2200" y="64"/>
                  </a:cubicBezTo>
                  <a:lnTo>
                    <a:pt x="2185" y="69"/>
                  </a:lnTo>
                  <a:cubicBezTo>
                    <a:pt x="2184" y="70"/>
                    <a:pt x="2182" y="70"/>
                    <a:pt x="2181" y="69"/>
                  </a:cubicBezTo>
                  <a:lnTo>
                    <a:pt x="2173" y="67"/>
                  </a:lnTo>
                  <a:cubicBezTo>
                    <a:pt x="2170" y="67"/>
                    <a:pt x="2167" y="64"/>
                    <a:pt x="2167" y="61"/>
                  </a:cubicBezTo>
                  <a:lnTo>
                    <a:pt x="2165" y="53"/>
                  </a:lnTo>
                  <a:cubicBezTo>
                    <a:pt x="2164" y="52"/>
                    <a:pt x="2164" y="50"/>
                    <a:pt x="2165" y="49"/>
                  </a:cubicBezTo>
                  <a:lnTo>
                    <a:pt x="2169" y="37"/>
                  </a:lnTo>
                  <a:cubicBezTo>
                    <a:pt x="2169" y="35"/>
                    <a:pt x="2170" y="34"/>
                    <a:pt x="2172" y="33"/>
                  </a:cubicBezTo>
                  <a:lnTo>
                    <a:pt x="2179" y="28"/>
                  </a:lnTo>
                  <a:cubicBezTo>
                    <a:pt x="2181" y="26"/>
                    <a:pt x="2184" y="26"/>
                    <a:pt x="2187" y="27"/>
                  </a:cubicBezTo>
                  <a:lnTo>
                    <a:pt x="2194" y="30"/>
                  </a:lnTo>
                  <a:cubicBezTo>
                    <a:pt x="2195" y="31"/>
                    <a:pt x="2196" y="32"/>
                    <a:pt x="2197" y="33"/>
                  </a:cubicBezTo>
                  <a:lnTo>
                    <a:pt x="2202" y="41"/>
                  </a:lnTo>
                  <a:cubicBezTo>
                    <a:pt x="2203" y="42"/>
                    <a:pt x="2203" y="43"/>
                    <a:pt x="2203" y="44"/>
                  </a:cubicBezTo>
                  <a:lnTo>
                    <a:pt x="2204" y="52"/>
                  </a:lnTo>
                  <a:cubicBezTo>
                    <a:pt x="2205" y="56"/>
                    <a:pt x="2203" y="59"/>
                    <a:pt x="2200" y="60"/>
                  </a:cubicBezTo>
                  <a:lnTo>
                    <a:pt x="2193" y="64"/>
                  </a:lnTo>
                  <a:cubicBezTo>
                    <a:pt x="2192" y="65"/>
                    <a:pt x="2191" y="65"/>
                    <a:pt x="2190" y="65"/>
                  </a:cubicBezTo>
                  <a:lnTo>
                    <a:pt x="2176" y="66"/>
                  </a:lnTo>
                  <a:cubicBezTo>
                    <a:pt x="2175" y="67"/>
                    <a:pt x="2173" y="66"/>
                    <a:pt x="2172" y="66"/>
                  </a:cubicBezTo>
                  <a:lnTo>
                    <a:pt x="2165" y="63"/>
                  </a:lnTo>
                  <a:cubicBezTo>
                    <a:pt x="2163" y="62"/>
                    <a:pt x="2161" y="59"/>
                    <a:pt x="2161" y="56"/>
                  </a:cubicBezTo>
                  <a:lnTo>
                    <a:pt x="2160" y="48"/>
                  </a:lnTo>
                  <a:cubicBezTo>
                    <a:pt x="2159" y="47"/>
                    <a:pt x="2160" y="45"/>
                    <a:pt x="2160" y="44"/>
                  </a:cubicBezTo>
                  <a:lnTo>
                    <a:pt x="2167" y="31"/>
                  </a:lnTo>
                  <a:cubicBezTo>
                    <a:pt x="2168" y="30"/>
                    <a:pt x="2169" y="29"/>
                    <a:pt x="2170" y="28"/>
                  </a:cubicBezTo>
                  <a:lnTo>
                    <a:pt x="2177" y="23"/>
                  </a:lnTo>
                  <a:cubicBezTo>
                    <a:pt x="2179" y="21"/>
                    <a:pt x="2183" y="21"/>
                    <a:pt x="2185" y="23"/>
                  </a:cubicBezTo>
                  <a:lnTo>
                    <a:pt x="2192" y="27"/>
                  </a:lnTo>
                  <a:cubicBezTo>
                    <a:pt x="2194" y="27"/>
                    <a:pt x="2195" y="28"/>
                    <a:pt x="2195" y="29"/>
                  </a:cubicBezTo>
                  <a:lnTo>
                    <a:pt x="2202" y="40"/>
                  </a:lnTo>
                  <a:cubicBezTo>
                    <a:pt x="2203" y="41"/>
                    <a:pt x="2203" y="43"/>
                    <a:pt x="2203" y="44"/>
                  </a:cubicBezTo>
                  <a:lnTo>
                    <a:pt x="2203" y="52"/>
                  </a:lnTo>
                  <a:cubicBezTo>
                    <a:pt x="2203" y="55"/>
                    <a:pt x="2202" y="58"/>
                    <a:pt x="2199" y="59"/>
                  </a:cubicBezTo>
                  <a:lnTo>
                    <a:pt x="2192" y="63"/>
                  </a:lnTo>
                  <a:cubicBezTo>
                    <a:pt x="2191" y="64"/>
                    <a:pt x="2190" y="64"/>
                    <a:pt x="2188" y="64"/>
                  </a:cubicBezTo>
                  <a:lnTo>
                    <a:pt x="38" y="64"/>
                  </a:lnTo>
                  <a:cubicBezTo>
                    <a:pt x="37" y="64"/>
                    <a:pt x="36" y="64"/>
                    <a:pt x="34" y="63"/>
                  </a:cubicBezTo>
                  <a:lnTo>
                    <a:pt x="27" y="59"/>
                  </a:lnTo>
                  <a:cubicBezTo>
                    <a:pt x="25" y="58"/>
                    <a:pt x="23" y="55"/>
                    <a:pt x="24" y="51"/>
                  </a:cubicBezTo>
                  <a:lnTo>
                    <a:pt x="25" y="43"/>
                  </a:lnTo>
                  <a:cubicBezTo>
                    <a:pt x="25" y="42"/>
                    <a:pt x="25" y="41"/>
                    <a:pt x="26" y="40"/>
                  </a:cubicBezTo>
                  <a:lnTo>
                    <a:pt x="34" y="29"/>
                  </a:lnTo>
                  <a:cubicBezTo>
                    <a:pt x="35" y="28"/>
                    <a:pt x="36" y="27"/>
                    <a:pt x="36" y="27"/>
                  </a:cubicBezTo>
                  <a:lnTo>
                    <a:pt x="43" y="23"/>
                  </a:lnTo>
                  <a:cubicBezTo>
                    <a:pt x="46" y="21"/>
                    <a:pt x="50" y="21"/>
                    <a:pt x="52" y="23"/>
                  </a:cubicBezTo>
                  <a:lnTo>
                    <a:pt x="59" y="28"/>
                  </a:lnTo>
                  <a:cubicBezTo>
                    <a:pt x="60" y="29"/>
                    <a:pt x="61" y="30"/>
                    <a:pt x="62" y="31"/>
                  </a:cubicBezTo>
                  <a:lnTo>
                    <a:pt x="68" y="44"/>
                  </a:lnTo>
                  <a:cubicBezTo>
                    <a:pt x="68" y="45"/>
                    <a:pt x="69" y="47"/>
                    <a:pt x="68" y="48"/>
                  </a:cubicBezTo>
                  <a:lnTo>
                    <a:pt x="67" y="56"/>
                  </a:lnTo>
                  <a:cubicBezTo>
                    <a:pt x="67" y="59"/>
                    <a:pt x="65" y="62"/>
                    <a:pt x="63" y="63"/>
                  </a:cubicBezTo>
                  <a:lnTo>
                    <a:pt x="56" y="66"/>
                  </a:lnTo>
                  <a:cubicBezTo>
                    <a:pt x="54" y="66"/>
                    <a:pt x="53" y="67"/>
                    <a:pt x="52" y="66"/>
                  </a:cubicBezTo>
                  <a:lnTo>
                    <a:pt x="38" y="65"/>
                  </a:lnTo>
                  <a:cubicBezTo>
                    <a:pt x="37" y="65"/>
                    <a:pt x="36" y="65"/>
                    <a:pt x="34" y="64"/>
                  </a:cubicBezTo>
                  <a:lnTo>
                    <a:pt x="27" y="60"/>
                  </a:lnTo>
                  <a:cubicBezTo>
                    <a:pt x="25" y="59"/>
                    <a:pt x="23" y="56"/>
                    <a:pt x="24" y="52"/>
                  </a:cubicBezTo>
                  <a:lnTo>
                    <a:pt x="25" y="44"/>
                  </a:lnTo>
                  <a:cubicBezTo>
                    <a:pt x="25" y="43"/>
                    <a:pt x="25" y="42"/>
                    <a:pt x="26" y="41"/>
                  </a:cubicBezTo>
                  <a:lnTo>
                    <a:pt x="32" y="33"/>
                  </a:lnTo>
                  <a:cubicBezTo>
                    <a:pt x="33" y="31"/>
                    <a:pt x="34" y="31"/>
                    <a:pt x="36" y="30"/>
                  </a:cubicBezTo>
                  <a:lnTo>
                    <a:pt x="44" y="27"/>
                  </a:lnTo>
                  <a:cubicBezTo>
                    <a:pt x="46" y="26"/>
                    <a:pt x="49" y="26"/>
                    <a:pt x="52" y="28"/>
                  </a:cubicBezTo>
                  <a:lnTo>
                    <a:pt x="58" y="33"/>
                  </a:lnTo>
                  <a:cubicBezTo>
                    <a:pt x="59" y="34"/>
                    <a:pt x="60" y="36"/>
                    <a:pt x="60" y="37"/>
                  </a:cubicBezTo>
                  <a:lnTo>
                    <a:pt x="64" y="49"/>
                  </a:lnTo>
                  <a:cubicBezTo>
                    <a:pt x="65" y="50"/>
                    <a:pt x="65" y="52"/>
                    <a:pt x="64" y="53"/>
                  </a:cubicBezTo>
                  <a:lnTo>
                    <a:pt x="62" y="61"/>
                  </a:lnTo>
                  <a:cubicBezTo>
                    <a:pt x="62" y="64"/>
                    <a:pt x="59" y="67"/>
                    <a:pt x="56" y="67"/>
                  </a:cubicBezTo>
                  <a:lnTo>
                    <a:pt x="48" y="69"/>
                  </a:lnTo>
                  <a:cubicBezTo>
                    <a:pt x="47" y="70"/>
                    <a:pt x="45" y="70"/>
                    <a:pt x="44" y="69"/>
                  </a:cubicBezTo>
                  <a:lnTo>
                    <a:pt x="29" y="64"/>
                  </a:lnTo>
                  <a:cubicBezTo>
                    <a:pt x="28" y="64"/>
                    <a:pt x="26" y="63"/>
                    <a:pt x="25" y="62"/>
                  </a:cubicBezTo>
                  <a:lnTo>
                    <a:pt x="20" y="56"/>
                  </a:lnTo>
                  <a:cubicBezTo>
                    <a:pt x="19" y="54"/>
                    <a:pt x="18" y="51"/>
                    <a:pt x="19" y="49"/>
                  </a:cubicBezTo>
                  <a:lnTo>
                    <a:pt x="21" y="41"/>
                  </a:lnTo>
                  <a:cubicBezTo>
                    <a:pt x="21" y="39"/>
                    <a:pt x="22" y="37"/>
                    <a:pt x="23" y="36"/>
                  </a:cubicBezTo>
                  <a:lnTo>
                    <a:pt x="33" y="28"/>
                  </a:lnTo>
                  <a:cubicBezTo>
                    <a:pt x="35" y="27"/>
                    <a:pt x="36" y="27"/>
                    <a:pt x="38" y="27"/>
                  </a:cubicBezTo>
                  <a:lnTo>
                    <a:pt x="47" y="26"/>
                  </a:lnTo>
                  <a:cubicBezTo>
                    <a:pt x="50" y="25"/>
                    <a:pt x="53" y="27"/>
                    <a:pt x="54" y="29"/>
                  </a:cubicBezTo>
                  <a:lnTo>
                    <a:pt x="58" y="36"/>
                  </a:lnTo>
                  <a:cubicBezTo>
                    <a:pt x="59" y="38"/>
                    <a:pt x="59" y="39"/>
                    <a:pt x="59" y="40"/>
                  </a:cubicBezTo>
                  <a:lnTo>
                    <a:pt x="59" y="3497"/>
                  </a:lnTo>
                  <a:close/>
                  <a:moveTo>
                    <a:pt x="43" y="40"/>
                  </a:moveTo>
                  <a:lnTo>
                    <a:pt x="45" y="44"/>
                  </a:lnTo>
                  <a:lnTo>
                    <a:pt x="41" y="37"/>
                  </a:lnTo>
                  <a:lnTo>
                    <a:pt x="48" y="41"/>
                  </a:lnTo>
                  <a:lnTo>
                    <a:pt x="39" y="42"/>
                  </a:lnTo>
                  <a:lnTo>
                    <a:pt x="43" y="41"/>
                  </a:lnTo>
                  <a:lnTo>
                    <a:pt x="33" y="49"/>
                  </a:lnTo>
                  <a:lnTo>
                    <a:pt x="36" y="44"/>
                  </a:lnTo>
                  <a:lnTo>
                    <a:pt x="34" y="52"/>
                  </a:lnTo>
                  <a:lnTo>
                    <a:pt x="33" y="45"/>
                  </a:lnTo>
                  <a:lnTo>
                    <a:pt x="38" y="51"/>
                  </a:lnTo>
                  <a:lnTo>
                    <a:pt x="34" y="49"/>
                  </a:lnTo>
                  <a:lnTo>
                    <a:pt x="49" y="54"/>
                  </a:lnTo>
                  <a:lnTo>
                    <a:pt x="45" y="54"/>
                  </a:lnTo>
                  <a:lnTo>
                    <a:pt x="53" y="52"/>
                  </a:lnTo>
                  <a:lnTo>
                    <a:pt x="47" y="58"/>
                  </a:lnTo>
                  <a:lnTo>
                    <a:pt x="49" y="50"/>
                  </a:lnTo>
                  <a:lnTo>
                    <a:pt x="49" y="54"/>
                  </a:lnTo>
                  <a:lnTo>
                    <a:pt x="45" y="42"/>
                  </a:lnTo>
                  <a:lnTo>
                    <a:pt x="47" y="46"/>
                  </a:lnTo>
                  <a:lnTo>
                    <a:pt x="41" y="41"/>
                  </a:lnTo>
                  <a:lnTo>
                    <a:pt x="49" y="42"/>
                  </a:lnTo>
                  <a:lnTo>
                    <a:pt x="41" y="45"/>
                  </a:lnTo>
                  <a:lnTo>
                    <a:pt x="45" y="42"/>
                  </a:lnTo>
                  <a:lnTo>
                    <a:pt x="39" y="50"/>
                  </a:lnTo>
                  <a:lnTo>
                    <a:pt x="40" y="46"/>
                  </a:lnTo>
                  <a:lnTo>
                    <a:pt x="39" y="54"/>
                  </a:lnTo>
                  <a:lnTo>
                    <a:pt x="35" y="47"/>
                  </a:lnTo>
                  <a:lnTo>
                    <a:pt x="42" y="51"/>
                  </a:lnTo>
                  <a:lnTo>
                    <a:pt x="39" y="49"/>
                  </a:lnTo>
                  <a:lnTo>
                    <a:pt x="53" y="50"/>
                  </a:lnTo>
                  <a:lnTo>
                    <a:pt x="49" y="51"/>
                  </a:lnTo>
                  <a:lnTo>
                    <a:pt x="56" y="48"/>
                  </a:lnTo>
                  <a:lnTo>
                    <a:pt x="52" y="54"/>
                  </a:lnTo>
                  <a:lnTo>
                    <a:pt x="53" y="46"/>
                  </a:lnTo>
                  <a:lnTo>
                    <a:pt x="53" y="51"/>
                  </a:lnTo>
                  <a:lnTo>
                    <a:pt x="47" y="38"/>
                  </a:lnTo>
                  <a:lnTo>
                    <a:pt x="50" y="41"/>
                  </a:lnTo>
                  <a:lnTo>
                    <a:pt x="43" y="36"/>
                  </a:lnTo>
                  <a:lnTo>
                    <a:pt x="51" y="36"/>
                  </a:lnTo>
                  <a:lnTo>
                    <a:pt x="44" y="40"/>
                  </a:lnTo>
                  <a:lnTo>
                    <a:pt x="47" y="38"/>
                  </a:lnTo>
                  <a:lnTo>
                    <a:pt x="39" y="49"/>
                  </a:lnTo>
                  <a:lnTo>
                    <a:pt x="40" y="45"/>
                  </a:lnTo>
                  <a:lnTo>
                    <a:pt x="39" y="53"/>
                  </a:lnTo>
                  <a:lnTo>
                    <a:pt x="35" y="46"/>
                  </a:lnTo>
                  <a:lnTo>
                    <a:pt x="42" y="50"/>
                  </a:lnTo>
                  <a:lnTo>
                    <a:pt x="38" y="48"/>
                  </a:lnTo>
                  <a:lnTo>
                    <a:pt x="2188" y="48"/>
                  </a:lnTo>
                  <a:lnTo>
                    <a:pt x="2184" y="50"/>
                  </a:lnTo>
                  <a:lnTo>
                    <a:pt x="2191" y="46"/>
                  </a:lnTo>
                  <a:lnTo>
                    <a:pt x="2187" y="52"/>
                  </a:lnTo>
                  <a:lnTo>
                    <a:pt x="2187" y="44"/>
                  </a:lnTo>
                  <a:lnTo>
                    <a:pt x="2189" y="49"/>
                  </a:lnTo>
                  <a:lnTo>
                    <a:pt x="2182" y="38"/>
                  </a:lnTo>
                  <a:lnTo>
                    <a:pt x="2184" y="40"/>
                  </a:lnTo>
                  <a:lnTo>
                    <a:pt x="2177" y="36"/>
                  </a:lnTo>
                  <a:lnTo>
                    <a:pt x="2186" y="36"/>
                  </a:lnTo>
                  <a:lnTo>
                    <a:pt x="2179" y="41"/>
                  </a:lnTo>
                  <a:lnTo>
                    <a:pt x="2182" y="38"/>
                  </a:lnTo>
                  <a:lnTo>
                    <a:pt x="2175" y="51"/>
                  </a:lnTo>
                  <a:lnTo>
                    <a:pt x="2175" y="46"/>
                  </a:lnTo>
                  <a:lnTo>
                    <a:pt x="2176" y="54"/>
                  </a:lnTo>
                  <a:lnTo>
                    <a:pt x="2172" y="48"/>
                  </a:lnTo>
                  <a:lnTo>
                    <a:pt x="2179" y="51"/>
                  </a:lnTo>
                  <a:lnTo>
                    <a:pt x="2175" y="50"/>
                  </a:lnTo>
                  <a:lnTo>
                    <a:pt x="2189" y="49"/>
                  </a:lnTo>
                  <a:lnTo>
                    <a:pt x="2185" y="51"/>
                  </a:lnTo>
                  <a:lnTo>
                    <a:pt x="2192" y="47"/>
                  </a:lnTo>
                  <a:lnTo>
                    <a:pt x="2189" y="54"/>
                  </a:lnTo>
                  <a:lnTo>
                    <a:pt x="2188" y="46"/>
                  </a:lnTo>
                  <a:lnTo>
                    <a:pt x="2189" y="50"/>
                  </a:lnTo>
                  <a:lnTo>
                    <a:pt x="2184" y="42"/>
                  </a:lnTo>
                  <a:lnTo>
                    <a:pt x="2187" y="45"/>
                  </a:lnTo>
                  <a:lnTo>
                    <a:pt x="2180" y="42"/>
                  </a:lnTo>
                  <a:lnTo>
                    <a:pt x="2188" y="41"/>
                  </a:lnTo>
                  <a:lnTo>
                    <a:pt x="2181" y="46"/>
                  </a:lnTo>
                  <a:lnTo>
                    <a:pt x="2184" y="42"/>
                  </a:lnTo>
                  <a:lnTo>
                    <a:pt x="2180" y="54"/>
                  </a:lnTo>
                  <a:lnTo>
                    <a:pt x="2180" y="50"/>
                  </a:lnTo>
                  <a:lnTo>
                    <a:pt x="2182" y="58"/>
                  </a:lnTo>
                  <a:lnTo>
                    <a:pt x="2176" y="52"/>
                  </a:lnTo>
                  <a:lnTo>
                    <a:pt x="2184" y="54"/>
                  </a:lnTo>
                  <a:lnTo>
                    <a:pt x="2180" y="54"/>
                  </a:lnTo>
                  <a:lnTo>
                    <a:pt x="2195" y="49"/>
                  </a:lnTo>
                  <a:lnTo>
                    <a:pt x="2191" y="51"/>
                  </a:lnTo>
                  <a:lnTo>
                    <a:pt x="2196" y="45"/>
                  </a:lnTo>
                  <a:lnTo>
                    <a:pt x="2195" y="53"/>
                  </a:lnTo>
                  <a:lnTo>
                    <a:pt x="2192" y="45"/>
                  </a:lnTo>
                  <a:lnTo>
                    <a:pt x="2195" y="49"/>
                  </a:lnTo>
                  <a:lnTo>
                    <a:pt x="2184" y="41"/>
                  </a:lnTo>
                  <a:lnTo>
                    <a:pt x="2187" y="42"/>
                  </a:lnTo>
                  <a:lnTo>
                    <a:pt x="2179" y="41"/>
                  </a:lnTo>
                  <a:lnTo>
                    <a:pt x="2187" y="38"/>
                  </a:lnTo>
                  <a:lnTo>
                    <a:pt x="2182" y="45"/>
                  </a:lnTo>
                  <a:lnTo>
                    <a:pt x="2183" y="40"/>
                  </a:lnTo>
                  <a:lnTo>
                    <a:pt x="2183" y="3497"/>
                  </a:lnTo>
                  <a:lnTo>
                    <a:pt x="2182" y="3493"/>
                  </a:lnTo>
                  <a:lnTo>
                    <a:pt x="2187" y="3500"/>
                  </a:lnTo>
                  <a:lnTo>
                    <a:pt x="2180" y="3496"/>
                  </a:lnTo>
                  <a:lnTo>
                    <a:pt x="2188" y="3496"/>
                  </a:lnTo>
                  <a:lnTo>
                    <a:pt x="2184" y="3498"/>
                  </a:lnTo>
                  <a:lnTo>
                    <a:pt x="2195" y="3491"/>
                  </a:lnTo>
                  <a:lnTo>
                    <a:pt x="2192" y="3495"/>
                  </a:lnTo>
                  <a:lnTo>
                    <a:pt x="2195" y="3487"/>
                  </a:lnTo>
                  <a:lnTo>
                    <a:pt x="2196" y="3495"/>
                  </a:lnTo>
                  <a:lnTo>
                    <a:pt x="2191" y="3489"/>
                  </a:lnTo>
                  <a:lnTo>
                    <a:pt x="2195" y="3491"/>
                  </a:lnTo>
                  <a:lnTo>
                    <a:pt x="2180" y="3487"/>
                  </a:lnTo>
                  <a:lnTo>
                    <a:pt x="2184" y="3487"/>
                  </a:lnTo>
                  <a:lnTo>
                    <a:pt x="2176" y="3489"/>
                  </a:lnTo>
                  <a:lnTo>
                    <a:pt x="2182" y="3483"/>
                  </a:lnTo>
                  <a:lnTo>
                    <a:pt x="2180" y="3491"/>
                  </a:lnTo>
                  <a:lnTo>
                    <a:pt x="2180" y="3487"/>
                  </a:lnTo>
                  <a:lnTo>
                    <a:pt x="2184" y="3499"/>
                  </a:lnTo>
                  <a:lnTo>
                    <a:pt x="2181" y="3495"/>
                  </a:lnTo>
                  <a:lnTo>
                    <a:pt x="2188" y="3500"/>
                  </a:lnTo>
                  <a:lnTo>
                    <a:pt x="2180" y="3499"/>
                  </a:lnTo>
                  <a:lnTo>
                    <a:pt x="2187" y="3496"/>
                  </a:lnTo>
                  <a:lnTo>
                    <a:pt x="2184" y="3499"/>
                  </a:lnTo>
                  <a:lnTo>
                    <a:pt x="2189" y="3491"/>
                  </a:lnTo>
                  <a:lnTo>
                    <a:pt x="2187" y="3495"/>
                  </a:lnTo>
                  <a:lnTo>
                    <a:pt x="2187" y="3487"/>
                  </a:lnTo>
                  <a:lnTo>
                    <a:pt x="2191" y="3494"/>
                  </a:lnTo>
                  <a:lnTo>
                    <a:pt x="2184" y="3489"/>
                  </a:lnTo>
                  <a:lnTo>
                    <a:pt x="2188" y="3490"/>
                  </a:lnTo>
                  <a:lnTo>
                    <a:pt x="2175" y="3490"/>
                  </a:lnTo>
                  <a:lnTo>
                    <a:pt x="2180" y="3489"/>
                  </a:lnTo>
                  <a:lnTo>
                    <a:pt x="2174" y="3493"/>
                  </a:lnTo>
                  <a:lnTo>
                    <a:pt x="2177" y="3486"/>
                  </a:lnTo>
                  <a:lnTo>
                    <a:pt x="2177" y="3495"/>
                  </a:lnTo>
                  <a:lnTo>
                    <a:pt x="2176" y="3491"/>
                  </a:lnTo>
                  <a:lnTo>
                    <a:pt x="2183" y="3502"/>
                  </a:lnTo>
                  <a:lnTo>
                    <a:pt x="2180" y="3500"/>
                  </a:lnTo>
                  <a:lnTo>
                    <a:pt x="2187" y="3504"/>
                  </a:lnTo>
                  <a:lnTo>
                    <a:pt x="2179" y="3504"/>
                  </a:lnTo>
                  <a:lnTo>
                    <a:pt x="2186" y="3500"/>
                  </a:lnTo>
                  <a:lnTo>
                    <a:pt x="2183" y="3503"/>
                  </a:lnTo>
                  <a:lnTo>
                    <a:pt x="2189" y="3490"/>
                  </a:lnTo>
                  <a:lnTo>
                    <a:pt x="2189" y="3494"/>
                  </a:lnTo>
                  <a:lnTo>
                    <a:pt x="2188" y="3486"/>
                  </a:lnTo>
                  <a:lnTo>
                    <a:pt x="2191" y="3492"/>
                  </a:lnTo>
                  <a:lnTo>
                    <a:pt x="2184" y="3488"/>
                  </a:lnTo>
                  <a:lnTo>
                    <a:pt x="2188" y="3489"/>
                  </a:lnTo>
                  <a:lnTo>
                    <a:pt x="38" y="3489"/>
                  </a:lnTo>
                  <a:lnTo>
                    <a:pt x="43" y="3488"/>
                  </a:lnTo>
                  <a:lnTo>
                    <a:pt x="36" y="3493"/>
                  </a:lnTo>
                  <a:lnTo>
                    <a:pt x="39" y="3485"/>
                  </a:lnTo>
                  <a:lnTo>
                    <a:pt x="40" y="3493"/>
                  </a:lnTo>
                  <a:lnTo>
                    <a:pt x="39" y="3490"/>
                  </a:lnTo>
                  <a:lnTo>
                    <a:pt x="47" y="3502"/>
                  </a:lnTo>
                  <a:lnTo>
                    <a:pt x="44" y="3499"/>
                  </a:lnTo>
                  <a:lnTo>
                    <a:pt x="51" y="3502"/>
                  </a:lnTo>
                  <a:lnTo>
                    <a:pt x="43" y="3503"/>
                  </a:lnTo>
                  <a:lnTo>
                    <a:pt x="50" y="3499"/>
                  </a:lnTo>
                  <a:lnTo>
                    <a:pt x="47" y="3502"/>
                  </a:lnTo>
                  <a:lnTo>
                    <a:pt x="53" y="3490"/>
                  </a:lnTo>
                  <a:lnTo>
                    <a:pt x="53" y="3494"/>
                  </a:lnTo>
                  <a:lnTo>
                    <a:pt x="52" y="3486"/>
                  </a:lnTo>
                  <a:lnTo>
                    <a:pt x="55" y="3492"/>
                  </a:lnTo>
                  <a:lnTo>
                    <a:pt x="48" y="3488"/>
                  </a:lnTo>
                  <a:lnTo>
                    <a:pt x="53" y="3489"/>
                  </a:lnTo>
                  <a:lnTo>
                    <a:pt x="39" y="3490"/>
                  </a:lnTo>
                  <a:lnTo>
                    <a:pt x="43" y="3489"/>
                  </a:lnTo>
                  <a:lnTo>
                    <a:pt x="36" y="3494"/>
                  </a:lnTo>
                  <a:lnTo>
                    <a:pt x="39" y="3486"/>
                  </a:lnTo>
                  <a:lnTo>
                    <a:pt x="40" y="3494"/>
                  </a:lnTo>
                  <a:lnTo>
                    <a:pt x="39" y="3491"/>
                  </a:lnTo>
                  <a:lnTo>
                    <a:pt x="45" y="3499"/>
                  </a:lnTo>
                  <a:lnTo>
                    <a:pt x="41" y="3496"/>
                  </a:lnTo>
                  <a:lnTo>
                    <a:pt x="49" y="3499"/>
                  </a:lnTo>
                  <a:lnTo>
                    <a:pt x="41" y="3500"/>
                  </a:lnTo>
                  <a:lnTo>
                    <a:pt x="47" y="3495"/>
                  </a:lnTo>
                  <a:lnTo>
                    <a:pt x="45" y="3499"/>
                  </a:lnTo>
                  <a:lnTo>
                    <a:pt x="49" y="3487"/>
                  </a:lnTo>
                  <a:lnTo>
                    <a:pt x="49" y="3491"/>
                  </a:lnTo>
                  <a:lnTo>
                    <a:pt x="47" y="3483"/>
                  </a:lnTo>
                  <a:lnTo>
                    <a:pt x="53" y="3489"/>
                  </a:lnTo>
                  <a:lnTo>
                    <a:pt x="45" y="3487"/>
                  </a:lnTo>
                  <a:lnTo>
                    <a:pt x="49" y="3487"/>
                  </a:lnTo>
                  <a:lnTo>
                    <a:pt x="34" y="3491"/>
                  </a:lnTo>
                  <a:lnTo>
                    <a:pt x="38" y="3489"/>
                  </a:lnTo>
                  <a:lnTo>
                    <a:pt x="33" y="3495"/>
                  </a:lnTo>
                  <a:lnTo>
                    <a:pt x="34" y="3487"/>
                  </a:lnTo>
                  <a:lnTo>
                    <a:pt x="37" y="3495"/>
                  </a:lnTo>
                  <a:lnTo>
                    <a:pt x="34" y="3491"/>
                  </a:lnTo>
                  <a:lnTo>
                    <a:pt x="44" y="3498"/>
                  </a:lnTo>
                  <a:lnTo>
                    <a:pt x="40" y="3497"/>
                  </a:lnTo>
                  <a:lnTo>
                    <a:pt x="48" y="3498"/>
                  </a:lnTo>
                  <a:lnTo>
                    <a:pt x="40" y="3502"/>
                  </a:lnTo>
                  <a:lnTo>
                    <a:pt x="44" y="3494"/>
                  </a:lnTo>
                  <a:lnTo>
                    <a:pt x="43" y="3497"/>
                  </a:lnTo>
                  <a:lnTo>
                    <a:pt x="43" y="40"/>
                  </a:lnTo>
                  <a:close/>
                  <a:moveTo>
                    <a:pt x="27" y="40"/>
                  </a:moveTo>
                  <a:cubicBezTo>
                    <a:pt x="27" y="38"/>
                    <a:pt x="29" y="35"/>
                    <a:pt x="31" y="34"/>
                  </a:cubicBezTo>
                  <a:cubicBezTo>
                    <a:pt x="34" y="32"/>
                    <a:pt x="37" y="32"/>
                    <a:pt x="39" y="33"/>
                  </a:cubicBezTo>
                  <a:lnTo>
                    <a:pt x="52" y="40"/>
                  </a:lnTo>
                  <a:cubicBezTo>
                    <a:pt x="55" y="42"/>
                    <a:pt x="56" y="44"/>
                    <a:pt x="56" y="47"/>
                  </a:cubicBezTo>
                  <a:cubicBezTo>
                    <a:pt x="57" y="49"/>
                    <a:pt x="56" y="52"/>
                    <a:pt x="53" y="54"/>
                  </a:cubicBezTo>
                  <a:lnTo>
                    <a:pt x="43" y="62"/>
                  </a:lnTo>
                  <a:cubicBezTo>
                    <a:pt x="41" y="64"/>
                    <a:pt x="38" y="64"/>
                    <a:pt x="36" y="63"/>
                  </a:cubicBezTo>
                  <a:cubicBezTo>
                    <a:pt x="33" y="62"/>
                    <a:pt x="31" y="59"/>
                    <a:pt x="31" y="57"/>
                  </a:cubicBezTo>
                  <a:lnTo>
                    <a:pt x="29" y="43"/>
                  </a:lnTo>
                  <a:cubicBezTo>
                    <a:pt x="28" y="40"/>
                    <a:pt x="29" y="37"/>
                    <a:pt x="31" y="35"/>
                  </a:cubicBezTo>
                  <a:cubicBezTo>
                    <a:pt x="33" y="34"/>
                    <a:pt x="36" y="33"/>
                    <a:pt x="39" y="34"/>
                  </a:cubicBezTo>
                  <a:lnTo>
                    <a:pt x="54" y="39"/>
                  </a:lnTo>
                  <a:cubicBezTo>
                    <a:pt x="57" y="40"/>
                    <a:pt x="59" y="42"/>
                    <a:pt x="59" y="45"/>
                  </a:cubicBezTo>
                  <a:cubicBezTo>
                    <a:pt x="60" y="47"/>
                    <a:pt x="59" y="50"/>
                    <a:pt x="57" y="52"/>
                  </a:cubicBezTo>
                  <a:lnTo>
                    <a:pt x="47" y="62"/>
                  </a:lnTo>
                  <a:cubicBezTo>
                    <a:pt x="45" y="64"/>
                    <a:pt x="42" y="65"/>
                    <a:pt x="40" y="64"/>
                  </a:cubicBezTo>
                  <a:cubicBezTo>
                    <a:pt x="37" y="64"/>
                    <a:pt x="35" y="62"/>
                    <a:pt x="34" y="59"/>
                  </a:cubicBezTo>
                  <a:lnTo>
                    <a:pt x="30" y="47"/>
                  </a:lnTo>
                  <a:cubicBezTo>
                    <a:pt x="29" y="44"/>
                    <a:pt x="30" y="41"/>
                    <a:pt x="31" y="39"/>
                  </a:cubicBezTo>
                  <a:cubicBezTo>
                    <a:pt x="33" y="37"/>
                    <a:pt x="36" y="36"/>
                    <a:pt x="39" y="37"/>
                  </a:cubicBezTo>
                  <a:lnTo>
                    <a:pt x="53" y="39"/>
                  </a:lnTo>
                  <a:cubicBezTo>
                    <a:pt x="55" y="39"/>
                    <a:pt x="58" y="41"/>
                    <a:pt x="59" y="43"/>
                  </a:cubicBezTo>
                  <a:cubicBezTo>
                    <a:pt x="60" y="46"/>
                    <a:pt x="60" y="49"/>
                    <a:pt x="58" y="51"/>
                  </a:cubicBezTo>
                  <a:lnTo>
                    <a:pt x="52" y="59"/>
                  </a:lnTo>
                  <a:cubicBezTo>
                    <a:pt x="50" y="62"/>
                    <a:pt x="47" y="63"/>
                    <a:pt x="45" y="62"/>
                  </a:cubicBezTo>
                  <a:cubicBezTo>
                    <a:pt x="42" y="62"/>
                    <a:pt x="39" y="60"/>
                    <a:pt x="38" y="58"/>
                  </a:cubicBezTo>
                  <a:lnTo>
                    <a:pt x="32" y="45"/>
                  </a:lnTo>
                  <a:cubicBezTo>
                    <a:pt x="31" y="42"/>
                    <a:pt x="31" y="39"/>
                    <a:pt x="33" y="37"/>
                  </a:cubicBezTo>
                  <a:cubicBezTo>
                    <a:pt x="34" y="35"/>
                    <a:pt x="37" y="33"/>
                    <a:pt x="40" y="33"/>
                  </a:cubicBezTo>
                  <a:lnTo>
                    <a:pt x="54" y="34"/>
                  </a:lnTo>
                  <a:cubicBezTo>
                    <a:pt x="57" y="35"/>
                    <a:pt x="59" y="36"/>
                    <a:pt x="61" y="39"/>
                  </a:cubicBezTo>
                  <a:cubicBezTo>
                    <a:pt x="62" y="42"/>
                    <a:pt x="62" y="45"/>
                    <a:pt x="60" y="47"/>
                  </a:cubicBezTo>
                  <a:lnTo>
                    <a:pt x="52" y="59"/>
                  </a:lnTo>
                  <a:cubicBezTo>
                    <a:pt x="51" y="61"/>
                    <a:pt x="48" y="63"/>
                    <a:pt x="45" y="62"/>
                  </a:cubicBezTo>
                  <a:cubicBezTo>
                    <a:pt x="42" y="62"/>
                    <a:pt x="39" y="60"/>
                    <a:pt x="38" y="58"/>
                  </a:cubicBezTo>
                  <a:lnTo>
                    <a:pt x="32" y="45"/>
                  </a:lnTo>
                  <a:cubicBezTo>
                    <a:pt x="31" y="42"/>
                    <a:pt x="31" y="39"/>
                    <a:pt x="33" y="37"/>
                  </a:cubicBezTo>
                  <a:cubicBezTo>
                    <a:pt x="34" y="35"/>
                    <a:pt x="37" y="33"/>
                    <a:pt x="40" y="33"/>
                  </a:cubicBezTo>
                  <a:lnTo>
                    <a:pt x="54" y="34"/>
                  </a:lnTo>
                  <a:cubicBezTo>
                    <a:pt x="57" y="35"/>
                    <a:pt x="60" y="36"/>
                    <a:pt x="61" y="39"/>
                  </a:cubicBezTo>
                  <a:cubicBezTo>
                    <a:pt x="62" y="42"/>
                    <a:pt x="62" y="45"/>
                    <a:pt x="60" y="47"/>
                  </a:cubicBezTo>
                  <a:lnTo>
                    <a:pt x="52" y="58"/>
                  </a:lnTo>
                  <a:cubicBezTo>
                    <a:pt x="50" y="60"/>
                    <a:pt x="48" y="62"/>
                    <a:pt x="45" y="61"/>
                  </a:cubicBezTo>
                  <a:cubicBezTo>
                    <a:pt x="42" y="61"/>
                    <a:pt x="40" y="60"/>
                    <a:pt x="38" y="57"/>
                  </a:cubicBezTo>
                  <a:lnTo>
                    <a:pt x="31" y="44"/>
                  </a:lnTo>
                  <a:cubicBezTo>
                    <a:pt x="30" y="42"/>
                    <a:pt x="30" y="39"/>
                    <a:pt x="32" y="36"/>
                  </a:cubicBezTo>
                  <a:cubicBezTo>
                    <a:pt x="33" y="34"/>
                    <a:pt x="36" y="32"/>
                    <a:pt x="38" y="32"/>
                  </a:cubicBezTo>
                  <a:lnTo>
                    <a:pt x="2188" y="32"/>
                  </a:lnTo>
                  <a:cubicBezTo>
                    <a:pt x="2191" y="32"/>
                    <a:pt x="2194" y="34"/>
                    <a:pt x="2195" y="36"/>
                  </a:cubicBezTo>
                  <a:cubicBezTo>
                    <a:pt x="2197" y="38"/>
                    <a:pt x="2197" y="41"/>
                    <a:pt x="2196" y="44"/>
                  </a:cubicBezTo>
                  <a:lnTo>
                    <a:pt x="2190" y="57"/>
                  </a:lnTo>
                  <a:cubicBezTo>
                    <a:pt x="2189" y="59"/>
                    <a:pt x="2186" y="61"/>
                    <a:pt x="2183" y="61"/>
                  </a:cubicBezTo>
                  <a:cubicBezTo>
                    <a:pt x="2180" y="62"/>
                    <a:pt x="2177" y="60"/>
                    <a:pt x="2176" y="58"/>
                  </a:cubicBezTo>
                  <a:lnTo>
                    <a:pt x="2169" y="47"/>
                  </a:lnTo>
                  <a:cubicBezTo>
                    <a:pt x="2167" y="44"/>
                    <a:pt x="2167" y="41"/>
                    <a:pt x="2168" y="39"/>
                  </a:cubicBezTo>
                  <a:cubicBezTo>
                    <a:pt x="2170" y="36"/>
                    <a:pt x="2172" y="35"/>
                    <a:pt x="2175" y="34"/>
                  </a:cubicBezTo>
                  <a:lnTo>
                    <a:pt x="2189" y="33"/>
                  </a:lnTo>
                  <a:cubicBezTo>
                    <a:pt x="2192" y="33"/>
                    <a:pt x="2195" y="35"/>
                    <a:pt x="2196" y="37"/>
                  </a:cubicBezTo>
                  <a:cubicBezTo>
                    <a:pt x="2198" y="40"/>
                    <a:pt x="2198" y="43"/>
                    <a:pt x="2197" y="45"/>
                  </a:cubicBezTo>
                  <a:lnTo>
                    <a:pt x="2190" y="58"/>
                  </a:lnTo>
                  <a:cubicBezTo>
                    <a:pt x="2188" y="61"/>
                    <a:pt x="2186" y="62"/>
                    <a:pt x="2183" y="62"/>
                  </a:cubicBezTo>
                  <a:cubicBezTo>
                    <a:pt x="2180" y="63"/>
                    <a:pt x="2177" y="61"/>
                    <a:pt x="2176" y="59"/>
                  </a:cubicBezTo>
                  <a:lnTo>
                    <a:pt x="2168" y="47"/>
                  </a:lnTo>
                  <a:cubicBezTo>
                    <a:pt x="2166" y="45"/>
                    <a:pt x="2166" y="42"/>
                    <a:pt x="2167" y="39"/>
                  </a:cubicBezTo>
                  <a:cubicBezTo>
                    <a:pt x="2169" y="36"/>
                    <a:pt x="2171" y="35"/>
                    <a:pt x="2174" y="34"/>
                  </a:cubicBezTo>
                  <a:lnTo>
                    <a:pt x="2188" y="33"/>
                  </a:lnTo>
                  <a:cubicBezTo>
                    <a:pt x="2191" y="33"/>
                    <a:pt x="2193" y="35"/>
                    <a:pt x="2195" y="37"/>
                  </a:cubicBezTo>
                  <a:cubicBezTo>
                    <a:pt x="2197" y="39"/>
                    <a:pt x="2197" y="42"/>
                    <a:pt x="2196" y="45"/>
                  </a:cubicBezTo>
                  <a:lnTo>
                    <a:pt x="2190" y="58"/>
                  </a:lnTo>
                  <a:cubicBezTo>
                    <a:pt x="2189" y="60"/>
                    <a:pt x="2186" y="62"/>
                    <a:pt x="2183" y="62"/>
                  </a:cubicBezTo>
                  <a:cubicBezTo>
                    <a:pt x="2180" y="63"/>
                    <a:pt x="2177" y="61"/>
                    <a:pt x="2176" y="59"/>
                  </a:cubicBezTo>
                  <a:lnTo>
                    <a:pt x="2171" y="51"/>
                  </a:lnTo>
                  <a:cubicBezTo>
                    <a:pt x="2169" y="48"/>
                    <a:pt x="2169" y="46"/>
                    <a:pt x="2170" y="43"/>
                  </a:cubicBezTo>
                  <a:cubicBezTo>
                    <a:pt x="2171" y="41"/>
                    <a:pt x="2174" y="39"/>
                    <a:pt x="2176" y="39"/>
                  </a:cubicBezTo>
                  <a:lnTo>
                    <a:pt x="2190" y="37"/>
                  </a:lnTo>
                  <a:cubicBezTo>
                    <a:pt x="2193" y="36"/>
                    <a:pt x="2196" y="37"/>
                    <a:pt x="2198" y="39"/>
                  </a:cubicBezTo>
                  <a:cubicBezTo>
                    <a:pt x="2199" y="41"/>
                    <a:pt x="2200" y="44"/>
                    <a:pt x="2199" y="47"/>
                  </a:cubicBezTo>
                  <a:lnTo>
                    <a:pt x="2195" y="59"/>
                  </a:lnTo>
                  <a:cubicBezTo>
                    <a:pt x="2194" y="62"/>
                    <a:pt x="2192" y="64"/>
                    <a:pt x="2189" y="64"/>
                  </a:cubicBezTo>
                  <a:cubicBezTo>
                    <a:pt x="2187" y="65"/>
                    <a:pt x="2184" y="64"/>
                    <a:pt x="2182" y="62"/>
                  </a:cubicBezTo>
                  <a:lnTo>
                    <a:pt x="2172" y="52"/>
                  </a:lnTo>
                  <a:cubicBezTo>
                    <a:pt x="2170" y="50"/>
                    <a:pt x="2169" y="47"/>
                    <a:pt x="2170" y="45"/>
                  </a:cubicBezTo>
                  <a:cubicBezTo>
                    <a:pt x="2170" y="42"/>
                    <a:pt x="2172" y="40"/>
                    <a:pt x="2175" y="39"/>
                  </a:cubicBezTo>
                  <a:lnTo>
                    <a:pt x="2190" y="34"/>
                  </a:lnTo>
                  <a:cubicBezTo>
                    <a:pt x="2193" y="33"/>
                    <a:pt x="2195" y="34"/>
                    <a:pt x="2198" y="35"/>
                  </a:cubicBezTo>
                  <a:cubicBezTo>
                    <a:pt x="2200" y="37"/>
                    <a:pt x="2201" y="40"/>
                    <a:pt x="2200" y="43"/>
                  </a:cubicBezTo>
                  <a:lnTo>
                    <a:pt x="2198" y="57"/>
                  </a:lnTo>
                  <a:cubicBezTo>
                    <a:pt x="2198" y="59"/>
                    <a:pt x="2196" y="62"/>
                    <a:pt x="2194" y="63"/>
                  </a:cubicBezTo>
                  <a:cubicBezTo>
                    <a:pt x="2191" y="64"/>
                    <a:pt x="2188" y="64"/>
                    <a:pt x="2186" y="62"/>
                  </a:cubicBezTo>
                  <a:lnTo>
                    <a:pt x="2175" y="54"/>
                  </a:lnTo>
                  <a:cubicBezTo>
                    <a:pt x="2173" y="52"/>
                    <a:pt x="2171" y="50"/>
                    <a:pt x="2171" y="47"/>
                  </a:cubicBezTo>
                  <a:cubicBezTo>
                    <a:pt x="2172" y="44"/>
                    <a:pt x="2173" y="42"/>
                    <a:pt x="2175" y="41"/>
                  </a:cubicBezTo>
                  <a:lnTo>
                    <a:pt x="2187" y="34"/>
                  </a:lnTo>
                  <a:cubicBezTo>
                    <a:pt x="2190" y="32"/>
                    <a:pt x="2193" y="32"/>
                    <a:pt x="2195" y="34"/>
                  </a:cubicBezTo>
                  <a:cubicBezTo>
                    <a:pt x="2198" y="35"/>
                    <a:pt x="2199" y="38"/>
                    <a:pt x="2199" y="40"/>
                  </a:cubicBezTo>
                  <a:lnTo>
                    <a:pt x="2199" y="3497"/>
                  </a:lnTo>
                  <a:cubicBezTo>
                    <a:pt x="2199" y="3500"/>
                    <a:pt x="2198" y="3503"/>
                    <a:pt x="2196" y="3504"/>
                  </a:cubicBezTo>
                  <a:cubicBezTo>
                    <a:pt x="2193" y="3506"/>
                    <a:pt x="2190" y="3506"/>
                    <a:pt x="2188" y="3505"/>
                  </a:cubicBezTo>
                  <a:lnTo>
                    <a:pt x="2176" y="3499"/>
                  </a:lnTo>
                  <a:cubicBezTo>
                    <a:pt x="2173" y="3497"/>
                    <a:pt x="2172" y="3495"/>
                    <a:pt x="2171" y="3492"/>
                  </a:cubicBezTo>
                  <a:cubicBezTo>
                    <a:pt x="2171" y="3489"/>
                    <a:pt x="2173" y="3486"/>
                    <a:pt x="2175" y="3485"/>
                  </a:cubicBezTo>
                  <a:lnTo>
                    <a:pt x="2186" y="3478"/>
                  </a:lnTo>
                  <a:cubicBezTo>
                    <a:pt x="2188" y="3476"/>
                    <a:pt x="2191" y="3476"/>
                    <a:pt x="2194" y="3477"/>
                  </a:cubicBezTo>
                  <a:cubicBezTo>
                    <a:pt x="2196" y="3478"/>
                    <a:pt x="2198" y="3481"/>
                    <a:pt x="2198" y="3483"/>
                  </a:cubicBezTo>
                  <a:lnTo>
                    <a:pt x="2200" y="3497"/>
                  </a:lnTo>
                  <a:cubicBezTo>
                    <a:pt x="2201" y="3500"/>
                    <a:pt x="2200" y="3503"/>
                    <a:pt x="2198" y="3504"/>
                  </a:cubicBezTo>
                  <a:cubicBezTo>
                    <a:pt x="2196" y="3506"/>
                    <a:pt x="2193" y="3507"/>
                    <a:pt x="2190" y="3506"/>
                  </a:cubicBezTo>
                  <a:lnTo>
                    <a:pt x="2175" y="3502"/>
                  </a:lnTo>
                  <a:cubicBezTo>
                    <a:pt x="2173" y="3501"/>
                    <a:pt x="2170" y="3499"/>
                    <a:pt x="2170" y="3497"/>
                  </a:cubicBezTo>
                  <a:cubicBezTo>
                    <a:pt x="2169" y="3494"/>
                    <a:pt x="2170" y="3491"/>
                    <a:pt x="2172" y="3489"/>
                  </a:cubicBezTo>
                  <a:lnTo>
                    <a:pt x="2182" y="3479"/>
                  </a:lnTo>
                  <a:cubicBezTo>
                    <a:pt x="2184" y="3477"/>
                    <a:pt x="2187" y="3476"/>
                    <a:pt x="2189" y="3477"/>
                  </a:cubicBezTo>
                  <a:cubicBezTo>
                    <a:pt x="2192" y="3477"/>
                    <a:pt x="2194" y="3479"/>
                    <a:pt x="2195" y="3482"/>
                  </a:cubicBezTo>
                  <a:lnTo>
                    <a:pt x="2199" y="3494"/>
                  </a:lnTo>
                  <a:cubicBezTo>
                    <a:pt x="2200" y="3497"/>
                    <a:pt x="2199" y="3499"/>
                    <a:pt x="2198" y="3502"/>
                  </a:cubicBezTo>
                  <a:cubicBezTo>
                    <a:pt x="2196" y="3504"/>
                    <a:pt x="2193" y="3505"/>
                    <a:pt x="2190" y="3504"/>
                  </a:cubicBezTo>
                  <a:lnTo>
                    <a:pt x="2176" y="3502"/>
                  </a:lnTo>
                  <a:cubicBezTo>
                    <a:pt x="2174" y="3502"/>
                    <a:pt x="2171" y="3500"/>
                    <a:pt x="2170" y="3498"/>
                  </a:cubicBezTo>
                  <a:cubicBezTo>
                    <a:pt x="2169" y="3495"/>
                    <a:pt x="2169" y="3493"/>
                    <a:pt x="2171" y="3490"/>
                  </a:cubicBezTo>
                  <a:lnTo>
                    <a:pt x="2176" y="3482"/>
                  </a:lnTo>
                  <a:cubicBezTo>
                    <a:pt x="2177" y="3480"/>
                    <a:pt x="2180" y="3478"/>
                    <a:pt x="2183" y="3478"/>
                  </a:cubicBezTo>
                  <a:cubicBezTo>
                    <a:pt x="2186" y="3479"/>
                    <a:pt x="2188" y="3480"/>
                    <a:pt x="2190" y="3483"/>
                  </a:cubicBezTo>
                  <a:lnTo>
                    <a:pt x="2196" y="3495"/>
                  </a:lnTo>
                  <a:cubicBezTo>
                    <a:pt x="2197" y="3497"/>
                    <a:pt x="2197" y="3500"/>
                    <a:pt x="2195" y="3503"/>
                  </a:cubicBezTo>
                  <a:cubicBezTo>
                    <a:pt x="2194" y="3505"/>
                    <a:pt x="2191" y="3506"/>
                    <a:pt x="2188" y="3506"/>
                  </a:cubicBezTo>
                  <a:lnTo>
                    <a:pt x="2175" y="3506"/>
                  </a:lnTo>
                  <a:cubicBezTo>
                    <a:pt x="2173" y="3506"/>
                    <a:pt x="2170" y="3505"/>
                    <a:pt x="2169" y="3502"/>
                  </a:cubicBezTo>
                  <a:cubicBezTo>
                    <a:pt x="2167" y="3500"/>
                    <a:pt x="2167" y="3497"/>
                    <a:pt x="2169" y="3494"/>
                  </a:cubicBezTo>
                  <a:lnTo>
                    <a:pt x="2176" y="3482"/>
                  </a:lnTo>
                  <a:cubicBezTo>
                    <a:pt x="2177" y="3480"/>
                    <a:pt x="2180" y="3478"/>
                    <a:pt x="2182" y="3478"/>
                  </a:cubicBezTo>
                  <a:cubicBezTo>
                    <a:pt x="2185" y="3478"/>
                    <a:pt x="2188" y="3480"/>
                    <a:pt x="2189" y="3482"/>
                  </a:cubicBezTo>
                  <a:lnTo>
                    <a:pt x="2196" y="3494"/>
                  </a:lnTo>
                  <a:cubicBezTo>
                    <a:pt x="2198" y="3497"/>
                    <a:pt x="2198" y="3500"/>
                    <a:pt x="2197" y="3502"/>
                  </a:cubicBezTo>
                  <a:cubicBezTo>
                    <a:pt x="2195" y="3505"/>
                    <a:pt x="2193" y="3506"/>
                    <a:pt x="2190" y="3506"/>
                  </a:cubicBezTo>
                  <a:lnTo>
                    <a:pt x="2176" y="3507"/>
                  </a:lnTo>
                  <a:cubicBezTo>
                    <a:pt x="2173" y="3508"/>
                    <a:pt x="2170" y="3506"/>
                    <a:pt x="2169" y="3504"/>
                  </a:cubicBezTo>
                  <a:cubicBezTo>
                    <a:pt x="2167" y="3502"/>
                    <a:pt x="2167" y="3499"/>
                    <a:pt x="2168" y="3496"/>
                  </a:cubicBezTo>
                  <a:lnTo>
                    <a:pt x="2174" y="3483"/>
                  </a:lnTo>
                  <a:cubicBezTo>
                    <a:pt x="2175" y="3480"/>
                    <a:pt x="2178" y="3479"/>
                    <a:pt x="2181" y="3478"/>
                  </a:cubicBezTo>
                  <a:cubicBezTo>
                    <a:pt x="2184" y="3478"/>
                    <a:pt x="2187" y="3480"/>
                    <a:pt x="2188" y="3482"/>
                  </a:cubicBezTo>
                  <a:lnTo>
                    <a:pt x="2195" y="3493"/>
                  </a:lnTo>
                  <a:cubicBezTo>
                    <a:pt x="2197" y="3496"/>
                    <a:pt x="2197" y="3499"/>
                    <a:pt x="2195" y="3501"/>
                  </a:cubicBezTo>
                  <a:cubicBezTo>
                    <a:pt x="2194" y="3504"/>
                    <a:pt x="2191" y="3505"/>
                    <a:pt x="2188" y="3505"/>
                  </a:cubicBezTo>
                  <a:lnTo>
                    <a:pt x="38" y="3505"/>
                  </a:lnTo>
                  <a:cubicBezTo>
                    <a:pt x="36" y="3505"/>
                    <a:pt x="33" y="3504"/>
                    <a:pt x="32" y="3501"/>
                  </a:cubicBezTo>
                  <a:cubicBezTo>
                    <a:pt x="30" y="3499"/>
                    <a:pt x="30" y="3496"/>
                    <a:pt x="32" y="3493"/>
                  </a:cubicBezTo>
                  <a:lnTo>
                    <a:pt x="39" y="3481"/>
                  </a:lnTo>
                  <a:cubicBezTo>
                    <a:pt x="40" y="3479"/>
                    <a:pt x="42" y="3478"/>
                    <a:pt x="45" y="3477"/>
                  </a:cubicBezTo>
                  <a:cubicBezTo>
                    <a:pt x="48" y="3477"/>
                    <a:pt x="51" y="3479"/>
                    <a:pt x="52" y="3481"/>
                  </a:cubicBezTo>
                  <a:lnTo>
                    <a:pt x="60" y="3493"/>
                  </a:lnTo>
                  <a:cubicBezTo>
                    <a:pt x="62" y="3495"/>
                    <a:pt x="62" y="3498"/>
                    <a:pt x="61" y="3501"/>
                  </a:cubicBezTo>
                  <a:cubicBezTo>
                    <a:pt x="59" y="3504"/>
                    <a:pt x="57" y="3505"/>
                    <a:pt x="54" y="3505"/>
                  </a:cubicBezTo>
                  <a:lnTo>
                    <a:pt x="40" y="3506"/>
                  </a:lnTo>
                  <a:cubicBezTo>
                    <a:pt x="37" y="3507"/>
                    <a:pt x="34" y="3505"/>
                    <a:pt x="33" y="3503"/>
                  </a:cubicBezTo>
                  <a:cubicBezTo>
                    <a:pt x="31" y="3501"/>
                    <a:pt x="31" y="3497"/>
                    <a:pt x="32" y="3495"/>
                  </a:cubicBezTo>
                  <a:lnTo>
                    <a:pt x="38" y="3483"/>
                  </a:lnTo>
                  <a:cubicBezTo>
                    <a:pt x="40" y="3480"/>
                    <a:pt x="42" y="3479"/>
                    <a:pt x="45" y="3478"/>
                  </a:cubicBezTo>
                  <a:cubicBezTo>
                    <a:pt x="48" y="3478"/>
                    <a:pt x="50" y="3479"/>
                    <a:pt x="52" y="3482"/>
                  </a:cubicBezTo>
                  <a:lnTo>
                    <a:pt x="60" y="3493"/>
                  </a:lnTo>
                  <a:cubicBezTo>
                    <a:pt x="62" y="3495"/>
                    <a:pt x="62" y="3498"/>
                    <a:pt x="61" y="3501"/>
                  </a:cubicBezTo>
                  <a:cubicBezTo>
                    <a:pt x="60" y="3503"/>
                    <a:pt x="57" y="3505"/>
                    <a:pt x="54" y="3505"/>
                  </a:cubicBezTo>
                  <a:lnTo>
                    <a:pt x="40" y="3506"/>
                  </a:lnTo>
                  <a:cubicBezTo>
                    <a:pt x="37" y="3507"/>
                    <a:pt x="34" y="3505"/>
                    <a:pt x="33" y="3503"/>
                  </a:cubicBezTo>
                  <a:cubicBezTo>
                    <a:pt x="31" y="3501"/>
                    <a:pt x="31" y="3497"/>
                    <a:pt x="32" y="3495"/>
                  </a:cubicBezTo>
                  <a:lnTo>
                    <a:pt x="38" y="3483"/>
                  </a:lnTo>
                  <a:cubicBezTo>
                    <a:pt x="40" y="3480"/>
                    <a:pt x="42" y="3479"/>
                    <a:pt x="45" y="3478"/>
                  </a:cubicBezTo>
                  <a:cubicBezTo>
                    <a:pt x="48" y="3478"/>
                    <a:pt x="50" y="3479"/>
                    <a:pt x="52" y="3482"/>
                  </a:cubicBezTo>
                  <a:lnTo>
                    <a:pt x="58" y="3490"/>
                  </a:lnTo>
                  <a:cubicBezTo>
                    <a:pt x="60" y="3492"/>
                    <a:pt x="60" y="3495"/>
                    <a:pt x="59" y="3498"/>
                  </a:cubicBezTo>
                  <a:cubicBezTo>
                    <a:pt x="58" y="3500"/>
                    <a:pt x="55" y="3502"/>
                    <a:pt x="53" y="3502"/>
                  </a:cubicBezTo>
                  <a:lnTo>
                    <a:pt x="39" y="3504"/>
                  </a:lnTo>
                  <a:cubicBezTo>
                    <a:pt x="36" y="3505"/>
                    <a:pt x="33" y="3504"/>
                    <a:pt x="31" y="3502"/>
                  </a:cubicBezTo>
                  <a:cubicBezTo>
                    <a:pt x="30" y="3499"/>
                    <a:pt x="29" y="3497"/>
                    <a:pt x="30" y="3494"/>
                  </a:cubicBezTo>
                  <a:lnTo>
                    <a:pt x="34" y="3482"/>
                  </a:lnTo>
                  <a:cubicBezTo>
                    <a:pt x="35" y="3479"/>
                    <a:pt x="37" y="3477"/>
                    <a:pt x="40" y="3477"/>
                  </a:cubicBezTo>
                  <a:cubicBezTo>
                    <a:pt x="42" y="3476"/>
                    <a:pt x="45" y="3477"/>
                    <a:pt x="47" y="3479"/>
                  </a:cubicBezTo>
                  <a:lnTo>
                    <a:pt x="57" y="3489"/>
                  </a:lnTo>
                  <a:cubicBezTo>
                    <a:pt x="59" y="3491"/>
                    <a:pt x="60" y="3494"/>
                    <a:pt x="59" y="3497"/>
                  </a:cubicBezTo>
                  <a:cubicBezTo>
                    <a:pt x="58" y="3499"/>
                    <a:pt x="56" y="3501"/>
                    <a:pt x="54" y="3502"/>
                  </a:cubicBezTo>
                  <a:lnTo>
                    <a:pt x="39" y="3506"/>
                  </a:lnTo>
                  <a:cubicBezTo>
                    <a:pt x="36" y="3507"/>
                    <a:pt x="33" y="3506"/>
                    <a:pt x="31" y="3504"/>
                  </a:cubicBezTo>
                  <a:cubicBezTo>
                    <a:pt x="29" y="3503"/>
                    <a:pt x="28" y="3500"/>
                    <a:pt x="29" y="3497"/>
                  </a:cubicBezTo>
                  <a:lnTo>
                    <a:pt x="31" y="3483"/>
                  </a:lnTo>
                  <a:cubicBezTo>
                    <a:pt x="31" y="3481"/>
                    <a:pt x="33" y="3478"/>
                    <a:pt x="35" y="3477"/>
                  </a:cubicBezTo>
                  <a:cubicBezTo>
                    <a:pt x="38" y="3476"/>
                    <a:pt x="41" y="3476"/>
                    <a:pt x="43" y="3478"/>
                  </a:cubicBezTo>
                  <a:lnTo>
                    <a:pt x="53" y="3485"/>
                  </a:lnTo>
                  <a:cubicBezTo>
                    <a:pt x="55" y="3487"/>
                    <a:pt x="57" y="3489"/>
                    <a:pt x="56" y="3492"/>
                  </a:cubicBezTo>
                  <a:cubicBezTo>
                    <a:pt x="56" y="3495"/>
                    <a:pt x="54" y="3498"/>
                    <a:pt x="52" y="3499"/>
                  </a:cubicBezTo>
                  <a:lnTo>
                    <a:pt x="39" y="3505"/>
                  </a:lnTo>
                  <a:cubicBezTo>
                    <a:pt x="36" y="3506"/>
                    <a:pt x="33" y="3506"/>
                    <a:pt x="31" y="3504"/>
                  </a:cubicBezTo>
                  <a:cubicBezTo>
                    <a:pt x="29" y="3503"/>
                    <a:pt x="27" y="3500"/>
                    <a:pt x="27" y="3497"/>
                  </a:cubicBezTo>
                  <a:lnTo>
                    <a:pt x="27" y="40"/>
                  </a:lnTo>
                  <a:close/>
                  <a:moveTo>
                    <a:pt x="43" y="3497"/>
                  </a:moveTo>
                  <a:lnTo>
                    <a:pt x="32" y="3490"/>
                  </a:lnTo>
                  <a:lnTo>
                    <a:pt x="45" y="3484"/>
                  </a:lnTo>
                  <a:lnTo>
                    <a:pt x="44" y="3498"/>
                  </a:lnTo>
                  <a:lnTo>
                    <a:pt x="34" y="3491"/>
                  </a:lnTo>
                  <a:lnTo>
                    <a:pt x="46" y="3486"/>
                  </a:lnTo>
                  <a:lnTo>
                    <a:pt x="44" y="3500"/>
                  </a:lnTo>
                  <a:lnTo>
                    <a:pt x="34" y="3491"/>
                  </a:lnTo>
                  <a:lnTo>
                    <a:pt x="49" y="3487"/>
                  </a:lnTo>
                  <a:lnTo>
                    <a:pt x="46" y="3500"/>
                  </a:lnTo>
                  <a:lnTo>
                    <a:pt x="36" y="3490"/>
                  </a:lnTo>
                  <a:lnTo>
                    <a:pt x="49" y="3487"/>
                  </a:lnTo>
                  <a:lnTo>
                    <a:pt x="45" y="3499"/>
                  </a:lnTo>
                  <a:lnTo>
                    <a:pt x="36" y="3489"/>
                  </a:lnTo>
                  <a:lnTo>
                    <a:pt x="50" y="3487"/>
                  </a:lnTo>
                  <a:lnTo>
                    <a:pt x="45" y="3499"/>
                  </a:lnTo>
                  <a:lnTo>
                    <a:pt x="39" y="3491"/>
                  </a:lnTo>
                  <a:lnTo>
                    <a:pt x="53" y="3490"/>
                  </a:lnTo>
                  <a:lnTo>
                    <a:pt x="47" y="3502"/>
                  </a:lnTo>
                  <a:lnTo>
                    <a:pt x="39" y="3490"/>
                  </a:lnTo>
                  <a:lnTo>
                    <a:pt x="53" y="3489"/>
                  </a:lnTo>
                  <a:lnTo>
                    <a:pt x="47" y="3502"/>
                  </a:lnTo>
                  <a:lnTo>
                    <a:pt x="39" y="3491"/>
                  </a:lnTo>
                  <a:lnTo>
                    <a:pt x="53" y="3490"/>
                  </a:lnTo>
                  <a:lnTo>
                    <a:pt x="47" y="3502"/>
                  </a:lnTo>
                  <a:lnTo>
                    <a:pt x="39" y="3490"/>
                  </a:lnTo>
                  <a:lnTo>
                    <a:pt x="53" y="3489"/>
                  </a:lnTo>
                  <a:lnTo>
                    <a:pt x="47" y="3502"/>
                  </a:lnTo>
                  <a:lnTo>
                    <a:pt x="39" y="3490"/>
                  </a:lnTo>
                  <a:lnTo>
                    <a:pt x="52" y="3490"/>
                  </a:lnTo>
                  <a:lnTo>
                    <a:pt x="45" y="3502"/>
                  </a:lnTo>
                  <a:lnTo>
                    <a:pt x="38" y="3489"/>
                  </a:lnTo>
                  <a:lnTo>
                    <a:pt x="2188" y="3489"/>
                  </a:lnTo>
                  <a:lnTo>
                    <a:pt x="2182" y="3502"/>
                  </a:lnTo>
                  <a:lnTo>
                    <a:pt x="2175" y="3491"/>
                  </a:lnTo>
                  <a:lnTo>
                    <a:pt x="2189" y="3490"/>
                  </a:lnTo>
                  <a:lnTo>
                    <a:pt x="2183" y="3503"/>
                  </a:lnTo>
                  <a:lnTo>
                    <a:pt x="2175" y="3491"/>
                  </a:lnTo>
                  <a:lnTo>
                    <a:pt x="2189" y="3490"/>
                  </a:lnTo>
                  <a:lnTo>
                    <a:pt x="2183" y="3502"/>
                  </a:lnTo>
                  <a:lnTo>
                    <a:pt x="2176" y="3490"/>
                  </a:lnTo>
                  <a:lnTo>
                    <a:pt x="2189" y="3490"/>
                  </a:lnTo>
                  <a:lnTo>
                    <a:pt x="2182" y="3503"/>
                  </a:lnTo>
                  <a:lnTo>
                    <a:pt x="2175" y="3490"/>
                  </a:lnTo>
                  <a:lnTo>
                    <a:pt x="2188" y="3490"/>
                  </a:lnTo>
                  <a:lnTo>
                    <a:pt x="2181" y="3502"/>
                  </a:lnTo>
                  <a:lnTo>
                    <a:pt x="2175" y="3490"/>
                  </a:lnTo>
                  <a:lnTo>
                    <a:pt x="2189" y="3491"/>
                  </a:lnTo>
                  <a:lnTo>
                    <a:pt x="2184" y="3499"/>
                  </a:lnTo>
                  <a:lnTo>
                    <a:pt x="2179" y="3487"/>
                  </a:lnTo>
                  <a:lnTo>
                    <a:pt x="2193" y="3489"/>
                  </a:lnTo>
                  <a:lnTo>
                    <a:pt x="2184" y="3499"/>
                  </a:lnTo>
                  <a:lnTo>
                    <a:pt x="2180" y="3487"/>
                  </a:lnTo>
                  <a:lnTo>
                    <a:pt x="2193" y="3490"/>
                  </a:lnTo>
                  <a:lnTo>
                    <a:pt x="2183" y="3500"/>
                  </a:lnTo>
                  <a:lnTo>
                    <a:pt x="2180" y="3487"/>
                  </a:lnTo>
                  <a:lnTo>
                    <a:pt x="2195" y="3491"/>
                  </a:lnTo>
                  <a:lnTo>
                    <a:pt x="2185" y="3500"/>
                  </a:lnTo>
                  <a:lnTo>
                    <a:pt x="2183" y="3486"/>
                  </a:lnTo>
                  <a:lnTo>
                    <a:pt x="2195" y="3491"/>
                  </a:lnTo>
                  <a:lnTo>
                    <a:pt x="2184" y="3498"/>
                  </a:lnTo>
                  <a:lnTo>
                    <a:pt x="2183" y="3484"/>
                  </a:lnTo>
                  <a:lnTo>
                    <a:pt x="2195" y="3490"/>
                  </a:lnTo>
                  <a:lnTo>
                    <a:pt x="2183" y="3497"/>
                  </a:lnTo>
                  <a:lnTo>
                    <a:pt x="2183" y="40"/>
                  </a:lnTo>
                  <a:lnTo>
                    <a:pt x="2196" y="47"/>
                  </a:lnTo>
                  <a:lnTo>
                    <a:pt x="2184" y="54"/>
                  </a:lnTo>
                  <a:lnTo>
                    <a:pt x="2184" y="41"/>
                  </a:lnTo>
                  <a:lnTo>
                    <a:pt x="2195" y="49"/>
                  </a:lnTo>
                  <a:lnTo>
                    <a:pt x="2183" y="54"/>
                  </a:lnTo>
                  <a:lnTo>
                    <a:pt x="2185" y="40"/>
                  </a:lnTo>
                  <a:lnTo>
                    <a:pt x="2195" y="49"/>
                  </a:lnTo>
                  <a:lnTo>
                    <a:pt x="2180" y="54"/>
                  </a:lnTo>
                  <a:lnTo>
                    <a:pt x="2183" y="41"/>
                  </a:lnTo>
                  <a:lnTo>
                    <a:pt x="2193" y="51"/>
                  </a:lnTo>
                  <a:lnTo>
                    <a:pt x="2180" y="54"/>
                  </a:lnTo>
                  <a:lnTo>
                    <a:pt x="2184" y="42"/>
                  </a:lnTo>
                  <a:lnTo>
                    <a:pt x="2193" y="52"/>
                  </a:lnTo>
                  <a:lnTo>
                    <a:pt x="2179" y="54"/>
                  </a:lnTo>
                  <a:lnTo>
                    <a:pt x="2184" y="42"/>
                  </a:lnTo>
                  <a:lnTo>
                    <a:pt x="2189" y="50"/>
                  </a:lnTo>
                  <a:lnTo>
                    <a:pt x="2175" y="51"/>
                  </a:lnTo>
                  <a:lnTo>
                    <a:pt x="2181" y="38"/>
                  </a:lnTo>
                  <a:lnTo>
                    <a:pt x="2189" y="49"/>
                  </a:lnTo>
                  <a:lnTo>
                    <a:pt x="2175" y="50"/>
                  </a:lnTo>
                  <a:lnTo>
                    <a:pt x="2181" y="38"/>
                  </a:lnTo>
                  <a:lnTo>
                    <a:pt x="2189" y="50"/>
                  </a:lnTo>
                  <a:lnTo>
                    <a:pt x="2175" y="51"/>
                  </a:lnTo>
                  <a:lnTo>
                    <a:pt x="2182" y="38"/>
                  </a:lnTo>
                  <a:lnTo>
                    <a:pt x="2190" y="49"/>
                  </a:lnTo>
                  <a:lnTo>
                    <a:pt x="2176" y="50"/>
                  </a:lnTo>
                  <a:lnTo>
                    <a:pt x="2182" y="38"/>
                  </a:lnTo>
                  <a:lnTo>
                    <a:pt x="2189" y="49"/>
                  </a:lnTo>
                  <a:lnTo>
                    <a:pt x="2175" y="50"/>
                  </a:lnTo>
                  <a:lnTo>
                    <a:pt x="2181" y="37"/>
                  </a:lnTo>
                  <a:lnTo>
                    <a:pt x="2188" y="48"/>
                  </a:lnTo>
                  <a:lnTo>
                    <a:pt x="38" y="48"/>
                  </a:lnTo>
                  <a:lnTo>
                    <a:pt x="46" y="37"/>
                  </a:lnTo>
                  <a:lnTo>
                    <a:pt x="53" y="50"/>
                  </a:lnTo>
                  <a:lnTo>
                    <a:pt x="39" y="49"/>
                  </a:lnTo>
                  <a:lnTo>
                    <a:pt x="47" y="38"/>
                  </a:lnTo>
                  <a:lnTo>
                    <a:pt x="53" y="50"/>
                  </a:lnTo>
                  <a:lnTo>
                    <a:pt x="39" y="49"/>
                  </a:lnTo>
                  <a:lnTo>
                    <a:pt x="47" y="38"/>
                  </a:lnTo>
                  <a:lnTo>
                    <a:pt x="53" y="51"/>
                  </a:lnTo>
                  <a:lnTo>
                    <a:pt x="39" y="50"/>
                  </a:lnTo>
                  <a:lnTo>
                    <a:pt x="47" y="38"/>
                  </a:lnTo>
                  <a:lnTo>
                    <a:pt x="53" y="50"/>
                  </a:lnTo>
                  <a:lnTo>
                    <a:pt x="39" y="49"/>
                  </a:lnTo>
                  <a:lnTo>
                    <a:pt x="47" y="38"/>
                  </a:lnTo>
                  <a:lnTo>
                    <a:pt x="53" y="51"/>
                  </a:lnTo>
                  <a:lnTo>
                    <a:pt x="39" y="50"/>
                  </a:lnTo>
                  <a:lnTo>
                    <a:pt x="45" y="42"/>
                  </a:lnTo>
                  <a:lnTo>
                    <a:pt x="50" y="54"/>
                  </a:lnTo>
                  <a:lnTo>
                    <a:pt x="36" y="52"/>
                  </a:lnTo>
                  <a:lnTo>
                    <a:pt x="45" y="42"/>
                  </a:lnTo>
                  <a:lnTo>
                    <a:pt x="49" y="54"/>
                  </a:lnTo>
                  <a:lnTo>
                    <a:pt x="36" y="51"/>
                  </a:lnTo>
                  <a:lnTo>
                    <a:pt x="46" y="41"/>
                  </a:lnTo>
                  <a:lnTo>
                    <a:pt x="49" y="54"/>
                  </a:lnTo>
                  <a:lnTo>
                    <a:pt x="34" y="49"/>
                  </a:lnTo>
                  <a:lnTo>
                    <a:pt x="44" y="40"/>
                  </a:lnTo>
                  <a:lnTo>
                    <a:pt x="46" y="54"/>
                  </a:lnTo>
                  <a:lnTo>
                    <a:pt x="33" y="49"/>
                  </a:lnTo>
                  <a:lnTo>
                    <a:pt x="43" y="41"/>
                  </a:lnTo>
                  <a:lnTo>
                    <a:pt x="45" y="55"/>
                  </a:lnTo>
                  <a:lnTo>
                    <a:pt x="32" y="48"/>
                  </a:lnTo>
                  <a:lnTo>
                    <a:pt x="43" y="40"/>
                  </a:lnTo>
                  <a:lnTo>
                    <a:pt x="43" y="349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1" name="Rectangle 197"/>
            <p:cNvSpPr>
              <a:spLocks noChangeArrowheads="1"/>
            </p:cNvSpPr>
            <p:nvPr/>
          </p:nvSpPr>
          <p:spPr bwMode="auto">
            <a:xfrm>
              <a:off x="1458" y="1998"/>
              <a:ext cx="870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Partner Requirements,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22" name="Rectangle 198"/>
            <p:cNvSpPr>
              <a:spLocks noChangeArrowheads="1"/>
            </p:cNvSpPr>
            <p:nvPr/>
          </p:nvSpPr>
          <p:spPr bwMode="auto">
            <a:xfrm>
              <a:off x="1488" y="2330"/>
              <a:ext cx="810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Product Based WBS,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23" name="Rectangle 199"/>
            <p:cNvSpPr>
              <a:spLocks noChangeArrowheads="1"/>
            </p:cNvSpPr>
            <p:nvPr/>
          </p:nvSpPr>
          <p:spPr bwMode="auto">
            <a:xfrm>
              <a:off x="1454" y="2432"/>
              <a:ext cx="900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Detail Task Definitions;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24" name="Rectangle 200"/>
            <p:cNvSpPr>
              <a:spLocks noChangeArrowheads="1"/>
            </p:cNvSpPr>
            <p:nvPr/>
          </p:nvSpPr>
          <p:spPr bwMode="auto">
            <a:xfrm>
              <a:off x="1500" y="2533"/>
              <a:ext cx="768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Joint Prep of RFP &amp;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25" name="Rectangle 201"/>
            <p:cNvSpPr>
              <a:spLocks noChangeArrowheads="1"/>
            </p:cNvSpPr>
            <p:nvPr/>
          </p:nvSpPr>
          <p:spPr bwMode="auto">
            <a:xfrm>
              <a:off x="1594" y="2635"/>
              <a:ext cx="606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Model Contract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26" name="Rectangle 202"/>
            <p:cNvSpPr>
              <a:spLocks noChangeArrowheads="1"/>
            </p:cNvSpPr>
            <p:nvPr/>
          </p:nvSpPr>
          <p:spPr bwMode="auto">
            <a:xfrm>
              <a:off x="1422" y="2256"/>
              <a:ext cx="810" cy="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7" name="Freeform 203"/>
            <p:cNvSpPr>
              <a:spLocks noEditPoints="1"/>
            </p:cNvSpPr>
            <p:nvPr/>
          </p:nvSpPr>
          <p:spPr bwMode="auto">
            <a:xfrm>
              <a:off x="1431" y="2271"/>
              <a:ext cx="816" cy="12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2169" y="0"/>
                </a:cxn>
                <a:cxn ang="0">
                  <a:pos x="2176" y="8"/>
                </a:cxn>
                <a:cxn ang="0">
                  <a:pos x="2176" y="24"/>
                </a:cxn>
                <a:cxn ang="0">
                  <a:pos x="2169" y="32"/>
                </a:cxn>
                <a:cxn ang="0">
                  <a:pos x="8" y="32"/>
                </a:cxn>
                <a:cxn ang="0">
                  <a:pos x="0" y="24"/>
                </a:cxn>
                <a:cxn ang="0">
                  <a:pos x="0" y="8"/>
                </a:cxn>
                <a:cxn ang="0">
                  <a:pos x="16" y="24"/>
                </a:cxn>
                <a:cxn ang="0">
                  <a:pos x="8" y="16"/>
                </a:cxn>
                <a:cxn ang="0">
                  <a:pos x="2169" y="16"/>
                </a:cxn>
                <a:cxn ang="0">
                  <a:pos x="2161" y="24"/>
                </a:cxn>
                <a:cxn ang="0">
                  <a:pos x="2161" y="8"/>
                </a:cxn>
                <a:cxn ang="0">
                  <a:pos x="2169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24"/>
                </a:cxn>
              </a:cxnLst>
              <a:rect l="0" t="0" r="r" b="b"/>
              <a:pathLst>
                <a:path w="2176" h="32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169" y="0"/>
                  </a:lnTo>
                  <a:cubicBezTo>
                    <a:pt x="2173" y="0"/>
                    <a:pt x="2176" y="4"/>
                    <a:pt x="2176" y="8"/>
                  </a:cubicBezTo>
                  <a:lnTo>
                    <a:pt x="2176" y="24"/>
                  </a:lnTo>
                  <a:cubicBezTo>
                    <a:pt x="2176" y="29"/>
                    <a:pt x="2173" y="32"/>
                    <a:pt x="2169" y="32"/>
                  </a:cubicBezTo>
                  <a:lnTo>
                    <a:pt x="8" y="32"/>
                  </a:lnTo>
                  <a:cubicBezTo>
                    <a:pt x="4" y="32"/>
                    <a:pt x="0" y="29"/>
                    <a:pt x="0" y="24"/>
                  </a:cubicBezTo>
                  <a:lnTo>
                    <a:pt x="0" y="8"/>
                  </a:lnTo>
                  <a:close/>
                  <a:moveTo>
                    <a:pt x="16" y="24"/>
                  </a:moveTo>
                  <a:lnTo>
                    <a:pt x="8" y="16"/>
                  </a:lnTo>
                  <a:lnTo>
                    <a:pt x="2169" y="16"/>
                  </a:lnTo>
                  <a:lnTo>
                    <a:pt x="2161" y="24"/>
                  </a:lnTo>
                  <a:lnTo>
                    <a:pt x="2161" y="8"/>
                  </a:lnTo>
                  <a:lnTo>
                    <a:pt x="2169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2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8" name="Freeform 204"/>
            <p:cNvSpPr>
              <a:spLocks noEditPoints="1"/>
            </p:cNvSpPr>
            <p:nvPr/>
          </p:nvSpPr>
          <p:spPr bwMode="auto">
            <a:xfrm>
              <a:off x="1428" y="2268"/>
              <a:ext cx="822" cy="18"/>
            </a:xfrm>
            <a:custGeom>
              <a:avLst/>
              <a:gdLst/>
              <a:ahLst/>
              <a:cxnLst>
                <a:cxn ang="0">
                  <a:pos x="3" y="11"/>
                </a:cxn>
                <a:cxn ang="0">
                  <a:pos x="16" y="0"/>
                </a:cxn>
                <a:cxn ang="0">
                  <a:pos x="2183" y="3"/>
                </a:cxn>
                <a:cxn ang="0">
                  <a:pos x="2192" y="16"/>
                </a:cxn>
                <a:cxn ang="0">
                  <a:pos x="2190" y="38"/>
                </a:cxn>
                <a:cxn ang="0">
                  <a:pos x="2177" y="48"/>
                </a:cxn>
                <a:cxn ang="0">
                  <a:pos x="11" y="46"/>
                </a:cxn>
                <a:cxn ang="0">
                  <a:pos x="0" y="32"/>
                </a:cxn>
                <a:cxn ang="0">
                  <a:pos x="16" y="32"/>
                </a:cxn>
                <a:cxn ang="0">
                  <a:pos x="22" y="35"/>
                </a:cxn>
                <a:cxn ang="0">
                  <a:pos x="2177" y="32"/>
                </a:cxn>
                <a:cxn ang="0">
                  <a:pos x="2178" y="27"/>
                </a:cxn>
                <a:cxn ang="0">
                  <a:pos x="2176" y="16"/>
                </a:cxn>
                <a:cxn ang="0">
                  <a:pos x="2171" y="14"/>
                </a:cxn>
                <a:cxn ang="0">
                  <a:pos x="16" y="16"/>
                </a:cxn>
                <a:cxn ang="0">
                  <a:pos x="14" y="22"/>
                </a:cxn>
                <a:cxn ang="0">
                  <a:pos x="16" y="32"/>
                </a:cxn>
                <a:cxn ang="0">
                  <a:pos x="28" y="40"/>
                </a:cxn>
                <a:cxn ang="0">
                  <a:pos x="11" y="30"/>
                </a:cxn>
                <a:cxn ang="0">
                  <a:pos x="16" y="16"/>
                </a:cxn>
                <a:cxn ang="0">
                  <a:pos x="2185" y="21"/>
                </a:cxn>
                <a:cxn ang="0">
                  <a:pos x="2175" y="38"/>
                </a:cxn>
                <a:cxn ang="0">
                  <a:pos x="2161" y="32"/>
                </a:cxn>
                <a:cxn ang="0">
                  <a:pos x="2166" y="9"/>
                </a:cxn>
                <a:cxn ang="0">
                  <a:pos x="2183" y="19"/>
                </a:cxn>
                <a:cxn ang="0">
                  <a:pos x="2177" y="32"/>
                </a:cxn>
                <a:cxn ang="0">
                  <a:pos x="9" y="28"/>
                </a:cxn>
                <a:cxn ang="0">
                  <a:pos x="19" y="11"/>
                </a:cxn>
                <a:cxn ang="0">
                  <a:pos x="32" y="16"/>
                </a:cxn>
                <a:cxn ang="0">
                  <a:pos x="16" y="16"/>
                </a:cxn>
                <a:cxn ang="0">
                  <a:pos x="22" y="30"/>
                </a:cxn>
                <a:cxn ang="0">
                  <a:pos x="2177" y="16"/>
                </a:cxn>
                <a:cxn ang="0">
                  <a:pos x="2164" y="22"/>
                </a:cxn>
                <a:cxn ang="0">
                  <a:pos x="2177" y="32"/>
                </a:cxn>
                <a:cxn ang="0">
                  <a:pos x="2172" y="19"/>
                </a:cxn>
                <a:cxn ang="0">
                  <a:pos x="16" y="32"/>
                </a:cxn>
                <a:cxn ang="0">
                  <a:pos x="30" y="27"/>
                </a:cxn>
                <a:cxn ang="0">
                  <a:pos x="16" y="16"/>
                </a:cxn>
              </a:cxnLst>
              <a:rect l="0" t="0" r="r" b="b"/>
              <a:pathLst>
                <a:path w="2192" h="48">
                  <a:moveTo>
                    <a:pt x="0" y="16"/>
                  </a:moveTo>
                  <a:cubicBezTo>
                    <a:pt x="0" y="14"/>
                    <a:pt x="1" y="12"/>
                    <a:pt x="3" y="11"/>
                  </a:cubicBezTo>
                  <a:lnTo>
                    <a:pt x="11" y="3"/>
                  </a:lnTo>
                  <a:cubicBezTo>
                    <a:pt x="12" y="1"/>
                    <a:pt x="14" y="0"/>
                    <a:pt x="16" y="0"/>
                  </a:cubicBezTo>
                  <a:lnTo>
                    <a:pt x="2177" y="0"/>
                  </a:lnTo>
                  <a:cubicBezTo>
                    <a:pt x="2180" y="0"/>
                    <a:pt x="2182" y="1"/>
                    <a:pt x="2183" y="3"/>
                  </a:cubicBezTo>
                  <a:lnTo>
                    <a:pt x="2190" y="11"/>
                  </a:lnTo>
                  <a:cubicBezTo>
                    <a:pt x="2192" y="13"/>
                    <a:pt x="2192" y="15"/>
                    <a:pt x="2192" y="16"/>
                  </a:cubicBezTo>
                  <a:lnTo>
                    <a:pt x="2192" y="32"/>
                  </a:lnTo>
                  <a:cubicBezTo>
                    <a:pt x="2192" y="34"/>
                    <a:pt x="2192" y="36"/>
                    <a:pt x="2190" y="38"/>
                  </a:cubicBezTo>
                  <a:lnTo>
                    <a:pt x="2183" y="46"/>
                  </a:lnTo>
                  <a:cubicBezTo>
                    <a:pt x="2182" y="47"/>
                    <a:pt x="2180" y="48"/>
                    <a:pt x="2177" y="48"/>
                  </a:cubicBezTo>
                  <a:lnTo>
                    <a:pt x="16" y="48"/>
                  </a:lnTo>
                  <a:cubicBezTo>
                    <a:pt x="14" y="48"/>
                    <a:pt x="12" y="48"/>
                    <a:pt x="11" y="46"/>
                  </a:cubicBezTo>
                  <a:lnTo>
                    <a:pt x="3" y="38"/>
                  </a:lnTo>
                  <a:cubicBezTo>
                    <a:pt x="1" y="37"/>
                    <a:pt x="0" y="35"/>
                    <a:pt x="0" y="32"/>
                  </a:cubicBezTo>
                  <a:lnTo>
                    <a:pt x="0" y="16"/>
                  </a:lnTo>
                  <a:close/>
                  <a:moveTo>
                    <a:pt x="16" y="32"/>
                  </a:moveTo>
                  <a:lnTo>
                    <a:pt x="14" y="27"/>
                  </a:lnTo>
                  <a:lnTo>
                    <a:pt x="22" y="35"/>
                  </a:lnTo>
                  <a:lnTo>
                    <a:pt x="16" y="32"/>
                  </a:lnTo>
                  <a:lnTo>
                    <a:pt x="2177" y="32"/>
                  </a:lnTo>
                  <a:lnTo>
                    <a:pt x="2171" y="35"/>
                  </a:lnTo>
                  <a:lnTo>
                    <a:pt x="2178" y="27"/>
                  </a:lnTo>
                  <a:lnTo>
                    <a:pt x="2176" y="32"/>
                  </a:lnTo>
                  <a:lnTo>
                    <a:pt x="2176" y="16"/>
                  </a:lnTo>
                  <a:lnTo>
                    <a:pt x="2178" y="22"/>
                  </a:lnTo>
                  <a:lnTo>
                    <a:pt x="2171" y="14"/>
                  </a:lnTo>
                  <a:lnTo>
                    <a:pt x="2177" y="16"/>
                  </a:lnTo>
                  <a:lnTo>
                    <a:pt x="16" y="16"/>
                  </a:lnTo>
                  <a:lnTo>
                    <a:pt x="22" y="14"/>
                  </a:lnTo>
                  <a:lnTo>
                    <a:pt x="14" y="22"/>
                  </a:lnTo>
                  <a:lnTo>
                    <a:pt x="16" y="16"/>
                  </a:lnTo>
                  <a:lnTo>
                    <a:pt x="16" y="32"/>
                  </a:lnTo>
                  <a:close/>
                  <a:moveTo>
                    <a:pt x="32" y="32"/>
                  </a:moveTo>
                  <a:cubicBezTo>
                    <a:pt x="32" y="36"/>
                    <a:pt x="31" y="39"/>
                    <a:pt x="28" y="40"/>
                  </a:cubicBezTo>
                  <a:cubicBezTo>
                    <a:pt x="25" y="41"/>
                    <a:pt x="21" y="40"/>
                    <a:pt x="19" y="38"/>
                  </a:cubicBezTo>
                  <a:lnTo>
                    <a:pt x="11" y="30"/>
                  </a:lnTo>
                  <a:cubicBezTo>
                    <a:pt x="9" y="28"/>
                    <a:pt x="8" y="24"/>
                    <a:pt x="9" y="21"/>
                  </a:cubicBezTo>
                  <a:cubicBezTo>
                    <a:pt x="10" y="18"/>
                    <a:pt x="13" y="16"/>
                    <a:pt x="16" y="16"/>
                  </a:cubicBezTo>
                  <a:lnTo>
                    <a:pt x="2177" y="16"/>
                  </a:lnTo>
                  <a:cubicBezTo>
                    <a:pt x="2181" y="16"/>
                    <a:pt x="2184" y="18"/>
                    <a:pt x="2185" y="21"/>
                  </a:cubicBezTo>
                  <a:cubicBezTo>
                    <a:pt x="2186" y="24"/>
                    <a:pt x="2185" y="28"/>
                    <a:pt x="2183" y="30"/>
                  </a:cubicBezTo>
                  <a:lnTo>
                    <a:pt x="2175" y="38"/>
                  </a:lnTo>
                  <a:cubicBezTo>
                    <a:pt x="2173" y="40"/>
                    <a:pt x="2169" y="41"/>
                    <a:pt x="2166" y="40"/>
                  </a:cubicBezTo>
                  <a:cubicBezTo>
                    <a:pt x="2163" y="39"/>
                    <a:pt x="2161" y="36"/>
                    <a:pt x="2161" y="32"/>
                  </a:cubicBezTo>
                  <a:lnTo>
                    <a:pt x="2161" y="16"/>
                  </a:lnTo>
                  <a:cubicBezTo>
                    <a:pt x="2161" y="13"/>
                    <a:pt x="2163" y="10"/>
                    <a:pt x="2166" y="9"/>
                  </a:cubicBezTo>
                  <a:cubicBezTo>
                    <a:pt x="2169" y="8"/>
                    <a:pt x="2173" y="9"/>
                    <a:pt x="2175" y="11"/>
                  </a:cubicBezTo>
                  <a:lnTo>
                    <a:pt x="2183" y="19"/>
                  </a:lnTo>
                  <a:cubicBezTo>
                    <a:pt x="2185" y="21"/>
                    <a:pt x="2186" y="25"/>
                    <a:pt x="2185" y="28"/>
                  </a:cubicBezTo>
                  <a:cubicBezTo>
                    <a:pt x="2184" y="31"/>
                    <a:pt x="2181" y="32"/>
                    <a:pt x="2177" y="32"/>
                  </a:cubicBezTo>
                  <a:lnTo>
                    <a:pt x="16" y="32"/>
                  </a:lnTo>
                  <a:cubicBezTo>
                    <a:pt x="13" y="32"/>
                    <a:pt x="10" y="31"/>
                    <a:pt x="9" y="28"/>
                  </a:cubicBezTo>
                  <a:cubicBezTo>
                    <a:pt x="8" y="25"/>
                    <a:pt x="9" y="21"/>
                    <a:pt x="11" y="19"/>
                  </a:cubicBezTo>
                  <a:lnTo>
                    <a:pt x="19" y="11"/>
                  </a:lnTo>
                  <a:cubicBezTo>
                    <a:pt x="21" y="9"/>
                    <a:pt x="25" y="8"/>
                    <a:pt x="28" y="9"/>
                  </a:cubicBezTo>
                  <a:cubicBezTo>
                    <a:pt x="31" y="10"/>
                    <a:pt x="32" y="13"/>
                    <a:pt x="32" y="16"/>
                  </a:cubicBezTo>
                  <a:lnTo>
                    <a:pt x="32" y="32"/>
                  </a:lnTo>
                  <a:close/>
                  <a:moveTo>
                    <a:pt x="16" y="16"/>
                  </a:moveTo>
                  <a:lnTo>
                    <a:pt x="30" y="22"/>
                  </a:lnTo>
                  <a:lnTo>
                    <a:pt x="22" y="30"/>
                  </a:lnTo>
                  <a:lnTo>
                    <a:pt x="16" y="16"/>
                  </a:lnTo>
                  <a:lnTo>
                    <a:pt x="2177" y="16"/>
                  </a:lnTo>
                  <a:lnTo>
                    <a:pt x="2172" y="30"/>
                  </a:lnTo>
                  <a:lnTo>
                    <a:pt x="2164" y="22"/>
                  </a:lnTo>
                  <a:lnTo>
                    <a:pt x="2177" y="16"/>
                  </a:lnTo>
                  <a:lnTo>
                    <a:pt x="2177" y="32"/>
                  </a:lnTo>
                  <a:lnTo>
                    <a:pt x="2164" y="27"/>
                  </a:lnTo>
                  <a:lnTo>
                    <a:pt x="2172" y="19"/>
                  </a:lnTo>
                  <a:lnTo>
                    <a:pt x="2177" y="32"/>
                  </a:lnTo>
                  <a:lnTo>
                    <a:pt x="16" y="32"/>
                  </a:lnTo>
                  <a:lnTo>
                    <a:pt x="22" y="19"/>
                  </a:lnTo>
                  <a:lnTo>
                    <a:pt x="30" y="27"/>
                  </a:lnTo>
                  <a:lnTo>
                    <a:pt x="16" y="32"/>
                  </a:lnTo>
                  <a:lnTo>
                    <a:pt x="16" y="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30" name="Freeform 206"/>
          <p:cNvSpPr>
            <a:spLocks noEditPoints="1"/>
          </p:cNvSpPr>
          <p:nvPr/>
        </p:nvSpPr>
        <p:spPr bwMode="auto">
          <a:xfrm>
            <a:off x="2271713" y="3595688"/>
            <a:ext cx="1304925" cy="28575"/>
          </a:xfrm>
          <a:custGeom>
            <a:avLst/>
            <a:gdLst/>
            <a:ahLst/>
            <a:cxnLst>
              <a:cxn ang="0">
                <a:pos x="3" y="11"/>
              </a:cxn>
              <a:cxn ang="0">
                <a:pos x="16" y="0"/>
              </a:cxn>
              <a:cxn ang="0">
                <a:pos x="2183" y="3"/>
              </a:cxn>
              <a:cxn ang="0">
                <a:pos x="2192" y="16"/>
              </a:cxn>
              <a:cxn ang="0">
                <a:pos x="2190" y="38"/>
              </a:cxn>
              <a:cxn ang="0">
                <a:pos x="2177" y="48"/>
              </a:cxn>
              <a:cxn ang="0">
                <a:pos x="11" y="46"/>
              </a:cxn>
              <a:cxn ang="0">
                <a:pos x="0" y="32"/>
              </a:cxn>
              <a:cxn ang="0">
                <a:pos x="16" y="32"/>
              </a:cxn>
              <a:cxn ang="0">
                <a:pos x="22" y="35"/>
              </a:cxn>
              <a:cxn ang="0">
                <a:pos x="2177" y="32"/>
              </a:cxn>
              <a:cxn ang="0">
                <a:pos x="2178" y="27"/>
              </a:cxn>
              <a:cxn ang="0">
                <a:pos x="2176" y="16"/>
              </a:cxn>
              <a:cxn ang="0">
                <a:pos x="2171" y="14"/>
              </a:cxn>
              <a:cxn ang="0">
                <a:pos x="16" y="16"/>
              </a:cxn>
              <a:cxn ang="0">
                <a:pos x="14" y="22"/>
              </a:cxn>
              <a:cxn ang="0">
                <a:pos x="16" y="32"/>
              </a:cxn>
              <a:cxn ang="0">
                <a:pos x="28" y="40"/>
              </a:cxn>
              <a:cxn ang="0">
                <a:pos x="11" y="30"/>
              </a:cxn>
              <a:cxn ang="0">
                <a:pos x="16" y="16"/>
              </a:cxn>
              <a:cxn ang="0">
                <a:pos x="2185" y="21"/>
              </a:cxn>
              <a:cxn ang="0">
                <a:pos x="2175" y="38"/>
              </a:cxn>
              <a:cxn ang="0">
                <a:pos x="2161" y="32"/>
              </a:cxn>
              <a:cxn ang="0">
                <a:pos x="2166" y="9"/>
              </a:cxn>
              <a:cxn ang="0">
                <a:pos x="2183" y="19"/>
              </a:cxn>
              <a:cxn ang="0">
                <a:pos x="2177" y="32"/>
              </a:cxn>
              <a:cxn ang="0">
                <a:pos x="9" y="28"/>
              </a:cxn>
              <a:cxn ang="0">
                <a:pos x="19" y="11"/>
              </a:cxn>
              <a:cxn ang="0">
                <a:pos x="32" y="16"/>
              </a:cxn>
              <a:cxn ang="0">
                <a:pos x="16" y="16"/>
              </a:cxn>
              <a:cxn ang="0">
                <a:pos x="22" y="30"/>
              </a:cxn>
              <a:cxn ang="0">
                <a:pos x="2177" y="16"/>
              </a:cxn>
              <a:cxn ang="0">
                <a:pos x="2164" y="22"/>
              </a:cxn>
              <a:cxn ang="0">
                <a:pos x="2177" y="32"/>
              </a:cxn>
              <a:cxn ang="0">
                <a:pos x="2172" y="19"/>
              </a:cxn>
              <a:cxn ang="0">
                <a:pos x="16" y="32"/>
              </a:cxn>
              <a:cxn ang="0">
                <a:pos x="30" y="27"/>
              </a:cxn>
              <a:cxn ang="0">
                <a:pos x="16" y="16"/>
              </a:cxn>
            </a:cxnLst>
            <a:rect l="0" t="0" r="r" b="b"/>
            <a:pathLst>
              <a:path w="2192" h="48">
                <a:moveTo>
                  <a:pt x="0" y="16"/>
                </a:moveTo>
                <a:cubicBezTo>
                  <a:pt x="0" y="14"/>
                  <a:pt x="1" y="12"/>
                  <a:pt x="3" y="11"/>
                </a:cubicBezTo>
                <a:lnTo>
                  <a:pt x="11" y="3"/>
                </a:lnTo>
                <a:cubicBezTo>
                  <a:pt x="12" y="1"/>
                  <a:pt x="14" y="0"/>
                  <a:pt x="16" y="0"/>
                </a:cubicBezTo>
                <a:lnTo>
                  <a:pt x="2177" y="0"/>
                </a:lnTo>
                <a:cubicBezTo>
                  <a:pt x="2180" y="0"/>
                  <a:pt x="2182" y="1"/>
                  <a:pt x="2183" y="3"/>
                </a:cubicBezTo>
                <a:lnTo>
                  <a:pt x="2190" y="11"/>
                </a:lnTo>
                <a:cubicBezTo>
                  <a:pt x="2192" y="13"/>
                  <a:pt x="2192" y="15"/>
                  <a:pt x="2192" y="16"/>
                </a:cubicBezTo>
                <a:lnTo>
                  <a:pt x="2192" y="32"/>
                </a:lnTo>
                <a:cubicBezTo>
                  <a:pt x="2192" y="34"/>
                  <a:pt x="2192" y="36"/>
                  <a:pt x="2190" y="38"/>
                </a:cubicBezTo>
                <a:lnTo>
                  <a:pt x="2183" y="46"/>
                </a:lnTo>
                <a:cubicBezTo>
                  <a:pt x="2182" y="47"/>
                  <a:pt x="2180" y="48"/>
                  <a:pt x="2177" y="48"/>
                </a:cubicBezTo>
                <a:lnTo>
                  <a:pt x="16" y="48"/>
                </a:lnTo>
                <a:cubicBezTo>
                  <a:pt x="14" y="48"/>
                  <a:pt x="12" y="48"/>
                  <a:pt x="11" y="46"/>
                </a:cubicBezTo>
                <a:lnTo>
                  <a:pt x="3" y="38"/>
                </a:lnTo>
                <a:cubicBezTo>
                  <a:pt x="1" y="37"/>
                  <a:pt x="0" y="35"/>
                  <a:pt x="0" y="32"/>
                </a:cubicBezTo>
                <a:lnTo>
                  <a:pt x="0" y="16"/>
                </a:lnTo>
                <a:close/>
                <a:moveTo>
                  <a:pt x="16" y="32"/>
                </a:moveTo>
                <a:lnTo>
                  <a:pt x="14" y="27"/>
                </a:lnTo>
                <a:lnTo>
                  <a:pt x="22" y="35"/>
                </a:lnTo>
                <a:lnTo>
                  <a:pt x="16" y="32"/>
                </a:lnTo>
                <a:lnTo>
                  <a:pt x="2177" y="32"/>
                </a:lnTo>
                <a:lnTo>
                  <a:pt x="2171" y="35"/>
                </a:lnTo>
                <a:lnTo>
                  <a:pt x="2178" y="27"/>
                </a:lnTo>
                <a:lnTo>
                  <a:pt x="2176" y="32"/>
                </a:lnTo>
                <a:lnTo>
                  <a:pt x="2176" y="16"/>
                </a:lnTo>
                <a:lnTo>
                  <a:pt x="2178" y="22"/>
                </a:lnTo>
                <a:lnTo>
                  <a:pt x="2171" y="14"/>
                </a:lnTo>
                <a:lnTo>
                  <a:pt x="2177" y="16"/>
                </a:lnTo>
                <a:lnTo>
                  <a:pt x="16" y="16"/>
                </a:lnTo>
                <a:lnTo>
                  <a:pt x="22" y="14"/>
                </a:lnTo>
                <a:lnTo>
                  <a:pt x="14" y="22"/>
                </a:lnTo>
                <a:lnTo>
                  <a:pt x="16" y="16"/>
                </a:lnTo>
                <a:lnTo>
                  <a:pt x="16" y="32"/>
                </a:lnTo>
                <a:close/>
                <a:moveTo>
                  <a:pt x="32" y="32"/>
                </a:moveTo>
                <a:cubicBezTo>
                  <a:pt x="32" y="36"/>
                  <a:pt x="31" y="39"/>
                  <a:pt x="28" y="40"/>
                </a:cubicBezTo>
                <a:cubicBezTo>
                  <a:pt x="25" y="41"/>
                  <a:pt x="21" y="40"/>
                  <a:pt x="19" y="38"/>
                </a:cubicBezTo>
                <a:lnTo>
                  <a:pt x="11" y="30"/>
                </a:lnTo>
                <a:cubicBezTo>
                  <a:pt x="9" y="28"/>
                  <a:pt x="8" y="24"/>
                  <a:pt x="9" y="21"/>
                </a:cubicBezTo>
                <a:cubicBezTo>
                  <a:pt x="10" y="18"/>
                  <a:pt x="13" y="16"/>
                  <a:pt x="16" y="16"/>
                </a:cubicBezTo>
                <a:lnTo>
                  <a:pt x="2177" y="16"/>
                </a:lnTo>
                <a:cubicBezTo>
                  <a:pt x="2181" y="16"/>
                  <a:pt x="2184" y="18"/>
                  <a:pt x="2185" y="21"/>
                </a:cubicBezTo>
                <a:cubicBezTo>
                  <a:pt x="2186" y="24"/>
                  <a:pt x="2185" y="28"/>
                  <a:pt x="2183" y="30"/>
                </a:cubicBezTo>
                <a:lnTo>
                  <a:pt x="2175" y="38"/>
                </a:lnTo>
                <a:cubicBezTo>
                  <a:pt x="2173" y="40"/>
                  <a:pt x="2169" y="41"/>
                  <a:pt x="2166" y="40"/>
                </a:cubicBezTo>
                <a:cubicBezTo>
                  <a:pt x="2163" y="39"/>
                  <a:pt x="2161" y="36"/>
                  <a:pt x="2161" y="32"/>
                </a:cubicBezTo>
                <a:lnTo>
                  <a:pt x="2161" y="16"/>
                </a:lnTo>
                <a:cubicBezTo>
                  <a:pt x="2161" y="13"/>
                  <a:pt x="2163" y="10"/>
                  <a:pt x="2166" y="9"/>
                </a:cubicBezTo>
                <a:cubicBezTo>
                  <a:pt x="2169" y="8"/>
                  <a:pt x="2173" y="9"/>
                  <a:pt x="2175" y="11"/>
                </a:cubicBezTo>
                <a:lnTo>
                  <a:pt x="2183" y="19"/>
                </a:lnTo>
                <a:cubicBezTo>
                  <a:pt x="2185" y="21"/>
                  <a:pt x="2186" y="25"/>
                  <a:pt x="2185" y="28"/>
                </a:cubicBezTo>
                <a:cubicBezTo>
                  <a:pt x="2184" y="31"/>
                  <a:pt x="2181" y="32"/>
                  <a:pt x="2177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32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2177" y="16"/>
                </a:lnTo>
                <a:lnTo>
                  <a:pt x="2172" y="30"/>
                </a:lnTo>
                <a:lnTo>
                  <a:pt x="2164" y="22"/>
                </a:lnTo>
                <a:lnTo>
                  <a:pt x="2177" y="16"/>
                </a:lnTo>
                <a:lnTo>
                  <a:pt x="2177" y="32"/>
                </a:lnTo>
                <a:lnTo>
                  <a:pt x="2164" y="27"/>
                </a:lnTo>
                <a:lnTo>
                  <a:pt x="2172" y="19"/>
                </a:lnTo>
                <a:lnTo>
                  <a:pt x="2177" y="32"/>
                </a:lnTo>
                <a:lnTo>
                  <a:pt x="16" y="32"/>
                </a:lnTo>
                <a:lnTo>
                  <a:pt x="22" y="19"/>
                </a:lnTo>
                <a:lnTo>
                  <a:pt x="30" y="27"/>
                </a:lnTo>
                <a:lnTo>
                  <a:pt x="16" y="32"/>
                </a:lnTo>
                <a:lnTo>
                  <a:pt x="16" y="1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1" name="Freeform 207"/>
          <p:cNvSpPr>
            <a:spLocks noEditPoints="1"/>
          </p:cNvSpPr>
          <p:nvPr/>
        </p:nvSpPr>
        <p:spPr bwMode="auto">
          <a:xfrm>
            <a:off x="2266951" y="3590926"/>
            <a:ext cx="1314450" cy="38100"/>
          </a:xfrm>
          <a:custGeom>
            <a:avLst/>
            <a:gdLst/>
            <a:ahLst/>
            <a:cxnLst>
              <a:cxn ang="0">
                <a:pos x="15" y="5"/>
              </a:cxn>
              <a:cxn ang="0">
                <a:pos x="2197" y="6"/>
              </a:cxn>
              <a:cxn ang="0">
                <a:pos x="2208" y="43"/>
              </a:cxn>
              <a:cxn ang="0">
                <a:pos x="2185" y="64"/>
              </a:cxn>
              <a:cxn ang="0">
                <a:pos x="4" y="50"/>
              </a:cxn>
              <a:cxn ang="0">
                <a:pos x="19" y="43"/>
              </a:cxn>
              <a:cxn ang="0">
                <a:pos x="2185" y="48"/>
              </a:cxn>
              <a:cxn ang="0">
                <a:pos x="2193" y="38"/>
              </a:cxn>
              <a:cxn ang="0">
                <a:pos x="2185" y="17"/>
              </a:cxn>
              <a:cxn ang="0">
                <a:pos x="24" y="18"/>
              </a:cxn>
              <a:cxn ang="0">
                <a:pos x="16" y="40"/>
              </a:cxn>
              <a:cxn ang="0">
                <a:pos x="28" y="30"/>
              </a:cxn>
              <a:cxn ang="0">
                <a:pos x="24" y="32"/>
              </a:cxn>
              <a:cxn ang="0">
                <a:pos x="2173" y="38"/>
              </a:cxn>
              <a:cxn ang="0">
                <a:pos x="2176" y="40"/>
              </a:cxn>
              <a:cxn ang="0">
                <a:pos x="2180" y="36"/>
              </a:cxn>
              <a:cxn ang="0">
                <a:pos x="2185" y="32"/>
              </a:cxn>
              <a:cxn ang="0">
                <a:pos x="36" y="28"/>
              </a:cxn>
              <a:cxn ang="0">
                <a:pos x="32" y="24"/>
              </a:cxn>
              <a:cxn ang="0">
                <a:pos x="25" y="17"/>
              </a:cxn>
              <a:cxn ang="0">
                <a:pos x="2177" y="30"/>
              </a:cxn>
              <a:cxn ang="0">
                <a:pos x="2192" y="40"/>
              </a:cxn>
              <a:cxn ang="0">
                <a:pos x="2182" y="33"/>
              </a:cxn>
              <a:cxn ang="0">
                <a:pos x="17" y="41"/>
              </a:cxn>
              <a:cxn ang="0">
                <a:pos x="48" y="44"/>
              </a:cxn>
              <a:cxn ang="0">
                <a:pos x="12" y="40"/>
              </a:cxn>
              <a:cxn ang="0">
                <a:pos x="2190" y="18"/>
              </a:cxn>
              <a:cxn ang="0">
                <a:pos x="2185" y="54"/>
              </a:cxn>
              <a:cxn ang="0">
                <a:pos x="2163" y="20"/>
              </a:cxn>
              <a:cxn ang="0">
                <a:pos x="2199" y="26"/>
              </a:cxn>
              <a:cxn ang="0">
                <a:pos x="20" y="47"/>
              </a:cxn>
              <a:cxn ang="0">
                <a:pos x="26" y="12"/>
              </a:cxn>
              <a:cxn ang="0">
                <a:pos x="32" y="24"/>
              </a:cxn>
              <a:cxn ang="0">
                <a:pos x="25" y="33"/>
              </a:cxn>
              <a:cxn ang="0">
                <a:pos x="2185" y="32"/>
              </a:cxn>
              <a:cxn ang="0">
                <a:pos x="2178" y="25"/>
              </a:cxn>
              <a:cxn ang="0">
                <a:pos x="2177" y="40"/>
              </a:cxn>
              <a:cxn ang="0">
                <a:pos x="2186" y="33"/>
              </a:cxn>
              <a:cxn ang="0">
                <a:pos x="24" y="32"/>
              </a:cxn>
              <a:cxn ang="0">
                <a:pos x="33" y="41"/>
              </a:cxn>
              <a:cxn ang="0">
                <a:pos x="32" y="24"/>
              </a:cxn>
              <a:cxn ang="0">
                <a:pos x="44" y="36"/>
              </a:cxn>
              <a:cxn ang="0">
                <a:pos x="24" y="16"/>
              </a:cxn>
              <a:cxn ang="0">
                <a:pos x="2175" y="44"/>
              </a:cxn>
              <a:cxn ang="0">
                <a:pos x="2193" y="24"/>
              </a:cxn>
              <a:cxn ang="0">
                <a:pos x="2167" y="30"/>
              </a:cxn>
              <a:cxn ang="0">
                <a:pos x="2185" y="48"/>
              </a:cxn>
              <a:cxn ang="0">
                <a:pos x="36" y="22"/>
              </a:cxn>
              <a:cxn ang="0">
                <a:pos x="16" y="40"/>
              </a:cxn>
              <a:cxn ang="0">
                <a:pos x="25" y="33"/>
              </a:cxn>
              <a:cxn ang="0">
                <a:pos x="2173" y="30"/>
              </a:cxn>
              <a:cxn ang="0">
                <a:pos x="2177" y="24"/>
              </a:cxn>
              <a:cxn ang="0">
                <a:pos x="2178" y="22"/>
              </a:cxn>
              <a:cxn ang="0">
                <a:pos x="33" y="25"/>
              </a:cxn>
            </a:cxnLst>
            <a:rect l="0" t="0" r="r" b="b"/>
            <a:pathLst>
              <a:path w="2208" h="64">
                <a:moveTo>
                  <a:pt x="0" y="24"/>
                </a:moveTo>
                <a:cubicBezTo>
                  <a:pt x="0" y="23"/>
                  <a:pt x="1" y="22"/>
                  <a:pt x="2" y="20"/>
                </a:cubicBezTo>
                <a:lnTo>
                  <a:pt x="5" y="15"/>
                </a:lnTo>
                <a:cubicBezTo>
                  <a:pt x="5" y="15"/>
                  <a:pt x="5" y="14"/>
                  <a:pt x="6" y="14"/>
                </a:cubicBezTo>
                <a:lnTo>
                  <a:pt x="14" y="6"/>
                </a:lnTo>
                <a:cubicBezTo>
                  <a:pt x="14" y="5"/>
                  <a:pt x="15" y="5"/>
                  <a:pt x="15" y="5"/>
                </a:cubicBezTo>
                <a:lnTo>
                  <a:pt x="20" y="2"/>
                </a:lnTo>
                <a:cubicBezTo>
                  <a:pt x="22" y="1"/>
                  <a:pt x="23" y="0"/>
                  <a:pt x="24" y="0"/>
                </a:cubicBezTo>
                <a:lnTo>
                  <a:pt x="2185" y="0"/>
                </a:lnTo>
                <a:cubicBezTo>
                  <a:pt x="2187" y="0"/>
                  <a:pt x="2188" y="1"/>
                  <a:pt x="2189" y="1"/>
                </a:cubicBezTo>
                <a:lnTo>
                  <a:pt x="2195" y="4"/>
                </a:lnTo>
                <a:cubicBezTo>
                  <a:pt x="2196" y="5"/>
                  <a:pt x="2197" y="5"/>
                  <a:pt x="2197" y="6"/>
                </a:cubicBezTo>
                <a:lnTo>
                  <a:pt x="2204" y="14"/>
                </a:lnTo>
                <a:cubicBezTo>
                  <a:pt x="2205" y="15"/>
                  <a:pt x="2206" y="16"/>
                  <a:pt x="2206" y="16"/>
                </a:cubicBezTo>
                <a:lnTo>
                  <a:pt x="2208" y="21"/>
                </a:lnTo>
                <a:cubicBezTo>
                  <a:pt x="2208" y="22"/>
                  <a:pt x="2208" y="23"/>
                  <a:pt x="2208" y="24"/>
                </a:cubicBezTo>
                <a:lnTo>
                  <a:pt x="2208" y="40"/>
                </a:lnTo>
                <a:cubicBezTo>
                  <a:pt x="2208" y="41"/>
                  <a:pt x="2208" y="42"/>
                  <a:pt x="2208" y="43"/>
                </a:cubicBezTo>
                <a:lnTo>
                  <a:pt x="2206" y="49"/>
                </a:lnTo>
                <a:cubicBezTo>
                  <a:pt x="2206" y="50"/>
                  <a:pt x="2205" y="51"/>
                  <a:pt x="2204" y="52"/>
                </a:cubicBezTo>
                <a:lnTo>
                  <a:pt x="2197" y="60"/>
                </a:lnTo>
                <a:cubicBezTo>
                  <a:pt x="2197" y="61"/>
                  <a:pt x="2195" y="62"/>
                  <a:pt x="2194" y="62"/>
                </a:cubicBezTo>
                <a:lnTo>
                  <a:pt x="2188" y="64"/>
                </a:lnTo>
                <a:cubicBezTo>
                  <a:pt x="2187" y="64"/>
                  <a:pt x="2186" y="64"/>
                  <a:pt x="2185" y="64"/>
                </a:cubicBezTo>
                <a:lnTo>
                  <a:pt x="24" y="64"/>
                </a:lnTo>
                <a:cubicBezTo>
                  <a:pt x="23" y="64"/>
                  <a:pt x="22" y="64"/>
                  <a:pt x="21" y="64"/>
                </a:cubicBezTo>
                <a:lnTo>
                  <a:pt x="16" y="62"/>
                </a:lnTo>
                <a:cubicBezTo>
                  <a:pt x="15" y="61"/>
                  <a:pt x="15" y="61"/>
                  <a:pt x="14" y="60"/>
                </a:cubicBezTo>
                <a:lnTo>
                  <a:pt x="6" y="52"/>
                </a:lnTo>
                <a:cubicBezTo>
                  <a:pt x="5" y="52"/>
                  <a:pt x="5" y="51"/>
                  <a:pt x="4" y="50"/>
                </a:cubicBezTo>
                <a:lnTo>
                  <a:pt x="1" y="44"/>
                </a:lnTo>
                <a:cubicBezTo>
                  <a:pt x="1" y="43"/>
                  <a:pt x="0" y="42"/>
                  <a:pt x="0" y="40"/>
                </a:cubicBezTo>
                <a:lnTo>
                  <a:pt x="0" y="24"/>
                </a:lnTo>
                <a:close/>
                <a:moveTo>
                  <a:pt x="16" y="40"/>
                </a:moveTo>
                <a:lnTo>
                  <a:pt x="16" y="37"/>
                </a:lnTo>
                <a:lnTo>
                  <a:pt x="19" y="43"/>
                </a:lnTo>
                <a:lnTo>
                  <a:pt x="17" y="41"/>
                </a:lnTo>
                <a:lnTo>
                  <a:pt x="25" y="49"/>
                </a:lnTo>
                <a:lnTo>
                  <a:pt x="22" y="47"/>
                </a:lnTo>
                <a:lnTo>
                  <a:pt x="27" y="49"/>
                </a:lnTo>
                <a:lnTo>
                  <a:pt x="24" y="48"/>
                </a:lnTo>
                <a:lnTo>
                  <a:pt x="2185" y="48"/>
                </a:lnTo>
                <a:lnTo>
                  <a:pt x="2183" y="49"/>
                </a:lnTo>
                <a:lnTo>
                  <a:pt x="2189" y="47"/>
                </a:lnTo>
                <a:lnTo>
                  <a:pt x="2185" y="49"/>
                </a:lnTo>
                <a:lnTo>
                  <a:pt x="2192" y="41"/>
                </a:lnTo>
                <a:lnTo>
                  <a:pt x="2191" y="44"/>
                </a:lnTo>
                <a:lnTo>
                  <a:pt x="2193" y="38"/>
                </a:lnTo>
                <a:lnTo>
                  <a:pt x="2192" y="40"/>
                </a:lnTo>
                <a:lnTo>
                  <a:pt x="2192" y="24"/>
                </a:lnTo>
                <a:lnTo>
                  <a:pt x="2193" y="27"/>
                </a:lnTo>
                <a:lnTo>
                  <a:pt x="2191" y="22"/>
                </a:lnTo>
                <a:lnTo>
                  <a:pt x="2192" y="25"/>
                </a:lnTo>
                <a:lnTo>
                  <a:pt x="2185" y="17"/>
                </a:lnTo>
                <a:lnTo>
                  <a:pt x="2188" y="19"/>
                </a:lnTo>
                <a:lnTo>
                  <a:pt x="2182" y="16"/>
                </a:lnTo>
                <a:lnTo>
                  <a:pt x="2185" y="16"/>
                </a:lnTo>
                <a:lnTo>
                  <a:pt x="24" y="16"/>
                </a:lnTo>
                <a:lnTo>
                  <a:pt x="29" y="15"/>
                </a:lnTo>
                <a:lnTo>
                  <a:pt x="24" y="18"/>
                </a:lnTo>
                <a:lnTo>
                  <a:pt x="25" y="17"/>
                </a:lnTo>
                <a:lnTo>
                  <a:pt x="17" y="25"/>
                </a:lnTo>
                <a:lnTo>
                  <a:pt x="18" y="24"/>
                </a:lnTo>
                <a:lnTo>
                  <a:pt x="15" y="29"/>
                </a:lnTo>
                <a:lnTo>
                  <a:pt x="16" y="24"/>
                </a:lnTo>
                <a:lnTo>
                  <a:pt x="16" y="40"/>
                </a:lnTo>
                <a:close/>
                <a:moveTo>
                  <a:pt x="32" y="40"/>
                </a:moveTo>
                <a:cubicBezTo>
                  <a:pt x="32" y="44"/>
                  <a:pt x="30" y="48"/>
                  <a:pt x="26" y="48"/>
                </a:cubicBezTo>
                <a:cubicBezTo>
                  <a:pt x="22" y="49"/>
                  <a:pt x="18" y="47"/>
                  <a:pt x="17" y="43"/>
                </a:cubicBezTo>
                <a:lnTo>
                  <a:pt x="15" y="38"/>
                </a:lnTo>
                <a:cubicBezTo>
                  <a:pt x="14" y="35"/>
                  <a:pt x="15" y="31"/>
                  <a:pt x="18" y="29"/>
                </a:cubicBezTo>
                <a:cubicBezTo>
                  <a:pt x="21" y="27"/>
                  <a:pt x="25" y="27"/>
                  <a:pt x="28" y="30"/>
                </a:cubicBezTo>
                <a:lnTo>
                  <a:pt x="36" y="38"/>
                </a:lnTo>
                <a:cubicBezTo>
                  <a:pt x="39" y="41"/>
                  <a:pt x="39" y="45"/>
                  <a:pt x="37" y="48"/>
                </a:cubicBezTo>
                <a:cubicBezTo>
                  <a:pt x="35" y="51"/>
                  <a:pt x="30" y="52"/>
                  <a:pt x="27" y="51"/>
                </a:cubicBezTo>
                <a:lnTo>
                  <a:pt x="21" y="48"/>
                </a:lnTo>
                <a:cubicBezTo>
                  <a:pt x="18" y="46"/>
                  <a:pt x="16" y="42"/>
                  <a:pt x="17" y="39"/>
                </a:cubicBezTo>
                <a:cubicBezTo>
                  <a:pt x="18" y="35"/>
                  <a:pt x="21" y="32"/>
                  <a:pt x="24" y="32"/>
                </a:cubicBezTo>
                <a:lnTo>
                  <a:pt x="2185" y="32"/>
                </a:lnTo>
                <a:cubicBezTo>
                  <a:pt x="2189" y="32"/>
                  <a:pt x="2192" y="35"/>
                  <a:pt x="2193" y="39"/>
                </a:cubicBezTo>
                <a:cubicBezTo>
                  <a:pt x="2194" y="42"/>
                  <a:pt x="2192" y="46"/>
                  <a:pt x="2189" y="48"/>
                </a:cubicBezTo>
                <a:lnTo>
                  <a:pt x="2183" y="51"/>
                </a:lnTo>
                <a:cubicBezTo>
                  <a:pt x="2180" y="52"/>
                  <a:pt x="2175" y="51"/>
                  <a:pt x="2173" y="48"/>
                </a:cubicBezTo>
                <a:cubicBezTo>
                  <a:pt x="2171" y="45"/>
                  <a:pt x="2171" y="41"/>
                  <a:pt x="2173" y="38"/>
                </a:cubicBezTo>
                <a:lnTo>
                  <a:pt x="2180" y="30"/>
                </a:lnTo>
                <a:cubicBezTo>
                  <a:pt x="2183" y="27"/>
                  <a:pt x="2187" y="27"/>
                  <a:pt x="2191" y="29"/>
                </a:cubicBezTo>
                <a:cubicBezTo>
                  <a:pt x="2194" y="31"/>
                  <a:pt x="2195" y="35"/>
                  <a:pt x="2194" y="38"/>
                </a:cubicBezTo>
                <a:lnTo>
                  <a:pt x="2192" y="43"/>
                </a:lnTo>
                <a:cubicBezTo>
                  <a:pt x="2190" y="47"/>
                  <a:pt x="2187" y="49"/>
                  <a:pt x="2183" y="48"/>
                </a:cubicBezTo>
                <a:cubicBezTo>
                  <a:pt x="2179" y="48"/>
                  <a:pt x="2176" y="44"/>
                  <a:pt x="2176" y="40"/>
                </a:cubicBezTo>
                <a:lnTo>
                  <a:pt x="2176" y="24"/>
                </a:lnTo>
                <a:cubicBezTo>
                  <a:pt x="2176" y="21"/>
                  <a:pt x="2179" y="17"/>
                  <a:pt x="2183" y="17"/>
                </a:cubicBezTo>
                <a:cubicBezTo>
                  <a:pt x="2187" y="16"/>
                  <a:pt x="2191" y="18"/>
                  <a:pt x="2192" y="22"/>
                </a:cubicBezTo>
                <a:lnTo>
                  <a:pt x="2194" y="28"/>
                </a:lnTo>
                <a:cubicBezTo>
                  <a:pt x="2195" y="32"/>
                  <a:pt x="2194" y="36"/>
                  <a:pt x="2190" y="37"/>
                </a:cubicBezTo>
                <a:cubicBezTo>
                  <a:pt x="2187" y="39"/>
                  <a:pt x="2183" y="39"/>
                  <a:pt x="2180" y="36"/>
                </a:cubicBezTo>
                <a:lnTo>
                  <a:pt x="2173" y="28"/>
                </a:lnTo>
                <a:cubicBezTo>
                  <a:pt x="2171" y="25"/>
                  <a:pt x="2171" y="21"/>
                  <a:pt x="2173" y="18"/>
                </a:cubicBezTo>
                <a:cubicBezTo>
                  <a:pt x="2175" y="15"/>
                  <a:pt x="2179" y="14"/>
                  <a:pt x="2182" y="15"/>
                </a:cubicBezTo>
                <a:lnTo>
                  <a:pt x="2188" y="17"/>
                </a:lnTo>
                <a:cubicBezTo>
                  <a:pt x="2192" y="18"/>
                  <a:pt x="2194" y="22"/>
                  <a:pt x="2193" y="26"/>
                </a:cubicBezTo>
                <a:cubicBezTo>
                  <a:pt x="2193" y="30"/>
                  <a:pt x="2189" y="32"/>
                  <a:pt x="2185" y="32"/>
                </a:cubicBezTo>
                <a:lnTo>
                  <a:pt x="24" y="32"/>
                </a:lnTo>
                <a:cubicBezTo>
                  <a:pt x="21" y="32"/>
                  <a:pt x="17" y="30"/>
                  <a:pt x="17" y="26"/>
                </a:cubicBezTo>
                <a:cubicBezTo>
                  <a:pt x="16" y="22"/>
                  <a:pt x="18" y="18"/>
                  <a:pt x="22" y="17"/>
                </a:cubicBezTo>
                <a:lnTo>
                  <a:pt x="28" y="15"/>
                </a:lnTo>
                <a:cubicBezTo>
                  <a:pt x="31" y="14"/>
                  <a:pt x="35" y="15"/>
                  <a:pt x="37" y="18"/>
                </a:cubicBezTo>
                <a:cubicBezTo>
                  <a:pt x="39" y="21"/>
                  <a:pt x="39" y="26"/>
                  <a:pt x="36" y="28"/>
                </a:cubicBezTo>
                <a:lnTo>
                  <a:pt x="28" y="36"/>
                </a:lnTo>
                <a:cubicBezTo>
                  <a:pt x="26" y="39"/>
                  <a:pt x="21" y="39"/>
                  <a:pt x="18" y="37"/>
                </a:cubicBezTo>
                <a:cubicBezTo>
                  <a:pt x="15" y="35"/>
                  <a:pt x="14" y="31"/>
                  <a:pt x="15" y="28"/>
                </a:cubicBezTo>
                <a:lnTo>
                  <a:pt x="17" y="22"/>
                </a:lnTo>
                <a:cubicBezTo>
                  <a:pt x="18" y="18"/>
                  <a:pt x="22" y="16"/>
                  <a:pt x="26" y="17"/>
                </a:cubicBezTo>
                <a:cubicBezTo>
                  <a:pt x="30" y="17"/>
                  <a:pt x="32" y="21"/>
                  <a:pt x="32" y="24"/>
                </a:cubicBezTo>
                <a:lnTo>
                  <a:pt x="32" y="40"/>
                </a:lnTo>
                <a:close/>
                <a:moveTo>
                  <a:pt x="16" y="24"/>
                </a:moveTo>
                <a:lnTo>
                  <a:pt x="32" y="27"/>
                </a:lnTo>
                <a:lnTo>
                  <a:pt x="30" y="33"/>
                </a:lnTo>
                <a:lnTo>
                  <a:pt x="17" y="25"/>
                </a:lnTo>
                <a:lnTo>
                  <a:pt x="25" y="17"/>
                </a:lnTo>
                <a:lnTo>
                  <a:pt x="33" y="30"/>
                </a:lnTo>
                <a:lnTo>
                  <a:pt x="27" y="32"/>
                </a:lnTo>
                <a:lnTo>
                  <a:pt x="24" y="16"/>
                </a:lnTo>
                <a:lnTo>
                  <a:pt x="2185" y="16"/>
                </a:lnTo>
                <a:lnTo>
                  <a:pt x="2183" y="32"/>
                </a:lnTo>
                <a:lnTo>
                  <a:pt x="2177" y="30"/>
                </a:lnTo>
                <a:lnTo>
                  <a:pt x="2185" y="17"/>
                </a:lnTo>
                <a:lnTo>
                  <a:pt x="2192" y="25"/>
                </a:lnTo>
                <a:lnTo>
                  <a:pt x="2179" y="33"/>
                </a:lnTo>
                <a:lnTo>
                  <a:pt x="2177" y="27"/>
                </a:lnTo>
                <a:lnTo>
                  <a:pt x="2192" y="24"/>
                </a:lnTo>
                <a:lnTo>
                  <a:pt x="2192" y="40"/>
                </a:lnTo>
                <a:lnTo>
                  <a:pt x="2177" y="37"/>
                </a:lnTo>
                <a:lnTo>
                  <a:pt x="2179" y="32"/>
                </a:lnTo>
                <a:lnTo>
                  <a:pt x="2192" y="41"/>
                </a:lnTo>
                <a:lnTo>
                  <a:pt x="2185" y="49"/>
                </a:lnTo>
                <a:lnTo>
                  <a:pt x="2176" y="36"/>
                </a:lnTo>
                <a:lnTo>
                  <a:pt x="2182" y="33"/>
                </a:lnTo>
                <a:lnTo>
                  <a:pt x="2185" y="48"/>
                </a:lnTo>
                <a:lnTo>
                  <a:pt x="24" y="48"/>
                </a:lnTo>
                <a:lnTo>
                  <a:pt x="28" y="33"/>
                </a:lnTo>
                <a:lnTo>
                  <a:pt x="34" y="36"/>
                </a:lnTo>
                <a:lnTo>
                  <a:pt x="25" y="49"/>
                </a:lnTo>
                <a:lnTo>
                  <a:pt x="17" y="41"/>
                </a:lnTo>
                <a:lnTo>
                  <a:pt x="30" y="32"/>
                </a:lnTo>
                <a:lnTo>
                  <a:pt x="32" y="37"/>
                </a:lnTo>
                <a:lnTo>
                  <a:pt x="16" y="40"/>
                </a:lnTo>
                <a:lnTo>
                  <a:pt x="16" y="24"/>
                </a:lnTo>
                <a:close/>
                <a:moveTo>
                  <a:pt x="48" y="40"/>
                </a:moveTo>
                <a:cubicBezTo>
                  <a:pt x="48" y="42"/>
                  <a:pt x="48" y="43"/>
                  <a:pt x="48" y="44"/>
                </a:cubicBezTo>
                <a:lnTo>
                  <a:pt x="44" y="52"/>
                </a:lnTo>
                <a:cubicBezTo>
                  <a:pt x="42" y="55"/>
                  <a:pt x="38" y="57"/>
                  <a:pt x="35" y="56"/>
                </a:cubicBezTo>
                <a:lnTo>
                  <a:pt x="26" y="54"/>
                </a:lnTo>
                <a:cubicBezTo>
                  <a:pt x="24" y="54"/>
                  <a:pt x="23" y="53"/>
                  <a:pt x="22" y="52"/>
                </a:cubicBezTo>
                <a:lnTo>
                  <a:pt x="14" y="44"/>
                </a:lnTo>
                <a:cubicBezTo>
                  <a:pt x="13" y="43"/>
                  <a:pt x="12" y="42"/>
                  <a:pt x="12" y="40"/>
                </a:cubicBezTo>
                <a:lnTo>
                  <a:pt x="10" y="31"/>
                </a:lnTo>
                <a:cubicBezTo>
                  <a:pt x="9" y="28"/>
                  <a:pt x="10" y="25"/>
                  <a:pt x="13" y="23"/>
                </a:cubicBezTo>
                <a:lnTo>
                  <a:pt x="20" y="18"/>
                </a:lnTo>
                <a:cubicBezTo>
                  <a:pt x="21" y="17"/>
                  <a:pt x="23" y="16"/>
                  <a:pt x="24" y="16"/>
                </a:cubicBezTo>
                <a:lnTo>
                  <a:pt x="2185" y="16"/>
                </a:lnTo>
                <a:cubicBezTo>
                  <a:pt x="2187" y="16"/>
                  <a:pt x="2188" y="17"/>
                  <a:pt x="2190" y="18"/>
                </a:cubicBezTo>
                <a:lnTo>
                  <a:pt x="2198" y="23"/>
                </a:lnTo>
                <a:cubicBezTo>
                  <a:pt x="2201" y="24"/>
                  <a:pt x="2202" y="28"/>
                  <a:pt x="2201" y="31"/>
                </a:cubicBezTo>
                <a:lnTo>
                  <a:pt x="2199" y="40"/>
                </a:lnTo>
                <a:cubicBezTo>
                  <a:pt x="2199" y="42"/>
                  <a:pt x="2198" y="43"/>
                  <a:pt x="2197" y="44"/>
                </a:cubicBezTo>
                <a:lnTo>
                  <a:pt x="2189" y="52"/>
                </a:lnTo>
                <a:cubicBezTo>
                  <a:pt x="2188" y="53"/>
                  <a:pt x="2187" y="54"/>
                  <a:pt x="2185" y="54"/>
                </a:cubicBezTo>
                <a:lnTo>
                  <a:pt x="2176" y="56"/>
                </a:lnTo>
                <a:cubicBezTo>
                  <a:pt x="2173" y="57"/>
                  <a:pt x="2169" y="56"/>
                  <a:pt x="2168" y="53"/>
                </a:cubicBezTo>
                <a:lnTo>
                  <a:pt x="2163" y="45"/>
                </a:lnTo>
                <a:cubicBezTo>
                  <a:pt x="2162" y="43"/>
                  <a:pt x="2161" y="42"/>
                  <a:pt x="2161" y="40"/>
                </a:cubicBezTo>
                <a:lnTo>
                  <a:pt x="2161" y="24"/>
                </a:lnTo>
                <a:cubicBezTo>
                  <a:pt x="2161" y="23"/>
                  <a:pt x="2162" y="21"/>
                  <a:pt x="2163" y="20"/>
                </a:cubicBezTo>
                <a:lnTo>
                  <a:pt x="2168" y="13"/>
                </a:lnTo>
                <a:cubicBezTo>
                  <a:pt x="2170" y="10"/>
                  <a:pt x="2173" y="9"/>
                  <a:pt x="2176" y="10"/>
                </a:cubicBezTo>
                <a:lnTo>
                  <a:pt x="2185" y="12"/>
                </a:lnTo>
                <a:cubicBezTo>
                  <a:pt x="2187" y="12"/>
                  <a:pt x="2188" y="13"/>
                  <a:pt x="2189" y="14"/>
                </a:cubicBezTo>
                <a:lnTo>
                  <a:pt x="2197" y="22"/>
                </a:lnTo>
                <a:cubicBezTo>
                  <a:pt x="2198" y="23"/>
                  <a:pt x="2199" y="24"/>
                  <a:pt x="2199" y="26"/>
                </a:cubicBezTo>
                <a:lnTo>
                  <a:pt x="2201" y="35"/>
                </a:lnTo>
                <a:cubicBezTo>
                  <a:pt x="2202" y="38"/>
                  <a:pt x="2200" y="42"/>
                  <a:pt x="2197" y="44"/>
                </a:cubicBezTo>
                <a:lnTo>
                  <a:pt x="2189" y="48"/>
                </a:lnTo>
                <a:cubicBezTo>
                  <a:pt x="2188" y="48"/>
                  <a:pt x="2187" y="48"/>
                  <a:pt x="2185" y="48"/>
                </a:cubicBezTo>
                <a:lnTo>
                  <a:pt x="24" y="48"/>
                </a:lnTo>
                <a:cubicBezTo>
                  <a:pt x="23" y="48"/>
                  <a:pt x="22" y="48"/>
                  <a:pt x="20" y="47"/>
                </a:cubicBezTo>
                <a:lnTo>
                  <a:pt x="13" y="43"/>
                </a:lnTo>
                <a:cubicBezTo>
                  <a:pt x="10" y="42"/>
                  <a:pt x="9" y="38"/>
                  <a:pt x="10" y="35"/>
                </a:cubicBezTo>
                <a:lnTo>
                  <a:pt x="12" y="26"/>
                </a:lnTo>
                <a:cubicBezTo>
                  <a:pt x="12" y="24"/>
                  <a:pt x="13" y="23"/>
                  <a:pt x="14" y="22"/>
                </a:cubicBezTo>
                <a:lnTo>
                  <a:pt x="22" y="14"/>
                </a:lnTo>
                <a:cubicBezTo>
                  <a:pt x="23" y="13"/>
                  <a:pt x="24" y="12"/>
                  <a:pt x="26" y="12"/>
                </a:cubicBezTo>
                <a:lnTo>
                  <a:pt x="35" y="10"/>
                </a:lnTo>
                <a:cubicBezTo>
                  <a:pt x="38" y="9"/>
                  <a:pt x="42" y="10"/>
                  <a:pt x="43" y="13"/>
                </a:cubicBezTo>
                <a:lnTo>
                  <a:pt x="47" y="20"/>
                </a:lnTo>
                <a:cubicBezTo>
                  <a:pt x="48" y="22"/>
                  <a:pt x="48" y="23"/>
                  <a:pt x="48" y="24"/>
                </a:cubicBezTo>
                <a:lnTo>
                  <a:pt x="48" y="40"/>
                </a:lnTo>
                <a:close/>
                <a:moveTo>
                  <a:pt x="32" y="24"/>
                </a:moveTo>
                <a:lnTo>
                  <a:pt x="34" y="28"/>
                </a:lnTo>
                <a:lnTo>
                  <a:pt x="30" y="21"/>
                </a:lnTo>
                <a:lnTo>
                  <a:pt x="38" y="25"/>
                </a:lnTo>
                <a:lnTo>
                  <a:pt x="29" y="27"/>
                </a:lnTo>
                <a:lnTo>
                  <a:pt x="33" y="25"/>
                </a:lnTo>
                <a:lnTo>
                  <a:pt x="25" y="33"/>
                </a:lnTo>
                <a:lnTo>
                  <a:pt x="27" y="29"/>
                </a:lnTo>
                <a:lnTo>
                  <a:pt x="25" y="38"/>
                </a:lnTo>
                <a:lnTo>
                  <a:pt x="21" y="30"/>
                </a:lnTo>
                <a:lnTo>
                  <a:pt x="28" y="34"/>
                </a:lnTo>
                <a:lnTo>
                  <a:pt x="24" y="32"/>
                </a:lnTo>
                <a:lnTo>
                  <a:pt x="2185" y="32"/>
                </a:lnTo>
                <a:lnTo>
                  <a:pt x="2182" y="33"/>
                </a:lnTo>
                <a:lnTo>
                  <a:pt x="2190" y="29"/>
                </a:lnTo>
                <a:lnTo>
                  <a:pt x="2186" y="38"/>
                </a:lnTo>
                <a:lnTo>
                  <a:pt x="2184" y="29"/>
                </a:lnTo>
                <a:lnTo>
                  <a:pt x="2186" y="33"/>
                </a:lnTo>
                <a:lnTo>
                  <a:pt x="2178" y="25"/>
                </a:lnTo>
                <a:lnTo>
                  <a:pt x="2182" y="27"/>
                </a:lnTo>
                <a:lnTo>
                  <a:pt x="2173" y="25"/>
                </a:lnTo>
                <a:lnTo>
                  <a:pt x="2181" y="22"/>
                </a:lnTo>
                <a:lnTo>
                  <a:pt x="2176" y="29"/>
                </a:lnTo>
                <a:lnTo>
                  <a:pt x="2177" y="24"/>
                </a:lnTo>
                <a:lnTo>
                  <a:pt x="2177" y="40"/>
                </a:lnTo>
                <a:lnTo>
                  <a:pt x="2176" y="36"/>
                </a:lnTo>
                <a:lnTo>
                  <a:pt x="2181" y="44"/>
                </a:lnTo>
                <a:lnTo>
                  <a:pt x="2173" y="41"/>
                </a:lnTo>
                <a:lnTo>
                  <a:pt x="2182" y="39"/>
                </a:lnTo>
                <a:lnTo>
                  <a:pt x="2178" y="41"/>
                </a:lnTo>
                <a:lnTo>
                  <a:pt x="2186" y="33"/>
                </a:lnTo>
                <a:lnTo>
                  <a:pt x="2184" y="37"/>
                </a:lnTo>
                <a:lnTo>
                  <a:pt x="2186" y="28"/>
                </a:lnTo>
                <a:lnTo>
                  <a:pt x="2189" y="36"/>
                </a:lnTo>
                <a:lnTo>
                  <a:pt x="2181" y="31"/>
                </a:lnTo>
                <a:lnTo>
                  <a:pt x="2185" y="32"/>
                </a:lnTo>
                <a:lnTo>
                  <a:pt x="24" y="32"/>
                </a:lnTo>
                <a:lnTo>
                  <a:pt x="29" y="31"/>
                </a:lnTo>
                <a:lnTo>
                  <a:pt x="22" y="36"/>
                </a:lnTo>
                <a:lnTo>
                  <a:pt x="25" y="28"/>
                </a:lnTo>
                <a:lnTo>
                  <a:pt x="27" y="37"/>
                </a:lnTo>
                <a:lnTo>
                  <a:pt x="25" y="33"/>
                </a:lnTo>
                <a:lnTo>
                  <a:pt x="33" y="41"/>
                </a:lnTo>
                <a:lnTo>
                  <a:pt x="29" y="39"/>
                </a:lnTo>
                <a:lnTo>
                  <a:pt x="38" y="41"/>
                </a:lnTo>
                <a:lnTo>
                  <a:pt x="29" y="45"/>
                </a:lnTo>
                <a:lnTo>
                  <a:pt x="33" y="37"/>
                </a:lnTo>
                <a:lnTo>
                  <a:pt x="32" y="40"/>
                </a:lnTo>
                <a:lnTo>
                  <a:pt x="32" y="24"/>
                </a:lnTo>
                <a:close/>
                <a:moveTo>
                  <a:pt x="16" y="24"/>
                </a:moveTo>
                <a:cubicBezTo>
                  <a:pt x="16" y="22"/>
                  <a:pt x="18" y="19"/>
                  <a:pt x="20" y="18"/>
                </a:cubicBezTo>
                <a:cubicBezTo>
                  <a:pt x="22" y="16"/>
                  <a:pt x="25" y="16"/>
                  <a:pt x="28" y="17"/>
                </a:cubicBezTo>
                <a:lnTo>
                  <a:pt x="42" y="23"/>
                </a:lnTo>
                <a:cubicBezTo>
                  <a:pt x="44" y="24"/>
                  <a:pt x="46" y="26"/>
                  <a:pt x="46" y="29"/>
                </a:cubicBezTo>
                <a:cubicBezTo>
                  <a:pt x="47" y="32"/>
                  <a:pt x="46" y="34"/>
                  <a:pt x="44" y="36"/>
                </a:cubicBezTo>
                <a:lnTo>
                  <a:pt x="36" y="44"/>
                </a:lnTo>
                <a:cubicBezTo>
                  <a:pt x="34" y="46"/>
                  <a:pt x="32" y="47"/>
                  <a:pt x="29" y="46"/>
                </a:cubicBezTo>
                <a:cubicBezTo>
                  <a:pt x="26" y="46"/>
                  <a:pt x="24" y="44"/>
                  <a:pt x="23" y="42"/>
                </a:cubicBezTo>
                <a:lnTo>
                  <a:pt x="17" y="28"/>
                </a:lnTo>
                <a:cubicBezTo>
                  <a:pt x="16" y="25"/>
                  <a:pt x="16" y="22"/>
                  <a:pt x="18" y="20"/>
                </a:cubicBezTo>
                <a:cubicBezTo>
                  <a:pt x="19" y="18"/>
                  <a:pt x="22" y="16"/>
                  <a:pt x="24" y="16"/>
                </a:cubicBezTo>
                <a:lnTo>
                  <a:pt x="2185" y="16"/>
                </a:lnTo>
                <a:cubicBezTo>
                  <a:pt x="2188" y="16"/>
                  <a:pt x="2191" y="18"/>
                  <a:pt x="2192" y="20"/>
                </a:cubicBezTo>
                <a:cubicBezTo>
                  <a:pt x="2194" y="22"/>
                  <a:pt x="2194" y="25"/>
                  <a:pt x="2193" y="27"/>
                </a:cubicBezTo>
                <a:lnTo>
                  <a:pt x="2188" y="41"/>
                </a:lnTo>
                <a:cubicBezTo>
                  <a:pt x="2187" y="44"/>
                  <a:pt x="2185" y="46"/>
                  <a:pt x="2182" y="46"/>
                </a:cubicBezTo>
                <a:cubicBezTo>
                  <a:pt x="2180" y="47"/>
                  <a:pt x="2177" y="46"/>
                  <a:pt x="2175" y="44"/>
                </a:cubicBezTo>
                <a:lnTo>
                  <a:pt x="2167" y="36"/>
                </a:lnTo>
                <a:cubicBezTo>
                  <a:pt x="2165" y="34"/>
                  <a:pt x="2164" y="32"/>
                  <a:pt x="2165" y="29"/>
                </a:cubicBezTo>
                <a:cubicBezTo>
                  <a:pt x="2165" y="26"/>
                  <a:pt x="2167" y="24"/>
                  <a:pt x="2169" y="23"/>
                </a:cubicBezTo>
                <a:lnTo>
                  <a:pt x="2182" y="17"/>
                </a:lnTo>
                <a:cubicBezTo>
                  <a:pt x="2185" y="16"/>
                  <a:pt x="2187" y="16"/>
                  <a:pt x="2190" y="18"/>
                </a:cubicBezTo>
                <a:cubicBezTo>
                  <a:pt x="2192" y="19"/>
                  <a:pt x="2193" y="22"/>
                  <a:pt x="2193" y="24"/>
                </a:cubicBezTo>
                <a:lnTo>
                  <a:pt x="2193" y="40"/>
                </a:lnTo>
                <a:cubicBezTo>
                  <a:pt x="2193" y="43"/>
                  <a:pt x="2192" y="46"/>
                  <a:pt x="2190" y="47"/>
                </a:cubicBezTo>
                <a:cubicBezTo>
                  <a:pt x="2188" y="49"/>
                  <a:pt x="2185" y="49"/>
                  <a:pt x="2183" y="48"/>
                </a:cubicBezTo>
                <a:lnTo>
                  <a:pt x="2170" y="43"/>
                </a:lnTo>
                <a:cubicBezTo>
                  <a:pt x="2167" y="42"/>
                  <a:pt x="2165" y="40"/>
                  <a:pt x="2165" y="37"/>
                </a:cubicBezTo>
                <a:cubicBezTo>
                  <a:pt x="2164" y="34"/>
                  <a:pt x="2165" y="32"/>
                  <a:pt x="2167" y="30"/>
                </a:cubicBezTo>
                <a:lnTo>
                  <a:pt x="2175" y="22"/>
                </a:lnTo>
                <a:cubicBezTo>
                  <a:pt x="2177" y="20"/>
                  <a:pt x="2179" y="19"/>
                  <a:pt x="2182" y="20"/>
                </a:cubicBezTo>
                <a:cubicBezTo>
                  <a:pt x="2185" y="20"/>
                  <a:pt x="2187" y="22"/>
                  <a:pt x="2188" y="25"/>
                </a:cubicBezTo>
                <a:lnTo>
                  <a:pt x="2193" y="38"/>
                </a:lnTo>
                <a:cubicBezTo>
                  <a:pt x="2194" y="40"/>
                  <a:pt x="2194" y="43"/>
                  <a:pt x="2192" y="45"/>
                </a:cubicBezTo>
                <a:cubicBezTo>
                  <a:pt x="2191" y="47"/>
                  <a:pt x="2188" y="48"/>
                  <a:pt x="2185" y="48"/>
                </a:cubicBezTo>
                <a:lnTo>
                  <a:pt x="24" y="48"/>
                </a:lnTo>
                <a:cubicBezTo>
                  <a:pt x="22" y="48"/>
                  <a:pt x="19" y="47"/>
                  <a:pt x="18" y="45"/>
                </a:cubicBezTo>
                <a:cubicBezTo>
                  <a:pt x="16" y="42"/>
                  <a:pt x="16" y="40"/>
                  <a:pt x="17" y="37"/>
                </a:cubicBezTo>
                <a:lnTo>
                  <a:pt x="23" y="24"/>
                </a:lnTo>
                <a:cubicBezTo>
                  <a:pt x="24" y="22"/>
                  <a:pt x="26" y="20"/>
                  <a:pt x="29" y="20"/>
                </a:cubicBezTo>
                <a:cubicBezTo>
                  <a:pt x="32" y="19"/>
                  <a:pt x="34" y="20"/>
                  <a:pt x="36" y="22"/>
                </a:cubicBezTo>
                <a:lnTo>
                  <a:pt x="44" y="30"/>
                </a:lnTo>
                <a:cubicBezTo>
                  <a:pt x="46" y="32"/>
                  <a:pt x="47" y="35"/>
                  <a:pt x="46" y="37"/>
                </a:cubicBezTo>
                <a:cubicBezTo>
                  <a:pt x="46" y="40"/>
                  <a:pt x="44" y="42"/>
                  <a:pt x="41" y="43"/>
                </a:cubicBezTo>
                <a:lnTo>
                  <a:pt x="27" y="48"/>
                </a:lnTo>
                <a:cubicBezTo>
                  <a:pt x="25" y="49"/>
                  <a:pt x="22" y="49"/>
                  <a:pt x="20" y="47"/>
                </a:cubicBezTo>
                <a:cubicBezTo>
                  <a:pt x="18" y="46"/>
                  <a:pt x="16" y="43"/>
                  <a:pt x="16" y="40"/>
                </a:cubicBezTo>
                <a:lnTo>
                  <a:pt x="16" y="24"/>
                </a:lnTo>
                <a:close/>
                <a:moveTo>
                  <a:pt x="32" y="40"/>
                </a:moveTo>
                <a:lnTo>
                  <a:pt x="22" y="33"/>
                </a:lnTo>
                <a:lnTo>
                  <a:pt x="36" y="28"/>
                </a:lnTo>
                <a:lnTo>
                  <a:pt x="33" y="41"/>
                </a:lnTo>
                <a:lnTo>
                  <a:pt x="25" y="33"/>
                </a:lnTo>
                <a:lnTo>
                  <a:pt x="38" y="31"/>
                </a:lnTo>
                <a:lnTo>
                  <a:pt x="32" y="44"/>
                </a:lnTo>
                <a:lnTo>
                  <a:pt x="24" y="32"/>
                </a:lnTo>
                <a:lnTo>
                  <a:pt x="2185" y="32"/>
                </a:lnTo>
                <a:lnTo>
                  <a:pt x="2178" y="43"/>
                </a:lnTo>
                <a:lnTo>
                  <a:pt x="2173" y="30"/>
                </a:lnTo>
                <a:lnTo>
                  <a:pt x="2186" y="33"/>
                </a:lnTo>
                <a:lnTo>
                  <a:pt x="2178" y="41"/>
                </a:lnTo>
                <a:lnTo>
                  <a:pt x="2175" y="28"/>
                </a:lnTo>
                <a:lnTo>
                  <a:pt x="2188" y="33"/>
                </a:lnTo>
                <a:lnTo>
                  <a:pt x="2177" y="40"/>
                </a:lnTo>
                <a:lnTo>
                  <a:pt x="2177" y="24"/>
                </a:lnTo>
                <a:lnTo>
                  <a:pt x="2189" y="32"/>
                </a:lnTo>
                <a:lnTo>
                  <a:pt x="2176" y="38"/>
                </a:lnTo>
                <a:lnTo>
                  <a:pt x="2178" y="25"/>
                </a:lnTo>
                <a:lnTo>
                  <a:pt x="2186" y="33"/>
                </a:lnTo>
                <a:lnTo>
                  <a:pt x="2173" y="36"/>
                </a:lnTo>
                <a:lnTo>
                  <a:pt x="2178" y="22"/>
                </a:lnTo>
                <a:lnTo>
                  <a:pt x="2185" y="32"/>
                </a:lnTo>
                <a:lnTo>
                  <a:pt x="24" y="32"/>
                </a:lnTo>
                <a:lnTo>
                  <a:pt x="32" y="21"/>
                </a:lnTo>
                <a:lnTo>
                  <a:pt x="38" y="35"/>
                </a:lnTo>
                <a:lnTo>
                  <a:pt x="25" y="33"/>
                </a:lnTo>
                <a:lnTo>
                  <a:pt x="33" y="25"/>
                </a:lnTo>
                <a:lnTo>
                  <a:pt x="35" y="38"/>
                </a:lnTo>
                <a:lnTo>
                  <a:pt x="21" y="32"/>
                </a:lnTo>
                <a:lnTo>
                  <a:pt x="32" y="24"/>
                </a:lnTo>
                <a:lnTo>
                  <a:pt x="32" y="40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2" name="Freeform 208"/>
          <p:cNvSpPr>
            <a:spLocks noEditPoints="1"/>
          </p:cNvSpPr>
          <p:nvPr/>
        </p:nvSpPr>
        <p:spPr bwMode="auto">
          <a:xfrm>
            <a:off x="2262188" y="3595688"/>
            <a:ext cx="1304925" cy="28575"/>
          </a:xfrm>
          <a:custGeom>
            <a:avLst/>
            <a:gdLst/>
            <a:ahLst/>
            <a:cxnLst>
              <a:cxn ang="0">
                <a:pos x="3" y="11"/>
              </a:cxn>
              <a:cxn ang="0">
                <a:pos x="16" y="0"/>
              </a:cxn>
              <a:cxn ang="0">
                <a:pos x="2183" y="3"/>
              </a:cxn>
              <a:cxn ang="0">
                <a:pos x="2192" y="16"/>
              </a:cxn>
              <a:cxn ang="0">
                <a:pos x="2190" y="38"/>
              </a:cxn>
              <a:cxn ang="0">
                <a:pos x="2177" y="48"/>
              </a:cxn>
              <a:cxn ang="0">
                <a:pos x="11" y="46"/>
              </a:cxn>
              <a:cxn ang="0">
                <a:pos x="0" y="32"/>
              </a:cxn>
              <a:cxn ang="0">
                <a:pos x="16" y="32"/>
              </a:cxn>
              <a:cxn ang="0">
                <a:pos x="22" y="35"/>
              </a:cxn>
              <a:cxn ang="0">
                <a:pos x="2177" y="32"/>
              </a:cxn>
              <a:cxn ang="0">
                <a:pos x="2180" y="27"/>
              </a:cxn>
              <a:cxn ang="0">
                <a:pos x="2177" y="16"/>
              </a:cxn>
              <a:cxn ang="0">
                <a:pos x="2172" y="14"/>
              </a:cxn>
              <a:cxn ang="0">
                <a:pos x="16" y="16"/>
              </a:cxn>
              <a:cxn ang="0">
                <a:pos x="14" y="22"/>
              </a:cxn>
              <a:cxn ang="0">
                <a:pos x="16" y="32"/>
              </a:cxn>
              <a:cxn ang="0">
                <a:pos x="28" y="40"/>
              </a:cxn>
              <a:cxn ang="0">
                <a:pos x="11" y="30"/>
              </a:cxn>
              <a:cxn ang="0">
                <a:pos x="16" y="16"/>
              </a:cxn>
              <a:cxn ang="0">
                <a:pos x="2185" y="21"/>
              </a:cxn>
              <a:cxn ang="0">
                <a:pos x="2175" y="38"/>
              </a:cxn>
              <a:cxn ang="0">
                <a:pos x="2161" y="32"/>
              </a:cxn>
              <a:cxn ang="0">
                <a:pos x="2166" y="9"/>
              </a:cxn>
              <a:cxn ang="0">
                <a:pos x="2183" y="19"/>
              </a:cxn>
              <a:cxn ang="0">
                <a:pos x="2177" y="32"/>
              </a:cxn>
              <a:cxn ang="0">
                <a:pos x="9" y="28"/>
              </a:cxn>
              <a:cxn ang="0">
                <a:pos x="19" y="11"/>
              </a:cxn>
              <a:cxn ang="0">
                <a:pos x="32" y="16"/>
              </a:cxn>
              <a:cxn ang="0">
                <a:pos x="16" y="16"/>
              </a:cxn>
              <a:cxn ang="0">
                <a:pos x="22" y="30"/>
              </a:cxn>
              <a:cxn ang="0">
                <a:pos x="2177" y="16"/>
              </a:cxn>
              <a:cxn ang="0">
                <a:pos x="2164" y="22"/>
              </a:cxn>
              <a:cxn ang="0">
                <a:pos x="2177" y="32"/>
              </a:cxn>
              <a:cxn ang="0">
                <a:pos x="2172" y="19"/>
              </a:cxn>
              <a:cxn ang="0">
                <a:pos x="16" y="32"/>
              </a:cxn>
              <a:cxn ang="0">
                <a:pos x="30" y="27"/>
              </a:cxn>
              <a:cxn ang="0">
                <a:pos x="16" y="16"/>
              </a:cxn>
            </a:cxnLst>
            <a:rect l="0" t="0" r="r" b="b"/>
            <a:pathLst>
              <a:path w="2192" h="48">
                <a:moveTo>
                  <a:pt x="0" y="16"/>
                </a:moveTo>
                <a:cubicBezTo>
                  <a:pt x="0" y="14"/>
                  <a:pt x="1" y="12"/>
                  <a:pt x="3" y="11"/>
                </a:cubicBezTo>
                <a:lnTo>
                  <a:pt x="11" y="3"/>
                </a:lnTo>
                <a:cubicBezTo>
                  <a:pt x="12" y="1"/>
                  <a:pt x="14" y="0"/>
                  <a:pt x="16" y="0"/>
                </a:cubicBezTo>
                <a:lnTo>
                  <a:pt x="2177" y="0"/>
                </a:lnTo>
                <a:cubicBezTo>
                  <a:pt x="2180" y="0"/>
                  <a:pt x="2182" y="1"/>
                  <a:pt x="2183" y="3"/>
                </a:cubicBezTo>
                <a:lnTo>
                  <a:pt x="2190" y="11"/>
                </a:lnTo>
                <a:cubicBezTo>
                  <a:pt x="2192" y="12"/>
                  <a:pt x="2192" y="14"/>
                  <a:pt x="2192" y="16"/>
                </a:cubicBezTo>
                <a:lnTo>
                  <a:pt x="2192" y="32"/>
                </a:lnTo>
                <a:cubicBezTo>
                  <a:pt x="2192" y="35"/>
                  <a:pt x="2192" y="37"/>
                  <a:pt x="2190" y="38"/>
                </a:cubicBezTo>
                <a:lnTo>
                  <a:pt x="2183" y="46"/>
                </a:lnTo>
                <a:cubicBezTo>
                  <a:pt x="2182" y="48"/>
                  <a:pt x="2180" y="48"/>
                  <a:pt x="2177" y="48"/>
                </a:cubicBezTo>
                <a:lnTo>
                  <a:pt x="16" y="48"/>
                </a:lnTo>
                <a:cubicBezTo>
                  <a:pt x="14" y="48"/>
                  <a:pt x="12" y="48"/>
                  <a:pt x="11" y="46"/>
                </a:cubicBezTo>
                <a:lnTo>
                  <a:pt x="3" y="38"/>
                </a:lnTo>
                <a:cubicBezTo>
                  <a:pt x="1" y="37"/>
                  <a:pt x="0" y="35"/>
                  <a:pt x="0" y="32"/>
                </a:cubicBezTo>
                <a:lnTo>
                  <a:pt x="0" y="16"/>
                </a:lnTo>
                <a:close/>
                <a:moveTo>
                  <a:pt x="16" y="32"/>
                </a:moveTo>
                <a:lnTo>
                  <a:pt x="14" y="27"/>
                </a:lnTo>
                <a:lnTo>
                  <a:pt x="22" y="35"/>
                </a:lnTo>
                <a:lnTo>
                  <a:pt x="16" y="32"/>
                </a:lnTo>
                <a:lnTo>
                  <a:pt x="2177" y="32"/>
                </a:lnTo>
                <a:lnTo>
                  <a:pt x="2172" y="35"/>
                </a:lnTo>
                <a:lnTo>
                  <a:pt x="2180" y="27"/>
                </a:lnTo>
                <a:lnTo>
                  <a:pt x="2177" y="32"/>
                </a:lnTo>
                <a:lnTo>
                  <a:pt x="2177" y="16"/>
                </a:lnTo>
                <a:lnTo>
                  <a:pt x="2180" y="22"/>
                </a:lnTo>
                <a:lnTo>
                  <a:pt x="2172" y="14"/>
                </a:lnTo>
                <a:lnTo>
                  <a:pt x="2177" y="16"/>
                </a:lnTo>
                <a:lnTo>
                  <a:pt x="16" y="16"/>
                </a:lnTo>
                <a:lnTo>
                  <a:pt x="22" y="14"/>
                </a:lnTo>
                <a:lnTo>
                  <a:pt x="14" y="22"/>
                </a:lnTo>
                <a:lnTo>
                  <a:pt x="16" y="16"/>
                </a:lnTo>
                <a:lnTo>
                  <a:pt x="16" y="32"/>
                </a:lnTo>
                <a:close/>
                <a:moveTo>
                  <a:pt x="32" y="32"/>
                </a:moveTo>
                <a:cubicBezTo>
                  <a:pt x="32" y="36"/>
                  <a:pt x="31" y="39"/>
                  <a:pt x="28" y="40"/>
                </a:cubicBezTo>
                <a:cubicBezTo>
                  <a:pt x="25" y="41"/>
                  <a:pt x="21" y="40"/>
                  <a:pt x="19" y="38"/>
                </a:cubicBezTo>
                <a:lnTo>
                  <a:pt x="11" y="30"/>
                </a:lnTo>
                <a:cubicBezTo>
                  <a:pt x="9" y="28"/>
                  <a:pt x="8" y="24"/>
                  <a:pt x="9" y="21"/>
                </a:cubicBezTo>
                <a:cubicBezTo>
                  <a:pt x="10" y="18"/>
                  <a:pt x="13" y="16"/>
                  <a:pt x="16" y="16"/>
                </a:cubicBezTo>
                <a:lnTo>
                  <a:pt x="2177" y="16"/>
                </a:lnTo>
                <a:cubicBezTo>
                  <a:pt x="2181" y="16"/>
                  <a:pt x="2184" y="18"/>
                  <a:pt x="2185" y="21"/>
                </a:cubicBezTo>
                <a:cubicBezTo>
                  <a:pt x="2186" y="24"/>
                  <a:pt x="2185" y="28"/>
                  <a:pt x="2183" y="30"/>
                </a:cubicBezTo>
                <a:lnTo>
                  <a:pt x="2175" y="38"/>
                </a:lnTo>
                <a:cubicBezTo>
                  <a:pt x="2173" y="40"/>
                  <a:pt x="2169" y="41"/>
                  <a:pt x="2166" y="40"/>
                </a:cubicBezTo>
                <a:cubicBezTo>
                  <a:pt x="2163" y="39"/>
                  <a:pt x="2161" y="36"/>
                  <a:pt x="2161" y="32"/>
                </a:cubicBezTo>
                <a:lnTo>
                  <a:pt x="2161" y="16"/>
                </a:lnTo>
                <a:cubicBezTo>
                  <a:pt x="2161" y="13"/>
                  <a:pt x="2163" y="10"/>
                  <a:pt x="2166" y="9"/>
                </a:cubicBezTo>
                <a:cubicBezTo>
                  <a:pt x="2169" y="8"/>
                  <a:pt x="2173" y="9"/>
                  <a:pt x="2175" y="11"/>
                </a:cubicBezTo>
                <a:lnTo>
                  <a:pt x="2183" y="19"/>
                </a:lnTo>
                <a:cubicBezTo>
                  <a:pt x="2185" y="21"/>
                  <a:pt x="2186" y="25"/>
                  <a:pt x="2185" y="28"/>
                </a:cubicBezTo>
                <a:cubicBezTo>
                  <a:pt x="2184" y="31"/>
                  <a:pt x="2181" y="32"/>
                  <a:pt x="2177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32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2177" y="16"/>
                </a:lnTo>
                <a:lnTo>
                  <a:pt x="2172" y="30"/>
                </a:lnTo>
                <a:lnTo>
                  <a:pt x="2164" y="22"/>
                </a:lnTo>
                <a:lnTo>
                  <a:pt x="2177" y="16"/>
                </a:lnTo>
                <a:lnTo>
                  <a:pt x="2177" y="32"/>
                </a:lnTo>
                <a:lnTo>
                  <a:pt x="2164" y="27"/>
                </a:lnTo>
                <a:lnTo>
                  <a:pt x="2172" y="19"/>
                </a:lnTo>
                <a:lnTo>
                  <a:pt x="2177" y="32"/>
                </a:lnTo>
                <a:lnTo>
                  <a:pt x="16" y="32"/>
                </a:lnTo>
                <a:lnTo>
                  <a:pt x="22" y="19"/>
                </a:lnTo>
                <a:lnTo>
                  <a:pt x="30" y="27"/>
                </a:lnTo>
                <a:lnTo>
                  <a:pt x="16" y="32"/>
                </a:lnTo>
                <a:lnTo>
                  <a:pt x="16" y="1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3" name="Freeform 209"/>
          <p:cNvSpPr>
            <a:spLocks noEditPoints="1"/>
          </p:cNvSpPr>
          <p:nvPr/>
        </p:nvSpPr>
        <p:spPr bwMode="auto">
          <a:xfrm>
            <a:off x="2257426" y="3590926"/>
            <a:ext cx="1314450" cy="38100"/>
          </a:xfrm>
          <a:custGeom>
            <a:avLst/>
            <a:gdLst/>
            <a:ahLst/>
            <a:cxnLst>
              <a:cxn ang="0">
                <a:pos x="15" y="5"/>
              </a:cxn>
              <a:cxn ang="0">
                <a:pos x="2197" y="6"/>
              </a:cxn>
              <a:cxn ang="0">
                <a:pos x="2208" y="43"/>
              </a:cxn>
              <a:cxn ang="0">
                <a:pos x="2185" y="64"/>
              </a:cxn>
              <a:cxn ang="0">
                <a:pos x="4" y="50"/>
              </a:cxn>
              <a:cxn ang="0">
                <a:pos x="19" y="43"/>
              </a:cxn>
              <a:cxn ang="0">
                <a:pos x="2185" y="48"/>
              </a:cxn>
              <a:cxn ang="0">
                <a:pos x="2193" y="38"/>
              </a:cxn>
              <a:cxn ang="0">
                <a:pos x="2185" y="17"/>
              </a:cxn>
              <a:cxn ang="0">
                <a:pos x="24" y="18"/>
              </a:cxn>
              <a:cxn ang="0">
                <a:pos x="16" y="40"/>
              </a:cxn>
              <a:cxn ang="0">
                <a:pos x="28" y="30"/>
              </a:cxn>
              <a:cxn ang="0">
                <a:pos x="24" y="32"/>
              </a:cxn>
              <a:cxn ang="0">
                <a:pos x="2175" y="38"/>
              </a:cxn>
              <a:cxn ang="0">
                <a:pos x="2177" y="40"/>
              </a:cxn>
              <a:cxn ang="0">
                <a:pos x="2183" y="36"/>
              </a:cxn>
              <a:cxn ang="0">
                <a:pos x="2185" y="32"/>
              </a:cxn>
              <a:cxn ang="0">
                <a:pos x="36" y="28"/>
              </a:cxn>
              <a:cxn ang="0">
                <a:pos x="32" y="24"/>
              </a:cxn>
              <a:cxn ang="0">
                <a:pos x="25" y="17"/>
              </a:cxn>
              <a:cxn ang="0">
                <a:pos x="2177" y="30"/>
              </a:cxn>
              <a:cxn ang="0">
                <a:pos x="2193" y="40"/>
              </a:cxn>
              <a:cxn ang="0">
                <a:pos x="2181" y="34"/>
              </a:cxn>
              <a:cxn ang="0">
                <a:pos x="17" y="41"/>
              </a:cxn>
              <a:cxn ang="0">
                <a:pos x="48" y="44"/>
              </a:cxn>
              <a:cxn ang="0">
                <a:pos x="12" y="40"/>
              </a:cxn>
              <a:cxn ang="0">
                <a:pos x="2190" y="18"/>
              </a:cxn>
              <a:cxn ang="0">
                <a:pos x="2185" y="54"/>
              </a:cxn>
              <a:cxn ang="0">
                <a:pos x="2163" y="20"/>
              </a:cxn>
              <a:cxn ang="0">
                <a:pos x="2199" y="26"/>
              </a:cxn>
              <a:cxn ang="0">
                <a:pos x="20" y="47"/>
              </a:cxn>
              <a:cxn ang="0">
                <a:pos x="26" y="12"/>
              </a:cxn>
              <a:cxn ang="0">
                <a:pos x="32" y="24"/>
              </a:cxn>
              <a:cxn ang="0">
                <a:pos x="25" y="33"/>
              </a:cxn>
              <a:cxn ang="0">
                <a:pos x="2185" y="32"/>
              </a:cxn>
              <a:cxn ang="0">
                <a:pos x="2178" y="25"/>
              </a:cxn>
              <a:cxn ang="0">
                <a:pos x="2177" y="40"/>
              </a:cxn>
              <a:cxn ang="0">
                <a:pos x="2186" y="33"/>
              </a:cxn>
              <a:cxn ang="0">
                <a:pos x="24" y="32"/>
              </a:cxn>
              <a:cxn ang="0">
                <a:pos x="33" y="41"/>
              </a:cxn>
              <a:cxn ang="0">
                <a:pos x="32" y="24"/>
              </a:cxn>
              <a:cxn ang="0">
                <a:pos x="44" y="36"/>
              </a:cxn>
              <a:cxn ang="0">
                <a:pos x="24" y="16"/>
              </a:cxn>
              <a:cxn ang="0">
                <a:pos x="2175" y="44"/>
              </a:cxn>
              <a:cxn ang="0">
                <a:pos x="2193" y="24"/>
              </a:cxn>
              <a:cxn ang="0">
                <a:pos x="2167" y="30"/>
              </a:cxn>
              <a:cxn ang="0">
                <a:pos x="2185" y="48"/>
              </a:cxn>
              <a:cxn ang="0">
                <a:pos x="36" y="22"/>
              </a:cxn>
              <a:cxn ang="0">
                <a:pos x="16" y="40"/>
              </a:cxn>
              <a:cxn ang="0">
                <a:pos x="25" y="33"/>
              </a:cxn>
              <a:cxn ang="0">
                <a:pos x="2173" y="30"/>
              </a:cxn>
              <a:cxn ang="0">
                <a:pos x="2177" y="24"/>
              </a:cxn>
              <a:cxn ang="0">
                <a:pos x="2178" y="22"/>
              </a:cxn>
              <a:cxn ang="0">
                <a:pos x="33" y="25"/>
              </a:cxn>
            </a:cxnLst>
            <a:rect l="0" t="0" r="r" b="b"/>
            <a:pathLst>
              <a:path w="2208" h="64">
                <a:moveTo>
                  <a:pt x="0" y="24"/>
                </a:moveTo>
                <a:cubicBezTo>
                  <a:pt x="0" y="23"/>
                  <a:pt x="1" y="22"/>
                  <a:pt x="2" y="20"/>
                </a:cubicBezTo>
                <a:lnTo>
                  <a:pt x="5" y="15"/>
                </a:lnTo>
                <a:cubicBezTo>
                  <a:pt x="5" y="15"/>
                  <a:pt x="5" y="14"/>
                  <a:pt x="6" y="14"/>
                </a:cubicBezTo>
                <a:lnTo>
                  <a:pt x="14" y="6"/>
                </a:lnTo>
                <a:cubicBezTo>
                  <a:pt x="14" y="5"/>
                  <a:pt x="15" y="5"/>
                  <a:pt x="15" y="5"/>
                </a:cubicBezTo>
                <a:lnTo>
                  <a:pt x="20" y="2"/>
                </a:lnTo>
                <a:cubicBezTo>
                  <a:pt x="22" y="1"/>
                  <a:pt x="23" y="0"/>
                  <a:pt x="24" y="0"/>
                </a:cubicBezTo>
                <a:lnTo>
                  <a:pt x="2185" y="0"/>
                </a:lnTo>
                <a:cubicBezTo>
                  <a:pt x="2187" y="0"/>
                  <a:pt x="2188" y="1"/>
                  <a:pt x="2189" y="1"/>
                </a:cubicBezTo>
                <a:lnTo>
                  <a:pt x="2195" y="4"/>
                </a:lnTo>
                <a:cubicBezTo>
                  <a:pt x="2196" y="5"/>
                  <a:pt x="2197" y="5"/>
                  <a:pt x="2197" y="6"/>
                </a:cubicBezTo>
                <a:lnTo>
                  <a:pt x="2204" y="14"/>
                </a:lnTo>
                <a:cubicBezTo>
                  <a:pt x="2205" y="15"/>
                  <a:pt x="2206" y="16"/>
                  <a:pt x="2206" y="16"/>
                </a:cubicBezTo>
                <a:lnTo>
                  <a:pt x="2208" y="21"/>
                </a:lnTo>
                <a:cubicBezTo>
                  <a:pt x="2208" y="22"/>
                  <a:pt x="2208" y="23"/>
                  <a:pt x="2208" y="24"/>
                </a:cubicBezTo>
                <a:lnTo>
                  <a:pt x="2208" y="40"/>
                </a:lnTo>
                <a:cubicBezTo>
                  <a:pt x="2208" y="41"/>
                  <a:pt x="2208" y="42"/>
                  <a:pt x="2208" y="43"/>
                </a:cubicBezTo>
                <a:lnTo>
                  <a:pt x="2206" y="49"/>
                </a:lnTo>
                <a:cubicBezTo>
                  <a:pt x="2206" y="50"/>
                  <a:pt x="2205" y="51"/>
                  <a:pt x="2204" y="52"/>
                </a:cubicBezTo>
                <a:lnTo>
                  <a:pt x="2197" y="60"/>
                </a:lnTo>
                <a:cubicBezTo>
                  <a:pt x="2197" y="61"/>
                  <a:pt x="2195" y="62"/>
                  <a:pt x="2194" y="62"/>
                </a:cubicBezTo>
                <a:lnTo>
                  <a:pt x="2188" y="64"/>
                </a:lnTo>
                <a:cubicBezTo>
                  <a:pt x="2187" y="64"/>
                  <a:pt x="2186" y="64"/>
                  <a:pt x="2185" y="64"/>
                </a:cubicBezTo>
                <a:lnTo>
                  <a:pt x="24" y="64"/>
                </a:lnTo>
                <a:cubicBezTo>
                  <a:pt x="23" y="64"/>
                  <a:pt x="22" y="64"/>
                  <a:pt x="21" y="64"/>
                </a:cubicBezTo>
                <a:lnTo>
                  <a:pt x="16" y="62"/>
                </a:lnTo>
                <a:cubicBezTo>
                  <a:pt x="15" y="61"/>
                  <a:pt x="15" y="61"/>
                  <a:pt x="14" y="60"/>
                </a:cubicBezTo>
                <a:lnTo>
                  <a:pt x="6" y="52"/>
                </a:lnTo>
                <a:cubicBezTo>
                  <a:pt x="5" y="52"/>
                  <a:pt x="5" y="51"/>
                  <a:pt x="4" y="50"/>
                </a:cubicBezTo>
                <a:lnTo>
                  <a:pt x="1" y="44"/>
                </a:lnTo>
                <a:cubicBezTo>
                  <a:pt x="1" y="43"/>
                  <a:pt x="0" y="42"/>
                  <a:pt x="0" y="40"/>
                </a:cubicBezTo>
                <a:lnTo>
                  <a:pt x="0" y="24"/>
                </a:lnTo>
                <a:close/>
                <a:moveTo>
                  <a:pt x="16" y="40"/>
                </a:moveTo>
                <a:lnTo>
                  <a:pt x="16" y="37"/>
                </a:lnTo>
                <a:lnTo>
                  <a:pt x="19" y="43"/>
                </a:lnTo>
                <a:lnTo>
                  <a:pt x="17" y="41"/>
                </a:lnTo>
                <a:lnTo>
                  <a:pt x="25" y="49"/>
                </a:lnTo>
                <a:lnTo>
                  <a:pt x="22" y="47"/>
                </a:lnTo>
                <a:lnTo>
                  <a:pt x="27" y="49"/>
                </a:lnTo>
                <a:lnTo>
                  <a:pt x="24" y="48"/>
                </a:lnTo>
                <a:lnTo>
                  <a:pt x="2185" y="48"/>
                </a:lnTo>
                <a:lnTo>
                  <a:pt x="2183" y="49"/>
                </a:lnTo>
                <a:lnTo>
                  <a:pt x="2189" y="47"/>
                </a:lnTo>
                <a:lnTo>
                  <a:pt x="2185" y="49"/>
                </a:lnTo>
                <a:lnTo>
                  <a:pt x="2192" y="41"/>
                </a:lnTo>
                <a:lnTo>
                  <a:pt x="2191" y="44"/>
                </a:lnTo>
                <a:lnTo>
                  <a:pt x="2193" y="38"/>
                </a:lnTo>
                <a:lnTo>
                  <a:pt x="2192" y="40"/>
                </a:lnTo>
                <a:lnTo>
                  <a:pt x="2192" y="24"/>
                </a:lnTo>
                <a:lnTo>
                  <a:pt x="2193" y="27"/>
                </a:lnTo>
                <a:lnTo>
                  <a:pt x="2191" y="22"/>
                </a:lnTo>
                <a:lnTo>
                  <a:pt x="2192" y="25"/>
                </a:lnTo>
                <a:lnTo>
                  <a:pt x="2185" y="17"/>
                </a:lnTo>
                <a:lnTo>
                  <a:pt x="2188" y="19"/>
                </a:lnTo>
                <a:lnTo>
                  <a:pt x="2182" y="16"/>
                </a:lnTo>
                <a:lnTo>
                  <a:pt x="2185" y="16"/>
                </a:lnTo>
                <a:lnTo>
                  <a:pt x="24" y="16"/>
                </a:lnTo>
                <a:lnTo>
                  <a:pt x="29" y="15"/>
                </a:lnTo>
                <a:lnTo>
                  <a:pt x="24" y="18"/>
                </a:lnTo>
                <a:lnTo>
                  <a:pt x="25" y="17"/>
                </a:lnTo>
                <a:lnTo>
                  <a:pt x="17" y="25"/>
                </a:lnTo>
                <a:lnTo>
                  <a:pt x="18" y="24"/>
                </a:lnTo>
                <a:lnTo>
                  <a:pt x="15" y="29"/>
                </a:lnTo>
                <a:lnTo>
                  <a:pt x="16" y="24"/>
                </a:lnTo>
                <a:lnTo>
                  <a:pt x="16" y="40"/>
                </a:lnTo>
                <a:close/>
                <a:moveTo>
                  <a:pt x="32" y="40"/>
                </a:moveTo>
                <a:cubicBezTo>
                  <a:pt x="32" y="44"/>
                  <a:pt x="30" y="48"/>
                  <a:pt x="26" y="48"/>
                </a:cubicBezTo>
                <a:cubicBezTo>
                  <a:pt x="22" y="49"/>
                  <a:pt x="18" y="47"/>
                  <a:pt x="17" y="43"/>
                </a:cubicBezTo>
                <a:lnTo>
                  <a:pt x="15" y="38"/>
                </a:lnTo>
                <a:cubicBezTo>
                  <a:pt x="14" y="35"/>
                  <a:pt x="15" y="31"/>
                  <a:pt x="18" y="29"/>
                </a:cubicBezTo>
                <a:cubicBezTo>
                  <a:pt x="21" y="27"/>
                  <a:pt x="25" y="27"/>
                  <a:pt x="28" y="30"/>
                </a:cubicBezTo>
                <a:lnTo>
                  <a:pt x="36" y="38"/>
                </a:lnTo>
                <a:cubicBezTo>
                  <a:pt x="39" y="41"/>
                  <a:pt x="39" y="45"/>
                  <a:pt x="37" y="48"/>
                </a:cubicBezTo>
                <a:cubicBezTo>
                  <a:pt x="35" y="51"/>
                  <a:pt x="30" y="52"/>
                  <a:pt x="27" y="51"/>
                </a:cubicBezTo>
                <a:lnTo>
                  <a:pt x="21" y="48"/>
                </a:lnTo>
                <a:cubicBezTo>
                  <a:pt x="18" y="46"/>
                  <a:pt x="16" y="42"/>
                  <a:pt x="17" y="39"/>
                </a:cubicBezTo>
                <a:cubicBezTo>
                  <a:pt x="18" y="35"/>
                  <a:pt x="21" y="32"/>
                  <a:pt x="24" y="32"/>
                </a:cubicBezTo>
                <a:lnTo>
                  <a:pt x="2185" y="32"/>
                </a:lnTo>
                <a:cubicBezTo>
                  <a:pt x="2189" y="32"/>
                  <a:pt x="2192" y="35"/>
                  <a:pt x="2193" y="38"/>
                </a:cubicBezTo>
                <a:cubicBezTo>
                  <a:pt x="2194" y="42"/>
                  <a:pt x="2193" y="45"/>
                  <a:pt x="2190" y="47"/>
                </a:cubicBezTo>
                <a:lnTo>
                  <a:pt x="2185" y="50"/>
                </a:lnTo>
                <a:cubicBezTo>
                  <a:pt x="2181" y="52"/>
                  <a:pt x="2177" y="52"/>
                  <a:pt x="2174" y="48"/>
                </a:cubicBezTo>
                <a:cubicBezTo>
                  <a:pt x="2172" y="45"/>
                  <a:pt x="2172" y="41"/>
                  <a:pt x="2175" y="38"/>
                </a:cubicBezTo>
                <a:lnTo>
                  <a:pt x="2183" y="30"/>
                </a:lnTo>
                <a:cubicBezTo>
                  <a:pt x="2186" y="27"/>
                  <a:pt x="2190" y="27"/>
                  <a:pt x="2193" y="29"/>
                </a:cubicBezTo>
                <a:cubicBezTo>
                  <a:pt x="2197" y="32"/>
                  <a:pt x="2197" y="36"/>
                  <a:pt x="2195" y="40"/>
                </a:cubicBezTo>
                <a:lnTo>
                  <a:pt x="2192" y="45"/>
                </a:lnTo>
                <a:cubicBezTo>
                  <a:pt x="2190" y="48"/>
                  <a:pt x="2187" y="49"/>
                  <a:pt x="2183" y="48"/>
                </a:cubicBezTo>
                <a:cubicBezTo>
                  <a:pt x="2180" y="47"/>
                  <a:pt x="2177" y="44"/>
                  <a:pt x="2177" y="40"/>
                </a:cubicBezTo>
                <a:lnTo>
                  <a:pt x="2177" y="24"/>
                </a:lnTo>
                <a:cubicBezTo>
                  <a:pt x="2177" y="21"/>
                  <a:pt x="2180" y="18"/>
                  <a:pt x="2184" y="17"/>
                </a:cubicBezTo>
                <a:cubicBezTo>
                  <a:pt x="2187" y="16"/>
                  <a:pt x="2191" y="18"/>
                  <a:pt x="2193" y="21"/>
                </a:cubicBezTo>
                <a:lnTo>
                  <a:pt x="2196" y="27"/>
                </a:lnTo>
                <a:cubicBezTo>
                  <a:pt x="2197" y="30"/>
                  <a:pt x="2196" y="35"/>
                  <a:pt x="2193" y="37"/>
                </a:cubicBezTo>
                <a:cubicBezTo>
                  <a:pt x="2190" y="39"/>
                  <a:pt x="2186" y="39"/>
                  <a:pt x="2183" y="36"/>
                </a:cubicBezTo>
                <a:lnTo>
                  <a:pt x="2175" y="28"/>
                </a:lnTo>
                <a:cubicBezTo>
                  <a:pt x="2172" y="25"/>
                  <a:pt x="2172" y="21"/>
                  <a:pt x="2174" y="18"/>
                </a:cubicBezTo>
                <a:cubicBezTo>
                  <a:pt x="2176" y="15"/>
                  <a:pt x="2180" y="14"/>
                  <a:pt x="2183" y="15"/>
                </a:cubicBezTo>
                <a:lnTo>
                  <a:pt x="2188" y="17"/>
                </a:lnTo>
                <a:cubicBezTo>
                  <a:pt x="2192" y="18"/>
                  <a:pt x="2194" y="22"/>
                  <a:pt x="2193" y="26"/>
                </a:cubicBezTo>
                <a:cubicBezTo>
                  <a:pt x="2193" y="30"/>
                  <a:pt x="2189" y="32"/>
                  <a:pt x="2185" y="32"/>
                </a:cubicBezTo>
                <a:lnTo>
                  <a:pt x="24" y="32"/>
                </a:lnTo>
                <a:cubicBezTo>
                  <a:pt x="21" y="32"/>
                  <a:pt x="17" y="30"/>
                  <a:pt x="17" y="26"/>
                </a:cubicBezTo>
                <a:cubicBezTo>
                  <a:pt x="16" y="22"/>
                  <a:pt x="18" y="18"/>
                  <a:pt x="22" y="17"/>
                </a:cubicBezTo>
                <a:lnTo>
                  <a:pt x="28" y="15"/>
                </a:lnTo>
                <a:cubicBezTo>
                  <a:pt x="31" y="14"/>
                  <a:pt x="35" y="15"/>
                  <a:pt x="37" y="18"/>
                </a:cubicBezTo>
                <a:cubicBezTo>
                  <a:pt x="39" y="21"/>
                  <a:pt x="39" y="26"/>
                  <a:pt x="36" y="28"/>
                </a:cubicBezTo>
                <a:lnTo>
                  <a:pt x="28" y="36"/>
                </a:lnTo>
                <a:cubicBezTo>
                  <a:pt x="26" y="39"/>
                  <a:pt x="21" y="39"/>
                  <a:pt x="18" y="37"/>
                </a:cubicBezTo>
                <a:cubicBezTo>
                  <a:pt x="15" y="35"/>
                  <a:pt x="14" y="31"/>
                  <a:pt x="15" y="28"/>
                </a:cubicBezTo>
                <a:lnTo>
                  <a:pt x="17" y="22"/>
                </a:lnTo>
                <a:cubicBezTo>
                  <a:pt x="18" y="18"/>
                  <a:pt x="22" y="16"/>
                  <a:pt x="26" y="17"/>
                </a:cubicBezTo>
                <a:cubicBezTo>
                  <a:pt x="30" y="17"/>
                  <a:pt x="32" y="21"/>
                  <a:pt x="32" y="24"/>
                </a:cubicBezTo>
                <a:lnTo>
                  <a:pt x="32" y="40"/>
                </a:lnTo>
                <a:close/>
                <a:moveTo>
                  <a:pt x="16" y="24"/>
                </a:moveTo>
                <a:lnTo>
                  <a:pt x="32" y="27"/>
                </a:lnTo>
                <a:lnTo>
                  <a:pt x="30" y="33"/>
                </a:lnTo>
                <a:lnTo>
                  <a:pt x="17" y="25"/>
                </a:lnTo>
                <a:lnTo>
                  <a:pt x="25" y="17"/>
                </a:lnTo>
                <a:lnTo>
                  <a:pt x="33" y="30"/>
                </a:lnTo>
                <a:lnTo>
                  <a:pt x="27" y="32"/>
                </a:lnTo>
                <a:lnTo>
                  <a:pt x="24" y="16"/>
                </a:lnTo>
                <a:lnTo>
                  <a:pt x="2185" y="16"/>
                </a:lnTo>
                <a:lnTo>
                  <a:pt x="2182" y="32"/>
                </a:lnTo>
                <a:lnTo>
                  <a:pt x="2177" y="30"/>
                </a:lnTo>
                <a:lnTo>
                  <a:pt x="2186" y="17"/>
                </a:lnTo>
                <a:lnTo>
                  <a:pt x="2194" y="25"/>
                </a:lnTo>
                <a:lnTo>
                  <a:pt x="2181" y="34"/>
                </a:lnTo>
                <a:lnTo>
                  <a:pt x="2178" y="28"/>
                </a:lnTo>
                <a:lnTo>
                  <a:pt x="2193" y="24"/>
                </a:lnTo>
                <a:lnTo>
                  <a:pt x="2193" y="40"/>
                </a:lnTo>
                <a:lnTo>
                  <a:pt x="2179" y="36"/>
                </a:lnTo>
                <a:lnTo>
                  <a:pt x="2182" y="31"/>
                </a:lnTo>
                <a:lnTo>
                  <a:pt x="2194" y="41"/>
                </a:lnTo>
                <a:lnTo>
                  <a:pt x="2186" y="49"/>
                </a:lnTo>
                <a:lnTo>
                  <a:pt x="2176" y="37"/>
                </a:lnTo>
                <a:lnTo>
                  <a:pt x="2181" y="34"/>
                </a:lnTo>
                <a:lnTo>
                  <a:pt x="2185" y="48"/>
                </a:lnTo>
                <a:lnTo>
                  <a:pt x="24" y="48"/>
                </a:lnTo>
                <a:lnTo>
                  <a:pt x="28" y="33"/>
                </a:lnTo>
                <a:lnTo>
                  <a:pt x="34" y="36"/>
                </a:lnTo>
                <a:lnTo>
                  <a:pt x="25" y="49"/>
                </a:lnTo>
                <a:lnTo>
                  <a:pt x="17" y="41"/>
                </a:lnTo>
                <a:lnTo>
                  <a:pt x="30" y="32"/>
                </a:lnTo>
                <a:lnTo>
                  <a:pt x="32" y="37"/>
                </a:lnTo>
                <a:lnTo>
                  <a:pt x="16" y="40"/>
                </a:lnTo>
                <a:lnTo>
                  <a:pt x="16" y="24"/>
                </a:lnTo>
                <a:close/>
                <a:moveTo>
                  <a:pt x="48" y="40"/>
                </a:moveTo>
                <a:cubicBezTo>
                  <a:pt x="48" y="42"/>
                  <a:pt x="48" y="43"/>
                  <a:pt x="48" y="44"/>
                </a:cubicBezTo>
                <a:lnTo>
                  <a:pt x="44" y="52"/>
                </a:lnTo>
                <a:cubicBezTo>
                  <a:pt x="42" y="55"/>
                  <a:pt x="38" y="57"/>
                  <a:pt x="35" y="56"/>
                </a:cubicBezTo>
                <a:lnTo>
                  <a:pt x="26" y="54"/>
                </a:lnTo>
                <a:cubicBezTo>
                  <a:pt x="24" y="54"/>
                  <a:pt x="23" y="53"/>
                  <a:pt x="22" y="52"/>
                </a:cubicBezTo>
                <a:lnTo>
                  <a:pt x="14" y="44"/>
                </a:lnTo>
                <a:cubicBezTo>
                  <a:pt x="13" y="43"/>
                  <a:pt x="12" y="42"/>
                  <a:pt x="12" y="40"/>
                </a:cubicBezTo>
                <a:lnTo>
                  <a:pt x="10" y="31"/>
                </a:lnTo>
                <a:cubicBezTo>
                  <a:pt x="9" y="28"/>
                  <a:pt x="10" y="25"/>
                  <a:pt x="13" y="23"/>
                </a:cubicBezTo>
                <a:lnTo>
                  <a:pt x="20" y="18"/>
                </a:lnTo>
                <a:cubicBezTo>
                  <a:pt x="21" y="17"/>
                  <a:pt x="23" y="16"/>
                  <a:pt x="24" y="16"/>
                </a:cubicBezTo>
                <a:lnTo>
                  <a:pt x="2185" y="16"/>
                </a:lnTo>
                <a:cubicBezTo>
                  <a:pt x="2187" y="16"/>
                  <a:pt x="2188" y="17"/>
                  <a:pt x="2190" y="18"/>
                </a:cubicBezTo>
                <a:lnTo>
                  <a:pt x="2198" y="23"/>
                </a:lnTo>
                <a:cubicBezTo>
                  <a:pt x="2201" y="24"/>
                  <a:pt x="2202" y="28"/>
                  <a:pt x="2201" y="31"/>
                </a:cubicBezTo>
                <a:lnTo>
                  <a:pt x="2199" y="40"/>
                </a:lnTo>
                <a:cubicBezTo>
                  <a:pt x="2199" y="42"/>
                  <a:pt x="2198" y="43"/>
                  <a:pt x="2197" y="44"/>
                </a:cubicBezTo>
                <a:lnTo>
                  <a:pt x="2189" y="52"/>
                </a:lnTo>
                <a:cubicBezTo>
                  <a:pt x="2188" y="53"/>
                  <a:pt x="2187" y="54"/>
                  <a:pt x="2185" y="54"/>
                </a:cubicBezTo>
                <a:lnTo>
                  <a:pt x="2176" y="56"/>
                </a:lnTo>
                <a:cubicBezTo>
                  <a:pt x="2173" y="57"/>
                  <a:pt x="2169" y="56"/>
                  <a:pt x="2168" y="53"/>
                </a:cubicBezTo>
                <a:lnTo>
                  <a:pt x="2163" y="45"/>
                </a:lnTo>
                <a:cubicBezTo>
                  <a:pt x="2162" y="43"/>
                  <a:pt x="2161" y="42"/>
                  <a:pt x="2161" y="40"/>
                </a:cubicBezTo>
                <a:lnTo>
                  <a:pt x="2161" y="24"/>
                </a:lnTo>
                <a:cubicBezTo>
                  <a:pt x="2161" y="23"/>
                  <a:pt x="2162" y="21"/>
                  <a:pt x="2163" y="20"/>
                </a:cubicBezTo>
                <a:lnTo>
                  <a:pt x="2168" y="13"/>
                </a:lnTo>
                <a:cubicBezTo>
                  <a:pt x="2170" y="10"/>
                  <a:pt x="2173" y="9"/>
                  <a:pt x="2176" y="10"/>
                </a:cubicBezTo>
                <a:lnTo>
                  <a:pt x="2185" y="12"/>
                </a:lnTo>
                <a:cubicBezTo>
                  <a:pt x="2187" y="12"/>
                  <a:pt x="2188" y="13"/>
                  <a:pt x="2189" y="14"/>
                </a:cubicBezTo>
                <a:lnTo>
                  <a:pt x="2197" y="22"/>
                </a:lnTo>
                <a:cubicBezTo>
                  <a:pt x="2198" y="23"/>
                  <a:pt x="2199" y="24"/>
                  <a:pt x="2199" y="26"/>
                </a:cubicBezTo>
                <a:lnTo>
                  <a:pt x="2201" y="35"/>
                </a:lnTo>
                <a:cubicBezTo>
                  <a:pt x="2202" y="38"/>
                  <a:pt x="2200" y="42"/>
                  <a:pt x="2197" y="44"/>
                </a:cubicBezTo>
                <a:lnTo>
                  <a:pt x="2189" y="48"/>
                </a:lnTo>
                <a:cubicBezTo>
                  <a:pt x="2188" y="48"/>
                  <a:pt x="2187" y="48"/>
                  <a:pt x="2185" y="48"/>
                </a:cubicBezTo>
                <a:lnTo>
                  <a:pt x="24" y="48"/>
                </a:lnTo>
                <a:cubicBezTo>
                  <a:pt x="23" y="48"/>
                  <a:pt x="22" y="48"/>
                  <a:pt x="20" y="47"/>
                </a:cubicBezTo>
                <a:lnTo>
                  <a:pt x="13" y="43"/>
                </a:lnTo>
                <a:cubicBezTo>
                  <a:pt x="10" y="42"/>
                  <a:pt x="9" y="38"/>
                  <a:pt x="10" y="35"/>
                </a:cubicBezTo>
                <a:lnTo>
                  <a:pt x="12" y="26"/>
                </a:lnTo>
                <a:cubicBezTo>
                  <a:pt x="12" y="24"/>
                  <a:pt x="13" y="23"/>
                  <a:pt x="14" y="22"/>
                </a:cubicBezTo>
                <a:lnTo>
                  <a:pt x="22" y="14"/>
                </a:lnTo>
                <a:cubicBezTo>
                  <a:pt x="23" y="13"/>
                  <a:pt x="24" y="12"/>
                  <a:pt x="26" y="12"/>
                </a:cubicBezTo>
                <a:lnTo>
                  <a:pt x="35" y="10"/>
                </a:lnTo>
                <a:cubicBezTo>
                  <a:pt x="38" y="9"/>
                  <a:pt x="42" y="10"/>
                  <a:pt x="43" y="13"/>
                </a:cubicBezTo>
                <a:lnTo>
                  <a:pt x="47" y="20"/>
                </a:lnTo>
                <a:cubicBezTo>
                  <a:pt x="48" y="22"/>
                  <a:pt x="48" y="23"/>
                  <a:pt x="48" y="24"/>
                </a:cubicBezTo>
                <a:lnTo>
                  <a:pt x="48" y="40"/>
                </a:lnTo>
                <a:close/>
                <a:moveTo>
                  <a:pt x="32" y="24"/>
                </a:moveTo>
                <a:lnTo>
                  <a:pt x="34" y="28"/>
                </a:lnTo>
                <a:lnTo>
                  <a:pt x="30" y="21"/>
                </a:lnTo>
                <a:lnTo>
                  <a:pt x="38" y="25"/>
                </a:lnTo>
                <a:lnTo>
                  <a:pt x="29" y="27"/>
                </a:lnTo>
                <a:lnTo>
                  <a:pt x="33" y="25"/>
                </a:lnTo>
                <a:lnTo>
                  <a:pt x="25" y="33"/>
                </a:lnTo>
                <a:lnTo>
                  <a:pt x="27" y="29"/>
                </a:lnTo>
                <a:lnTo>
                  <a:pt x="25" y="38"/>
                </a:lnTo>
                <a:lnTo>
                  <a:pt x="21" y="30"/>
                </a:lnTo>
                <a:lnTo>
                  <a:pt x="28" y="34"/>
                </a:lnTo>
                <a:lnTo>
                  <a:pt x="24" y="32"/>
                </a:lnTo>
                <a:lnTo>
                  <a:pt x="2185" y="32"/>
                </a:lnTo>
                <a:lnTo>
                  <a:pt x="2182" y="33"/>
                </a:lnTo>
                <a:lnTo>
                  <a:pt x="2190" y="29"/>
                </a:lnTo>
                <a:lnTo>
                  <a:pt x="2186" y="38"/>
                </a:lnTo>
                <a:lnTo>
                  <a:pt x="2184" y="29"/>
                </a:lnTo>
                <a:lnTo>
                  <a:pt x="2186" y="33"/>
                </a:lnTo>
                <a:lnTo>
                  <a:pt x="2178" y="25"/>
                </a:lnTo>
                <a:lnTo>
                  <a:pt x="2182" y="27"/>
                </a:lnTo>
                <a:lnTo>
                  <a:pt x="2173" y="25"/>
                </a:lnTo>
                <a:lnTo>
                  <a:pt x="2181" y="22"/>
                </a:lnTo>
                <a:lnTo>
                  <a:pt x="2176" y="29"/>
                </a:lnTo>
                <a:lnTo>
                  <a:pt x="2177" y="24"/>
                </a:lnTo>
                <a:lnTo>
                  <a:pt x="2177" y="40"/>
                </a:lnTo>
                <a:lnTo>
                  <a:pt x="2176" y="36"/>
                </a:lnTo>
                <a:lnTo>
                  <a:pt x="2181" y="44"/>
                </a:lnTo>
                <a:lnTo>
                  <a:pt x="2173" y="41"/>
                </a:lnTo>
                <a:lnTo>
                  <a:pt x="2182" y="39"/>
                </a:lnTo>
                <a:lnTo>
                  <a:pt x="2178" y="41"/>
                </a:lnTo>
                <a:lnTo>
                  <a:pt x="2186" y="33"/>
                </a:lnTo>
                <a:lnTo>
                  <a:pt x="2184" y="37"/>
                </a:lnTo>
                <a:lnTo>
                  <a:pt x="2186" y="28"/>
                </a:lnTo>
                <a:lnTo>
                  <a:pt x="2189" y="36"/>
                </a:lnTo>
                <a:lnTo>
                  <a:pt x="2181" y="31"/>
                </a:lnTo>
                <a:lnTo>
                  <a:pt x="2185" y="32"/>
                </a:lnTo>
                <a:lnTo>
                  <a:pt x="24" y="32"/>
                </a:lnTo>
                <a:lnTo>
                  <a:pt x="29" y="31"/>
                </a:lnTo>
                <a:lnTo>
                  <a:pt x="22" y="36"/>
                </a:lnTo>
                <a:lnTo>
                  <a:pt x="25" y="28"/>
                </a:lnTo>
                <a:lnTo>
                  <a:pt x="27" y="37"/>
                </a:lnTo>
                <a:lnTo>
                  <a:pt x="25" y="33"/>
                </a:lnTo>
                <a:lnTo>
                  <a:pt x="33" y="41"/>
                </a:lnTo>
                <a:lnTo>
                  <a:pt x="29" y="39"/>
                </a:lnTo>
                <a:lnTo>
                  <a:pt x="38" y="41"/>
                </a:lnTo>
                <a:lnTo>
                  <a:pt x="29" y="45"/>
                </a:lnTo>
                <a:lnTo>
                  <a:pt x="33" y="37"/>
                </a:lnTo>
                <a:lnTo>
                  <a:pt x="32" y="40"/>
                </a:lnTo>
                <a:lnTo>
                  <a:pt x="32" y="24"/>
                </a:lnTo>
                <a:close/>
                <a:moveTo>
                  <a:pt x="16" y="24"/>
                </a:moveTo>
                <a:cubicBezTo>
                  <a:pt x="16" y="22"/>
                  <a:pt x="18" y="19"/>
                  <a:pt x="20" y="18"/>
                </a:cubicBezTo>
                <a:cubicBezTo>
                  <a:pt x="22" y="16"/>
                  <a:pt x="25" y="16"/>
                  <a:pt x="28" y="17"/>
                </a:cubicBezTo>
                <a:lnTo>
                  <a:pt x="42" y="23"/>
                </a:lnTo>
                <a:cubicBezTo>
                  <a:pt x="44" y="24"/>
                  <a:pt x="46" y="26"/>
                  <a:pt x="46" y="29"/>
                </a:cubicBezTo>
                <a:cubicBezTo>
                  <a:pt x="47" y="32"/>
                  <a:pt x="46" y="34"/>
                  <a:pt x="44" y="36"/>
                </a:cubicBezTo>
                <a:lnTo>
                  <a:pt x="36" y="44"/>
                </a:lnTo>
                <a:cubicBezTo>
                  <a:pt x="34" y="46"/>
                  <a:pt x="32" y="47"/>
                  <a:pt x="29" y="46"/>
                </a:cubicBezTo>
                <a:cubicBezTo>
                  <a:pt x="26" y="46"/>
                  <a:pt x="24" y="44"/>
                  <a:pt x="23" y="42"/>
                </a:cubicBezTo>
                <a:lnTo>
                  <a:pt x="17" y="28"/>
                </a:lnTo>
                <a:cubicBezTo>
                  <a:pt x="16" y="25"/>
                  <a:pt x="16" y="22"/>
                  <a:pt x="18" y="20"/>
                </a:cubicBezTo>
                <a:cubicBezTo>
                  <a:pt x="19" y="18"/>
                  <a:pt x="22" y="16"/>
                  <a:pt x="24" y="16"/>
                </a:cubicBezTo>
                <a:lnTo>
                  <a:pt x="2185" y="16"/>
                </a:lnTo>
                <a:cubicBezTo>
                  <a:pt x="2188" y="16"/>
                  <a:pt x="2191" y="18"/>
                  <a:pt x="2192" y="20"/>
                </a:cubicBezTo>
                <a:cubicBezTo>
                  <a:pt x="2194" y="22"/>
                  <a:pt x="2194" y="25"/>
                  <a:pt x="2193" y="27"/>
                </a:cubicBezTo>
                <a:lnTo>
                  <a:pt x="2188" y="41"/>
                </a:lnTo>
                <a:cubicBezTo>
                  <a:pt x="2187" y="44"/>
                  <a:pt x="2185" y="46"/>
                  <a:pt x="2182" y="46"/>
                </a:cubicBezTo>
                <a:cubicBezTo>
                  <a:pt x="2180" y="47"/>
                  <a:pt x="2177" y="46"/>
                  <a:pt x="2175" y="44"/>
                </a:cubicBezTo>
                <a:lnTo>
                  <a:pt x="2167" y="36"/>
                </a:lnTo>
                <a:cubicBezTo>
                  <a:pt x="2165" y="34"/>
                  <a:pt x="2164" y="32"/>
                  <a:pt x="2165" y="29"/>
                </a:cubicBezTo>
                <a:cubicBezTo>
                  <a:pt x="2165" y="26"/>
                  <a:pt x="2167" y="24"/>
                  <a:pt x="2169" y="23"/>
                </a:cubicBezTo>
                <a:lnTo>
                  <a:pt x="2182" y="17"/>
                </a:lnTo>
                <a:cubicBezTo>
                  <a:pt x="2185" y="16"/>
                  <a:pt x="2187" y="16"/>
                  <a:pt x="2190" y="18"/>
                </a:cubicBezTo>
                <a:cubicBezTo>
                  <a:pt x="2192" y="19"/>
                  <a:pt x="2193" y="22"/>
                  <a:pt x="2193" y="24"/>
                </a:cubicBezTo>
                <a:lnTo>
                  <a:pt x="2193" y="40"/>
                </a:lnTo>
                <a:cubicBezTo>
                  <a:pt x="2193" y="43"/>
                  <a:pt x="2192" y="46"/>
                  <a:pt x="2190" y="47"/>
                </a:cubicBezTo>
                <a:cubicBezTo>
                  <a:pt x="2188" y="49"/>
                  <a:pt x="2185" y="49"/>
                  <a:pt x="2183" y="48"/>
                </a:cubicBezTo>
                <a:lnTo>
                  <a:pt x="2170" y="43"/>
                </a:lnTo>
                <a:cubicBezTo>
                  <a:pt x="2167" y="42"/>
                  <a:pt x="2165" y="40"/>
                  <a:pt x="2165" y="37"/>
                </a:cubicBezTo>
                <a:cubicBezTo>
                  <a:pt x="2164" y="34"/>
                  <a:pt x="2165" y="32"/>
                  <a:pt x="2167" y="30"/>
                </a:cubicBezTo>
                <a:lnTo>
                  <a:pt x="2175" y="22"/>
                </a:lnTo>
                <a:cubicBezTo>
                  <a:pt x="2177" y="20"/>
                  <a:pt x="2179" y="19"/>
                  <a:pt x="2182" y="20"/>
                </a:cubicBezTo>
                <a:cubicBezTo>
                  <a:pt x="2185" y="20"/>
                  <a:pt x="2187" y="22"/>
                  <a:pt x="2188" y="25"/>
                </a:cubicBezTo>
                <a:lnTo>
                  <a:pt x="2193" y="38"/>
                </a:lnTo>
                <a:cubicBezTo>
                  <a:pt x="2194" y="40"/>
                  <a:pt x="2194" y="43"/>
                  <a:pt x="2192" y="45"/>
                </a:cubicBezTo>
                <a:cubicBezTo>
                  <a:pt x="2191" y="47"/>
                  <a:pt x="2188" y="48"/>
                  <a:pt x="2185" y="48"/>
                </a:cubicBezTo>
                <a:lnTo>
                  <a:pt x="24" y="48"/>
                </a:lnTo>
                <a:cubicBezTo>
                  <a:pt x="22" y="48"/>
                  <a:pt x="19" y="47"/>
                  <a:pt x="18" y="45"/>
                </a:cubicBezTo>
                <a:cubicBezTo>
                  <a:pt x="16" y="42"/>
                  <a:pt x="16" y="40"/>
                  <a:pt x="17" y="37"/>
                </a:cubicBezTo>
                <a:lnTo>
                  <a:pt x="23" y="24"/>
                </a:lnTo>
                <a:cubicBezTo>
                  <a:pt x="24" y="22"/>
                  <a:pt x="26" y="20"/>
                  <a:pt x="29" y="20"/>
                </a:cubicBezTo>
                <a:cubicBezTo>
                  <a:pt x="32" y="19"/>
                  <a:pt x="34" y="20"/>
                  <a:pt x="36" y="22"/>
                </a:cubicBezTo>
                <a:lnTo>
                  <a:pt x="44" y="30"/>
                </a:lnTo>
                <a:cubicBezTo>
                  <a:pt x="46" y="32"/>
                  <a:pt x="47" y="35"/>
                  <a:pt x="46" y="37"/>
                </a:cubicBezTo>
                <a:cubicBezTo>
                  <a:pt x="46" y="40"/>
                  <a:pt x="44" y="42"/>
                  <a:pt x="41" y="43"/>
                </a:cubicBezTo>
                <a:lnTo>
                  <a:pt x="27" y="48"/>
                </a:lnTo>
                <a:cubicBezTo>
                  <a:pt x="25" y="49"/>
                  <a:pt x="22" y="49"/>
                  <a:pt x="20" y="47"/>
                </a:cubicBezTo>
                <a:cubicBezTo>
                  <a:pt x="18" y="46"/>
                  <a:pt x="16" y="43"/>
                  <a:pt x="16" y="40"/>
                </a:cubicBezTo>
                <a:lnTo>
                  <a:pt x="16" y="24"/>
                </a:lnTo>
                <a:close/>
                <a:moveTo>
                  <a:pt x="32" y="40"/>
                </a:moveTo>
                <a:lnTo>
                  <a:pt x="22" y="33"/>
                </a:lnTo>
                <a:lnTo>
                  <a:pt x="36" y="28"/>
                </a:lnTo>
                <a:lnTo>
                  <a:pt x="33" y="41"/>
                </a:lnTo>
                <a:lnTo>
                  <a:pt x="25" y="33"/>
                </a:lnTo>
                <a:lnTo>
                  <a:pt x="38" y="31"/>
                </a:lnTo>
                <a:lnTo>
                  <a:pt x="32" y="44"/>
                </a:lnTo>
                <a:lnTo>
                  <a:pt x="24" y="32"/>
                </a:lnTo>
                <a:lnTo>
                  <a:pt x="2185" y="32"/>
                </a:lnTo>
                <a:lnTo>
                  <a:pt x="2178" y="43"/>
                </a:lnTo>
                <a:lnTo>
                  <a:pt x="2173" y="30"/>
                </a:lnTo>
                <a:lnTo>
                  <a:pt x="2186" y="33"/>
                </a:lnTo>
                <a:lnTo>
                  <a:pt x="2178" y="41"/>
                </a:lnTo>
                <a:lnTo>
                  <a:pt x="2175" y="28"/>
                </a:lnTo>
                <a:lnTo>
                  <a:pt x="2188" y="33"/>
                </a:lnTo>
                <a:lnTo>
                  <a:pt x="2177" y="40"/>
                </a:lnTo>
                <a:lnTo>
                  <a:pt x="2177" y="24"/>
                </a:lnTo>
                <a:lnTo>
                  <a:pt x="2189" y="32"/>
                </a:lnTo>
                <a:lnTo>
                  <a:pt x="2176" y="38"/>
                </a:lnTo>
                <a:lnTo>
                  <a:pt x="2178" y="25"/>
                </a:lnTo>
                <a:lnTo>
                  <a:pt x="2186" y="33"/>
                </a:lnTo>
                <a:lnTo>
                  <a:pt x="2173" y="36"/>
                </a:lnTo>
                <a:lnTo>
                  <a:pt x="2178" y="22"/>
                </a:lnTo>
                <a:lnTo>
                  <a:pt x="2185" y="32"/>
                </a:lnTo>
                <a:lnTo>
                  <a:pt x="24" y="32"/>
                </a:lnTo>
                <a:lnTo>
                  <a:pt x="32" y="21"/>
                </a:lnTo>
                <a:lnTo>
                  <a:pt x="38" y="35"/>
                </a:lnTo>
                <a:lnTo>
                  <a:pt x="25" y="33"/>
                </a:lnTo>
                <a:lnTo>
                  <a:pt x="33" y="25"/>
                </a:lnTo>
                <a:lnTo>
                  <a:pt x="35" y="38"/>
                </a:lnTo>
                <a:lnTo>
                  <a:pt x="21" y="32"/>
                </a:lnTo>
                <a:lnTo>
                  <a:pt x="32" y="24"/>
                </a:lnTo>
                <a:lnTo>
                  <a:pt x="32" y="40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4" name="Freeform 210"/>
          <p:cNvSpPr>
            <a:spLocks noEditPoints="1"/>
          </p:cNvSpPr>
          <p:nvPr/>
        </p:nvSpPr>
        <p:spPr bwMode="auto">
          <a:xfrm>
            <a:off x="2262188" y="3586163"/>
            <a:ext cx="1314450" cy="38100"/>
          </a:xfrm>
          <a:custGeom>
            <a:avLst/>
            <a:gdLst/>
            <a:ahLst/>
            <a:cxnLst>
              <a:cxn ang="0">
                <a:pos x="15" y="5"/>
              </a:cxn>
              <a:cxn ang="0">
                <a:pos x="2197" y="6"/>
              </a:cxn>
              <a:cxn ang="0">
                <a:pos x="2208" y="43"/>
              </a:cxn>
              <a:cxn ang="0">
                <a:pos x="2185" y="64"/>
              </a:cxn>
              <a:cxn ang="0">
                <a:pos x="4" y="50"/>
              </a:cxn>
              <a:cxn ang="0">
                <a:pos x="19" y="43"/>
              </a:cxn>
              <a:cxn ang="0">
                <a:pos x="2185" y="48"/>
              </a:cxn>
              <a:cxn ang="0">
                <a:pos x="2193" y="38"/>
              </a:cxn>
              <a:cxn ang="0">
                <a:pos x="2185" y="17"/>
              </a:cxn>
              <a:cxn ang="0">
                <a:pos x="24" y="18"/>
              </a:cxn>
              <a:cxn ang="0">
                <a:pos x="16" y="40"/>
              </a:cxn>
              <a:cxn ang="0">
                <a:pos x="28" y="30"/>
              </a:cxn>
              <a:cxn ang="0">
                <a:pos x="24" y="32"/>
              </a:cxn>
              <a:cxn ang="0">
                <a:pos x="2175" y="38"/>
              </a:cxn>
              <a:cxn ang="0">
                <a:pos x="2177" y="40"/>
              </a:cxn>
              <a:cxn ang="0">
                <a:pos x="2183" y="36"/>
              </a:cxn>
              <a:cxn ang="0">
                <a:pos x="2185" y="32"/>
              </a:cxn>
              <a:cxn ang="0">
                <a:pos x="36" y="28"/>
              </a:cxn>
              <a:cxn ang="0">
                <a:pos x="32" y="24"/>
              </a:cxn>
              <a:cxn ang="0">
                <a:pos x="25" y="17"/>
              </a:cxn>
              <a:cxn ang="0">
                <a:pos x="2177" y="30"/>
              </a:cxn>
              <a:cxn ang="0">
                <a:pos x="2193" y="40"/>
              </a:cxn>
              <a:cxn ang="0">
                <a:pos x="2181" y="34"/>
              </a:cxn>
              <a:cxn ang="0">
                <a:pos x="17" y="41"/>
              </a:cxn>
              <a:cxn ang="0">
                <a:pos x="48" y="44"/>
              </a:cxn>
              <a:cxn ang="0">
                <a:pos x="12" y="40"/>
              </a:cxn>
              <a:cxn ang="0">
                <a:pos x="2190" y="18"/>
              </a:cxn>
              <a:cxn ang="0">
                <a:pos x="2185" y="54"/>
              </a:cxn>
              <a:cxn ang="0">
                <a:pos x="2163" y="20"/>
              </a:cxn>
              <a:cxn ang="0">
                <a:pos x="2199" y="26"/>
              </a:cxn>
              <a:cxn ang="0">
                <a:pos x="20" y="47"/>
              </a:cxn>
              <a:cxn ang="0">
                <a:pos x="26" y="12"/>
              </a:cxn>
              <a:cxn ang="0">
                <a:pos x="32" y="24"/>
              </a:cxn>
              <a:cxn ang="0">
                <a:pos x="25" y="33"/>
              </a:cxn>
              <a:cxn ang="0">
                <a:pos x="2185" y="32"/>
              </a:cxn>
              <a:cxn ang="0">
                <a:pos x="2178" y="25"/>
              </a:cxn>
              <a:cxn ang="0">
                <a:pos x="2177" y="40"/>
              </a:cxn>
              <a:cxn ang="0">
                <a:pos x="2186" y="33"/>
              </a:cxn>
              <a:cxn ang="0">
                <a:pos x="24" y="32"/>
              </a:cxn>
              <a:cxn ang="0">
                <a:pos x="33" y="41"/>
              </a:cxn>
              <a:cxn ang="0">
                <a:pos x="32" y="24"/>
              </a:cxn>
              <a:cxn ang="0">
                <a:pos x="44" y="36"/>
              </a:cxn>
              <a:cxn ang="0">
                <a:pos x="24" y="16"/>
              </a:cxn>
              <a:cxn ang="0">
                <a:pos x="2175" y="44"/>
              </a:cxn>
              <a:cxn ang="0">
                <a:pos x="2193" y="24"/>
              </a:cxn>
              <a:cxn ang="0">
                <a:pos x="2167" y="30"/>
              </a:cxn>
              <a:cxn ang="0">
                <a:pos x="2185" y="48"/>
              </a:cxn>
              <a:cxn ang="0">
                <a:pos x="36" y="22"/>
              </a:cxn>
              <a:cxn ang="0">
                <a:pos x="16" y="40"/>
              </a:cxn>
              <a:cxn ang="0">
                <a:pos x="25" y="33"/>
              </a:cxn>
              <a:cxn ang="0">
                <a:pos x="2173" y="30"/>
              </a:cxn>
              <a:cxn ang="0">
                <a:pos x="2177" y="24"/>
              </a:cxn>
              <a:cxn ang="0">
                <a:pos x="2178" y="22"/>
              </a:cxn>
              <a:cxn ang="0">
                <a:pos x="33" y="25"/>
              </a:cxn>
            </a:cxnLst>
            <a:rect l="0" t="0" r="r" b="b"/>
            <a:pathLst>
              <a:path w="2208" h="64">
                <a:moveTo>
                  <a:pt x="0" y="24"/>
                </a:moveTo>
                <a:cubicBezTo>
                  <a:pt x="0" y="23"/>
                  <a:pt x="1" y="22"/>
                  <a:pt x="2" y="20"/>
                </a:cubicBezTo>
                <a:lnTo>
                  <a:pt x="5" y="15"/>
                </a:lnTo>
                <a:cubicBezTo>
                  <a:pt x="5" y="15"/>
                  <a:pt x="5" y="14"/>
                  <a:pt x="6" y="14"/>
                </a:cubicBezTo>
                <a:lnTo>
                  <a:pt x="14" y="6"/>
                </a:lnTo>
                <a:cubicBezTo>
                  <a:pt x="14" y="5"/>
                  <a:pt x="15" y="5"/>
                  <a:pt x="15" y="5"/>
                </a:cubicBezTo>
                <a:lnTo>
                  <a:pt x="20" y="2"/>
                </a:lnTo>
                <a:cubicBezTo>
                  <a:pt x="22" y="1"/>
                  <a:pt x="23" y="0"/>
                  <a:pt x="24" y="0"/>
                </a:cubicBezTo>
                <a:lnTo>
                  <a:pt x="2185" y="0"/>
                </a:lnTo>
                <a:cubicBezTo>
                  <a:pt x="2187" y="0"/>
                  <a:pt x="2188" y="1"/>
                  <a:pt x="2189" y="1"/>
                </a:cubicBezTo>
                <a:lnTo>
                  <a:pt x="2195" y="4"/>
                </a:lnTo>
                <a:cubicBezTo>
                  <a:pt x="2196" y="5"/>
                  <a:pt x="2197" y="5"/>
                  <a:pt x="2197" y="6"/>
                </a:cubicBezTo>
                <a:lnTo>
                  <a:pt x="2204" y="14"/>
                </a:lnTo>
                <a:cubicBezTo>
                  <a:pt x="2205" y="15"/>
                  <a:pt x="2206" y="16"/>
                  <a:pt x="2206" y="16"/>
                </a:cubicBezTo>
                <a:lnTo>
                  <a:pt x="2208" y="21"/>
                </a:lnTo>
                <a:cubicBezTo>
                  <a:pt x="2208" y="22"/>
                  <a:pt x="2208" y="23"/>
                  <a:pt x="2208" y="24"/>
                </a:cubicBezTo>
                <a:lnTo>
                  <a:pt x="2208" y="40"/>
                </a:lnTo>
                <a:cubicBezTo>
                  <a:pt x="2208" y="41"/>
                  <a:pt x="2208" y="42"/>
                  <a:pt x="2208" y="43"/>
                </a:cubicBezTo>
                <a:lnTo>
                  <a:pt x="2206" y="49"/>
                </a:lnTo>
                <a:cubicBezTo>
                  <a:pt x="2206" y="50"/>
                  <a:pt x="2205" y="51"/>
                  <a:pt x="2204" y="52"/>
                </a:cubicBezTo>
                <a:lnTo>
                  <a:pt x="2197" y="60"/>
                </a:lnTo>
                <a:cubicBezTo>
                  <a:pt x="2197" y="61"/>
                  <a:pt x="2195" y="62"/>
                  <a:pt x="2194" y="62"/>
                </a:cubicBezTo>
                <a:lnTo>
                  <a:pt x="2188" y="64"/>
                </a:lnTo>
                <a:cubicBezTo>
                  <a:pt x="2187" y="64"/>
                  <a:pt x="2186" y="64"/>
                  <a:pt x="2185" y="64"/>
                </a:cubicBezTo>
                <a:lnTo>
                  <a:pt x="24" y="64"/>
                </a:lnTo>
                <a:cubicBezTo>
                  <a:pt x="23" y="64"/>
                  <a:pt x="22" y="64"/>
                  <a:pt x="21" y="64"/>
                </a:cubicBezTo>
                <a:lnTo>
                  <a:pt x="16" y="62"/>
                </a:lnTo>
                <a:cubicBezTo>
                  <a:pt x="15" y="61"/>
                  <a:pt x="15" y="61"/>
                  <a:pt x="14" y="60"/>
                </a:cubicBezTo>
                <a:lnTo>
                  <a:pt x="6" y="52"/>
                </a:lnTo>
                <a:cubicBezTo>
                  <a:pt x="5" y="52"/>
                  <a:pt x="5" y="51"/>
                  <a:pt x="4" y="50"/>
                </a:cubicBezTo>
                <a:lnTo>
                  <a:pt x="1" y="44"/>
                </a:lnTo>
                <a:cubicBezTo>
                  <a:pt x="1" y="43"/>
                  <a:pt x="0" y="42"/>
                  <a:pt x="0" y="40"/>
                </a:cubicBezTo>
                <a:lnTo>
                  <a:pt x="0" y="24"/>
                </a:lnTo>
                <a:close/>
                <a:moveTo>
                  <a:pt x="16" y="40"/>
                </a:moveTo>
                <a:lnTo>
                  <a:pt x="16" y="37"/>
                </a:lnTo>
                <a:lnTo>
                  <a:pt x="19" y="43"/>
                </a:lnTo>
                <a:lnTo>
                  <a:pt x="17" y="41"/>
                </a:lnTo>
                <a:lnTo>
                  <a:pt x="25" y="49"/>
                </a:lnTo>
                <a:lnTo>
                  <a:pt x="22" y="47"/>
                </a:lnTo>
                <a:lnTo>
                  <a:pt x="27" y="49"/>
                </a:lnTo>
                <a:lnTo>
                  <a:pt x="24" y="48"/>
                </a:lnTo>
                <a:lnTo>
                  <a:pt x="2185" y="48"/>
                </a:lnTo>
                <a:lnTo>
                  <a:pt x="2183" y="49"/>
                </a:lnTo>
                <a:lnTo>
                  <a:pt x="2189" y="47"/>
                </a:lnTo>
                <a:lnTo>
                  <a:pt x="2185" y="49"/>
                </a:lnTo>
                <a:lnTo>
                  <a:pt x="2192" y="41"/>
                </a:lnTo>
                <a:lnTo>
                  <a:pt x="2191" y="44"/>
                </a:lnTo>
                <a:lnTo>
                  <a:pt x="2193" y="38"/>
                </a:lnTo>
                <a:lnTo>
                  <a:pt x="2192" y="40"/>
                </a:lnTo>
                <a:lnTo>
                  <a:pt x="2192" y="24"/>
                </a:lnTo>
                <a:lnTo>
                  <a:pt x="2193" y="27"/>
                </a:lnTo>
                <a:lnTo>
                  <a:pt x="2191" y="22"/>
                </a:lnTo>
                <a:lnTo>
                  <a:pt x="2192" y="25"/>
                </a:lnTo>
                <a:lnTo>
                  <a:pt x="2185" y="17"/>
                </a:lnTo>
                <a:lnTo>
                  <a:pt x="2188" y="19"/>
                </a:lnTo>
                <a:lnTo>
                  <a:pt x="2182" y="16"/>
                </a:lnTo>
                <a:lnTo>
                  <a:pt x="2185" y="16"/>
                </a:lnTo>
                <a:lnTo>
                  <a:pt x="24" y="16"/>
                </a:lnTo>
                <a:lnTo>
                  <a:pt x="29" y="15"/>
                </a:lnTo>
                <a:lnTo>
                  <a:pt x="24" y="18"/>
                </a:lnTo>
                <a:lnTo>
                  <a:pt x="25" y="17"/>
                </a:lnTo>
                <a:lnTo>
                  <a:pt x="17" y="25"/>
                </a:lnTo>
                <a:lnTo>
                  <a:pt x="18" y="24"/>
                </a:lnTo>
                <a:lnTo>
                  <a:pt x="15" y="29"/>
                </a:lnTo>
                <a:lnTo>
                  <a:pt x="16" y="24"/>
                </a:lnTo>
                <a:lnTo>
                  <a:pt x="16" y="40"/>
                </a:lnTo>
                <a:close/>
                <a:moveTo>
                  <a:pt x="32" y="40"/>
                </a:moveTo>
                <a:cubicBezTo>
                  <a:pt x="32" y="44"/>
                  <a:pt x="30" y="48"/>
                  <a:pt x="26" y="48"/>
                </a:cubicBezTo>
                <a:cubicBezTo>
                  <a:pt x="22" y="49"/>
                  <a:pt x="18" y="47"/>
                  <a:pt x="17" y="43"/>
                </a:cubicBezTo>
                <a:lnTo>
                  <a:pt x="15" y="38"/>
                </a:lnTo>
                <a:cubicBezTo>
                  <a:pt x="14" y="35"/>
                  <a:pt x="15" y="31"/>
                  <a:pt x="18" y="29"/>
                </a:cubicBezTo>
                <a:cubicBezTo>
                  <a:pt x="21" y="27"/>
                  <a:pt x="25" y="27"/>
                  <a:pt x="28" y="30"/>
                </a:cubicBezTo>
                <a:lnTo>
                  <a:pt x="36" y="38"/>
                </a:lnTo>
                <a:cubicBezTo>
                  <a:pt x="39" y="41"/>
                  <a:pt x="39" y="45"/>
                  <a:pt x="37" y="48"/>
                </a:cubicBezTo>
                <a:cubicBezTo>
                  <a:pt x="35" y="51"/>
                  <a:pt x="30" y="52"/>
                  <a:pt x="27" y="51"/>
                </a:cubicBezTo>
                <a:lnTo>
                  <a:pt x="21" y="48"/>
                </a:lnTo>
                <a:cubicBezTo>
                  <a:pt x="18" y="46"/>
                  <a:pt x="16" y="42"/>
                  <a:pt x="17" y="39"/>
                </a:cubicBezTo>
                <a:cubicBezTo>
                  <a:pt x="18" y="35"/>
                  <a:pt x="21" y="32"/>
                  <a:pt x="24" y="32"/>
                </a:cubicBezTo>
                <a:lnTo>
                  <a:pt x="2185" y="32"/>
                </a:lnTo>
                <a:cubicBezTo>
                  <a:pt x="2189" y="32"/>
                  <a:pt x="2192" y="35"/>
                  <a:pt x="2193" y="38"/>
                </a:cubicBezTo>
                <a:cubicBezTo>
                  <a:pt x="2194" y="42"/>
                  <a:pt x="2193" y="45"/>
                  <a:pt x="2190" y="47"/>
                </a:cubicBezTo>
                <a:lnTo>
                  <a:pt x="2185" y="50"/>
                </a:lnTo>
                <a:cubicBezTo>
                  <a:pt x="2181" y="52"/>
                  <a:pt x="2177" y="52"/>
                  <a:pt x="2174" y="48"/>
                </a:cubicBezTo>
                <a:cubicBezTo>
                  <a:pt x="2172" y="45"/>
                  <a:pt x="2172" y="41"/>
                  <a:pt x="2175" y="38"/>
                </a:cubicBezTo>
                <a:lnTo>
                  <a:pt x="2183" y="30"/>
                </a:lnTo>
                <a:cubicBezTo>
                  <a:pt x="2186" y="27"/>
                  <a:pt x="2190" y="27"/>
                  <a:pt x="2193" y="29"/>
                </a:cubicBezTo>
                <a:cubicBezTo>
                  <a:pt x="2197" y="32"/>
                  <a:pt x="2197" y="36"/>
                  <a:pt x="2195" y="40"/>
                </a:cubicBezTo>
                <a:lnTo>
                  <a:pt x="2192" y="45"/>
                </a:lnTo>
                <a:cubicBezTo>
                  <a:pt x="2190" y="48"/>
                  <a:pt x="2187" y="49"/>
                  <a:pt x="2183" y="48"/>
                </a:cubicBezTo>
                <a:cubicBezTo>
                  <a:pt x="2180" y="47"/>
                  <a:pt x="2177" y="44"/>
                  <a:pt x="2177" y="40"/>
                </a:cubicBezTo>
                <a:lnTo>
                  <a:pt x="2177" y="24"/>
                </a:lnTo>
                <a:cubicBezTo>
                  <a:pt x="2177" y="21"/>
                  <a:pt x="2180" y="18"/>
                  <a:pt x="2184" y="17"/>
                </a:cubicBezTo>
                <a:cubicBezTo>
                  <a:pt x="2187" y="16"/>
                  <a:pt x="2191" y="18"/>
                  <a:pt x="2193" y="21"/>
                </a:cubicBezTo>
                <a:lnTo>
                  <a:pt x="2196" y="27"/>
                </a:lnTo>
                <a:cubicBezTo>
                  <a:pt x="2197" y="30"/>
                  <a:pt x="2196" y="35"/>
                  <a:pt x="2193" y="37"/>
                </a:cubicBezTo>
                <a:cubicBezTo>
                  <a:pt x="2190" y="39"/>
                  <a:pt x="2186" y="39"/>
                  <a:pt x="2183" y="36"/>
                </a:cubicBezTo>
                <a:lnTo>
                  <a:pt x="2175" y="28"/>
                </a:lnTo>
                <a:cubicBezTo>
                  <a:pt x="2172" y="25"/>
                  <a:pt x="2172" y="21"/>
                  <a:pt x="2174" y="18"/>
                </a:cubicBezTo>
                <a:cubicBezTo>
                  <a:pt x="2176" y="15"/>
                  <a:pt x="2180" y="14"/>
                  <a:pt x="2183" y="15"/>
                </a:cubicBezTo>
                <a:lnTo>
                  <a:pt x="2188" y="17"/>
                </a:lnTo>
                <a:cubicBezTo>
                  <a:pt x="2192" y="18"/>
                  <a:pt x="2194" y="22"/>
                  <a:pt x="2193" y="26"/>
                </a:cubicBezTo>
                <a:cubicBezTo>
                  <a:pt x="2193" y="30"/>
                  <a:pt x="2189" y="32"/>
                  <a:pt x="2185" y="32"/>
                </a:cubicBezTo>
                <a:lnTo>
                  <a:pt x="24" y="32"/>
                </a:lnTo>
                <a:cubicBezTo>
                  <a:pt x="21" y="32"/>
                  <a:pt x="17" y="30"/>
                  <a:pt x="17" y="26"/>
                </a:cubicBezTo>
                <a:cubicBezTo>
                  <a:pt x="16" y="22"/>
                  <a:pt x="18" y="18"/>
                  <a:pt x="22" y="17"/>
                </a:cubicBezTo>
                <a:lnTo>
                  <a:pt x="28" y="15"/>
                </a:lnTo>
                <a:cubicBezTo>
                  <a:pt x="31" y="14"/>
                  <a:pt x="35" y="15"/>
                  <a:pt x="37" y="18"/>
                </a:cubicBezTo>
                <a:cubicBezTo>
                  <a:pt x="39" y="21"/>
                  <a:pt x="39" y="26"/>
                  <a:pt x="36" y="28"/>
                </a:cubicBezTo>
                <a:lnTo>
                  <a:pt x="28" y="36"/>
                </a:lnTo>
                <a:cubicBezTo>
                  <a:pt x="26" y="39"/>
                  <a:pt x="21" y="39"/>
                  <a:pt x="18" y="37"/>
                </a:cubicBezTo>
                <a:cubicBezTo>
                  <a:pt x="15" y="35"/>
                  <a:pt x="14" y="31"/>
                  <a:pt x="15" y="28"/>
                </a:cubicBezTo>
                <a:lnTo>
                  <a:pt x="17" y="22"/>
                </a:lnTo>
                <a:cubicBezTo>
                  <a:pt x="18" y="18"/>
                  <a:pt x="22" y="16"/>
                  <a:pt x="26" y="17"/>
                </a:cubicBezTo>
                <a:cubicBezTo>
                  <a:pt x="30" y="17"/>
                  <a:pt x="32" y="21"/>
                  <a:pt x="32" y="24"/>
                </a:cubicBezTo>
                <a:lnTo>
                  <a:pt x="32" y="40"/>
                </a:lnTo>
                <a:close/>
                <a:moveTo>
                  <a:pt x="16" y="24"/>
                </a:moveTo>
                <a:lnTo>
                  <a:pt x="32" y="27"/>
                </a:lnTo>
                <a:lnTo>
                  <a:pt x="30" y="33"/>
                </a:lnTo>
                <a:lnTo>
                  <a:pt x="17" y="25"/>
                </a:lnTo>
                <a:lnTo>
                  <a:pt x="25" y="17"/>
                </a:lnTo>
                <a:lnTo>
                  <a:pt x="33" y="30"/>
                </a:lnTo>
                <a:lnTo>
                  <a:pt x="27" y="32"/>
                </a:lnTo>
                <a:lnTo>
                  <a:pt x="24" y="16"/>
                </a:lnTo>
                <a:lnTo>
                  <a:pt x="2185" y="16"/>
                </a:lnTo>
                <a:lnTo>
                  <a:pt x="2182" y="32"/>
                </a:lnTo>
                <a:lnTo>
                  <a:pt x="2177" y="30"/>
                </a:lnTo>
                <a:lnTo>
                  <a:pt x="2186" y="17"/>
                </a:lnTo>
                <a:lnTo>
                  <a:pt x="2194" y="25"/>
                </a:lnTo>
                <a:lnTo>
                  <a:pt x="2181" y="34"/>
                </a:lnTo>
                <a:lnTo>
                  <a:pt x="2178" y="28"/>
                </a:lnTo>
                <a:lnTo>
                  <a:pt x="2193" y="24"/>
                </a:lnTo>
                <a:lnTo>
                  <a:pt x="2193" y="40"/>
                </a:lnTo>
                <a:lnTo>
                  <a:pt x="2179" y="36"/>
                </a:lnTo>
                <a:lnTo>
                  <a:pt x="2182" y="31"/>
                </a:lnTo>
                <a:lnTo>
                  <a:pt x="2194" y="41"/>
                </a:lnTo>
                <a:lnTo>
                  <a:pt x="2186" y="49"/>
                </a:lnTo>
                <a:lnTo>
                  <a:pt x="2176" y="37"/>
                </a:lnTo>
                <a:lnTo>
                  <a:pt x="2181" y="34"/>
                </a:lnTo>
                <a:lnTo>
                  <a:pt x="2185" y="48"/>
                </a:lnTo>
                <a:lnTo>
                  <a:pt x="24" y="48"/>
                </a:lnTo>
                <a:lnTo>
                  <a:pt x="28" y="33"/>
                </a:lnTo>
                <a:lnTo>
                  <a:pt x="34" y="36"/>
                </a:lnTo>
                <a:lnTo>
                  <a:pt x="25" y="49"/>
                </a:lnTo>
                <a:lnTo>
                  <a:pt x="17" y="41"/>
                </a:lnTo>
                <a:lnTo>
                  <a:pt x="30" y="32"/>
                </a:lnTo>
                <a:lnTo>
                  <a:pt x="32" y="37"/>
                </a:lnTo>
                <a:lnTo>
                  <a:pt x="16" y="40"/>
                </a:lnTo>
                <a:lnTo>
                  <a:pt x="16" y="24"/>
                </a:lnTo>
                <a:close/>
                <a:moveTo>
                  <a:pt x="48" y="40"/>
                </a:moveTo>
                <a:cubicBezTo>
                  <a:pt x="48" y="42"/>
                  <a:pt x="48" y="43"/>
                  <a:pt x="48" y="44"/>
                </a:cubicBezTo>
                <a:lnTo>
                  <a:pt x="44" y="52"/>
                </a:lnTo>
                <a:cubicBezTo>
                  <a:pt x="42" y="55"/>
                  <a:pt x="38" y="57"/>
                  <a:pt x="35" y="56"/>
                </a:cubicBezTo>
                <a:lnTo>
                  <a:pt x="26" y="54"/>
                </a:lnTo>
                <a:cubicBezTo>
                  <a:pt x="24" y="54"/>
                  <a:pt x="23" y="53"/>
                  <a:pt x="22" y="52"/>
                </a:cubicBezTo>
                <a:lnTo>
                  <a:pt x="14" y="44"/>
                </a:lnTo>
                <a:cubicBezTo>
                  <a:pt x="13" y="43"/>
                  <a:pt x="12" y="42"/>
                  <a:pt x="12" y="40"/>
                </a:cubicBezTo>
                <a:lnTo>
                  <a:pt x="10" y="31"/>
                </a:lnTo>
                <a:cubicBezTo>
                  <a:pt x="9" y="28"/>
                  <a:pt x="10" y="25"/>
                  <a:pt x="13" y="23"/>
                </a:cubicBezTo>
                <a:lnTo>
                  <a:pt x="20" y="18"/>
                </a:lnTo>
                <a:cubicBezTo>
                  <a:pt x="21" y="17"/>
                  <a:pt x="23" y="16"/>
                  <a:pt x="24" y="16"/>
                </a:cubicBezTo>
                <a:lnTo>
                  <a:pt x="2185" y="16"/>
                </a:lnTo>
                <a:cubicBezTo>
                  <a:pt x="2187" y="16"/>
                  <a:pt x="2188" y="17"/>
                  <a:pt x="2190" y="18"/>
                </a:cubicBezTo>
                <a:lnTo>
                  <a:pt x="2198" y="23"/>
                </a:lnTo>
                <a:cubicBezTo>
                  <a:pt x="2201" y="24"/>
                  <a:pt x="2202" y="28"/>
                  <a:pt x="2201" y="31"/>
                </a:cubicBezTo>
                <a:lnTo>
                  <a:pt x="2199" y="40"/>
                </a:lnTo>
                <a:cubicBezTo>
                  <a:pt x="2199" y="42"/>
                  <a:pt x="2198" y="43"/>
                  <a:pt x="2197" y="44"/>
                </a:cubicBezTo>
                <a:lnTo>
                  <a:pt x="2189" y="52"/>
                </a:lnTo>
                <a:cubicBezTo>
                  <a:pt x="2188" y="53"/>
                  <a:pt x="2187" y="54"/>
                  <a:pt x="2185" y="54"/>
                </a:cubicBezTo>
                <a:lnTo>
                  <a:pt x="2176" y="56"/>
                </a:lnTo>
                <a:cubicBezTo>
                  <a:pt x="2173" y="57"/>
                  <a:pt x="2169" y="56"/>
                  <a:pt x="2168" y="53"/>
                </a:cubicBezTo>
                <a:lnTo>
                  <a:pt x="2163" y="45"/>
                </a:lnTo>
                <a:cubicBezTo>
                  <a:pt x="2162" y="43"/>
                  <a:pt x="2161" y="42"/>
                  <a:pt x="2161" y="40"/>
                </a:cubicBezTo>
                <a:lnTo>
                  <a:pt x="2161" y="24"/>
                </a:lnTo>
                <a:cubicBezTo>
                  <a:pt x="2161" y="23"/>
                  <a:pt x="2162" y="21"/>
                  <a:pt x="2163" y="20"/>
                </a:cubicBezTo>
                <a:lnTo>
                  <a:pt x="2168" y="13"/>
                </a:lnTo>
                <a:cubicBezTo>
                  <a:pt x="2170" y="10"/>
                  <a:pt x="2173" y="9"/>
                  <a:pt x="2176" y="10"/>
                </a:cubicBezTo>
                <a:lnTo>
                  <a:pt x="2185" y="12"/>
                </a:lnTo>
                <a:cubicBezTo>
                  <a:pt x="2187" y="12"/>
                  <a:pt x="2188" y="13"/>
                  <a:pt x="2189" y="14"/>
                </a:cubicBezTo>
                <a:lnTo>
                  <a:pt x="2197" y="22"/>
                </a:lnTo>
                <a:cubicBezTo>
                  <a:pt x="2198" y="23"/>
                  <a:pt x="2199" y="24"/>
                  <a:pt x="2199" y="26"/>
                </a:cubicBezTo>
                <a:lnTo>
                  <a:pt x="2201" y="35"/>
                </a:lnTo>
                <a:cubicBezTo>
                  <a:pt x="2202" y="38"/>
                  <a:pt x="2200" y="42"/>
                  <a:pt x="2197" y="44"/>
                </a:cubicBezTo>
                <a:lnTo>
                  <a:pt x="2189" y="48"/>
                </a:lnTo>
                <a:cubicBezTo>
                  <a:pt x="2188" y="48"/>
                  <a:pt x="2187" y="48"/>
                  <a:pt x="2185" y="48"/>
                </a:cubicBezTo>
                <a:lnTo>
                  <a:pt x="24" y="48"/>
                </a:lnTo>
                <a:cubicBezTo>
                  <a:pt x="23" y="48"/>
                  <a:pt x="22" y="48"/>
                  <a:pt x="20" y="47"/>
                </a:cubicBezTo>
                <a:lnTo>
                  <a:pt x="13" y="43"/>
                </a:lnTo>
                <a:cubicBezTo>
                  <a:pt x="10" y="42"/>
                  <a:pt x="9" y="38"/>
                  <a:pt x="10" y="35"/>
                </a:cubicBezTo>
                <a:lnTo>
                  <a:pt x="12" y="26"/>
                </a:lnTo>
                <a:cubicBezTo>
                  <a:pt x="12" y="24"/>
                  <a:pt x="13" y="23"/>
                  <a:pt x="14" y="22"/>
                </a:cubicBezTo>
                <a:lnTo>
                  <a:pt x="22" y="14"/>
                </a:lnTo>
                <a:cubicBezTo>
                  <a:pt x="23" y="13"/>
                  <a:pt x="24" y="12"/>
                  <a:pt x="26" y="12"/>
                </a:cubicBezTo>
                <a:lnTo>
                  <a:pt x="35" y="10"/>
                </a:lnTo>
                <a:cubicBezTo>
                  <a:pt x="38" y="9"/>
                  <a:pt x="42" y="10"/>
                  <a:pt x="43" y="13"/>
                </a:cubicBezTo>
                <a:lnTo>
                  <a:pt x="47" y="20"/>
                </a:lnTo>
                <a:cubicBezTo>
                  <a:pt x="48" y="22"/>
                  <a:pt x="48" y="23"/>
                  <a:pt x="48" y="24"/>
                </a:cubicBezTo>
                <a:lnTo>
                  <a:pt x="48" y="40"/>
                </a:lnTo>
                <a:close/>
                <a:moveTo>
                  <a:pt x="32" y="24"/>
                </a:moveTo>
                <a:lnTo>
                  <a:pt x="34" y="28"/>
                </a:lnTo>
                <a:lnTo>
                  <a:pt x="30" y="21"/>
                </a:lnTo>
                <a:lnTo>
                  <a:pt x="38" y="25"/>
                </a:lnTo>
                <a:lnTo>
                  <a:pt x="29" y="27"/>
                </a:lnTo>
                <a:lnTo>
                  <a:pt x="33" y="25"/>
                </a:lnTo>
                <a:lnTo>
                  <a:pt x="25" y="33"/>
                </a:lnTo>
                <a:lnTo>
                  <a:pt x="27" y="29"/>
                </a:lnTo>
                <a:lnTo>
                  <a:pt x="25" y="38"/>
                </a:lnTo>
                <a:lnTo>
                  <a:pt x="21" y="30"/>
                </a:lnTo>
                <a:lnTo>
                  <a:pt x="28" y="34"/>
                </a:lnTo>
                <a:lnTo>
                  <a:pt x="24" y="32"/>
                </a:lnTo>
                <a:lnTo>
                  <a:pt x="2185" y="32"/>
                </a:lnTo>
                <a:lnTo>
                  <a:pt x="2182" y="33"/>
                </a:lnTo>
                <a:lnTo>
                  <a:pt x="2190" y="29"/>
                </a:lnTo>
                <a:lnTo>
                  <a:pt x="2186" y="38"/>
                </a:lnTo>
                <a:lnTo>
                  <a:pt x="2184" y="29"/>
                </a:lnTo>
                <a:lnTo>
                  <a:pt x="2186" y="33"/>
                </a:lnTo>
                <a:lnTo>
                  <a:pt x="2178" y="25"/>
                </a:lnTo>
                <a:lnTo>
                  <a:pt x="2182" y="27"/>
                </a:lnTo>
                <a:lnTo>
                  <a:pt x="2173" y="25"/>
                </a:lnTo>
                <a:lnTo>
                  <a:pt x="2181" y="22"/>
                </a:lnTo>
                <a:lnTo>
                  <a:pt x="2176" y="29"/>
                </a:lnTo>
                <a:lnTo>
                  <a:pt x="2177" y="24"/>
                </a:lnTo>
                <a:lnTo>
                  <a:pt x="2177" y="40"/>
                </a:lnTo>
                <a:lnTo>
                  <a:pt x="2176" y="36"/>
                </a:lnTo>
                <a:lnTo>
                  <a:pt x="2181" y="44"/>
                </a:lnTo>
                <a:lnTo>
                  <a:pt x="2173" y="41"/>
                </a:lnTo>
                <a:lnTo>
                  <a:pt x="2182" y="39"/>
                </a:lnTo>
                <a:lnTo>
                  <a:pt x="2178" y="41"/>
                </a:lnTo>
                <a:lnTo>
                  <a:pt x="2186" y="33"/>
                </a:lnTo>
                <a:lnTo>
                  <a:pt x="2184" y="37"/>
                </a:lnTo>
                <a:lnTo>
                  <a:pt x="2186" y="28"/>
                </a:lnTo>
                <a:lnTo>
                  <a:pt x="2189" y="36"/>
                </a:lnTo>
                <a:lnTo>
                  <a:pt x="2181" y="31"/>
                </a:lnTo>
                <a:lnTo>
                  <a:pt x="2185" y="32"/>
                </a:lnTo>
                <a:lnTo>
                  <a:pt x="24" y="32"/>
                </a:lnTo>
                <a:lnTo>
                  <a:pt x="29" y="31"/>
                </a:lnTo>
                <a:lnTo>
                  <a:pt x="22" y="36"/>
                </a:lnTo>
                <a:lnTo>
                  <a:pt x="25" y="28"/>
                </a:lnTo>
                <a:lnTo>
                  <a:pt x="27" y="37"/>
                </a:lnTo>
                <a:lnTo>
                  <a:pt x="25" y="33"/>
                </a:lnTo>
                <a:lnTo>
                  <a:pt x="33" y="41"/>
                </a:lnTo>
                <a:lnTo>
                  <a:pt x="29" y="39"/>
                </a:lnTo>
                <a:lnTo>
                  <a:pt x="38" y="41"/>
                </a:lnTo>
                <a:lnTo>
                  <a:pt x="29" y="45"/>
                </a:lnTo>
                <a:lnTo>
                  <a:pt x="33" y="37"/>
                </a:lnTo>
                <a:lnTo>
                  <a:pt x="32" y="40"/>
                </a:lnTo>
                <a:lnTo>
                  <a:pt x="32" y="24"/>
                </a:lnTo>
                <a:close/>
                <a:moveTo>
                  <a:pt x="16" y="24"/>
                </a:moveTo>
                <a:cubicBezTo>
                  <a:pt x="16" y="22"/>
                  <a:pt x="18" y="19"/>
                  <a:pt x="20" y="18"/>
                </a:cubicBezTo>
                <a:cubicBezTo>
                  <a:pt x="22" y="16"/>
                  <a:pt x="25" y="16"/>
                  <a:pt x="28" y="17"/>
                </a:cubicBezTo>
                <a:lnTo>
                  <a:pt x="42" y="23"/>
                </a:lnTo>
                <a:cubicBezTo>
                  <a:pt x="44" y="24"/>
                  <a:pt x="46" y="26"/>
                  <a:pt x="46" y="29"/>
                </a:cubicBezTo>
                <a:cubicBezTo>
                  <a:pt x="47" y="32"/>
                  <a:pt x="46" y="34"/>
                  <a:pt x="44" y="36"/>
                </a:cubicBezTo>
                <a:lnTo>
                  <a:pt x="36" y="44"/>
                </a:lnTo>
                <a:cubicBezTo>
                  <a:pt x="34" y="46"/>
                  <a:pt x="32" y="47"/>
                  <a:pt x="29" y="46"/>
                </a:cubicBezTo>
                <a:cubicBezTo>
                  <a:pt x="26" y="46"/>
                  <a:pt x="24" y="44"/>
                  <a:pt x="23" y="42"/>
                </a:cubicBezTo>
                <a:lnTo>
                  <a:pt x="17" y="28"/>
                </a:lnTo>
                <a:cubicBezTo>
                  <a:pt x="16" y="25"/>
                  <a:pt x="16" y="22"/>
                  <a:pt x="18" y="20"/>
                </a:cubicBezTo>
                <a:cubicBezTo>
                  <a:pt x="19" y="18"/>
                  <a:pt x="22" y="16"/>
                  <a:pt x="24" y="16"/>
                </a:cubicBezTo>
                <a:lnTo>
                  <a:pt x="2185" y="16"/>
                </a:lnTo>
                <a:cubicBezTo>
                  <a:pt x="2188" y="16"/>
                  <a:pt x="2191" y="18"/>
                  <a:pt x="2192" y="20"/>
                </a:cubicBezTo>
                <a:cubicBezTo>
                  <a:pt x="2194" y="22"/>
                  <a:pt x="2194" y="25"/>
                  <a:pt x="2193" y="27"/>
                </a:cubicBezTo>
                <a:lnTo>
                  <a:pt x="2188" y="41"/>
                </a:lnTo>
                <a:cubicBezTo>
                  <a:pt x="2187" y="44"/>
                  <a:pt x="2185" y="46"/>
                  <a:pt x="2182" y="46"/>
                </a:cubicBezTo>
                <a:cubicBezTo>
                  <a:pt x="2180" y="47"/>
                  <a:pt x="2177" y="46"/>
                  <a:pt x="2175" y="44"/>
                </a:cubicBezTo>
                <a:lnTo>
                  <a:pt x="2167" y="36"/>
                </a:lnTo>
                <a:cubicBezTo>
                  <a:pt x="2165" y="34"/>
                  <a:pt x="2164" y="32"/>
                  <a:pt x="2165" y="29"/>
                </a:cubicBezTo>
                <a:cubicBezTo>
                  <a:pt x="2165" y="26"/>
                  <a:pt x="2167" y="24"/>
                  <a:pt x="2169" y="23"/>
                </a:cubicBezTo>
                <a:lnTo>
                  <a:pt x="2182" y="17"/>
                </a:lnTo>
                <a:cubicBezTo>
                  <a:pt x="2185" y="16"/>
                  <a:pt x="2187" y="16"/>
                  <a:pt x="2190" y="18"/>
                </a:cubicBezTo>
                <a:cubicBezTo>
                  <a:pt x="2192" y="19"/>
                  <a:pt x="2193" y="22"/>
                  <a:pt x="2193" y="24"/>
                </a:cubicBezTo>
                <a:lnTo>
                  <a:pt x="2193" y="40"/>
                </a:lnTo>
                <a:cubicBezTo>
                  <a:pt x="2193" y="43"/>
                  <a:pt x="2192" y="46"/>
                  <a:pt x="2190" y="47"/>
                </a:cubicBezTo>
                <a:cubicBezTo>
                  <a:pt x="2188" y="49"/>
                  <a:pt x="2185" y="49"/>
                  <a:pt x="2183" y="48"/>
                </a:cubicBezTo>
                <a:lnTo>
                  <a:pt x="2170" y="43"/>
                </a:lnTo>
                <a:cubicBezTo>
                  <a:pt x="2167" y="42"/>
                  <a:pt x="2165" y="40"/>
                  <a:pt x="2165" y="37"/>
                </a:cubicBezTo>
                <a:cubicBezTo>
                  <a:pt x="2164" y="34"/>
                  <a:pt x="2165" y="32"/>
                  <a:pt x="2167" y="30"/>
                </a:cubicBezTo>
                <a:lnTo>
                  <a:pt x="2175" y="22"/>
                </a:lnTo>
                <a:cubicBezTo>
                  <a:pt x="2177" y="20"/>
                  <a:pt x="2179" y="19"/>
                  <a:pt x="2182" y="20"/>
                </a:cubicBezTo>
                <a:cubicBezTo>
                  <a:pt x="2185" y="20"/>
                  <a:pt x="2187" y="22"/>
                  <a:pt x="2188" y="25"/>
                </a:cubicBezTo>
                <a:lnTo>
                  <a:pt x="2193" y="38"/>
                </a:lnTo>
                <a:cubicBezTo>
                  <a:pt x="2194" y="40"/>
                  <a:pt x="2194" y="43"/>
                  <a:pt x="2192" y="45"/>
                </a:cubicBezTo>
                <a:cubicBezTo>
                  <a:pt x="2191" y="47"/>
                  <a:pt x="2188" y="48"/>
                  <a:pt x="2185" y="48"/>
                </a:cubicBezTo>
                <a:lnTo>
                  <a:pt x="24" y="48"/>
                </a:lnTo>
                <a:cubicBezTo>
                  <a:pt x="22" y="48"/>
                  <a:pt x="19" y="47"/>
                  <a:pt x="18" y="45"/>
                </a:cubicBezTo>
                <a:cubicBezTo>
                  <a:pt x="16" y="42"/>
                  <a:pt x="16" y="40"/>
                  <a:pt x="17" y="37"/>
                </a:cubicBezTo>
                <a:lnTo>
                  <a:pt x="23" y="24"/>
                </a:lnTo>
                <a:cubicBezTo>
                  <a:pt x="24" y="22"/>
                  <a:pt x="26" y="20"/>
                  <a:pt x="29" y="20"/>
                </a:cubicBezTo>
                <a:cubicBezTo>
                  <a:pt x="32" y="19"/>
                  <a:pt x="34" y="20"/>
                  <a:pt x="36" y="22"/>
                </a:cubicBezTo>
                <a:lnTo>
                  <a:pt x="44" y="30"/>
                </a:lnTo>
                <a:cubicBezTo>
                  <a:pt x="46" y="32"/>
                  <a:pt x="47" y="35"/>
                  <a:pt x="46" y="37"/>
                </a:cubicBezTo>
                <a:cubicBezTo>
                  <a:pt x="46" y="40"/>
                  <a:pt x="44" y="42"/>
                  <a:pt x="41" y="43"/>
                </a:cubicBezTo>
                <a:lnTo>
                  <a:pt x="27" y="48"/>
                </a:lnTo>
                <a:cubicBezTo>
                  <a:pt x="25" y="49"/>
                  <a:pt x="22" y="49"/>
                  <a:pt x="20" y="47"/>
                </a:cubicBezTo>
                <a:cubicBezTo>
                  <a:pt x="18" y="46"/>
                  <a:pt x="16" y="43"/>
                  <a:pt x="16" y="40"/>
                </a:cubicBezTo>
                <a:lnTo>
                  <a:pt x="16" y="24"/>
                </a:lnTo>
                <a:close/>
                <a:moveTo>
                  <a:pt x="32" y="40"/>
                </a:moveTo>
                <a:lnTo>
                  <a:pt x="22" y="33"/>
                </a:lnTo>
                <a:lnTo>
                  <a:pt x="36" y="28"/>
                </a:lnTo>
                <a:lnTo>
                  <a:pt x="33" y="41"/>
                </a:lnTo>
                <a:lnTo>
                  <a:pt x="25" y="33"/>
                </a:lnTo>
                <a:lnTo>
                  <a:pt x="38" y="31"/>
                </a:lnTo>
                <a:lnTo>
                  <a:pt x="32" y="44"/>
                </a:lnTo>
                <a:lnTo>
                  <a:pt x="24" y="32"/>
                </a:lnTo>
                <a:lnTo>
                  <a:pt x="2185" y="32"/>
                </a:lnTo>
                <a:lnTo>
                  <a:pt x="2178" y="43"/>
                </a:lnTo>
                <a:lnTo>
                  <a:pt x="2173" y="30"/>
                </a:lnTo>
                <a:lnTo>
                  <a:pt x="2186" y="33"/>
                </a:lnTo>
                <a:lnTo>
                  <a:pt x="2178" y="41"/>
                </a:lnTo>
                <a:lnTo>
                  <a:pt x="2175" y="28"/>
                </a:lnTo>
                <a:lnTo>
                  <a:pt x="2188" y="33"/>
                </a:lnTo>
                <a:lnTo>
                  <a:pt x="2177" y="40"/>
                </a:lnTo>
                <a:lnTo>
                  <a:pt x="2177" y="24"/>
                </a:lnTo>
                <a:lnTo>
                  <a:pt x="2189" y="32"/>
                </a:lnTo>
                <a:lnTo>
                  <a:pt x="2176" y="38"/>
                </a:lnTo>
                <a:lnTo>
                  <a:pt x="2178" y="25"/>
                </a:lnTo>
                <a:lnTo>
                  <a:pt x="2186" y="33"/>
                </a:lnTo>
                <a:lnTo>
                  <a:pt x="2173" y="36"/>
                </a:lnTo>
                <a:lnTo>
                  <a:pt x="2178" y="22"/>
                </a:lnTo>
                <a:lnTo>
                  <a:pt x="2185" y="32"/>
                </a:lnTo>
                <a:lnTo>
                  <a:pt x="24" y="32"/>
                </a:lnTo>
                <a:lnTo>
                  <a:pt x="32" y="21"/>
                </a:lnTo>
                <a:lnTo>
                  <a:pt x="38" y="35"/>
                </a:lnTo>
                <a:lnTo>
                  <a:pt x="25" y="33"/>
                </a:lnTo>
                <a:lnTo>
                  <a:pt x="33" y="25"/>
                </a:lnTo>
                <a:lnTo>
                  <a:pt x="35" y="38"/>
                </a:lnTo>
                <a:lnTo>
                  <a:pt x="21" y="32"/>
                </a:lnTo>
                <a:lnTo>
                  <a:pt x="32" y="24"/>
                </a:lnTo>
                <a:lnTo>
                  <a:pt x="32" y="4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5" name="Freeform 211"/>
          <p:cNvSpPr>
            <a:spLocks noEditPoints="1"/>
          </p:cNvSpPr>
          <p:nvPr/>
        </p:nvSpPr>
        <p:spPr bwMode="auto">
          <a:xfrm>
            <a:off x="2257426" y="3581401"/>
            <a:ext cx="1323975" cy="47625"/>
          </a:xfrm>
          <a:custGeom>
            <a:avLst/>
            <a:gdLst/>
            <a:ahLst/>
            <a:cxnLst>
              <a:cxn ang="0">
                <a:pos x="2224" y="26"/>
              </a:cxn>
              <a:cxn ang="0">
                <a:pos x="7" y="64"/>
              </a:cxn>
              <a:cxn ang="0">
                <a:pos x="2200" y="63"/>
              </a:cxn>
              <a:cxn ang="0">
                <a:pos x="32" y="16"/>
              </a:cxn>
              <a:cxn ang="0">
                <a:pos x="20" y="44"/>
              </a:cxn>
              <a:cxn ang="0">
                <a:pos x="2187" y="62"/>
              </a:cxn>
              <a:cxn ang="0">
                <a:pos x="2187" y="31"/>
              </a:cxn>
              <a:cxn ang="0">
                <a:pos x="31" y="39"/>
              </a:cxn>
              <a:cxn ang="0">
                <a:pos x="39" y="31"/>
              </a:cxn>
              <a:cxn ang="0">
                <a:pos x="2208" y="32"/>
              </a:cxn>
              <a:cxn ang="0">
                <a:pos x="32" y="65"/>
              </a:cxn>
              <a:cxn ang="0">
                <a:pos x="27" y="29"/>
              </a:cxn>
              <a:cxn ang="0">
                <a:pos x="2181" y="64"/>
              </a:cxn>
              <a:cxn ang="0">
                <a:pos x="2212" y="38"/>
              </a:cxn>
              <a:cxn ang="0">
                <a:pos x="34" y="16"/>
              </a:cxn>
              <a:cxn ang="0">
                <a:pos x="29" y="37"/>
              </a:cxn>
              <a:cxn ang="0">
                <a:pos x="2194" y="38"/>
              </a:cxn>
              <a:cxn ang="0">
                <a:pos x="2198" y="52"/>
              </a:cxn>
              <a:cxn ang="0">
                <a:pos x="38" y="46"/>
              </a:cxn>
              <a:cxn ang="0">
                <a:pos x="32" y="32"/>
              </a:cxn>
              <a:cxn ang="0">
                <a:pos x="26" y="19"/>
              </a:cxn>
              <a:cxn ang="0">
                <a:pos x="2199" y="25"/>
              </a:cxn>
              <a:cxn ang="0">
                <a:pos x="2197" y="40"/>
              </a:cxn>
              <a:cxn ang="0">
                <a:pos x="47" y="49"/>
              </a:cxn>
              <a:cxn ang="0">
                <a:pos x="2186" y="59"/>
              </a:cxn>
              <a:cxn ang="0">
                <a:pos x="2189" y="31"/>
              </a:cxn>
              <a:cxn ang="0">
                <a:pos x="32" y="32"/>
              </a:cxn>
              <a:cxn ang="0">
                <a:pos x="29" y="17"/>
              </a:cxn>
              <a:cxn ang="0">
                <a:pos x="2164" y="56"/>
              </a:cxn>
              <a:cxn ang="0">
                <a:pos x="2201" y="64"/>
              </a:cxn>
              <a:cxn ang="0">
                <a:pos x="62" y="24"/>
              </a:cxn>
              <a:cxn ang="0">
                <a:pos x="29" y="49"/>
              </a:cxn>
              <a:cxn ang="0">
                <a:pos x="2179" y="29"/>
              </a:cxn>
              <a:cxn ang="0">
                <a:pos x="2202" y="42"/>
              </a:cxn>
              <a:cxn ang="0">
                <a:pos x="45" y="57"/>
              </a:cxn>
              <a:cxn ang="0">
                <a:pos x="38" y="26"/>
              </a:cxn>
              <a:cxn ang="0">
                <a:pos x="2196" y="48"/>
              </a:cxn>
              <a:cxn ang="0">
                <a:pos x="2173" y="34"/>
              </a:cxn>
              <a:cxn ang="0">
                <a:pos x="2189" y="40"/>
              </a:cxn>
              <a:cxn ang="0">
                <a:pos x="2193" y="48"/>
              </a:cxn>
              <a:cxn ang="0">
                <a:pos x="30" y="45"/>
              </a:cxn>
              <a:cxn ang="0">
                <a:pos x="36" y="55"/>
              </a:cxn>
              <a:cxn ang="0">
                <a:pos x="2202" y="38"/>
              </a:cxn>
              <a:cxn ang="0">
                <a:pos x="2184" y="41"/>
              </a:cxn>
              <a:cxn ang="0">
                <a:pos x="37" y="35"/>
              </a:cxn>
              <a:cxn ang="0">
                <a:pos x="27" y="19"/>
              </a:cxn>
              <a:cxn ang="0">
                <a:pos x="2204" y="22"/>
              </a:cxn>
              <a:cxn ang="0">
                <a:pos x="2209" y="52"/>
              </a:cxn>
              <a:cxn ang="0">
                <a:pos x="32" y="64"/>
              </a:cxn>
              <a:cxn ang="0">
                <a:pos x="16" y="48"/>
              </a:cxn>
              <a:cxn ang="0">
                <a:pos x="30" y="46"/>
              </a:cxn>
              <a:cxn ang="0">
                <a:pos x="2197" y="48"/>
              </a:cxn>
              <a:cxn ang="0">
                <a:pos x="2194" y="37"/>
              </a:cxn>
              <a:cxn ang="0">
                <a:pos x="33" y="33"/>
              </a:cxn>
              <a:cxn ang="0">
                <a:pos x="53" y="35"/>
              </a:cxn>
              <a:cxn ang="0">
                <a:pos x="2176" y="38"/>
              </a:cxn>
              <a:cxn ang="0">
                <a:pos x="2196" y="49"/>
              </a:cxn>
              <a:cxn ang="0">
                <a:pos x="44" y="26"/>
              </a:cxn>
              <a:cxn ang="0">
                <a:pos x="39" y="47"/>
              </a:cxn>
              <a:cxn ang="0">
                <a:pos x="2192" y="35"/>
              </a:cxn>
              <a:cxn ang="0">
                <a:pos x="34" y="48"/>
              </a:cxn>
            </a:cxnLst>
            <a:rect l="0" t="0" r="r" b="b"/>
            <a:pathLst>
              <a:path w="2224" h="80">
                <a:moveTo>
                  <a:pt x="0" y="32"/>
                </a:moveTo>
                <a:cubicBezTo>
                  <a:pt x="0" y="31"/>
                  <a:pt x="1" y="30"/>
                  <a:pt x="1" y="29"/>
                </a:cubicBezTo>
                <a:lnTo>
                  <a:pt x="3" y="25"/>
                </a:lnTo>
                <a:lnTo>
                  <a:pt x="7" y="19"/>
                </a:lnTo>
                <a:cubicBezTo>
                  <a:pt x="7" y="19"/>
                  <a:pt x="7" y="18"/>
                  <a:pt x="8" y="18"/>
                </a:cubicBezTo>
                <a:lnTo>
                  <a:pt x="9" y="17"/>
                </a:lnTo>
                <a:lnTo>
                  <a:pt x="17" y="9"/>
                </a:lnTo>
                <a:lnTo>
                  <a:pt x="18" y="8"/>
                </a:lnTo>
                <a:cubicBezTo>
                  <a:pt x="18" y="7"/>
                  <a:pt x="19" y="7"/>
                  <a:pt x="19" y="7"/>
                </a:cubicBezTo>
                <a:lnTo>
                  <a:pt x="24" y="4"/>
                </a:lnTo>
                <a:lnTo>
                  <a:pt x="29" y="1"/>
                </a:lnTo>
                <a:cubicBezTo>
                  <a:pt x="30" y="1"/>
                  <a:pt x="31" y="0"/>
                  <a:pt x="32" y="0"/>
                </a:cubicBezTo>
                <a:lnTo>
                  <a:pt x="2193" y="0"/>
                </a:lnTo>
                <a:cubicBezTo>
                  <a:pt x="2194" y="0"/>
                  <a:pt x="2195" y="1"/>
                  <a:pt x="2195" y="1"/>
                </a:cubicBezTo>
                <a:lnTo>
                  <a:pt x="2199" y="2"/>
                </a:lnTo>
                <a:cubicBezTo>
                  <a:pt x="2200" y="2"/>
                  <a:pt x="2201" y="2"/>
                  <a:pt x="2201" y="2"/>
                </a:cubicBezTo>
                <a:lnTo>
                  <a:pt x="2207" y="5"/>
                </a:lnTo>
                <a:cubicBezTo>
                  <a:pt x="2208" y="6"/>
                  <a:pt x="2209" y="6"/>
                  <a:pt x="2209" y="7"/>
                </a:cubicBezTo>
                <a:lnTo>
                  <a:pt x="2211" y="9"/>
                </a:lnTo>
                <a:lnTo>
                  <a:pt x="2218" y="17"/>
                </a:lnTo>
                <a:lnTo>
                  <a:pt x="2220" y="19"/>
                </a:lnTo>
                <a:cubicBezTo>
                  <a:pt x="2221" y="20"/>
                  <a:pt x="2221" y="20"/>
                  <a:pt x="2222" y="21"/>
                </a:cubicBezTo>
                <a:lnTo>
                  <a:pt x="2224" y="26"/>
                </a:lnTo>
                <a:cubicBezTo>
                  <a:pt x="2224" y="27"/>
                  <a:pt x="2224" y="28"/>
                  <a:pt x="2224" y="29"/>
                </a:cubicBezTo>
                <a:lnTo>
                  <a:pt x="2224" y="32"/>
                </a:lnTo>
                <a:lnTo>
                  <a:pt x="2224" y="48"/>
                </a:lnTo>
                <a:lnTo>
                  <a:pt x="2224" y="51"/>
                </a:lnTo>
                <a:cubicBezTo>
                  <a:pt x="2224" y="52"/>
                  <a:pt x="2224" y="53"/>
                  <a:pt x="2224" y="54"/>
                </a:cubicBezTo>
                <a:lnTo>
                  <a:pt x="2222" y="60"/>
                </a:lnTo>
                <a:cubicBezTo>
                  <a:pt x="2222" y="61"/>
                  <a:pt x="2222" y="61"/>
                  <a:pt x="2221" y="62"/>
                </a:cubicBezTo>
                <a:lnTo>
                  <a:pt x="2219" y="65"/>
                </a:lnTo>
                <a:lnTo>
                  <a:pt x="2211" y="74"/>
                </a:lnTo>
                <a:cubicBezTo>
                  <a:pt x="2211" y="74"/>
                  <a:pt x="2210" y="75"/>
                  <a:pt x="2210" y="75"/>
                </a:cubicBezTo>
                <a:lnTo>
                  <a:pt x="2207" y="77"/>
                </a:lnTo>
                <a:cubicBezTo>
                  <a:pt x="2206" y="78"/>
                  <a:pt x="2206" y="78"/>
                  <a:pt x="2205" y="78"/>
                </a:cubicBezTo>
                <a:lnTo>
                  <a:pt x="2199" y="80"/>
                </a:lnTo>
                <a:cubicBezTo>
                  <a:pt x="2198" y="80"/>
                  <a:pt x="2197" y="80"/>
                  <a:pt x="2196" y="80"/>
                </a:cubicBezTo>
                <a:lnTo>
                  <a:pt x="2193" y="80"/>
                </a:lnTo>
                <a:lnTo>
                  <a:pt x="32" y="80"/>
                </a:lnTo>
                <a:lnTo>
                  <a:pt x="29" y="80"/>
                </a:lnTo>
                <a:cubicBezTo>
                  <a:pt x="28" y="80"/>
                  <a:pt x="27" y="80"/>
                  <a:pt x="26" y="80"/>
                </a:cubicBezTo>
                <a:lnTo>
                  <a:pt x="21" y="78"/>
                </a:lnTo>
                <a:cubicBezTo>
                  <a:pt x="20" y="77"/>
                  <a:pt x="20" y="77"/>
                  <a:pt x="19" y="76"/>
                </a:cubicBezTo>
                <a:lnTo>
                  <a:pt x="17" y="74"/>
                </a:lnTo>
                <a:lnTo>
                  <a:pt x="9" y="66"/>
                </a:lnTo>
                <a:lnTo>
                  <a:pt x="7" y="64"/>
                </a:lnTo>
                <a:cubicBezTo>
                  <a:pt x="6" y="64"/>
                  <a:pt x="6" y="63"/>
                  <a:pt x="5" y="62"/>
                </a:cubicBezTo>
                <a:lnTo>
                  <a:pt x="2" y="56"/>
                </a:lnTo>
                <a:cubicBezTo>
                  <a:pt x="2" y="56"/>
                  <a:pt x="2" y="55"/>
                  <a:pt x="2" y="54"/>
                </a:cubicBezTo>
                <a:lnTo>
                  <a:pt x="1" y="50"/>
                </a:lnTo>
                <a:cubicBezTo>
                  <a:pt x="1" y="50"/>
                  <a:pt x="0" y="49"/>
                  <a:pt x="0" y="48"/>
                </a:cubicBezTo>
                <a:lnTo>
                  <a:pt x="0" y="32"/>
                </a:lnTo>
                <a:close/>
                <a:moveTo>
                  <a:pt x="16" y="48"/>
                </a:moveTo>
                <a:lnTo>
                  <a:pt x="16" y="47"/>
                </a:lnTo>
                <a:lnTo>
                  <a:pt x="17" y="51"/>
                </a:lnTo>
                <a:lnTo>
                  <a:pt x="17" y="49"/>
                </a:lnTo>
                <a:lnTo>
                  <a:pt x="20" y="55"/>
                </a:lnTo>
                <a:lnTo>
                  <a:pt x="18" y="53"/>
                </a:lnTo>
                <a:lnTo>
                  <a:pt x="20" y="55"/>
                </a:lnTo>
                <a:lnTo>
                  <a:pt x="28" y="63"/>
                </a:lnTo>
                <a:lnTo>
                  <a:pt x="30" y="65"/>
                </a:lnTo>
                <a:lnTo>
                  <a:pt x="27" y="63"/>
                </a:lnTo>
                <a:lnTo>
                  <a:pt x="32" y="65"/>
                </a:lnTo>
                <a:lnTo>
                  <a:pt x="29" y="64"/>
                </a:lnTo>
                <a:lnTo>
                  <a:pt x="32" y="64"/>
                </a:lnTo>
                <a:lnTo>
                  <a:pt x="2193" y="64"/>
                </a:lnTo>
                <a:lnTo>
                  <a:pt x="2196" y="64"/>
                </a:lnTo>
                <a:lnTo>
                  <a:pt x="2194" y="65"/>
                </a:lnTo>
                <a:lnTo>
                  <a:pt x="2200" y="63"/>
                </a:lnTo>
                <a:lnTo>
                  <a:pt x="2198" y="64"/>
                </a:lnTo>
                <a:lnTo>
                  <a:pt x="2201" y="62"/>
                </a:lnTo>
                <a:lnTo>
                  <a:pt x="2199" y="63"/>
                </a:lnTo>
                <a:lnTo>
                  <a:pt x="2206" y="56"/>
                </a:lnTo>
                <a:lnTo>
                  <a:pt x="2208" y="53"/>
                </a:lnTo>
                <a:lnTo>
                  <a:pt x="2207" y="55"/>
                </a:lnTo>
                <a:lnTo>
                  <a:pt x="2209" y="49"/>
                </a:lnTo>
                <a:lnTo>
                  <a:pt x="2208" y="51"/>
                </a:lnTo>
                <a:lnTo>
                  <a:pt x="2208" y="48"/>
                </a:lnTo>
                <a:lnTo>
                  <a:pt x="2208" y="32"/>
                </a:lnTo>
                <a:lnTo>
                  <a:pt x="2208" y="29"/>
                </a:lnTo>
                <a:lnTo>
                  <a:pt x="2209" y="32"/>
                </a:lnTo>
                <a:lnTo>
                  <a:pt x="2207" y="27"/>
                </a:lnTo>
                <a:lnTo>
                  <a:pt x="2209" y="30"/>
                </a:lnTo>
                <a:lnTo>
                  <a:pt x="2206" y="28"/>
                </a:lnTo>
                <a:lnTo>
                  <a:pt x="2200" y="20"/>
                </a:lnTo>
                <a:lnTo>
                  <a:pt x="2198" y="18"/>
                </a:lnTo>
                <a:lnTo>
                  <a:pt x="2200" y="20"/>
                </a:lnTo>
                <a:lnTo>
                  <a:pt x="2194" y="17"/>
                </a:lnTo>
                <a:lnTo>
                  <a:pt x="2196" y="17"/>
                </a:lnTo>
                <a:lnTo>
                  <a:pt x="2192" y="16"/>
                </a:lnTo>
                <a:lnTo>
                  <a:pt x="2193" y="16"/>
                </a:lnTo>
                <a:lnTo>
                  <a:pt x="32" y="16"/>
                </a:lnTo>
                <a:lnTo>
                  <a:pt x="36" y="16"/>
                </a:lnTo>
                <a:lnTo>
                  <a:pt x="33" y="17"/>
                </a:lnTo>
                <a:lnTo>
                  <a:pt x="28" y="20"/>
                </a:lnTo>
                <a:lnTo>
                  <a:pt x="29" y="19"/>
                </a:lnTo>
                <a:lnTo>
                  <a:pt x="28" y="20"/>
                </a:lnTo>
                <a:lnTo>
                  <a:pt x="20" y="28"/>
                </a:lnTo>
                <a:lnTo>
                  <a:pt x="19" y="29"/>
                </a:lnTo>
                <a:lnTo>
                  <a:pt x="20" y="28"/>
                </a:lnTo>
                <a:lnTo>
                  <a:pt x="18" y="32"/>
                </a:lnTo>
                <a:lnTo>
                  <a:pt x="16" y="36"/>
                </a:lnTo>
                <a:lnTo>
                  <a:pt x="16" y="32"/>
                </a:lnTo>
                <a:lnTo>
                  <a:pt x="16" y="48"/>
                </a:lnTo>
                <a:close/>
                <a:moveTo>
                  <a:pt x="32" y="48"/>
                </a:moveTo>
                <a:cubicBezTo>
                  <a:pt x="32" y="53"/>
                  <a:pt x="29" y="56"/>
                  <a:pt x="24" y="56"/>
                </a:cubicBezTo>
                <a:cubicBezTo>
                  <a:pt x="20" y="56"/>
                  <a:pt x="16" y="53"/>
                  <a:pt x="16" y="48"/>
                </a:cubicBezTo>
                <a:lnTo>
                  <a:pt x="16" y="45"/>
                </a:lnTo>
                <a:cubicBezTo>
                  <a:pt x="16" y="42"/>
                  <a:pt x="19" y="39"/>
                  <a:pt x="23" y="38"/>
                </a:cubicBezTo>
                <a:cubicBezTo>
                  <a:pt x="26" y="37"/>
                  <a:pt x="30" y="39"/>
                  <a:pt x="32" y="42"/>
                </a:cubicBezTo>
                <a:lnTo>
                  <a:pt x="35" y="48"/>
                </a:lnTo>
                <a:cubicBezTo>
                  <a:pt x="36" y="51"/>
                  <a:pt x="35" y="56"/>
                  <a:pt x="32" y="58"/>
                </a:cubicBezTo>
                <a:cubicBezTo>
                  <a:pt x="29" y="60"/>
                  <a:pt x="25" y="60"/>
                  <a:pt x="22" y="57"/>
                </a:cubicBezTo>
                <a:lnTo>
                  <a:pt x="20" y="55"/>
                </a:lnTo>
                <a:cubicBezTo>
                  <a:pt x="17" y="52"/>
                  <a:pt x="17" y="47"/>
                  <a:pt x="20" y="44"/>
                </a:cubicBezTo>
                <a:cubicBezTo>
                  <a:pt x="23" y="41"/>
                  <a:pt x="28" y="41"/>
                  <a:pt x="31" y="44"/>
                </a:cubicBezTo>
                <a:lnTo>
                  <a:pt x="39" y="52"/>
                </a:lnTo>
                <a:cubicBezTo>
                  <a:pt x="42" y="55"/>
                  <a:pt x="42" y="59"/>
                  <a:pt x="40" y="63"/>
                </a:cubicBezTo>
                <a:cubicBezTo>
                  <a:pt x="37" y="66"/>
                  <a:pt x="32" y="66"/>
                  <a:pt x="29" y="64"/>
                </a:cubicBezTo>
                <a:lnTo>
                  <a:pt x="26" y="62"/>
                </a:lnTo>
                <a:cubicBezTo>
                  <a:pt x="23" y="60"/>
                  <a:pt x="21" y="55"/>
                  <a:pt x="23" y="52"/>
                </a:cubicBezTo>
                <a:cubicBezTo>
                  <a:pt x="25" y="48"/>
                  <a:pt x="30" y="47"/>
                  <a:pt x="33" y="48"/>
                </a:cubicBezTo>
                <a:lnTo>
                  <a:pt x="38" y="50"/>
                </a:lnTo>
                <a:cubicBezTo>
                  <a:pt x="42" y="52"/>
                  <a:pt x="44" y="56"/>
                  <a:pt x="43" y="60"/>
                </a:cubicBezTo>
                <a:cubicBezTo>
                  <a:pt x="41" y="64"/>
                  <a:pt x="37" y="66"/>
                  <a:pt x="33" y="65"/>
                </a:cubicBezTo>
                <a:lnTo>
                  <a:pt x="30" y="64"/>
                </a:lnTo>
                <a:cubicBezTo>
                  <a:pt x="26" y="63"/>
                  <a:pt x="24" y="59"/>
                  <a:pt x="25" y="55"/>
                </a:cubicBezTo>
                <a:cubicBezTo>
                  <a:pt x="25" y="51"/>
                  <a:pt x="29" y="48"/>
                  <a:pt x="32" y="48"/>
                </a:cubicBezTo>
                <a:lnTo>
                  <a:pt x="2193" y="48"/>
                </a:lnTo>
                <a:cubicBezTo>
                  <a:pt x="2197" y="48"/>
                  <a:pt x="2200" y="51"/>
                  <a:pt x="2201" y="55"/>
                </a:cubicBezTo>
                <a:cubicBezTo>
                  <a:pt x="2202" y="58"/>
                  <a:pt x="2200" y="62"/>
                  <a:pt x="2197" y="64"/>
                </a:cubicBezTo>
                <a:lnTo>
                  <a:pt x="2195" y="65"/>
                </a:lnTo>
                <a:lnTo>
                  <a:pt x="2189" y="50"/>
                </a:lnTo>
                <a:lnTo>
                  <a:pt x="2195" y="48"/>
                </a:lnTo>
                <a:cubicBezTo>
                  <a:pt x="2199" y="47"/>
                  <a:pt x="2203" y="49"/>
                  <a:pt x="2205" y="52"/>
                </a:cubicBezTo>
                <a:cubicBezTo>
                  <a:pt x="2206" y="56"/>
                  <a:pt x="2205" y="61"/>
                  <a:pt x="2201" y="63"/>
                </a:cubicBezTo>
                <a:lnTo>
                  <a:pt x="2197" y="65"/>
                </a:lnTo>
                <a:cubicBezTo>
                  <a:pt x="2194" y="66"/>
                  <a:pt x="2189" y="65"/>
                  <a:pt x="2187" y="62"/>
                </a:cubicBezTo>
                <a:cubicBezTo>
                  <a:pt x="2185" y="59"/>
                  <a:pt x="2185" y="55"/>
                  <a:pt x="2187" y="52"/>
                </a:cubicBezTo>
                <a:lnTo>
                  <a:pt x="2194" y="44"/>
                </a:lnTo>
                <a:cubicBezTo>
                  <a:pt x="2197" y="41"/>
                  <a:pt x="2201" y="41"/>
                  <a:pt x="2204" y="43"/>
                </a:cubicBezTo>
                <a:cubicBezTo>
                  <a:pt x="2208" y="44"/>
                  <a:pt x="2209" y="48"/>
                  <a:pt x="2208" y="52"/>
                </a:cubicBezTo>
                <a:lnTo>
                  <a:pt x="2207" y="55"/>
                </a:lnTo>
                <a:lnTo>
                  <a:pt x="2192" y="50"/>
                </a:lnTo>
                <a:lnTo>
                  <a:pt x="2194" y="44"/>
                </a:lnTo>
                <a:lnTo>
                  <a:pt x="2209" y="50"/>
                </a:lnTo>
                <a:lnTo>
                  <a:pt x="2208" y="52"/>
                </a:lnTo>
                <a:cubicBezTo>
                  <a:pt x="2206" y="55"/>
                  <a:pt x="2202" y="57"/>
                  <a:pt x="2199" y="56"/>
                </a:cubicBezTo>
                <a:cubicBezTo>
                  <a:pt x="2195" y="55"/>
                  <a:pt x="2192" y="52"/>
                  <a:pt x="2192" y="48"/>
                </a:cubicBezTo>
                <a:lnTo>
                  <a:pt x="2192" y="32"/>
                </a:lnTo>
                <a:cubicBezTo>
                  <a:pt x="2192" y="29"/>
                  <a:pt x="2195" y="25"/>
                  <a:pt x="2199" y="25"/>
                </a:cubicBezTo>
                <a:cubicBezTo>
                  <a:pt x="2203" y="24"/>
                  <a:pt x="2207" y="26"/>
                  <a:pt x="2208" y="30"/>
                </a:cubicBezTo>
                <a:lnTo>
                  <a:pt x="2209" y="33"/>
                </a:lnTo>
                <a:cubicBezTo>
                  <a:pt x="2210" y="37"/>
                  <a:pt x="2208" y="41"/>
                  <a:pt x="2204" y="43"/>
                </a:cubicBezTo>
                <a:cubicBezTo>
                  <a:pt x="2200" y="44"/>
                  <a:pt x="2196" y="42"/>
                  <a:pt x="2194" y="38"/>
                </a:cubicBezTo>
                <a:lnTo>
                  <a:pt x="2192" y="33"/>
                </a:lnTo>
                <a:lnTo>
                  <a:pt x="2207" y="28"/>
                </a:lnTo>
                <a:lnTo>
                  <a:pt x="2208" y="31"/>
                </a:lnTo>
                <a:cubicBezTo>
                  <a:pt x="2209" y="35"/>
                  <a:pt x="2208" y="39"/>
                  <a:pt x="2204" y="40"/>
                </a:cubicBezTo>
                <a:cubicBezTo>
                  <a:pt x="2201" y="42"/>
                  <a:pt x="2197" y="42"/>
                  <a:pt x="2194" y="39"/>
                </a:cubicBezTo>
                <a:lnTo>
                  <a:pt x="2187" y="31"/>
                </a:lnTo>
                <a:cubicBezTo>
                  <a:pt x="2185" y="28"/>
                  <a:pt x="2185" y="23"/>
                  <a:pt x="2187" y="20"/>
                </a:cubicBezTo>
                <a:cubicBezTo>
                  <a:pt x="2190" y="17"/>
                  <a:pt x="2195" y="17"/>
                  <a:pt x="2198" y="19"/>
                </a:cubicBezTo>
                <a:lnTo>
                  <a:pt x="2201" y="21"/>
                </a:lnTo>
                <a:cubicBezTo>
                  <a:pt x="2204" y="23"/>
                  <a:pt x="2206" y="28"/>
                  <a:pt x="2203" y="31"/>
                </a:cubicBezTo>
                <a:cubicBezTo>
                  <a:pt x="2201" y="35"/>
                  <a:pt x="2197" y="37"/>
                  <a:pt x="2193" y="35"/>
                </a:cubicBezTo>
                <a:lnTo>
                  <a:pt x="2187" y="32"/>
                </a:lnTo>
                <a:cubicBezTo>
                  <a:pt x="2184" y="30"/>
                  <a:pt x="2182" y="26"/>
                  <a:pt x="2183" y="23"/>
                </a:cubicBezTo>
                <a:cubicBezTo>
                  <a:pt x="2184" y="19"/>
                  <a:pt x="2187" y="16"/>
                  <a:pt x="2190" y="16"/>
                </a:cubicBezTo>
                <a:lnTo>
                  <a:pt x="2193" y="16"/>
                </a:lnTo>
                <a:lnTo>
                  <a:pt x="2204" y="16"/>
                </a:lnTo>
                <a:lnTo>
                  <a:pt x="2204" y="32"/>
                </a:lnTo>
                <a:lnTo>
                  <a:pt x="32" y="32"/>
                </a:lnTo>
                <a:cubicBezTo>
                  <a:pt x="28" y="32"/>
                  <a:pt x="25" y="29"/>
                  <a:pt x="24" y="25"/>
                </a:cubicBezTo>
                <a:cubicBezTo>
                  <a:pt x="24" y="21"/>
                  <a:pt x="27" y="17"/>
                  <a:pt x="31" y="17"/>
                </a:cubicBezTo>
                <a:lnTo>
                  <a:pt x="36" y="16"/>
                </a:lnTo>
                <a:cubicBezTo>
                  <a:pt x="40" y="15"/>
                  <a:pt x="44" y="17"/>
                  <a:pt x="45" y="21"/>
                </a:cubicBezTo>
                <a:cubicBezTo>
                  <a:pt x="46" y="24"/>
                  <a:pt x="45" y="28"/>
                  <a:pt x="42" y="30"/>
                </a:cubicBezTo>
                <a:lnTo>
                  <a:pt x="37" y="33"/>
                </a:lnTo>
                <a:cubicBezTo>
                  <a:pt x="33" y="35"/>
                  <a:pt x="29" y="35"/>
                  <a:pt x="26" y="31"/>
                </a:cubicBezTo>
                <a:cubicBezTo>
                  <a:pt x="24" y="28"/>
                  <a:pt x="24" y="24"/>
                  <a:pt x="27" y="21"/>
                </a:cubicBezTo>
                <a:lnTo>
                  <a:pt x="28" y="20"/>
                </a:lnTo>
                <a:lnTo>
                  <a:pt x="39" y="31"/>
                </a:lnTo>
                <a:lnTo>
                  <a:pt x="31" y="39"/>
                </a:lnTo>
                <a:cubicBezTo>
                  <a:pt x="28" y="42"/>
                  <a:pt x="23" y="42"/>
                  <a:pt x="20" y="39"/>
                </a:cubicBezTo>
                <a:cubicBezTo>
                  <a:pt x="17" y="36"/>
                  <a:pt x="17" y="31"/>
                  <a:pt x="20" y="28"/>
                </a:cubicBezTo>
                <a:lnTo>
                  <a:pt x="21" y="27"/>
                </a:lnTo>
                <a:cubicBezTo>
                  <a:pt x="24" y="24"/>
                  <a:pt x="28" y="24"/>
                  <a:pt x="31" y="26"/>
                </a:cubicBezTo>
                <a:cubicBezTo>
                  <a:pt x="35" y="29"/>
                  <a:pt x="35" y="33"/>
                  <a:pt x="33" y="37"/>
                </a:cubicBezTo>
                <a:lnTo>
                  <a:pt x="30" y="42"/>
                </a:lnTo>
                <a:cubicBezTo>
                  <a:pt x="28" y="45"/>
                  <a:pt x="24" y="46"/>
                  <a:pt x="21" y="45"/>
                </a:cubicBezTo>
                <a:cubicBezTo>
                  <a:pt x="17" y="44"/>
                  <a:pt x="15" y="40"/>
                  <a:pt x="16" y="36"/>
                </a:cubicBezTo>
                <a:lnTo>
                  <a:pt x="17" y="31"/>
                </a:lnTo>
                <a:cubicBezTo>
                  <a:pt x="17" y="27"/>
                  <a:pt x="21" y="24"/>
                  <a:pt x="25" y="24"/>
                </a:cubicBezTo>
                <a:cubicBezTo>
                  <a:pt x="29" y="25"/>
                  <a:pt x="32" y="28"/>
                  <a:pt x="32" y="32"/>
                </a:cubicBezTo>
                <a:lnTo>
                  <a:pt x="32" y="48"/>
                </a:lnTo>
                <a:close/>
                <a:moveTo>
                  <a:pt x="16" y="32"/>
                </a:moveTo>
                <a:lnTo>
                  <a:pt x="32" y="34"/>
                </a:lnTo>
                <a:lnTo>
                  <a:pt x="31" y="39"/>
                </a:lnTo>
                <a:lnTo>
                  <a:pt x="17" y="33"/>
                </a:lnTo>
                <a:lnTo>
                  <a:pt x="20" y="28"/>
                </a:lnTo>
                <a:lnTo>
                  <a:pt x="32" y="38"/>
                </a:lnTo>
                <a:lnTo>
                  <a:pt x="31" y="39"/>
                </a:lnTo>
                <a:lnTo>
                  <a:pt x="20" y="28"/>
                </a:lnTo>
                <a:lnTo>
                  <a:pt x="28" y="20"/>
                </a:lnTo>
                <a:cubicBezTo>
                  <a:pt x="31" y="17"/>
                  <a:pt x="36" y="17"/>
                  <a:pt x="39" y="20"/>
                </a:cubicBezTo>
                <a:cubicBezTo>
                  <a:pt x="42" y="23"/>
                  <a:pt x="42" y="28"/>
                  <a:pt x="39" y="31"/>
                </a:cubicBezTo>
                <a:lnTo>
                  <a:pt x="38" y="32"/>
                </a:lnTo>
                <a:lnTo>
                  <a:pt x="28" y="20"/>
                </a:lnTo>
                <a:lnTo>
                  <a:pt x="33" y="17"/>
                </a:lnTo>
                <a:lnTo>
                  <a:pt x="39" y="31"/>
                </a:lnTo>
                <a:lnTo>
                  <a:pt x="34" y="32"/>
                </a:lnTo>
                <a:lnTo>
                  <a:pt x="32" y="16"/>
                </a:lnTo>
                <a:lnTo>
                  <a:pt x="2193" y="16"/>
                </a:lnTo>
                <a:lnTo>
                  <a:pt x="2193" y="32"/>
                </a:lnTo>
                <a:lnTo>
                  <a:pt x="2190" y="32"/>
                </a:lnTo>
                <a:lnTo>
                  <a:pt x="2194" y="17"/>
                </a:lnTo>
                <a:lnTo>
                  <a:pt x="2200" y="20"/>
                </a:lnTo>
                <a:lnTo>
                  <a:pt x="2192" y="34"/>
                </a:lnTo>
                <a:lnTo>
                  <a:pt x="2189" y="32"/>
                </a:lnTo>
                <a:lnTo>
                  <a:pt x="2199" y="20"/>
                </a:lnTo>
                <a:lnTo>
                  <a:pt x="2206" y="28"/>
                </a:lnTo>
                <a:lnTo>
                  <a:pt x="2193" y="36"/>
                </a:lnTo>
                <a:lnTo>
                  <a:pt x="2192" y="33"/>
                </a:lnTo>
                <a:cubicBezTo>
                  <a:pt x="2190" y="29"/>
                  <a:pt x="2193" y="24"/>
                  <a:pt x="2197" y="23"/>
                </a:cubicBezTo>
                <a:cubicBezTo>
                  <a:pt x="2201" y="21"/>
                  <a:pt x="2205" y="23"/>
                  <a:pt x="2207" y="27"/>
                </a:cubicBezTo>
                <a:lnTo>
                  <a:pt x="2209" y="32"/>
                </a:lnTo>
                <a:lnTo>
                  <a:pt x="2194" y="38"/>
                </a:lnTo>
                <a:lnTo>
                  <a:pt x="2193" y="35"/>
                </a:lnTo>
                <a:lnTo>
                  <a:pt x="2208" y="32"/>
                </a:lnTo>
                <a:lnTo>
                  <a:pt x="2208" y="48"/>
                </a:lnTo>
                <a:lnTo>
                  <a:pt x="2193" y="45"/>
                </a:lnTo>
                <a:lnTo>
                  <a:pt x="2194" y="43"/>
                </a:lnTo>
                <a:cubicBezTo>
                  <a:pt x="2196" y="39"/>
                  <a:pt x="2201" y="37"/>
                  <a:pt x="2205" y="39"/>
                </a:cubicBezTo>
                <a:cubicBezTo>
                  <a:pt x="2208" y="41"/>
                  <a:pt x="2210" y="45"/>
                  <a:pt x="2209" y="49"/>
                </a:cubicBezTo>
                <a:lnTo>
                  <a:pt x="2207" y="55"/>
                </a:lnTo>
                <a:cubicBezTo>
                  <a:pt x="2206" y="59"/>
                  <a:pt x="2201" y="61"/>
                  <a:pt x="2197" y="60"/>
                </a:cubicBezTo>
                <a:cubicBezTo>
                  <a:pt x="2193" y="59"/>
                  <a:pt x="2190" y="54"/>
                  <a:pt x="2192" y="50"/>
                </a:cubicBezTo>
                <a:lnTo>
                  <a:pt x="2193" y="47"/>
                </a:lnTo>
                <a:lnTo>
                  <a:pt x="2206" y="55"/>
                </a:lnTo>
                <a:lnTo>
                  <a:pt x="2199" y="63"/>
                </a:lnTo>
                <a:lnTo>
                  <a:pt x="2190" y="50"/>
                </a:lnTo>
                <a:lnTo>
                  <a:pt x="2194" y="48"/>
                </a:lnTo>
                <a:lnTo>
                  <a:pt x="2200" y="63"/>
                </a:lnTo>
                <a:lnTo>
                  <a:pt x="2194" y="65"/>
                </a:lnTo>
                <a:cubicBezTo>
                  <a:pt x="2190" y="66"/>
                  <a:pt x="2186" y="64"/>
                  <a:pt x="2184" y="61"/>
                </a:cubicBezTo>
                <a:cubicBezTo>
                  <a:pt x="2182" y="57"/>
                  <a:pt x="2184" y="52"/>
                  <a:pt x="2188" y="50"/>
                </a:cubicBezTo>
                <a:lnTo>
                  <a:pt x="2190" y="49"/>
                </a:lnTo>
                <a:lnTo>
                  <a:pt x="2193" y="64"/>
                </a:lnTo>
                <a:lnTo>
                  <a:pt x="32" y="64"/>
                </a:lnTo>
                <a:lnTo>
                  <a:pt x="35" y="49"/>
                </a:lnTo>
                <a:lnTo>
                  <a:pt x="38" y="50"/>
                </a:lnTo>
                <a:lnTo>
                  <a:pt x="32" y="65"/>
                </a:lnTo>
                <a:lnTo>
                  <a:pt x="27" y="63"/>
                </a:lnTo>
                <a:lnTo>
                  <a:pt x="35" y="49"/>
                </a:lnTo>
                <a:lnTo>
                  <a:pt x="38" y="51"/>
                </a:lnTo>
                <a:lnTo>
                  <a:pt x="28" y="63"/>
                </a:lnTo>
                <a:lnTo>
                  <a:pt x="20" y="55"/>
                </a:lnTo>
                <a:lnTo>
                  <a:pt x="31" y="44"/>
                </a:lnTo>
                <a:lnTo>
                  <a:pt x="33" y="46"/>
                </a:lnTo>
                <a:lnTo>
                  <a:pt x="20" y="55"/>
                </a:lnTo>
                <a:lnTo>
                  <a:pt x="17" y="49"/>
                </a:lnTo>
                <a:lnTo>
                  <a:pt x="32" y="45"/>
                </a:lnTo>
                <a:lnTo>
                  <a:pt x="32" y="48"/>
                </a:lnTo>
                <a:lnTo>
                  <a:pt x="16" y="48"/>
                </a:lnTo>
                <a:lnTo>
                  <a:pt x="16" y="32"/>
                </a:lnTo>
                <a:close/>
                <a:moveTo>
                  <a:pt x="48" y="48"/>
                </a:moveTo>
                <a:cubicBezTo>
                  <a:pt x="48" y="50"/>
                  <a:pt x="48" y="52"/>
                  <a:pt x="47" y="53"/>
                </a:cubicBezTo>
                <a:lnTo>
                  <a:pt x="41" y="61"/>
                </a:lnTo>
                <a:cubicBezTo>
                  <a:pt x="38" y="64"/>
                  <a:pt x="34" y="65"/>
                  <a:pt x="31" y="63"/>
                </a:cubicBezTo>
                <a:lnTo>
                  <a:pt x="22" y="58"/>
                </a:lnTo>
                <a:cubicBezTo>
                  <a:pt x="20" y="58"/>
                  <a:pt x="19" y="56"/>
                  <a:pt x="18" y="54"/>
                </a:cubicBezTo>
                <a:lnTo>
                  <a:pt x="16" y="49"/>
                </a:lnTo>
                <a:cubicBezTo>
                  <a:pt x="15" y="48"/>
                  <a:pt x="15" y="46"/>
                  <a:pt x="16" y="44"/>
                </a:cubicBezTo>
                <a:lnTo>
                  <a:pt x="19" y="35"/>
                </a:lnTo>
                <a:cubicBezTo>
                  <a:pt x="20" y="31"/>
                  <a:pt x="24" y="29"/>
                  <a:pt x="27" y="29"/>
                </a:cubicBezTo>
                <a:lnTo>
                  <a:pt x="37" y="30"/>
                </a:lnTo>
                <a:cubicBezTo>
                  <a:pt x="39" y="31"/>
                  <a:pt x="41" y="31"/>
                  <a:pt x="42" y="33"/>
                </a:cubicBezTo>
                <a:lnTo>
                  <a:pt x="50" y="41"/>
                </a:lnTo>
                <a:cubicBezTo>
                  <a:pt x="51" y="42"/>
                  <a:pt x="52" y="44"/>
                  <a:pt x="52" y="46"/>
                </a:cubicBezTo>
                <a:lnTo>
                  <a:pt x="53" y="56"/>
                </a:lnTo>
                <a:cubicBezTo>
                  <a:pt x="54" y="59"/>
                  <a:pt x="51" y="63"/>
                  <a:pt x="48" y="64"/>
                </a:cubicBezTo>
                <a:lnTo>
                  <a:pt x="38" y="67"/>
                </a:lnTo>
                <a:cubicBezTo>
                  <a:pt x="36" y="68"/>
                  <a:pt x="34" y="68"/>
                  <a:pt x="32" y="67"/>
                </a:cubicBezTo>
                <a:lnTo>
                  <a:pt x="26" y="64"/>
                </a:lnTo>
                <a:cubicBezTo>
                  <a:pt x="24" y="63"/>
                  <a:pt x="23" y="61"/>
                  <a:pt x="22" y="60"/>
                </a:cubicBezTo>
                <a:lnTo>
                  <a:pt x="18" y="51"/>
                </a:lnTo>
                <a:cubicBezTo>
                  <a:pt x="17" y="48"/>
                  <a:pt x="17" y="44"/>
                  <a:pt x="20" y="42"/>
                </a:cubicBezTo>
                <a:lnTo>
                  <a:pt x="27" y="35"/>
                </a:lnTo>
                <a:cubicBezTo>
                  <a:pt x="28" y="33"/>
                  <a:pt x="30" y="32"/>
                  <a:pt x="32" y="32"/>
                </a:cubicBezTo>
                <a:lnTo>
                  <a:pt x="2193" y="32"/>
                </a:lnTo>
                <a:cubicBezTo>
                  <a:pt x="2195" y="32"/>
                  <a:pt x="2197" y="33"/>
                  <a:pt x="2198" y="34"/>
                </a:cubicBezTo>
                <a:lnTo>
                  <a:pt x="2206" y="40"/>
                </a:lnTo>
                <a:cubicBezTo>
                  <a:pt x="2209" y="42"/>
                  <a:pt x="2210" y="46"/>
                  <a:pt x="2209" y="49"/>
                </a:cubicBezTo>
                <a:lnTo>
                  <a:pt x="2206" y="58"/>
                </a:lnTo>
                <a:cubicBezTo>
                  <a:pt x="2205" y="60"/>
                  <a:pt x="2204" y="61"/>
                  <a:pt x="2203" y="62"/>
                </a:cubicBezTo>
                <a:lnTo>
                  <a:pt x="2198" y="65"/>
                </a:lnTo>
                <a:cubicBezTo>
                  <a:pt x="2196" y="66"/>
                  <a:pt x="2194" y="67"/>
                  <a:pt x="2192" y="66"/>
                </a:cubicBezTo>
                <a:lnTo>
                  <a:pt x="2181" y="64"/>
                </a:lnTo>
                <a:cubicBezTo>
                  <a:pt x="2177" y="64"/>
                  <a:pt x="2174" y="60"/>
                  <a:pt x="2174" y="56"/>
                </a:cubicBezTo>
                <a:lnTo>
                  <a:pt x="2175" y="46"/>
                </a:lnTo>
                <a:cubicBezTo>
                  <a:pt x="2176" y="44"/>
                  <a:pt x="2176" y="42"/>
                  <a:pt x="2178" y="41"/>
                </a:cubicBezTo>
                <a:lnTo>
                  <a:pt x="2186" y="33"/>
                </a:lnTo>
                <a:cubicBezTo>
                  <a:pt x="2187" y="31"/>
                  <a:pt x="2189" y="31"/>
                  <a:pt x="2191" y="30"/>
                </a:cubicBezTo>
                <a:lnTo>
                  <a:pt x="2201" y="29"/>
                </a:lnTo>
                <a:cubicBezTo>
                  <a:pt x="2205" y="29"/>
                  <a:pt x="2209" y="32"/>
                  <a:pt x="2209" y="36"/>
                </a:cubicBezTo>
                <a:lnTo>
                  <a:pt x="2211" y="47"/>
                </a:lnTo>
                <a:cubicBezTo>
                  <a:pt x="2212" y="49"/>
                  <a:pt x="2211" y="51"/>
                  <a:pt x="2210" y="53"/>
                </a:cubicBezTo>
                <a:lnTo>
                  <a:pt x="2207" y="58"/>
                </a:lnTo>
                <a:cubicBezTo>
                  <a:pt x="2206" y="59"/>
                  <a:pt x="2205" y="60"/>
                  <a:pt x="2203" y="61"/>
                </a:cubicBezTo>
                <a:lnTo>
                  <a:pt x="2194" y="64"/>
                </a:lnTo>
                <a:cubicBezTo>
                  <a:pt x="2191" y="65"/>
                  <a:pt x="2187" y="64"/>
                  <a:pt x="2185" y="61"/>
                </a:cubicBezTo>
                <a:lnTo>
                  <a:pt x="2179" y="53"/>
                </a:lnTo>
                <a:cubicBezTo>
                  <a:pt x="2178" y="52"/>
                  <a:pt x="2177" y="50"/>
                  <a:pt x="2177" y="48"/>
                </a:cubicBezTo>
                <a:lnTo>
                  <a:pt x="2177" y="32"/>
                </a:lnTo>
                <a:cubicBezTo>
                  <a:pt x="2177" y="30"/>
                  <a:pt x="2178" y="28"/>
                  <a:pt x="2180" y="27"/>
                </a:cubicBezTo>
                <a:lnTo>
                  <a:pt x="2187" y="20"/>
                </a:lnTo>
                <a:cubicBezTo>
                  <a:pt x="2189" y="17"/>
                  <a:pt x="2193" y="17"/>
                  <a:pt x="2196" y="18"/>
                </a:cubicBezTo>
                <a:lnTo>
                  <a:pt x="2205" y="22"/>
                </a:lnTo>
                <a:cubicBezTo>
                  <a:pt x="2206" y="23"/>
                  <a:pt x="2208" y="24"/>
                  <a:pt x="2209" y="26"/>
                </a:cubicBezTo>
                <a:lnTo>
                  <a:pt x="2212" y="32"/>
                </a:lnTo>
                <a:cubicBezTo>
                  <a:pt x="2213" y="34"/>
                  <a:pt x="2213" y="36"/>
                  <a:pt x="2212" y="38"/>
                </a:cubicBezTo>
                <a:lnTo>
                  <a:pt x="2209" y="48"/>
                </a:lnTo>
                <a:cubicBezTo>
                  <a:pt x="2208" y="51"/>
                  <a:pt x="2204" y="54"/>
                  <a:pt x="2201" y="53"/>
                </a:cubicBezTo>
                <a:lnTo>
                  <a:pt x="2191" y="52"/>
                </a:lnTo>
                <a:cubicBezTo>
                  <a:pt x="2189" y="52"/>
                  <a:pt x="2187" y="51"/>
                  <a:pt x="2186" y="50"/>
                </a:cubicBezTo>
                <a:lnTo>
                  <a:pt x="2178" y="42"/>
                </a:lnTo>
                <a:cubicBezTo>
                  <a:pt x="2176" y="41"/>
                  <a:pt x="2176" y="39"/>
                  <a:pt x="2175" y="37"/>
                </a:cubicBezTo>
                <a:lnTo>
                  <a:pt x="2174" y="27"/>
                </a:lnTo>
                <a:cubicBezTo>
                  <a:pt x="2174" y="24"/>
                  <a:pt x="2176" y="20"/>
                  <a:pt x="2180" y="19"/>
                </a:cubicBezTo>
                <a:lnTo>
                  <a:pt x="2189" y="16"/>
                </a:lnTo>
                <a:cubicBezTo>
                  <a:pt x="2191" y="15"/>
                  <a:pt x="2193" y="15"/>
                  <a:pt x="2194" y="16"/>
                </a:cubicBezTo>
                <a:lnTo>
                  <a:pt x="2199" y="18"/>
                </a:lnTo>
                <a:cubicBezTo>
                  <a:pt x="2201" y="19"/>
                  <a:pt x="2203" y="20"/>
                  <a:pt x="2203" y="22"/>
                </a:cubicBezTo>
                <a:lnTo>
                  <a:pt x="2208" y="31"/>
                </a:lnTo>
                <a:cubicBezTo>
                  <a:pt x="2210" y="34"/>
                  <a:pt x="2209" y="38"/>
                  <a:pt x="2206" y="41"/>
                </a:cubicBezTo>
                <a:lnTo>
                  <a:pt x="2198" y="47"/>
                </a:lnTo>
                <a:cubicBezTo>
                  <a:pt x="2197" y="48"/>
                  <a:pt x="2195" y="48"/>
                  <a:pt x="2193" y="48"/>
                </a:cubicBezTo>
                <a:lnTo>
                  <a:pt x="32" y="48"/>
                </a:lnTo>
                <a:cubicBezTo>
                  <a:pt x="31" y="48"/>
                  <a:pt x="29" y="48"/>
                  <a:pt x="27" y="47"/>
                </a:cubicBezTo>
                <a:lnTo>
                  <a:pt x="20" y="41"/>
                </a:lnTo>
                <a:cubicBezTo>
                  <a:pt x="17" y="38"/>
                  <a:pt x="17" y="34"/>
                  <a:pt x="18" y="31"/>
                </a:cubicBezTo>
                <a:lnTo>
                  <a:pt x="23" y="22"/>
                </a:lnTo>
                <a:cubicBezTo>
                  <a:pt x="24" y="20"/>
                  <a:pt x="26" y="19"/>
                  <a:pt x="28" y="18"/>
                </a:cubicBezTo>
                <a:lnTo>
                  <a:pt x="34" y="16"/>
                </a:lnTo>
                <a:cubicBezTo>
                  <a:pt x="36" y="15"/>
                  <a:pt x="37" y="15"/>
                  <a:pt x="39" y="16"/>
                </a:cubicBezTo>
                <a:lnTo>
                  <a:pt x="48" y="19"/>
                </a:lnTo>
                <a:cubicBezTo>
                  <a:pt x="52" y="20"/>
                  <a:pt x="54" y="24"/>
                  <a:pt x="53" y="27"/>
                </a:cubicBezTo>
                <a:lnTo>
                  <a:pt x="52" y="37"/>
                </a:lnTo>
                <a:cubicBezTo>
                  <a:pt x="52" y="39"/>
                  <a:pt x="51" y="41"/>
                  <a:pt x="50" y="42"/>
                </a:cubicBezTo>
                <a:lnTo>
                  <a:pt x="42" y="50"/>
                </a:lnTo>
                <a:cubicBezTo>
                  <a:pt x="41" y="51"/>
                  <a:pt x="39" y="52"/>
                  <a:pt x="37" y="52"/>
                </a:cubicBezTo>
                <a:lnTo>
                  <a:pt x="27" y="53"/>
                </a:lnTo>
                <a:cubicBezTo>
                  <a:pt x="24" y="54"/>
                  <a:pt x="20" y="52"/>
                  <a:pt x="19" y="48"/>
                </a:cubicBezTo>
                <a:lnTo>
                  <a:pt x="16" y="39"/>
                </a:lnTo>
                <a:cubicBezTo>
                  <a:pt x="15" y="37"/>
                  <a:pt x="15" y="36"/>
                  <a:pt x="16" y="34"/>
                </a:cubicBezTo>
                <a:lnTo>
                  <a:pt x="18" y="28"/>
                </a:lnTo>
                <a:cubicBezTo>
                  <a:pt x="19" y="26"/>
                  <a:pt x="20" y="24"/>
                  <a:pt x="22" y="23"/>
                </a:cubicBezTo>
                <a:lnTo>
                  <a:pt x="31" y="18"/>
                </a:lnTo>
                <a:cubicBezTo>
                  <a:pt x="34" y="17"/>
                  <a:pt x="38" y="17"/>
                  <a:pt x="41" y="20"/>
                </a:cubicBezTo>
                <a:lnTo>
                  <a:pt x="47" y="27"/>
                </a:lnTo>
                <a:cubicBezTo>
                  <a:pt x="48" y="29"/>
                  <a:pt x="48" y="31"/>
                  <a:pt x="48" y="32"/>
                </a:cubicBezTo>
                <a:lnTo>
                  <a:pt x="48" y="48"/>
                </a:lnTo>
                <a:close/>
                <a:moveTo>
                  <a:pt x="32" y="32"/>
                </a:moveTo>
                <a:lnTo>
                  <a:pt x="34" y="38"/>
                </a:lnTo>
                <a:lnTo>
                  <a:pt x="28" y="31"/>
                </a:lnTo>
                <a:lnTo>
                  <a:pt x="38" y="32"/>
                </a:lnTo>
                <a:lnTo>
                  <a:pt x="29" y="37"/>
                </a:lnTo>
                <a:lnTo>
                  <a:pt x="33" y="33"/>
                </a:lnTo>
                <a:lnTo>
                  <a:pt x="31" y="39"/>
                </a:lnTo>
                <a:lnTo>
                  <a:pt x="31" y="34"/>
                </a:lnTo>
                <a:lnTo>
                  <a:pt x="34" y="43"/>
                </a:lnTo>
                <a:lnTo>
                  <a:pt x="26" y="37"/>
                </a:lnTo>
                <a:lnTo>
                  <a:pt x="36" y="36"/>
                </a:lnTo>
                <a:lnTo>
                  <a:pt x="31" y="39"/>
                </a:lnTo>
                <a:lnTo>
                  <a:pt x="39" y="31"/>
                </a:lnTo>
                <a:lnTo>
                  <a:pt x="36" y="36"/>
                </a:lnTo>
                <a:lnTo>
                  <a:pt x="37" y="26"/>
                </a:lnTo>
                <a:lnTo>
                  <a:pt x="43" y="34"/>
                </a:lnTo>
                <a:lnTo>
                  <a:pt x="34" y="31"/>
                </a:lnTo>
                <a:lnTo>
                  <a:pt x="39" y="31"/>
                </a:lnTo>
                <a:lnTo>
                  <a:pt x="33" y="33"/>
                </a:lnTo>
                <a:lnTo>
                  <a:pt x="37" y="29"/>
                </a:lnTo>
                <a:lnTo>
                  <a:pt x="32" y="38"/>
                </a:lnTo>
                <a:lnTo>
                  <a:pt x="31" y="28"/>
                </a:lnTo>
                <a:lnTo>
                  <a:pt x="38" y="34"/>
                </a:lnTo>
                <a:lnTo>
                  <a:pt x="32" y="32"/>
                </a:lnTo>
                <a:lnTo>
                  <a:pt x="2193" y="32"/>
                </a:lnTo>
                <a:lnTo>
                  <a:pt x="2189" y="34"/>
                </a:lnTo>
                <a:lnTo>
                  <a:pt x="2197" y="28"/>
                </a:lnTo>
                <a:lnTo>
                  <a:pt x="2194" y="38"/>
                </a:lnTo>
                <a:lnTo>
                  <a:pt x="2189" y="29"/>
                </a:lnTo>
                <a:lnTo>
                  <a:pt x="2193" y="33"/>
                </a:lnTo>
                <a:lnTo>
                  <a:pt x="2188" y="31"/>
                </a:lnTo>
                <a:lnTo>
                  <a:pt x="2194" y="31"/>
                </a:lnTo>
                <a:lnTo>
                  <a:pt x="2185" y="34"/>
                </a:lnTo>
                <a:lnTo>
                  <a:pt x="2190" y="26"/>
                </a:lnTo>
                <a:lnTo>
                  <a:pt x="2191" y="36"/>
                </a:lnTo>
                <a:lnTo>
                  <a:pt x="2189" y="31"/>
                </a:lnTo>
                <a:lnTo>
                  <a:pt x="2197" y="39"/>
                </a:lnTo>
                <a:lnTo>
                  <a:pt x="2192" y="36"/>
                </a:lnTo>
                <a:lnTo>
                  <a:pt x="2202" y="37"/>
                </a:lnTo>
                <a:lnTo>
                  <a:pt x="2194" y="43"/>
                </a:lnTo>
                <a:lnTo>
                  <a:pt x="2197" y="33"/>
                </a:lnTo>
                <a:lnTo>
                  <a:pt x="2197" y="39"/>
                </a:lnTo>
                <a:lnTo>
                  <a:pt x="2194" y="33"/>
                </a:lnTo>
                <a:lnTo>
                  <a:pt x="2198" y="37"/>
                </a:lnTo>
                <a:lnTo>
                  <a:pt x="2189" y="33"/>
                </a:lnTo>
                <a:lnTo>
                  <a:pt x="2198" y="31"/>
                </a:lnTo>
                <a:lnTo>
                  <a:pt x="2191" y="38"/>
                </a:lnTo>
                <a:lnTo>
                  <a:pt x="2193" y="32"/>
                </a:lnTo>
                <a:lnTo>
                  <a:pt x="2193" y="48"/>
                </a:lnTo>
                <a:lnTo>
                  <a:pt x="2192" y="44"/>
                </a:lnTo>
                <a:lnTo>
                  <a:pt x="2198" y="52"/>
                </a:lnTo>
                <a:lnTo>
                  <a:pt x="2189" y="49"/>
                </a:lnTo>
                <a:lnTo>
                  <a:pt x="2198" y="46"/>
                </a:lnTo>
                <a:lnTo>
                  <a:pt x="2194" y="49"/>
                </a:lnTo>
                <a:lnTo>
                  <a:pt x="2197" y="44"/>
                </a:lnTo>
                <a:lnTo>
                  <a:pt x="2196" y="50"/>
                </a:lnTo>
                <a:lnTo>
                  <a:pt x="2194" y="39"/>
                </a:lnTo>
                <a:lnTo>
                  <a:pt x="2202" y="45"/>
                </a:lnTo>
                <a:lnTo>
                  <a:pt x="2192" y="46"/>
                </a:lnTo>
                <a:lnTo>
                  <a:pt x="2197" y="44"/>
                </a:lnTo>
                <a:lnTo>
                  <a:pt x="2189" y="52"/>
                </a:lnTo>
                <a:lnTo>
                  <a:pt x="2191" y="47"/>
                </a:lnTo>
                <a:lnTo>
                  <a:pt x="2190" y="57"/>
                </a:lnTo>
                <a:lnTo>
                  <a:pt x="2184" y="49"/>
                </a:lnTo>
                <a:lnTo>
                  <a:pt x="2195" y="51"/>
                </a:lnTo>
                <a:lnTo>
                  <a:pt x="2189" y="52"/>
                </a:lnTo>
                <a:lnTo>
                  <a:pt x="2194" y="49"/>
                </a:lnTo>
                <a:lnTo>
                  <a:pt x="2191" y="53"/>
                </a:lnTo>
                <a:lnTo>
                  <a:pt x="2194" y="44"/>
                </a:lnTo>
                <a:lnTo>
                  <a:pt x="2197" y="53"/>
                </a:lnTo>
                <a:lnTo>
                  <a:pt x="2189" y="47"/>
                </a:lnTo>
                <a:lnTo>
                  <a:pt x="2193" y="48"/>
                </a:lnTo>
                <a:lnTo>
                  <a:pt x="32" y="48"/>
                </a:lnTo>
                <a:lnTo>
                  <a:pt x="38" y="46"/>
                </a:lnTo>
                <a:lnTo>
                  <a:pt x="31" y="53"/>
                </a:lnTo>
                <a:lnTo>
                  <a:pt x="33" y="44"/>
                </a:lnTo>
                <a:lnTo>
                  <a:pt x="37" y="53"/>
                </a:lnTo>
                <a:lnTo>
                  <a:pt x="33" y="49"/>
                </a:lnTo>
                <a:lnTo>
                  <a:pt x="39" y="52"/>
                </a:lnTo>
                <a:lnTo>
                  <a:pt x="33" y="52"/>
                </a:lnTo>
                <a:lnTo>
                  <a:pt x="43" y="49"/>
                </a:lnTo>
                <a:lnTo>
                  <a:pt x="37" y="57"/>
                </a:lnTo>
                <a:lnTo>
                  <a:pt x="36" y="47"/>
                </a:lnTo>
                <a:lnTo>
                  <a:pt x="39" y="52"/>
                </a:lnTo>
                <a:lnTo>
                  <a:pt x="31" y="44"/>
                </a:lnTo>
                <a:lnTo>
                  <a:pt x="36" y="46"/>
                </a:lnTo>
                <a:lnTo>
                  <a:pt x="26" y="45"/>
                </a:lnTo>
                <a:lnTo>
                  <a:pt x="34" y="40"/>
                </a:lnTo>
                <a:lnTo>
                  <a:pt x="31" y="49"/>
                </a:lnTo>
                <a:lnTo>
                  <a:pt x="31" y="43"/>
                </a:lnTo>
                <a:lnTo>
                  <a:pt x="33" y="48"/>
                </a:lnTo>
                <a:lnTo>
                  <a:pt x="29" y="44"/>
                </a:lnTo>
                <a:lnTo>
                  <a:pt x="38" y="49"/>
                </a:lnTo>
                <a:lnTo>
                  <a:pt x="28" y="52"/>
                </a:lnTo>
                <a:lnTo>
                  <a:pt x="34" y="44"/>
                </a:lnTo>
                <a:lnTo>
                  <a:pt x="32" y="48"/>
                </a:lnTo>
                <a:lnTo>
                  <a:pt x="32" y="32"/>
                </a:lnTo>
                <a:close/>
                <a:moveTo>
                  <a:pt x="16" y="32"/>
                </a:moveTo>
                <a:cubicBezTo>
                  <a:pt x="16" y="30"/>
                  <a:pt x="18" y="28"/>
                  <a:pt x="19" y="26"/>
                </a:cubicBezTo>
                <a:cubicBezTo>
                  <a:pt x="21" y="25"/>
                  <a:pt x="24" y="24"/>
                  <a:pt x="26" y="25"/>
                </a:cubicBezTo>
                <a:lnTo>
                  <a:pt x="42" y="28"/>
                </a:lnTo>
                <a:cubicBezTo>
                  <a:pt x="44" y="28"/>
                  <a:pt x="46" y="29"/>
                  <a:pt x="47" y="31"/>
                </a:cubicBezTo>
                <a:cubicBezTo>
                  <a:pt x="49" y="33"/>
                  <a:pt x="49" y="36"/>
                  <a:pt x="48" y="38"/>
                </a:cubicBezTo>
                <a:lnTo>
                  <a:pt x="46" y="44"/>
                </a:lnTo>
                <a:cubicBezTo>
                  <a:pt x="45" y="46"/>
                  <a:pt x="44" y="48"/>
                  <a:pt x="41" y="49"/>
                </a:cubicBezTo>
                <a:cubicBezTo>
                  <a:pt x="39" y="50"/>
                  <a:pt x="36" y="50"/>
                  <a:pt x="34" y="48"/>
                </a:cubicBezTo>
                <a:lnTo>
                  <a:pt x="21" y="40"/>
                </a:lnTo>
                <a:cubicBezTo>
                  <a:pt x="19" y="39"/>
                  <a:pt x="18" y="37"/>
                  <a:pt x="18" y="34"/>
                </a:cubicBezTo>
                <a:cubicBezTo>
                  <a:pt x="17" y="32"/>
                  <a:pt x="18" y="30"/>
                  <a:pt x="20" y="28"/>
                </a:cubicBezTo>
                <a:lnTo>
                  <a:pt x="28" y="20"/>
                </a:lnTo>
                <a:cubicBezTo>
                  <a:pt x="30" y="18"/>
                  <a:pt x="32" y="17"/>
                  <a:pt x="34" y="18"/>
                </a:cubicBezTo>
                <a:cubicBezTo>
                  <a:pt x="37" y="18"/>
                  <a:pt x="39" y="19"/>
                  <a:pt x="40" y="21"/>
                </a:cubicBezTo>
                <a:lnTo>
                  <a:pt x="48" y="34"/>
                </a:lnTo>
                <a:cubicBezTo>
                  <a:pt x="50" y="36"/>
                  <a:pt x="50" y="39"/>
                  <a:pt x="49" y="41"/>
                </a:cubicBezTo>
                <a:cubicBezTo>
                  <a:pt x="48" y="44"/>
                  <a:pt x="46" y="45"/>
                  <a:pt x="44" y="46"/>
                </a:cubicBezTo>
                <a:lnTo>
                  <a:pt x="38" y="48"/>
                </a:lnTo>
                <a:cubicBezTo>
                  <a:pt x="36" y="49"/>
                  <a:pt x="33" y="49"/>
                  <a:pt x="31" y="47"/>
                </a:cubicBezTo>
                <a:cubicBezTo>
                  <a:pt x="29" y="46"/>
                  <a:pt x="28" y="44"/>
                  <a:pt x="28" y="42"/>
                </a:cubicBezTo>
                <a:lnTo>
                  <a:pt x="25" y="26"/>
                </a:lnTo>
                <a:cubicBezTo>
                  <a:pt x="24" y="24"/>
                  <a:pt x="25" y="21"/>
                  <a:pt x="26" y="19"/>
                </a:cubicBezTo>
                <a:cubicBezTo>
                  <a:pt x="28" y="18"/>
                  <a:pt x="30" y="16"/>
                  <a:pt x="32" y="16"/>
                </a:cubicBezTo>
                <a:lnTo>
                  <a:pt x="2193" y="16"/>
                </a:lnTo>
                <a:cubicBezTo>
                  <a:pt x="2196" y="16"/>
                  <a:pt x="2198" y="18"/>
                  <a:pt x="2200" y="19"/>
                </a:cubicBezTo>
                <a:cubicBezTo>
                  <a:pt x="2201" y="21"/>
                  <a:pt x="2202" y="24"/>
                  <a:pt x="2201" y="26"/>
                </a:cubicBezTo>
                <a:lnTo>
                  <a:pt x="2198" y="42"/>
                </a:lnTo>
                <a:cubicBezTo>
                  <a:pt x="2198" y="44"/>
                  <a:pt x="2196" y="46"/>
                  <a:pt x="2194" y="47"/>
                </a:cubicBezTo>
                <a:cubicBezTo>
                  <a:pt x="2192" y="49"/>
                  <a:pt x="2190" y="49"/>
                  <a:pt x="2187" y="48"/>
                </a:cubicBezTo>
                <a:lnTo>
                  <a:pt x="2182" y="46"/>
                </a:lnTo>
                <a:cubicBezTo>
                  <a:pt x="2180" y="45"/>
                  <a:pt x="2179" y="43"/>
                  <a:pt x="2178" y="41"/>
                </a:cubicBezTo>
                <a:cubicBezTo>
                  <a:pt x="2177" y="38"/>
                  <a:pt x="2177" y="36"/>
                  <a:pt x="2179" y="34"/>
                </a:cubicBezTo>
                <a:lnTo>
                  <a:pt x="2188" y="21"/>
                </a:lnTo>
                <a:cubicBezTo>
                  <a:pt x="2189" y="19"/>
                  <a:pt x="2191" y="18"/>
                  <a:pt x="2194" y="17"/>
                </a:cubicBezTo>
                <a:cubicBezTo>
                  <a:pt x="2196" y="17"/>
                  <a:pt x="2198" y="18"/>
                  <a:pt x="2200" y="20"/>
                </a:cubicBezTo>
                <a:lnTo>
                  <a:pt x="2208" y="28"/>
                </a:lnTo>
                <a:cubicBezTo>
                  <a:pt x="2210" y="29"/>
                  <a:pt x="2211" y="32"/>
                  <a:pt x="2210" y="34"/>
                </a:cubicBezTo>
                <a:cubicBezTo>
                  <a:pt x="2210" y="37"/>
                  <a:pt x="2209" y="39"/>
                  <a:pt x="2207" y="40"/>
                </a:cubicBezTo>
                <a:lnTo>
                  <a:pt x="2194" y="49"/>
                </a:lnTo>
                <a:cubicBezTo>
                  <a:pt x="2192" y="50"/>
                  <a:pt x="2190" y="51"/>
                  <a:pt x="2187" y="50"/>
                </a:cubicBezTo>
                <a:cubicBezTo>
                  <a:pt x="2185" y="50"/>
                  <a:pt x="2183" y="48"/>
                  <a:pt x="2182" y="46"/>
                </a:cubicBezTo>
                <a:lnTo>
                  <a:pt x="2179" y="40"/>
                </a:lnTo>
                <a:cubicBezTo>
                  <a:pt x="2178" y="38"/>
                  <a:pt x="2178" y="35"/>
                  <a:pt x="2179" y="33"/>
                </a:cubicBezTo>
                <a:cubicBezTo>
                  <a:pt x="2180" y="31"/>
                  <a:pt x="2182" y="29"/>
                  <a:pt x="2184" y="29"/>
                </a:cubicBezTo>
                <a:lnTo>
                  <a:pt x="2199" y="25"/>
                </a:lnTo>
                <a:cubicBezTo>
                  <a:pt x="2202" y="24"/>
                  <a:pt x="2204" y="25"/>
                  <a:pt x="2206" y="26"/>
                </a:cubicBezTo>
                <a:cubicBezTo>
                  <a:pt x="2208" y="28"/>
                  <a:pt x="2209" y="30"/>
                  <a:pt x="2209" y="32"/>
                </a:cubicBezTo>
                <a:lnTo>
                  <a:pt x="2209" y="48"/>
                </a:lnTo>
                <a:cubicBezTo>
                  <a:pt x="2209" y="51"/>
                  <a:pt x="2208" y="53"/>
                  <a:pt x="2206" y="55"/>
                </a:cubicBezTo>
                <a:cubicBezTo>
                  <a:pt x="2204" y="56"/>
                  <a:pt x="2202" y="57"/>
                  <a:pt x="2199" y="56"/>
                </a:cubicBezTo>
                <a:lnTo>
                  <a:pt x="2185" y="52"/>
                </a:lnTo>
                <a:cubicBezTo>
                  <a:pt x="2183" y="51"/>
                  <a:pt x="2181" y="50"/>
                  <a:pt x="2180" y="47"/>
                </a:cubicBezTo>
                <a:cubicBezTo>
                  <a:pt x="2179" y="45"/>
                  <a:pt x="2179" y="42"/>
                  <a:pt x="2181" y="40"/>
                </a:cubicBezTo>
                <a:lnTo>
                  <a:pt x="2184" y="35"/>
                </a:lnTo>
                <a:cubicBezTo>
                  <a:pt x="2185" y="33"/>
                  <a:pt x="2187" y="32"/>
                  <a:pt x="2189" y="32"/>
                </a:cubicBezTo>
                <a:cubicBezTo>
                  <a:pt x="2191" y="31"/>
                  <a:pt x="2194" y="32"/>
                  <a:pt x="2196" y="33"/>
                </a:cubicBezTo>
                <a:lnTo>
                  <a:pt x="2208" y="43"/>
                </a:lnTo>
                <a:cubicBezTo>
                  <a:pt x="2209" y="45"/>
                  <a:pt x="2210" y="47"/>
                  <a:pt x="2210" y="49"/>
                </a:cubicBezTo>
                <a:cubicBezTo>
                  <a:pt x="2211" y="51"/>
                  <a:pt x="2210" y="54"/>
                  <a:pt x="2208" y="55"/>
                </a:cubicBezTo>
                <a:lnTo>
                  <a:pt x="2200" y="63"/>
                </a:lnTo>
                <a:cubicBezTo>
                  <a:pt x="2199" y="65"/>
                  <a:pt x="2196" y="66"/>
                  <a:pt x="2194" y="65"/>
                </a:cubicBezTo>
                <a:cubicBezTo>
                  <a:pt x="2192" y="65"/>
                  <a:pt x="2190" y="64"/>
                  <a:pt x="2188" y="63"/>
                </a:cubicBezTo>
                <a:lnTo>
                  <a:pt x="2178" y="51"/>
                </a:lnTo>
                <a:cubicBezTo>
                  <a:pt x="2177" y="49"/>
                  <a:pt x="2176" y="46"/>
                  <a:pt x="2177" y="44"/>
                </a:cubicBezTo>
                <a:cubicBezTo>
                  <a:pt x="2177" y="42"/>
                  <a:pt x="2178" y="40"/>
                  <a:pt x="2180" y="39"/>
                </a:cubicBezTo>
                <a:lnTo>
                  <a:pt x="2185" y="36"/>
                </a:lnTo>
                <a:cubicBezTo>
                  <a:pt x="2187" y="34"/>
                  <a:pt x="2190" y="34"/>
                  <a:pt x="2192" y="35"/>
                </a:cubicBezTo>
                <a:cubicBezTo>
                  <a:pt x="2195" y="36"/>
                  <a:pt x="2196" y="38"/>
                  <a:pt x="2197" y="40"/>
                </a:cubicBezTo>
                <a:lnTo>
                  <a:pt x="2201" y="54"/>
                </a:lnTo>
                <a:cubicBezTo>
                  <a:pt x="2202" y="57"/>
                  <a:pt x="2201" y="59"/>
                  <a:pt x="2200" y="61"/>
                </a:cubicBezTo>
                <a:cubicBezTo>
                  <a:pt x="2198" y="63"/>
                  <a:pt x="2196" y="64"/>
                  <a:pt x="2193" y="64"/>
                </a:cubicBezTo>
                <a:lnTo>
                  <a:pt x="32" y="64"/>
                </a:lnTo>
                <a:cubicBezTo>
                  <a:pt x="30" y="64"/>
                  <a:pt x="28" y="63"/>
                  <a:pt x="26" y="61"/>
                </a:cubicBezTo>
                <a:cubicBezTo>
                  <a:pt x="25" y="59"/>
                  <a:pt x="24" y="57"/>
                  <a:pt x="25" y="54"/>
                </a:cubicBezTo>
                <a:lnTo>
                  <a:pt x="29" y="39"/>
                </a:lnTo>
                <a:cubicBezTo>
                  <a:pt x="29" y="37"/>
                  <a:pt x="31" y="35"/>
                  <a:pt x="33" y="34"/>
                </a:cubicBezTo>
                <a:cubicBezTo>
                  <a:pt x="35" y="33"/>
                  <a:pt x="38" y="33"/>
                  <a:pt x="40" y="34"/>
                </a:cubicBezTo>
                <a:lnTo>
                  <a:pt x="46" y="37"/>
                </a:lnTo>
                <a:cubicBezTo>
                  <a:pt x="48" y="38"/>
                  <a:pt x="50" y="40"/>
                  <a:pt x="50" y="42"/>
                </a:cubicBezTo>
                <a:cubicBezTo>
                  <a:pt x="51" y="45"/>
                  <a:pt x="50" y="47"/>
                  <a:pt x="49" y="49"/>
                </a:cubicBezTo>
                <a:lnTo>
                  <a:pt x="40" y="62"/>
                </a:lnTo>
                <a:cubicBezTo>
                  <a:pt x="39" y="64"/>
                  <a:pt x="37" y="65"/>
                  <a:pt x="34" y="65"/>
                </a:cubicBezTo>
                <a:cubicBezTo>
                  <a:pt x="32" y="66"/>
                  <a:pt x="29" y="65"/>
                  <a:pt x="28" y="63"/>
                </a:cubicBezTo>
                <a:lnTo>
                  <a:pt x="20" y="55"/>
                </a:lnTo>
                <a:cubicBezTo>
                  <a:pt x="18" y="53"/>
                  <a:pt x="17" y="51"/>
                  <a:pt x="17" y="49"/>
                </a:cubicBezTo>
                <a:cubicBezTo>
                  <a:pt x="18" y="46"/>
                  <a:pt x="19" y="44"/>
                  <a:pt x="21" y="43"/>
                </a:cubicBezTo>
                <a:lnTo>
                  <a:pt x="34" y="34"/>
                </a:lnTo>
                <a:cubicBezTo>
                  <a:pt x="36" y="32"/>
                  <a:pt x="38" y="32"/>
                  <a:pt x="41" y="33"/>
                </a:cubicBezTo>
                <a:cubicBezTo>
                  <a:pt x="43" y="34"/>
                  <a:pt x="45" y="35"/>
                  <a:pt x="46" y="37"/>
                </a:cubicBezTo>
                <a:lnTo>
                  <a:pt x="48" y="42"/>
                </a:lnTo>
                <a:cubicBezTo>
                  <a:pt x="49" y="45"/>
                  <a:pt x="49" y="47"/>
                  <a:pt x="47" y="49"/>
                </a:cubicBezTo>
                <a:cubicBezTo>
                  <a:pt x="46" y="51"/>
                  <a:pt x="44" y="53"/>
                  <a:pt x="42" y="53"/>
                </a:cubicBezTo>
                <a:lnTo>
                  <a:pt x="26" y="56"/>
                </a:lnTo>
                <a:cubicBezTo>
                  <a:pt x="24" y="57"/>
                  <a:pt x="21" y="56"/>
                  <a:pt x="19" y="55"/>
                </a:cubicBezTo>
                <a:cubicBezTo>
                  <a:pt x="18" y="53"/>
                  <a:pt x="16" y="51"/>
                  <a:pt x="16" y="48"/>
                </a:cubicBezTo>
                <a:lnTo>
                  <a:pt x="16" y="32"/>
                </a:lnTo>
                <a:close/>
                <a:moveTo>
                  <a:pt x="32" y="48"/>
                </a:moveTo>
                <a:lnTo>
                  <a:pt x="23" y="41"/>
                </a:lnTo>
                <a:lnTo>
                  <a:pt x="39" y="38"/>
                </a:lnTo>
                <a:lnTo>
                  <a:pt x="33" y="48"/>
                </a:lnTo>
                <a:lnTo>
                  <a:pt x="31" y="43"/>
                </a:lnTo>
                <a:lnTo>
                  <a:pt x="43" y="47"/>
                </a:lnTo>
                <a:lnTo>
                  <a:pt x="30" y="56"/>
                </a:lnTo>
                <a:lnTo>
                  <a:pt x="31" y="44"/>
                </a:lnTo>
                <a:lnTo>
                  <a:pt x="39" y="52"/>
                </a:lnTo>
                <a:lnTo>
                  <a:pt x="27" y="53"/>
                </a:lnTo>
                <a:lnTo>
                  <a:pt x="36" y="40"/>
                </a:lnTo>
                <a:lnTo>
                  <a:pt x="39" y="52"/>
                </a:lnTo>
                <a:lnTo>
                  <a:pt x="33" y="49"/>
                </a:lnTo>
                <a:lnTo>
                  <a:pt x="44" y="44"/>
                </a:lnTo>
                <a:lnTo>
                  <a:pt x="40" y="59"/>
                </a:lnTo>
                <a:lnTo>
                  <a:pt x="32" y="48"/>
                </a:lnTo>
                <a:lnTo>
                  <a:pt x="2193" y="48"/>
                </a:lnTo>
                <a:lnTo>
                  <a:pt x="2186" y="59"/>
                </a:lnTo>
                <a:lnTo>
                  <a:pt x="2182" y="45"/>
                </a:lnTo>
                <a:lnTo>
                  <a:pt x="2194" y="49"/>
                </a:lnTo>
                <a:lnTo>
                  <a:pt x="2189" y="52"/>
                </a:lnTo>
                <a:lnTo>
                  <a:pt x="2191" y="40"/>
                </a:lnTo>
                <a:lnTo>
                  <a:pt x="2201" y="52"/>
                </a:lnTo>
                <a:lnTo>
                  <a:pt x="2189" y="52"/>
                </a:lnTo>
                <a:lnTo>
                  <a:pt x="2197" y="44"/>
                </a:lnTo>
                <a:lnTo>
                  <a:pt x="2197" y="56"/>
                </a:lnTo>
                <a:lnTo>
                  <a:pt x="2185" y="46"/>
                </a:lnTo>
                <a:lnTo>
                  <a:pt x="2197" y="44"/>
                </a:lnTo>
                <a:lnTo>
                  <a:pt x="2194" y="49"/>
                </a:lnTo>
                <a:lnTo>
                  <a:pt x="2190" y="37"/>
                </a:lnTo>
                <a:lnTo>
                  <a:pt x="2204" y="41"/>
                </a:lnTo>
                <a:lnTo>
                  <a:pt x="2193" y="48"/>
                </a:lnTo>
                <a:lnTo>
                  <a:pt x="2193" y="32"/>
                </a:lnTo>
                <a:lnTo>
                  <a:pt x="2204" y="40"/>
                </a:lnTo>
                <a:lnTo>
                  <a:pt x="2189" y="44"/>
                </a:lnTo>
                <a:lnTo>
                  <a:pt x="2194" y="33"/>
                </a:lnTo>
                <a:lnTo>
                  <a:pt x="2197" y="39"/>
                </a:lnTo>
                <a:lnTo>
                  <a:pt x="2185" y="36"/>
                </a:lnTo>
                <a:lnTo>
                  <a:pt x="2198" y="27"/>
                </a:lnTo>
                <a:lnTo>
                  <a:pt x="2197" y="39"/>
                </a:lnTo>
                <a:lnTo>
                  <a:pt x="2189" y="31"/>
                </a:lnTo>
                <a:lnTo>
                  <a:pt x="2201" y="30"/>
                </a:lnTo>
                <a:lnTo>
                  <a:pt x="2192" y="43"/>
                </a:lnTo>
                <a:lnTo>
                  <a:pt x="2188" y="31"/>
                </a:lnTo>
                <a:lnTo>
                  <a:pt x="2193" y="33"/>
                </a:lnTo>
                <a:lnTo>
                  <a:pt x="2183" y="39"/>
                </a:lnTo>
                <a:lnTo>
                  <a:pt x="2186" y="23"/>
                </a:lnTo>
                <a:lnTo>
                  <a:pt x="2193" y="32"/>
                </a:lnTo>
                <a:lnTo>
                  <a:pt x="32" y="32"/>
                </a:lnTo>
                <a:lnTo>
                  <a:pt x="40" y="23"/>
                </a:lnTo>
                <a:lnTo>
                  <a:pt x="43" y="39"/>
                </a:lnTo>
                <a:lnTo>
                  <a:pt x="33" y="33"/>
                </a:lnTo>
                <a:lnTo>
                  <a:pt x="39" y="31"/>
                </a:lnTo>
                <a:lnTo>
                  <a:pt x="35" y="43"/>
                </a:lnTo>
                <a:lnTo>
                  <a:pt x="27" y="30"/>
                </a:lnTo>
                <a:lnTo>
                  <a:pt x="39" y="31"/>
                </a:lnTo>
                <a:lnTo>
                  <a:pt x="31" y="39"/>
                </a:lnTo>
                <a:lnTo>
                  <a:pt x="30" y="27"/>
                </a:lnTo>
                <a:lnTo>
                  <a:pt x="43" y="35"/>
                </a:lnTo>
                <a:lnTo>
                  <a:pt x="31" y="39"/>
                </a:lnTo>
                <a:lnTo>
                  <a:pt x="33" y="33"/>
                </a:lnTo>
                <a:lnTo>
                  <a:pt x="39" y="43"/>
                </a:lnTo>
                <a:lnTo>
                  <a:pt x="23" y="40"/>
                </a:lnTo>
                <a:lnTo>
                  <a:pt x="32" y="32"/>
                </a:lnTo>
                <a:lnTo>
                  <a:pt x="32" y="48"/>
                </a:lnTo>
                <a:close/>
                <a:moveTo>
                  <a:pt x="64" y="48"/>
                </a:moveTo>
                <a:lnTo>
                  <a:pt x="64" y="52"/>
                </a:lnTo>
                <a:cubicBezTo>
                  <a:pt x="64" y="54"/>
                  <a:pt x="64" y="55"/>
                  <a:pt x="64" y="56"/>
                </a:cubicBezTo>
                <a:lnTo>
                  <a:pt x="60" y="64"/>
                </a:lnTo>
                <a:cubicBezTo>
                  <a:pt x="59" y="66"/>
                  <a:pt x="57" y="67"/>
                  <a:pt x="56" y="68"/>
                </a:cubicBezTo>
                <a:lnTo>
                  <a:pt x="47" y="72"/>
                </a:lnTo>
                <a:cubicBezTo>
                  <a:pt x="45" y="72"/>
                  <a:pt x="43" y="73"/>
                  <a:pt x="42" y="72"/>
                </a:cubicBezTo>
                <a:lnTo>
                  <a:pt x="33" y="70"/>
                </a:lnTo>
                <a:cubicBezTo>
                  <a:pt x="32" y="70"/>
                  <a:pt x="31" y="70"/>
                  <a:pt x="31" y="70"/>
                </a:cubicBezTo>
                <a:lnTo>
                  <a:pt x="27" y="68"/>
                </a:lnTo>
                <a:cubicBezTo>
                  <a:pt x="26" y="67"/>
                  <a:pt x="25" y="67"/>
                  <a:pt x="25" y="66"/>
                </a:cubicBezTo>
                <a:lnTo>
                  <a:pt x="17" y="58"/>
                </a:lnTo>
                <a:cubicBezTo>
                  <a:pt x="16" y="58"/>
                  <a:pt x="16" y="57"/>
                  <a:pt x="15" y="56"/>
                </a:cubicBezTo>
                <a:lnTo>
                  <a:pt x="13" y="52"/>
                </a:lnTo>
                <a:cubicBezTo>
                  <a:pt x="13" y="51"/>
                  <a:pt x="13" y="51"/>
                  <a:pt x="13" y="50"/>
                </a:cubicBezTo>
                <a:lnTo>
                  <a:pt x="11" y="41"/>
                </a:lnTo>
                <a:cubicBezTo>
                  <a:pt x="10" y="40"/>
                  <a:pt x="10" y="38"/>
                  <a:pt x="11" y="37"/>
                </a:cubicBezTo>
                <a:lnTo>
                  <a:pt x="14" y="29"/>
                </a:lnTo>
                <a:cubicBezTo>
                  <a:pt x="15" y="27"/>
                  <a:pt x="16" y="26"/>
                  <a:pt x="17" y="25"/>
                </a:cubicBezTo>
                <a:lnTo>
                  <a:pt x="24" y="20"/>
                </a:lnTo>
                <a:cubicBezTo>
                  <a:pt x="24" y="20"/>
                  <a:pt x="25" y="19"/>
                  <a:pt x="25" y="19"/>
                </a:cubicBezTo>
                <a:lnTo>
                  <a:pt x="29" y="17"/>
                </a:lnTo>
                <a:cubicBezTo>
                  <a:pt x="30" y="17"/>
                  <a:pt x="31" y="16"/>
                  <a:pt x="32" y="16"/>
                </a:cubicBezTo>
                <a:lnTo>
                  <a:pt x="2193" y="16"/>
                </a:lnTo>
                <a:cubicBezTo>
                  <a:pt x="2194" y="16"/>
                  <a:pt x="2195" y="17"/>
                  <a:pt x="2196" y="17"/>
                </a:cubicBezTo>
                <a:lnTo>
                  <a:pt x="2201" y="19"/>
                </a:lnTo>
                <a:cubicBezTo>
                  <a:pt x="2202" y="19"/>
                  <a:pt x="2202" y="19"/>
                  <a:pt x="2203" y="20"/>
                </a:cubicBezTo>
                <a:lnTo>
                  <a:pt x="2211" y="25"/>
                </a:lnTo>
                <a:cubicBezTo>
                  <a:pt x="2212" y="26"/>
                  <a:pt x="2213" y="27"/>
                  <a:pt x="2214" y="29"/>
                </a:cubicBezTo>
                <a:lnTo>
                  <a:pt x="2217" y="37"/>
                </a:lnTo>
                <a:cubicBezTo>
                  <a:pt x="2218" y="38"/>
                  <a:pt x="2218" y="40"/>
                  <a:pt x="2217" y="41"/>
                </a:cubicBezTo>
                <a:lnTo>
                  <a:pt x="2215" y="50"/>
                </a:lnTo>
                <a:cubicBezTo>
                  <a:pt x="2215" y="51"/>
                  <a:pt x="2215" y="51"/>
                  <a:pt x="2215" y="52"/>
                </a:cubicBezTo>
                <a:lnTo>
                  <a:pt x="2213" y="56"/>
                </a:lnTo>
                <a:cubicBezTo>
                  <a:pt x="2212" y="57"/>
                  <a:pt x="2212" y="58"/>
                  <a:pt x="2211" y="58"/>
                </a:cubicBezTo>
                <a:lnTo>
                  <a:pt x="2203" y="66"/>
                </a:lnTo>
                <a:cubicBezTo>
                  <a:pt x="2203" y="67"/>
                  <a:pt x="2202" y="67"/>
                  <a:pt x="2201" y="68"/>
                </a:cubicBezTo>
                <a:lnTo>
                  <a:pt x="2197" y="70"/>
                </a:lnTo>
                <a:cubicBezTo>
                  <a:pt x="2196" y="70"/>
                  <a:pt x="2196" y="70"/>
                  <a:pt x="2195" y="70"/>
                </a:cubicBezTo>
                <a:lnTo>
                  <a:pt x="2186" y="72"/>
                </a:lnTo>
                <a:cubicBezTo>
                  <a:pt x="2185" y="73"/>
                  <a:pt x="2183" y="73"/>
                  <a:pt x="2182" y="72"/>
                </a:cubicBezTo>
                <a:lnTo>
                  <a:pt x="2174" y="69"/>
                </a:lnTo>
                <a:cubicBezTo>
                  <a:pt x="2172" y="68"/>
                  <a:pt x="2171" y="67"/>
                  <a:pt x="2170" y="66"/>
                </a:cubicBezTo>
                <a:lnTo>
                  <a:pt x="2165" y="58"/>
                </a:lnTo>
                <a:cubicBezTo>
                  <a:pt x="2164" y="57"/>
                  <a:pt x="2164" y="57"/>
                  <a:pt x="2164" y="56"/>
                </a:cubicBezTo>
                <a:lnTo>
                  <a:pt x="2162" y="51"/>
                </a:lnTo>
                <a:cubicBezTo>
                  <a:pt x="2162" y="50"/>
                  <a:pt x="2161" y="49"/>
                  <a:pt x="2161" y="48"/>
                </a:cubicBezTo>
                <a:lnTo>
                  <a:pt x="2161" y="32"/>
                </a:lnTo>
                <a:cubicBezTo>
                  <a:pt x="2161" y="31"/>
                  <a:pt x="2162" y="30"/>
                  <a:pt x="2162" y="29"/>
                </a:cubicBezTo>
                <a:lnTo>
                  <a:pt x="2164" y="25"/>
                </a:lnTo>
                <a:cubicBezTo>
                  <a:pt x="2164" y="25"/>
                  <a:pt x="2165" y="24"/>
                  <a:pt x="2165" y="24"/>
                </a:cubicBezTo>
                <a:lnTo>
                  <a:pt x="2170" y="17"/>
                </a:lnTo>
                <a:cubicBezTo>
                  <a:pt x="2171" y="16"/>
                  <a:pt x="2172" y="15"/>
                  <a:pt x="2174" y="14"/>
                </a:cubicBezTo>
                <a:lnTo>
                  <a:pt x="2182" y="11"/>
                </a:lnTo>
                <a:cubicBezTo>
                  <a:pt x="2183" y="10"/>
                  <a:pt x="2185" y="10"/>
                  <a:pt x="2186" y="11"/>
                </a:cubicBezTo>
                <a:lnTo>
                  <a:pt x="2195" y="13"/>
                </a:lnTo>
                <a:cubicBezTo>
                  <a:pt x="2196" y="13"/>
                  <a:pt x="2196" y="13"/>
                  <a:pt x="2197" y="13"/>
                </a:cubicBezTo>
                <a:lnTo>
                  <a:pt x="2201" y="15"/>
                </a:lnTo>
                <a:cubicBezTo>
                  <a:pt x="2202" y="16"/>
                  <a:pt x="2203" y="16"/>
                  <a:pt x="2203" y="17"/>
                </a:cubicBezTo>
                <a:lnTo>
                  <a:pt x="2211" y="25"/>
                </a:lnTo>
                <a:cubicBezTo>
                  <a:pt x="2212" y="25"/>
                  <a:pt x="2212" y="26"/>
                  <a:pt x="2213" y="27"/>
                </a:cubicBezTo>
                <a:lnTo>
                  <a:pt x="2215" y="31"/>
                </a:lnTo>
                <a:cubicBezTo>
                  <a:pt x="2215" y="31"/>
                  <a:pt x="2215" y="32"/>
                  <a:pt x="2215" y="33"/>
                </a:cubicBezTo>
                <a:lnTo>
                  <a:pt x="2217" y="42"/>
                </a:lnTo>
                <a:cubicBezTo>
                  <a:pt x="2218" y="43"/>
                  <a:pt x="2217" y="45"/>
                  <a:pt x="2217" y="47"/>
                </a:cubicBezTo>
                <a:lnTo>
                  <a:pt x="2213" y="56"/>
                </a:lnTo>
                <a:cubicBezTo>
                  <a:pt x="2212" y="57"/>
                  <a:pt x="2211" y="59"/>
                  <a:pt x="2209" y="60"/>
                </a:cubicBezTo>
                <a:lnTo>
                  <a:pt x="2201" y="64"/>
                </a:lnTo>
                <a:cubicBezTo>
                  <a:pt x="2200" y="64"/>
                  <a:pt x="2199" y="64"/>
                  <a:pt x="2197" y="64"/>
                </a:cubicBezTo>
                <a:lnTo>
                  <a:pt x="2193" y="64"/>
                </a:lnTo>
                <a:lnTo>
                  <a:pt x="32" y="64"/>
                </a:lnTo>
                <a:cubicBezTo>
                  <a:pt x="32" y="64"/>
                  <a:pt x="31" y="64"/>
                  <a:pt x="31" y="64"/>
                </a:cubicBezTo>
                <a:lnTo>
                  <a:pt x="27" y="63"/>
                </a:lnTo>
                <a:cubicBezTo>
                  <a:pt x="26" y="63"/>
                  <a:pt x="25" y="63"/>
                  <a:pt x="24" y="62"/>
                </a:cubicBezTo>
                <a:lnTo>
                  <a:pt x="17" y="58"/>
                </a:lnTo>
                <a:cubicBezTo>
                  <a:pt x="16" y="57"/>
                  <a:pt x="15" y="56"/>
                  <a:pt x="14" y="54"/>
                </a:cubicBezTo>
                <a:lnTo>
                  <a:pt x="11" y="46"/>
                </a:lnTo>
                <a:cubicBezTo>
                  <a:pt x="10" y="45"/>
                  <a:pt x="10" y="43"/>
                  <a:pt x="11" y="42"/>
                </a:cubicBezTo>
                <a:lnTo>
                  <a:pt x="13" y="33"/>
                </a:lnTo>
                <a:cubicBezTo>
                  <a:pt x="13" y="32"/>
                  <a:pt x="13" y="31"/>
                  <a:pt x="13" y="31"/>
                </a:cubicBezTo>
                <a:lnTo>
                  <a:pt x="15" y="27"/>
                </a:lnTo>
                <a:cubicBezTo>
                  <a:pt x="16" y="26"/>
                  <a:pt x="16" y="25"/>
                  <a:pt x="17" y="25"/>
                </a:cubicBezTo>
                <a:lnTo>
                  <a:pt x="25" y="17"/>
                </a:lnTo>
                <a:cubicBezTo>
                  <a:pt x="25" y="16"/>
                  <a:pt x="26" y="16"/>
                  <a:pt x="27" y="15"/>
                </a:cubicBezTo>
                <a:lnTo>
                  <a:pt x="31" y="13"/>
                </a:lnTo>
                <a:cubicBezTo>
                  <a:pt x="31" y="13"/>
                  <a:pt x="32" y="13"/>
                  <a:pt x="33" y="13"/>
                </a:cubicBezTo>
                <a:lnTo>
                  <a:pt x="42" y="11"/>
                </a:lnTo>
                <a:cubicBezTo>
                  <a:pt x="43" y="10"/>
                  <a:pt x="45" y="10"/>
                  <a:pt x="46" y="11"/>
                </a:cubicBezTo>
                <a:lnTo>
                  <a:pt x="54" y="14"/>
                </a:lnTo>
                <a:cubicBezTo>
                  <a:pt x="56" y="15"/>
                  <a:pt x="57" y="16"/>
                  <a:pt x="58" y="17"/>
                </a:cubicBezTo>
                <a:lnTo>
                  <a:pt x="62" y="24"/>
                </a:lnTo>
                <a:cubicBezTo>
                  <a:pt x="63" y="25"/>
                  <a:pt x="63" y="26"/>
                  <a:pt x="63" y="27"/>
                </a:cubicBezTo>
                <a:lnTo>
                  <a:pt x="64" y="31"/>
                </a:lnTo>
                <a:cubicBezTo>
                  <a:pt x="64" y="31"/>
                  <a:pt x="64" y="32"/>
                  <a:pt x="64" y="32"/>
                </a:cubicBezTo>
                <a:lnTo>
                  <a:pt x="64" y="48"/>
                </a:lnTo>
                <a:close/>
                <a:moveTo>
                  <a:pt x="48" y="32"/>
                </a:moveTo>
                <a:lnTo>
                  <a:pt x="49" y="34"/>
                </a:lnTo>
                <a:lnTo>
                  <a:pt x="48" y="30"/>
                </a:lnTo>
                <a:lnTo>
                  <a:pt x="49" y="32"/>
                </a:lnTo>
                <a:lnTo>
                  <a:pt x="45" y="25"/>
                </a:lnTo>
                <a:lnTo>
                  <a:pt x="49" y="29"/>
                </a:lnTo>
                <a:lnTo>
                  <a:pt x="41" y="26"/>
                </a:lnTo>
                <a:lnTo>
                  <a:pt x="45" y="26"/>
                </a:lnTo>
                <a:lnTo>
                  <a:pt x="36" y="28"/>
                </a:lnTo>
                <a:lnTo>
                  <a:pt x="38" y="28"/>
                </a:lnTo>
                <a:lnTo>
                  <a:pt x="34" y="30"/>
                </a:lnTo>
                <a:lnTo>
                  <a:pt x="36" y="28"/>
                </a:lnTo>
                <a:lnTo>
                  <a:pt x="28" y="36"/>
                </a:lnTo>
                <a:lnTo>
                  <a:pt x="30" y="34"/>
                </a:lnTo>
                <a:lnTo>
                  <a:pt x="28" y="38"/>
                </a:lnTo>
                <a:lnTo>
                  <a:pt x="28" y="36"/>
                </a:lnTo>
                <a:lnTo>
                  <a:pt x="26" y="45"/>
                </a:lnTo>
                <a:lnTo>
                  <a:pt x="26" y="41"/>
                </a:lnTo>
                <a:lnTo>
                  <a:pt x="29" y="49"/>
                </a:lnTo>
                <a:lnTo>
                  <a:pt x="25" y="45"/>
                </a:lnTo>
                <a:lnTo>
                  <a:pt x="32" y="49"/>
                </a:lnTo>
                <a:lnTo>
                  <a:pt x="30" y="48"/>
                </a:lnTo>
                <a:lnTo>
                  <a:pt x="34" y="49"/>
                </a:lnTo>
                <a:lnTo>
                  <a:pt x="32" y="48"/>
                </a:lnTo>
                <a:lnTo>
                  <a:pt x="2193" y="48"/>
                </a:lnTo>
                <a:lnTo>
                  <a:pt x="2197" y="48"/>
                </a:lnTo>
                <a:lnTo>
                  <a:pt x="2194" y="49"/>
                </a:lnTo>
                <a:lnTo>
                  <a:pt x="2202" y="45"/>
                </a:lnTo>
                <a:lnTo>
                  <a:pt x="2198" y="49"/>
                </a:lnTo>
                <a:lnTo>
                  <a:pt x="2202" y="40"/>
                </a:lnTo>
                <a:lnTo>
                  <a:pt x="2202" y="45"/>
                </a:lnTo>
                <a:lnTo>
                  <a:pt x="2200" y="36"/>
                </a:lnTo>
                <a:lnTo>
                  <a:pt x="2200" y="38"/>
                </a:lnTo>
                <a:lnTo>
                  <a:pt x="2198" y="34"/>
                </a:lnTo>
                <a:lnTo>
                  <a:pt x="2200" y="36"/>
                </a:lnTo>
                <a:lnTo>
                  <a:pt x="2192" y="28"/>
                </a:lnTo>
                <a:lnTo>
                  <a:pt x="2194" y="30"/>
                </a:lnTo>
                <a:lnTo>
                  <a:pt x="2190" y="28"/>
                </a:lnTo>
                <a:lnTo>
                  <a:pt x="2192" y="28"/>
                </a:lnTo>
                <a:lnTo>
                  <a:pt x="2183" y="26"/>
                </a:lnTo>
                <a:lnTo>
                  <a:pt x="2187" y="26"/>
                </a:lnTo>
                <a:lnTo>
                  <a:pt x="2179" y="29"/>
                </a:lnTo>
                <a:lnTo>
                  <a:pt x="2183" y="26"/>
                </a:lnTo>
                <a:lnTo>
                  <a:pt x="2178" y="33"/>
                </a:lnTo>
                <a:lnTo>
                  <a:pt x="2179" y="32"/>
                </a:lnTo>
                <a:lnTo>
                  <a:pt x="2177" y="36"/>
                </a:lnTo>
                <a:lnTo>
                  <a:pt x="2177" y="32"/>
                </a:lnTo>
                <a:lnTo>
                  <a:pt x="2177" y="48"/>
                </a:lnTo>
                <a:lnTo>
                  <a:pt x="2177" y="45"/>
                </a:lnTo>
                <a:lnTo>
                  <a:pt x="2179" y="50"/>
                </a:lnTo>
                <a:lnTo>
                  <a:pt x="2178" y="49"/>
                </a:lnTo>
                <a:lnTo>
                  <a:pt x="2183" y="57"/>
                </a:lnTo>
                <a:lnTo>
                  <a:pt x="2179" y="54"/>
                </a:lnTo>
                <a:lnTo>
                  <a:pt x="2187" y="57"/>
                </a:lnTo>
                <a:lnTo>
                  <a:pt x="2183" y="57"/>
                </a:lnTo>
                <a:lnTo>
                  <a:pt x="2192" y="55"/>
                </a:lnTo>
                <a:lnTo>
                  <a:pt x="2190" y="55"/>
                </a:lnTo>
                <a:lnTo>
                  <a:pt x="2194" y="53"/>
                </a:lnTo>
                <a:lnTo>
                  <a:pt x="2192" y="55"/>
                </a:lnTo>
                <a:lnTo>
                  <a:pt x="2200" y="47"/>
                </a:lnTo>
                <a:lnTo>
                  <a:pt x="2198" y="49"/>
                </a:lnTo>
                <a:lnTo>
                  <a:pt x="2200" y="45"/>
                </a:lnTo>
                <a:lnTo>
                  <a:pt x="2200" y="47"/>
                </a:lnTo>
                <a:lnTo>
                  <a:pt x="2202" y="38"/>
                </a:lnTo>
                <a:lnTo>
                  <a:pt x="2202" y="42"/>
                </a:lnTo>
                <a:lnTo>
                  <a:pt x="2199" y="34"/>
                </a:lnTo>
                <a:lnTo>
                  <a:pt x="2202" y="38"/>
                </a:lnTo>
                <a:lnTo>
                  <a:pt x="2194" y="33"/>
                </a:lnTo>
                <a:lnTo>
                  <a:pt x="2195" y="34"/>
                </a:lnTo>
                <a:lnTo>
                  <a:pt x="2190" y="32"/>
                </a:lnTo>
                <a:lnTo>
                  <a:pt x="2193" y="32"/>
                </a:lnTo>
                <a:lnTo>
                  <a:pt x="32" y="32"/>
                </a:lnTo>
                <a:lnTo>
                  <a:pt x="36" y="32"/>
                </a:lnTo>
                <a:lnTo>
                  <a:pt x="32" y="34"/>
                </a:lnTo>
                <a:lnTo>
                  <a:pt x="33" y="33"/>
                </a:lnTo>
                <a:lnTo>
                  <a:pt x="26" y="38"/>
                </a:lnTo>
                <a:lnTo>
                  <a:pt x="29" y="34"/>
                </a:lnTo>
                <a:lnTo>
                  <a:pt x="26" y="42"/>
                </a:lnTo>
                <a:lnTo>
                  <a:pt x="26" y="38"/>
                </a:lnTo>
                <a:lnTo>
                  <a:pt x="28" y="47"/>
                </a:lnTo>
                <a:lnTo>
                  <a:pt x="28" y="45"/>
                </a:lnTo>
                <a:lnTo>
                  <a:pt x="30" y="49"/>
                </a:lnTo>
                <a:lnTo>
                  <a:pt x="28" y="47"/>
                </a:lnTo>
                <a:lnTo>
                  <a:pt x="36" y="55"/>
                </a:lnTo>
                <a:lnTo>
                  <a:pt x="34" y="53"/>
                </a:lnTo>
                <a:lnTo>
                  <a:pt x="38" y="55"/>
                </a:lnTo>
                <a:lnTo>
                  <a:pt x="36" y="55"/>
                </a:lnTo>
                <a:lnTo>
                  <a:pt x="45" y="57"/>
                </a:lnTo>
                <a:lnTo>
                  <a:pt x="40" y="57"/>
                </a:lnTo>
                <a:lnTo>
                  <a:pt x="49" y="53"/>
                </a:lnTo>
                <a:lnTo>
                  <a:pt x="45" y="57"/>
                </a:lnTo>
                <a:lnTo>
                  <a:pt x="49" y="49"/>
                </a:lnTo>
                <a:lnTo>
                  <a:pt x="48" y="52"/>
                </a:lnTo>
                <a:lnTo>
                  <a:pt x="48" y="48"/>
                </a:lnTo>
                <a:lnTo>
                  <a:pt x="48" y="32"/>
                </a:lnTo>
                <a:close/>
                <a:moveTo>
                  <a:pt x="32" y="32"/>
                </a:moveTo>
                <a:cubicBezTo>
                  <a:pt x="32" y="29"/>
                  <a:pt x="35" y="26"/>
                  <a:pt x="39" y="25"/>
                </a:cubicBezTo>
                <a:cubicBezTo>
                  <a:pt x="42" y="24"/>
                  <a:pt x="46" y="26"/>
                  <a:pt x="48" y="29"/>
                </a:cubicBezTo>
                <a:lnTo>
                  <a:pt x="50" y="33"/>
                </a:lnTo>
                <a:cubicBezTo>
                  <a:pt x="52" y="37"/>
                  <a:pt x="50" y="41"/>
                  <a:pt x="46" y="44"/>
                </a:cubicBezTo>
                <a:cubicBezTo>
                  <a:pt x="42" y="46"/>
                  <a:pt x="38" y="44"/>
                  <a:pt x="36" y="40"/>
                </a:cubicBezTo>
                <a:lnTo>
                  <a:pt x="32" y="33"/>
                </a:lnTo>
                <a:cubicBezTo>
                  <a:pt x="30" y="30"/>
                  <a:pt x="30" y="27"/>
                  <a:pt x="33" y="24"/>
                </a:cubicBezTo>
                <a:cubicBezTo>
                  <a:pt x="35" y="21"/>
                  <a:pt x="39" y="21"/>
                  <a:pt x="42" y="22"/>
                </a:cubicBezTo>
                <a:lnTo>
                  <a:pt x="50" y="26"/>
                </a:lnTo>
                <a:cubicBezTo>
                  <a:pt x="53" y="28"/>
                  <a:pt x="55" y="31"/>
                  <a:pt x="54" y="34"/>
                </a:cubicBezTo>
                <a:cubicBezTo>
                  <a:pt x="54" y="38"/>
                  <a:pt x="52" y="41"/>
                  <a:pt x="48" y="41"/>
                </a:cubicBezTo>
                <a:lnTo>
                  <a:pt x="39" y="43"/>
                </a:lnTo>
                <a:cubicBezTo>
                  <a:pt x="35" y="44"/>
                  <a:pt x="31" y="42"/>
                  <a:pt x="30" y="38"/>
                </a:cubicBezTo>
                <a:cubicBezTo>
                  <a:pt x="29" y="34"/>
                  <a:pt x="30" y="30"/>
                  <a:pt x="34" y="28"/>
                </a:cubicBezTo>
                <a:lnTo>
                  <a:pt x="38" y="26"/>
                </a:lnTo>
                <a:cubicBezTo>
                  <a:pt x="41" y="25"/>
                  <a:pt x="46" y="26"/>
                  <a:pt x="48" y="29"/>
                </a:cubicBezTo>
                <a:cubicBezTo>
                  <a:pt x="50" y="32"/>
                  <a:pt x="50" y="36"/>
                  <a:pt x="47" y="39"/>
                </a:cubicBezTo>
                <a:lnTo>
                  <a:pt x="39" y="47"/>
                </a:lnTo>
                <a:cubicBezTo>
                  <a:pt x="36" y="50"/>
                  <a:pt x="32" y="50"/>
                  <a:pt x="29" y="48"/>
                </a:cubicBezTo>
                <a:cubicBezTo>
                  <a:pt x="26" y="46"/>
                  <a:pt x="25" y="41"/>
                  <a:pt x="26" y="38"/>
                </a:cubicBezTo>
                <a:lnTo>
                  <a:pt x="28" y="34"/>
                </a:lnTo>
                <a:cubicBezTo>
                  <a:pt x="30" y="30"/>
                  <a:pt x="34" y="29"/>
                  <a:pt x="38" y="30"/>
                </a:cubicBezTo>
                <a:cubicBezTo>
                  <a:pt x="42" y="31"/>
                  <a:pt x="44" y="35"/>
                  <a:pt x="43" y="39"/>
                </a:cubicBezTo>
                <a:lnTo>
                  <a:pt x="41" y="48"/>
                </a:lnTo>
                <a:cubicBezTo>
                  <a:pt x="41" y="52"/>
                  <a:pt x="38" y="54"/>
                  <a:pt x="34" y="54"/>
                </a:cubicBezTo>
                <a:cubicBezTo>
                  <a:pt x="31" y="55"/>
                  <a:pt x="28" y="53"/>
                  <a:pt x="26" y="50"/>
                </a:cubicBezTo>
                <a:lnTo>
                  <a:pt x="22" y="42"/>
                </a:lnTo>
                <a:cubicBezTo>
                  <a:pt x="21" y="39"/>
                  <a:pt x="21" y="35"/>
                  <a:pt x="24" y="33"/>
                </a:cubicBezTo>
                <a:cubicBezTo>
                  <a:pt x="27" y="30"/>
                  <a:pt x="30" y="30"/>
                  <a:pt x="33" y="32"/>
                </a:cubicBezTo>
                <a:lnTo>
                  <a:pt x="40" y="36"/>
                </a:lnTo>
                <a:cubicBezTo>
                  <a:pt x="44" y="38"/>
                  <a:pt x="46" y="42"/>
                  <a:pt x="44" y="46"/>
                </a:cubicBezTo>
                <a:cubicBezTo>
                  <a:pt x="41" y="50"/>
                  <a:pt x="37" y="52"/>
                  <a:pt x="33" y="50"/>
                </a:cubicBezTo>
                <a:lnTo>
                  <a:pt x="29" y="48"/>
                </a:lnTo>
                <a:cubicBezTo>
                  <a:pt x="26" y="46"/>
                  <a:pt x="24" y="42"/>
                  <a:pt x="25" y="39"/>
                </a:cubicBezTo>
                <a:cubicBezTo>
                  <a:pt x="26" y="35"/>
                  <a:pt x="29" y="32"/>
                  <a:pt x="32" y="32"/>
                </a:cubicBezTo>
                <a:lnTo>
                  <a:pt x="2193" y="32"/>
                </a:lnTo>
                <a:cubicBezTo>
                  <a:pt x="2197" y="32"/>
                  <a:pt x="2201" y="35"/>
                  <a:pt x="2201" y="39"/>
                </a:cubicBezTo>
                <a:cubicBezTo>
                  <a:pt x="2202" y="43"/>
                  <a:pt x="2200" y="47"/>
                  <a:pt x="2196" y="48"/>
                </a:cubicBezTo>
                <a:lnTo>
                  <a:pt x="2193" y="49"/>
                </a:lnTo>
                <a:cubicBezTo>
                  <a:pt x="2189" y="50"/>
                  <a:pt x="2185" y="48"/>
                  <a:pt x="2183" y="45"/>
                </a:cubicBezTo>
                <a:cubicBezTo>
                  <a:pt x="2181" y="41"/>
                  <a:pt x="2183" y="36"/>
                  <a:pt x="2187" y="34"/>
                </a:cubicBezTo>
                <a:lnTo>
                  <a:pt x="2195" y="30"/>
                </a:lnTo>
                <a:cubicBezTo>
                  <a:pt x="2198" y="29"/>
                  <a:pt x="2202" y="29"/>
                  <a:pt x="2204" y="32"/>
                </a:cubicBezTo>
                <a:cubicBezTo>
                  <a:pt x="2206" y="34"/>
                  <a:pt x="2207" y="38"/>
                  <a:pt x="2206" y="41"/>
                </a:cubicBezTo>
                <a:lnTo>
                  <a:pt x="2202" y="50"/>
                </a:lnTo>
                <a:cubicBezTo>
                  <a:pt x="2200" y="53"/>
                  <a:pt x="2197" y="55"/>
                  <a:pt x="2194" y="54"/>
                </a:cubicBezTo>
                <a:cubicBezTo>
                  <a:pt x="2190" y="54"/>
                  <a:pt x="2187" y="52"/>
                  <a:pt x="2187" y="48"/>
                </a:cubicBezTo>
                <a:lnTo>
                  <a:pt x="2185" y="39"/>
                </a:lnTo>
                <a:cubicBezTo>
                  <a:pt x="2184" y="35"/>
                  <a:pt x="2186" y="31"/>
                  <a:pt x="2190" y="30"/>
                </a:cubicBezTo>
                <a:cubicBezTo>
                  <a:pt x="2194" y="29"/>
                  <a:pt x="2198" y="30"/>
                  <a:pt x="2200" y="34"/>
                </a:cubicBezTo>
                <a:lnTo>
                  <a:pt x="2202" y="38"/>
                </a:lnTo>
                <a:cubicBezTo>
                  <a:pt x="2203" y="41"/>
                  <a:pt x="2202" y="46"/>
                  <a:pt x="2199" y="48"/>
                </a:cubicBezTo>
                <a:cubicBezTo>
                  <a:pt x="2196" y="50"/>
                  <a:pt x="2192" y="50"/>
                  <a:pt x="2189" y="47"/>
                </a:cubicBezTo>
                <a:lnTo>
                  <a:pt x="2181" y="39"/>
                </a:lnTo>
                <a:cubicBezTo>
                  <a:pt x="2178" y="36"/>
                  <a:pt x="2178" y="32"/>
                  <a:pt x="2180" y="29"/>
                </a:cubicBezTo>
                <a:cubicBezTo>
                  <a:pt x="2182" y="26"/>
                  <a:pt x="2187" y="25"/>
                  <a:pt x="2190" y="26"/>
                </a:cubicBezTo>
                <a:lnTo>
                  <a:pt x="2194" y="28"/>
                </a:lnTo>
                <a:cubicBezTo>
                  <a:pt x="2198" y="30"/>
                  <a:pt x="2199" y="34"/>
                  <a:pt x="2198" y="38"/>
                </a:cubicBezTo>
                <a:cubicBezTo>
                  <a:pt x="2197" y="42"/>
                  <a:pt x="2193" y="44"/>
                  <a:pt x="2189" y="43"/>
                </a:cubicBezTo>
                <a:lnTo>
                  <a:pt x="2180" y="41"/>
                </a:lnTo>
                <a:cubicBezTo>
                  <a:pt x="2176" y="41"/>
                  <a:pt x="2174" y="38"/>
                  <a:pt x="2173" y="34"/>
                </a:cubicBezTo>
                <a:cubicBezTo>
                  <a:pt x="2173" y="30"/>
                  <a:pt x="2175" y="27"/>
                  <a:pt x="2179" y="26"/>
                </a:cubicBezTo>
                <a:lnTo>
                  <a:pt x="2187" y="23"/>
                </a:lnTo>
                <a:cubicBezTo>
                  <a:pt x="2190" y="22"/>
                  <a:pt x="2194" y="23"/>
                  <a:pt x="2196" y="26"/>
                </a:cubicBezTo>
                <a:cubicBezTo>
                  <a:pt x="2198" y="28"/>
                  <a:pt x="2198" y="32"/>
                  <a:pt x="2196" y="35"/>
                </a:cubicBezTo>
                <a:lnTo>
                  <a:pt x="2191" y="42"/>
                </a:lnTo>
                <a:cubicBezTo>
                  <a:pt x="2189" y="45"/>
                  <a:pt x="2185" y="46"/>
                  <a:pt x="2181" y="45"/>
                </a:cubicBezTo>
                <a:cubicBezTo>
                  <a:pt x="2178" y="43"/>
                  <a:pt x="2176" y="40"/>
                  <a:pt x="2177" y="36"/>
                </a:cubicBezTo>
                <a:lnTo>
                  <a:pt x="2178" y="31"/>
                </a:lnTo>
                <a:cubicBezTo>
                  <a:pt x="2178" y="27"/>
                  <a:pt x="2182" y="24"/>
                  <a:pt x="2186" y="24"/>
                </a:cubicBezTo>
                <a:cubicBezTo>
                  <a:pt x="2190" y="25"/>
                  <a:pt x="2193" y="28"/>
                  <a:pt x="2193" y="32"/>
                </a:cubicBezTo>
                <a:lnTo>
                  <a:pt x="2193" y="48"/>
                </a:lnTo>
                <a:cubicBezTo>
                  <a:pt x="2193" y="53"/>
                  <a:pt x="2190" y="56"/>
                  <a:pt x="2186" y="56"/>
                </a:cubicBezTo>
                <a:cubicBezTo>
                  <a:pt x="2182" y="57"/>
                  <a:pt x="2179" y="54"/>
                  <a:pt x="2178" y="50"/>
                </a:cubicBezTo>
                <a:lnTo>
                  <a:pt x="2177" y="46"/>
                </a:lnTo>
                <a:cubicBezTo>
                  <a:pt x="2176" y="43"/>
                  <a:pt x="2178" y="39"/>
                  <a:pt x="2181" y="37"/>
                </a:cubicBezTo>
                <a:cubicBezTo>
                  <a:pt x="2185" y="36"/>
                  <a:pt x="2189" y="37"/>
                  <a:pt x="2191" y="40"/>
                </a:cubicBezTo>
                <a:lnTo>
                  <a:pt x="2196" y="48"/>
                </a:lnTo>
                <a:cubicBezTo>
                  <a:pt x="2198" y="51"/>
                  <a:pt x="2198" y="55"/>
                  <a:pt x="2196" y="58"/>
                </a:cubicBezTo>
                <a:cubicBezTo>
                  <a:pt x="2193" y="60"/>
                  <a:pt x="2190" y="61"/>
                  <a:pt x="2187" y="60"/>
                </a:cubicBezTo>
                <a:lnTo>
                  <a:pt x="2179" y="57"/>
                </a:lnTo>
                <a:cubicBezTo>
                  <a:pt x="2175" y="56"/>
                  <a:pt x="2173" y="52"/>
                  <a:pt x="2173" y="49"/>
                </a:cubicBezTo>
                <a:cubicBezTo>
                  <a:pt x="2174" y="45"/>
                  <a:pt x="2176" y="42"/>
                  <a:pt x="2180" y="42"/>
                </a:cubicBezTo>
                <a:lnTo>
                  <a:pt x="2189" y="40"/>
                </a:lnTo>
                <a:cubicBezTo>
                  <a:pt x="2193" y="39"/>
                  <a:pt x="2197" y="41"/>
                  <a:pt x="2198" y="45"/>
                </a:cubicBezTo>
                <a:cubicBezTo>
                  <a:pt x="2199" y="49"/>
                  <a:pt x="2198" y="53"/>
                  <a:pt x="2194" y="55"/>
                </a:cubicBezTo>
                <a:lnTo>
                  <a:pt x="2190" y="57"/>
                </a:lnTo>
                <a:cubicBezTo>
                  <a:pt x="2187" y="58"/>
                  <a:pt x="2182" y="57"/>
                  <a:pt x="2180" y="54"/>
                </a:cubicBezTo>
                <a:cubicBezTo>
                  <a:pt x="2178" y="51"/>
                  <a:pt x="2178" y="47"/>
                  <a:pt x="2181" y="44"/>
                </a:cubicBezTo>
                <a:lnTo>
                  <a:pt x="2189" y="36"/>
                </a:lnTo>
                <a:cubicBezTo>
                  <a:pt x="2192" y="33"/>
                  <a:pt x="2196" y="33"/>
                  <a:pt x="2199" y="35"/>
                </a:cubicBezTo>
                <a:cubicBezTo>
                  <a:pt x="2202" y="37"/>
                  <a:pt x="2203" y="42"/>
                  <a:pt x="2202" y="45"/>
                </a:cubicBezTo>
                <a:lnTo>
                  <a:pt x="2200" y="49"/>
                </a:lnTo>
                <a:cubicBezTo>
                  <a:pt x="2198" y="53"/>
                  <a:pt x="2194" y="54"/>
                  <a:pt x="2190" y="53"/>
                </a:cubicBezTo>
                <a:cubicBezTo>
                  <a:pt x="2186" y="52"/>
                  <a:pt x="2184" y="48"/>
                  <a:pt x="2185" y="44"/>
                </a:cubicBezTo>
                <a:lnTo>
                  <a:pt x="2187" y="35"/>
                </a:lnTo>
                <a:cubicBezTo>
                  <a:pt x="2187" y="31"/>
                  <a:pt x="2190" y="29"/>
                  <a:pt x="2194" y="28"/>
                </a:cubicBezTo>
                <a:cubicBezTo>
                  <a:pt x="2197" y="28"/>
                  <a:pt x="2201" y="30"/>
                  <a:pt x="2202" y="34"/>
                </a:cubicBezTo>
                <a:lnTo>
                  <a:pt x="2205" y="42"/>
                </a:lnTo>
                <a:cubicBezTo>
                  <a:pt x="2206" y="45"/>
                  <a:pt x="2205" y="48"/>
                  <a:pt x="2203" y="51"/>
                </a:cubicBezTo>
                <a:cubicBezTo>
                  <a:pt x="2200" y="53"/>
                  <a:pt x="2196" y="53"/>
                  <a:pt x="2193" y="51"/>
                </a:cubicBezTo>
                <a:lnTo>
                  <a:pt x="2185" y="46"/>
                </a:lnTo>
                <a:cubicBezTo>
                  <a:pt x="2182" y="44"/>
                  <a:pt x="2181" y="40"/>
                  <a:pt x="2182" y="36"/>
                </a:cubicBezTo>
                <a:cubicBezTo>
                  <a:pt x="2184" y="33"/>
                  <a:pt x="2188" y="31"/>
                  <a:pt x="2191" y="32"/>
                </a:cubicBezTo>
                <a:lnTo>
                  <a:pt x="2195" y="33"/>
                </a:lnTo>
                <a:cubicBezTo>
                  <a:pt x="2199" y="34"/>
                  <a:pt x="2202" y="37"/>
                  <a:pt x="2201" y="41"/>
                </a:cubicBezTo>
                <a:cubicBezTo>
                  <a:pt x="2201" y="45"/>
                  <a:pt x="2198" y="48"/>
                  <a:pt x="2193" y="48"/>
                </a:cubicBezTo>
                <a:lnTo>
                  <a:pt x="32" y="48"/>
                </a:lnTo>
                <a:cubicBezTo>
                  <a:pt x="28" y="48"/>
                  <a:pt x="25" y="45"/>
                  <a:pt x="24" y="41"/>
                </a:cubicBezTo>
                <a:cubicBezTo>
                  <a:pt x="24" y="37"/>
                  <a:pt x="27" y="33"/>
                  <a:pt x="31" y="33"/>
                </a:cubicBezTo>
                <a:lnTo>
                  <a:pt x="36" y="32"/>
                </a:lnTo>
                <a:cubicBezTo>
                  <a:pt x="40" y="31"/>
                  <a:pt x="43" y="33"/>
                  <a:pt x="45" y="36"/>
                </a:cubicBezTo>
                <a:cubicBezTo>
                  <a:pt x="46" y="40"/>
                  <a:pt x="45" y="44"/>
                  <a:pt x="42" y="46"/>
                </a:cubicBezTo>
                <a:lnTo>
                  <a:pt x="35" y="51"/>
                </a:lnTo>
                <a:cubicBezTo>
                  <a:pt x="32" y="53"/>
                  <a:pt x="28" y="53"/>
                  <a:pt x="26" y="51"/>
                </a:cubicBezTo>
                <a:cubicBezTo>
                  <a:pt x="23" y="49"/>
                  <a:pt x="22" y="45"/>
                  <a:pt x="23" y="42"/>
                </a:cubicBezTo>
                <a:lnTo>
                  <a:pt x="26" y="34"/>
                </a:lnTo>
                <a:cubicBezTo>
                  <a:pt x="27" y="30"/>
                  <a:pt x="30" y="28"/>
                  <a:pt x="34" y="28"/>
                </a:cubicBezTo>
                <a:cubicBezTo>
                  <a:pt x="38" y="29"/>
                  <a:pt x="41" y="31"/>
                  <a:pt x="41" y="35"/>
                </a:cubicBezTo>
                <a:lnTo>
                  <a:pt x="43" y="44"/>
                </a:lnTo>
                <a:cubicBezTo>
                  <a:pt x="44" y="48"/>
                  <a:pt x="42" y="52"/>
                  <a:pt x="38" y="53"/>
                </a:cubicBezTo>
                <a:cubicBezTo>
                  <a:pt x="34" y="54"/>
                  <a:pt x="30" y="53"/>
                  <a:pt x="28" y="49"/>
                </a:cubicBezTo>
                <a:lnTo>
                  <a:pt x="26" y="45"/>
                </a:lnTo>
                <a:cubicBezTo>
                  <a:pt x="25" y="42"/>
                  <a:pt x="26" y="37"/>
                  <a:pt x="29" y="35"/>
                </a:cubicBezTo>
                <a:cubicBezTo>
                  <a:pt x="32" y="33"/>
                  <a:pt x="36" y="33"/>
                  <a:pt x="39" y="36"/>
                </a:cubicBezTo>
                <a:lnTo>
                  <a:pt x="47" y="44"/>
                </a:lnTo>
                <a:cubicBezTo>
                  <a:pt x="50" y="47"/>
                  <a:pt x="50" y="51"/>
                  <a:pt x="48" y="54"/>
                </a:cubicBezTo>
                <a:cubicBezTo>
                  <a:pt x="46" y="57"/>
                  <a:pt x="41" y="58"/>
                  <a:pt x="38" y="57"/>
                </a:cubicBezTo>
                <a:lnTo>
                  <a:pt x="34" y="55"/>
                </a:lnTo>
                <a:cubicBezTo>
                  <a:pt x="30" y="53"/>
                  <a:pt x="29" y="49"/>
                  <a:pt x="30" y="45"/>
                </a:cubicBezTo>
                <a:cubicBezTo>
                  <a:pt x="31" y="41"/>
                  <a:pt x="35" y="39"/>
                  <a:pt x="39" y="40"/>
                </a:cubicBezTo>
                <a:lnTo>
                  <a:pt x="48" y="42"/>
                </a:lnTo>
                <a:cubicBezTo>
                  <a:pt x="52" y="42"/>
                  <a:pt x="54" y="45"/>
                  <a:pt x="54" y="49"/>
                </a:cubicBezTo>
                <a:cubicBezTo>
                  <a:pt x="55" y="52"/>
                  <a:pt x="53" y="55"/>
                  <a:pt x="50" y="57"/>
                </a:cubicBezTo>
                <a:lnTo>
                  <a:pt x="41" y="61"/>
                </a:lnTo>
                <a:cubicBezTo>
                  <a:pt x="38" y="62"/>
                  <a:pt x="34" y="61"/>
                  <a:pt x="32" y="59"/>
                </a:cubicBezTo>
                <a:cubicBezTo>
                  <a:pt x="29" y="57"/>
                  <a:pt x="29" y="53"/>
                  <a:pt x="30" y="50"/>
                </a:cubicBezTo>
                <a:lnTo>
                  <a:pt x="34" y="42"/>
                </a:lnTo>
                <a:cubicBezTo>
                  <a:pt x="36" y="38"/>
                  <a:pt x="41" y="36"/>
                  <a:pt x="45" y="38"/>
                </a:cubicBezTo>
                <a:cubicBezTo>
                  <a:pt x="48" y="40"/>
                  <a:pt x="50" y="44"/>
                  <a:pt x="49" y="48"/>
                </a:cubicBezTo>
                <a:lnTo>
                  <a:pt x="48" y="51"/>
                </a:lnTo>
                <a:cubicBezTo>
                  <a:pt x="47" y="55"/>
                  <a:pt x="43" y="57"/>
                  <a:pt x="39" y="56"/>
                </a:cubicBezTo>
                <a:cubicBezTo>
                  <a:pt x="35" y="56"/>
                  <a:pt x="32" y="52"/>
                  <a:pt x="32" y="48"/>
                </a:cubicBezTo>
                <a:lnTo>
                  <a:pt x="32" y="32"/>
                </a:lnTo>
                <a:close/>
                <a:moveTo>
                  <a:pt x="48" y="48"/>
                </a:moveTo>
                <a:lnTo>
                  <a:pt x="33" y="46"/>
                </a:lnTo>
                <a:lnTo>
                  <a:pt x="34" y="43"/>
                </a:lnTo>
                <a:lnTo>
                  <a:pt x="49" y="49"/>
                </a:lnTo>
                <a:lnTo>
                  <a:pt x="45" y="57"/>
                </a:lnTo>
                <a:lnTo>
                  <a:pt x="34" y="46"/>
                </a:lnTo>
                <a:lnTo>
                  <a:pt x="43" y="42"/>
                </a:lnTo>
                <a:lnTo>
                  <a:pt x="45" y="57"/>
                </a:lnTo>
                <a:lnTo>
                  <a:pt x="36" y="55"/>
                </a:lnTo>
                <a:lnTo>
                  <a:pt x="41" y="40"/>
                </a:lnTo>
                <a:lnTo>
                  <a:pt x="45" y="42"/>
                </a:lnTo>
                <a:lnTo>
                  <a:pt x="36" y="55"/>
                </a:lnTo>
                <a:lnTo>
                  <a:pt x="28" y="47"/>
                </a:lnTo>
                <a:lnTo>
                  <a:pt x="41" y="38"/>
                </a:lnTo>
                <a:lnTo>
                  <a:pt x="43" y="42"/>
                </a:lnTo>
                <a:lnTo>
                  <a:pt x="28" y="47"/>
                </a:lnTo>
                <a:lnTo>
                  <a:pt x="26" y="38"/>
                </a:lnTo>
                <a:lnTo>
                  <a:pt x="41" y="39"/>
                </a:lnTo>
                <a:lnTo>
                  <a:pt x="38" y="47"/>
                </a:lnTo>
                <a:lnTo>
                  <a:pt x="26" y="38"/>
                </a:lnTo>
                <a:lnTo>
                  <a:pt x="33" y="33"/>
                </a:lnTo>
                <a:lnTo>
                  <a:pt x="39" y="47"/>
                </a:lnTo>
                <a:lnTo>
                  <a:pt x="34" y="48"/>
                </a:lnTo>
                <a:lnTo>
                  <a:pt x="32" y="32"/>
                </a:lnTo>
                <a:lnTo>
                  <a:pt x="2193" y="32"/>
                </a:lnTo>
                <a:lnTo>
                  <a:pt x="2192" y="48"/>
                </a:lnTo>
                <a:lnTo>
                  <a:pt x="2188" y="47"/>
                </a:lnTo>
                <a:lnTo>
                  <a:pt x="2194" y="33"/>
                </a:lnTo>
                <a:lnTo>
                  <a:pt x="2202" y="38"/>
                </a:lnTo>
                <a:lnTo>
                  <a:pt x="2190" y="47"/>
                </a:lnTo>
                <a:lnTo>
                  <a:pt x="2187" y="39"/>
                </a:lnTo>
                <a:lnTo>
                  <a:pt x="2202" y="38"/>
                </a:lnTo>
                <a:lnTo>
                  <a:pt x="2200" y="47"/>
                </a:lnTo>
                <a:lnTo>
                  <a:pt x="2185" y="42"/>
                </a:lnTo>
                <a:lnTo>
                  <a:pt x="2187" y="38"/>
                </a:lnTo>
                <a:lnTo>
                  <a:pt x="2200" y="47"/>
                </a:lnTo>
                <a:lnTo>
                  <a:pt x="2192" y="55"/>
                </a:lnTo>
                <a:lnTo>
                  <a:pt x="2183" y="42"/>
                </a:lnTo>
                <a:lnTo>
                  <a:pt x="2187" y="40"/>
                </a:lnTo>
                <a:lnTo>
                  <a:pt x="2192" y="55"/>
                </a:lnTo>
                <a:lnTo>
                  <a:pt x="2183" y="57"/>
                </a:lnTo>
                <a:lnTo>
                  <a:pt x="2184" y="42"/>
                </a:lnTo>
                <a:lnTo>
                  <a:pt x="2192" y="45"/>
                </a:lnTo>
                <a:lnTo>
                  <a:pt x="2183" y="57"/>
                </a:lnTo>
                <a:lnTo>
                  <a:pt x="2178" y="49"/>
                </a:lnTo>
                <a:lnTo>
                  <a:pt x="2192" y="43"/>
                </a:lnTo>
                <a:lnTo>
                  <a:pt x="2193" y="47"/>
                </a:lnTo>
                <a:lnTo>
                  <a:pt x="2177" y="48"/>
                </a:lnTo>
                <a:lnTo>
                  <a:pt x="2177" y="32"/>
                </a:lnTo>
                <a:lnTo>
                  <a:pt x="2193" y="34"/>
                </a:lnTo>
                <a:lnTo>
                  <a:pt x="2192" y="39"/>
                </a:lnTo>
                <a:lnTo>
                  <a:pt x="2178" y="33"/>
                </a:lnTo>
                <a:lnTo>
                  <a:pt x="2183" y="26"/>
                </a:lnTo>
                <a:lnTo>
                  <a:pt x="2192" y="38"/>
                </a:lnTo>
                <a:lnTo>
                  <a:pt x="2184" y="41"/>
                </a:lnTo>
                <a:lnTo>
                  <a:pt x="2183" y="26"/>
                </a:lnTo>
                <a:lnTo>
                  <a:pt x="2192" y="28"/>
                </a:lnTo>
                <a:lnTo>
                  <a:pt x="2187" y="43"/>
                </a:lnTo>
                <a:lnTo>
                  <a:pt x="2183" y="41"/>
                </a:lnTo>
                <a:lnTo>
                  <a:pt x="2192" y="28"/>
                </a:lnTo>
                <a:lnTo>
                  <a:pt x="2200" y="36"/>
                </a:lnTo>
                <a:lnTo>
                  <a:pt x="2187" y="45"/>
                </a:lnTo>
                <a:lnTo>
                  <a:pt x="2185" y="41"/>
                </a:lnTo>
                <a:lnTo>
                  <a:pt x="2200" y="36"/>
                </a:lnTo>
                <a:lnTo>
                  <a:pt x="2202" y="45"/>
                </a:lnTo>
                <a:lnTo>
                  <a:pt x="2187" y="43"/>
                </a:lnTo>
                <a:lnTo>
                  <a:pt x="2191" y="34"/>
                </a:lnTo>
                <a:lnTo>
                  <a:pt x="2202" y="45"/>
                </a:lnTo>
                <a:lnTo>
                  <a:pt x="2194" y="49"/>
                </a:lnTo>
                <a:lnTo>
                  <a:pt x="2188" y="34"/>
                </a:lnTo>
                <a:lnTo>
                  <a:pt x="2191" y="33"/>
                </a:lnTo>
                <a:lnTo>
                  <a:pt x="2193" y="48"/>
                </a:lnTo>
                <a:lnTo>
                  <a:pt x="32" y="48"/>
                </a:lnTo>
                <a:lnTo>
                  <a:pt x="36" y="33"/>
                </a:lnTo>
                <a:lnTo>
                  <a:pt x="40" y="35"/>
                </a:lnTo>
                <a:lnTo>
                  <a:pt x="32" y="49"/>
                </a:lnTo>
                <a:lnTo>
                  <a:pt x="25" y="45"/>
                </a:lnTo>
                <a:lnTo>
                  <a:pt x="37" y="35"/>
                </a:lnTo>
                <a:lnTo>
                  <a:pt x="41" y="43"/>
                </a:lnTo>
                <a:lnTo>
                  <a:pt x="26" y="45"/>
                </a:lnTo>
                <a:lnTo>
                  <a:pt x="28" y="36"/>
                </a:lnTo>
                <a:lnTo>
                  <a:pt x="43" y="41"/>
                </a:lnTo>
                <a:lnTo>
                  <a:pt x="41" y="45"/>
                </a:lnTo>
                <a:lnTo>
                  <a:pt x="28" y="36"/>
                </a:lnTo>
                <a:lnTo>
                  <a:pt x="36" y="28"/>
                </a:lnTo>
                <a:lnTo>
                  <a:pt x="45" y="41"/>
                </a:lnTo>
                <a:lnTo>
                  <a:pt x="41" y="43"/>
                </a:lnTo>
                <a:lnTo>
                  <a:pt x="36" y="28"/>
                </a:lnTo>
                <a:lnTo>
                  <a:pt x="45" y="26"/>
                </a:lnTo>
                <a:lnTo>
                  <a:pt x="43" y="41"/>
                </a:lnTo>
                <a:lnTo>
                  <a:pt x="35" y="37"/>
                </a:lnTo>
                <a:lnTo>
                  <a:pt x="45" y="25"/>
                </a:lnTo>
                <a:lnTo>
                  <a:pt x="49" y="32"/>
                </a:lnTo>
                <a:lnTo>
                  <a:pt x="35" y="40"/>
                </a:lnTo>
                <a:lnTo>
                  <a:pt x="33" y="36"/>
                </a:lnTo>
                <a:lnTo>
                  <a:pt x="48" y="32"/>
                </a:lnTo>
                <a:lnTo>
                  <a:pt x="48" y="48"/>
                </a:lnTo>
                <a:close/>
                <a:moveTo>
                  <a:pt x="16" y="32"/>
                </a:moveTo>
                <a:cubicBezTo>
                  <a:pt x="16" y="31"/>
                  <a:pt x="17" y="29"/>
                  <a:pt x="18" y="28"/>
                </a:cubicBezTo>
                <a:lnTo>
                  <a:pt x="22" y="22"/>
                </a:lnTo>
                <a:cubicBezTo>
                  <a:pt x="23" y="20"/>
                  <a:pt x="25" y="19"/>
                  <a:pt x="27" y="19"/>
                </a:cubicBezTo>
                <a:lnTo>
                  <a:pt x="35" y="18"/>
                </a:lnTo>
                <a:cubicBezTo>
                  <a:pt x="37" y="17"/>
                  <a:pt x="38" y="18"/>
                  <a:pt x="40" y="18"/>
                </a:cubicBezTo>
                <a:lnTo>
                  <a:pt x="54" y="24"/>
                </a:lnTo>
                <a:cubicBezTo>
                  <a:pt x="55" y="25"/>
                  <a:pt x="56" y="26"/>
                  <a:pt x="57" y="27"/>
                </a:cubicBezTo>
                <a:lnTo>
                  <a:pt x="61" y="33"/>
                </a:lnTo>
                <a:cubicBezTo>
                  <a:pt x="62" y="35"/>
                  <a:pt x="63" y="37"/>
                  <a:pt x="62" y="40"/>
                </a:cubicBezTo>
                <a:lnTo>
                  <a:pt x="60" y="47"/>
                </a:lnTo>
                <a:cubicBezTo>
                  <a:pt x="60" y="48"/>
                  <a:pt x="59" y="49"/>
                  <a:pt x="58" y="50"/>
                </a:cubicBezTo>
                <a:lnTo>
                  <a:pt x="50" y="58"/>
                </a:lnTo>
                <a:cubicBezTo>
                  <a:pt x="49" y="59"/>
                  <a:pt x="48" y="60"/>
                  <a:pt x="47" y="60"/>
                </a:cubicBezTo>
                <a:lnTo>
                  <a:pt x="40" y="62"/>
                </a:lnTo>
                <a:cubicBezTo>
                  <a:pt x="37" y="63"/>
                  <a:pt x="35" y="62"/>
                  <a:pt x="33" y="61"/>
                </a:cubicBezTo>
                <a:lnTo>
                  <a:pt x="27" y="57"/>
                </a:lnTo>
                <a:cubicBezTo>
                  <a:pt x="26" y="56"/>
                  <a:pt x="25" y="55"/>
                  <a:pt x="24" y="54"/>
                </a:cubicBezTo>
                <a:lnTo>
                  <a:pt x="18" y="40"/>
                </a:lnTo>
                <a:cubicBezTo>
                  <a:pt x="18" y="38"/>
                  <a:pt x="17" y="37"/>
                  <a:pt x="18" y="35"/>
                </a:cubicBezTo>
                <a:lnTo>
                  <a:pt x="19" y="27"/>
                </a:lnTo>
                <a:cubicBezTo>
                  <a:pt x="19" y="25"/>
                  <a:pt x="20" y="23"/>
                  <a:pt x="22" y="22"/>
                </a:cubicBezTo>
                <a:lnTo>
                  <a:pt x="28" y="18"/>
                </a:lnTo>
                <a:cubicBezTo>
                  <a:pt x="29" y="17"/>
                  <a:pt x="31" y="16"/>
                  <a:pt x="32" y="16"/>
                </a:cubicBezTo>
                <a:lnTo>
                  <a:pt x="2193" y="16"/>
                </a:lnTo>
                <a:cubicBezTo>
                  <a:pt x="2195" y="16"/>
                  <a:pt x="2196" y="17"/>
                  <a:pt x="2197" y="18"/>
                </a:cubicBezTo>
                <a:lnTo>
                  <a:pt x="2204" y="22"/>
                </a:lnTo>
                <a:cubicBezTo>
                  <a:pt x="2207" y="23"/>
                  <a:pt x="2208" y="25"/>
                  <a:pt x="2208" y="27"/>
                </a:cubicBezTo>
                <a:lnTo>
                  <a:pt x="2209" y="34"/>
                </a:lnTo>
                <a:cubicBezTo>
                  <a:pt x="2210" y="36"/>
                  <a:pt x="2209" y="37"/>
                  <a:pt x="2209" y="38"/>
                </a:cubicBezTo>
                <a:lnTo>
                  <a:pt x="2204" y="52"/>
                </a:lnTo>
                <a:cubicBezTo>
                  <a:pt x="2204" y="54"/>
                  <a:pt x="2203" y="55"/>
                  <a:pt x="2202" y="56"/>
                </a:cubicBezTo>
                <a:lnTo>
                  <a:pt x="2196" y="61"/>
                </a:lnTo>
                <a:cubicBezTo>
                  <a:pt x="2194" y="62"/>
                  <a:pt x="2191" y="63"/>
                  <a:pt x="2188" y="62"/>
                </a:cubicBezTo>
                <a:lnTo>
                  <a:pt x="2181" y="60"/>
                </a:lnTo>
                <a:cubicBezTo>
                  <a:pt x="2180" y="60"/>
                  <a:pt x="2179" y="59"/>
                  <a:pt x="2178" y="58"/>
                </a:cubicBezTo>
                <a:lnTo>
                  <a:pt x="2170" y="50"/>
                </a:lnTo>
                <a:cubicBezTo>
                  <a:pt x="2169" y="49"/>
                  <a:pt x="2168" y="48"/>
                  <a:pt x="2168" y="47"/>
                </a:cubicBezTo>
                <a:lnTo>
                  <a:pt x="2166" y="40"/>
                </a:lnTo>
                <a:cubicBezTo>
                  <a:pt x="2165" y="37"/>
                  <a:pt x="2165" y="35"/>
                  <a:pt x="2167" y="33"/>
                </a:cubicBezTo>
                <a:lnTo>
                  <a:pt x="2171" y="27"/>
                </a:lnTo>
                <a:cubicBezTo>
                  <a:pt x="2172" y="26"/>
                  <a:pt x="2173" y="25"/>
                  <a:pt x="2174" y="24"/>
                </a:cubicBezTo>
                <a:lnTo>
                  <a:pt x="2187" y="18"/>
                </a:lnTo>
                <a:cubicBezTo>
                  <a:pt x="2188" y="18"/>
                  <a:pt x="2190" y="17"/>
                  <a:pt x="2191" y="18"/>
                </a:cubicBezTo>
                <a:lnTo>
                  <a:pt x="2199" y="19"/>
                </a:lnTo>
                <a:cubicBezTo>
                  <a:pt x="2202" y="19"/>
                  <a:pt x="2204" y="20"/>
                  <a:pt x="2206" y="23"/>
                </a:cubicBezTo>
                <a:lnTo>
                  <a:pt x="2209" y="29"/>
                </a:lnTo>
                <a:cubicBezTo>
                  <a:pt x="2209" y="30"/>
                  <a:pt x="2209" y="31"/>
                  <a:pt x="2209" y="32"/>
                </a:cubicBezTo>
                <a:lnTo>
                  <a:pt x="2209" y="48"/>
                </a:lnTo>
                <a:cubicBezTo>
                  <a:pt x="2209" y="50"/>
                  <a:pt x="2209" y="51"/>
                  <a:pt x="2209" y="52"/>
                </a:cubicBezTo>
                <a:lnTo>
                  <a:pt x="2206" y="59"/>
                </a:lnTo>
                <a:cubicBezTo>
                  <a:pt x="2205" y="61"/>
                  <a:pt x="2202" y="63"/>
                  <a:pt x="2200" y="63"/>
                </a:cubicBezTo>
                <a:lnTo>
                  <a:pt x="2193" y="64"/>
                </a:lnTo>
                <a:cubicBezTo>
                  <a:pt x="2191" y="65"/>
                  <a:pt x="2190" y="64"/>
                  <a:pt x="2189" y="64"/>
                </a:cubicBezTo>
                <a:lnTo>
                  <a:pt x="2176" y="59"/>
                </a:lnTo>
                <a:cubicBezTo>
                  <a:pt x="2174" y="58"/>
                  <a:pt x="2173" y="58"/>
                  <a:pt x="2172" y="57"/>
                </a:cubicBezTo>
                <a:lnTo>
                  <a:pt x="2167" y="51"/>
                </a:lnTo>
                <a:cubicBezTo>
                  <a:pt x="2166" y="49"/>
                  <a:pt x="2165" y="46"/>
                  <a:pt x="2166" y="43"/>
                </a:cubicBezTo>
                <a:lnTo>
                  <a:pt x="2168" y="36"/>
                </a:lnTo>
                <a:cubicBezTo>
                  <a:pt x="2168" y="35"/>
                  <a:pt x="2169" y="34"/>
                  <a:pt x="2170" y="33"/>
                </a:cubicBezTo>
                <a:lnTo>
                  <a:pt x="2178" y="25"/>
                </a:lnTo>
                <a:cubicBezTo>
                  <a:pt x="2179" y="24"/>
                  <a:pt x="2180" y="23"/>
                  <a:pt x="2181" y="23"/>
                </a:cubicBezTo>
                <a:lnTo>
                  <a:pt x="2188" y="21"/>
                </a:lnTo>
                <a:cubicBezTo>
                  <a:pt x="2191" y="20"/>
                  <a:pt x="2194" y="21"/>
                  <a:pt x="2196" y="22"/>
                </a:cubicBezTo>
                <a:lnTo>
                  <a:pt x="2202" y="27"/>
                </a:lnTo>
                <a:cubicBezTo>
                  <a:pt x="2203" y="28"/>
                  <a:pt x="2203" y="29"/>
                  <a:pt x="2204" y="31"/>
                </a:cubicBezTo>
                <a:lnTo>
                  <a:pt x="2209" y="44"/>
                </a:lnTo>
                <a:cubicBezTo>
                  <a:pt x="2209" y="45"/>
                  <a:pt x="2210" y="46"/>
                  <a:pt x="2209" y="48"/>
                </a:cubicBezTo>
                <a:lnTo>
                  <a:pt x="2208" y="55"/>
                </a:lnTo>
                <a:cubicBezTo>
                  <a:pt x="2208" y="57"/>
                  <a:pt x="2206" y="60"/>
                  <a:pt x="2204" y="61"/>
                </a:cubicBezTo>
                <a:lnTo>
                  <a:pt x="2197" y="64"/>
                </a:lnTo>
                <a:cubicBezTo>
                  <a:pt x="2196" y="64"/>
                  <a:pt x="2195" y="64"/>
                  <a:pt x="2193" y="64"/>
                </a:cubicBezTo>
                <a:lnTo>
                  <a:pt x="32" y="64"/>
                </a:lnTo>
                <a:cubicBezTo>
                  <a:pt x="31" y="64"/>
                  <a:pt x="30" y="64"/>
                  <a:pt x="29" y="64"/>
                </a:cubicBezTo>
                <a:lnTo>
                  <a:pt x="23" y="61"/>
                </a:lnTo>
                <a:cubicBezTo>
                  <a:pt x="20" y="59"/>
                  <a:pt x="19" y="57"/>
                  <a:pt x="19" y="54"/>
                </a:cubicBezTo>
                <a:lnTo>
                  <a:pt x="18" y="46"/>
                </a:lnTo>
                <a:cubicBezTo>
                  <a:pt x="17" y="45"/>
                  <a:pt x="18" y="43"/>
                  <a:pt x="18" y="42"/>
                </a:cubicBezTo>
                <a:lnTo>
                  <a:pt x="24" y="29"/>
                </a:lnTo>
                <a:cubicBezTo>
                  <a:pt x="25" y="28"/>
                  <a:pt x="26" y="27"/>
                  <a:pt x="27" y="26"/>
                </a:cubicBezTo>
                <a:lnTo>
                  <a:pt x="33" y="22"/>
                </a:lnTo>
                <a:cubicBezTo>
                  <a:pt x="35" y="20"/>
                  <a:pt x="37" y="20"/>
                  <a:pt x="40" y="21"/>
                </a:cubicBezTo>
                <a:lnTo>
                  <a:pt x="47" y="23"/>
                </a:lnTo>
                <a:cubicBezTo>
                  <a:pt x="48" y="23"/>
                  <a:pt x="49" y="24"/>
                  <a:pt x="50" y="25"/>
                </a:cubicBezTo>
                <a:lnTo>
                  <a:pt x="58" y="33"/>
                </a:lnTo>
                <a:cubicBezTo>
                  <a:pt x="59" y="34"/>
                  <a:pt x="60" y="35"/>
                  <a:pt x="60" y="36"/>
                </a:cubicBezTo>
                <a:lnTo>
                  <a:pt x="62" y="43"/>
                </a:lnTo>
                <a:cubicBezTo>
                  <a:pt x="63" y="46"/>
                  <a:pt x="62" y="49"/>
                  <a:pt x="61" y="51"/>
                </a:cubicBezTo>
                <a:lnTo>
                  <a:pt x="56" y="57"/>
                </a:lnTo>
                <a:cubicBezTo>
                  <a:pt x="55" y="58"/>
                  <a:pt x="54" y="59"/>
                  <a:pt x="52" y="59"/>
                </a:cubicBezTo>
                <a:lnTo>
                  <a:pt x="38" y="64"/>
                </a:lnTo>
                <a:cubicBezTo>
                  <a:pt x="37" y="64"/>
                  <a:pt x="36" y="65"/>
                  <a:pt x="34" y="64"/>
                </a:cubicBezTo>
                <a:lnTo>
                  <a:pt x="27" y="63"/>
                </a:lnTo>
                <a:cubicBezTo>
                  <a:pt x="25" y="63"/>
                  <a:pt x="23" y="62"/>
                  <a:pt x="22" y="59"/>
                </a:cubicBezTo>
                <a:lnTo>
                  <a:pt x="18" y="52"/>
                </a:lnTo>
                <a:cubicBezTo>
                  <a:pt x="17" y="51"/>
                  <a:pt x="16" y="50"/>
                  <a:pt x="16" y="48"/>
                </a:cubicBezTo>
                <a:lnTo>
                  <a:pt x="16" y="32"/>
                </a:lnTo>
                <a:close/>
                <a:moveTo>
                  <a:pt x="32" y="48"/>
                </a:moveTo>
                <a:lnTo>
                  <a:pt x="31" y="44"/>
                </a:lnTo>
                <a:lnTo>
                  <a:pt x="35" y="51"/>
                </a:lnTo>
                <a:lnTo>
                  <a:pt x="30" y="48"/>
                </a:lnTo>
                <a:lnTo>
                  <a:pt x="37" y="49"/>
                </a:lnTo>
                <a:lnTo>
                  <a:pt x="33" y="49"/>
                </a:lnTo>
                <a:lnTo>
                  <a:pt x="47" y="44"/>
                </a:lnTo>
                <a:lnTo>
                  <a:pt x="43" y="46"/>
                </a:lnTo>
                <a:lnTo>
                  <a:pt x="48" y="40"/>
                </a:lnTo>
                <a:lnTo>
                  <a:pt x="47" y="48"/>
                </a:lnTo>
                <a:lnTo>
                  <a:pt x="45" y="41"/>
                </a:lnTo>
                <a:lnTo>
                  <a:pt x="47" y="44"/>
                </a:lnTo>
                <a:lnTo>
                  <a:pt x="39" y="36"/>
                </a:lnTo>
                <a:lnTo>
                  <a:pt x="42" y="38"/>
                </a:lnTo>
                <a:lnTo>
                  <a:pt x="35" y="36"/>
                </a:lnTo>
                <a:lnTo>
                  <a:pt x="42" y="35"/>
                </a:lnTo>
                <a:lnTo>
                  <a:pt x="36" y="39"/>
                </a:lnTo>
                <a:lnTo>
                  <a:pt x="39" y="36"/>
                </a:lnTo>
                <a:lnTo>
                  <a:pt x="33" y="49"/>
                </a:lnTo>
                <a:lnTo>
                  <a:pt x="33" y="44"/>
                </a:lnTo>
                <a:lnTo>
                  <a:pt x="34" y="52"/>
                </a:lnTo>
                <a:lnTo>
                  <a:pt x="30" y="46"/>
                </a:lnTo>
                <a:lnTo>
                  <a:pt x="36" y="49"/>
                </a:lnTo>
                <a:lnTo>
                  <a:pt x="32" y="48"/>
                </a:lnTo>
                <a:lnTo>
                  <a:pt x="2193" y="48"/>
                </a:lnTo>
                <a:lnTo>
                  <a:pt x="2190" y="49"/>
                </a:lnTo>
                <a:lnTo>
                  <a:pt x="2197" y="46"/>
                </a:lnTo>
                <a:lnTo>
                  <a:pt x="2193" y="52"/>
                </a:lnTo>
                <a:lnTo>
                  <a:pt x="2194" y="45"/>
                </a:lnTo>
                <a:lnTo>
                  <a:pt x="2194" y="49"/>
                </a:lnTo>
                <a:lnTo>
                  <a:pt x="2189" y="36"/>
                </a:lnTo>
                <a:lnTo>
                  <a:pt x="2191" y="40"/>
                </a:lnTo>
                <a:lnTo>
                  <a:pt x="2185" y="35"/>
                </a:lnTo>
                <a:lnTo>
                  <a:pt x="2193" y="36"/>
                </a:lnTo>
                <a:lnTo>
                  <a:pt x="2186" y="38"/>
                </a:lnTo>
                <a:lnTo>
                  <a:pt x="2189" y="36"/>
                </a:lnTo>
                <a:lnTo>
                  <a:pt x="2181" y="44"/>
                </a:lnTo>
                <a:lnTo>
                  <a:pt x="2183" y="41"/>
                </a:lnTo>
                <a:lnTo>
                  <a:pt x="2181" y="48"/>
                </a:lnTo>
                <a:lnTo>
                  <a:pt x="2180" y="40"/>
                </a:lnTo>
                <a:lnTo>
                  <a:pt x="2185" y="46"/>
                </a:lnTo>
                <a:lnTo>
                  <a:pt x="2181" y="44"/>
                </a:lnTo>
                <a:lnTo>
                  <a:pt x="2194" y="49"/>
                </a:lnTo>
                <a:lnTo>
                  <a:pt x="2190" y="49"/>
                </a:lnTo>
                <a:lnTo>
                  <a:pt x="2197" y="48"/>
                </a:lnTo>
                <a:lnTo>
                  <a:pt x="2191" y="52"/>
                </a:lnTo>
                <a:lnTo>
                  <a:pt x="2194" y="45"/>
                </a:lnTo>
                <a:lnTo>
                  <a:pt x="2193" y="48"/>
                </a:lnTo>
                <a:lnTo>
                  <a:pt x="2193" y="32"/>
                </a:lnTo>
                <a:lnTo>
                  <a:pt x="2194" y="36"/>
                </a:lnTo>
                <a:lnTo>
                  <a:pt x="2191" y="30"/>
                </a:lnTo>
                <a:lnTo>
                  <a:pt x="2197" y="34"/>
                </a:lnTo>
                <a:lnTo>
                  <a:pt x="2189" y="33"/>
                </a:lnTo>
                <a:lnTo>
                  <a:pt x="2194" y="33"/>
                </a:lnTo>
                <a:lnTo>
                  <a:pt x="2181" y="39"/>
                </a:lnTo>
                <a:lnTo>
                  <a:pt x="2184" y="36"/>
                </a:lnTo>
                <a:lnTo>
                  <a:pt x="2180" y="42"/>
                </a:lnTo>
                <a:lnTo>
                  <a:pt x="2181" y="35"/>
                </a:lnTo>
                <a:lnTo>
                  <a:pt x="2183" y="42"/>
                </a:lnTo>
                <a:lnTo>
                  <a:pt x="2181" y="39"/>
                </a:lnTo>
                <a:lnTo>
                  <a:pt x="2189" y="47"/>
                </a:lnTo>
                <a:lnTo>
                  <a:pt x="2186" y="45"/>
                </a:lnTo>
                <a:lnTo>
                  <a:pt x="2193" y="47"/>
                </a:lnTo>
                <a:lnTo>
                  <a:pt x="2185" y="48"/>
                </a:lnTo>
                <a:lnTo>
                  <a:pt x="2191" y="43"/>
                </a:lnTo>
                <a:lnTo>
                  <a:pt x="2189" y="47"/>
                </a:lnTo>
                <a:lnTo>
                  <a:pt x="2194" y="33"/>
                </a:lnTo>
                <a:lnTo>
                  <a:pt x="2194" y="37"/>
                </a:lnTo>
                <a:lnTo>
                  <a:pt x="2193" y="30"/>
                </a:lnTo>
                <a:lnTo>
                  <a:pt x="2196" y="35"/>
                </a:lnTo>
                <a:lnTo>
                  <a:pt x="2189" y="31"/>
                </a:lnTo>
                <a:lnTo>
                  <a:pt x="2193" y="32"/>
                </a:lnTo>
                <a:lnTo>
                  <a:pt x="32" y="32"/>
                </a:lnTo>
                <a:lnTo>
                  <a:pt x="37" y="31"/>
                </a:lnTo>
                <a:lnTo>
                  <a:pt x="31" y="35"/>
                </a:lnTo>
                <a:lnTo>
                  <a:pt x="34" y="29"/>
                </a:lnTo>
                <a:lnTo>
                  <a:pt x="33" y="37"/>
                </a:lnTo>
                <a:lnTo>
                  <a:pt x="33" y="33"/>
                </a:lnTo>
                <a:lnTo>
                  <a:pt x="39" y="47"/>
                </a:lnTo>
                <a:lnTo>
                  <a:pt x="36" y="44"/>
                </a:lnTo>
                <a:lnTo>
                  <a:pt x="42" y="48"/>
                </a:lnTo>
                <a:lnTo>
                  <a:pt x="35" y="47"/>
                </a:lnTo>
                <a:lnTo>
                  <a:pt x="42" y="45"/>
                </a:lnTo>
                <a:lnTo>
                  <a:pt x="39" y="47"/>
                </a:lnTo>
                <a:lnTo>
                  <a:pt x="47" y="39"/>
                </a:lnTo>
                <a:lnTo>
                  <a:pt x="45" y="42"/>
                </a:lnTo>
                <a:lnTo>
                  <a:pt x="47" y="35"/>
                </a:lnTo>
                <a:lnTo>
                  <a:pt x="48" y="42"/>
                </a:lnTo>
                <a:lnTo>
                  <a:pt x="44" y="36"/>
                </a:lnTo>
                <a:lnTo>
                  <a:pt x="47" y="39"/>
                </a:lnTo>
                <a:lnTo>
                  <a:pt x="33" y="33"/>
                </a:lnTo>
                <a:lnTo>
                  <a:pt x="37" y="33"/>
                </a:lnTo>
                <a:lnTo>
                  <a:pt x="29" y="34"/>
                </a:lnTo>
                <a:lnTo>
                  <a:pt x="35" y="31"/>
                </a:lnTo>
                <a:lnTo>
                  <a:pt x="31" y="37"/>
                </a:lnTo>
                <a:lnTo>
                  <a:pt x="32" y="32"/>
                </a:lnTo>
                <a:lnTo>
                  <a:pt x="32" y="48"/>
                </a:lnTo>
                <a:close/>
                <a:moveTo>
                  <a:pt x="48" y="48"/>
                </a:moveTo>
                <a:cubicBezTo>
                  <a:pt x="48" y="51"/>
                  <a:pt x="47" y="54"/>
                  <a:pt x="44" y="56"/>
                </a:cubicBezTo>
                <a:cubicBezTo>
                  <a:pt x="42" y="57"/>
                  <a:pt x="38" y="57"/>
                  <a:pt x="36" y="55"/>
                </a:cubicBezTo>
                <a:lnTo>
                  <a:pt x="26" y="48"/>
                </a:lnTo>
                <a:cubicBezTo>
                  <a:pt x="23" y="46"/>
                  <a:pt x="22" y="43"/>
                  <a:pt x="23" y="40"/>
                </a:cubicBezTo>
                <a:cubicBezTo>
                  <a:pt x="23" y="37"/>
                  <a:pt x="25" y="35"/>
                  <a:pt x="28" y="34"/>
                </a:cubicBezTo>
                <a:lnTo>
                  <a:pt x="42" y="29"/>
                </a:lnTo>
                <a:cubicBezTo>
                  <a:pt x="45" y="28"/>
                  <a:pt x="48" y="29"/>
                  <a:pt x="50" y="30"/>
                </a:cubicBezTo>
                <a:cubicBezTo>
                  <a:pt x="52" y="32"/>
                  <a:pt x="53" y="35"/>
                  <a:pt x="52" y="38"/>
                </a:cubicBezTo>
                <a:lnTo>
                  <a:pt x="49" y="51"/>
                </a:lnTo>
                <a:cubicBezTo>
                  <a:pt x="49" y="54"/>
                  <a:pt x="46" y="56"/>
                  <a:pt x="44" y="57"/>
                </a:cubicBezTo>
                <a:cubicBezTo>
                  <a:pt x="41" y="58"/>
                  <a:pt x="38" y="57"/>
                  <a:pt x="36" y="55"/>
                </a:cubicBezTo>
                <a:lnTo>
                  <a:pt x="28" y="47"/>
                </a:lnTo>
                <a:cubicBezTo>
                  <a:pt x="26" y="45"/>
                  <a:pt x="25" y="42"/>
                  <a:pt x="26" y="39"/>
                </a:cubicBezTo>
                <a:cubicBezTo>
                  <a:pt x="27" y="36"/>
                  <a:pt x="29" y="34"/>
                  <a:pt x="32" y="34"/>
                </a:cubicBezTo>
                <a:lnTo>
                  <a:pt x="45" y="32"/>
                </a:lnTo>
                <a:cubicBezTo>
                  <a:pt x="48" y="31"/>
                  <a:pt x="51" y="32"/>
                  <a:pt x="53" y="35"/>
                </a:cubicBezTo>
                <a:cubicBezTo>
                  <a:pt x="55" y="37"/>
                  <a:pt x="55" y="40"/>
                  <a:pt x="54" y="43"/>
                </a:cubicBezTo>
                <a:lnTo>
                  <a:pt x="48" y="56"/>
                </a:lnTo>
                <a:cubicBezTo>
                  <a:pt x="47" y="58"/>
                  <a:pt x="44" y="60"/>
                  <a:pt x="41" y="60"/>
                </a:cubicBezTo>
                <a:cubicBezTo>
                  <a:pt x="38" y="61"/>
                  <a:pt x="35" y="59"/>
                  <a:pt x="34" y="57"/>
                </a:cubicBezTo>
                <a:lnTo>
                  <a:pt x="26" y="45"/>
                </a:lnTo>
                <a:cubicBezTo>
                  <a:pt x="24" y="42"/>
                  <a:pt x="24" y="39"/>
                  <a:pt x="25" y="37"/>
                </a:cubicBezTo>
                <a:cubicBezTo>
                  <a:pt x="27" y="34"/>
                  <a:pt x="30" y="32"/>
                  <a:pt x="32" y="32"/>
                </a:cubicBezTo>
                <a:lnTo>
                  <a:pt x="2193" y="32"/>
                </a:lnTo>
                <a:cubicBezTo>
                  <a:pt x="2196" y="32"/>
                  <a:pt x="2199" y="34"/>
                  <a:pt x="2200" y="37"/>
                </a:cubicBezTo>
                <a:cubicBezTo>
                  <a:pt x="2202" y="39"/>
                  <a:pt x="2202" y="42"/>
                  <a:pt x="2200" y="45"/>
                </a:cubicBezTo>
                <a:lnTo>
                  <a:pt x="2193" y="56"/>
                </a:lnTo>
                <a:cubicBezTo>
                  <a:pt x="2192" y="58"/>
                  <a:pt x="2189" y="60"/>
                  <a:pt x="2186" y="59"/>
                </a:cubicBezTo>
                <a:cubicBezTo>
                  <a:pt x="2183" y="59"/>
                  <a:pt x="2180" y="57"/>
                  <a:pt x="2179" y="54"/>
                </a:cubicBezTo>
                <a:lnTo>
                  <a:pt x="2174" y="41"/>
                </a:lnTo>
                <a:cubicBezTo>
                  <a:pt x="2173" y="39"/>
                  <a:pt x="2173" y="35"/>
                  <a:pt x="2175" y="33"/>
                </a:cubicBezTo>
                <a:cubicBezTo>
                  <a:pt x="2177" y="31"/>
                  <a:pt x="2180" y="30"/>
                  <a:pt x="2183" y="31"/>
                </a:cubicBezTo>
                <a:lnTo>
                  <a:pt x="2196" y="34"/>
                </a:lnTo>
                <a:cubicBezTo>
                  <a:pt x="2199" y="34"/>
                  <a:pt x="2201" y="36"/>
                  <a:pt x="2202" y="39"/>
                </a:cubicBezTo>
                <a:cubicBezTo>
                  <a:pt x="2203" y="42"/>
                  <a:pt x="2202" y="45"/>
                  <a:pt x="2200" y="47"/>
                </a:cubicBezTo>
                <a:lnTo>
                  <a:pt x="2192" y="55"/>
                </a:lnTo>
                <a:cubicBezTo>
                  <a:pt x="2190" y="57"/>
                  <a:pt x="2187" y="58"/>
                  <a:pt x="2184" y="57"/>
                </a:cubicBezTo>
                <a:cubicBezTo>
                  <a:pt x="2181" y="56"/>
                  <a:pt x="2179" y="54"/>
                  <a:pt x="2179" y="51"/>
                </a:cubicBezTo>
                <a:lnTo>
                  <a:pt x="2176" y="38"/>
                </a:lnTo>
                <a:cubicBezTo>
                  <a:pt x="2175" y="35"/>
                  <a:pt x="2176" y="32"/>
                  <a:pt x="2178" y="30"/>
                </a:cubicBezTo>
                <a:cubicBezTo>
                  <a:pt x="2180" y="28"/>
                  <a:pt x="2184" y="28"/>
                  <a:pt x="2186" y="29"/>
                </a:cubicBezTo>
                <a:lnTo>
                  <a:pt x="2199" y="34"/>
                </a:lnTo>
                <a:cubicBezTo>
                  <a:pt x="2202" y="35"/>
                  <a:pt x="2204" y="38"/>
                  <a:pt x="2204" y="41"/>
                </a:cubicBezTo>
                <a:cubicBezTo>
                  <a:pt x="2205" y="44"/>
                  <a:pt x="2203" y="47"/>
                  <a:pt x="2201" y="48"/>
                </a:cubicBezTo>
                <a:lnTo>
                  <a:pt x="2190" y="55"/>
                </a:lnTo>
                <a:cubicBezTo>
                  <a:pt x="2187" y="57"/>
                  <a:pt x="2184" y="57"/>
                  <a:pt x="2182" y="55"/>
                </a:cubicBezTo>
                <a:cubicBezTo>
                  <a:pt x="2179" y="54"/>
                  <a:pt x="2177" y="51"/>
                  <a:pt x="2177" y="48"/>
                </a:cubicBezTo>
                <a:lnTo>
                  <a:pt x="2177" y="32"/>
                </a:lnTo>
                <a:cubicBezTo>
                  <a:pt x="2177" y="30"/>
                  <a:pt x="2179" y="27"/>
                  <a:pt x="2182" y="25"/>
                </a:cubicBezTo>
                <a:cubicBezTo>
                  <a:pt x="2184" y="24"/>
                  <a:pt x="2187" y="24"/>
                  <a:pt x="2190" y="26"/>
                </a:cubicBezTo>
                <a:lnTo>
                  <a:pt x="2202" y="34"/>
                </a:lnTo>
                <a:cubicBezTo>
                  <a:pt x="2204" y="35"/>
                  <a:pt x="2206" y="38"/>
                  <a:pt x="2205" y="41"/>
                </a:cubicBezTo>
                <a:cubicBezTo>
                  <a:pt x="2205" y="44"/>
                  <a:pt x="2203" y="47"/>
                  <a:pt x="2201" y="48"/>
                </a:cubicBezTo>
                <a:lnTo>
                  <a:pt x="2188" y="54"/>
                </a:lnTo>
                <a:cubicBezTo>
                  <a:pt x="2185" y="55"/>
                  <a:pt x="2182" y="55"/>
                  <a:pt x="2180" y="53"/>
                </a:cubicBezTo>
                <a:cubicBezTo>
                  <a:pt x="2177" y="51"/>
                  <a:pt x="2176" y="48"/>
                  <a:pt x="2177" y="45"/>
                </a:cubicBezTo>
                <a:lnTo>
                  <a:pt x="2179" y="32"/>
                </a:lnTo>
                <a:cubicBezTo>
                  <a:pt x="2179" y="29"/>
                  <a:pt x="2181" y="27"/>
                  <a:pt x="2184" y="26"/>
                </a:cubicBezTo>
                <a:cubicBezTo>
                  <a:pt x="2187" y="25"/>
                  <a:pt x="2190" y="26"/>
                  <a:pt x="2192" y="28"/>
                </a:cubicBezTo>
                <a:lnTo>
                  <a:pt x="2200" y="36"/>
                </a:lnTo>
                <a:cubicBezTo>
                  <a:pt x="2202" y="38"/>
                  <a:pt x="2203" y="41"/>
                  <a:pt x="2202" y="44"/>
                </a:cubicBezTo>
                <a:cubicBezTo>
                  <a:pt x="2201" y="46"/>
                  <a:pt x="2199" y="49"/>
                  <a:pt x="2196" y="49"/>
                </a:cubicBezTo>
                <a:lnTo>
                  <a:pt x="2183" y="52"/>
                </a:lnTo>
                <a:cubicBezTo>
                  <a:pt x="2180" y="53"/>
                  <a:pt x="2177" y="52"/>
                  <a:pt x="2175" y="50"/>
                </a:cubicBezTo>
                <a:cubicBezTo>
                  <a:pt x="2174" y="48"/>
                  <a:pt x="2173" y="45"/>
                  <a:pt x="2174" y="42"/>
                </a:cubicBezTo>
                <a:lnTo>
                  <a:pt x="2179" y="28"/>
                </a:lnTo>
                <a:cubicBezTo>
                  <a:pt x="2180" y="25"/>
                  <a:pt x="2182" y="23"/>
                  <a:pt x="2185" y="23"/>
                </a:cubicBezTo>
                <a:cubicBezTo>
                  <a:pt x="2188" y="22"/>
                  <a:pt x="2191" y="23"/>
                  <a:pt x="2193" y="26"/>
                </a:cubicBezTo>
                <a:lnTo>
                  <a:pt x="2200" y="36"/>
                </a:lnTo>
                <a:cubicBezTo>
                  <a:pt x="2202" y="38"/>
                  <a:pt x="2202" y="42"/>
                  <a:pt x="2201" y="44"/>
                </a:cubicBezTo>
                <a:cubicBezTo>
                  <a:pt x="2199" y="47"/>
                  <a:pt x="2196" y="48"/>
                  <a:pt x="2193" y="48"/>
                </a:cubicBezTo>
                <a:lnTo>
                  <a:pt x="32" y="48"/>
                </a:lnTo>
                <a:cubicBezTo>
                  <a:pt x="29" y="48"/>
                  <a:pt x="27" y="47"/>
                  <a:pt x="25" y="44"/>
                </a:cubicBezTo>
                <a:cubicBezTo>
                  <a:pt x="24" y="41"/>
                  <a:pt x="24" y="38"/>
                  <a:pt x="26" y="36"/>
                </a:cubicBezTo>
                <a:lnTo>
                  <a:pt x="34" y="25"/>
                </a:lnTo>
                <a:cubicBezTo>
                  <a:pt x="36" y="22"/>
                  <a:pt x="38" y="21"/>
                  <a:pt x="41" y="22"/>
                </a:cubicBezTo>
                <a:cubicBezTo>
                  <a:pt x="44" y="22"/>
                  <a:pt x="47" y="24"/>
                  <a:pt x="48" y="26"/>
                </a:cubicBezTo>
                <a:lnTo>
                  <a:pt x="54" y="40"/>
                </a:lnTo>
                <a:cubicBezTo>
                  <a:pt x="55" y="43"/>
                  <a:pt x="55" y="46"/>
                  <a:pt x="53" y="48"/>
                </a:cubicBezTo>
                <a:cubicBezTo>
                  <a:pt x="51" y="51"/>
                  <a:pt x="48" y="52"/>
                  <a:pt x="45" y="51"/>
                </a:cubicBezTo>
                <a:lnTo>
                  <a:pt x="32" y="49"/>
                </a:lnTo>
                <a:cubicBezTo>
                  <a:pt x="29" y="49"/>
                  <a:pt x="27" y="47"/>
                  <a:pt x="26" y="44"/>
                </a:cubicBezTo>
                <a:cubicBezTo>
                  <a:pt x="25" y="41"/>
                  <a:pt x="26" y="38"/>
                  <a:pt x="28" y="36"/>
                </a:cubicBezTo>
                <a:lnTo>
                  <a:pt x="36" y="28"/>
                </a:lnTo>
                <a:cubicBezTo>
                  <a:pt x="38" y="26"/>
                  <a:pt x="41" y="25"/>
                  <a:pt x="44" y="26"/>
                </a:cubicBezTo>
                <a:cubicBezTo>
                  <a:pt x="47" y="27"/>
                  <a:pt x="49" y="29"/>
                  <a:pt x="49" y="32"/>
                </a:cubicBezTo>
                <a:lnTo>
                  <a:pt x="51" y="45"/>
                </a:lnTo>
                <a:cubicBezTo>
                  <a:pt x="52" y="48"/>
                  <a:pt x="51" y="51"/>
                  <a:pt x="48" y="53"/>
                </a:cubicBezTo>
                <a:cubicBezTo>
                  <a:pt x="46" y="55"/>
                  <a:pt x="43" y="55"/>
                  <a:pt x="40" y="54"/>
                </a:cubicBezTo>
                <a:lnTo>
                  <a:pt x="26" y="48"/>
                </a:lnTo>
                <a:cubicBezTo>
                  <a:pt x="24" y="47"/>
                  <a:pt x="22" y="44"/>
                  <a:pt x="22" y="41"/>
                </a:cubicBezTo>
                <a:cubicBezTo>
                  <a:pt x="21" y="38"/>
                  <a:pt x="22" y="36"/>
                  <a:pt x="25" y="34"/>
                </a:cubicBezTo>
                <a:lnTo>
                  <a:pt x="36" y="26"/>
                </a:lnTo>
                <a:cubicBezTo>
                  <a:pt x="38" y="24"/>
                  <a:pt x="41" y="24"/>
                  <a:pt x="44" y="25"/>
                </a:cubicBezTo>
                <a:cubicBezTo>
                  <a:pt x="47" y="27"/>
                  <a:pt x="48" y="29"/>
                  <a:pt x="48" y="32"/>
                </a:cubicBezTo>
                <a:lnTo>
                  <a:pt x="48" y="48"/>
                </a:lnTo>
                <a:close/>
                <a:moveTo>
                  <a:pt x="32" y="32"/>
                </a:moveTo>
                <a:lnTo>
                  <a:pt x="45" y="39"/>
                </a:lnTo>
                <a:lnTo>
                  <a:pt x="34" y="47"/>
                </a:lnTo>
                <a:lnTo>
                  <a:pt x="33" y="33"/>
                </a:lnTo>
                <a:lnTo>
                  <a:pt x="47" y="39"/>
                </a:lnTo>
                <a:lnTo>
                  <a:pt x="36" y="48"/>
                </a:lnTo>
                <a:lnTo>
                  <a:pt x="34" y="35"/>
                </a:lnTo>
                <a:lnTo>
                  <a:pt x="47" y="39"/>
                </a:lnTo>
                <a:lnTo>
                  <a:pt x="39" y="47"/>
                </a:lnTo>
                <a:lnTo>
                  <a:pt x="35" y="34"/>
                </a:lnTo>
                <a:lnTo>
                  <a:pt x="48" y="36"/>
                </a:lnTo>
                <a:lnTo>
                  <a:pt x="39" y="47"/>
                </a:lnTo>
                <a:lnTo>
                  <a:pt x="33" y="33"/>
                </a:lnTo>
                <a:lnTo>
                  <a:pt x="47" y="34"/>
                </a:lnTo>
                <a:lnTo>
                  <a:pt x="39" y="45"/>
                </a:lnTo>
                <a:lnTo>
                  <a:pt x="32" y="32"/>
                </a:lnTo>
                <a:lnTo>
                  <a:pt x="2193" y="32"/>
                </a:lnTo>
                <a:lnTo>
                  <a:pt x="2187" y="45"/>
                </a:lnTo>
                <a:lnTo>
                  <a:pt x="2180" y="35"/>
                </a:lnTo>
                <a:lnTo>
                  <a:pt x="2194" y="33"/>
                </a:lnTo>
                <a:lnTo>
                  <a:pt x="2189" y="47"/>
                </a:lnTo>
                <a:lnTo>
                  <a:pt x="2180" y="37"/>
                </a:lnTo>
                <a:lnTo>
                  <a:pt x="2193" y="34"/>
                </a:lnTo>
                <a:lnTo>
                  <a:pt x="2189" y="47"/>
                </a:lnTo>
                <a:lnTo>
                  <a:pt x="2181" y="39"/>
                </a:lnTo>
                <a:lnTo>
                  <a:pt x="2194" y="35"/>
                </a:lnTo>
                <a:lnTo>
                  <a:pt x="2192" y="48"/>
                </a:lnTo>
                <a:lnTo>
                  <a:pt x="2181" y="39"/>
                </a:lnTo>
                <a:lnTo>
                  <a:pt x="2194" y="33"/>
                </a:lnTo>
                <a:lnTo>
                  <a:pt x="2193" y="47"/>
                </a:lnTo>
                <a:lnTo>
                  <a:pt x="2181" y="39"/>
                </a:lnTo>
                <a:lnTo>
                  <a:pt x="2193" y="32"/>
                </a:lnTo>
                <a:lnTo>
                  <a:pt x="2193" y="48"/>
                </a:lnTo>
                <a:lnTo>
                  <a:pt x="2181" y="42"/>
                </a:lnTo>
                <a:lnTo>
                  <a:pt x="2192" y="35"/>
                </a:lnTo>
                <a:lnTo>
                  <a:pt x="2194" y="49"/>
                </a:lnTo>
                <a:lnTo>
                  <a:pt x="2181" y="44"/>
                </a:lnTo>
                <a:lnTo>
                  <a:pt x="2191" y="35"/>
                </a:lnTo>
                <a:lnTo>
                  <a:pt x="2194" y="48"/>
                </a:lnTo>
                <a:lnTo>
                  <a:pt x="2181" y="44"/>
                </a:lnTo>
                <a:lnTo>
                  <a:pt x="2189" y="36"/>
                </a:lnTo>
                <a:lnTo>
                  <a:pt x="2193" y="49"/>
                </a:lnTo>
                <a:lnTo>
                  <a:pt x="2180" y="46"/>
                </a:lnTo>
                <a:lnTo>
                  <a:pt x="2189" y="36"/>
                </a:lnTo>
                <a:lnTo>
                  <a:pt x="2194" y="49"/>
                </a:lnTo>
                <a:lnTo>
                  <a:pt x="2180" y="47"/>
                </a:lnTo>
                <a:lnTo>
                  <a:pt x="2187" y="36"/>
                </a:lnTo>
                <a:lnTo>
                  <a:pt x="2193" y="48"/>
                </a:lnTo>
                <a:lnTo>
                  <a:pt x="32" y="48"/>
                </a:lnTo>
                <a:lnTo>
                  <a:pt x="39" y="36"/>
                </a:lnTo>
                <a:lnTo>
                  <a:pt x="47" y="48"/>
                </a:lnTo>
                <a:lnTo>
                  <a:pt x="33" y="49"/>
                </a:lnTo>
                <a:lnTo>
                  <a:pt x="39" y="36"/>
                </a:lnTo>
                <a:lnTo>
                  <a:pt x="48" y="47"/>
                </a:lnTo>
                <a:lnTo>
                  <a:pt x="35" y="49"/>
                </a:lnTo>
                <a:lnTo>
                  <a:pt x="39" y="36"/>
                </a:lnTo>
                <a:lnTo>
                  <a:pt x="47" y="44"/>
                </a:lnTo>
                <a:lnTo>
                  <a:pt x="34" y="48"/>
                </a:lnTo>
                <a:lnTo>
                  <a:pt x="37" y="35"/>
                </a:lnTo>
                <a:lnTo>
                  <a:pt x="47" y="44"/>
                </a:lnTo>
                <a:lnTo>
                  <a:pt x="33" y="49"/>
                </a:lnTo>
                <a:lnTo>
                  <a:pt x="35" y="35"/>
                </a:lnTo>
                <a:lnTo>
                  <a:pt x="45" y="42"/>
                </a:lnTo>
                <a:lnTo>
                  <a:pt x="32" y="48"/>
                </a:lnTo>
                <a:lnTo>
                  <a:pt x="32" y="32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6" name="Freeform 212"/>
          <p:cNvSpPr>
            <a:spLocks noEditPoints="1"/>
          </p:cNvSpPr>
          <p:nvPr/>
        </p:nvSpPr>
        <p:spPr bwMode="auto">
          <a:xfrm>
            <a:off x="133351" y="3124201"/>
            <a:ext cx="1771650" cy="20669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116" y="0"/>
              </a:cxn>
              <a:cxn ang="0">
                <a:pos x="1116" y="1302"/>
              </a:cxn>
              <a:cxn ang="0">
                <a:pos x="0" y="1302"/>
              </a:cxn>
              <a:cxn ang="0">
                <a:pos x="0" y="0"/>
              </a:cxn>
              <a:cxn ang="0">
                <a:pos x="6" y="1299"/>
              </a:cxn>
              <a:cxn ang="0">
                <a:pos x="3" y="1296"/>
              </a:cxn>
              <a:cxn ang="0">
                <a:pos x="1113" y="1296"/>
              </a:cxn>
              <a:cxn ang="0">
                <a:pos x="1110" y="1299"/>
              </a:cxn>
              <a:cxn ang="0">
                <a:pos x="1110" y="3"/>
              </a:cxn>
              <a:cxn ang="0">
                <a:pos x="1113" y="6"/>
              </a:cxn>
              <a:cxn ang="0">
                <a:pos x="3" y="6"/>
              </a:cxn>
              <a:cxn ang="0">
                <a:pos x="6" y="3"/>
              </a:cxn>
              <a:cxn ang="0">
                <a:pos x="6" y="1299"/>
              </a:cxn>
            </a:cxnLst>
            <a:rect l="0" t="0" r="r" b="b"/>
            <a:pathLst>
              <a:path w="1116" h="1302">
                <a:moveTo>
                  <a:pt x="0" y="0"/>
                </a:moveTo>
                <a:lnTo>
                  <a:pt x="1116" y="0"/>
                </a:lnTo>
                <a:lnTo>
                  <a:pt x="1116" y="1302"/>
                </a:lnTo>
                <a:lnTo>
                  <a:pt x="0" y="1302"/>
                </a:lnTo>
                <a:lnTo>
                  <a:pt x="0" y="0"/>
                </a:lnTo>
                <a:close/>
                <a:moveTo>
                  <a:pt x="6" y="1299"/>
                </a:moveTo>
                <a:lnTo>
                  <a:pt x="3" y="1296"/>
                </a:lnTo>
                <a:lnTo>
                  <a:pt x="1113" y="1296"/>
                </a:lnTo>
                <a:lnTo>
                  <a:pt x="1110" y="1299"/>
                </a:lnTo>
                <a:lnTo>
                  <a:pt x="1110" y="3"/>
                </a:lnTo>
                <a:lnTo>
                  <a:pt x="1113" y="6"/>
                </a:lnTo>
                <a:lnTo>
                  <a:pt x="3" y="6"/>
                </a:lnTo>
                <a:lnTo>
                  <a:pt x="6" y="3"/>
                </a:lnTo>
                <a:lnTo>
                  <a:pt x="6" y="1299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7" name="Freeform 213"/>
          <p:cNvSpPr>
            <a:spLocks noEditPoints="1"/>
          </p:cNvSpPr>
          <p:nvPr/>
        </p:nvSpPr>
        <p:spPr bwMode="auto">
          <a:xfrm>
            <a:off x="138113" y="3119438"/>
            <a:ext cx="1781175" cy="207645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8" y="0"/>
              </a:cxn>
              <a:cxn ang="0">
                <a:pos x="2984" y="0"/>
              </a:cxn>
              <a:cxn ang="0">
                <a:pos x="2992" y="8"/>
              </a:cxn>
              <a:cxn ang="0">
                <a:pos x="2992" y="3480"/>
              </a:cxn>
              <a:cxn ang="0">
                <a:pos x="2984" y="3488"/>
              </a:cxn>
              <a:cxn ang="0">
                <a:pos x="8" y="3488"/>
              </a:cxn>
              <a:cxn ang="0">
                <a:pos x="0" y="3480"/>
              </a:cxn>
              <a:cxn ang="0">
                <a:pos x="0" y="8"/>
              </a:cxn>
              <a:cxn ang="0">
                <a:pos x="16" y="3480"/>
              </a:cxn>
              <a:cxn ang="0">
                <a:pos x="8" y="3472"/>
              </a:cxn>
              <a:cxn ang="0">
                <a:pos x="2984" y="3472"/>
              </a:cxn>
              <a:cxn ang="0">
                <a:pos x="2976" y="3480"/>
              </a:cxn>
              <a:cxn ang="0">
                <a:pos x="2976" y="8"/>
              </a:cxn>
              <a:cxn ang="0">
                <a:pos x="2984" y="16"/>
              </a:cxn>
              <a:cxn ang="0">
                <a:pos x="8" y="16"/>
              </a:cxn>
              <a:cxn ang="0">
                <a:pos x="16" y="8"/>
              </a:cxn>
              <a:cxn ang="0">
                <a:pos x="16" y="3480"/>
              </a:cxn>
              <a:cxn ang="0">
                <a:pos x="32" y="3472"/>
              </a:cxn>
              <a:cxn ang="0">
                <a:pos x="28" y="3480"/>
              </a:cxn>
              <a:cxn ang="0">
                <a:pos x="19" y="3478"/>
              </a:cxn>
              <a:cxn ang="0">
                <a:pos x="11" y="3470"/>
              </a:cxn>
              <a:cxn ang="0">
                <a:pos x="9" y="3461"/>
              </a:cxn>
              <a:cxn ang="0">
                <a:pos x="16" y="3456"/>
              </a:cxn>
              <a:cxn ang="0">
                <a:pos x="2976" y="3456"/>
              </a:cxn>
              <a:cxn ang="0">
                <a:pos x="2984" y="3461"/>
              </a:cxn>
              <a:cxn ang="0">
                <a:pos x="2982" y="3470"/>
              </a:cxn>
              <a:cxn ang="0">
                <a:pos x="2974" y="3478"/>
              </a:cxn>
              <a:cxn ang="0">
                <a:pos x="2965" y="3480"/>
              </a:cxn>
              <a:cxn ang="0">
                <a:pos x="2960" y="3472"/>
              </a:cxn>
              <a:cxn ang="0">
                <a:pos x="2960" y="16"/>
              </a:cxn>
              <a:cxn ang="0">
                <a:pos x="2965" y="9"/>
              </a:cxn>
              <a:cxn ang="0">
                <a:pos x="2974" y="11"/>
              </a:cxn>
              <a:cxn ang="0">
                <a:pos x="2982" y="19"/>
              </a:cxn>
              <a:cxn ang="0">
                <a:pos x="2984" y="28"/>
              </a:cxn>
              <a:cxn ang="0">
                <a:pos x="2976" y="32"/>
              </a:cxn>
              <a:cxn ang="0">
                <a:pos x="16" y="32"/>
              </a:cxn>
              <a:cxn ang="0">
                <a:pos x="9" y="28"/>
              </a:cxn>
              <a:cxn ang="0">
                <a:pos x="11" y="19"/>
              </a:cxn>
              <a:cxn ang="0">
                <a:pos x="19" y="11"/>
              </a:cxn>
              <a:cxn ang="0">
                <a:pos x="28" y="9"/>
              </a:cxn>
              <a:cxn ang="0">
                <a:pos x="32" y="16"/>
              </a:cxn>
              <a:cxn ang="0">
                <a:pos x="32" y="3472"/>
              </a:cxn>
              <a:cxn ang="0">
                <a:pos x="16" y="16"/>
              </a:cxn>
              <a:cxn ang="0">
                <a:pos x="30" y="22"/>
              </a:cxn>
              <a:cxn ang="0">
                <a:pos x="22" y="30"/>
              </a:cxn>
              <a:cxn ang="0">
                <a:pos x="16" y="16"/>
              </a:cxn>
              <a:cxn ang="0">
                <a:pos x="2976" y="16"/>
              </a:cxn>
              <a:cxn ang="0">
                <a:pos x="2971" y="30"/>
              </a:cxn>
              <a:cxn ang="0">
                <a:pos x="2963" y="22"/>
              </a:cxn>
              <a:cxn ang="0">
                <a:pos x="2976" y="16"/>
              </a:cxn>
              <a:cxn ang="0">
                <a:pos x="2976" y="3472"/>
              </a:cxn>
              <a:cxn ang="0">
                <a:pos x="2963" y="3467"/>
              </a:cxn>
              <a:cxn ang="0">
                <a:pos x="2971" y="3459"/>
              </a:cxn>
              <a:cxn ang="0">
                <a:pos x="2976" y="3472"/>
              </a:cxn>
              <a:cxn ang="0">
                <a:pos x="16" y="3472"/>
              </a:cxn>
              <a:cxn ang="0">
                <a:pos x="22" y="3459"/>
              </a:cxn>
              <a:cxn ang="0">
                <a:pos x="30" y="3467"/>
              </a:cxn>
              <a:cxn ang="0">
                <a:pos x="16" y="3472"/>
              </a:cxn>
              <a:cxn ang="0">
                <a:pos x="16" y="16"/>
              </a:cxn>
            </a:cxnLst>
            <a:rect l="0" t="0" r="r" b="b"/>
            <a:pathLst>
              <a:path w="2992" h="3488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2984" y="0"/>
                </a:lnTo>
                <a:cubicBezTo>
                  <a:pt x="2989" y="0"/>
                  <a:pt x="2992" y="4"/>
                  <a:pt x="2992" y="8"/>
                </a:cubicBezTo>
                <a:lnTo>
                  <a:pt x="2992" y="3480"/>
                </a:lnTo>
                <a:cubicBezTo>
                  <a:pt x="2992" y="3485"/>
                  <a:pt x="2989" y="3488"/>
                  <a:pt x="2984" y="3488"/>
                </a:cubicBezTo>
                <a:lnTo>
                  <a:pt x="8" y="3488"/>
                </a:lnTo>
                <a:cubicBezTo>
                  <a:pt x="4" y="3488"/>
                  <a:pt x="0" y="3485"/>
                  <a:pt x="0" y="3480"/>
                </a:cubicBezTo>
                <a:lnTo>
                  <a:pt x="0" y="8"/>
                </a:lnTo>
                <a:close/>
                <a:moveTo>
                  <a:pt x="16" y="3480"/>
                </a:moveTo>
                <a:lnTo>
                  <a:pt x="8" y="3472"/>
                </a:lnTo>
                <a:lnTo>
                  <a:pt x="2984" y="3472"/>
                </a:lnTo>
                <a:lnTo>
                  <a:pt x="2976" y="3480"/>
                </a:lnTo>
                <a:lnTo>
                  <a:pt x="2976" y="8"/>
                </a:lnTo>
                <a:lnTo>
                  <a:pt x="2984" y="16"/>
                </a:lnTo>
                <a:lnTo>
                  <a:pt x="8" y="16"/>
                </a:lnTo>
                <a:lnTo>
                  <a:pt x="16" y="8"/>
                </a:lnTo>
                <a:lnTo>
                  <a:pt x="16" y="3480"/>
                </a:lnTo>
                <a:close/>
                <a:moveTo>
                  <a:pt x="32" y="3472"/>
                </a:moveTo>
                <a:cubicBezTo>
                  <a:pt x="32" y="3476"/>
                  <a:pt x="31" y="3479"/>
                  <a:pt x="28" y="3480"/>
                </a:cubicBezTo>
                <a:cubicBezTo>
                  <a:pt x="25" y="3481"/>
                  <a:pt x="21" y="3480"/>
                  <a:pt x="19" y="3478"/>
                </a:cubicBezTo>
                <a:lnTo>
                  <a:pt x="11" y="3470"/>
                </a:lnTo>
                <a:cubicBezTo>
                  <a:pt x="9" y="3468"/>
                  <a:pt x="8" y="3464"/>
                  <a:pt x="9" y="3461"/>
                </a:cubicBezTo>
                <a:cubicBezTo>
                  <a:pt x="10" y="3458"/>
                  <a:pt x="13" y="3456"/>
                  <a:pt x="16" y="3456"/>
                </a:cubicBezTo>
                <a:lnTo>
                  <a:pt x="2976" y="3456"/>
                </a:lnTo>
                <a:cubicBezTo>
                  <a:pt x="2980" y="3456"/>
                  <a:pt x="2983" y="3458"/>
                  <a:pt x="2984" y="3461"/>
                </a:cubicBezTo>
                <a:cubicBezTo>
                  <a:pt x="2985" y="3464"/>
                  <a:pt x="2984" y="3468"/>
                  <a:pt x="2982" y="3470"/>
                </a:cubicBezTo>
                <a:lnTo>
                  <a:pt x="2974" y="3478"/>
                </a:lnTo>
                <a:cubicBezTo>
                  <a:pt x="2972" y="3480"/>
                  <a:pt x="2968" y="3481"/>
                  <a:pt x="2965" y="3480"/>
                </a:cubicBezTo>
                <a:cubicBezTo>
                  <a:pt x="2962" y="3479"/>
                  <a:pt x="2960" y="3476"/>
                  <a:pt x="2960" y="3472"/>
                </a:cubicBezTo>
                <a:lnTo>
                  <a:pt x="2960" y="16"/>
                </a:lnTo>
                <a:cubicBezTo>
                  <a:pt x="2960" y="13"/>
                  <a:pt x="2962" y="10"/>
                  <a:pt x="2965" y="9"/>
                </a:cubicBezTo>
                <a:cubicBezTo>
                  <a:pt x="2968" y="8"/>
                  <a:pt x="2972" y="9"/>
                  <a:pt x="2974" y="11"/>
                </a:cubicBezTo>
                <a:lnTo>
                  <a:pt x="2982" y="19"/>
                </a:lnTo>
                <a:cubicBezTo>
                  <a:pt x="2984" y="21"/>
                  <a:pt x="2985" y="25"/>
                  <a:pt x="2984" y="28"/>
                </a:cubicBezTo>
                <a:cubicBezTo>
                  <a:pt x="2983" y="31"/>
                  <a:pt x="2980" y="32"/>
                  <a:pt x="2976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3472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2976" y="16"/>
                </a:lnTo>
                <a:lnTo>
                  <a:pt x="2971" y="30"/>
                </a:lnTo>
                <a:lnTo>
                  <a:pt x="2963" y="22"/>
                </a:lnTo>
                <a:lnTo>
                  <a:pt x="2976" y="16"/>
                </a:lnTo>
                <a:lnTo>
                  <a:pt x="2976" y="3472"/>
                </a:lnTo>
                <a:lnTo>
                  <a:pt x="2963" y="3467"/>
                </a:lnTo>
                <a:lnTo>
                  <a:pt x="2971" y="3459"/>
                </a:lnTo>
                <a:lnTo>
                  <a:pt x="2976" y="3472"/>
                </a:lnTo>
                <a:lnTo>
                  <a:pt x="16" y="3472"/>
                </a:lnTo>
                <a:lnTo>
                  <a:pt x="22" y="3459"/>
                </a:lnTo>
                <a:lnTo>
                  <a:pt x="30" y="3467"/>
                </a:lnTo>
                <a:lnTo>
                  <a:pt x="16" y="3472"/>
                </a:lnTo>
                <a:lnTo>
                  <a:pt x="16" y="1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8" name="Freeform 214"/>
          <p:cNvSpPr>
            <a:spLocks noEditPoints="1"/>
          </p:cNvSpPr>
          <p:nvPr/>
        </p:nvSpPr>
        <p:spPr bwMode="auto">
          <a:xfrm>
            <a:off x="133351" y="3114676"/>
            <a:ext cx="1790700" cy="2085975"/>
          </a:xfrm>
          <a:custGeom>
            <a:avLst/>
            <a:gdLst/>
            <a:ahLst/>
            <a:cxnLst>
              <a:cxn ang="0">
                <a:pos x="2992" y="0"/>
              </a:cxn>
              <a:cxn ang="0">
                <a:pos x="3006" y="3494"/>
              </a:cxn>
              <a:cxn ang="0">
                <a:pos x="3" y="3494"/>
              </a:cxn>
              <a:cxn ang="0">
                <a:pos x="22" y="3491"/>
              </a:cxn>
              <a:cxn ang="0">
                <a:pos x="2992" y="3488"/>
              </a:cxn>
              <a:cxn ang="0">
                <a:pos x="16" y="16"/>
              </a:cxn>
              <a:cxn ang="0">
                <a:pos x="32" y="3488"/>
              </a:cxn>
              <a:cxn ang="0">
                <a:pos x="16" y="3472"/>
              </a:cxn>
              <a:cxn ang="0">
                <a:pos x="2981" y="3496"/>
              </a:cxn>
              <a:cxn ang="0">
                <a:pos x="2998" y="19"/>
              </a:cxn>
              <a:cxn ang="0">
                <a:pos x="11" y="19"/>
              </a:cxn>
              <a:cxn ang="0">
                <a:pos x="16" y="16"/>
              </a:cxn>
              <a:cxn ang="0">
                <a:pos x="2987" y="30"/>
              </a:cxn>
              <a:cxn ang="0">
                <a:pos x="2987" y="3475"/>
              </a:cxn>
              <a:cxn ang="0">
                <a:pos x="16" y="3488"/>
              </a:cxn>
              <a:cxn ang="0">
                <a:pos x="35" y="3496"/>
              </a:cxn>
              <a:cxn ang="0">
                <a:pos x="10" y="3471"/>
              </a:cxn>
              <a:cxn ang="0">
                <a:pos x="2989" y="3458"/>
              </a:cxn>
              <a:cxn ang="0">
                <a:pos x="2988" y="3492"/>
              </a:cxn>
              <a:cxn ang="0">
                <a:pos x="2960" y="3480"/>
              </a:cxn>
              <a:cxn ang="0">
                <a:pos x="2984" y="12"/>
              </a:cxn>
              <a:cxn ang="0">
                <a:pos x="2996" y="44"/>
              </a:cxn>
              <a:cxn ang="0">
                <a:pos x="13" y="43"/>
              </a:cxn>
              <a:cxn ang="0">
                <a:pos x="26" y="12"/>
              </a:cxn>
              <a:cxn ang="0">
                <a:pos x="48" y="3480"/>
              </a:cxn>
              <a:cxn ang="0">
                <a:pos x="29" y="27"/>
              </a:cxn>
              <a:cxn ang="0">
                <a:pos x="21" y="30"/>
              </a:cxn>
              <a:cxn ang="0">
                <a:pos x="2989" y="29"/>
              </a:cxn>
              <a:cxn ang="0">
                <a:pos x="2981" y="27"/>
              </a:cxn>
              <a:cxn ang="0">
                <a:pos x="2976" y="3480"/>
              </a:cxn>
              <a:cxn ang="0">
                <a:pos x="2977" y="3481"/>
              </a:cxn>
              <a:cxn ang="0">
                <a:pos x="2980" y="3471"/>
              </a:cxn>
              <a:cxn ang="0">
                <a:pos x="25" y="3468"/>
              </a:cxn>
              <a:cxn ang="0">
                <a:pos x="38" y="3481"/>
              </a:cxn>
              <a:cxn ang="0">
                <a:pos x="16" y="24"/>
              </a:cxn>
              <a:cxn ang="0">
                <a:pos x="44" y="36"/>
              </a:cxn>
              <a:cxn ang="0">
                <a:pos x="18" y="20"/>
              </a:cxn>
              <a:cxn ang="0">
                <a:pos x="2987" y="41"/>
              </a:cxn>
              <a:cxn ang="0">
                <a:pos x="2968" y="23"/>
              </a:cxn>
              <a:cxn ang="0">
                <a:pos x="2989" y="3487"/>
              </a:cxn>
              <a:cxn ang="0">
                <a:pos x="2974" y="3462"/>
              </a:cxn>
              <a:cxn ang="0">
                <a:pos x="2984" y="3488"/>
              </a:cxn>
              <a:cxn ang="0">
                <a:pos x="29" y="3460"/>
              </a:cxn>
              <a:cxn ang="0">
                <a:pos x="27" y="3488"/>
              </a:cxn>
              <a:cxn ang="0">
                <a:pos x="22" y="3473"/>
              </a:cxn>
              <a:cxn ang="0">
                <a:pos x="32" y="3484"/>
              </a:cxn>
              <a:cxn ang="0">
                <a:pos x="2985" y="3473"/>
              </a:cxn>
              <a:cxn ang="0">
                <a:pos x="2976" y="24"/>
              </a:cxn>
              <a:cxn ang="0">
                <a:pos x="2972" y="36"/>
              </a:cxn>
              <a:cxn ang="0">
                <a:pos x="38" y="35"/>
              </a:cxn>
              <a:cxn ang="0">
                <a:pos x="32" y="24"/>
              </a:cxn>
            </a:cxnLst>
            <a:rect l="0" t="0" r="r" b="b"/>
            <a:pathLst>
              <a:path w="3008" h="3504">
                <a:moveTo>
                  <a:pt x="0" y="16"/>
                </a:moveTo>
                <a:cubicBezTo>
                  <a:pt x="0" y="14"/>
                  <a:pt x="1" y="12"/>
                  <a:pt x="3" y="11"/>
                </a:cubicBezTo>
                <a:lnTo>
                  <a:pt x="11" y="3"/>
                </a:lnTo>
                <a:cubicBezTo>
                  <a:pt x="12" y="1"/>
                  <a:pt x="14" y="0"/>
                  <a:pt x="16" y="0"/>
                </a:cubicBezTo>
                <a:lnTo>
                  <a:pt x="2992" y="0"/>
                </a:lnTo>
                <a:cubicBezTo>
                  <a:pt x="2995" y="0"/>
                  <a:pt x="2997" y="1"/>
                  <a:pt x="2998" y="3"/>
                </a:cubicBezTo>
                <a:lnTo>
                  <a:pt x="3006" y="11"/>
                </a:lnTo>
                <a:cubicBezTo>
                  <a:pt x="3008" y="12"/>
                  <a:pt x="3008" y="14"/>
                  <a:pt x="3008" y="16"/>
                </a:cubicBezTo>
                <a:lnTo>
                  <a:pt x="3008" y="3488"/>
                </a:lnTo>
                <a:cubicBezTo>
                  <a:pt x="3008" y="3491"/>
                  <a:pt x="3008" y="3493"/>
                  <a:pt x="3006" y="3494"/>
                </a:cubicBezTo>
                <a:lnTo>
                  <a:pt x="2998" y="3502"/>
                </a:lnTo>
                <a:cubicBezTo>
                  <a:pt x="2997" y="3504"/>
                  <a:pt x="2995" y="3504"/>
                  <a:pt x="2992" y="3504"/>
                </a:cubicBezTo>
                <a:lnTo>
                  <a:pt x="16" y="3504"/>
                </a:lnTo>
                <a:cubicBezTo>
                  <a:pt x="14" y="3504"/>
                  <a:pt x="12" y="3504"/>
                  <a:pt x="11" y="3502"/>
                </a:cubicBezTo>
                <a:lnTo>
                  <a:pt x="3" y="3494"/>
                </a:lnTo>
                <a:cubicBezTo>
                  <a:pt x="1" y="3493"/>
                  <a:pt x="0" y="3491"/>
                  <a:pt x="0" y="3488"/>
                </a:cubicBezTo>
                <a:lnTo>
                  <a:pt x="0" y="16"/>
                </a:lnTo>
                <a:close/>
                <a:moveTo>
                  <a:pt x="16" y="3488"/>
                </a:moveTo>
                <a:lnTo>
                  <a:pt x="14" y="3483"/>
                </a:lnTo>
                <a:lnTo>
                  <a:pt x="22" y="3491"/>
                </a:lnTo>
                <a:lnTo>
                  <a:pt x="16" y="3488"/>
                </a:lnTo>
                <a:lnTo>
                  <a:pt x="2992" y="3488"/>
                </a:lnTo>
                <a:lnTo>
                  <a:pt x="2987" y="3491"/>
                </a:lnTo>
                <a:lnTo>
                  <a:pt x="2995" y="3483"/>
                </a:lnTo>
                <a:lnTo>
                  <a:pt x="2992" y="3488"/>
                </a:lnTo>
                <a:lnTo>
                  <a:pt x="2992" y="16"/>
                </a:lnTo>
                <a:lnTo>
                  <a:pt x="2995" y="22"/>
                </a:lnTo>
                <a:lnTo>
                  <a:pt x="2987" y="14"/>
                </a:lnTo>
                <a:lnTo>
                  <a:pt x="2992" y="16"/>
                </a:lnTo>
                <a:lnTo>
                  <a:pt x="16" y="16"/>
                </a:lnTo>
                <a:lnTo>
                  <a:pt x="22" y="14"/>
                </a:lnTo>
                <a:lnTo>
                  <a:pt x="14" y="22"/>
                </a:lnTo>
                <a:lnTo>
                  <a:pt x="16" y="16"/>
                </a:lnTo>
                <a:lnTo>
                  <a:pt x="16" y="3488"/>
                </a:lnTo>
                <a:close/>
                <a:moveTo>
                  <a:pt x="32" y="3488"/>
                </a:moveTo>
                <a:cubicBezTo>
                  <a:pt x="32" y="3492"/>
                  <a:pt x="31" y="3495"/>
                  <a:pt x="28" y="3496"/>
                </a:cubicBezTo>
                <a:cubicBezTo>
                  <a:pt x="25" y="3497"/>
                  <a:pt x="21" y="3496"/>
                  <a:pt x="19" y="3494"/>
                </a:cubicBezTo>
                <a:lnTo>
                  <a:pt x="11" y="3486"/>
                </a:lnTo>
                <a:cubicBezTo>
                  <a:pt x="9" y="3484"/>
                  <a:pt x="8" y="3480"/>
                  <a:pt x="9" y="3477"/>
                </a:cubicBezTo>
                <a:cubicBezTo>
                  <a:pt x="10" y="3474"/>
                  <a:pt x="13" y="3472"/>
                  <a:pt x="16" y="3472"/>
                </a:cubicBezTo>
                <a:lnTo>
                  <a:pt x="2992" y="3472"/>
                </a:lnTo>
                <a:cubicBezTo>
                  <a:pt x="2996" y="3472"/>
                  <a:pt x="2999" y="3474"/>
                  <a:pt x="3000" y="3477"/>
                </a:cubicBezTo>
                <a:cubicBezTo>
                  <a:pt x="3001" y="3480"/>
                  <a:pt x="3000" y="3484"/>
                  <a:pt x="2998" y="3486"/>
                </a:cubicBezTo>
                <a:lnTo>
                  <a:pt x="2990" y="3494"/>
                </a:lnTo>
                <a:cubicBezTo>
                  <a:pt x="2988" y="3496"/>
                  <a:pt x="2984" y="3497"/>
                  <a:pt x="2981" y="3496"/>
                </a:cubicBezTo>
                <a:cubicBezTo>
                  <a:pt x="2978" y="3495"/>
                  <a:pt x="2976" y="3492"/>
                  <a:pt x="2976" y="3488"/>
                </a:cubicBezTo>
                <a:lnTo>
                  <a:pt x="2976" y="16"/>
                </a:lnTo>
                <a:cubicBezTo>
                  <a:pt x="2976" y="13"/>
                  <a:pt x="2978" y="10"/>
                  <a:pt x="2981" y="9"/>
                </a:cubicBezTo>
                <a:cubicBezTo>
                  <a:pt x="2984" y="8"/>
                  <a:pt x="2988" y="9"/>
                  <a:pt x="2990" y="11"/>
                </a:cubicBezTo>
                <a:lnTo>
                  <a:pt x="2998" y="19"/>
                </a:lnTo>
                <a:cubicBezTo>
                  <a:pt x="3000" y="21"/>
                  <a:pt x="3001" y="25"/>
                  <a:pt x="3000" y="28"/>
                </a:cubicBezTo>
                <a:cubicBezTo>
                  <a:pt x="2999" y="31"/>
                  <a:pt x="2996" y="32"/>
                  <a:pt x="2992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3488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2992" y="16"/>
                </a:lnTo>
                <a:lnTo>
                  <a:pt x="2987" y="30"/>
                </a:lnTo>
                <a:lnTo>
                  <a:pt x="2979" y="22"/>
                </a:lnTo>
                <a:lnTo>
                  <a:pt x="2992" y="16"/>
                </a:lnTo>
                <a:lnTo>
                  <a:pt x="2992" y="3488"/>
                </a:lnTo>
                <a:lnTo>
                  <a:pt x="2979" y="3483"/>
                </a:lnTo>
                <a:lnTo>
                  <a:pt x="2987" y="3475"/>
                </a:lnTo>
                <a:lnTo>
                  <a:pt x="2992" y="3488"/>
                </a:lnTo>
                <a:lnTo>
                  <a:pt x="16" y="3488"/>
                </a:lnTo>
                <a:lnTo>
                  <a:pt x="22" y="3475"/>
                </a:lnTo>
                <a:lnTo>
                  <a:pt x="30" y="3483"/>
                </a:lnTo>
                <a:lnTo>
                  <a:pt x="16" y="3488"/>
                </a:lnTo>
                <a:lnTo>
                  <a:pt x="16" y="16"/>
                </a:lnTo>
                <a:close/>
                <a:moveTo>
                  <a:pt x="48" y="3480"/>
                </a:moveTo>
                <a:cubicBezTo>
                  <a:pt x="48" y="3482"/>
                  <a:pt x="48" y="3483"/>
                  <a:pt x="48" y="3484"/>
                </a:cubicBezTo>
                <a:lnTo>
                  <a:pt x="44" y="3492"/>
                </a:lnTo>
                <a:cubicBezTo>
                  <a:pt x="42" y="3495"/>
                  <a:pt x="38" y="3497"/>
                  <a:pt x="35" y="3496"/>
                </a:cubicBezTo>
                <a:lnTo>
                  <a:pt x="26" y="3494"/>
                </a:lnTo>
                <a:cubicBezTo>
                  <a:pt x="24" y="3494"/>
                  <a:pt x="23" y="3493"/>
                  <a:pt x="22" y="3492"/>
                </a:cubicBezTo>
                <a:lnTo>
                  <a:pt x="14" y="3484"/>
                </a:lnTo>
                <a:cubicBezTo>
                  <a:pt x="13" y="3483"/>
                  <a:pt x="12" y="3482"/>
                  <a:pt x="12" y="3480"/>
                </a:cubicBezTo>
                <a:lnTo>
                  <a:pt x="10" y="3471"/>
                </a:lnTo>
                <a:cubicBezTo>
                  <a:pt x="9" y="3468"/>
                  <a:pt x="10" y="3465"/>
                  <a:pt x="13" y="3463"/>
                </a:cubicBezTo>
                <a:lnTo>
                  <a:pt x="20" y="3458"/>
                </a:lnTo>
                <a:cubicBezTo>
                  <a:pt x="21" y="3457"/>
                  <a:pt x="23" y="3456"/>
                  <a:pt x="24" y="3456"/>
                </a:cubicBezTo>
                <a:lnTo>
                  <a:pt x="2984" y="3456"/>
                </a:lnTo>
                <a:cubicBezTo>
                  <a:pt x="2986" y="3456"/>
                  <a:pt x="2987" y="3457"/>
                  <a:pt x="2989" y="3458"/>
                </a:cubicBezTo>
                <a:lnTo>
                  <a:pt x="2997" y="3463"/>
                </a:lnTo>
                <a:cubicBezTo>
                  <a:pt x="3000" y="3464"/>
                  <a:pt x="3001" y="3468"/>
                  <a:pt x="3000" y="3471"/>
                </a:cubicBezTo>
                <a:lnTo>
                  <a:pt x="2998" y="3480"/>
                </a:lnTo>
                <a:cubicBezTo>
                  <a:pt x="2998" y="3482"/>
                  <a:pt x="2997" y="3483"/>
                  <a:pt x="2996" y="3484"/>
                </a:cubicBezTo>
                <a:lnTo>
                  <a:pt x="2988" y="3492"/>
                </a:lnTo>
                <a:cubicBezTo>
                  <a:pt x="2987" y="3493"/>
                  <a:pt x="2986" y="3494"/>
                  <a:pt x="2984" y="3494"/>
                </a:cubicBezTo>
                <a:lnTo>
                  <a:pt x="2975" y="3496"/>
                </a:lnTo>
                <a:cubicBezTo>
                  <a:pt x="2972" y="3497"/>
                  <a:pt x="2968" y="3496"/>
                  <a:pt x="2967" y="3493"/>
                </a:cubicBezTo>
                <a:lnTo>
                  <a:pt x="2962" y="3485"/>
                </a:lnTo>
                <a:cubicBezTo>
                  <a:pt x="2961" y="3483"/>
                  <a:pt x="2960" y="3482"/>
                  <a:pt x="2960" y="3480"/>
                </a:cubicBezTo>
                <a:lnTo>
                  <a:pt x="2960" y="24"/>
                </a:lnTo>
                <a:cubicBezTo>
                  <a:pt x="2960" y="23"/>
                  <a:pt x="2961" y="21"/>
                  <a:pt x="2962" y="20"/>
                </a:cubicBezTo>
                <a:lnTo>
                  <a:pt x="2967" y="13"/>
                </a:lnTo>
                <a:cubicBezTo>
                  <a:pt x="2969" y="10"/>
                  <a:pt x="2972" y="9"/>
                  <a:pt x="2975" y="10"/>
                </a:cubicBezTo>
                <a:lnTo>
                  <a:pt x="2984" y="12"/>
                </a:lnTo>
                <a:cubicBezTo>
                  <a:pt x="2986" y="12"/>
                  <a:pt x="2987" y="13"/>
                  <a:pt x="2988" y="14"/>
                </a:cubicBezTo>
                <a:lnTo>
                  <a:pt x="2996" y="22"/>
                </a:lnTo>
                <a:cubicBezTo>
                  <a:pt x="2997" y="23"/>
                  <a:pt x="2998" y="24"/>
                  <a:pt x="2998" y="26"/>
                </a:cubicBezTo>
                <a:lnTo>
                  <a:pt x="3000" y="35"/>
                </a:lnTo>
                <a:cubicBezTo>
                  <a:pt x="3001" y="38"/>
                  <a:pt x="2999" y="42"/>
                  <a:pt x="2996" y="44"/>
                </a:cubicBezTo>
                <a:lnTo>
                  <a:pt x="2988" y="48"/>
                </a:lnTo>
                <a:cubicBezTo>
                  <a:pt x="2987" y="48"/>
                  <a:pt x="2986" y="48"/>
                  <a:pt x="2984" y="48"/>
                </a:cubicBezTo>
                <a:lnTo>
                  <a:pt x="24" y="48"/>
                </a:lnTo>
                <a:cubicBezTo>
                  <a:pt x="23" y="48"/>
                  <a:pt x="22" y="48"/>
                  <a:pt x="20" y="47"/>
                </a:cubicBezTo>
                <a:lnTo>
                  <a:pt x="13" y="43"/>
                </a:lnTo>
                <a:cubicBezTo>
                  <a:pt x="10" y="42"/>
                  <a:pt x="9" y="38"/>
                  <a:pt x="10" y="35"/>
                </a:cubicBezTo>
                <a:lnTo>
                  <a:pt x="12" y="26"/>
                </a:lnTo>
                <a:cubicBezTo>
                  <a:pt x="12" y="24"/>
                  <a:pt x="13" y="23"/>
                  <a:pt x="14" y="22"/>
                </a:cubicBezTo>
                <a:lnTo>
                  <a:pt x="22" y="14"/>
                </a:lnTo>
                <a:cubicBezTo>
                  <a:pt x="23" y="13"/>
                  <a:pt x="24" y="12"/>
                  <a:pt x="26" y="12"/>
                </a:cubicBezTo>
                <a:lnTo>
                  <a:pt x="35" y="10"/>
                </a:lnTo>
                <a:cubicBezTo>
                  <a:pt x="38" y="9"/>
                  <a:pt x="42" y="10"/>
                  <a:pt x="43" y="13"/>
                </a:cubicBezTo>
                <a:lnTo>
                  <a:pt x="47" y="20"/>
                </a:lnTo>
                <a:cubicBezTo>
                  <a:pt x="48" y="22"/>
                  <a:pt x="48" y="23"/>
                  <a:pt x="48" y="24"/>
                </a:cubicBezTo>
                <a:lnTo>
                  <a:pt x="48" y="3480"/>
                </a:lnTo>
                <a:close/>
                <a:moveTo>
                  <a:pt x="32" y="24"/>
                </a:moveTo>
                <a:lnTo>
                  <a:pt x="34" y="28"/>
                </a:lnTo>
                <a:lnTo>
                  <a:pt x="30" y="21"/>
                </a:lnTo>
                <a:lnTo>
                  <a:pt x="38" y="25"/>
                </a:lnTo>
                <a:lnTo>
                  <a:pt x="29" y="27"/>
                </a:lnTo>
                <a:lnTo>
                  <a:pt x="33" y="25"/>
                </a:lnTo>
                <a:lnTo>
                  <a:pt x="25" y="33"/>
                </a:lnTo>
                <a:lnTo>
                  <a:pt x="27" y="29"/>
                </a:lnTo>
                <a:lnTo>
                  <a:pt x="25" y="38"/>
                </a:lnTo>
                <a:lnTo>
                  <a:pt x="21" y="30"/>
                </a:lnTo>
                <a:lnTo>
                  <a:pt x="28" y="34"/>
                </a:lnTo>
                <a:lnTo>
                  <a:pt x="24" y="32"/>
                </a:lnTo>
                <a:lnTo>
                  <a:pt x="2984" y="32"/>
                </a:lnTo>
                <a:lnTo>
                  <a:pt x="2981" y="33"/>
                </a:lnTo>
                <a:lnTo>
                  <a:pt x="2989" y="29"/>
                </a:lnTo>
                <a:lnTo>
                  <a:pt x="2985" y="38"/>
                </a:lnTo>
                <a:lnTo>
                  <a:pt x="2983" y="29"/>
                </a:lnTo>
                <a:lnTo>
                  <a:pt x="2985" y="33"/>
                </a:lnTo>
                <a:lnTo>
                  <a:pt x="2977" y="25"/>
                </a:lnTo>
                <a:lnTo>
                  <a:pt x="2981" y="27"/>
                </a:lnTo>
                <a:lnTo>
                  <a:pt x="2972" y="25"/>
                </a:lnTo>
                <a:lnTo>
                  <a:pt x="2980" y="22"/>
                </a:lnTo>
                <a:lnTo>
                  <a:pt x="2975" y="29"/>
                </a:lnTo>
                <a:lnTo>
                  <a:pt x="2976" y="24"/>
                </a:lnTo>
                <a:lnTo>
                  <a:pt x="2976" y="3480"/>
                </a:lnTo>
                <a:lnTo>
                  <a:pt x="2975" y="3476"/>
                </a:lnTo>
                <a:lnTo>
                  <a:pt x="2980" y="3484"/>
                </a:lnTo>
                <a:lnTo>
                  <a:pt x="2972" y="3481"/>
                </a:lnTo>
                <a:lnTo>
                  <a:pt x="2981" y="3479"/>
                </a:lnTo>
                <a:lnTo>
                  <a:pt x="2977" y="3481"/>
                </a:lnTo>
                <a:lnTo>
                  <a:pt x="2985" y="3473"/>
                </a:lnTo>
                <a:lnTo>
                  <a:pt x="2983" y="3477"/>
                </a:lnTo>
                <a:lnTo>
                  <a:pt x="2985" y="3468"/>
                </a:lnTo>
                <a:lnTo>
                  <a:pt x="2988" y="3476"/>
                </a:lnTo>
                <a:lnTo>
                  <a:pt x="2980" y="3471"/>
                </a:lnTo>
                <a:lnTo>
                  <a:pt x="2984" y="3472"/>
                </a:lnTo>
                <a:lnTo>
                  <a:pt x="24" y="3472"/>
                </a:lnTo>
                <a:lnTo>
                  <a:pt x="29" y="3471"/>
                </a:lnTo>
                <a:lnTo>
                  <a:pt x="22" y="3476"/>
                </a:lnTo>
                <a:lnTo>
                  <a:pt x="25" y="3468"/>
                </a:lnTo>
                <a:lnTo>
                  <a:pt x="27" y="3477"/>
                </a:lnTo>
                <a:lnTo>
                  <a:pt x="25" y="3473"/>
                </a:lnTo>
                <a:lnTo>
                  <a:pt x="33" y="3481"/>
                </a:lnTo>
                <a:lnTo>
                  <a:pt x="29" y="3479"/>
                </a:lnTo>
                <a:lnTo>
                  <a:pt x="38" y="3481"/>
                </a:lnTo>
                <a:lnTo>
                  <a:pt x="29" y="3485"/>
                </a:lnTo>
                <a:lnTo>
                  <a:pt x="33" y="3477"/>
                </a:lnTo>
                <a:lnTo>
                  <a:pt x="32" y="3480"/>
                </a:lnTo>
                <a:lnTo>
                  <a:pt x="32" y="24"/>
                </a:lnTo>
                <a:close/>
                <a:moveTo>
                  <a:pt x="16" y="24"/>
                </a:moveTo>
                <a:cubicBezTo>
                  <a:pt x="16" y="22"/>
                  <a:pt x="18" y="19"/>
                  <a:pt x="20" y="18"/>
                </a:cubicBezTo>
                <a:cubicBezTo>
                  <a:pt x="22" y="16"/>
                  <a:pt x="25" y="16"/>
                  <a:pt x="28" y="17"/>
                </a:cubicBezTo>
                <a:lnTo>
                  <a:pt x="42" y="23"/>
                </a:lnTo>
                <a:cubicBezTo>
                  <a:pt x="44" y="24"/>
                  <a:pt x="46" y="26"/>
                  <a:pt x="46" y="29"/>
                </a:cubicBezTo>
                <a:cubicBezTo>
                  <a:pt x="47" y="32"/>
                  <a:pt x="46" y="34"/>
                  <a:pt x="44" y="36"/>
                </a:cubicBezTo>
                <a:lnTo>
                  <a:pt x="36" y="44"/>
                </a:lnTo>
                <a:cubicBezTo>
                  <a:pt x="34" y="46"/>
                  <a:pt x="32" y="47"/>
                  <a:pt x="29" y="46"/>
                </a:cubicBezTo>
                <a:cubicBezTo>
                  <a:pt x="26" y="46"/>
                  <a:pt x="24" y="44"/>
                  <a:pt x="23" y="42"/>
                </a:cubicBezTo>
                <a:lnTo>
                  <a:pt x="17" y="28"/>
                </a:lnTo>
                <a:cubicBezTo>
                  <a:pt x="16" y="25"/>
                  <a:pt x="16" y="22"/>
                  <a:pt x="18" y="20"/>
                </a:cubicBezTo>
                <a:cubicBezTo>
                  <a:pt x="19" y="18"/>
                  <a:pt x="22" y="16"/>
                  <a:pt x="24" y="16"/>
                </a:cubicBezTo>
                <a:lnTo>
                  <a:pt x="2984" y="16"/>
                </a:lnTo>
                <a:cubicBezTo>
                  <a:pt x="2987" y="16"/>
                  <a:pt x="2990" y="18"/>
                  <a:pt x="2991" y="20"/>
                </a:cubicBezTo>
                <a:cubicBezTo>
                  <a:pt x="2993" y="22"/>
                  <a:pt x="2993" y="25"/>
                  <a:pt x="2992" y="27"/>
                </a:cubicBezTo>
                <a:lnTo>
                  <a:pt x="2987" y="41"/>
                </a:lnTo>
                <a:cubicBezTo>
                  <a:pt x="2986" y="44"/>
                  <a:pt x="2984" y="46"/>
                  <a:pt x="2981" y="46"/>
                </a:cubicBezTo>
                <a:cubicBezTo>
                  <a:pt x="2979" y="47"/>
                  <a:pt x="2976" y="46"/>
                  <a:pt x="2974" y="44"/>
                </a:cubicBezTo>
                <a:lnTo>
                  <a:pt x="2966" y="36"/>
                </a:lnTo>
                <a:cubicBezTo>
                  <a:pt x="2964" y="34"/>
                  <a:pt x="2963" y="32"/>
                  <a:pt x="2964" y="29"/>
                </a:cubicBezTo>
                <a:cubicBezTo>
                  <a:pt x="2964" y="26"/>
                  <a:pt x="2966" y="24"/>
                  <a:pt x="2968" y="23"/>
                </a:cubicBezTo>
                <a:lnTo>
                  <a:pt x="2981" y="17"/>
                </a:lnTo>
                <a:cubicBezTo>
                  <a:pt x="2984" y="16"/>
                  <a:pt x="2986" y="16"/>
                  <a:pt x="2989" y="18"/>
                </a:cubicBezTo>
                <a:cubicBezTo>
                  <a:pt x="2991" y="19"/>
                  <a:pt x="2992" y="22"/>
                  <a:pt x="2992" y="24"/>
                </a:cubicBezTo>
                <a:lnTo>
                  <a:pt x="2992" y="3480"/>
                </a:lnTo>
                <a:cubicBezTo>
                  <a:pt x="2992" y="3483"/>
                  <a:pt x="2991" y="3486"/>
                  <a:pt x="2989" y="3487"/>
                </a:cubicBezTo>
                <a:cubicBezTo>
                  <a:pt x="2987" y="3489"/>
                  <a:pt x="2984" y="3489"/>
                  <a:pt x="2982" y="3488"/>
                </a:cubicBezTo>
                <a:lnTo>
                  <a:pt x="2969" y="3483"/>
                </a:lnTo>
                <a:cubicBezTo>
                  <a:pt x="2966" y="3482"/>
                  <a:pt x="2964" y="3480"/>
                  <a:pt x="2964" y="3477"/>
                </a:cubicBezTo>
                <a:cubicBezTo>
                  <a:pt x="2963" y="3474"/>
                  <a:pt x="2964" y="3472"/>
                  <a:pt x="2966" y="3470"/>
                </a:cubicBezTo>
                <a:lnTo>
                  <a:pt x="2974" y="3462"/>
                </a:lnTo>
                <a:cubicBezTo>
                  <a:pt x="2976" y="3460"/>
                  <a:pt x="2978" y="3459"/>
                  <a:pt x="2981" y="3460"/>
                </a:cubicBezTo>
                <a:cubicBezTo>
                  <a:pt x="2984" y="3460"/>
                  <a:pt x="2986" y="3462"/>
                  <a:pt x="2987" y="3465"/>
                </a:cubicBezTo>
                <a:lnTo>
                  <a:pt x="2992" y="3478"/>
                </a:lnTo>
                <a:cubicBezTo>
                  <a:pt x="2993" y="3480"/>
                  <a:pt x="2993" y="3483"/>
                  <a:pt x="2991" y="3485"/>
                </a:cubicBezTo>
                <a:cubicBezTo>
                  <a:pt x="2990" y="3487"/>
                  <a:pt x="2987" y="3488"/>
                  <a:pt x="2984" y="3488"/>
                </a:cubicBezTo>
                <a:lnTo>
                  <a:pt x="24" y="3488"/>
                </a:lnTo>
                <a:cubicBezTo>
                  <a:pt x="22" y="3488"/>
                  <a:pt x="19" y="3487"/>
                  <a:pt x="18" y="3485"/>
                </a:cubicBezTo>
                <a:cubicBezTo>
                  <a:pt x="16" y="3482"/>
                  <a:pt x="16" y="3480"/>
                  <a:pt x="17" y="3477"/>
                </a:cubicBezTo>
                <a:lnTo>
                  <a:pt x="23" y="3464"/>
                </a:lnTo>
                <a:cubicBezTo>
                  <a:pt x="24" y="3462"/>
                  <a:pt x="26" y="3460"/>
                  <a:pt x="29" y="3460"/>
                </a:cubicBezTo>
                <a:cubicBezTo>
                  <a:pt x="32" y="3459"/>
                  <a:pt x="34" y="3460"/>
                  <a:pt x="36" y="3462"/>
                </a:cubicBezTo>
                <a:lnTo>
                  <a:pt x="44" y="3470"/>
                </a:lnTo>
                <a:cubicBezTo>
                  <a:pt x="46" y="3472"/>
                  <a:pt x="47" y="3475"/>
                  <a:pt x="46" y="3477"/>
                </a:cubicBezTo>
                <a:cubicBezTo>
                  <a:pt x="46" y="3480"/>
                  <a:pt x="44" y="3482"/>
                  <a:pt x="41" y="3483"/>
                </a:cubicBezTo>
                <a:lnTo>
                  <a:pt x="27" y="3488"/>
                </a:lnTo>
                <a:cubicBezTo>
                  <a:pt x="25" y="3489"/>
                  <a:pt x="22" y="3489"/>
                  <a:pt x="20" y="3487"/>
                </a:cubicBezTo>
                <a:cubicBezTo>
                  <a:pt x="18" y="3486"/>
                  <a:pt x="16" y="3483"/>
                  <a:pt x="16" y="3480"/>
                </a:cubicBezTo>
                <a:lnTo>
                  <a:pt x="16" y="24"/>
                </a:lnTo>
                <a:close/>
                <a:moveTo>
                  <a:pt x="32" y="3480"/>
                </a:moveTo>
                <a:lnTo>
                  <a:pt x="22" y="3473"/>
                </a:lnTo>
                <a:lnTo>
                  <a:pt x="36" y="3468"/>
                </a:lnTo>
                <a:lnTo>
                  <a:pt x="33" y="3481"/>
                </a:lnTo>
                <a:lnTo>
                  <a:pt x="25" y="3473"/>
                </a:lnTo>
                <a:lnTo>
                  <a:pt x="38" y="3471"/>
                </a:lnTo>
                <a:lnTo>
                  <a:pt x="32" y="3484"/>
                </a:lnTo>
                <a:lnTo>
                  <a:pt x="24" y="3472"/>
                </a:lnTo>
                <a:lnTo>
                  <a:pt x="2984" y="3472"/>
                </a:lnTo>
                <a:lnTo>
                  <a:pt x="2977" y="3483"/>
                </a:lnTo>
                <a:lnTo>
                  <a:pt x="2972" y="3470"/>
                </a:lnTo>
                <a:lnTo>
                  <a:pt x="2985" y="3473"/>
                </a:lnTo>
                <a:lnTo>
                  <a:pt x="2977" y="3481"/>
                </a:lnTo>
                <a:lnTo>
                  <a:pt x="2974" y="3468"/>
                </a:lnTo>
                <a:lnTo>
                  <a:pt x="2987" y="3473"/>
                </a:lnTo>
                <a:lnTo>
                  <a:pt x="2976" y="3480"/>
                </a:lnTo>
                <a:lnTo>
                  <a:pt x="2976" y="24"/>
                </a:lnTo>
                <a:lnTo>
                  <a:pt x="2988" y="32"/>
                </a:lnTo>
                <a:lnTo>
                  <a:pt x="2975" y="38"/>
                </a:lnTo>
                <a:lnTo>
                  <a:pt x="2977" y="25"/>
                </a:lnTo>
                <a:lnTo>
                  <a:pt x="2985" y="33"/>
                </a:lnTo>
                <a:lnTo>
                  <a:pt x="2972" y="36"/>
                </a:lnTo>
                <a:lnTo>
                  <a:pt x="2977" y="22"/>
                </a:lnTo>
                <a:lnTo>
                  <a:pt x="2984" y="32"/>
                </a:lnTo>
                <a:lnTo>
                  <a:pt x="24" y="32"/>
                </a:lnTo>
                <a:lnTo>
                  <a:pt x="32" y="21"/>
                </a:lnTo>
                <a:lnTo>
                  <a:pt x="38" y="35"/>
                </a:lnTo>
                <a:lnTo>
                  <a:pt x="25" y="33"/>
                </a:lnTo>
                <a:lnTo>
                  <a:pt x="33" y="25"/>
                </a:lnTo>
                <a:lnTo>
                  <a:pt x="35" y="38"/>
                </a:lnTo>
                <a:lnTo>
                  <a:pt x="21" y="32"/>
                </a:lnTo>
                <a:lnTo>
                  <a:pt x="32" y="24"/>
                </a:lnTo>
                <a:lnTo>
                  <a:pt x="32" y="3480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9" name="Freeform 215"/>
          <p:cNvSpPr>
            <a:spLocks noEditPoints="1"/>
          </p:cNvSpPr>
          <p:nvPr/>
        </p:nvSpPr>
        <p:spPr bwMode="auto">
          <a:xfrm>
            <a:off x="295276" y="3248026"/>
            <a:ext cx="1457325" cy="342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18" y="0"/>
              </a:cxn>
              <a:cxn ang="0">
                <a:pos x="918" y="216"/>
              </a:cxn>
              <a:cxn ang="0">
                <a:pos x="0" y="216"/>
              </a:cxn>
              <a:cxn ang="0">
                <a:pos x="0" y="0"/>
              </a:cxn>
              <a:cxn ang="0">
                <a:pos x="6" y="213"/>
              </a:cxn>
              <a:cxn ang="0">
                <a:pos x="3" y="210"/>
              </a:cxn>
              <a:cxn ang="0">
                <a:pos x="915" y="210"/>
              </a:cxn>
              <a:cxn ang="0">
                <a:pos x="912" y="213"/>
              </a:cxn>
              <a:cxn ang="0">
                <a:pos x="912" y="3"/>
              </a:cxn>
              <a:cxn ang="0">
                <a:pos x="915" y="6"/>
              </a:cxn>
              <a:cxn ang="0">
                <a:pos x="3" y="6"/>
              </a:cxn>
              <a:cxn ang="0">
                <a:pos x="6" y="3"/>
              </a:cxn>
              <a:cxn ang="0">
                <a:pos x="6" y="213"/>
              </a:cxn>
            </a:cxnLst>
            <a:rect l="0" t="0" r="r" b="b"/>
            <a:pathLst>
              <a:path w="918" h="216">
                <a:moveTo>
                  <a:pt x="0" y="0"/>
                </a:moveTo>
                <a:lnTo>
                  <a:pt x="918" y="0"/>
                </a:lnTo>
                <a:lnTo>
                  <a:pt x="918" y="216"/>
                </a:lnTo>
                <a:lnTo>
                  <a:pt x="0" y="216"/>
                </a:lnTo>
                <a:lnTo>
                  <a:pt x="0" y="0"/>
                </a:lnTo>
                <a:close/>
                <a:moveTo>
                  <a:pt x="6" y="213"/>
                </a:moveTo>
                <a:lnTo>
                  <a:pt x="3" y="210"/>
                </a:lnTo>
                <a:lnTo>
                  <a:pt x="915" y="210"/>
                </a:lnTo>
                <a:lnTo>
                  <a:pt x="912" y="213"/>
                </a:lnTo>
                <a:lnTo>
                  <a:pt x="912" y="3"/>
                </a:lnTo>
                <a:lnTo>
                  <a:pt x="915" y="6"/>
                </a:lnTo>
                <a:lnTo>
                  <a:pt x="3" y="6"/>
                </a:lnTo>
                <a:lnTo>
                  <a:pt x="6" y="3"/>
                </a:lnTo>
                <a:lnTo>
                  <a:pt x="6" y="213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0" name="Freeform 216"/>
          <p:cNvSpPr>
            <a:spLocks noEditPoints="1"/>
          </p:cNvSpPr>
          <p:nvPr/>
        </p:nvSpPr>
        <p:spPr bwMode="auto">
          <a:xfrm>
            <a:off x="300038" y="3243263"/>
            <a:ext cx="1466850" cy="352425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8" y="0"/>
              </a:cxn>
              <a:cxn ang="0">
                <a:pos x="2456" y="0"/>
              </a:cxn>
              <a:cxn ang="0">
                <a:pos x="2464" y="8"/>
              </a:cxn>
              <a:cxn ang="0">
                <a:pos x="2464" y="584"/>
              </a:cxn>
              <a:cxn ang="0">
                <a:pos x="2456" y="592"/>
              </a:cxn>
              <a:cxn ang="0">
                <a:pos x="8" y="592"/>
              </a:cxn>
              <a:cxn ang="0">
                <a:pos x="0" y="584"/>
              </a:cxn>
              <a:cxn ang="0">
                <a:pos x="0" y="8"/>
              </a:cxn>
              <a:cxn ang="0">
                <a:pos x="16" y="584"/>
              </a:cxn>
              <a:cxn ang="0">
                <a:pos x="8" y="576"/>
              </a:cxn>
              <a:cxn ang="0">
                <a:pos x="2456" y="576"/>
              </a:cxn>
              <a:cxn ang="0">
                <a:pos x="2448" y="584"/>
              </a:cxn>
              <a:cxn ang="0">
                <a:pos x="2448" y="8"/>
              </a:cxn>
              <a:cxn ang="0">
                <a:pos x="2456" y="16"/>
              </a:cxn>
              <a:cxn ang="0">
                <a:pos x="8" y="16"/>
              </a:cxn>
              <a:cxn ang="0">
                <a:pos x="16" y="8"/>
              </a:cxn>
              <a:cxn ang="0">
                <a:pos x="16" y="584"/>
              </a:cxn>
              <a:cxn ang="0">
                <a:pos x="32" y="577"/>
              </a:cxn>
              <a:cxn ang="0">
                <a:pos x="28" y="584"/>
              </a:cxn>
              <a:cxn ang="0">
                <a:pos x="19" y="582"/>
              </a:cxn>
              <a:cxn ang="0">
                <a:pos x="11" y="575"/>
              </a:cxn>
              <a:cxn ang="0">
                <a:pos x="9" y="566"/>
              </a:cxn>
              <a:cxn ang="0">
                <a:pos x="16" y="561"/>
              </a:cxn>
              <a:cxn ang="0">
                <a:pos x="2448" y="561"/>
              </a:cxn>
              <a:cxn ang="0">
                <a:pos x="2456" y="566"/>
              </a:cxn>
              <a:cxn ang="0">
                <a:pos x="2454" y="575"/>
              </a:cxn>
              <a:cxn ang="0">
                <a:pos x="2446" y="582"/>
              </a:cxn>
              <a:cxn ang="0">
                <a:pos x="2437" y="584"/>
              </a:cxn>
              <a:cxn ang="0">
                <a:pos x="2432" y="577"/>
              </a:cxn>
              <a:cxn ang="0">
                <a:pos x="2432" y="16"/>
              </a:cxn>
              <a:cxn ang="0">
                <a:pos x="2437" y="9"/>
              </a:cxn>
              <a:cxn ang="0">
                <a:pos x="2446" y="11"/>
              </a:cxn>
              <a:cxn ang="0">
                <a:pos x="2454" y="18"/>
              </a:cxn>
              <a:cxn ang="0">
                <a:pos x="2456" y="27"/>
              </a:cxn>
              <a:cxn ang="0">
                <a:pos x="2448" y="32"/>
              </a:cxn>
              <a:cxn ang="0">
                <a:pos x="16" y="32"/>
              </a:cxn>
              <a:cxn ang="0">
                <a:pos x="9" y="27"/>
              </a:cxn>
              <a:cxn ang="0">
                <a:pos x="11" y="18"/>
              </a:cxn>
              <a:cxn ang="0">
                <a:pos x="19" y="11"/>
              </a:cxn>
              <a:cxn ang="0">
                <a:pos x="28" y="9"/>
              </a:cxn>
              <a:cxn ang="0">
                <a:pos x="32" y="16"/>
              </a:cxn>
              <a:cxn ang="0">
                <a:pos x="32" y="577"/>
              </a:cxn>
              <a:cxn ang="0">
                <a:pos x="16" y="16"/>
              </a:cxn>
              <a:cxn ang="0">
                <a:pos x="30" y="22"/>
              </a:cxn>
              <a:cxn ang="0">
                <a:pos x="22" y="30"/>
              </a:cxn>
              <a:cxn ang="0">
                <a:pos x="16" y="16"/>
              </a:cxn>
              <a:cxn ang="0">
                <a:pos x="2448" y="16"/>
              </a:cxn>
              <a:cxn ang="0">
                <a:pos x="2443" y="30"/>
              </a:cxn>
              <a:cxn ang="0">
                <a:pos x="2435" y="22"/>
              </a:cxn>
              <a:cxn ang="0">
                <a:pos x="2448" y="16"/>
              </a:cxn>
              <a:cxn ang="0">
                <a:pos x="2448" y="577"/>
              </a:cxn>
              <a:cxn ang="0">
                <a:pos x="2435" y="571"/>
              </a:cxn>
              <a:cxn ang="0">
                <a:pos x="2443" y="563"/>
              </a:cxn>
              <a:cxn ang="0">
                <a:pos x="2448" y="577"/>
              </a:cxn>
              <a:cxn ang="0">
                <a:pos x="16" y="577"/>
              </a:cxn>
              <a:cxn ang="0">
                <a:pos x="22" y="563"/>
              </a:cxn>
              <a:cxn ang="0">
                <a:pos x="30" y="571"/>
              </a:cxn>
              <a:cxn ang="0">
                <a:pos x="16" y="577"/>
              </a:cxn>
              <a:cxn ang="0">
                <a:pos x="16" y="16"/>
              </a:cxn>
            </a:cxnLst>
            <a:rect l="0" t="0" r="r" b="b"/>
            <a:pathLst>
              <a:path w="2464" h="592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2456" y="0"/>
                </a:lnTo>
                <a:cubicBezTo>
                  <a:pt x="2461" y="0"/>
                  <a:pt x="2464" y="4"/>
                  <a:pt x="2464" y="8"/>
                </a:cubicBezTo>
                <a:lnTo>
                  <a:pt x="2464" y="584"/>
                </a:lnTo>
                <a:cubicBezTo>
                  <a:pt x="2464" y="589"/>
                  <a:pt x="2461" y="592"/>
                  <a:pt x="2456" y="592"/>
                </a:cubicBezTo>
                <a:lnTo>
                  <a:pt x="8" y="592"/>
                </a:lnTo>
                <a:cubicBezTo>
                  <a:pt x="4" y="592"/>
                  <a:pt x="0" y="589"/>
                  <a:pt x="0" y="584"/>
                </a:cubicBezTo>
                <a:lnTo>
                  <a:pt x="0" y="8"/>
                </a:lnTo>
                <a:close/>
                <a:moveTo>
                  <a:pt x="16" y="584"/>
                </a:moveTo>
                <a:lnTo>
                  <a:pt x="8" y="576"/>
                </a:lnTo>
                <a:lnTo>
                  <a:pt x="2456" y="576"/>
                </a:lnTo>
                <a:lnTo>
                  <a:pt x="2448" y="584"/>
                </a:lnTo>
                <a:lnTo>
                  <a:pt x="2448" y="8"/>
                </a:lnTo>
                <a:lnTo>
                  <a:pt x="2456" y="16"/>
                </a:lnTo>
                <a:lnTo>
                  <a:pt x="8" y="16"/>
                </a:lnTo>
                <a:lnTo>
                  <a:pt x="16" y="8"/>
                </a:lnTo>
                <a:lnTo>
                  <a:pt x="16" y="584"/>
                </a:lnTo>
                <a:close/>
                <a:moveTo>
                  <a:pt x="32" y="577"/>
                </a:moveTo>
                <a:cubicBezTo>
                  <a:pt x="32" y="580"/>
                  <a:pt x="31" y="583"/>
                  <a:pt x="28" y="584"/>
                </a:cubicBezTo>
                <a:cubicBezTo>
                  <a:pt x="25" y="585"/>
                  <a:pt x="21" y="585"/>
                  <a:pt x="19" y="582"/>
                </a:cubicBezTo>
                <a:lnTo>
                  <a:pt x="11" y="575"/>
                </a:lnTo>
                <a:cubicBezTo>
                  <a:pt x="9" y="572"/>
                  <a:pt x="8" y="569"/>
                  <a:pt x="9" y="566"/>
                </a:cubicBezTo>
                <a:cubicBezTo>
                  <a:pt x="10" y="563"/>
                  <a:pt x="13" y="561"/>
                  <a:pt x="16" y="561"/>
                </a:cubicBezTo>
                <a:lnTo>
                  <a:pt x="2448" y="561"/>
                </a:lnTo>
                <a:cubicBezTo>
                  <a:pt x="2452" y="561"/>
                  <a:pt x="2455" y="563"/>
                  <a:pt x="2456" y="566"/>
                </a:cubicBezTo>
                <a:cubicBezTo>
                  <a:pt x="2457" y="569"/>
                  <a:pt x="2456" y="572"/>
                  <a:pt x="2454" y="575"/>
                </a:cubicBezTo>
                <a:lnTo>
                  <a:pt x="2446" y="582"/>
                </a:lnTo>
                <a:cubicBezTo>
                  <a:pt x="2444" y="585"/>
                  <a:pt x="2440" y="585"/>
                  <a:pt x="2437" y="584"/>
                </a:cubicBezTo>
                <a:cubicBezTo>
                  <a:pt x="2434" y="583"/>
                  <a:pt x="2432" y="580"/>
                  <a:pt x="2432" y="577"/>
                </a:cubicBezTo>
                <a:lnTo>
                  <a:pt x="2432" y="16"/>
                </a:lnTo>
                <a:cubicBezTo>
                  <a:pt x="2432" y="13"/>
                  <a:pt x="2434" y="10"/>
                  <a:pt x="2437" y="9"/>
                </a:cubicBezTo>
                <a:cubicBezTo>
                  <a:pt x="2440" y="8"/>
                  <a:pt x="2444" y="8"/>
                  <a:pt x="2446" y="11"/>
                </a:cubicBezTo>
                <a:lnTo>
                  <a:pt x="2454" y="18"/>
                </a:lnTo>
                <a:cubicBezTo>
                  <a:pt x="2456" y="21"/>
                  <a:pt x="2457" y="24"/>
                  <a:pt x="2456" y="27"/>
                </a:cubicBezTo>
                <a:cubicBezTo>
                  <a:pt x="2455" y="30"/>
                  <a:pt x="2452" y="32"/>
                  <a:pt x="2448" y="32"/>
                </a:cubicBezTo>
                <a:lnTo>
                  <a:pt x="16" y="32"/>
                </a:lnTo>
                <a:cubicBezTo>
                  <a:pt x="13" y="32"/>
                  <a:pt x="10" y="30"/>
                  <a:pt x="9" y="27"/>
                </a:cubicBezTo>
                <a:cubicBezTo>
                  <a:pt x="8" y="24"/>
                  <a:pt x="9" y="21"/>
                  <a:pt x="11" y="18"/>
                </a:cubicBezTo>
                <a:lnTo>
                  <a:pt x="19" y="11"/>
                </a:lnTo>
                <a:cubicBezTo>
                  <a:pt x="21" y="8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577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2448" y="16"/>
                </a:lnTo>
                <a:lnTo>
                  <a:pt x="2443" y="30"/>
                </a:lnTo>
                <a:lnTo>
                  <a:pt x="2435" y="22"/>
                </a:lnTo>
                <a:lnTo>
                  <a:pt x="2448" y="16"/>
                </a:lnTo>
                <a:lnTo>
                  <a:pt x="2448" y="577"/>
                </a:lnTo>
                <a:lnTo>
                  <a:pt x="2435" y="571"/>
                </a:lnTo>
                <a:lnTo>
                  <a:pt x="2443" y="563"/>
                </a:lnTo>
                <a:lnTo>
                  <a:pt x="2448" y="577"/>
                </a:lnTo>
                <a:lnTo>
                  <a:pt x="16" y="577"/>
                </a:lnTo>
                <a:lnTo>
                  <a:pt x="22" y="563"/>
                </a:lnTo>
                <a:lnTo>
                  <a:pt x="30" y="571"/>
                </a:lnTo>
                <a:lnTo>
                  <a:pt x="16" y="577"/>
                </a:lnTo>
                <a:lnTo>
                  <a:pt x="16" y="1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1" name="Freeform 217"/>
          <p:cNvSpPr>
            <a:spLocks noEditPoints="1"/>
          </p:cNvSpPr>
          <p:nvPr/>
        </p:nvSpPr>
        <p:spPr bwMode="auto">
          <a:xfrm>
            <a:off x="295276" y="3238501"/>
            <a:ext cx="1476375" cy="361950"/>
          </a:xfrm>
          <a:custGeom>
            <a:avLst/>
            <a:gdLst/>
            <a:ahLst/>
            <a:cxnLst>
              <a:cxn ang="0">
                <a:pos x="2464" y="0"/>
              </a:cxn>
              <a:cxn ang="0">
                <a:pos x="2478" y="598"/>
              </a:cxn>
              <a:cxn ang="0">
                <a:pos x="3" y="598"/>
              </a:cxn>
              <a:cxn ang="0">
                <a:pos x="22" y="595"/>
              </a:cxn>
              <a:cxn ang="0">
                <a:pos x="2464" y="592"/>
              </a:cxn>
              <a:cxn ang="0">
                <a:pos x="16" y="16"/>
              </a:cxn>
              <a:cxn ang="0">
                <a:pos x="32" y="592"/>
              </a:cxn>
              <a:cxn ang="0">
                <a:pos x="16" y="576"/>
              </a:cxn>
              <a:cxn ang="0">
                <a:pos x="2453" y="600"/>
              </a:cxn>
              <a:cxn ang="0">
                <a:pos x="2470" y="19"/>
              </a:cxn>
              <a:cxn ang="0">
                <a:pos x="11" y="19"/>
              </a:cxn>
              <a:cxn ang="0">
                <a:pos x="16" y="16"/>
              </a:cxn>
              <a:cxn ang="0">
                <a:pos x="2459" y="30"/>
              </a:cxn>
              <a:cxn ang="0">
                <a:pos x="2459" y="579"/>
              </a:cxn>
              <a:cxn ang="0">
                <a:pos x="16" y="592"/>
              </a:cxn>
              <a:cxn ang="0">
                <a:pos x="35" y="600"/>
              </a:cxn>
              <a:cxn ang="0">
                <a:pos x="10" y="576"/>
              </a:cxn>
              <a:cxn ang="0">
                <a:pos x="2461" y="563"/>
              </a:cxn>
              <a:cxn ang="0">
                <a:pos x="2460" y="596"/>
              </a:cxn>
              <a:cxn ang="0">
                <a:pos x="2432" y="585"/>
              </a:cxn>
              <a:cxn ang="0">
                <a:pos x="2456" y="12"/>
              </a:cxn>
              <a:cxn ang="0">
                <a:pos x="2469" y="42"/>
              </a:cxn>
              <a:cxn ang="0">
                <a:pos x="13" y="42"/>
              </a:cxn>
              <a:cxn ang="0">
                <a:pos x="26" y="12"/>
              </a:cxn>
              <a:cxn ang="0">
                <a:pos x="48" y="585"/>
              </a:cxn>
              <a:cxn ang="0">
                <a:pos x="29" y="27"/>
              </a:cxn>
              <a:cxn ang="0">
                <a:pos x="22" y="29"/>
              </a:cxn>
              <a:cxn ang="0">
                <a:pos x="2460" y="29"/>
              </a:cxn>
              <a:cxn ang="0">
                <a:pos x="2453" y="27"/>
              </a:cxn>
              <a:cxn ang="0">
                <a:pos x="2448" y="585"/>
              </a:cxn>
              <a:cxn ang="0">
                <a:pos x="2449" y="584"/>
              </a:cxn>
              <a:cxn ang="0">
                <a:pos x="2452" y="576"/>
              </a:cxn>
              <a:cxn ang="0">
                <a:pos x="25" y="573"/>
              </a:cxn>
              <a:cxn ang="0">
                <a:pos x="38" y="585"/>
              </a:cxn>
              <a:cxn ang="0">
                <a:pos x="16" y="24"/>
              </a:cxn>
              <a:cxn ang="0">
                <a:pos x="44" y="36"/>
              </a:cxn>
              <a:cxn ang="0">
                <a:pos x="18" y="20"/>
              </a:cxn>
              <a:cxn ang="0">
                <a:pos x="2459" y="41"/>
              </a:cxn>
              <a:cxn ang="0">
                <a:pos x="2440" y="23"/>
              </a:cxn>
              <a:cxn ang="0">
                <a:pos x="2461" y="592"/>
              </a:cxn>
              <a:cxn ang="0">
                <a:pos x="2446" y="566"/>
              </a:cxn>
              <a:cxn ang="0">
                <a:pos x="2456" y="593"/>
              </a:cxn>
              <a:cxn ang="0">
                <a:pos x="29" y="564"/>
              </a:cxn>
              <a:cxn ang="0">
                <a:pos x="28" y="593"/>
              </a:cxn>
              <a:cxn ang="0">
                <a:pos x="21" y="578"/>
              </a:cxn>
              <a:cxn ang="0">
                <a:pos x="32" y="589"/>
              </a:cxn>
              <a:cxn ang="0">
                <a:pos x="2457" y="577"/>
              </a:cxn>
              <a:cxn ang="0">
                <a:pos x="2448" y="24"/>
              </a:cxn>
              <a:cxn ang="0">
                <a:pos x="2444" y="36"/>
              </a:cxn>
              <a:cxn ang="0">
                <a:pos x="38" y="35"/>
              </a:cxn>
              <a:cxn ang="0">
                <a:pos x="32" y="24"/>
              </a:cxn>
            </a:cxnLst>
            <a:rect l="0" t="0" r="r" b="b"/>
            <a:pathLst>
              <a:path w="2480" h="608">
                <a:moveTo>
                  <a:pt x="0" y="16"/>
                </a:moveTo>
                <a:cubicBezTo>
                  <a:pt x="0" y="14"/>
                  <a:pt x="1" y="12"/>
                  <a:pt x="3" y="11"/>
                </a:cubicBezTo>
                <a:lnTo>
                  <a:pt x="11" y="3"/>
                </a:lnTo>
                <a:cubicBezTo>
                  <a:pt x="12" y="1"/>
                  <a:pt x="14" y="0"/>
                  <a:pt x="16" y="0"/>
                </a:cubicBezTo>
                <a:lnTo>
                  <a:pt x="2464" y="0"/>
                </a:lnTo>
                <a:cubicBezTo>
                  <a:pt x="2467" y="0"/>
                  <a:pt x="2469" y="1"/>
                  <a:pt x="2470" y="3"/>
                </a:cubicBezTo>
                <a:lnTo>
                  <a:pt x="2478" y="11"/>
                </a:lnTo>
                <a:cubicBezTo>
                  <a:pt x="2480" y="12"/>
                  <a:pt x="2480" y="14"/>
                  <a:pt x="2480" y="16"/>
                </a:cubicBezTo>
                <a:lnTo>
                  <a:pt x="2480" y="592"/>
                </a:lnTo>
                <a:cubicBezTo>
                  <a:pt x="2480" y="595"/>
                  <a:pt x="2480" y="597"/>
                  <a:pt x="2478" y="598"/>
                </a:cubicBezTo>
                <a:lnTo>
                  <a:pt x="2470" y="606"/>
                </a:lnTo>
                <a:cubicBezTo>
                  <a:pt x="2469" y="608"/>
                  <a:pt x="2467" y="608"/>
                  <a:pt x="2464" y="608"/>
                </a:cubicBezTo>
                <a:lnTo>
                  <a:pt x="16" y="608"/>
                </a:lnTo>
                <a:cubicBezTo>
                  <a:pt x="14" y="608"/>
                  <a:pt x="12" y="608"/>
                  <a:pt x="11" y="606"/>
                </a:cubicBezTo>
                <a:lnTo>
                  <a:pt x="3" y="598"/>
                </a:lnTo>
                <a:cubicBezTo>
                  <a:pt x="1" y="597"/>
                  <a:pt x="0" y="595"/>
                  <a:pt x="0" y="592"/>
                </a:cubicBezTo>
                <a:lnTo>
                  <a:pt x="0" y="16"/>
                </a:lnTo>
                <a:close/>
                <a:moveTo>
                  <a:pt x="16" y="592"/>
                </a:moveTo>
                <a:lnTo>
                  <a:pt x="14" y="587"/>
                </a:lnTo>
                <a:lnTo>
                  <a:pt x="22" y="595"/>
                </a:lnTo>
                <a:lnTo>
                  <a:pt x="16" y="592"/>
                </a:lnTo>
                <a:lnTo>
                  <a:pt x="2464" y="592"/>
                </a:lnTo>
                <a:lnTo>
                  <a:pt x="2459" y="595"/>
                </a:lnTo>
                <a:lnTo>
                  <a:pt x="2467" y="587"/>
                </a:lnTo>
                <a:lnTo>
                  <a:pt x="2464" y="592"/>
                </a:lnTo>
                <a:lnTo>
                  <a:pt x="2464" y="16"/>
                </a:lnTo>
                <a:lnTo>
                  <a:pt x="2467" y="22"/>
                </a:lnTo>
                <a:lnTo>
                  <a:pt x="2459" y="14"/>
                </a:lnTo>
                <a:lnTo>
                  <a:pt x="2464" y="16"/>
                </a:lnTo>
                <a:lnTo>
                  <a:pt x="16" y="16"/>
                </a:lnTo>
                <a:lnTo>
                  <a:pt x="22" y="14"/>
                </a:lnTo>
                <a:lnTo>
                  <a:pt x="14" y="22"/>
                </a:lnTo>
                <a:lnTo>
                  <a:pt x="16" y="16"/>
                </a:lnTo>
                <a:lnTo>
                  <a:pt x="16" y="592"/>
                </a:lnTo>
                <a:close/>
                <a:moveTo>
                  <a:pt x="32" y="592"/>
                </a:moveTo>
                <a:cubicBezTo>
                  <a:pt x="32" y="596"/>
                  <a:pt x="31" y="599"/>
                  <a:pt x="28" y="600"/>
                </a:cubicBezTo>
                <a:cubicBezTo>
                  <a:pt x="25" y="601"/>
                  <a:pt x="21" y="600"/>
                  <a:pt x="19" y="598"/>
                </a:cubicBezTo>
                <a:lnTo>
                  <a:pt x="11" y="590"/>
                </a:lnTo>
                <a:cubicBezTo>
                  <a:pt x="9" y="588"/>
                  <a:pt x="8" y="584"/>
                  <a:pt x="9" y="581"/>
                </a:cubicBezTo>
                <a:cubicBezTo>
                  <a:pt x="10" y="578"/>
                  <a:pt x="13" y="576"/>
                  <a:pt x="16" y="576"/>
                </a:cubicBezTo>
                <a:lnTo>
                  <a:pt x="2464" y="576"/>
                </a:lnTo>
                <a:cubicBezTo>
                  <a:pt x="2468" y="576"/>
                  <a:pt x="2471" y="578"/>
                  <a:pt x="2472" y="581"/>
                </a:cubicBezTo>
                <a:cubicBezTo>
                  <a:pt x="2473" y="584"/>
                  <a:pt x="2472" y="588"/>
                  <a:pt x="2470" y="590"/>
                </a:cubicBezTo>
                <a:lnTo>
                  <a:pt x="2462" y="598"/>
                </a:lnTo>
                <a:cubicBezTo>
                  <a:pt x="2460" y="600"/>
                  <a:pt x="2456" y="601"/>
                  <a:pt x="2453" y="600"/>
                </a:cubicBezTo>
                <a:cubicBezTo>
                  <a:pt x="2450" y="599"/>
                  <a:pt x="2448" y="596"/>
                  <a:pt x="2448" y="592"/>
                </a:cubicBezTo>
                <a:lnTo>
                  <a:pt x="2448" y="16"/>
                </a:lnTo>
                <a:cubicBezTo>
                  <a:pt x="2448" y="13"/>
                  <a:pt x="2450" y="10"/>
                  <a:pt x="2453" y="9"/>
                </a:cubicBezTo>
                <a:cubicBezTo>
                  <a:pt x="2456" y="8"/>
                  <a:pt x="2460" y="9"/>
                  <a:pt x="2462" y="11"/>
                </a:cubicBezTo>
                <a:lnTo>
                  <a:pt x="2470" y="19"/>
                </a:lnTo>
                <a:cubicBezTo>
                  <a:pt x="2472" y="21"/>
                  <a:pt x="2473" y="25"/>
                  <a:pt x="2472" y="28"/>
                </a:cubicBezTo>
                <a:cubicBezTo>
                  <a:pt x="2471" y="31"/>
                  <a:pt x="2468" y="32"/>
                  <a:pt x="2464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592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2464" y="16"/>
                </a:lnTo>
                <a:lnTo>
                  <a:pt x="2459" y="30"/>
                </a:lnTo>
                <a:lnTo>
                  <a:pt x="2451" y="22"/>
                </a:lnTo>
                <a:lnTo>
                  <a:pt x="2464" y="16"/>
                </a:lnTo>
                <a:lnTo>
                  <a:pt x="2464" y="592"/>
                </a:lnTo>
                <a:lnTo>
                  <a:pt x="2451" y="587"/>
                </a:lnTo>
                <a:lnTo>
                  <a:pt x="2459" y="579"/>
                </a:lnTo>
                <a:lnTo>
                  <a:pt x="2464" y="592"/>
                </a:lnTo>
                <a:lnTo>
                  <a:pt x="16" y="592"/>
                </a:lnTo>
                <a:lnTo>
                  <a:pt x="22" y="579"/>
                </a:lnTo>
                <a:lnTo>
                  <a:pt x="30" y="587"/>
                </a:lnTo>
                <a:lnTo>
                  <a:pt x="16" y="592"/>
                </a:lnTo>
                <a:lnTo>
                  <a:pt x="16" y="16"/>
                </a:lnTo>
                <a:close/>
                <a:moveTo>
                  <a:pt x="48" y="585"/>
                </a:moveTo>
                <a:cubicBezTo>
                  <a:pt x="48" y="587"/>
                  <a:pt x="48" y="588"/>
                  <a:pt x="47" y="589"/>
                </a:cubicBezTo>
                <a:lnTo>
                  <a:pt x="43" y="596"/>
                </a:lnTo>
                <a:cubicBezTo>
                  <a:pt x="42" y="599"/>
                  <a:pt x="38" y="601"/>
                  <a:pt x="35" y="600"/>
                </a:cubicBezTo>
                <a:lnTo>
                  <a:pt x="26" y="598"/>
                </a:lnTo>
                <a:cubicBezTo>
                  <a:pt x="24" y="598"/>
                  <a:pt x="23" y="597"/>
                  <a:pt x="22" y="596"/>
                </a:cubicBezTo>
                <a:lnTo>
                  <a:pt x="14" y="589"/>
                </a:lnTo>
                <a:cubicBezTo>
                  <a:pt x="13" y="588"/>
                  <a:pt x="12" y="587"/>
                  <a:pt x="12" y="585"/>
                </a:cubicBezTo>
                <a:lnTo>
                  <a:pt x="10" y="576"/>
                </a:lnTo>
                <a:cubicBezTo>
                  <a:pt x="9" y="573"/>
                  <a:pt x="10" y="570"/>
                  <a:pt x="13" y="568"/>
                </a:cubicBezTo>
                <a:lnTo>
                  <a:pt x="20" y="563"/>
                </a:lnTo>
                <a:cubicBezTo>
                  <a:pt x="21" y="562"/>
                  <a:pt x="23" y="561"/>
                  <a:pt x="24" y="561"/>
                </a:cubicBezTo>
                <a:lnTo>
                  <a:pt x="2456" y="561"/>
                </a:lnTo>
                <a:cubicBezTo>
                  <a:pt x="2458" y="561"/>
                  <a:pt x="2459" y="562"/>
                  <a:pt x="2461" y="563"/>
                </a:cubicBezTo>
                <a:lnTo>
                  <a:pt x="2469" y="568"/>
                </a:lnTo>
                <a:cubicBezTo>
                  <a:pt x="2472" y="569"/>
                  <a:pt x="2473" y="573"/>
                  <a:pt x="2472" y="576"/>
                </a:cubicBezTo>
                <a:lnTo>
                  <a:pt x="2470" y="585"/>
                </a:lnTo>
                <a:cubicBezTo>
                  <a:pt x="2470" y="587"/>
                  <a:pt x="2469" y="588"/>
                  <a:pt x="2468" y="589"/>
                </a:cubicBezTo>
                <a:lnTo>
                  <a:pt x="2460" y="596"/>
                </a:lnTo>
                <a:cubicBezTo>
                  <a:pt x="2459" y="597"/>
                  <a:pt x="2458" y="598"/>
                  <a:pt x="2456" y="598"/>
                </a:cubicBezTo>
                <a:lnTo>
                  <a:pt x="2447" y="600"/>
                </a:lnTo>
                <a:cubicBezTo>
                  <a:pt x="2444" y="601"/>
                  <a:pt x="2441" y="600"/>
                  <a:pt x="2439" y="597"/>
                </a:cubicBezTo>
                <a:lnTo>
                  <a:pt x="2434" y="590"/>
                </a:lnTo>
                <a:cubicBezTo>
                  <a:pt x="2433" y="589"/>
                  <a:pt x="2432" y="587"/>
                  <a:pt x="2432" y="585"/>
                </a:cubicBezTo>
                <a:lnTo>
                  <a:pt x="2432" y="24"/>
                </a:lnTo>
                <a:cubicBezTo>
                  <a:pt x="2432" y="23"/>
                  <a:pt x="2433" y="21"/>
                  <a:pt x="2434" y="20"/>
                </a:cubicBezTo>
                <a:lnTo>
                  <a:pt x="2439" y="13"/>
                </a:lnTo>
                <a:cubicBezTo>
                  <a:pt x="2441" y="10"/>
                  <a:pt x="2444" y="9"/>
                  <a:pt x="2447" y="10"/>
                </a:cubicBezTo>
                <a:lnTo>
                  <a:pt x="2456" y="12"/>
                </a:lnTo>
                <a:cubicBezTo>
                  <a:pt x="2458" y="12"/>
                  <a:pt x="2459" y="13"/>
                  <a:pt x="2460" y="13"/>
                </a:cubicBezTo>
                <a:lnTo>
                  <a:pt x="2468" y="20"/>
                </a:lnTo>
                <a:cubicBezTo>
                  <a:pt x="2469" y="22"/>
                  <a:pt x="2470" y="23"/>
                  <a:pt x="2470" y="25"/>
                </a:cubicBezTo>
                <a:lnTo>
                  <a:pt x="2472" y="34"/>
                </a:lnTo>
                <a:cubicBezTo>
                  <a:pt x="2473" y="37"/>
                  <a:pt x="2472" y="40"/>
                  <a:pt x="2469" y="42"/>
                </a:cubicBezTo>
                <a:lnTo>
                  <a:pt x="2461" y="47"/>
                </a:lnTo>
                <a:cubicBezTo>
                  <a:pt x="2459" y="48"/>
                  <a:pt x="2458" y="48"/>
                  <a:pt x="2456" y="48"/>
                </a:cubicBezTo>
                <a:lnTo>
                  <a:pt x="24" y="48"/>
                </a:lnTo>
                <a:cubicBezTo>
                  <a:pt x="23" y="48"/>
                  <a:pt x="21" y="48"/>
                  <a:pt x="20" y="47"/>
                </a:cubicBezTo>
                <a:lnTo>
                  <a:pt x="13" y="42"/>
                </a:lnTo>
                <a:cubicBezTo>
                  <a:pt x="10" y="40"/>
                  <a:pt x="9" y="37"/>
                  <a:pt x="10" y="34"/>
                </a:cubicBezTo>
                <a:lnTo>
                  <a:pt x="12" y="25"/>
                </a:lnTo>
                <a:cubicBezTo>
                  <a:pt x="12" y="23"/>
                  <a:pt x="13" y="22"/>
                  <a:pt x="14" y="20"/>
                </a:cubicBezTo>
                <a:lnTo>
                  <a:pt x="22" y="13"/>
                </a:lnTo>
                <a:cubicBezTo>
                  <a:pt x="23" y="13"/>
                  <a:pt x="24" y="12"/>
                  <a:pt x="26" y="12"/>
                </a:cubicBezTo>
                <a:lnTo>
                  <a:pt x="35" y="10"/>
                </a:lnTo>
                <a:cubicBezTo>
                  <a:pt x="38" y="9"/>
                  <a:pt x="42" y="10"/>
                  <a:pt x="43" y="13"/>
                </a:cubicBezTo>
                <a:lnTo>
                  <a:pt x="47" y="20"/>
                </a:lnTo>
                <a:cubicBezTo>
                  <a:pt x="48" y="22"/>
                  <a:pt x="48" y="23"/>
                  <a:pt x="48" y="24"/>
                </a:cubicBezTo>
                <a:lnTo>
                  <a:pt x="48" y="585"/>
                </a:lnTo>
                <a:close/>
                <a:moveTo>
                  <a:pt x="32" y="24"/>
                </a:moveTo>
                <a:lnTo>
                  <a:pt x="34" y="28"/>
                </a:lnTo>
                <a:lnTo>
                  <a:pt x="30" y="21"/>
                </a:lnTo>
                <a:lnTo>
                  <a:pt x="38" y="25"/>
                </a:lnTo>
                <a:lnTo>
                  <a:pt x="29" y="27"/>
                </a:lnTo>
                <a:lnTo>
                  <a:pt x="33" y="25"/>
                </a:lnTo>
                <a:lnTo>
                  <a:pt x="25" y="32"/>
                </a:lnTo>
                <a:lnTo>
                  <a:pt x="27" y="28"/>
                </a:lnTo>
                <a:lnTo>
                  <a:pt x="25" y="37"/>
                </a:lnTo>
                <a:lnTo>
                  <a:pt x="22" y="29"/>
                </a:lnTo>
                <a:lnTo>
                  <a:pt x="29" y="34"/>
                </a:lnTo>
                <a:lnTo>
                  <a:pt x="24" y="32"/>
                </a:lnTo>
                <a:lnTo>
                  <a:pt x="2456" y="32"/>
                </a:lnTo>
                <a:lnTo>
                  <a:pt x="2452" y="34"/>
                </a:lnTo>
                <a:lnTo>
                  <a:pt x="2460" y="29"/>
                </a:lnTo>
                <a:lnTo>
                  <a:pt x="2457" y="37"/>
                </a:lnTo>
                <a:lnTo>
                  <a:pt x="2455" y="28"/>
                </a:lnTo>
                <a:lnTo>
                  <a:pt x="2457" y="32"/>
                </a:lnTo>
                <a:lnTo>
                  <a:pt x="2449" y="25"/>
                </a:lnTo>
                <a:lnTo>
                  <a:pt x="2453" y="27"/>
                </a:lnTo>
                <a:lnTo>
                  <a:pt x="2444" y="25"/>
                </a:lnTo>
                <a:lnTo>
                  <a:pt x="2452" y="22"/>
                </a:lnTo>
                <a:lnTo>
                  <a:pt x="2447" y="29"/>
                </a:lnTo>
                <a:lnTo>
                  <a:pt x="2448" y="24"/>
                </a:lnTo>
                <a:lnTo>
                  <a:pt x="2448" y="585"/>
                </a:lnTo>
                <a:lnTo>
                  <a:pt x="2447" y="581"/>
                </a:lnTo>
                <a:lnTo>
                  <a:pt x="2452" y="588"/>
                </a:lnTo>
                <a:lnTo>
                  <a:pt x="2444" y="585"/>
                </a:lnTo>
                <a:lnTo>
                  <a:pt x="2453" y="583"/>
                </a:lnTo>
                <a:lnTo>
                  <a:pt x="2449" y="584"/>
                </a:lnTo>
                <a:lnTo>
                  <a:pt x="2457" y="577"/>
                </a:lnTo>
                <a:lnTo>
                  <a:pt x="2455" y="582"/>
                </a:lnTo>
                <a:lnTo>
                  <a:pt x="2457" y="573"/>
                </a:lnTo>
                <a:lnTo>
                  <a:pt x="2460" y="581"/>
                </a:lnTo>
                <a:lnTo>
                  <a:pt x="2452" y="576"/>
                </a:lnTo>
                <a:lnTo>
                  <a:pt x="2456" y="577"/>
                </a:lnTo>
                <a:lnTo>
                  <a:pt x="24" y="577"/>
                </a:lnTo>
                <a:lnTo>
                  <a:pt x="29" y="576"/>
                </a:lnTo>
                <a:lnTo>
                  <a:pt x="22" y="581"/>
                </a:lnTo>
                <a:lnTo>
                  <a:pt x="25" y="573"/>
                </a:lnTo>
                <a:lnTo>
                  <a:pt x="27" y="582"/>
                </a:lnTo>
                <a:lnTo>
                  <a:pt x="25" y="577"/>
                </a:lnTo>
                <a:lnTo>
                  <a:pt x="33" y="584"/>
                </a:lnTo>
                <a:lnTo>
                  <a:pt x="29" y="583"/>
                </a:lnTo>
                <a:lnTo>
                  <a:pt x="38" y="585"/>
                </a:lnTo>
                <a:lnTo>
                  <a:pt x="30" y="588"/>
                </a:lnTo>
                <a:lnTo>
                  <a:pt x="34" y="581"/>
                </a:lnTo>
                <a:lnTo>
                  <a:pt x="32" y="585"/>
                </a:lnTo>
                <a:lnTo>
                  <a:pt x="32" y="24"/>
                </a:lnTo>
                <a:close/>
                <a:moveTo>
                  <a:pt x="16" y="24"/>
                </a:moveTo>
                <a:cubicBezTo>
                  <a:pt x="16" y="22"/>
                  <a:pt x="18" y="19"/>
                  <a:pt x="20" y="18"/>
                </a:cubicBezTo>
                <a:cubicBezTo>
                  <a:pt x="22" y="16"/>
                  <a:pt x="25" y="16"/>
                  <a:pt x="28" y="17"/>
                </a:cubicBezTo>
                <a:lnTo>
                  <a:pt x="42" y="23"/>
                </a:lnTo>
                <a:cubicBezTo>
                  <a:pt x="44" y="24"/>
                  <a:pt x="46" y="26"/>
                  <a:pt x="46" y="29"/>
                </a:cubicBezTo>
                <a:cubicBezTo>
                  <a:pt x="47" y="32"/>
                  <a:pt x="46" y="34"/>
                  <a:pt x="44" y="36"/>
                </a:cubicBezTo>
                <a:lnTo>
                  <a:pt x="36" y="44"/>
                </a:lnTo>
                <a:cubicBezTo>
                  <a:pt x="34" y="46"/>
                  <a:pt x="32" y="47"/>
                  <a:pt x="29" y="46"/>
                </a:cubicBezTo>
                <a:cubicBezTo>
                  <a:pt x="26" y="46"/>
                  <a:pt x="24" y="44"/>
                  <a:pt x="23" y="42"/>
                </a:cubicBezTo>
                <a:lnTo>
                  <a:pt x="17" y="28"/>
                </a:lnTo>
                <a:cubicBezTo>
                  <a:pt x="16" y="25"/>
                  <a:pt x="16" y="22"/>
                  <a:pt x="18" y="20"/>
                </a:cubicBezTo>
                <a:cubicBezTo>
                  <a:pt x="19" y="18"/>
                  <a:pt x="22" y="16"/>
                  <a:pt x="24" y="16"/>
                </a:cubicBezTo>
                <a:lnTo>
                  <a:pt x="2456" y="16"/>
                </a:lnTo>
                <a:cubicBezTo>
                  <a:pt x="2459" y="16"/>
                  <a:pt x="2462" y="18"/>
                  <a:pt x="2463" y="20"/>
                </a:cubicBezTo>
                <a:cubicBezTo>
                  <a:pt x="2465" y="22"/>
                  <a:pt x="2465" y="25"/>
                  <a:pt x="2464" y="27"/>
                </a:cubicBezTo>
                <a:lnTo>
                  <a:pt x="2459" y="41"/>
                </a:lnTo>
                <a:cubicBezTo>
                  <a:pt x="2458" y="44"/>
                  <a:pt x="2456" y="46"/>
                  <a:pt x="2453" y="46"/>
                </a:cubicBezTo>
                <a:cubicBezTo>
                  <a:pt x="2451" y="47"/>
                  <a:pt x="2448" y="46"/>
                  <a:pt x="2446" y="44"/>
                </a:cubicBezTo>
                <a:lnTo>
                  <a:pt x="2438" y="36"/>
                </a:lnTo>
                <a:cubicBezTo>
                  <a:pt x="2436" y="34"/>
                  <a:pt x="2435" y="32"/>
                  <a:pt x="2436" y="29"/>
                </a:cubicBezTo>
                <a:cubicBezTo>
                  <a:pt x="2436" y="26"/>
                  <a:pt x="2438" y="24"/>
                  <a:pt x="2440" y="23"/>
                </a:cubicBezTo>
                <a:lnTo>
                  <a:pt x="2453" y="17"/>
                </a:lnTo>
                <a:cubicBezTo>
                  <a:pt x="2456" y="16"/>
                  <a:pt x="2458" y="16"/>
                  <a:pt x="2461" y="18"/>
                </a:cubicBezTo>
                <a:cubicBezTo>
                  <a:pt x="2463" y="19"/>
                  <a:pt x="2464" y="22"/>
                  <a:pt x="2464" y="24"/>
                </a:cubicBezTo>
                <a:lnTo>
                  <a:pt x="2464" y="585"/>
                </a:lnTo>
                <a:cubicBezTo>
                  <a:pt x="2464" y="588"/>
                  <a:pt x="2463" y="591"/>
                  <a:pt x="2461" y="592"/>
                </a:cubicBezTo>
                <a:cubicBezTo>
                  <a:pt x="2458" y="594"/>
                  <a:pt x="2456" y="594"/>
                  <a:pt x="2453" y="593"/>
                </a:cubicBezTo>
                <a:lnTo>
                  <a:pt x="2440" y="587"/>
                </a:lnTo>
                <a:cubicBezTo>
                  <a:pt x="2438" y="586"/>
                  <a:pt x="2436" y="583"/>
                  <a:pt x="2436" y="581"/>
                </a:cubicBezTo>
                <a:cubicBezTo>
                  <a:pt x="2435" y="578"/>
                  <a:pt x="2436" y="576"/>
                  <a:pt x="2438" y="574"/>
                </a:cubicBezTo>
                <a:lnTo>
                  <a:pt x="2446" y="566"/>
                </a:lnTo>
                <a:cubicBezTo>
                  <a:pt x="2448" y="564"/>
                  <a:pt x="2451" y="563"/>
                  <a:pt x="2453" y="564"/>
                </a:cubicBezTo>
                <a:cubicBezTo>
                  <a:pt x="2456" y="564"/>
                  <a:pt x="2458" y="566"/>
                  <a:pt x="2459" y="569"/>
                </a:cubicBezTo>
                <a:lnTo>
                  <a:pt x="2464" y="583"/>
                </a:lnTo>
                <a:cubicBezTo>
                  <a:pt x="2465" y="585"/>
                  <a:pt x="2465" y="588"/>
                  <a:pt x="2463" y="590"/>
                </a:cubicBezTo>
                <a:cubicBezTo>
                  <a:pt x="2462" y="592"/>
                  <a:pt x="2459" y="593"/>
                  <a:pt x="2456" y="593"/>
                </a:cubicBezTo>
                <a:lnTo>
                  <a:pt x="24" y="593"/>
                </a:lnTo>
                <a:cubicBezTo>
                  <a:pt x="22" y="593"/>
                  <a:pt x="19" y="592"/>
                  <a:pt x="18" y="590"/>
                </a:cubicBezTo>
                <a:cubicBezTo>
                  <a:pt x="16" y="588"/>
                  <a:pt x="16" y="585"/>
                  <a:pt x="17" y="582"/>
                </a:cubicBezTo>
                <a:lnTo>
                  <a:pt x="23" y="568"/>
                </a:lnTo>
                <a:cubicBezTo>
                  <a:pt x="24" y="566"/>
                  <a:pt x="26" y="564"/>
                  <a:pt x="29" y="564"/>
                </a:cubicBezTo>
                <a:cubicBezTo>
                  <a:pt x="32" y="563"/>
                  <a:pt x="34" y="564"/>
                  <a:pt x="36" y="566"/>
                </a:cubicBezTo>
                <a:lnTo>
                  <a:pt x="44" y="574"/>
                </a:lnTo>
                <a:cubicBezTo>
                  <a:pt x="46" y="576"/>
                  <a:pt x="47" y="578"/>
                  <a:pt x="46" y="581"/>
                </a:cubicBezTo>
                <a:cubicBezTo>
                  <a:pt x="46" y="584"/>
                  <a:pt x="44" y="586"/>
                  <a:pt x="42" y="587"/>
                </a:cubicBezTo>
                <a:lnTo>
                  <a:pt x="28" y="593"/>
                </a:lnTo>
                <a:cubicBezTo>
                  <a:pt x="25" y="594"/>
                  <a:pt x="22" y="594"/>
                  <a:pt x="20" y="592"/>
                </a:cubicBezTo>
                <a:cubicBezTo>
                  <a:pt x="18" y="591"/>
                  <a:pt x="16" y="588"/>
                  <a:pt x="16" y="585"/>
                </a:cubicBezTo>
                <a:lnTo>
                  <a:pt x="16" y="24"/>
                </a:lnTo>
                <a:close/>
                <a:moveTo>
                  <a:pt x="32" y="585"/>
                </a:moveTo>
                <a:lnTo>
                  <a:pt x="21" y="578"/>
                </a:lnTo>
                <a:lnTo>
                  <a:pt x="35" y="572"/>
                </a:lnTo>
                <a:lnTo>
                  <a:pt x="33" y="585"/>
                </a:lnTo>
                <a:lnTo>
                  <a:pt x="25" y="577"/>
                </a:lnTo>
                <a:lnTo>
                  <a:pt x="38" y="575"/>
                </a:lnTo>
                <a:lnTo>
                  <a:pt x="32" y="589"/>
                </a:lnTo>
                <a:lnTo>
                  <a:pt x="24" y="577"/>
                </a:lnTo>
                <a:lnTo>
                  <a:pt x="2456" y="577"/>
                </a:lnTo>
                <a:lnTo>
                  <a:pt x="2449" y="588"/>
                </a:lnTo>
                <a:lnTo>
                  <a:pt x="2444" y="574"/>
                </a:lnTo>
                <a:lnTo>
                  <a:pt x="2457" y="577"/>
                </a:lnTo>
                <a:lnTo>
                  <a:pt x="2449" y="585"/>
                </a:lnTo>
                <a:lnTo>
                  <a:pt x="2447" y="572"/>
                </a:lnTo>
                <a:lnTo>
                  <a:pt x="2460" y="578"/>
                </a:lnTo>
                <a:lnTo>
                  <a:pt x="2448" y="585"/>
                </a:lnTo>
                <a:lnTo>
                  <a:pt x="2448" y="24"/>
                </a:lnTo>
                <a:lnTo>
                  <a:pt x="2460" y="32"/>
                </a:lnTo>
                <a:lnTo>
                  <a:pt x="2447" y="38"/>
                </a:lnTo>
                <a:lnTo>
                  <a:pt x="2449" y="25"/>
                </a:lnTo>
                <a:lnTo>
                  <a:pt x="2457" y="33"/>
                </a:lnTo>
                <a:lnTo>
                  <a:pt x="2444" y="36"/>
                </a:lnTo>
                <a:lnTo>
                  <a:pt x="2449" y="22"/>
                </a:lnTo>
                <a:lnTo>
                  <a:pt x="2456" y="32"/>
                </a:lnTo>
                <a:lnTo>
                  <a:pt x="24" y="32"/>
                </a:lnTo>
                <a:lnTo>
                  <a:pt x="32" y="21"/>
                </a:lnTo>
                <a:lnTo>
                  <a:pt x="38" y="35"/>
                </a:lnTo>
                <a:lnTo>
                  <a:pt x="25" y="33"/>
                </a:lnTo>
                <a:lnTo>
                  <a:pt x="33" y="25"/>
                </a:lnTo>
                <a:lnTo>
                  <a:pt x="35" y="38"/>
                </a:lnTo>
                <a:lnTo>
                  <a:pt x="21" y="32"/>
                </a:lnTo>
                <a:lnTo>
                  <a:pt x="32" y="24"/>
                </a:lnTo>
                <a:lnTo>
                  <a:pt x="32" y="585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2" name="Rectangle 218"/>
          <p:cNvSpPr>
            <a:spLocks noChangeArrowheads="1"/>
          </p:cNvSpPr>
          <p:nvPr/>
        </p:nvSpPr>
        <p:spPr bwMode="auto">
          <a:xfrm>
            <a:off x="490538" y="3302001"/>
            <a:ext cx="1133475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Reviews Contractor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43" name="Rectangle 219"/>
          <p:cNvSpPr>
            <a:spLocks noChangeArrowheads="1"/>
          </p:cNvSpPr>
          <p:nvPr/>
        </p:nvSpPr>
        <p:spPr bwMode="auto">
          <a:xfrm>
            <a:off x="404813" y="3425826"/>
            <a:ext cx="131445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Capabilities &amp; Capacity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44" name="Freeform 220"/>
          <p:cNvSpPr>
            <a:spLocks noEditPoints="1"/>
          </p:cNvSpPr>
          <p:nvPr/>
        </p:nvSpPr>
        <p:spPr bwMode="auto">
          <a:xfrm>
            <a:off x="333376" y="3790951"/>
            <a:ext cx="1400175" cy="5524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82" y="0"/>
              </a:cxn>
              <a:cxn ang="0">
                <a:pos x="882" y="348"/>
              </a:cxn>
              <a:cxn ang="0">
                <a:pos x="0" y="348"/>
              </a:cxn>
              <a:cxn ang="0">
                <a:pos x="0" y="0"/>
              </a:cxn>
              <a:cxn ang="0">
                <a:pos x="6" y="345"/>
              </a:cxn>
              <a:cxn ang="0">
                <a:pos x="3" y="342"/>
              </a:cxn>
              <a:cxn ang="0">
                <a:pos x="879" y="342"/>
              </a:cxn>
              <a:cxn ang="0">
                <a:pos x="876" y="345"/>
              </a:cxn>
              <a:cxn ang="0">
                <a:pos x="876" y="3"/>
              </a:cxn>
              <a:cxn ang="0">
                <a:pos x="879" y="6"/>
              </a:cxn>
              <a:cxn ang="0">
                <a:pos x="3" y="6"/>
              </a:cxn>
              <a:cxn ang="0">
                <a:pos x="6" y="3"/>
              </a:cxn>
              <a:cxn ang="0">
                <a:pos x="6" y="345"/>
              </a:cxn>
            </a:cxnLst>
            <a:rect l="0" t="0" r="r" b="b"/>
            <a:pathLst>
              <a:path w="882" h="348">
                <a:moveTo>
                  <a:pt x="0" y="0"/>
                </a:moveTo>
                <a:lnTo>
                  <a:pt x="882" y="0"/>
                </a:lnTo>
                <a:lnTo>
                  <a:pt x="882" y="348"/>
                </a:lnTo>
                <a:lnTo>
                  <a:pt x="0" y="348"/>
                </a:lnTo>
                <a:lnTo>
                  <a:pt x="0" y="0"/>
                </a:lnTo>
                <a:close/>
                <a:moveTo>
                  <a:pt x="6" y="345"/>
                </a:moveTo>
                <a:lnTo>
                  <a:pt x="3" y="342"/>
                </a:lnTo>
                <a:lnTo>
                  <a:pt x="879" y="342"/>
                </a:lnTo>
                <a:lnTo>
                  <a:pt x="876" y="345"/>
                </a:lnTo>
                <a:lnTo>
                  <a:pt x="876" y="3"/>
                </a:lnTo>
                <a:lnTo>
                  <a:pt x="879" y="6"/>
                </a:lnTo>
                <a:lnTo>
                  <a:pt x="3" y="6"/>
                </a:lnTo>
                <a:lnTo>
                  <a:pt x="6" y="3"/>
                </a:lnTo>
                <a:lnTo>
                  <a:pt x="6" y="345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5" name="Freeform 221"/>
          <p:cNvSpPr>
            <a:spLocks noEditPoints="1"/>
          </p:cNvSpPr>
          <p:nvPr/>
        </p:nvSpPr>
        <p:spPr bwMode="auto">
          <a:xfrm>
            <a:off x="338138" y="3786188"/>
            <a:ext cx="1409700" cy="561975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8" y="0"/>
              </a:cxn>
              <a:cxn ang="0">
                <a:pos x="2360" y="0"/>
              </a:cxn>
              <a:cxn ang="0">
                <a:pos x="2368" y="8"/>
              </a:cxn>
              <a:cxn ang="0">
                <a:pos x="2368" y="936"/>
              </a:cxn>
              <a:cxn ang="0">
                <a:pos x="2360" y="944"/>
              </a:cxn>
              <a:cxn ang="0">
                <a:pos x="8" y="944"/>
              </a:cxn>
              <a:cxn ang="0">
                <a:pos x="0" y="936"/>
              </a:cxn>
              <a:cxn ang="0">
                <a:pos x="0" y="8"/>
              </a:cxn>
              <a:cxn ang="0">
                <a:pos x="16" y="936"/>
              </a:cxn>
              <a:cxn ang="0">
                <a:pos x="8" y="928"/>
              </a:cxn>
              <a:cxn ang="0">
                <a:pos x="2360" y="928"/>
              </a:cxn>
              <a:cxn ang="0">
                <a:pos x="2352" y="936"/>
              </a:cxn>
              <a:cxn ang="0">
                <a:pos x="2352" y="8"/>
              </a:cxn>
              <a:cxn ang="0">
                <a:pos x="2360" y="16"/>
              </a:cxn>
              <a:cxn ang="0">
                <a:pos x="8" y="16"/>
              </a:cxn>
              <a:cxn ang="0">
                <a:pos x="16" y="8"/>
              </a:cxn>
              <a:cxn ang="0">
                <a:pos x="16" y="936"/>
              </a:cxn>
              <a:cxn ang="0">
                <a:pos x="33" y="928"/>
              </a:cxn>
              <a:cxn ang="0">
                <a:pos x="28" y="936"/>
              </a:cxn>
              <a:cxn ang="0">
                <a:pos x="19" y="934"/>
              </a:cxn>
              <a:cxn ang="0">
                <a:pos x="11" y="926"/>
              </a:cxn>
              <a:cxn ang="0">
                <a:pos x="9" y="917"/>
              </a:cxn>
              <a:cxn ang="0">
                <a:pos x="17" y="912"/>
              </a:cxn>
              <a:cxn ang="0">
                <a:pos x="2352" y="912"/>
              </a:cxn>
              <a:cxn ang="0">
                <a:pos x="2360" y="917"/>
              </a:cxn>
              <a:cxn ang="0">
                <a:pos x="2358" y="926"/>
              </a:cxn>
              <a:cxn ang="0">
                <a:pos x="2350" y="934"/>
              </a:cxn>
              <a:cxn ang="0">
                <a:pos x="2341" y="936"/>
              </a:cxn>
              <a:cxn ang="0">
                <a:pos x="2336" y="928"/>
              </a:cxn>
              <a:cxn ang="0">
                <a:pos x="2336" y="17"/>
              </a:cxn>
              <a:cxn ang="0">
                <a:pos x="2341" y="9"/>
              </a:cxn>
              <a:cxn ang="0">
                <a:pos x="2350" y="11"/>
              </a:cxn>
              <a:cxn ang="0">
                <a:pos x="2358" y="19"/>
              </a:cxn>
              <a:cxn ang="0">
                <a:pos x="2360" y="28"/>
              </a:cxn>
              <a:cxn ang="0">
                <a:pos x="2352" y="33"/>
              </a:cxn>
              <a:cxn ang="0">
                <a:pos x="17" y="33"/>
              </a:cxn>
              <a:cxn ang="0">
                <a:pos x="9" y="28"/>
              </a:cxn>
              <a:cxn ang="0">
                <a:pos x="11" y="19"/>
              </a:cxn>
              <a:cxn ang="0">
                <a:pos x="19" y="11"/>
              </a:cxn>
              <a:cxn ang="0">
                <a:pos x="28" y="9"/>
              </a:cxn>
              <a:cxn ang="0">
                <a:pos x="33" y="17"/>
              </a:cxn>
              <a:cxn ang="0">
                <a:pos x="33" y="928"/>
              </a:cxn>
              <a:cxn ang="0">
                <a:pos x="17" y="17"/>
              </a:cxn>
              <a:cxn ang="0">
                <a:pos x="30" y="22"/>
              </a:cxn>
              <a:cxn ang="0">
                <a:pos x="22" y="30"/>
              </a:cxn>
              <a:cxn ang="0">
                <a:pos x="17" y="17"/>
              </a:cxn>
              <a:cxn ang="0">
                <a:pos x="2352" y="17"/>
              </a:cxn>
              <a:cxn ang="0">
                <a:pos x="2347" y="30"/>
              </a:cxn>
              <a:cxn ang="0">
                <a:pos x="2339" y="22"/>
              </a:cxn>
              <a:cxn ang="0">
                <a:pos x="2352" y="17"/>
              </a:cxn>
              <a:cxn ang="0">
                <a:pos x="2352" y="928"/>
              </a:cxn>
              <a:cxn ang="0">
                <a:pos x="2339" y="923"/>
              </a:cxn>
              <a:cxn ang="0">
                <a:pos x="2347" y="915"/>
              </a:cxn>
              <a:cxn ang="0">
                <a:pos x="2352" y="928"/>
              </a:cxn>
              <a:cxn ang="0">
                <a:pos x="17" y="928"/>
              </a:cxn>
              <a:cxn ang="0">
                <a:pos x="22" y="915"/>
              </a:cxn>
              <a:cxn ang="0">
                <a:pos x="30" y="923"/>
              </a:cxn>
              <a:cxn ang="0">
                <a:pos x="17" y="928"/>
              </a:cxn>
              <a:cxn ang="0">
                <a:pos x="17" y="17"/>
              </a:cxn>
            </a:cxnLst>
            <a:rect l="0" t="0" r="r" b="b"/>
            <a:pathLst>
              <a:path w="2368" h="944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2360" y="0"/>
                </a:lnTo>
                <a:cubicBezTo>
                  <a:pt x="2365" y="0"/>
                  <a:pt x="2368" y="4"/>
                  <a:pt x="2368" y="8"/>
                </a:cubicBezTo>
                <a:lnTo>
                  <a:pt x="2368" y="936"/>
                </a:lnTo>
                <a:cubicBezTo>
                  <a:pt x="2368" y="941"/>
                  <a:pt x="2365" y="944"/>
                  <a:pt x="2360" y="944"/>
                </a:cubicBezTo>
                <a:lnTo>
                  <a:pt x="8" y="944"/>
                </a:lnTo>
                <a:cubicBezTo>
                  <a:pt x="4" y="944"/>
                  <a:pt x="0" y="941"/>
                  <a:pt x="0" y="936"/>
                </a:cubicBezTo>
                <a:lnTo>
                  <a:pt x="0" y="8"/>
                </a:lnTo>
                <a:close/>
                <a:moveTo>
                  <a:pt x="16" y="936"/>
                </a:moveTo>
                <a:lnTo>
                  <a:pt x="8" y="928"/>
                </a:lnTo>
                <a:lnTo>
                  <a:pt x="2360" y="928"/>
                </a:lnTo>
                <a:lnTo>
                  <a:pt x="2352" y="936"/>
                </a:lnTo>
                <a:lnTo>
                  <a:pt x="2352" y="8"/>
                </a:lnTo>
                <a:lnTo>
                  <a:pt x="2360" y="16"/>
                </a:lnTo>
                <a:lnTo>
                  <a:pt x="8" y="16"/>
                </a:lnTo>
                <a:lnTo>
                  <a:pt x="16" y="8"/>
                </a:lnTo>
                <a:lnTo>
                  <a:pt x="16" y="936"/>
                </a:lnTo>
                <a:close/>
                <a:moveTo>
                  <a:pt x="33" y="928"/>
                </a:moveTo>
                <a:cubicBezTo>
                  <a:pt x="33" y="932"/>
                  <a:pt x="31" y="935"/>
                  <a:pt x="28" y="936"/>
                </a:cubicBezTo>
                <a:cubicBezTo>
                  <a:pt x="25" y="937"/>
                  <a:pt x="21" y="936"/>
                  <a:pt x="19" y="934"/>
                </a:cubicBezTo>
                <a:lnTo>
                  <a:pt x="11" y="926"/>
                </a:lnTo>
                <a:cubicBezTo>
                  <a:pt x="9" y="924"/>
                  <a:pt x="8" y="920"/>
                  <a:pt x="9" y="917"/>
                </a:cubicBezTo>
                <a:cubicBezTo>
                  <a:pt x="10" y="914"/>
                  <a:pt x="13" y="912"/>
                  <a:pt x="17" y="912"/>
                </a:cubicBezTo>
                <a:lnTo>
                  <a:pt x="2352" y="912"/>
                </a:lnTo>
                <a:cubicBezTo>
                  <a:pt x="2356" y="912"/>
                  <a:pt x="2359" y="914"/>
                  <a:pt x="2360" y="917"/>
                </a:cubicBezTo>
                <a:cubicBezTo>
                  <a:pt x="2361" y="920"/>
                  <a:pt x="2360" y="924"/>
                  <a:pt x="2358" y="926"/>
                </a:cubicBezTo>
                <a:lnTo>
                  <a:pt x="2350" y="934"/>
                </a:lnTo>
                <a:cubicBezTo>
                  <a:pt x="2348" y="936"/>
                  <a:pt x="2344" y="937"/>
                  <a:pt x="2341" y="936"/>
                </a:cubicBezTo>
                <a:cubicBezTo>
                  <a:pt x="2338" y="935"/>
                  <a:pt x="2336" y="932"/>
                  <a:pt x="2336" y="928"/>
                </a:cubicBezTo>
                <a:lnTo>
                  <a:pt x="2336" y="17"/>
                </a:lnTo>
                <a:cubicBezTo>
                  <a:pt x="2336" y="13"/>
                  <a:pt x="2338" y="10"/>
                  <a:pt x="2341" y="9"/>
                </a:cubicBezTo>
                <a:cubicBezTo>
                  <a:pt x="2344" y="8"/>
                  <a:pt x="2348" y="9"/>
                  <a:pt x="2350" y="11"/>
                </a:cubicBezTo>
                <a:lnTo>
                  <a:pt x="2358" y="19"/>
                </a:lnTo>
                <a:cubicBezTo>
                  <a:pt x="2360" y="21"/>
                  <a:pt x="2361" y="25"/>
                  <a:pt x="2360" y="28"/>
                </a:cubicBezTo>
                <a:cubicBezTo>
                  <a:pt x="2359" y="31"/>
                  <a:pt x="2356" y="33"/>
                  <a:pt x="2352" y="33"/>
                </a:cubicBezTo>
                <a:lnTo>
                  <a:pt x="17" y="33"/>
                </a:lnTo>
                <a:cubicBezTo>
                  <a:pt x="13" y="33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3" y="13"/>
                  <a:pt x="33" y="17"/>
                </a:cubicBezTo>
                <a:lnTo>
                  <a:pt x="33" y="928"/>
                </a:lnTo>
                <a:close/>
                <a:moveTo>
                  <a:pt x="17" y="17"/>
                </a:moveTo>
                <a:lnTo>
                  <a:pt x="30" y="22"/>
                </a:lnTo>
                <a:lnTo>
                  <a:pt x="22" y="30"/>
                </a:lnTo>
                <a:lnTo>
                  <a:pt x="17" y="17"/>
                </a:lnTo>
                <a:lnTo>
                  <a:pt x="2352" y="17"/>
                </a:lnTo>
                <a:lnTo>
                  <a:pt x="2347" y="30"/>
                </a:lnTo>
                <a:lnTo>
                  <a:pt x="2339" y="22"/>
                </a:lnTo>
                <a:lnTo>
                  <a:pt x="2352" y="17"/>
                </a:lnTo>
                <a:lnTo>
                  <a:pt x="2352" y="928"/>
                </a:lnTo>
                <a:lnTo>
                  <a:pt x="2339" y="923"/>
                </a:lnTo>
                <a:lnTo>
                  <a:pt x="2347" y="915"/>
                </a:lnTo>
                <a:lnTo>
                  <a:pt x="2352" y="928"/>
                </a:lnTo>
                <a:lnTo>
                  <a:pt x="17" y="928"/>
                </a:lnTo>
                <a:lnTo>
                  <a:pt x="22" y="915"/>
                </a:lnTo>
                <a:lnTo>
                  <a:pt x="30" y="923"/>
                </a:lnTo>
                <a:lnTo>
                  <a:pt x="17" y="928"/>
                </a:lnTo>
                <a:lnTo>
                  <a:pt x="17" y="17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6" name="Freeform 222"/>
          <p:cNvSpPr>
            <a:spLocks noEditPoints="1"/>
          </p:cNvSpPr>
          <p:nvPr/>
        </p:nvSpPr>
        <p:spPr bwMode="auto">
          <a:xfrm>
            <a:off x="333376" y="3781426"/>
            <a:ext cx="1419225" cy="571500"/>
          </a:xfrm>
          <a:custGeom>
            <a:avLst/>
            <a:gdLst/>
            <a:ahLst/>
            <a:cxnLst>
              <a:cxn ang="0">
                <a:pos x="2368" y="0"/>
              </a:cxn>
              <a:cxn ang="0">
                <a:pos x="2382" y="950"/>
              </a:cxn>
              <a:cxn ang="0">
                <a:pos x="3" y="950"/>
              </a:cxn>
              <a:cxn ang="0">
                <a:pos x="22" y="947"/>
              </a:cxn>
              <a:cxn ang="0">
                <a:pos x="2368" y="944"/>
              </a:cxn>
              <a:cxn ang="0">
                <a:pos x="16" y="16"/>
              </a:cxn>
              <a:cxn ang="0">
                <a:pos x="32" y="944"/>
              </a:cxn>
              <a:cxn ang="0">
                <a:pos x="16" y="928"/>
              </a:cxn>
              <a:cxn ang="0">
                <a:pos x="2357" y="952"/>
              </a:cxn>
              <a:cxn ang="0">
                <a:pos x="2374" y="19"/>
              </a:cxn>
              <a:cxn ang="0">
                <a:pos x="11" y="19"/>
              </a:cxn>
              <a:cxn ang="0">
                <a:pos x="16" y="16"/>
              </a:cxn>
              <a:cxn ang="0">
                <a:pos x="2363" y="30"/>
              </a:cxn>
              <a:cxn ang="0">
                <a:pos x="2363" y="931"/>
              </a:cxn>
              <a:cxn ang="0">
                <a:pos x="16" y="944"/>
              </a:cxn>
              <a:cxn ang="0">
                <a:pos x="35" y="952"/>
              </a:cxn>
              <a:cxn ang="0">
                <a:pos x="10" y="927"/>
              </a:cxn>
              <a:cxn ang="0">
                <a:pos x="2365" y="914"/>
              </a:cxn>
              <a:cxn ang="0">
                <a:pos x="2364" y="948"/>
              </a:cxn>
              <a:cxn ang="0">
                <a:pos x="2336" y="936"/>
              </a:cxn>
              <a:cxn ang="0">
                <a:pos x="2360" y="12"/>
              </a:cxn>
              <a:cxn ang="0">
                <a:pos x="2373" y="43"/>
              </a:cxn>
              <a:cxn ang="0">
                <a:pos x="13" y="43"/>
              </a:cxn>
              <a:cxn ang="0">
                <a:pos x="26" y="12"/>
              </a:cxn>
              <a:cxn ang="0">
                <a:pos x="49" y="936"/>
              </a:cxn>
              <a:cxn ang="0">
                <a:pos x="29" y="27"/>
              </a:cxn>
              <a:cxn ang="0">
                <a:pos x="22" y="30"/>
              </a:cxn>
              <a:cxn ang="0">
                <a:pos x="2364" y="30"/>
              </a:cxn>
              <a:cxn ang="0">
                <a:pos x="2357" y="27"/>
              </a:cxn>
              <a:cxn ang="0">
                <a:pos x="2352" y="936"/>
              </a:cxn>
              <a:cxn ang="0">
                <a:pos x="2353" y="937"/>
              </a:cxn>
              <a:cxn ang="0">
                <a:pos x="2356" y="927"/>
              </a:cxn>
              <a:cxn ang="0">
                <a:pos x="25" y="924"/>
              </a:cxn>
              <a:cxn ang="0">
                <a:pos x="38" y="937"/>
              </a:cxn>
              <a:cxn ang="0">
                <a:pos x="17" y="25"/>
              </a:cxn>
              <a:cxn ang="0">
                <a:pos x="44" y="36"/>
              </a:cxn>
              <a:cxn ang="0">
                <a:pos x="19" y="21"/>
              </a:cxn>
              <a:cxn ang="0">
                <a:pos x="2363" y="41"/>
              </a:cxn>
              <a:cxn ang="0">
                <a:pos x="2345" y="23"/>
              </a:cxn>
              <a:cxn ang="0">
                <a:pos x="2365" y="943"/>
              </a:cxn>
              <a:cxn ang="0">
                <a:pos x="2350" y="918"/>
              </a:cxn>
              <a:cxn ang="0">
                <a:pos x="2360" y="944"/>
              </a:cxn>
              <a:cxn ang="0">
                <a:pos x="29" y="916"/>
              </a:cxn>
              <a:cxn ang="0">
                <a:pos x="28" y="944"/>
              </a:cxn>
              <a:cxn ang="0">
                <a:pos x="23" y="929"/>
              </a:cxn>
              <a:cxn ang="0">
                <a:pos x="33" y="939"/>
              </a:cxn>
              <a:cxn ang="0">
                <a:pos x="2361" y="929"/>
              </a:cxn>
              <a:cxn ang="0">
                <a:pos x="2352" y="25"/>
              </a:cxn>
              <a:cxn ang="0">
                <a:pos x="2348" y="36"/>
              </a:cxn>
              <a:cxn ang="0">
                <a:pos x="38" y="36"/>
              </a:cxn>
              <a:cxn ang="0">
                <a:pos x="33" y="25"/>
              </a:cxn>
            </a:cxnLst>
            <a:rect l="0" t="0" r="r" b="b"/>
            <a:pathLst>
              <a:path w="2384" h="960">
                <a:moveTo>
                  <a:pt x="0" y="16"/>
                </a:moveTo>
                <a:cubicBezTo>
                  <a:pt x="0" y="14"/>
                  <a:pt x="1" y="12"/>
                  <a:pt x="3" y="11"/>
                </a:cubicBezTo>
                <a:lnTo>
                  <a:pt x="11" y="3"/>
                </a:lnTo>
                <a:cubicBezTo>
                  <a:pt x="12" y="1"/>
                  <a:pt x="14" y="0"/>
                  <a:pt x="16" y="0"/>
                </a:cubicBezTo>
                <a:lnTo>
                  <a:pt x="2368" y="0"/>
                </a:lnTo>
                <a:cubicBezTo>
                  <a:pt x="2371" y="0"/>
                  <a:pt x="2373" y="1"/>
                  <a:pt x="2374" y="3"/>
                </a:cubicBezTo>
                <a:lnTo>
                  <a:pt x="2382" y="11"/>
                </a:lnTo>
                <a:cubicBezTo>
                  <a:pt x="2384" y="12"/>
                  <a:pt x="2384" y="14"/>
                  <a:pt x="2384" y="16"/>
                </a:cubicBezTo>
                <a:lnTo>
                  <a:pt x="2384" y="944"/>
                </a:lnTo>
                <a:cubicBezTo>
                  <a:pt x="2384" y="947"/>
                  <a:pt x="2384" y="949"/>
                  <a:pt x="2382" y="950"/>
                </a:cubicBezTo>
                <a:lnTo>
                  <a:pt x="2374" y="958"/>
                </a:lnTo>
                <a:cubicBezTo>
                  <a:pt x="2373" y="960"/>
                  <a:pt x="2371" y="960"/>
                  <a:pt x="2368" y="960"/>
                </a:cubicBezTo>
                <a:lnTo>
                  <a:pt x="16" y="960"/>
                </a:lnTo>
                <a:cubicBezTo>
                  <a:pt x="14" y="960"/>
                  <a:pt x="12" y="960"/>
                  <a:pt x="11" y="958"/>
                </a:cubicBezTo>
                <a:lnTo>
                  <a:pt x="3" y="950"/>
                </a:lnTo>
                <a:cubicBezTo>
                  <a:pt x="1" y="949"/>
                  <a:pt x="0" y="947"/>
                  <a:pt x="0" y="944"/>
                </a:cubicBezTo>
                <a:lnTo>
                  <a:pt x="0" y="16"/>
                </a:lnTo>
                <a:close/>
                <a:moveTo>
                  <a:pt x="16" y="944"/>
                </a:moveTo>
                <a:lnTo>
                  <a:pt x="14" y="939"/>
                </a:lnTo>
                <a:lnTo>
                  <a:pt x="22" y="947"/>
                </a:lnTo>
                <a:lnTo>
                  <a:pt x="16" y="944"/>
                </a:lnTo>
                <a:lnTo>
                  <a:pt x="2368" y="944"/>
                </a:lnTo>
                <a:lnTo>
                  <a:pt x="2363" y="947"/>
                </a:lnTo>
                <a:lnTo>
                  <a:pt x="2371" y="939"/>
                </a:lnTo>
                <a:lnTo>
                  <a:pt x="2368" y="944"/>
                </a:lnTo>
                <a:lnTo>
                  <a:pt x="2368" y="16"/>
                </a:lnTo>
                <a:lnTo>
                  <a:pt x="2371" y="22"/>
                </a:lnTo>
                <a:lnTo>
                  <a:pt x="2363" y="14"/>
                </a:lnTo>
                <a:lnTo>
                  <a:pt x="2368" y="16"/>
                </a:lnTo>
                <a:lnTo>
                  <a:pt x="16" y="16"/>
                </a:lnTo>
                <a:lnTo>
                  <a:pt x="22" y="14"/>
                </a:lnTo>
                <a:lnTo>
                  <a:pt x="14" y="22"/>
                </a:lnTo>
                <a:lnTo>
                  <a:pt x="16" y="16"/>
                </a:lnTo>
                <a:lnTo>
                  <a:pt x="16" y="944"/>
                </a:lnTo>
                <a:close/>
                <a:moveTo>
                  <a:pt x="32" y="944"/>
                </a:moveTo>
                <a:cubicBezTo>
                  <a:pt x="32" y="948"/>
                  <a:pt x="31" y="951"/>
                  <a:pt x="28" y="952"/>
                </a:cubicBezTo>
                <a:cubicBezTo>
                  <a:pt x="25" y="953"/>
                  <a:pt x="21" y="952"/>
                  <a:pt x="19" y="950"/>
                </a:cubicBezTo>
                <a:lnTo>
                  <a:pt x="11" y="942"/>
                </a:lnTo>
                <a:cubicBezTo>
                  <a:pt x="9" y="940"/>
                  <a:pt x="8" y="936"/>
                  <a:pt x="9" y="933"/>
                </a:cubicBezTo>
                <a:cubicBezTo>
                  <a:pt x="10" y="930"/>
                  <a:pt x="13" y="928"/>
                  <a:pt x="16" y="928"/>
                </a:cubicBezTo>
                <a:lnTo>
                  <a:pt x="2368" y="928"/>
                </a:lnTo>
                <a:cubicBezTo>
                  <a:pt x="2372" y="928"/>
                  <a:pt x="2375" y="930"/>
                  <a:pt x="2376" y="933"/>
                </a:cubicBezTo>
                <a:cubicBezTo>
                  <a:pt x="2377" y="936"/>
                  <a:pt x="2376" y="940"/>
                  <a:pt x="2374" y="942"/>
                </a:cubicBezTo>
                <a:lnTo>
                  <a:pt x="2366" y="950"/>
                </a:lnTo>
                <a:cubicBezTo>
                  <a:pt x="2364" y="952"/>
                  <a:pt x="2360" y="953"/>
                  <a:pt x="2357" y="952"/>
                </a:cubicBezTo>
                <a:cubicBezTo>
                  <a:pt x="2354" y="951"/>
                  <a:pt x="2352" y="948"/>
                  <a:pt x="2352" y="944"/>
                </a:cubicBezTo>
                <a:lnTo>
                  <a:pt x="2352" y="16"/>
                </a:lnTo>
                <a:cubicBezTo>
                  <a:pt x="2352" y="13"/>
                  <a:pt x="2354" y="10"/>
                  <a:pt x="2357" y="9"/>
                </a:cubicBezTo>
                <a:cubicBezTo>
                  <a:pt x="2360" y="8"/>
                  <a:pt x="2364" y="9"/>
                  <a:pt x="2366" y="11"/>
                </a:cubicBezTo>
                <a:lnTo>
                  <a:pt x="2374" y="19"/>
                </a:lnTo>
                <a:cubicBezTo>
                  <a:pt x="2376" y="21"/>
                  <a:pt x="2377" y="25"/>
                  <a:pt x="2376" y="28"/>
                </a:cubicBezTo>
                <a:cubicBezTo>
                  <a:pt x="2375" y="31"/>
                  <a:pt x="2372" y="32"/>
                  <a:pt x="2368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944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2368" y="16"/>
                </a:lnTo>
                <a:lnTo>
                  <a:pt x="2363" y="30"/>
                </a:lnTo>
                <a:lnTo>
                  <a:pt x="2355" y="22"/>
                </a:lnTo>
                <a:lnTo>
                  <a:pt x="2368" y="16"/>
                </a:lnTo>
                <a:lnTo>
                  <a:pt x="2368" y="944"/>
                </a:lnTo>
                <a:lnTo>
                  <a:pt x="2355" y="939"/>
                </a:lnTo>
                <a:lnTo>
                  <a:pt x="2363" y="931"/>
                </a:lnTo>
                <a:lnTo>
                  <a:pt x="2368" y="944"/>
                </a:lnTo>
                <a:lnTo>
                  <a:pt x="16" y="944"/>
                </a:lnTo>
                <a:lnTo>
                  <a:pt x="22" y="931"/>
                </a:lnTo>
                <a:lnTo>
                  <a:pt x="30" y="939"/>
                </a:lnTo>
                <a:lnTo>
                  <a:pt x="16" y="944"/>
                </a:lnTo>
                <a:lnTo>
                  <a:pt x="16" y="16"/>
                </a:lnTo>
                <a:close/>
                <a:moveTo>
                  <a:pt x="49" y="936"/>
                </a:moveTo>
                <a:cubicBezTo>
                  <a:pt x="49" y="938"/>
                  <a:pt x="49" y="939"/>
                  <a:pt x="48" y="941"/>
                </a:cubicBezTo>
                <a:lnTo>
                  <a:pt x="43" y="949"/>
                </a:lnTo>
                <a:cubicBezTo>
                  <a:pt x="41" y="952"/>
                  <a:pt x="38" y="953"/>
                  <a:pt x="35" y="952"/>
                </a:cubicBezTo>
                <a:lnTo>
                  <a:pt x="26" y="950"/>
                </a:lnTo>
                <a:cubicBezTo>
                  <a:pt x="24" y="950"/>
                  <a:pt x="23" y="949"/>
                  <a:pt x="22" y="948"/>
                </a:cubicBezTo>
                <a:lnTo>
                  <a:pt x="14" y="940"/>
                </a:lnTo>
                <a:cubicBezTo>
                  <a:pt x="13" y="939"/>
                  <a:pt x="12" y="938"/>
                  <a:pt x="12" y="936"/>
                </a:cubicBezTo>
                <a:lnTo>
                  <a:pt x="10" y="927"/>
                </a:lnTo>
                <a:cubicBezTo>
                  <a:pt x="9" y="924"/>
                  <a:pt x="10" y="920"/>
                  <a:pt x="13" y="919"/>
                </a:cubicBezTo>
                <a:lnTo>
                  <a:pt x="21" y="914"/>
                </a:lnTo>
                <a:cubicBezTo>
                  <a:pt x="22" y="913"/>
                  <a:pt x="24" y="912"/>
                  <a:pt x="25" y="912"/>
                </a:cubicBezTo>
                <a:lnTo>
                  <a:pt x="2360" y="912"/>
                </a:lnTo>
                <a:cubicBezTo>
                  <a:pt x="2362" y="912"/>
                  <a:pt x="2363" y="913"/>
                  <a:pt x="2365" y="914"/>
                </a:cubicBezTo>
                <a:lnTo>
                  <a:pt x="2373" y="919"/>
                </a:lnTo>
                <a:cubicBezTo>
                  <a:pt x="2376" y="920"/>
                  <a:pt x="2377" y="924"/>
                  <a:pt x="2376" y="927"/>
                </a:cubicBezTo>
                <a:lnTo>
                  <a:pt x="2374" y="936"/>
                </a:lnTo>
                <a:cubicBezTo>
                  <a:pt x="2374" y="938"/>
                  <a:pt x="2373" y="939"/>
                  <a:pt x="2372" y="940"/>
                </a:cubicBezTo>
                <a:lnTo>
                  <a:pt x="2364" y="948"/>
                </a:lnTo>
                <a:cubicBezTo>
                  <a:pt x="2363" y="949"/>
                  <a:pt x="2362" y="950"/>
                  <a:pt x="2360" y="950"/>
                </a:cubicBezTo>
                <a:lnTo>
                  <a:pt x="2351" y="952"/>
                </a:lnTo>
                <a:cubicBezTo>
                  <a:pt x="2348" y="953"/>
                  <a:pt x="2344" y="952"/>
                  <a:pt x="2343" y="949"/>
                </a:cubicBezTo>
                <a:lnTo>
                  <a:pt x="2338" y="941"/>
                </a:lnTo>
                <a:cubicBezTo>
                  <a:pt x="2337" y="939"/>
                  <a:pt x="2336" y="938"/>
                  <a:pt x="2336" y="936"/>
                </a:cubicBezTo>
                <a:lnTo>
                  <a:pt x="2336" y="25"/>
                </a:lnTo>
                <a:cubicBezTo>
                  <a:pt x="2336" y="24"/>
                  <a:pt x="2337" y="22"/>
                  <a:pt x="2338" y="21"/>
                </a:cubicBezTo>
                <a:lnTo>
                  <a:pt x="2343" y="13"/>
                </a:lnTo>
                <a:cubicBezTo>
                  <a:pt x="2344" y="10"/>
                  <a:pt x="2348" y="9"/>
                  <a:pt x="2351" y="10"/>
                </a:cubicBezTo>
                <a:lnTo>
                  <a:pt x="2360" y="12"/>
                </a:lnTo>
                <a:cubicBezTo>
                  <a:pt x="2362" y="12"/>
                  <a:pt x="2363" y="13"/>
                  <a:pt x="2364" y="14"/>
                </a:cubicBezTo>
                <a:lnTo>
                  <a:pt x="2372" y="22"/>
                </a:lnTo>
                <a:cubicBezTo>
                  <a:pt x="2373" y="23"/>
                  <a:pt x="2374" y="24"/>
                  <a:pt x="2374" y="26"/>
                </a:cubicBezTo>
                <a:lnTo>
                  <a:pt x="2376" y="35"/>
                </a:lnTo>
                <a:cubicBezTo>
                  <a:pt x="2377" y="38"/>
                  <a:pt x="2376" y="41"/>
                  <a:pt x="2373" y="43"/>
                </a:cubicBezTo>
                <a:lnTo>
                  <a:pt x="2365" y="48"/>
                </a:lnTo>
                <a:cubicBezTo>
                  <a:pt x="2363" y="49"/>
                  <a:pt x="2362" y="49"/>
                  <a:pt x="2360" y="49"/>
                </a:cubicBezTo>
                <a:lnTo>
                  <a:pt x="25" y="49"/>
                </a:lnTo>
                <a:cubicBezTo>
                  <a:pt x="24" y="49"/>
                  <a:pt x="22" y="49"/>
                  <a:pt x="21" y="48"/>
                </a:cubicBezTo>
                <a:lnTo>
                  <a:pt x="13" y="43"/>
                </a:lnTo>
                <a:cubicBezTo>
                  <a:pt x="10" y="41"/>
                  <a:pt x="9" y="38"/>
                  <a:pt x="10" y="35"/>
                </a:cubicBezTo>
                <a:lnTo>
                  <a:pt x="12" y="26"/>
                </a:lnTo>
                <a:cubicBezTo>
                  <a:pt x="12" y="24"/>
                  <a:pt x="13" y="23"/>
                  <a:pt x="14" y="22"/>
                </a:cubicBezTo>
                <a:lnTo>
                  <a:pt x="22" y="14"/>
                </a:lnTo>
                <a:cubicBezTo>
                  <a:pt x="23" y="13"/>
                  <a:pt x="24" y="12"/>
                  <a:pt x="26" y="12"/>
                </a:cubicBezTo>
                <a:lnTo>
                  <a:pt x="35" y="10"/>
                </a:lnTo>
                <a:cubicBezTo>
                  <a:pt x="38" y="9"/>
                  <a:pt x="41" y="10"/>
                  <a:pt x="43" y="13"/>
                </a:cubicBezTo>
                <a:lnTo>
                  <a:pt x="48" y="21"/>
                </a:lnTo>
                <a:cubicBezTo>
                  <a:pt x="49" y="22"/>
                  <a:pt x="49" y="24"/>
                  <a:pt x="49" y="25"/>
                </a:cubicBezTo>
                <a:lnTo>
                  <a:pt x="49" y="936"/>
                </a:lnTo>
                <a:close/>
                <a:moveTo>
                  <a:pt x="33" y="25"/>
                </a:moveTo>
                <a:lnTo>
                  <a:pt x="35" y="30"/>
                </a:lnTo>
                <a:lnTo>
                  <a:pt x="30" y="22"/>
                </a:lnTo>
                <a:lnTo>
                  <a:pt x="38" y="25"/>
                </a:lnTo>
                <a:lnTo>
                  <a:pt x="29" y="27"/>
                </a:lnTo>
                <a:lnTo>
                  <a:pt x="33" y="25"/>
                </a:lnTo>
                <a:lnTo>
                  <a:pt x="25" y="33"/>
                </a:lnTo>
                <a:lnTo>
                  <a:pt x="27" y="29"/>
                </a:lnTo>
                <a:lnTo>
                  <a:pt x="25" y="38"/>
                </a:lnTo>
                <a:lnTo>
                  <a:pt x="22" y="30"/>
                </a:lnTo>
                <a:lnTo>
                  <a:pt x="30" y="35"/>
                </a:lnTo>
                <a:lnTo>
                  <a:pt x="25" y="33"/>
                </a:lnTo>
                <a:lnTo>
                  <a:pt x="2360" y="33"/>
                </a:lnTo>
                <a:lnTo>
                  <a:pt x="2356" y="35"/>
                </a:lnTo>
                <a:lnTo>
                  <a:pt x="2364" y="30"/>
                </a:lnTo>
                <a:lnTo>
                  <a:pt x="2361" y="38"/>
                </a:lnTo>
                <a:lnTo>
                  <a:pt x="2359" y="29"/>
                </a:lnTo>
                <a:lnTo>
                  <a:pt x="2361" y="33"/>
                </a:lnTo>
                <a:lnTo>
                  <a:pt x="2353" y="25"/>
                </a:lnTo>
                <a:lnTo>
                  <a:pt x="2357" y="27"/>
                </a:lnTo>
                <a:lnTo>
                  <a:pt x="2348" y="25"/>
                </a:lnTo>
                <a:lnTo>
                  <a:pt x="2356" y="22"/>
                </a:lnTo>
                <a:lnTo>
                  <a:pt x="2351" y="30"/>
                </a:lnTo>
                <a:lnTo>
                  <a:pt x="2352" y="25"/>
                </a:lnTo>
                <a:lnTo>
                  <a:pt x="2352" y="936"/>
                </a:lnTo>
                <a:lnTo>
                  <a:pt x="2351" y="932"/>
                </a:lnTo>
                <a:lnTo>
                  <a:pt x="2356" y="940"/>
                </a:lnTo>
                <a:lnTo>
                  <a:pt x="2348" y="937"/>
                </a:lnTo>
                <a:lnTo>
                  <a:pt x="2357" y="935"/>
                </a:lnTo>
                <a:lnTo>
                  <a:pt x="2353" y="937"/>
                </a:lnTo>
                <a:lnTo>
                  <a:pt x="2361" y="929"/>
                </a:lnTo>
                <a:lnTo>
                  <a:pt x="2359" y="933"/>
                </a:lnTo>
                <a:lnTo>
                  <a:pt x="2361" y="924"/>
                </a:lnTo>
                <a:lnTo>
                  <a:pt x="2364" y="932"/>
                </a:lnTo>
                <a:lnTo>
                  <a:pt x="2356" y="927"/>
                </a:lnTo>
                <a:lnTo>
                  <a:pt x="2360" y="928"/>
                </a:lnTo>
                <a:lnTo>
                  <a:pt x="25" y="928"/>
                </a:lnTo>
                <a:lnTo>
                  <a:pt x="30" y="927"/>
                </a:lnTo>
                <a:lnTo>
                  <a:pt x="22" y="932"/>
                </a:lnTo>
                <a:lnTo>
                  <a:pt x="25" y="924"/>
                </a:lnTo>
                <a:lnTo>
                  <a:pt x="27" y="933"/>
                </a:lnTo>
                <a:lnTo>
                  <a:pt x="25" y="929"/>
                </a:lnTo>
                <a:lnTo>
                  <a:pt x="33" y="937"/>
                </a:lnTo>
                <a:lnTo>
                  <a:pt x="29" y="935"/>
                </a:lnTo>
                <a:lnTo>
                  <a:pt x="38" y="937"/>
                </a:lnTo>
                <a:lnTo>
                  <a:pt x="30" y="940"/>
                </a:lnTo>
                <a:lnTo>
                  <a:pt x="35" y="932"/>
                </a:lnTo>
                <a:lnTo>
                  <a:pt x="33" y="936"/>
                </a:lnTo>
                <a:lnTo>
                  <a:pt x="33" y="25"/>
                </a:lnTo>
                <a:close/>
                <a:moveTo>
                  <a:pt x="17" y="25"/>
                </a:moveTo>
                <a:cubicBezTo>
                  <a:pt x="17" y="23"/>
                  <a:pt x="19" y="20"/>
                  <a:pt x="21" y="19"/>
                </a:cubicBezTo>
                <a:cubicBezTo>
                  <a:pt x="23" y="17"/>
                  <a:pt x="26" y="17"/>
                  <a:pt x="28" y="18"/>
                </a:cubicBezTo>
                <a:lnTo>
                  <a:pt x="41" y="23"/>
                </a:lnTo>
                <a:cubicBezTo>
                  <a:pt x="44" y="24"/>
                  <a:pt x="46" y="26"/>
                  <a:pt x="46" y="29"/>
                </a:cubicBezTo>
                <a:cubicBezTo>
                  <a:pt x="47" y="31"/>
                  <a:pt x="46" y="34"/>
                  <a:pt x="44" y="36"/>
                </a:cubicBezTo>
                <a:lnTo>
                  <a:pt x="36" y="44"/>
                </a:lnTo>
                <a:cubicBezTo>
                  <a:pt x="34" y="46"/>
                  <a:pt x="31" y="47"/>
                  <a:pt x="29" y="46"/>
                </a:cubicBezTo>
                <a:cubicBezTo>
                  <a:pt x="26" y="46"/>
                  <a:pt x="24" y="44"/>
                  <a:pt x="23" y="41"/>
                </a:cubicBezTo>
                <a:lnTo>
                  <a:pt x="18" y="28"/>
                </a:lnTo>
                <a:cubicBezTo>
                  <a:pt x="17" y="26"/>
                  <a:pt x="17" y="23"/>
                  <a:pt x="19" y="21"/>
                </a:cubicBezTo>
                <a:cubicBezTo>
                  <a:pt x="20" y="19"/>
                  <a:pt x="23" y="17"/>
                  <a:pt x="25" y="17"/>
                </a:cubicBezTo>
                <a:lnTo>
                  <a:pt x="2360" y="17"/>
                </a:lnTo>
                <a:cubicBezTo>
                  <a:pt x="2363" y="17"/>
                  <a:pt x="2366" y="19"/>
                  <a:pt x="2367" y="21"/>
                </a:cubicBezTo>
                <a:cubicBezTo>
                  <a:pt x="2369" y="23"/>
                  <a:pt x="2369" y="26"/>
                  <a:pt x="2368" y="28"/>
                </a:cubicBezTo>
                <a:lnTo>
                  <a:pt x="2363" y="41"/>
                </a:lnTo>
                <a:cubicBezTo>
                  <a:pt x="2362" y="44"/>
                  <a:pt x="2360" y="46"/>
                  <a:pt x="2357" y="46"/>
                </a:cubicBezTo>
                <a:cubicBezTo>
                  <a:pt x="2354" y="47"/>
                  <a:pt x="2352" y="46"/>
                  <a:pt x="2350" y="44"/>
                </a:cubicBezTo>
                <a:lnTo>
                  <a:pt x="2342" y="36"/>
                </a:lnTo>
                <a:cubicBezTo>
                  <a:pt x="2340" y="34"/>
                  <a:pt x="2339" y="31"/>
                  <a:pt x="2340" y="29"/>
                </a:cubicBezTo>
                <a:cubicBezTo>
                  <a:pt x="2340" y="26"/>
                  <a:pt x="2342" y="24"/>
                  <a:pt x="2345" y="23"/>
                </a:cubicBezTo>
                <a:lnTo>
                  <a:pt x="2358" y="18"/>
                </a:lnTo>
                <a:cubicBezTo>
                  <a:pt x="2360" y="17"/>
                  <a:pt x="2363" y="17"/>
                  <a:pt x="2365" y="19"/>
                </a:cubicBezTo>
                <a:cubicBezTo>
                  <a:pt x="2367" y="20"/>
                  <a:pt x="2368" y="23"/>
                  <a:pt x="2368" y="25"/>
                </a:cubicBezTo>
                <a:lnTo>
                  <a:pt x="2368" y="936"/>
                </a:lnTo>
                <a:cubicBezTo>
                  <a:pt x="2368" y="939"/>
                  <a:pt x="2367" y="942"/>
                  <a:pt x="2365" y="943"/>
                </a:cubicBezTo>
                <a:cubicBezTo>
                  <a:pt x="2363" y="945"/>
                  <a:pt x="2360" y="945"/>
                  <a:pt x="2358" y="944"/>
                </a:cubicBezTo>
                <a:lnTo>
                  <a:pt x="2345" y="939"/>
                </a:lnTo>
                <a:cubicBezTo>
                  <a:pt x="2342" y="938"/>
                  <a:pt x="2340" y="936"/>
                  <a:pt x="2340" y="933"/>
                </a:cubicBezTo>
                <a:cubicBezTo>
                  <a:pt x="2339" y="930"/>
                  <a:pt x="2340" y="928"/>
                  <a:pt x="2342" y="926"/>
                </a:cubicBezTo>
                <a:lnTo>
                  <a:pt x="2350" y="918"/>
                </a:lnTo>
                <a:cubicBezTo>
                  <a:pt x="2352" y="916"/>
                  <a:pt x="2354" y="915"/>
                  <a:pt x="2357" y="916"/>
                </a:cubicBezTo>
                <a:cubicBezTo>
                  <a:pt x="2360" y="916"/>
                  <a:pt x="2362" y="918"/>
                  <a:pt x="2363" y="921"/>
                </a:cubicBezTo>
                <a:lnTo>
                  <a:pt x="2368" y="934"/>
                </a:lnTo>
                <a:cubicBezTo>
                  <a:pt x="2369" y="936"/>
                  <a:pt x="2369" y="939"/>
                  <a:pt x="2367" y="941"/>
                </a:cubicBezTo>
                <a:cubicBezTo>
                  <a:pt x="2366" y="943"/>
                  <a:pt x="2363" y="944"/>
                  <a:pt x="2360" y="944"/>
                </a:cubicBezTo>
                <a:lnTo>
                  <a:pt x="25" y="944"/>
                </a:lnTo>
                <a:cubicBezTo>
                  <a:pt x="23" y="944"/>
                  <a:pt x="20" y="943"/>
                  <a:pt x="19" y="941"/>
                </a:cubicBezTo>
                <a:cubicBezTo>
                  <a:pt x="17" y="939"/>
                  <a:pt x="17" y="936"/>
                  <a:pt x="18" y="934"/>
                </a:cubicBezTo>
                <a:lnTo>
                  <a:pt x="23" y="921"/>
                </a:lnTo>
                <a:cubicBezTo>
                  <a:pt x="24" y="918"/>
                  <a:pt x="26" y="916"/>
                  <a:pt x="29" y="916"/>
                </a:cubicBezTo>
                <a:cubicBezTo>
                  <a:pt x="31" y="915"/>
                  <a:pt x="34" y="916"/>
                  <a:pt x="36" y="918"/>
                </a:cubicBezTo>
                <a:lnTo>
                  <a:pt x="44" y="926"/>
                </a:lnTo>
                <a:cubicBezTo>
                  <a:pt x="46" y="928"/>
                  <a:pt x="47" y="930"/>
                  <a:pt x="46" y="933"/>
                </a:cubicBezTo>
                <a:cubicBezTo>
                  <a:pt x="46" y="936"/>
                  <a:pt x="44" y="938"/>
                  <a:pt x="41" y="939"/>
                </a:cubicBezTo>
                <a:lnTo>
                  <a:pt x="28" y="944"/>
                </a:lnTo>
                <a:cubicBezTo>
                  <a:pt x="26" y="945"/>
                  <a:pt x="23" y="945"/>
                  <a:pt x="21" y="943"/>
                </a:cubicBezTo>
                <a:cubicBezTo>
                  <a:pt x="19" y="942"/>
                  <a:pt x="17" y="939"/>
                  <a:pt x="17" y="936"/>
                </a:cubicBezTo>
                <a:lnTo>
                  <a:pt x="17" y="25"/>
                </a:lnTo>
                <a:close/>
                <a:moveTo>
                  <a:pt x="33" y="936"/>
                </a:moveTo>
                <a:lnTo>
                  <a:pt x="23" y="929"/>
                </a:lnTo>
                <a:lnTo>
                  <a:pt x="36" y="924"/>
                </a:lnTo>
                <a:lnTo>
                  <a:pt x="33" y="937"/>
                </a:lnTo>
                <a:lnTo>
                  <a:pt x="25" y="929"/>
                </a:lnTo>
                <a:lnTo>
                  <a:pt x="38" y="926"/>
                </a:lnTo>
                <a:lnTo>
                  <a:pt x="33" y="939"/>
                </a:lnTo>
                <a:lnTo>
                  <a:pt x="25" y="928"/>
                </a:lnTo>
                <a:lnTo>
                  <a:pt x="2360" y="928"/>
                </a:lnTo>
                <a:lnTo>
                  <a:pt x="2353" y="939"/>
                </a:lnTo>
                <a:lnTo>
                  <a:pt x="2348" y="926"/>
                </a:lnTo>
                <a:lnTo>
                  <a:pt x="2361" y="929"/>
                </a:lnTo>
                <a:lnTo>
                  <a:pt x="2353" y="937"/>
                </a:lnTo>
                <a:lnTo>
                  <a:pt x="2350" y="924"/>
                </a:lnTo>
                <a:lnTo>
                  <a:pt x="2363" y="929"/>
                </a:lnTo>
                <a:lnTo>
                  <a:pt x="2352" y="936"/>
                </a:lnTo>
                <a:lnTo>
                  <a:pt x="2352" y="25"/>
                </a:lnTo>
                <a:lnTo>
                  <a:pt x="2363" y="33"/>
                </a:lnTo>
                <a:lnTo>
                  <a:pt x="2350" y="38"/>
                </a:lnTo>
                <a:lnTo>
                  <a:pt x="2353" y="25"/>
                </a:lnTo>
                <a:lnTo>
                  <a:pt x="2361" y="33"/>
                </a:lnTo>
                <a:lnTo>
                  <a:pt x="2348" y="36"/>
                </a:lnTo>
                <a:lnTo>
                  <a:pt x="2353" y="23"/>
                </a:lnTo>
                <a:lnTo>
                  <a:pt x="2360" y="33"/>
                </a:lnTo>
                <a:lnTo>
                  <a:pt x="25" y="33"/>
                </a:lnTo>
                <a:lnTo>
                  <a:pt x="33" y="23"/>
                </a:lnTo>
                <a:lnTo>
                  <a:pt x="38" y="36"/>
                </a:lnTo>
                <a:lnTo>
                  <a:pt x="25" y="33"/>
                </a:lnTo>
                <a:lnTo>
                  <a:pt x="33" y="25"/>
                </a:lnTo>
                <a:lnTo>
                  <a:pt x="36" y="38"/>
                </a:lnTo>
                <a:lnTo>
                  <a:pt x="23" y="33"/>
                </a:lnTo>
                <a:lnTo>
                  <a:pt x="33" y="25"/>
                </a:lnTo>
                <a:lnTo>
                  <a:pt x="33" y="936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7" name="Rectangle 223"/>
          <p:cNvSpPr>
            <a:spLocks noChangeArrowheads="1"/>
          </p:cNvSpPr>
          <p:nvPr/>
        </p:nvSpPr>
        <p:spPr bwMode="auto">
          <a:xfrm>
            <a:off x="485776" y="3905251"/>
            <a:ext cx="4572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SOO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48" name="Rectangle 224"/>
          <p:cNvSpPr>
            <a:spLocks noChangeArrowheads="1"/>
          </p:cNvSpPr>
          <p:nvPr/>
        </p:nvSpPr>
        <p:spPr bwMode="auto">
          <a:xfrm>
            <a:off x="836613" y="3905251"/>
            <a:ext cx="1238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49" name="Rectangle 225"/>
          <p:cNvSpPr>
            <a:spLocks noChangeArrowheads="1"/>
          </p:cNvSpPr>
          <p:nvPr/>
        </p:nvSpPr>
        <p:spPr bwMode="auto">
          <a:xfrm>
            <a:off x="912813" y="3905251"/>
            <a:ext cx="8191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objectives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50" name="Rectangle 226"/>
          <p:cNvSpPr>
            <a:spLocks noChangeArrowheads="1"/>
          </p:cNvSpPr>
          <p:nvPr/>
        </p:nvSpPr>
        <p:spPr bwMode="auto">
          <a:xfrm>
            <a:off x="447676" y="4046538"/>
            <a:ext cx="4857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SOW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51" name="Rectangle 227"/>
          <p:cNvSpPr>
            <a:spLocks noChangeArrowheads="1"/>
          </p:cNvSpPr>
          <p:nvPr/>
        </p:nvSpPr>
        <p:spPr bwMode="auto">
          <a:xfrm>
            <a:off x="817563" y="4046538"/>
            <a:ext cx="1238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52" name="Rectangle 228"/>
          <p:cNvSpPr>
            <a:spLocks noChangeArrowheads="1"/>
          </p:cNvSpPr>
          <p:nvPr/>
        </p:nvSpPr>
        <p:spPr bwMode="auto">
          <a:xfrm>
            <a:off x="893763" y="4046538"/>
            <a:ext cx="8858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what to do,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53" name="Rectangle 229"/>
          <p:cNvSpPr>
            <a:spLocks noChangeArrowheads="1"/>
          </p:cNvSpPr>
          <p:nvPr/>
        </p:nvSpPr>
        <p:spPr bwMode="auto">
          <a:xfrm>
            <a:off x="523876" y="4198938"/>
            <a:ext cx="12192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not how to do it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54" name="Rectangle 230"/>
          <p:cNvSpPr>
            <a:spLocks noChangeArrowheads="1"/>
          </p:cNvSpPr>
          <p:nvPr/>
        </p:nvSpPr>
        <p:spPr bwMode="auto">
          <a:xfrm>
            <a:off x="142876" y="3609976"/>
            <a:ext cx="17621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5" name="Freeform 231"/>
          <p:cNvSpPr>
            <a:spLocks noEditPoints="1"/>
          </p:cNvSpPr>
          <p:nvPr/>
        </p:nvSpPr>
        <p:spPr bwMode="auto">
          <a:xfrm>
            <a:off x="147638" y="3605213"/>
            <a:ext cx="1771650" cy="1905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8" y="0"/>
              </a:cxn>
              <a:cxn ang="0">
                <a:pos x="2968" y="0"/>
              </a:cxn>
              <a:cxn ang="0">
                <a:pos x="2976" y="8"/>
              </a:cxn>
              <a:cxn ang="0">
                <a:pos x="2976" y="24"/>
              </a:cxn>
              <a:cxn ang="0">
                <a:pos x="2968" y="32"/>
              </a:cxn>
              <a:cxn ang="0">
                <a:pos x="8" y="32"/>
              </a:cxn>
              <a:cxn ang="0">
                <a:pos x="0" y="24"/>
              </a:cxn>
              <a:cxn ang="0">
                <a:pos x="0" y="8"/>
              </a:cxn>
              <a:cxn ang="0">
                <a:pos x="16" y="24"/>
              </a:cxn>
              <a:cxn ang="0">
                <a:pos x="8" y="16"/>
              </a:cxn>
              <a:cxn ang="0">
                <a:pos x="2968" y="16"/>
              </a:cxn>
              <a:cxn ang="0">
                <a:pos x="2960" y="24"/>
              </a:cxn>
              <a:cxn ang="0">
                <a:pos x="2960" y="8"/>
              </a:cxn>
              <a:cxn ang="0">
                <a:pos x="2968" y="16"/>
              </a:cxn>
              <a:cxn ang="0">
                <a:pos x="8" y="16"/>
              </a:cxn>
              <a:cxn ang="0">
                <a:pos x="16" y="8"/>
              </a:cxn>
              <a:cxn ang="0">
                <a:pos x="16" y="24"/>
              </a:cxn>
            </a:cxnLst>
            <a:rect l="0" t="0" r="r" b="b"/>
            <a:pathLst>
              <a:path w="2976" h="32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2968" y="0"/>
                </a:lnTo>
                <a:cubicBezTo>
                  <a:pt x="2973" y="0"/>
                  <a:pt x="2976" y="4"/>
                  <a:pt x="2976" y="8"/>
                </a:cubicBezTo>
                <a:lnTo>
                  <a:pt x="2976" y="24"/>
                </a:lnTo>
                <a:cubicBezTo>
                  <a:pt x="2976" y="29"/>
                  <a:pt x="2973" y="32"/>
                  <a:pt x="2968" y="32"/>
                </a:cubicBezTo>
                <a:lnTo>
                  <a:pt x="8" y="32"/>
                </a:lnTo>
                <a:cubicBezTo>
                  <a:pt x="4" y="32"/>
                  <a:pt x="0" y="29"/>
                  <a:pt x="0" y="24"/>
                </a:cubicBezTo>
                <a:lnTo>
                  <a:pt x="0" y="8"/>
                </a:lnTo>
                <a:close/>
                <a:moveTo>
                  <a:pt x="16" y="24"/>
                </a:moveTo>
                <a:lnTo>
                  <a:pt x="8" y="16"/>
                </a:lnTo>
                <a:lnTo>
                  <a:pt x="2968" y="16"/>
                </a:lnTo>
                <a:lnTo>
                  <a:pt x="2960" y="24"/>
                </a:lnTo>
                <a:lnTo>
                  <a:pt x="2960" y="8"/>
                </a:lnTo>
                <a:lnTo>
                  <a:pt x="2968" y="16"/>
                </a:lnTo>
                <a:lnTo>
                  <a:pt x="8" y="16"/>
                </a:lnTo>
                <a:lnTo>
                  <a:pt x="16" y="8"/>
                </a:lnTo>
                <a:lnTo>
                  <a:pt x="16" y="24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6" name="Freeform 232"/>
          <p:cNvSpPr>
            <a:spLocks noEditPoints="1"/>
          </p:cNvSpPr>
          <p:nvPr/>
        </p:nvSpPr>
        <p:spPr bwMode="auto">
          <a:xfrm>
            <a:off x="142876" y="3600451"/>
            <a:ext cx="1781175" cy="28575"/>
          </a:xfrm>
          <a:custGeom>
            <a:avLst/>
            <a:gdLst/>
            <a:ahLst/>
            <a:cxnLst>
              <a:cxn ang="0">
                <a:pos x="3" y="11"/>
              </a:cxn>
              <a:cxn ang="0">
                <a:pos x="16" y="0"/>
              </a:cxn>
              <a:cxn ang="0">
                <a:pos x="2982" y="3"/>
              </a:cxn>
              <a:cxn ang="0">
                <a:pos x="2992" y="16"/>
              </a:cxn>
              <a:cxn ang="0">
                <a:pos x="2990" y="38"/>
              </a:cxn>
              <a:cxn ang="0">
                <a:pos x="2976" y="48"/>
              </a:cxn>
              <a:cxn ang="0">
                <a:pos x="11" y="46"/>
              </a:cxn>
              <a:cxn ang="0">
                <a:pos x="0" y="32"/>
              </a:cxn>
              <a:cxn ang="0">
                <a:pos x="16" y="32"/>
              </a:cxn>
              <a:cxn ang="0">
                <a:pos x="22" y="35"/>
              </a:cxn>
              <a:cxn ang="0">
                <a:pos x="2976" y="32"/>
              </a:cxn>
              <a:cxn ang="0">
                <a:pos x="2979" y="27"/>
              </a:cxn>
              <a:cxn ang="0">
                <a:pos x="2976" y="16"/>
              </a:cxn>
              <a:cxn ang="0">
                <a:pos x="2971" y="14"/>
              </a:cxn>
              <a:cxn ang="0">
                <a:pos x="16" y="16"/>
              </a:cxn>
              <a:cxn ang="0">
                <a:pos x="14" y="22"/>
              </a:cxn>
              <a:cxn ang="0">
                <a:pos x="16" y="32"/>
              </a:cxn>
              <a:cxn ang="0">
                <a:pos x="28" y="40"/>
              </a:cxn>
              <a:cxn ang="0">
                <a:pos x="11" y="30"/>
              </a:cxn>
              <a:cxn ang="0">
                <a:pos x="16" y="16"/>
              </a:cxn>
              <a:cxn ang="0">
                <a:pos x="2984" y="21"/>
              </a:cxn>
              <a:cxn ang="0">
                <a:pos x="2974" y="38"/>
              </a:cxn>
              <a:cxn ang="0">
                <a:pos x="2960" y="32"/>
              </a:cxn>
              <a:cxn ang="0">
                <a:pos x="2965" y="9"/>
              </a:cxn>
              <a:cxn ang="0">
                <a:pos x="2982" y="19"/>
              </a:cxn>
              <a:cxn ang="0">
                <a:pos x="2976" y="32"/>
              </a:cxn>
              <a:cxn ang="0">
                <a:pos x="9" y="28"/>
              </a:cxn>
              <a:cxn ang="0">
                <a:pos x="19" y="11"/>
              </a:cxn>
              <a:cxn ang="0">
                <a:pos x="32" y="16"/>
              </a:cxn>
              <a:cxn ang="0">
                <a:pos x="16" y="16"/>
              </a:cxn>
              <a:cxn ang="0">
                <a:pos x="22" y="30"/>
              </a:cxn>
              <a:cxn ang="0">
                <a:pos x="2976" y="16"/>
              </a:cxn>
              <a:cxn ang="0">
                <a:pos x="2963" y="22"/>
              </a:cxn>
              <a:cxn ang="0">
                <a:pos x="2976" y="32"/>
              </a:cxn>
              <a:cxn ang="0">
                <a:pos x="2971" y="19"/>
              </a:cxn>
              <a:cxn ang="0">
                <a:pos x="16" y="32"/>
              </a:cxn>
              <a:cxn ang="0">
                <a:pos x="30" y="27"/>
              </a:cxn>
              <a:cxn ang="0">
                <a:pos x="16" y="16"/>
              </a:cxn>
            </a:cxnLst>
            <a:rect l="0" t="0" r="r" b="b"/>
            <a:pathLst>
              <a:path w="2992" h="48">
                <a:moveTo>
                  <a:pt x="0" y="16"/>
                </a:moveTo>
                <a:cubicBezTo>
                  <a:pt x="0" y="14"/>
                  <a:pt x="1" y="12"/>
                  <a:pt x="3" y="11"/>
                </a:cubicBezTo>
                <a:lnTo>
                  <a:pt x="11" y="3"/>
                </a:lnTo>
                <a:cubicBezTo>
                  <a:pt x="12" y="1"/>
                  <a:pt x="14" y="0"/>
                  <a:pt x="16" y="0"/>
                </a:cubicBezTo>
                <a:lnTo>
                  <a:pt x="2976" y="0"/>
                </a:lnTo>
                <a:cubicBezTo>
                  <a:pt x="2979" y="0"/>
                  <a:pt x="2981" y="1"/>
                  <a:pt x="2982" y="3"/>
                </a:cubicBezTo>
                <a:lnTo>
                  <a:pt x="2990" y="11"/>
                </a:lnTo>
                <a:cubicBezTo>
                  <a:pt x="2992" y="12"/>
                  <a:pt x="2992" y="14"/>
                  <a:pt x="2992" y="16"/>
                </a:cubicBezTo>
                <a:lnTo>
                  <a:pt x="2992" y="32"/>
                </a:lnTo>
                <a:cubicBezTo>
                  <a:pt x="2992" y="35"/>
                  <a:pt x="2992" y="37"/>
                  <a:pt x="2990" y="38"/>
                </a:cubicBezTo>
                <a:lnTo>
                  <a:pt x="2982" y="46"/>
                </a:lnTo>
                <a:cubicBezTo>
                  <a:pt x="2981" y="48"/>
                  <a:pt x="2979" y="48"/>
                  <a:pt x="2976" y="48"/>
                </a:cubicBezTo>
                <a:lnTo>
                  <a:pt x="16" y="48"/>
                </a:lnTo>
                <a:cubicBezTo>
                  <a:pt x="14" y="48"/>
                  <a:pt x="12" y="48"/>
                  <a:pt x="11" y="46"/>
                </a:cubicBezTo>
                <a:lnTo>
                  <a:pt x="3" y="38"/>
                </a:lnTo>
                <a:cubicBezTo>
                  <a:pt x="1" y="37"/>
                  <a:pt x="0" y="35"/>
                  <a:pt x="0" y="32"/>
                </a:cubicBezTo>
                <a:lnTo>
                  <a:pt x="0" y="16"/>
                </a:lnTo>
                <a:close/>
                <a:moveTo>
                  <a:pt x="16" y="32"/>
                </a:moveTo>
                <a:lnTo>
                  <a:pt x="14" y="27"/>
                </a:lnTo>
                <a:lnTo>
                  <a:pt x="22" y="35"/>
                </a:lnTo>
                <a:lnTo>
                  <a:pt x="16" y="32"/>
                </a:lnTo>
                <a:lnTo>
                  <a:pt x="2976" y="32"/>
                </a:lnTo>
                <a:lnTo>
                  <a:pt x="2971" y="35"/>
                </a:lnTo>
                <a:lnTo>
                  <a:pt x="2979" y="27"/>
                </a:lnTo>
                <a:lnTo>
                  <a:pt x="2976" y="32"/>
                </a:lnTo>
                <a:lnTo>
                  <a:pt x="2976" y="16"/>
                </a:lnTo>
                <a:lnTo>
                  <a:pt x="2979" y="22"/>
                </a:lnTo>
                <a:lnTo>
                  <a:pt x="2971" y="14"/>
                </a:lnTo>
                <a:lnTo>
                  <a:pt x="2976" y="16"/>
                </a:lnTo>
                <a:lnTo>
                  <a:pt x="16" y="16"/>
                </a:lnTo>
                <a:lnTo>
                  <a:pt x="22" y="14"/>
                </a:lnTo>
                <a:lnTo>
                  <a:pt x="14" y="22"/>
                </a:lnTo>
                <a:lnTo>
                  <a:pt x="16" y="16"/>
                </a:lnTo>
                <a:lnTo>
                  <a:pt x="16" y="32"/>
                </a:lnTo>
                <a:close/>
                <a:moveTo>
                  <a:pt x="32" y="32"/>
                </a:moveTo>
                <a:cubicBezTo>
                  <a:pt x="32" y="36"/>
                  <a:pt x="31" y="39"/>
                  <a:pt x="28" y="40"/>
                </a:cubicBezTo>
                <a:cubicBezTo>
                  <a:pt x="25" y="41"/>
                  <a:pt x="21" y="40"/>
                  <a:pt x="19" y="38"/>
                </a:cubicBezTo>
                <a:lnTo>
                  <a:pt x="11" y="30"/>
                </a:lnTo>
                <a:cubicBezTo>
                  <a:pt x="9" y="28"/>
                  <a:pt x="8" y="24"/>
                  <a:pt x="9" y="21"/>
                </a:cubicBezTo>
                <a:cubicBezTo>
                  <a:pt x="10" y="18"/>
                  <a:pt x="13" y="16"/>
                  <a:pt x="16" y="16"/>
                </a:cubicBezTo>
                <a:lnTo>
                  <a:pt x="2976" y="16"/>
                </a:lnTo>
                <a:cubicBezTo>
                  <a:pt x="2980" y="16"/>
                  <a:pt x="2983" y="18"/>
                  <a:pt x="2984" y="21"/>
                </a:cubicBezTo>
                <a:cubicBezTo>
                  <a:pt x="2985" y="24"/>
                  <a:pt x="2984" y="28"/>
                  <a:pt x="2982" y="30"/>
                </a:cubicBezTo>
                <a:lnTo>
                  <a:pt x="2974" y="38"/>
                </a:lnTo>
                <a:cubicBezTo>
                  <a:pt x="2972" y="40"/>
                  <a:pt x="2968" y="41"/>
                  <a:pt x="2965" y="40"/>
                </a:cubicBezTo>
                <a:cubicBezTo>
                  <a:pt x="2962" y="39"/>
                  <a:pt x="2960" y="36"/>
                  <a:pt x="2960" y="32"/>
                </a:cubicBezTo>
                <a:lnTo>
                  <a:pt x="2960" y="16"/>
                </a:lnTo>
                <a:cubicBezTo>
                  <a:pt x="2960" y="13"/>
                  <a:pt x="2962" y="10"/>
                  <a:pt x="2965" y="9"/>
                </a:cubicBezTo>
                <a:cubicBezTo>
                  <a:pt x="2968" y="8"/>
                  <a:pt x="2972" y="9"/>
                  <a:pt x="2974" y="11"/>
                </a:cubicBezTo>
                <a:lnTo>
                  <a:pt x="2982" y="19"/>
                </a:lnTo>
                <a:cubicBezTo>
                  <a:pt x="2984" y="21"/>
                  <a:pt x="2985" y="25"/>
                  <a:pt x="2984" y="28"/>
                </a:cubicBezTo>
                <a:cubicBezTo>
                  <a:pt x="2983" y="31"/>
                  <a:pt x="2980" y="32"/>
                  <a:pt x="2976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32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2976" y="16"/>
                </a:lnTo>
                <a:lnTo>
                  <a:pt x="2971" y="30"/>
                </a:lnTo>
                <a:lnTo>
                  <a:pt x="2963" y="22"/>
                </a:lnTo>
                <a:lnTo>
                  <a:pt x="2976" y="16"/>
                </a:lnTo>
                <a:lnTo>
                  <a:pt x="2976" y="32"/>
                </a:lnTo>
                <a:lnTo>
                  <a:pt x="2963" y="27"/>
                </a:lnTo>
                <a:lnTo>
                  <a:pt x="2971" y="19"/>
                </a:lnTo>
                <a:lnTo>
                  <a:pt x="2976" y="32"/>
                </a:lnTo>
                <a:lnTo>
                  <a:pt x="16" y="32"/>
                </a:lnTo>
                <a:lnTo>
                  <a:pt x="22" y="19"/>
                </a:lnTo>
                <a:lnTo>
                  <a:pt x="30" y="27"/>
                </a:lnTo>
                <a:lnTo>
                  <a:pt x="16" y="32"/>
                </a:lnTo>
                <a:lnTo>
                  <a:pt x="16" y="16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7" name="Freeform 233"/>
          <p:cNvSpPr>
            <a:spLocks noEditPoints="1"/>
          </p:cNvSpPr>
          <p:nvPr/>
        </p:nvSpPr>
        <p:spPr bwMode="auto">
          <a:xfrm>
            <a:off x="123826" y="3105151"/>
            <a:ext cx="1809750" cy="2105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140" y="0"/>
              </a:cxn>
              <a:cxn ang="0">
                <a:pos x="1140" y="1326"/>
              </a:cxn>
              <a:cxn ang="0">
                <a:pos x="0" y="1326"/>
              </a:cxn>
              <a:cxn ang="0">
                <a:pos x="0" y="0"/>
              </a:cxn>
              <a:cxn ang="0">
                <a:pos x="6" y="1323"/>
              </a:cxn>
              <a:cxn ang="0">
                <a:pos x="3" y="1320"/>
              </a:cxn>
              <a:cxn ang="0">
                <a:pos x="1137" y="1320"/>
              </a:cxn>
              <a:cxn ang="0">
                <a:pos x="1134" y="1323"/>
              </a:cxn>
              <a:cxn ang="0">
                <a:pos x="1134" y="3"/>
              </a:cxn>
              <a:cxn ang="0">
                <a:pos x="1137" y="6"/>
              </a:cxn>
              <a:cxn ang="0">
                <a:pos x="3" y="6"/>
              </a:cxn>
              <a:cxn ang="0">
                <a:pos x="6" y="3"/>
              </a:cxn>
              <a:cxn ang="0">
                <a:pos x="6" y="1323"/>
              </a:cxn>
            </a:cxnLst>
            <a:rect l="0" t="0" r="r" b="b"/>
            <a:pathLst>
              <a:path w="1140" h="1326">
                <a:moveTo>
                  <a:pt x="0" y="0"/>
                </a:moveTo>
                <a:lnTo>
                  <a:pt x="1140" y="0"/>
                </a:lnTo>
                <a:lnTo>
                  <a:pt x="1140" y="1326"/>
                </a:lnTo>
                <a:lnTo>
                  <a:pt x="0" y="1326"/>
                </a:lnTo>
                <a:lnTo>
                  <a:pt x="0" y="0"/>
                </a:lnTo>
                <a:close/>
                <a:moveTo>
                  <a:pt x="6" y="1323"/>
                </a:moveTo>
                <a:lnTo>
                  <a:pt x="3" y="1320"/>
                </a:lnTo>
                <a:lnTo>
                  <a:pt x="1137" y="1320"/>
                </a:lnTo>
                <a:lnTo>
                  <a:pt x="1134" y="1323"/>
                </a:lnTo>
                <a:lnTo>
                  <a:pt x="1134" y="3"/>
                </a:lnTo>
                <a:lnTo>
                  <a:pt x="1137" y="6"/>
                </a:lnTo>
                <a:lnTo>
                  <a:pt x="3" y="6"/>
                </a:lnTo>
                <a:lnTo>
                  <a:pt x="6" y="3"/>
                </a:lnTo>
                <a:lnTo>
                  <a:pt x="6" y="1323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8" name="Freeform 234"/>
          <p:cNvSpPr>
            <a:spLocks noEditPoints="1"/>
          </p:cNvSpPr>
          <p:nvPr/>
        </p:nvSpPr>
        <p:spPr bwMode="auto">
          <a:xfrm>
            <a:off x="128588" y="3100388"/>
            <a:ext cx="1819275" cy="211455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8" y="0"/>
              </a:cxn>
              <a:cxn ang="0">
                <a:pos x="3048" y="0"/>
              </a:cxn>
              <a:cxn ang="0">
                <a:pos x="3056" y="8"/>
              </a:cxn>
              <a:cxn ang="0">
                <a:pos x="3056" y="3544"/>
              </a:cxn>
              <a:cxn ang="0">
                <a:pos x="3048" y="3552"/>
              </a:cxn>
              <a:cxn ang="0">
                <a:pos x="8" y="3552"/>
              </a:cxn>
              <a:cxn ang="0">
                <a:pos x="0" y="3544"/>
              </a:cxn>
              <a:cxn ang="0">
                <a:pos x="0" y="8"/>
              </a:cxn>
              <a:cxn ang="0">
                <a:pos x="16" y="3544"/>
              </a:cxn>
              <a:cxn ang="0">
                <a:pos x="8" y="3536"/>
              </a:cxn>
              <a:cxn ang="0">
                <a:pos x="3048" y="3536"/>
              </a:cxn>
              <a:cxn ang="0">
                <a:pos x="3040" y="3544"/>
              </a:cxn>
              <a:cxn ang="0">
                <a:pos x="3040" y="8"/>
              </a:cxn>
              <a:cxn ang="0">
                <a:pos x="3048" y="16"/>
              </a:cxn>
              <a:cxn ang="0">
                <a:pos x="8" y="16"/>
              </a:cxn>
              <a:cxn ang="0">
                <a:pos x="16" y="8"/>
              </a:cxn>
              <a:cxn ang="0">
                <a:pos x="16" y="3544"/>
              </a:cxn>
              <a:cxn ang="0">
                <a:pos x="32" y="3536"/>
              </a:cxn>
              <a:cxn ang="0">
                <a:pos x="28" y="3544"/>
              </a:cxn>
              <a:cxn ang="0">
                <a:pos x="19" y="3542"/>
              </a:cxn>
              <a:cxn ang="0">
                <a:pos x="11" y="3534"/>
              </a:cxn>
              <a:cxn ang="0">
                <a:pos x="9" y="3525"/>
              </a:cxn>
              <a:cxn ang="0">
                <a:pos x="16" y="3520"/>
              </a:cxn>
              <a:cxn ang="0">
                <a:pos x="3040" y="3520"/>
              </a:cxn>
              <a:cxn ang="0">
                <a:pos x="3048" y="3525"/>
              </a:cxn>
              <a:cxn ang="0">
                <a:pos x="3046" y="3534"/>
              </a:cxn>
              <a:cxn ang="0">
                <a:pos x="3038" y="3542"/>
              </a:cxn>
              <a:cxn ang="0">
                <a:pos x="3029" y="3544"/>
              </a:cxn>
              <a:cxn ang="0">
                <a:pos x="3024" y="3536"/>
              </a:cxn>
              <a:cxn ang="0">
                <a:pos x="3024" y="16"/>
              </a:cxn>
              <a:cxn ang="0">
                <a:pos x="3029" y="9"/>
              </a:cxn>
              <a:cxn ang="0">
                <a:pos x="3038" y="11"/>
              </a:cxn>
              <a:cxn ang="0">
                <a:pos x="3046" y="19"/>
              </a:cxn>
              <a:cxn ang="0">
                <a:pos x="3048" y="28"/>
              </a:cxn>
              <a:cxn ang="0">
                <a:pos x="3040" y="32"/>
              </a:cxn>
              <a:cxn ang="0">
                <a:pos x="16" y="32"/>
              </a:cxn>
              <a:cxn ang="0">
                <a:pos x="9" y="28"/>
              </a:cxn>
              <a:cxn ang="0">
                <a:pos x="11" y="19"/>
              </a:cxn>
              <a:cxn ang="0">
                <a:pos x="19" y="11"/>
              </a:cxn>
              <a:cxn ang="0">
                <a:pos x="28" y="9"/>
              </a:cxn>
              <a:cxn ang="0">
                <a:pos x="32" y="16"/>
              </a:cxn>
              <a:cxn ang="0">
                <a:pos x="32" y="3536"/>
              </a:cxn>
              <a:cxn ang="0">
                <a:pos x="16" y="16"/>
              </a:cxn>
              <a:cxn ang="0">
                <a:pos x="30" y="22"/>
              </a:cxn>
              <a:cxn ang="0">
                <a:pos x="22" y="30"/>
              </a:cxn>
              <a:cxn ang="0">
                <a:pos x="16" y="16"/>
              </a:cxn>
              <a:cxn ang="0">
                <a:pos x="3040" y="16"/>
              </a:cxn>
              <a:cxn ang="0">
                <a:pos x="3035" y="30"/>
              </a:cxn>
              <a:cxn ang="0">
                <a:pos x="3027" y="22"/>
              </a:cxn>
              <a:cxn ang="0">
                <a:pos x="3040" y="16"/>
              </a:cxn>
              <a:cxn ang="0">
                <a:pos x="3040" y="3536"/>
              </a:cxn>
              <a:cxn ang="0">
                <a:pos x="3027" y="3531"/>
              </a:cxn>
              <a:cxn ang="0">
                <a:pos x="3035" y="3523"/>
              </a:cxn>
              <a:cxn ang="0">
                <a:pos x="3040" y="3536"/>
              </a:cxn>
              <a:cxn ang="0">
                <a:pos x="16" y="3536"/>
              </a:cxn>
              <a:cxn ang="0">
                <a:pos x="22" y="3523"/>
              </a:cxn>
              <a:cxn ang="0">
                <a:pos x="30" y="3531"/>
              </a:cxn>
              <a:cxn ang="0">
                <a:pos x="16" y="3536"/>
              </a:cxn>
              <a:cxn ang="0">
                <a:pos x="16" y="16"/>
              </a:cxn>
            </a:cxnLst>
            <a:rect l="0" t="0" r="r" b="b"/>
            <a:pathLst>
              <a:path w="3056" h="3552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3048" y="0"/>
                </a:lnTo>
                <a:cubicBezTo>
                  <a:pt x="3053" y="0"/>
                  <a:pt x="3056" y="4"/>
                  <a:pt x="3056" y="8"/>
                </a:cubicBezTo>
                <a:lnTo>
                  <a:pt x="3056" y="3544"/>
                </a:lnTo>
                <a:cubicBezTo>
                  <a:pt x="3056" y="3549"/>
                  <a:pt x="3053" y="3552"/>
                  <a:pt x="3048" y="3552"/>
                </a:cubicBezTo>
                <a:lnTo>
                  <a:pt x="8" y="3552"/>
                </a:lnTo>
                <a:cubicBezTo>
                  <a:pt x="4" y="3552"/>
                  <a:pt x="0" y="3549"/>
                  <a:pt x="0" y="3544"/>
                </a:cubicBezTo>
                <a:lnTo>
                  <a:pt x="0" y="8"/>
                </a:lnTo>
                <a:close/>
                <a:moveTo>
                  <a:pt x="16" y="3544"/>
                </a:moveTo>
                <a:lnTo>
                  <a:pt x="8" y="3536"/>
                </a:lnTo>
                <a:lnTo>
                  <a:pt x="3048" y="3536"/>
                </a:lnTo>
                <a:lnTo>
                  <a:pt x="3040" y="3544"/>
                </a:lnTo>
                <a:lnTo>
                  <a:pt x="3040" y="8"/>
                </a:lnTo>
                <a:lnTo>
                  <a:pt x="3048" y="16"/>
                </a:lnTo>
                <a:lnTo>
                  <a:pt x="8" y="16"/>
                </a:lnTo>
                <a:lnTo>
                  <a:pt x="16" y="8"/>
                </a:lnTo>
                <a:lnTo>
                  <a:pt x="16" y="3544"/>
                </a:lnTo>
                <a:close/>
                <a:moveTo>
                  <a:pt x="32" y="3536"/>
                </a:moveTo>
                <a:cubicBezTo>
                  <a:pt x="32" y="3540"/>
                  <a:pt x="31" y="3543"/>
                  <a:pt x="28" y="3544"/>
                </a:cubicBezTo>
                <a:cubicBezTo>
                  <a:pt x="25" y="3545"/>
                  <a:pt x="21" y="3544"/>
                  <a:pt x="19" y="3542"/>
                </a:cubicBezTo>
                <a:lnTo>
                  <a:pt x="11" y="3534"/>
                </a:lnTo>
                <a:cubicBezTo>
                  <a:pt x="9" y="3532"/>
                  <a:pt x="8" y="3528"/>
                  <a:pt x="9" y="3525"/>
                </a:cubicBezTo>
                <a:cubicBezTo>
                  <a:pt x="10" y="3522"/>
                  <a:pt x="13" y="3520"/>
                  <a:pt x="16" y="3520"/>
                </a:cubicBezTo>
                <a:lnTo>
                  <a:pt x="3040" y="3520"/>
                </a:lnTo>
                <a:cubicBezTo>
                  <a:pt x="3044" y="3520"/>
                  <a:pt x="3047" y="3522"/>
                  <a:pt x="3048" y="3525"/>
                </a:cubicBezTo>
                <a:cubicBezTo>
                  <a:pt x="3049" y="3528"/>
                  <a:pt x="3048" y="3532"/>
                  <a:pt x="3046" y="3534"/>
                </a:cubicBezTo>
                <a:lnTo>
                  <a:pt x="3038" y="3542"/>
                </a:lnTo>
                <a:cubicBezTo>
                  <a:pt x="3036" y="3544"/>
                  <a:pt x="3032" y="3545"/>
                  <a:pt x="3029" y="3544"/>
                </a:cubicBezTo>
                <a:cubicBezTo>
                  <a:pt x="3026" y="3543"/>
                  <a:pt x="3024" y="3540"/>
                  <a:pt x="3024" y="3536"/>
                </a:cubicBezTo>
                <a:lnTo>
                  <a:pt x="3024" y="16"/>
                </a:lnTo>
                <a:cubicBezTo>
                  <a:pt x="3024" y="13"/>
                  <a:pt x="3026" y="10"/>
                  <a:pt x="3029" y="9"/>
                </a:cubicBezTo>
                <a:cubicBezTo>
                  <a:pt x="3032" y="8"/>
                  <a:pt x="3036" y="9"/>
                  <a:pt x="3038" y="11"/>
                </a:cubicBezTo>
                <a:lnTo>
                  <a:pt x="3046" y="19"/>
                </a:lnTo>
                <a:cubicBezTo>
                  <a:pt x="3048" y="21"/>
                  <a:pt x="3049" y="25"/>
                  <a:pt x="3048" y="28"/>
                </a:cubicBezTo>
                <a:cubicBezTo>
                  <a:pt x="3047" y="31"/>
                  <a:pt x="3044" y="32"/>
                  <a:pt x="3040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3536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3040" y="16"/>
                </a:lnTo>
                <a:lnTo>
                  <a:pt x="3035" y="30"/>
                </a:lnTo>
                <a:lnTo>
                  <a:pt x="3027" y="22"/>
                </a:lnTo>
                <a:lnTo>
                  <a:pt x="3040" y="16"/>
                </a:lnTo>
                <a:lnTo>
                  <a:pt x="3040" y="3536"/>
                </a:lnTo>
                <a:lnTo>
                  <a:pt x="3027" y="3531"/>
                </a:lnTo>
                <a:lnTo>
                  <a:pt x="3035" y="3523"/>
                </a:lnTo>
                <a:lnTo>
                  <a:pt x="3040" y="3536"/>
                </a:lnTo>
                <a:lnTo>
                  <a:pt x="16" y="3536"/>
                </a:lnTo>
                <a:lnTo>
                  <a:pt x="22" y="3523"/>
                </a:lnTo>
                <a:lnTo>
                  <a:pt x="30" y="3531"/>
                </a:lnTo>
                <a:lnTo>
                  <a:pt x="16" y="3536"/>
                </a:lnTo>
                <a:lnTo>
                  <a:pt x="16" y="1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" name="Freeform 235"/>
          <p:cNvSpPr>
            <a:spLocks noEditPoints="1"/>
          </p:cNvSpPr>
          <p:nvPr/>
        </p:nvSpPr>
        <p:spPr bwMode="auto">
          <a:xfrm>
            <a:off x="123826" y="3095626"/>
            <a:ext cx="1828800" cy="2124075"/>
          </a:xfrm>
          <a:custGeom>
            <a:avLst/>
            <a:gdLst/>
            <a:ahLst/>
            <a:cxnLst>
              <a:cxn ang="0">
                <a:pos x="3056" y="0"/>
              </a:cxn>
              <a:cxn ang="0">
                <a:pos x="3070" y="3558"/>
              </a:cxn>
              <a:cxn ang="0">
                <a:pos x="3" y="3558"/>
              </a:cxn>
              <a:cxn ang="0">
                <a:pos x="22" y="3555"/>
              </a:cxn>
              <a:cxn ang="0">
                <a:pos x="3056" y="3552"/>
              </a:cxn>
              <a:cxn ang="0">
                <a:pos x="16" y="16"/>
              </a:cxn>
              <a:cxn ang="0">
                <a:pos x="32" y="3552"/>
              </a:cxn>
              <a:cxn ang="0">
                <a:pos x="16" y="3536"/>
              </a:cxn>
              <a:cxn ang="0">
                <a:pos x="3045" y="3560"/>
              </a:cxn>
              <a:cxn ang="0">
                <a:pos x="3062" y="19"/>
              </a:cxn>
              <a:cxn ang="0">
                <a:pos x="11" y="19"/>
              </a:cxn>
              <a:cxn ang="0">
                <a:pos x="16" y="16"/>
              </a:cxn>
              <a:cxn ang="0">
                <a:pos x="3051" y="30"/>
              </a:cxn>
              <a:cxn ang="0">
                <a:pos x="3051" y="3539"/>
              </a:cxn>
              <a:cxn ang="0">
                <a:pos x="16" y="3552"/>
              </a:cxn>
              <a:cxn ang="0">
                <a:pos x="35" y="3560"/>
              </a:cxn>
              <a:cxn ang="0">
                <a:pos x="10" y="3535"/>
              </a:cxn>
              <a:cxn ang="0">
                <a:pos x="3053" y="3522"/>
              </a:cxn>
              <a:cxn ang="0">
                <a:pos x="3052" y="3556"/>
              </a:cxn>
              <a:cxn ang="0">
                <a:pos x="3024" y="3544"/>
              </a:cxn>
              <a:cxn ang="0">
                <a:pos x="3048" y="12"/>
              </a:cxn>
              <a:cxn ang="0">
                <a:pos x="3060" y="44"/>
              </a:cxn>
              <a:cxn ang="0">
                <a:pos x="13" y="43"/>
              </a:cxn>
              <a:cxn ang="0">
                <a:pos x="26" y="12"/>
              </a:cxn>
              <a:cxn ang="0">
                <a:pos x="48" y="3544"/>
              </a:cxn>
              <a:cxn ang="0">
                <a:pos x="29" y="27"/>
              </a:cxn>
              <a:cxn ang="0">
                <a:pos x="21" y="30"/>
              </a:cxn>
              <a:cxn ang="0">
                <a:pos x="3053" y="29"/>
              </a:cxn>
              <a:cxn ang="0">
                <a:pos x="3045" y="27"/>
              </a:cxn>
              <a:cxn ang="0">
                <a:pos x="3040" y="3544"/>
              </a:cxn>
              <a:cxn ang="0">
                <a:pos x="3041" y="3545"/>
              </a:cxn>
              <a:cxn ang="0">
                <a:pos x="3044" y="3535"/>
              </a:cxn>
              <a:cxn ang="0">
                <a:pos x="25" y="3532"/>
              </a:cxn>
              <a:cxn ang="0">
                <a:pos x="38" y="3545"/>
              </a:cxn>
              <a:cxn ang="0">
                <a:pos x="16" y="24"/>
              </a:cxn>
              <a:cxn ang="0">
                <a:pos x="44" y="36"/>
              </a:cxn>
              <a:cxn ang="0">
                <a:pos x="18" y="20"/>
              </a:cxn>
              <a:cxn ang="0">
                <a:pos x="3051" y="41"/>
              </a:cxn>
              <a:cxn ang="0">
                <a:pos x="3032" y="23"/>
              </a:cxn>
              <a:cxn ang="0">
                <a:pos x="3053" y="3551"/>
              </a:cxn>
              <a:cxn ang="0">
                <a:pos x="3038" y="3526"/>
              </a:cxn>
              <a:cxn ang="0">
                <a:pos x="3048" y="3552"/>
              </a:cxn>
              <a:cxn ang="0">
                <a:pos x="29" y="3524"/>
              </a:cxn>
              <a:cxn ang="0">
                <a:pos x="27" y="3552"/>
              </a:cxn>
              <a:cxn ang="0">
                <a:pos x="22" y="3537"/>
              </a:cxn>
              <a:cxn ang="0">
                <a:pos x="32" y="3548"/>
              </a:cxn>
              <a:cxn ang="0">
                <a:pos x="3049" y="3537"/>
              </a:cxn>
              <a:cxn ang="0">
                <a:pos x="3040" y="24"/>
              </a:cxn>
              <a:cxn ang="0">
                <a:pos x="3036" y="36"/>
              </a:cxn>
              <a:cxn ang="0">
                <a:pos x="38" y="35"/>
              </a:cxn>
              <a:cxn ang="0">
                <a:pos x="32" y="24"/>
              </a:cxn>
            </a:cxnLst>
            <a:rect l="0" t="0" r="r" b="b"/>
            <a:pathLst>
              <a:path w="3072" h="3568">
                <a:moveTo>
                  <a:pt x="0" y="16"/>
                </a:moveTo>
                <a:cubicBezTo>
                  <a:pt x="0" y="14"/>
                  <a:pt x="1" y="12"/>
                  <a:pt x="3" y="11"/>
                </a:cubicBezTo>
                <a:lnTo>
                  <a:pt x="11" y="3"/>
                </a:lnTo>
                <a:cubicBezTo>
                  <a:pt x="12" y="1"/>
                  <a:pt x="14" y="0"/>
                  <a:pt x="16" y="0"/>
                </a:cubicBezTo>
                <a:lnTo>
                  <a:pt x="3056" y="0"/>
                </a:lnTo>
                <a:cubicBezTo>
                  <a:pt x="3059" y="0"/>
                  <a:pt x="3061" y="1"/>
                  <a:pt x="3062" y="3"/>
                </a:cubicBezTo>
                <a:lnTo>
                  <a:pt x="3070" y="11"/>
                </a:lnTo>
                <a:cubicBezTo>
                  <a:pt x="3072" y="12"/>
                  <a:pt x="3072" y="14"/>
                  <a:pt x="3072" y="16"/>
                </a:cubicBezTo>
                <a:lnTo>
                  <a:pt x="3072" y="3552"/>
                </a:lnTo>
                <a:cubicBezTo>
                  <a:pt x="3072" y="3555"/>
                  <a:pt x="3072" y="3557"/>
                  <a:pt x="3070" y="3558"/>
                </a:cubicBezTo>
                <a:lnTo>
                  <a:pt x="3062" y="3566"/>
                </a:lnTo>
                <a:cubicBezTo>
                  <a:pt x="3061" y="3568"/>
                  <a:pt x="3059" y="3568"/>
                  <a:pt x="3056" y="3568"/>
                </a:cubicBezTo>
                <a:lnTo>
                  <a:pt x="16" y="3568"/>
                </a:lnTo>
                <a:cubicBezTo>
                  <a:pt x="14" y="3568"/>
                  <a:pt x="12" y="3568"/>
                  <a:pt x="11" y="3566"/>
                </a:cubicBezTo>
                <a:lnTo>
                  <a:pt x="3" y="3558"/>
                </a:lnTo>
                <a:cubicBezTo>
                  <a:pt x="1" y="3557"/>
                  <a:pt x="0" y="3555"/>
                  <a:pt x="0" y="3552"/>
                </a:cubicBezTo>
                <a:lnTo>
                  <a:pt x="0" y="16"/>
                </a:lnTo>
                <a:close/>
                <a:moveTo>
                  <a:pt x="16" y="3552"/>
                </a:moveTo>
                <a:lnTo>
                  <a:pt x="14" y="3547"/>
                </a:lnTo>
                <a:lnTo>
                  <a:pt x="22" y="3555"/>
                </a:lnTo>
                <a:lnTo>
                  <a:pt x="16" y="3552"/>
                </a:lnTo>
                <a:lnTo>
                  <a:pt x="3056" y="3552"/>
                </a:lnTo>
                <a:lnTo>
                  <a:pt x="3051" y="3555"/>
                </a:lnTo>
                <a:lnTo>
                  <a:pt x="3059" y="3547"/>
                </a:lnTo>
                <a:lnTo>
                  <a:pt x="3056" y="3552"/>
                </a:lnTo>
                <a:lnTo>
                  <a:pt x="3056" y="16"/>
                </a:lnTo>
                <a:lnTo>
                  <a:pt x="3059" y="22"/>
                </a:lnTo>
                <a:lnTo>
                  <a:pt x="3051" y="14"/>
                </a:lnTo>
                <a:lnTo>
                  <a:pt x="3056" y="16"/>
                </a:lnTo>
                <a:lnTo>
                  <a:pt x="16" y="16"/>
                </a:lnTo>
                <a:lnTo>
                  <a:pt x="22" y="14"/>
                </a:lnTo>
                <a:lnTo>
                  <a:pt x="14" y="22"/>
                </a:lnTo>
                <a:lnTo>
                  <a:pt x="16" y="16"/>
                </a:lnTo>
                <a:lnTo>
                  <a:pt x="16" y="3552"/>
                </a:lnTo>
                <a:close/>
                <a:moveTo>
                  <a:pt x="32" y="3552"/>
                </a:moveTo>
                <a:cubicBezTo>
                  <a:pt x="32" y="3556"/>
                  <a:pt x="31" y="3559"/>
                  <a:pt x="28" y="3560"/>
                </a:cubicBezTo>
                <a:cubicBezTo>
                  <a:pt x="25" y="3561"/>
                  <a:pt x="21" y="3560"/>
                  <a:pt x="19" y="3558"/>
                </a:cubicBezTo>
                <a:lnTo>
                  <a:pt x="11" y="3550"/>
                </a:lnTo>
                <a:cubicBezTo>
                  <a:pt x="9" y="3548"/>
                  <a:pt x="8" y="3544"/>
                  <a:pt x="9" y="3541"/>
                </a:cubicBezTo>
                <a:cubicBezTo>
                  <a:pt x="10" y="3538"/>
                  <a:pt x="13" y="3536"/>
                  <a:pt x="16" y="3536"/>
                </a:cubicBezTo>
                <a:lnTo>
                  <a:pt x="3056" y="3536"/>
                </a:lnTo>
                <a:cubicBezTo>
                  <a:pt x="3060" y="3536"/>
                  <a:pt x="3063" y="3538"/>
                  <a:pt x="3064" y="3541"/>
                </a:cubicBezTo>
                <a:cubicBezTo>
                  <a:pt x="3065" y="3544"/>
                  <a:pt x="3064" y="3548"/>
                  <a:pt x="3062" y="3550"/>
                </a:cubicBezTo>
                <a:lnTo>
                  <a:pt x="3054" y="3558"/>
                </a:lnTo>
                <a:cubicBezTo>
                  <a:pt x="3052" y="3560"/>
                  <a:pt x="3048" y="3561"/>
                  <a:pt x="3045" y="3560"/>
                </a:cubicBezTo>
                <a:cubicBezTo>
                  <a:pt x="3042" y="3559"/>
                  <a:pt x="3040" y="3556"/>
                  <a:pt x="3040" y="3552"/>
                </a:cubicBezTo>
                <a:lnTo>
                  <a:pt x="3040" y="16"/>
                </a:lnTo>
                <a:cubicBezTo>
                  <a:pt x="3040" y="13"/>
                  <a:pt x="3042" y="10"/>
                  <a:pt x="3045" y="9"/>
                </a:cubicBezTo>
                <a:cubicBezTo>
                  <a:pt x="3048" y="8"/>
                  <a:pt x="3052" y="9"/>
                  <a:pt x="3054" y="11"/>
                </a:cubicBezTo>
                <a:lnTo>
                  <a:pt x="3062" y="19"/>
                </a:lnTo>
                <a:cubicBezTo>
                  <a:pt x="3064" y="21"/>
                  <a:pt x="3065" y="25"/>
                  <a:pt x="3064" y="28"/>
                </a:cubicBezTo>
                <a:cubicBezTo>
                  <a:pt x="3063" y="31"/>
                  <a:pt x="3060" y="32"/>
                  <a:pt x="3056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3552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3056" y="16"/>
                </a:lnTo>
                <a:lnTo>
                  <a:pt x="3051" y="30"/>
                </a:lnTo>
                <a:lnTo>
                  <a:pt x="3043" y="22"/>
                </a:lnTo>
                <a:lnTo>
                  <a:pt x="3056" y="16"/>
                </a:lnTo>
                <a:lnTo>
                  <a:pt x="3056" y="3552"/>
                </a:lnTo>
                <a:lnTo>
                  <a:pt x="3043" y="3547"/>
                </a:lnTo>
                <a:lnTo>
                  <a:pt x="3051" y="3539"/>
                </a:lnTo>
                <a:lnTo>
                  <a:pt x="3056" y="3552"/>
                </a:lnTo>
                <a:lnTo>
                  <a:pt x="16" y="3552"/>
                </a:lnTo>
                <a:lnTo>
                  <a:pt x="22" y="3539"/>
                </a:lnTo>
                <a:lnTo>
                  <a:pt x="30" y="3547"/>
                </a:lnTo>
                <a:lnTo>
                  <a:pt x="16" y="3552"/>
                </a:lnTo>
                <a:lnTo>
                  <a:pt x="16" y="16"/>
                </a:lnTo>
                <a:close/>
                <a:moveTo>
                  <a:pt x="48" y="3544"/>
                </a:moveTo>
                <a:cubicBezTo>
                  <a:pt x="48" y="3546"/>
                  <a:pt x="48" y="3547"/>
                  <a:pt x="48" y="3548"/>
                </a:cubicBezTo>
                <a:lnTo>
                  <a:pt x="44" y="3556"/>
                </a:lnTo>
                <a:cubicBezTo>
                  <a:pt x="42" y="3559"/>
                  <a:pt x="38" y="3561"/>
                  <a:pt x="35" y="3560"/>
                </a:cubicBezTo>
                <a:lnTo>
                  <a:pt x="26" y="3558"/>
                </a:lnTo>
                <a:cubicBezTo>
                  <a:pt x="24" y="3558"/>
                  <a:pt x="23" y="3557"/>
                  <a:pt x="22" y="3556"/>
                </a:cubicBezTo>
                <a:lnTo>
                  <a:pt x="14" y="3548"/>
                </a:lnTo>
                <a:cubicBezTo>
                  <a:pt x="13" y="3547"/>
                  <a:pt x="12" y="3546"/>
                  <a:pt x="12" y="3544"/>
                </a:cubicBezTo>
                <a:lnTo>
                  <a:pt x="10" y="3535"/>
                </a:lnTo>
                <a:cubicBezTo>
                  <a:pt x="9" y="3532"/>
                  <a:pt x="10" y="3529"/>
                  <a:pt x="13" y="3527"/>
                </a:cubicBezTo>
                <a:lnTo>
                  <a:pt x="20" y="3522"/>
                </a:lnTo>
                <a:cubicBezTo>
                  <a:pt x="21" y="3521"/>
                  <a:pt x="23" y="3520"/>
                  <a:pt x="24" y="3520"/>
                </a:cubicBezTo>
                <a:lnTo>
                  <a:pt x="3048" y="3520"/>
                </a:lnTo>
                <a:cubicBezTo>
                  <a:pt x="3050" y="3520"/>
                  <a:pt x="3051" y="3521"/>
                  <a:pt x="3053" y="3522"/>
                </a:cubicBezTo>
                <a:lnTo>
                  <a:pt x="3061" y="3527"/>
                </a:lnTo>
                <a:cubicBezTo>
                  <a:pt x="3064" y="3528"/>
                  <a:pt x="3065" y="3532"/>
                  <a:pt x="3064" y="3535"/>
                </a:cubicBezTo>
                <a:lnTo>
                  <a:pt x="3062" y="3544"/>
                </a:lnTo>
                <a:cubicBezTo>
                  <a:pt x="3062" y="3546"/>
                  <a:pt x="3061" y="3547"/>
                  <a:pt x="3060" y="3548"/>
                </a:cubicBezTo>
                <a:lnTo>
                  <a:pt x="3052" y="3556"/>
                </a:lnTo>
                <a:cubicBezTo>
                  <a:pt x="3051" y="3557"/>
                  <a:pt x="3050" y="3558"/>
                  <a:pt x="3048" y="3558"/>
                </a:cubicBezTo>
                <a:lnTo>
                  <a:pt x="3039" y="3560"/>
                </a:lnTo>
                <a:cubicBezTo>
                  <a:pt x="3036" y="3561"/>
                  <a:pt x="3032" y="3560"/>
                  <a:pt x="3031" y="3557"/>
                </a:cubicBezTo>
                <a:lnTo>
                  <a:pt x="3026" y="3549"/>
                </a:lnTo>
                <a:cubicBezTo>
                  <a:pt x="3025" y="3547"/>
                  <a:pt x="3024" y="3546"/>
                  <a:pt x="3024" y="3544"/>
                </a:cubicBezTo>
                <a:lnTo>
                  <a:pt x="3024" y="24"/>
                </a:lnTo>
                <a:cubicBezTo>
                  <a:pt x="3024" y="23"/>
                  <a:pt x="3025" y="21"/>
                  <a:pt x="3026" y="20"/>
                </a:cubicBezTo>
                <a:lnTo>
                  <a:pt x="3031" y="13"/>
                </a:lnTo>
                <a:cubicBezTo>
                  <a:pt x="3033" y="10"/>
                  <a:pt x="3036" y="9"/>
                  <a:pt x="3039" y="10"/>
                </a:cubicBezTo>
                <a:lnTo>
                  <a:pt x="3048" y="12"/>
                </a:lnTo>
                <a:cubicBezTo>
                  <a:pt x="3050" y="12"/>
                  <a:pt x="3051" y="13"/>
                  <a:pt x="3052" y="14"/>
                </a:cubicBezTo>
                <a:lnTo>
                  <a:pt x="3060" y="22"/>
                </a:lnTo>
                <a:cubicBezTo>
                  <a:pt x="3061" y="23"/>
                  <a:pt x="3062" y="24"/>
                  <a:pt x="3062" y="26"/>
                </a:cubicBezTo>
                <a:lnTo>
                  <a:pt x="3064" y="35"/>
                </a:lnTo>
                <a:cubicBezTo>
                  <a:pt x="3065" y="38"/>
                  <a:pt x="3063" y="42"/>
                  <a:pt x="3060" y="44"/>
                </a:cubicBezTo>
                <a:lnTo>
                  <a:pt x="3052" y="48"/>
                </a:lnTo>
                <a:cubicBezTo>
                  <a:pt x="3051" y="48"/>
                  <a:pt x="3050" y="48"/>
                  <a:pt x="3048" y="48"/>
                </a:cubicBezTo>
                <a:lnTo>
                  <a:pt x="24" y="48"/>
                </a:lnTo>
                <a:cubicBezTo>
                  <a:pt x="23" y="48"/>
                  <a:pt x="22" y="48"/>
                  <a:pt x="20" y="47"/>
                </a:cubicBezTo>
                <a:lnTo>
                  <a:pt x="13" y="43"/>
                </a:lnTo>
                <a:cubicBezTo>
                  <a:pt x="10" y="42"/>
                  <a:pt x="9" y="38"/>
                  <a:pt x="10" y="35"/>
                </a:cubicBezTo>
                <a:lnTo>
                  <a:pt x="12" y="26"/>
                </a:lnTo>
                <a:cubicBezTo>
                  <a:pt x="12" y="24"/>
                  <a:pt x="13" y="23"/>
                  <a:pt x="14" y="22"/>
                </a:cubicBezTo>
                <a:lnTo>
                  <a:pt x="22" y="14"/>
                </a:lnTo>
                <a:cubicBezTo>
                  <a:pt x="23" y="13"/>
                  <a:pt x="24" y="12"/>
                  <a:pt x="26" y="12"/>
                </a:cubicBezTo>
                <a:lnTo>
                  <a:pt x="35" y="10"/>
                </a:lnTo>
                <a:cubicBezTo>
                  <a:pt x="38" y="9"/>
                  <a:pt x="42" y="10"/>
                  <a:pt x="43" y="13"/>
                </a:cubicBezTo>
                <a:lnTo>
                  <a:pt x="47" y="20"/>
                </a:lnTo>
                <a:cubicBezTo>
                  <a:pt x="48" y="22"/>
                  <a:pt x="48" y="23"/>
                  <a:pt x="48" y="24"/>
                </a:cubicBezTo>
                <a:lnTo>
                  <a:pt x="48" y="3544"/>
                </a:lnTo>
                <a:close/>
                <a:moveTo>
                  <a:pt x="32" y="24"/>
                </a:moveTo>
                <a:lnTo>
                  <a:pt x="34" y="28"/>
                </a:lnTo>
                <a:lnTo>
                  <a:pt x="30" y="21"/>
                </a:lnTo>
                <a:lnTo>
                  <a:pt x="38" y="25"/>
                </a:lnTo>
                <a:lnTo>
                  <a:pt x="29" y="27"/>
                </a:lnTo>
                <a:lnTo>
                  <a:pt x="33" y="25"/>
                </a:lnTo>
                <a:lnTo>
                  <a:pt x="25" y="33"/>
                </a:lnTo>
                <a:lnTo>
                  <a:pt x="27" y="29"/>
                </a:lnTo>
                <a:lnTo>
                  <a:pt x="25" y="38"/>
                </a:lnTo>
                <a:lnTo>
                  <a:pt x="21" y="30"/>
                </a:lnTo>
                <a:lnTo>
                  <a:pt x="28" y="34"/>
                </a:lnTo>
                <a:lnTo>
                  <a:pt x="24" y="32"/>
                </a:lnTo>
                <a:lnTo>
                  <a:pt x="3048" y="32"/>
                </a:lnTo>
                <a:lnTo>
                  <a:pt x="3045" y="33"/>
                </a:lnTo>
                <a:lnTo>
                  <a:pt x="3053" y="29"/>
                </a:lnTo>
                <a:lnTo>
                  <a:pt x="3049" y="38"/>
                </a:lnTo>
                <a:lnTo>
                  <a:pt x="3047" y="29"/>
                </a:lnTo>
                <a:lnTo>
                  <a:pt x="3049" y="33"/>
                </a:lnTo>
                <a:lnTo>
                  <a:pt x="3041" y="25"/>
                </a:lnTo>
                <a:lnTo>
                  <a:pt x="3045" y="27"/>
                </a:lnTo>
                <a:lnTo>
                  <a:pt x="3036" y="25"/>
                </a:lnTo>
                <a:lnTo>
                  <a:pt x="3044" y="22"/>
                </a:lnTo>
                <a:lnTo>
                  <a:pt x="3039" y="29"/>
                </a:lnTo>
                <a:lnTo>
                  <a:pt x="3040" y="24"/>
                </a:lnTo>
                <a:lnTo>
                  <a:pt x="3040" y="3544"/>
                </a:lnTo>
                <a:lnTo>
                  <a:pt x="3039" y="3540"/>
                </a:lnTo>
                <a:lnTo>
                  <a:pt x="3044" y="3548"/>
                </a:lnTo>
                <a:lnTo>
                  <a:pt x="3036" y="3545"/>
                </a:lnTo>
                <a:lnTo>
                  <a:pt x="3045" y="3543"/>
                </a:lnTo>
                <a:lnTo>
                  <a:pt x="3041" y="3545"/>
                </a:lnTo>
                <a:lnTo>
                  <a:pt x="3049" y="3537"/>
                </a:lnTo>
                <a:lnTo>
                  <a:pt x="3047" y="3541"/>
                </a:lnTo>
                <a:lnTo>
                  <a:pt x="3049" y="3532"/>
                </a:lnTo>
                <a:lnTo>
                  <a:pt x="3052" y="3540"/>
                </a:lnTo>
                <a:lnTo>
                  <a:pt x="3044" y="3535"/>
                </a:lnTo>
                <a:lnTo>
                  <a:pt x="3048" y="3536"/>
                </a:lnTo>
                <a:lnTo>
                  <a:pt x="24" y="3536"/>
                </a:lnTo>
                <a:lnTo>
                  <a:pt x="29" y="3535"/>
                </a:lnTo>
                <a:lnTo>
                  <a:pt x="22" y="3540"/>
                </a:lnTo>
                <a:lnTo>
                  <a:pt x="25" y="3532"/>
                </a:lnTo>
                <a:lnTo>
                  <a:pt x="27" y="3541"/>
                </a:lnTo>
                <a:lnTo>
                  <a:pt x="25" y="3537"/>
                </a:lnTo>
                <a:lnTo>
                  <a:pt x="33" y="3545"/>
                </a:lnTo>
                <a:lnTo>
                  <a:pt x="29" y="3543"/>
                </a:lnTo>
                <a:lnTo>
                  <a:pt x="38" y="3545"/>
                </a:lnTo>
                <a:lnTo>
                  <a:pt x="29" y="3549"/>
                </a:lnTo>
                <a:lnTo>
                  <a:pt x="33" y="3541"/>
                </a:lnTo>
                <a:lnTo>
                  <a:pt x="32" y="3544"/>
                </a:lnTo>
                <a:lnTo>
                  <a:pt x="32" y="24"/>
                </a:lnTo>
                <a:close/>
                <a:moveTo>
                  <a:pt x="16" y="24"/>
                </a:moveTo>
                <a:cubicBezTo>
                  <a:pt x="16" y="22"/>
                  <a:pt x="18" y="19"/>
                  <a:pt x="20" y="18"/>
                </a:cubicBezTo>
                <a:cubicBezTo>
                  <a:pt x="22" y="16"/>
                  <a:pt x="25" y="16"/>
                  <a:pt x="28" y="17"/>
                </a:cubicBezTo>
                <a:lnTo>
                  <a:pt x="42" y="23"/>
                </a:lnTo>
                <a:cubicBezTo>
                  <a:pt x="44" y="24"/>
                  <a:pt x="46" y="26"/>
                  <a:pt x="46" y="29"/>
                </a:cubicBezTo>
                <a:cubicBezTo>
                  <a:pt x="47" y="32"/>
                  <a:pt x="46" y="34"/>
                  <a:pt x="44" y="36"/>
                </a:cubicBezTo>
                <a:lnTo>
                  <a:pt x="36" y="44"/>
                </a:lnTo>
                <a:cubicBezTo>
                  <a:pt x="34" y="46"/>
                  <a:pt x="32" y="47"/>
                  <a:pt x="29" y="46"/>
                </a:cubicBezTo>
                <a:cubicBezTo>
                  <a:pt x="26" y="46"/>
                  <a:pt x="24" y="44"/>
                  <a:pt x="23" y="42"/>
                </a:cubicBezTo>
                <a:lnTo>
                  <a:pt x="17" y="28"/>
                </a:lnTo>
                <a:cubicBezTo>
                  <a:pt x="16" y="25"/>
                  <a:pt x="16" y="22"/>
                  <a:pt x="18" y="20"/>
                </a:cubicBezTo>
                <a:cubicBezTo>
                  <a:pt x="19" y="18"/>
                  <a:pt x="22" y="16"/>
                  <a:pt x="24" y="16"/>
                </a:cubicBezTo>
                <a:lnTo>
                  <a:pt x="3048" y="16"/>
                </a:lnTo>
                <a:cubicBezTo>
                  <a:pt x="3051" y="16"/>
                  <a:pt x="3054" y="18"/>
                  <a:pt x="3055" y="20"/>
                </a:cubicBezTo>
                <a:cubicBezTo>
                  <a:pt x="3057" y="22"/>
                  <a:pt x="3057" y="25"/>
                  <a:pt x="3056" y="27"/>
                </a:cubicBezTo>
                <a:lnTo>
                  <a:pt x="3051" y="41"/>
                </a:lnTo>
                <a:cubicBezTo>
                  <a:pt x="3050" y="44"/>
                  <a:pt x="3048" y="46"/>
                  <a:pt x="3045" y="46"/>
                </a:cubicBezTo>
                <a:cubicBezTo>
                  <a:pt x="3043" y="47"/>
                  <a:pt x="3040" y="46"/>
                  <a:pt x="3038" y="44"/>
                </a:cubicBezTo>
                <a:lnTo>
                  <a:pt x="3030" y="36"/>
                </a:lnTo>
                <a:cubicBezTo>
                  <a:pt x="3028" y="34"/>
                  <a:pt x="3027" y="32"/>
                  <a:pt x="3028" y="29"/>
                </a:cubicBezTo>
                <a:cubicBezTo>
                  <a:pt x="3028" y="26"/>
                  <a:pt x="3030" y="24"/>
                  <a:pt x="3032" y="23"/>
                </a:cubicBezTo>
                <a:lnTo>
                  <a:pt x="3045" y="17"/>
                </a:lnTo>
                <a:cubicBezTo>
                  <a:pt x="3048" y="16"/>
                  <a:pt x="3050" y="16"/>
                  <a:pt x="3053" y="18"/>
                </a:cubicBezTo>
                <a:cubicBezTo>
                  <a:pt x="3055" y="19"/>
                  <a:pt x="3056" y="22"/>
                  <a:pt x="3056" y="24"/>
                </a:cubicBezTo>
                <a:lnTo>
                  <a:pt x="3056" y="3544"/>
                </a:lnTo>
                <a:cubicBezTo>
                  <a:pt x="3056" y="3547"/>
                  <a:pt x="3055" y="3550"/>
                  <a:pt x="3053" y="3551"/>
                </a:cubicBezTo>
                <a:cubicBezTo>
                  <a:pt x="3051" y="3553"/>
                  <a:pt x="3048" y="3553"/>
                  <a:pt x="3046" y="3552"/>
                </a:cubicBezTo>
                <a:lnTo>
                  <a:pt x="3033" y="3547"/>
                </a:lnTo>
                <a:cubicBezTo>
                  <a:pt x="3030" y="3546"/>
                  <a:pt x="3028" y="3544"/>
                  <a:pt x="3028" y="3541"/>
                </a:cubicBezTo>
                <a:cubicBezTo>
                  <a:pt x="3027" y="3538"/>
                  <a:pt x="3028" y="3536"/>
                  <a:pt x="3030" y="3534"/>
                </a:cubicBezTo>
                <a:lnTo>
                  <a:pt x="3038" y="3526"/>
                </a:lnTo>
                <a:cubicBezTo>
                  <a:pt x="3040" y="3524"/>
                  <a:pt x="3042" y="3523"/>
                  <a:pt x="3045" y="3524"/>
                </a:cubicBezTo>
                <a:cubicBezTo>
                  <a:pt x="3048" y="3524"/>
                  <a:pt x="3050" y="3526"/>
                  <a:pt x="3051" y="3529"/>
                </a:cubicBezTo>
                <a:lnTo>
                  <a:pt x="3056" y="3542"/>
                </a:lnTo>
                <a:cubicBezTo>
                  <a:pt x="3057" y="3544"/>
                  <a:pt x="3057" y="3547"/>
                  <a:pt x="3055" y="3549"/>
                </a:cubicBezTo>
                <a:cubicBezTo>
                  <a:pt x="3054" y="3551"/>
                  <a:pt x="3051" y="3552"/>
                  <a:pt x="3048" y="3552"/>
                </a:cubicBezTo>
                <a:lnTo>
                  <a:pt x="24" y="3552"/>
                </a:lnTo>
                <a:cubicBezTo>
                  <a:pt x="22" y="3552"/>
                  <a:pt x="19" y="3551"/>
                  <a:pt x="18" y="3549"/>
                </a:cubicBezTo>
                <a:cubicBezTo>
                  <a:pt x="16" y="3546"/>
                  <a:pt x="16" y="3544"/>
                  <a:pt x="17" y="3541"/>
                </a:cubicBezTo>
                <a:lnTo>
                  <a:pt x="23" y="3528"/>
                </a:lnTo>
                <a:cubicBezTo>
                  <a:pt x="24" y="3526"/>
                  <a:pt x="26" y="3524"/>
                  <a:pt x="29" y="3524"/>
                </a:cubicBezTo>
                <a:cubicBezTo>
                  <a:pt x="32" y="3523"/>
                  <a:pt x="34" y="3524"/>
                  <a:pt x="36" y="3526"/>
                </a:cubicBezTo>
                <a:lnTo>
                  <a:pt x="44" y="3534"/>
                </a:lnTo>
                <a:cubicBezTo>
                  <a:pt x="46" y="3536"/>
                  <a:pt x="47" y="3539"/>
                  <a:pt x="46" y="3541"/>
                </a:cubicBezTo>
                <a:cubicBezTo>
                  <a:pt x="46" y="3544"/>
                  <a:pt x="44" y="3546"/>
                  <a:pt x="41" y="3547"/>
                </a:cubicBezTo>
                <a:lnTo>
                  <a:pt x="27" y="3552"/>
                </a:lnTo>
                <a:cubicBezTo>
                  <a:pt x="25" y="3553"/>
                  <a:pt x="22" y="3553"/>
                  <a:pt x="20" y="3551"/>
                </a:cubicBezTo>
                <a:cubicBezTo>
                  <a:pt x="18" y="3550"/>
                  <a:pt x="16" y="3547"/>
                  <a:pt x="16" y="3544"/>
                </a:cubicBezTo>
                <a:lnTo>
                  <a:pt x="16" y="24"/>
                </a:lnTo>
                <a:close/>
                <a:moveTo>
                  <a:pt x="32" y="3544"/>
                </a:moveTo>
                <a:lnTo>
                  <a:pt x="22" y="3537"/>
                </a:lnTo>
                <a:lnTo>
                  <a:pt x="36" y="3532"/>
                </a:lnTo>
                <a:lnTo>
                  <a:pt x="33" y="3545"/>
                </a:lnTo>
                <a:lnTo>
                  <a:pt x="25" y="3537"/>
                </a:lnTo>
                <a:lnTo>
                  <a:pt x="38" y="3535"/>
                </a:lnTo>
                <a:lnTo>
                  <a:pt x="32" y="3548"/>
                </a:lnTo>
                <a:lnTo>
                  <a:pt x="24" y="3536"/>
                </a:lnTo>
                <a:lnTo>
                  <a:pt x="3048" y="3536"/>
                </a:lnTo>
                <a:lnTo>
                  <a:pt x="3041" y="3547"/>
                </a:lnTo>
                <a:lnTo>
                  <a:pt x="3036" y="3534"/>
                </a:lnTo>
                <a:lnTo>
                  <a:pt x="3049" y="3537"/>
                </a:lnTo>
                <a:lnTo>
                  <a:pt x="3041" y="3545"/>
                </a:lnTo>
                <a:lnTo>
                  <a:pt x="3038" y="3532"/>
                </a:lnTo>
                <a:lnTo>
                  <a:pt x="3051" y="3537"/>
                </a:lnTo>
                <a:lnTo>
                  <a:pt x="3040" y="3544"/>
                </a:lnTo>
                <a:lnTo>
                  <a:pt x="3040" y="24"/>
                </a:lnTo>
                <a:lnTo>
                  <a:pt x="3052" y="32"/>
                </a:lnTo>
                <a:lnTo>
                  <a:pt x="3039" y="38"/>
                </a:lnTo>
                <a:lnTo>
                  <a:pt x="3041" y="25"/>
                </a:lnTo>
                <a:lnTo>
                  <a:pt x="3049" y="33"/>
                </a:lnTo>
                <a:lnTo>
                  <a:pt x="3036" y="36"/>
                </a:lnTo>
                <a:lnTo>
                  <a:pt x="3041" y="22"/>
                </a:lnTo>
                <a:lnTo>
                  <a:pt x="3048" y="32"/>
                </a:lnTo>
                <a:lnTo>
                  <a:pt x="24" y="32"/>
                </a:lnTo>
                <a:lnTo>
                  <a:pt x="32" y="21"/>
                </a:lnTo>
                <a:lnTo>
                  <a:pt x="38" y="35"/>
                </a:lnTo>
                <a:lnTo>
                  <a:pt x="25" y="33"/>
                </a:lnTo>
                <a:lnTo>
                  <a:pt x="33" y="25"/>
                </a:lnTo>
                <a:lnTo>
                  <a:pt x="35" y="38"/>
                </a:lnTo>
                <a:lnTo>
                  <a:pt x="21" y="32"/>
                </a:lnTo>
                <a:lnTo>
                  <a:pt x="32" y="24"/>
                </a:lnTo>
                <a:lnTo>
                  <a:pt x="32" y="3544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0" name="Freeform 236"/>
          <p:cNvSpPr>
            <a:spLocks noEditPoints="1"/>
          </p:cNvSpPr>
          <p:nvPr/>
        </p:nvSpPr>
        <p:spPr bwMode="auto">
          <a:xfrm>
            <a:off x="5534026" y="3095626"/>
            <a:ext cx="1666875" cy="22669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50" y="0"/>
              </a:cxn>
              <a:cxn ang="0">
                <a:pos x="1050" y="1428"/>
              </a:cxn>
              <a:cxn ang="0">
                <a:pos x="0" y="1428"/>
              </a:cxn>
              <a:cxn ang="0">
                <a:pos x="0" y="0"/>
              </a:cxn>
              <a:cxn ang="0">
                <a:pos x="6" y="1425"/>
              </a:cxn>
              <a:cxn ang="0">
                <a:pos x="3" y="1422"/>
              </a:cxn>
              <a:cxn ang="0">
                <a:pos x="1047" y="1422"/>
              </a:cxn>
              <a:cxn ang="0">
                <a:pos x="1044" y="1425"/>
              </a:cxn>
              <a:cxn ang="0">
                <a:pos x="1044" y="3"/>
              </a:cxn>
              <a:cxn ang="0">
                <a:pos x="1047" y="6"/>
              </a:cxn>
              <a:cxn ang="0">
                <a:pos x="3" y="6"/>
              </a:cxn>
              <a:cxn ang="0">
                <a:pos x="6" y="3"/>
              </a:cxn>
              <a:cxn ang="0">
                <a:pos x="6" y="1425"/>
              </a:cxn>
            </a:cxnLst>
            <a:rect l="0" t="0" r="r" b="b"/>
            <a:pathLst>
              <a:path w="1050" h="1428">
                <a:moveTo>
                  <a:pt x="0" y="0"/>
                </a:moveTo>
                <a:lnTo>
                  <a:pt x="1050" y="0"/>
                </a:lnTo>
                <a:lnTo>
                  <a:pt x="1050" y="1428"/>
                </a:lnTo>
                <a:lnTo>
                  <a:pt x="0" y="1428"/>
                </a:lnTo>
                <a:lnTo>
                  <a:pt x="0" y="0"/>
                </a:lnTo>
                <a:close/>
                <a:moveTo>
                  <a:pt x="6" y="1425"/>
                </a:moveTo>
                <a:lnTo>
                  <a:pt x="3" y="1422"/>
                </a:lnTo>
                <a:lnTo>
                  <a:pt x="1047" y="1422"/>
                </a:lnTo>
                <a:lnTo>
                  <a:pt x="1044" y="1425"/>
                </a:lnTo>
                <a:lnTo>
                  <a:pt x="1044" y="3"/>
                </a:lnTo>
                <a:lnTo>
                  <a:pt x="1047" y="6"/>
                </a:lnTo>
                <a:lnTo>
                  <a:pt x="3" y="6"/>
                </a:lnTo>
                <a:lnTo>
                  <a:pt x="6" y="3"/>
                </a:lnTo>
                <a:lnTo>
                  <a:pt x="6" y="1425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1" name="Freeform 237"/>
          <p:cNvSpPr>
            <a:spLocks noEditPoints="1"/>
          </p:cNvSpPr>
          <p:nvPr/>
        </p:nvSpPr>
        <p:spPr bwMode="auto">
          <a:xfrm>
            <a:off x="5538788" y="3090863"/>
            <a:ext cx="1676400" cy="2276475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8" y="0"/>
              </a:cxn>
              <a:cxn ang="0">
                <a:pos x="2808" y="0"/>
              </a:cxn>
              <a:cxn ang="0">
                <a:pos x="2816" y="8"/>
              </a:cxn>
              <a:cxn ang="0">
                <a:pos x="2816" y="3816"/>
              </a:cxn>
              <a:cxn ang="0">
                <a:pos x="2808" y="3824"/>
              </a:cxn>
              <a:cxn ang="0">
                <a:pos x="8" y="3824"/>
              </a:cxn>
              <a:cxn ang="0">
                <a:pos x="0" y="3816"/>
              </a:cxn>
              <a:cxn ang="0">
                <a:pos x="0" y="8"/>
              </a:cxn>
              <a:cxn ang="0">
                <a:pos x="16" y="3816"/>
              </a:cxn>
              <a:cxn ang="0">
                <a:pos x="8" y="3808"/>
              </a:cxn>
              <a:cxn ang="0">
                <a:pos x="2808" y="3808"/>
              </a:cxn>
              <a:cxn ang="0">
                <a:pos x="2800" y="3816"/>
              </a:cxn>
              <a:cxn ang="0">
                <a:pos x="2800" y="8"/>
              </a:cxn>
              <a:cxn ang="0">
                <a:pos x="2808" y="16"/>
              </a:cxn>
              <a:cxn ang="0">
                <a:pos x="8" y="16"/>
              </a:cxn>
              <a:cxn ang="0">
                <a:pos x="16" y="8"/>
              </a:cxn>
              <a:cxn ang="0">
                <a:pos x="16" y="3816"/>
              </a:cxn>
              <a:cxn ang="0">
                <a:pos x="31" y="3808"/>
              </a:cxn>
              <a:cxn ang="0">
                <a:pos x="26" y="3816"/>
              </a:cxn>
              <a:cxn ang="0">
                <a:pos x="18" y="3814"/>
              </a:cxn>
              <a:cxn ang="0">
                <a:pos x="10" y="3806"/>
              </a:cxn>
              <a:cxn ang="0">
                <a:pos x="9" y="3797"/>
              </a:cxn>
              <a:cxn ang="0">
                <a:pos x="16" y="3792"/>
              </a:cxn>
              <a:cxn ang="0">
                <a:pos x="2801" y="3792"/>
              </a:cxn>
              <a:cxn ang="0">
                <a:pos x="2808" y="3797"/>
              </a:cxn>
              <a:cxn ang="0">
                <a:pos x="2807" y="3806"/>
              </a:cxn>
              <a:cxn ang="0">
                <a:pos x="2799" y="3814"/>
              </a:cxn>
              <a:cxn ang="0">
                <a:pos x="2791" y="3816"/>
              </a:cxn>
              <a:cxn ang="0">
                <a:pos x="2785" y="3808"/>
              </a:cxn>
              <a:cxn ang="0">
                <a:pos x="2785" y="16"/>
              </a:cxn>
              <a:cxn ang="0">
                <a:pos x="2791" y="9"/>
              </a:cxn>
              <a:cxn ang="0">
                <a:pos x="2799" y="11"/>
              </a:cxn>
              <a:cxn ang="0">
                <a:pos x="2807" y="19"/>
              </a:cxn>
              <a:cxn ang="0">
                <a:pos x="2808" y="28"/>
              </a:cxn>
              <a:cxn ang="0">
                <a:pos x="2801" y="32"/>
              </a:cxn>
              <a:cxn ang="0">
                <a:pos x="16" y="32"/>
              </a:cxn>
              <a:cxn ang="0">
                <a:pos x="9" y="28"/>
              </a:cxn>
              <a:cxn ang="0">
                <a:pos x="10" y="19"/>
              </a:cxn>
              <a:cxn ang="0">
                <a:pos x="18" y="11"/>
              </a:cxn>
              <a:cxn ang="0">
                <a:pos x="26" y="9"/>
              </a:cxn>
              <a:cxn ang="0">
                <a:pos x="31" y="16"/>
              </a:cxn>
              <a:cxn ang="0">
                <a:pos x="31" y="3808"/>
              </a:cxn>
              <a:cxn ang="0">
                <a:pos x="15" y="16"/>
              </a:cxn>
              <a:cxn ang="0">
                <a:pos x="29" y="22"/>
              </a:cxn>
              <a:cxn ang="0">
                <a:pos x="22" y="30"/>
              </a:cxn>
              <a:cxn ang="0">
                <a:pos x="16" y="16"/>
              </a:cxn>
              <a:cxn ang="0">
                <a:pos x="2801" y="16"/>
              </a:cxn>
              <a:cxn ang="0">
                <a:pos x="2795" y="30"/>
              </a:cxn>
              <a:cxn ang="0">
                <a:pos x="2788" y="22"/>
              </a:cxn>
              <a:cxn ang="0">
                <a:pos x="2801" y="16"/>
              </a:cxn>
              <a:cxn ang="0">
                <a:pos x="2801" y="3808"/>
              </a:cxn>
              <a:cxn ang="0">
                <a:pos x="2788" y="3803"/>
              </a:cxn>
              <a:cxn ang="0">
                <a:pos x="2795" y="3795"/>
              </a:cxn>
              <a:cxn ang="0">
                <a:pos x="2801" y="3808"/>
              </a:cxn>
              <a:cxn ang="0">
                <a:pos x="16" y="3808"/>
              </a:cxn>
              <a:cxn ang="0">
                <a:pos x="22" y="3795"/>
              </a:cxn>
              <a:cxn ang="0">
                <a:pos x="29" y="3803"/>
              </a:cxn>
              <a:cxn ang="0">
                <a:pos x="15" y="3808"/>
              </a:cxn>
              <a:cxn ang="0">
                <a:pos x="15" y="16"/>
              </a:cxn>
            </a:cxnLst>
            <a:rect l="0" t="0" r="r" b="b"/>
            <a:pathLst>
              <a:path w="2816" h="3824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2808" y="0"/>
                </a:lnTo>
                <a:cubicBezTo>
                  <a:pt x="2813" y="0"/>
                  <a:pt x="2816" y="4"/>
                  <a:pt x="2816" y="8"/>
                </a:cubicBezTo>
                <a:lnTo>
                  <a:pt x="2816" y="3816"/>
                </a:lnTo>
                <a:cubicBezTo>
                  <a:pt x="2816" y="3821"/>
                  <a:pt x="2813" y="3824"/>
                  <a:pt x="2808" y="3824"/>
                </a:cubicBezTo>
                <a:lnTo>
                  <a:pt x="8" y="3824"/>
                </a:lnTo>
                <a:cubicBezTo>
                  <a:pt x="4" y="3824"/>
                  <a:pt x="0" y="3821"/>
                  <a:pt x="0" y="3816"/>
                </a:cubicBezTo>
                <a:lnTo>
                  <a:pt x="0" y="8"/>
                </a:lnTo>
                <a:close/>
                <a:moveTo>
                  <a:pt x="16" y="3816"/>
                </a:moveTo>
                <a:lnTo>
                  <a:pt x="8" y="3808"/>
                </a:lnTo>
                <a:lnTo>
                  <a:pt x="2808" y="3808"/>
                </a:lnTo>
                <a:lnTo>
                  <a:pt x="2800" y="3816"/>
                </a:lnTo>
                <a:lnTo>
                  <a:pt x="2800" y="8"/>
                </a:lnTo>
                <a:lnTo>
                  <a:pt x="2808" y="16"/>
                </a:lnTo>
                <a:lnTo>
                  <a:pt x="8" y="16"/>
                </a:lnTo>
                <a:lnTo>
                  <a:pt x="16" y="8"/>
                </a:lnTo>
                <a:lnTo>
                  <a:pt x="16" y="3816"/>
                </a:lnTo>
                <a:close/>
                <a:moveTo>
                  <a:pt x="31" y="3808"/>
                </a:moveTo>
                <a:cubicBezTo>
                  <a:pt x="31" y="3812"/>
                  <a:pt x="29" y="3815"/>
                  <a:pt x="26" y="3816"/>
                </a:cubicBezTo>
                <a:cubicBezTo>
                  <a:pt x="23" y="3817"/>
                  <a:pt x="20" y="3816"/>
                  <a:pt x="18" y="3814"/>
                </a:cubicBezTo>
                <a:lnTo>
                  <a:pt x="10" y="3806"/>
                </a:lnTo>
                <a:cubicBezTo>
                  <a:pt x="8" y="3804"/>
                  <a:pt x="7" y="3800"/>
                  <a:pt x="9" y="3797"/>
                </a:cubicBezTo>
                <a:cubicBezTo>
                  <a:pt x="10" y="3794"/>
                  <a:pt x="13" y="3792"/>
                  <a:pt x="16" y="3792"/>
                </a:cubicBezTo>
                <a:lnTo>
                  <a:pt x="2801" y="3792"/>
                </a:lnTo>
                <a:cubicBezTo>
                  <a:pt x="2804" y="3792"/>
                  <a:pt x="2807" y="3794"/>
                  <a:pt x="2808" y="3797"/>
                </a:cubicBezTo>
                <a:cubicBezTo>
                  <a:pt x="2810" y="3800"/>
                  <a:pt x="2809" y="3804"/>
                  <a:pt x="2807" y="3806"/>
                </a:cubicBezTo>
                <a:lnTo>
                  <a:pt x="2799" y="3814"/>
                </a:lnTo>
                <a:cubicBezTo>
                  <a:pt x="2797" y="3816"/>
                  <a:pt x="2794" y="3817"/>
                  <a:pt x="2791" y="3816"/>
                </a:cubicBezTo>
                <a:cubicBezTo>
                  <a:pt x="2787" y="3815"/>
                  <a:pt x="2785" y="3812"/>
                  <a:pt x="2785" y="3808"/>
                </a:cubicBezTo>
                <a:lnTo>
                  <a:pt x="2785" y="16"/>
                </a:lnTo>
                <a:cubicBezTo>
                  <a:pt x="2785" y="13"/>
                  <a:pt x="2787" y="10"/>
                  <a:pt x="2791" y="9"/>
                </a:cubicBezTo>
                <a:cubicBezTo>
                  <a:pt x="2794" y="8"/>
                  <a:pt x="2797" y="9"/>
                  <a:pt x="2799" y="11"/>
                </a:cubicBezTo>
                <a:lnTo>
                  <a:pt x="2807" y="19"/>
                </a:lnTo>
                <a:cubicBezTo>
                  <a:pt x="2809" y="21"/>
                  <a:pt x="2810" y="25"/>
                  <a:pt x="2808" y="28"/>
                </a:cubicBezTo>
                <a:cubicBezTo>
                  <a:pt x="2807" y="31"/>
                  <a:pt x="2804" y="32"/>
                  <a:pt x="2801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7" y="25"/>
                  <a:pt x="8" y="21"/>
                  <a:pt x="10" y="19"/>
                </a:cubicBezTo>
                <a:lnTo>
                  <a:pt x="18" y="11"/>
                </a:lnTo>
                <a:cubicBezTo>
                  <a:pt x="20" y="9"/>
                  <a:pt x="23" y="8"/>
                  <a:pt x="26" y="9"/>
                </a:cubicBezTo>
                <a:cubicBezTo>
                  <a:pt x="29" y="10"/>
                  <a:pt x="31" y="13"/>
                  <a:pt x="31" y="16"/>
                </a:cubicBezTo>
                <a:lnTo>
                  <a:pt x="31" y="3808"/>
                </a:lnTo>
                <a:close/>
                <a:moveTo>
                  <a:pt x="15" y="16"/>
                </a:moveTo>
                <a:lnTo>
                  <a:pt x="29" y="22"/>
                </a:lnTo>
                <a:lnTo>
                  <a:pt x="22" y="30"/>
                </a:lnTo>
                <a:lnTo>
                  <a:pt x="16" y="16"/>
                </a:lnTo>
                <a:lnTo>
                  <a:pt x="2801" y="16"/>
                </a:lnTo>
                <a:lnTo>
                  <a:pt x="2795" y="30"/>
                </a:lnTo>
                <a:lnTo>
                  <a:pt x="2788" y="22"/>
                </a:lnTo>
                <a:lnTo>
                  <a:pt x="2801" y="16"/>
                </a:lnTo>
                <a:lnTo>
                  <a:pt x="2801" y="3808"/>
                </a:lnTo>
                <a:lnTo>
                  <a:pt x="2788" y="3803"/>
                </a:lnTo>
                <a:lnTo>
                  <a:pt x="2795" y="3795"/>
                </a:lnTo>
                <a:lnTo>
                  <a:pt x="2801" y="3808"/>
                </a:lnTo>
                <a:lnTo>
                  <a:pt x="16" y="3808"/>
                </a:lnTo>
                <a:lnTo>
                  <a:pt x="22" y="3795"/>
                </a:lnTo>
                <a:lnTo>
                  <a:pt x="29" y="3803"/>
                </a:lnTo>
                <a:lnTo>
                  <a:pt x="15" y="3808"/>
                </a:lnTo>
                <a:lnTo>
                  <a:pt x="15" y="1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2" name="Freeform 238"/>
          <p:cNvSpPr>
            <a:spLocks noEditPoints="1"/>
          </p:cNvSpPr>
          <p:nvPr/>
        </p:nvSpPr>
        <p:spPr bwMode="auto">
          <a:xfrm>
            <a:off x="5534026" y="3086101"/>
            <a:ext cx="1685925" cy="2286000"/>
          </a:xfrm>
          <a:custGeom>
            <a:avLst/>
            <a:gdLst/>
            <a:ahLst/>
            <a:cxnLst>
              <a:cxn ang="0">
                <a:pos x="2816" y="0"/>
              </a:cxn>
              <a:cxn ang="0">
                <a:pos x="2830" y="3830"/>
              </a:cxn>
              <a:cxn ang="0">
                <a:pos x="3" y="3830"/>
              </a:cxn>
              <a:cxn ang="0">
                <a:pos x="22" y="3827"/>
              </a:cxn>
              <a:cxn ang="0">
                <a:pos x="2816" y="3824"/>
              </a:cxn>
              <a:cxn ang="0">
                <a:pos x="16" y="16"/>
              </a:cxn>
              <a:cxn ang="0">
                <a:pos x="32" y="3824"/>
              </a:cxn>
              <a:cxn ang="0">
                <a:pos x="16" y="3808"/>
              </a:cxn>
              <a:cxn ang="0">
                <a:pos x="2805" y="3832"/>
              </a:cxn>
              <a:cxn ang="0">
                <a:pos x="2822" y="19"/>
              </a:cxn>
              <a:cxn ang="0">
                <a:pos x="11" y="19"/>
              </a:cxn>
              <a:cxn ang="0">
                <a:pos x="16" y="16"/>
              </a:cxn>
              <a:cxn ang="0">
                <a:pos x="2811" y="30"/>
              </a:cxn>
              <a:cxn ang="0">
                <a:pos x="2811" y="3811"/>
              </a:cxn>
              <a:cxn ang="0">
                <a:pos x="16" y="3824"/>
              </a:cxn>
              <a:cxn ang="0">
                <a:pos x="33" y="3832"/>
              </a:cxn>
              <a:cxn ang="0">
                <a:pos x="10" y="3806"/>
              </a:cxn>
              <a:cxn ang="0">
                <a:pos x="2814" y="3794"/>
              </a:cxn>
              <a:cxn ang="0">
                <a:pos x="2813" y="3828"/>
              </a:cxn>
              <a:cxn ang="0">
                <a:pos x="2785" y="3816"/>
              </a:cxn>
              <a:cxn ang="0">
                <a:pos x="2809" y="12"/>
              </a:cxn>
              <a:cxn ang="0">
                <a:pos x="2820" y="43"/>
              </a:cxn>
              <a:cxn ang="0">
                <a:pos x="13" y="43"/>
              </a:cxn>
              <a:cxn ang="0">
                <a:pos x="25" y="12"/>
              </a:cxn>
              <a:cxn ang="0">
                <a:pos x="47" y="3816"/>
              </a:cxn>
              <a:cxn ang="0">
                <a:pos x="28" y="27"/>
              </a:cxn>
              <a:cxn ang="0">
                <a:pos x="21" y="30"/>
              </a:cxn>
              <a:cxn ang="0">
                <a:pos x="2812" y="30"/>
              </a:cxn>
              <a:cxn ang="0">
                <a:pos x="2806" y="27"/>
              </a:cxn>
              <a:cxn ang="0">
                <a:pos x="2801" y="3816"/>
              </a:cxn>
              <a:cxn ang="0">
                <a:pos x="2802" y="3817"/>
              </a:cxn>
              <a:cxn ang="0">
                <a:pos x="2805" y="3807"/>
              </a:cxn>
              <a:cxn ang="0">
                <a:pos x="25" y="3805"/>
              </a:cxn>
              <a:cxn ang="0">
                <a:pos x="36" y="3817"/>
              </a:cxn>
              <a:cxn ang="0">
                <a:pos x="15" y="24"/>
              </a:cxn>
              <a:cxn ang="0">
                <a:pos x="43" y="36"/>
              </a:cxn>
              <a:cxn ang="0">
                <a:pos x="18" y="20"/>
              </a:cxn>
              <a:cxn ang="0">
                <a:pos x="2811" y="42"/>
              </a:cxn>
              <a:cxn ang="0">
                <a:pos x="2793" y="23"/>
              </a:cxn>
              <a:cxn ang="0">
                <a:pos x="2814" y="3823"/>
              </a:cxn>
              <a:cxn ang="0">
                <a:pos x="2797" y="3798"/>
              </a:cxn>
              <a:cxn ang="0">
                <a:pos x="2809" y="3824"/>
              </a:cxn>
              <a:cxn ang="0">
                <a:pos x="29" y="3796"/>
              </a:cxn>
              <a:cxn ang="0">
                <a:pos x="26" y="3824"/>
              </a:cxn>
              <a:cxn ang="0">
                <a:pos x="21" y="3809"/>
              </a:cxn>
              <a:cxn ang="0">
                <a:pos x="32" y="3820"/>
              </a:cxn>
              <a:cxn ang="0">
                <a:pos x="2809" y="3809"/>
              </a:cxn>
              <a:cxn ang="0">
                <a:pos x="2801" y="24"/>
              </a:cxn>
              <a:cxn ang="0">
                <a:pos x="2796" y="35"/>
              </a:cxn>
              <a:cxn ang="0">
                <a:pos x="38" y="35"/>
              </a:cxn>
              <a:cxn ang="0">
                <a:pos x="31" y="24"/>
              </a:cxn>
            </a:cxnLst>
            <a:rect l="0" t="0" r="r" b="b"/>
            <a:pathLst>
              <a:path w="2832" h="3840">
                <a:moveTo>
                  <a:pt x="0" y="16"/>
                </a:moveTo>
                <a:cubicBezTo>
                  <a:pt x="0" y="14"/>
                  <a:pt x="1" y="12"/>
                  <a:pt x="3" y="11"/>
                </a:cubicBezTo>
                <a:lnTo>
                  <a:pt x="11" y="3"/>
                </a:lnTo>
                <a:cubicBezTo>
                  <a:pt x="12" y="1"/>
                  <a:pt x="14" y="0"/>
                  <a:pt x="16" y="0"/>
                </a:cubicBezTo>
                <a:lnTo>
                  <a:pt x="2816" y="0"/>
                </a:lnTo>
                <a:cubicBezTo>
                  <a:pt x="2819" y="0"/>
                  <a:pt x="2821" y="1"/>
                  <a:pt x="2822" y="3"/>
                </a:cubicBezTo>
                <a:lnTo>
                  <a:pt x="2830" y="11"/>
                </a:lnTo>
                <a:cubicBezTo>
                  <a:pt x="2832" y="12"/>
                  <a:pt x="2832" y="14"/>
                  <a:pt x="2832" y="16"/>
                </a:cubicBezTo>
                <a:lnTo>
                  <a:pt x="2832" y="3824"/>
                </a:lnTo>
                <a:cubicBezTo>
                  <a:pt x="2832" y="3827"/>
                  <a:pt x="2832" y="3829"/>
                  <a:pt x="2830" y="3830"/>
                </a:cubicBezTo>
                <a:lnTo>
                  <a:pt x="2822" y="3838"/>
                </a:lnTo>
                <a:cubicBezTo>
                  <a:pt x="2821" y="3840"/>
                  <a:pt x="2819" y="3840"/>
                  <a:pt x="2816" y="3840"/>
                </a:cubicBezTo>
                <a:lnTo>
                  <a:pt x="16" y="3840"/>
                </a:lnTo>
                <a:cubicBezTo>
                  <a:pt x="14" y="3840"/>
                  <a:pt x="12" y="3840"/>
                  <a:pt x="11" y="3838"/>
                </a:cubicBezTo>
                <a:lnTo>
                  <a:pt x="3" y="3830"/>
                </a:lnTo>
                <a:cubicBezTo>
                  <a:pt x="1" y="3829"/>
                  <a:pt x="0" y="3827"/>
                  <a:pt x="0" y="3824"/>
                </a:cubicBezTo>
                <a:lnTo>
                  <a:pt x="0" y="16"/>
                </a:lnTo>
                <a:close/>
                <a:moveTo>
                  <a:pt x="16" y="3824"/>
                </a:moveTo>
                <a:lnTo>
                  <a:pt x="14" y="3819"/>
                </a:lnTo>
                <a:lnTo>
                  <a:pt x="22" y="3827"/>
                </a:lnTo>
                <a:lnTo>
                  <a:pt x="16" y="3824"/>
                </a:lnTo>
                <a:lnTo>
                  <a:pt x="2816" y="3824"/>
                </a:lnTo>
                <a:lnTo>
                  <a:pt x="2811" y="3827"/>
                </a:lnTo>
                <a:lnTo>
                  <a:pt x="2819" y="3819"/>
                </a:lnTo>
                <a:lnTo>
                  <a:pt x="2816" y="3824"/>
                </a:lnTo>
                <a:lnTo>
                  <a:pt x="2816" y="16"/>
                </a:lnTo>
                <a:lnTo>
                  <a:pt x="2819" y="22"/>
                </a:lnTo>
                <a:lnTo>
                  <a:pt x="2811" y="14"/>
                </a:lnTo>
                <a:lnTo>
                  <a:pt x="2816" y="16"/>
                </a:lnTo>
                <a:lnTo>
                  <a:pt x="16" y="16"/>
                </a:lnTo>
                <a:lnTo>
                  <a:pt x="22" y="14"/>
                </a:lnTo>
                <a:lnTo>
                  <a:pt x="14" y="22"/>
                </a:lnTo>
                <a:lnTo>
                  <a:pt x="16" y="16"/>
                </a:lnTo>
                <a:lnTo>
                  <a:pt x="16" y="3824"/>
                </a:lnTo>
                <a:close/>
                <a:moveTo>
                  <a:pt x="32" y="3824"/>
                </a:moveTo>
                <a:cubicBezTo>
                  <a:pt x="32" y="3828"/>
                  <a:pt x="31" y="3831"/>
                  <a:pt x="28" y="3832"/>
                </a:cubicBezTo>
                <a:cubicBezTo>
                  <a:pt x="25" y="3833"/>
                  <a:pt x="21" y="3832"/>
                  <a:pt x="19" y="3830"/>
                </a:cubicBezTo>
                <a:lnTo>
                  <a:pt x="11" y="3822"/>
                </a:lnTo>
                <a:cubicBezTo>
                  <a:pt x="9" y="3820"/>
                  <a:pt x="8" y="3816"/>
                  <a:pt x="9" y="3813"/>
                </a:cubicBezTo>
                <a:cubicBezTo>
                  <a:pt x="10" y="3810"/>
                  <a:pt x="13" y="3808"/>
                  <a:pt x="16" y="3808"/>
                </a:cubicBezTo>
                <a:lnTo>
                  <a:pt x="2816" y="3808"/>
                </a:lnTo>
                <a:cubicBezTo>
                  <a:pt x="2820" y="3808"/>
                  <a:pt x="2823" y="3810"/>
                  <a:pt x="2824" y="3813"/>
                </a:cubicBezTo>
                <a:cubicBezTo>
                  <a:pt x="2825" y="3816"/>
                  <a:pt x="2824" y="3820"/>
                  <a:pt x="2822" y="3822"/>
                </a:cubicBezTo>
                <a:lnTo>
                  <a:pt x="2814" y="3830"/>
                </a:lnTo>
                <a:cubicBezTo>
                  <a:pt x="2812" y="3832"/>
                  <a:pt x="2808" y="3833"/>
                  <a:pt x="2805" y="3832"/>
                </a:cubicBezTo>
                <a:cubicBezTo>
                  <a:pt x="2802" y="3831"/>
                  <a:pt x="2800" y="3828"/>
                  <a:pt x="2800" y="3824"/>
                </a:cubicBezTo>
                <a:lnTo>
                  <a:pt x="2800" y="16"/>
                </a:lnTo>
                <a:cubicBezTo>
                  <a:pt x="2800" y="13"/>
                  <a:pt x="2802" y="10"/>
                  <a:pt x="2805" y="9"/>
                </a:cubicBezTo>
                <a:cubicBezTo>
                  <a:pt x="2808" y="8"/>
                  <a:pt x="2812" y="9"/>
                  <a:pt x="2814" y="11"/>
                </a:cubicBezTo>
                <a:lnTo>
                  <a:pt x="2822" y="19"/>
                </a:lnTo>
                <a:cubicBezTo>
                  <a:pt x="2824" y="21"/>
                  <a:pt x="2825" y="25"/>
                  <a:pt x="2824" y="28"/>
                </a:cubicBezTo>
                <a:cubicBezTo>
                  <a:pt x="2823" y="31"/>
                  <a:pt x="2820" y="32"/>
                  <a:pt x="2816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3824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2816" y="16"/>
                </a:lnTo>
                <a:lnTo>
                  <a:pt x="2811" y="30"/>
                </a:lnTo>
                <a:lnTo>
                  <a:pt x="2803" y="22"/>
                </a:lnTo>
                <a:lnTo>
                  <a:pt x="2816" y="16"/>
                </a:lnTo>
                <a:lnTo>
                  <a:pt x="2816" y="3824"/>
                </a:lnTo>
                <a:lnTo>
                  <a:pt x="2803" y="3819"/>
                </a:lnTo>
                <a:lnTo>
                  <a:pt x="2811" y="3811"/>
                </a:lnTo>
                <a:lnTo>
                  <a:pt x="2816" y="3824"/>
                </a:lnTo>
                <a:lnTo>
                  <a:pt x="16" y="3824"/>
                </a:lnTo>
                <a:lnTo>
                  <a:pt x="22" y="3811"/>
                </a:lnTo>
                <a:lnTo>
                  <a:pt x="30" y="3819"/>
                </a:lnTo>
                <a:lnTo>
                  <a:pt x="16" y="3824"/>
                </a:lnTo>
                <a:lnTo>
                  <a:pt x="16" y="16"/>
                </a:lnTo>
                <a:close/>
                <a:moveTo>
                  <a:pt x="47" y="3816"/>
                </a:moveTo>
                <a:cubicBezTo>
                  <a:pt x="47" y="3818"/>
                  <a:pt x="47" y="3819"/>
                  <a:pt x="46" y="3821"/>
                </a:cubicBezTo>
                <a:lnTo>
                  <a:pt x="41" y="3829"/>
                </a:lnTo>
                <a:cubicBezTo>
                  <a:pt x="39" y="3832"/>
                  <a:pt x="36" y="3833"/>
                  <a:pt x="33" y="3832"/>
                </a:cubicBezTo>
                <a:lnTo>
                  <a:pt x="25" y="3830"/>
                </a:lnTo>
                <a:cubicBezTo>
                  <a:pt x="23" y="3830"/>
                  <a:pt x="22" y="3829"/>
                  <a:pt x="21" y="3828"/>
                </a:cubicBezTo>
                <a:lnTo>
                  <a:pt x="13" y="3820"/>
                </a:lnTo>
                <a:cubicBezTo>
                  <a:pt x="12" y="3819"/>
                  <a:pt x="11" y="3817"/>
                  <a:pt x="11" y="3815"/>
                </a:cubicBezTo>
                <a:lnTo>
                  <a:pt x="10" y="3806"/>
                </a:lnTo>
                <a:cubicBezTo>
                  <a:pt x="9" y="3803"/>
                  <a:pt x="10" y="3801"/>
                  <a:pt x="13" y="3799"/>
                </a:cubicBezTo>
                <a:lnTo>
                  <a:pt x="20" y="3794"/>
                </a:lnTo>
                <a:cubicBezTo>
                  <a:pt x="21" y="3793"/>
                  <a:pt x="23" y="3792"/>
                  <a:pt x="24" y="3792"/>
                </a:cubicBezTo>
                <a:lnTo>
                  <a:pt x="2809" y="3792"/>
                </a:lnTo>
                <a:cubicBezTo>
                  <a:pt x="2811" y="3792"/>
                  <a:pt x="2813" y="3793"/>
                  <a:pt x="2814" y="3794"/>
                </a:cubicBezTo>
                <a:lnTo>
                  <a:pt x="2821" y="3799"/>
                </a:lnTo>
                <a:cubicBezTo>
                  <a:pt x="2823" y="3801"/>
                  <a:pt x="2825" y="3803"/>
                  <a:pt x="2824" y="3806"/>
                </a:cubicBezTo>
                <a:lnTo>
                  <a:pt x="2823" y="3815"/>
                </a:lnTo>
                <a:cubicBezTo>
                  <a:pt x="2823" y="3817"/>
                  <a:pt x="2822" y="3819"/>
                  <a:pt x="2821" y="3820"/>
                </a:cubicBezTo>
                <a:lnTo>
                  <a:pt x="2813" y="3828"/>
                </a:lnTo>
                <a:cubicBezTo>
                  <a:pt x="2812" y="3829"/>
                  <a:pt x="2811" y="3830"/>
                  <a:pt x="2809" y="3830"/>
                </a:cubicBezTo>
                <a:lnTo>
                  <a:pt x="2801" y="3832"/>
                </a:lnTo>
                <a:cubicBezTo>
                  <a:pt x="2798" y="3833"/>
                  <a:pt x="2795" y="3832"/>
                  <a:pt x="2793" y="3829"/>
                </a:cubicBezTo>
                <a:lnTo>
                  <a:pt x="2787" y="3821"/>
                </a:lnTo>
                <a:cubicBezTo>
                  <a:pt x="2786" y="3820"/>
                  <a:pt x="2785" y="3818"/>
                  <a:pt x="2785" y="3816"/>
                </a:cubicBezTo>
                <a:lnTo>
                  <a:pt x="2785" y="24"/>
                </a:lnTo>
                <a:cubicBezTo>
                  <a:pt x="2785" y="23"/>
                  <a:pt x="2786" y="21"/>
                  <a:pt x="2787" y="19"/>
                </a:cubicBezTo>
                <a:lnTo>
                  <a:pt x="2793" y="12"/>
                </a:lnTo>
                <a:cubicBezTo>
                  <a:pt x="2795" y="10"/>
                  <a:pt x="2798" y="9"/>
                  <a:pt x="2801" y="10"/>
                </a:cubicBezTo>
                <a:lnTo>
                  <a:pt x="2809" y="12"/>
                </a:lnTo>
                <a:cubicBezTo>
                  <a:pt x="2811" y="12"/>
                  <a:pt x="2812" y="13"/>
                  <a:pt x="2813" y="14"/>
                </a:cubicBezTo>
                <a:lnTo>
                  <a:pt x="2821" y="22"/>
                </a:lnTo>
                <a:cubicBezTo>
                  <a:pt x="2822" y="23"/>
                  <a:pt x="2823" y="25"/>
                  <a:pt x="2823" y="27"/>
                </a:cubicBezTo>
                <a:lnTo>
                  <a:pt x="2824" y="36"/>
                </a:lnTo>
                <a:cubicBezTo>
                  <a:pt x="2825" y="39"/>
                  <a:pt x="2823" y="42"/>
                  <a:pt x="2820" y="43"/>
                </a:cubicBezTo>
                <a:lnTo>
                  <a:pt x="2813" y="47"/>
                </a:lnTo>
                <a:cubicBezTo>
                  <a:pt x="2812" y="48"/>
                  <a:pt x="2811" y="48"/>
                  <a:pt x="2809" y="48"/>
                </a:cubicBezTo>
                <a:lnTo>
                  <a:pt x="24" y="48"/>
                </a:lnTo>
                <a:cubicBezTo>
                  <a:pt x="23" y="48"/>
                  <a:pt x="22" y="48"/>
                  <a:pt x="20" y="47"/>
                </a:cubicBezTo>
                <a:lnTo>
                  <a:pt x="13" y="43"/>
                </a:lnTo>
                <a:cubicBezTo>
                  <a:pt x="11" y="42"/>
                  <a:pt x="9" y="39"/>
                  <a:pt x="10" y="36"/>
                </a:cubicBezTo>
                <a:lnTo>
                  <a:pt x="11" y="27"/>
                </a:lnTo>
                <a:cubicBezTo>
                  <a:pt x="11" y="25"/>
                  <a:pt x="12" y="23"/>
                  <a:pt x="13" y="22"/>
                </a:cubicBezTo>
                <a:lnTo>
                  <a:pt x="21" y="14"/>
                </a:lnTo>
                <a:cubicBezTo>
                  <a:pt x="22" y="13"/>
                  <a:pt x="23" y="12"/>
                  <a:pt x="25" y="12"/>
                </a:cubicBezTo>
                <a:lnTo>
                  <a:pt x="33" y="10"/>
                </a:lnTo>
                <a:cubicBezTo>
                  <a:pt x="36" y="9"/>
                  <a:pt x="39" y="10"/>
                  <a:pt x="41" y="13"/>
                </a:cubicBezTo>
                <a:lnTo>
                  <a:pt x="46" y="20"/>
                </a:lnTo>
                <a:cubicBezTo>
                  <a:pt x="47" y="21"/>
                  <a:pt x="47" y="23"/>
                  <a:pt x="47" y="24"/>
                </a:cubicBezTo>
                <a:lnTo>
                  <a:pt x="47" y="3816"/>
                </a:lnTo>
                <a:close/>
                <a:moveTo>
                  <a:pt x="31" y="24"/>
                </a:moveTo>
                <a:lnTo>
                  <a:pt x="33" y="29"/>
                </a:lnTo>
                <a:lnTo>
                  <a:pt x="28" y="22"/>
                </a:lnTo>
                <a:lnTo>
                  <a:pt x="36" y="25"/>
                </a:lnTo>
                <a:lnTo>
                  <a:pt x="28" y="27"/>
                </a:lnTo>
                <a:lnTo>
                  <a:pt x="32" y="25"/>
                </a:lnTo>
                <a:lnTo>
                  <a:pt x="24" y="33"/>
                </a:lnTo>
                <a:lnTo>
                  <a:pt x="26" y="28"/>
                </a:lnTo>
                <a:lnTo>
                  <a:pt x="25" y="37"/>
                </a:lnTo>
                <a:lnTo>
                  <a:pt x="21" y="30"/>
                </a:lnTo>
                <a:lnTo>
                  <a:pt x="28" y="34"/>
                </a:lnTo>
                <a:lnTo>
                  <a:pt x="24" y="32"/>
                </a:lnTo>
                <a:lnTo>
                  <a:pt x="2809" y="32"/>
                </a:lnTo>
                <a:lnTo>
                  <a:pt x="2805" y="34"/>
                </a:lnTo>
                <a:lnTo>
                  <a:pt x="2812" y="30"/>
                </a:lnTo>
                <a:lnTo>
                  <a:pt x="2809" y="37"/>
                </a:lnTo>
                <a:lnTo>
                  <a:pt x="2808" y="28"/>
                </a:lnTo>
                <a:lnTo>
                  <a:pt x="2810" y="33"/>
                </a:lnTo>
                <a:lnTo>
                  <a:pt x="2802" y="25"/>
                </a:lnTo>
                <a:lnTo>
                  <a:pt x="2806" y="27"/>
                </a:lnTo>
                <a:lnTo>
                  <a:pt x="2798" y="25"/>
                </a:lnTo>
                <a:lnTo>
                  <a:pt x="2806" y="23"/>
                </a:lnTo>
                <a:lnTo>
                  <a:pt x="2800" y="30"/>
                </a:lnTo>
                <a:lnTo>
                  <a:pt x="2801" y="24"/>
                </a:lnTo>
                <a:lnTo>
                  <a:pt x="2801" y="3816"/>
                </a:lnTo>
                <a:lnTo>
                  <a:pt x="2800" y="3812"/>
                </a:lnTo>
                <a:lnTo>
                  <a:pt x="2806" y="3820"/>
                </a:lnTo>
                <a:lnTo>
                  <a:pt x="2798" y="3817"/>
                </a:lnTo>
                <a:lnTo>
                  <a:pt x="2806" y="3815"/>
                </a:lnTo>
                <a:lnTo>
                  <a:pt x="2802" y="3817"/>
                </a:lnTo>
                <a:lnTo>
                  <a:pt x="2810" y="3809"/>
                </a:lnTo>
                <a:lnTo>
                  <a:pt x="2808" y="3814"/>
                </a:lnTo>
                <a:lnTo>
                  <a:pt x="2809" y="3805"/>
                </a:lnTo>
                <a:lnTo>
                  <a:pt x="2812" y="3812"/>
                </a:lnTo>
                <a:lnTo>
                  <a:pt x="2805" y="3807"/>
                </a:lnTo>
                <a:lnTo>
                  <a:pt x="2809" y="3808"/>
                </a:lnTo>
                <a:lnTo>
                  <a:pt x="24" y="3808"/>
                </a:lnTo>
                <a:lnTo>
                  <a:pt x="29" y="3807"/>
                </a:lnTo>
                <a:lnTo>
                  <a:pt x="22" y="3812"/>
                </a:lnTo>
                <a:lnTo>
                  <a:pt x="25" y="3805"/>
                </a:lnTo>
                <a:lnTo>
                  <a:pt x="26" y="3814"/>
                </a:lnTo>
                <a:lnTo>
                  <a:pt x="24" y="3809"/>
                </a:lnTo>
                <a:lnTo>
                  <a:pt x="32" y="3817"/>
                </a:lnTo>
                <a:lnTo>
                  <a:pt x="28" y="3815"/>
                </a:lnTo>
                <a:lnTo>
                  <a:pt x="36" y="3817"/>
                </a:lnTo>
                <a:lnTo>
                  <a:pt x="28" y="3820"/>
                </a:lnTo>
                <a:lnTo>
                  <a:pt x="33" y="3812"/>
                </a:lnTo>
                <a:lnTo>
                  <a:pt x="31" y="3816"/>
                </a:lnTo>
                <a:lnTo>
                  <a:pt x="31" y="24"/>
                </a:lnTo>
                <a:close/>
                <a:moveTo>
                  <a:pt x="15" y="24"/>
                </a:moveTo>
                <a:cubicBezTo>
                  <a:pt x="15" y="22"/>
                  <a:pt x="17" y="19"/>
                  <a:pt x="19" y="18"/>
                </a:cubicBezTo>
                <a:cubicBezTo>
                  <a:pt x="21" y="16"/>
                  <a:pt x="24" y="16"/>
                  <a:pt x="27" y="17"/>
                </a:cubicBezTo>
                <a:lnTo>
                  <a:pt x="41" y="23"/>
                </a:lnTo>
                <a:cubicBezTo>
                  <a:pt x="43" y="24"/>
                  <a:pt x="45" y="26"/>
                  <a:pt x="45" y="29"/>
                </a:cubicBezTo>
                <a:cubicBezTo>
                  <a:pt x="46" y="31"/>
                  <a:pt x="45" y="34"/>
                  <a:pt x="43" y="36"/>
                </a:cubicBezTo>
                <a:lnTo>
                  <a:pt x="36" y="44"/>
                </a:lnTo>
                <a:cubicBezTo>
                  <a:pt x="35" y="46"/>
                  <a:pt x="32" y="47"/>
                  <a:pt x="29" y="46"/>
                </a:cubicBezTo>
                <a:cubicBezTo>
                  <a:pt x="26" y="46"/>
                  <a:pt x="24" y="44"/>
                  <a:pt x="23" y="42"/>
                </a:cubicBezTo>
                <a:lnTo>
                  <a:pt x="17" y="28"/>
                </a:lnTo>
                <a:cubicBezTo>
                  <a:pt x="16" y="25"/>
                  <a:pt x="16" y="22"/>
                  <a:pt x="18" y="20"/>
                </a:cubicBezTo>
                <a:cubicBezTo>
                  <a:pt x="19" y="18"/>
                  <a:pt x="22" y="16"/>
                  <a:pt x="24" y="16"/>
                </a:cubicBezTo>
                <a:lnTo>
                  <a:pt x="2809" y="16"/>
                </a:lnTo>
                <a:cubicBezTo>
                  <a:pt x="2812" y="16"/>
                  <a:pt x="2815" y="18"/>
                  <a:pt x="2816" y="20"/>
                </a:cubicBezTo>
                <a:cubicBezTo>
                  <a:pt x="2818" y="22"/>
                  <a:pt x="2818" y="25"/>
                  <a:pt x="2817" y="28"/>
                </a:cubicBezTo>
                <a:lnTo>
                  <a:pt x="2811" y="42"/>
                </a:lnTo>
                <a:cubicBezTo>
                  <a:pt x="2810" y="44"/>
                  <a:pt x="2807" y="46"/>
                  <a:pt x="2805" y="46"/>
                </a:cubicBezTo>
                <a:cubicBezTo>
                  <a:pt x="2802" y="47"/>
                  <a:pt x="2799" y="46"/>
                  <a:pt x="2797" y="44"/>
                </a:cubicBezTo>
                <a:lnTo>
                  <a:pt x="2790" y="36"/>
                </a:lnTo>
                <a:cubicBezTo>
                  <a:pt x="2789" y="34"/>
                  <a:pt x="2788" y="31"/>
                  <a:pt x="2789" y="29"/>
                </a:cubicBezTo>
                <a:cubicBezTo>
                  <a:pt x="2789" y="26"/>
                  <a:pt x="2791" y="24"/>
                  <a:pt x="2793" y="23"/>
                </a:cubicBezTo>
                <a:lnTo>
                  <a:pt x="2806" y="17"/>
                </a:lnTo>
                <a:cubicBezTo>
                  <a:pt x="2809" y="16"/>
                  <a:pt x="2811" y="16"/>
                  <a:pt x="2814" y="18"/>
                </a:cubicBezTo>
                <a:cubicBezTo>
                  <a:pt x="2816" y="19"/>
                  <a:pt x="2817" y="22"/>
                  <a:pt x="2817" y="24"/>
                </a:cubicBezTo>
                <a:lnTo>
                  <a:pt x="2817" y="3816"/>
                </a:lnTo>
                <a:cubicBezTo>
                  <a:pt x="2817" y="3819"/>
                  <a:pt x="2816" y="3822"/>
                  <a:pt x="2814" y="3823"/>
                </a:cubicBezTo>
                <a:cubicBezTo>
                  <a:pt x="2812" y="3825"/>
                  <a:pt x="2809" y="3825"/>
                  <a:pt x="2807" y="3824"/>
                </a:cubicBezTo>
                <a:lnTo>
                  <a:pt x="2794" y="3819"/>
                </a:lnTo>
                <a:cubicBezTo>
                  <a:pt x="2791" y="3818"/>
                  <a:pt x="2789" y="3816"/>
                  <a:pt x="2789" y="3813"/>
                </a:cubicBezTo>
                <a:cubicBezTo>
                  <a:pt x="2788" y="3811"/>
                  <a:pt x="2789" y="3808"/>
                  <a:pt x="2790" y="3806"/>
                </a:cubicBezTo>
                <a:lnTo>
                  <a:pt x="2797" y="3798"/>
                </a:lnTo>
                <a:cubicBezTo>
                  <a:pt x="2799" y="3796"/>
                  <a:pt x="2802" y="3795"/>
                  <a:pt x="2805" y="3796"/>
                </a:cubicBezTo>
                <a:cubicBezTo>
                  <a:pt x="2807" y="3796"/>
                  <a:pt x="2810" y="3798"/>
                  <a:pt x="2811" y="3800"/>
                </a:cubicBezTo>
                <a:lnTo>
                  <a:pt x="2817" y="3813"/>
                </a:lnTo>
                <a:cubicBezTo>
                  <a:pt x="2818" y="3816"/>
                  <a:pt x="2818" y="3818"/>
                  <a:pt x="2816" y="3821"/>
                </a:cubicBezTo>
                <a:cubicBezTo>
                  <a:pt x="2815" y="3823"/>
                  <a:pt x="2812" y="3824"/>
                  <a:pt x="2809" y="3824"/>
                </a:cubicBezTo>
                <a:lnTo>
                  <a:pt x="24" y="3824"/>
                </a:lnTo>
                <a:cubicBezTo>
                  <a:pt x="22" y="3824"/>
                  <a:pt x="19" y="3823"/>
                  <a:pt x="18" y="3821"/>
                </a:cubicBezTo>
                <a:cubicBezTo>
                  <a:pt x="16" y="3818"/>
                  <a:pt x="16" y="3816"/>
                  <a:pt x="17" y="3813"/>
                </a:cubicBezTo>
                <a:lnTo>
                  <a:pt x="23" y="3800"/>
                </a:lnTo>
                <a:cubicBezTo>
                  <a:pt x="24" y="3798"/>
                  <a:pt x="27" y="3796"/>
                  <a:pt x="29" y="3796"/>
                </a:cubicBezTo>
                <a:cubicBezTo>
                  <a:pt x="32" y="3795"/>
                  <a:pt x="35" y="3796"/>
                  <a:pt x="36" y="3798"/>
                </a:cubicBezTo>
                <a:lnTo>
                  <a:pt x="43" y="3806"/>
                </a:lnTo>
                <a:cubicBezTo>
                  <a:pt x="45" y="3808"/>
                  <a:pt x="46" y="3811"/>
                  <a:pt x="45" y="3813"/>
                </a:cubicBezTo>
                <a:cubicBezTo>
                  <a:pt x="45" y="3816"/>
                  <a:pt x="43" y="3818"/>
                  <a:pt x="40" y="3819"/>
                </a:cubicBezTo>
                <a:lnTo>
                  <a:pt x="26" y="3824"/>
                </a:lnTo>
                <a:cubicBezTo>
                  <a:pt x="24" y="3825"/>
                  <a:pt x="21" y="3825"/>
                  <a:pt x="19" y="3823"/>
                </a:cubicBezTo>
                <a:cubicBezTo>
                  <a:pt x="17" y="3822"/>
                  <a:pt x="15" y="3819"/>
                  <a:pt x="15" y="3816"/>
                </a:cubicBezTo>
                <a:lnTo>
                  <a:pt x="15" y="24"/>
                </a:lnTo>
                <a:close/>
                <a:moveTo>
                  <a:pt x="31" y="3816"/>
                </a:moveTo>
                <a:lnTo>
                  <a:pt x="21" y="3809"/>
                </a:lnTo>
                <a:lnTo>
                  <a:pt x="35" y="3804"/>
                </a:lnTo>
                <a:lnTo>
                  <a:pt x="31" y="3817"/>
                </a:lnTo>
                <a:lnTo>
                  <a:pt x="24" y="3809"/>
                </a:lnTo>
                <a:lnTo>
                  <a:pt x="38" y="3807"/>
                </a:lnTo>
                <a:lnTo>
                  <a:pt x="32" y="3820"/>
                </a:lnTo>
                <a:lnTo>
                  <a:pt x="24" y="3808"/>
                </a:lnTo>
                <a:lnTo>
                  <a:pt x="2809" y="3808"/>
                </a:lnTo>
                <a:lnTo>
                  <a:pt x="2802" y="3820"/>
                </a:lnTo>
                <a:lnTo>
                  <a:pt x="2796" y="3807"/>
                </a:lnTo>
                <a:lnTo>
                  <a:pt x="2809" y="3809"/>
                </a:lnTo>
                <a:lnTo>
                  <a:pt x="2802" y="3817"/>
                </a:lnTo>
                <a:lnTo>
                  <a:pt x="2799" y="3804"/>
                </a:lnTo>
                <a:lnTo>
                  <a:pt x="2812" y="3809"/>
                </a:lnTo>
                <a:lnTo>
                  <a:pt x="2801" y="3816"/>
                </a:lnTo>
                <a:lnTo>
                  <a:pt x="2801" y="24"/>
                </a:lnTo>
                <a:lnTo>
                  <a:pt x="2813" y="32"/>
                </a:lnTo>
                <a:lnTo>
                  <a:pt x="2800" y="38"/>
                </a:lnTo>
                <a:lnTo>
                  <a:pt x="2802" y="25"/>
                </a:lnTo>
                <a:lnTo>
                  <a:pt x="2809" y="33"/>
                </a:lnTo>
                <a:lnTo>
                  <a:pt x="2796" y="35"/>
                </a:lnTo>
                <a:lnTo>
                  <a:pt x="2802" y="21"/>
                </a:lnTo>
                <a:lnTo>
                  <a:pt x="2809" y="32"/>
                </a:lnTo>
                <a:lnTo>
                  <a:pt x="24" y="32"/>
                </a:lnTo>
                <a:lnTo>
                  <a:pt x="32" y="21"/>
                </a:lnTo>
                <a:lnTo>
                  <a:pt x="38" y="35"/>
                </a:lnTo>
                <a:lnTo>
                  <a:pt x="24" y="33"/>
                </a:lnTo>
                <a:lnTo>
                  <a:pt x="31" y="25"/>
                </a:lnTo>
                <a:lnTo>
                  <a:pt x="34" y="38"/>
                </a:lnTo>
                <a:lnTo>
                  <a:pt x="20" y="32"/>
                </a:lnTo>
                <a:lnTo>
                  <a:pt x="31" y="24"/>
                </a:lnTo>
                <a:lnTo>
                  <a:pt x="31" y="3816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3" name="Rectangle 239"/>
          <p:cNvSpPr>
            <a:spLocks noChangeArrowheads="1"/>
          </p:cNvSpPr>
          <p:nvPr/>
        </p:nvSpPr>
        <p:spPr bwMode="auto">
          <a:xfrm>
            <a:off x="6134810" y="3760788"/>
            <a:ext cx="557845" cy="16927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Ensures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64" name="Rectangle 240"/>
          <p:cNvSpPr>
            <a:spLocks noChangeArrowheads="1"/>
          </p:cNvSpPr>
          <p:nvPr/>
        </p:nvSpPr>
        <p:spPr bwMode="auto">
          <a:xfrm>
            <a:off x="5994401" y="3903663"/>
            <a:ext cx="971550" cy="2190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Surveillance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65" name="Rectangle 241"/>
          <p:cNvSpPr>
            <a:spLocks noChangeArrowheads="1"/>
          </p:cNvSpPr>
          <p:nvPr/>
        </p:nvSpPr>
        <p:spPr bwMode="auto">
          <a:xfrm>
            <a:off x="6318251" y="4046538"/>
            <a:ext cx="219075" cy="2190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of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66" name="Rectangle 242"/>
          <p:cNvSpPr>
            <a:spLocks noChangeArrowheads="1"/>
          </p:cNvSpPr>
          <p:nvPr/>
        </p:nvSpPr>
        <p:spPr bwMode="auto">
          <a:xfrm>
            <a:off x="6203951" y="4189413"/>
            <a:ext cx="504825" cy="2190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EVMS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67" name="Rectangle 243"/>
          <p:cNvSpPr>
            <a:spLocks noChangeArrowheads="1"/>
          </p:cNvSpPr>
          <p:nvPr/>
        </p:nvSpPr>
        <p:spPr bwMode="auto">
          <a:xfrm>
            <a:off x="5972715" y="3214688"/>
            <a:ext cx="955390" cy="13849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900" b="1" dirty="0" smtClean="0">
                <a:solidFill>
                  <a:srgbClr val="000000"/>
                </a:solidFill>
                <a:latin typeface="Arial" pitchFamily="34" charset="0"/>
              </a:rPr>
              <a:t>Document Issues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68" name="Rectangle 244"/>
          <p:cNvSpPr>
            <a:spLocks noChangeArrowheads="1"/>
          </p:cNvSpPr>
          <p:nvPr/>
        </p:nvSpPr>
        <p:spPr bwMode="auto">
          <a:xfrm>
            <a:off x="5875338" y="3338513"/>
            <a:ext cx="1152525" cy="1619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Resolution Process,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69" name="Rectangle 245"/>
          <p:cNvSpPr>
            <a:spLocks noChangeArrowheads="1"/>
          </p:cNvSpPr>
          <p:nvPr/>
        </p:nvSpPr>
        <p:spPr bwMode="auto">
          <a:xfrm>
            <a:off x="5576872" y="3462338"/>
            <a:ext cx="1615827" cy="13849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MOA - Agree  - Commit - Sign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Rectangle 246"/>
          <p:cNvSpPr>
            <a:spLocks noChangeArrowheads="1"/>
          </p:cNvSpPr>
          <p:nvPr/>
        </p:nvSpPr>
        <p:spPr bwMode="auto">
          <a:xfrm>
            <a:off x="4086226" y="3228976"/>
            <a:ext cx="1285875" cy="22574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1" name="Freeform 247"/>
          <p:cNvSpPr>
            <a:spLocks noEditPoints="1"/>
          </p:cNvSpPr>
          <p:nvPr/>
        </p:nvSpPr>
        <p:spPr bwMode="auto">
          <a:xfrm>
            <a:off x="4095751" y="3228976"/>
            <a:ext cx="1285875" cy="22669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0" y="0"/>
              </a:cxn>
              <a:cxn ang="0">
                <a:pos x="810" y="1428"/>
              </a:cxn>
              <a:cxn ang="0">
                <a:pos x="0" y="1428"/>
              </a:cxn>
              <a:cxn ang="0">
                <a:pos x="0" y="0"/>
              </a:cxn>
              <a:cxn ang="0">
                <a:pos x="5" y="1425"/>
              </a:cxn>
              <a:cxn ang="0">
                <a:pos x="2" y="1422"/>
              </a:cxn>
              <a:cxn ang="0">
                <a:pos x="808" y="1422"/>
              </a:cxn>
              <a:cxn ang="0">
                <a:pos x="805" y="1425"/>
              </a:cxn>
              <a:cxn ang="0">
                <a:pos x="805" y="3"/>
              </a:cxn>
              <a:cxn ang="0">
                <a:pos x="808" y="6"/>
              </a:cxn>
              <a:cxn ang="0">
                <a:pos x="2" y="6"/>
              </a:cxn>
              <a:cxn ang="0">
                <a:pos x="5" y="3"/>
              </a:cxn>
              <a:cxn ang="0">
                <a:pos x="5" y="1425"/>
              </a:cxn>
            </a:cxnLst>
            <a:rect l="0" t="0" r="r" b="b"/>
            <a:pathLst>
              <a:path w="810" h="1428">
                <a:moveTo>
                  <a:pt x="0" y="0"/>
                </a:moveTo>
                <a:lnTo>
                  <a:pt x="810" y="0"/>
                </a:lnTo>
                <a:lnTo>
                  <a:pt x="810" y="1428"/>
                </a:lnTo>
                <a:lnTo>
                  <a:pt x="0" y="1428"/>
                </a:lnTo>
                <a:lnTo>
                  <a:pt x="0" y="0"/>
                </a:lnTo>
                <a:close/>
                <a:moveTo>
                  <a:pt x="5" y="1425"/>
                </a:moveTo>
                <a:lnTo>
                  <a:pt x="2" y="1422"/>
                </a:lnTo>
                <a:lnTo>
                  <a:pt x="808" y="1422"/>
                </a:lnTo>
                <a:lnTo>
                  <a:pt x="805" y="1425"/>
                </a:lnTo>
                <a:lnTo>
                  <a:pt x="805" y="3"/>
                </a:lnTo>
                <a:lnTo>
                  <a:pt x="808" y="6"/>
                </a:lnTo>
                <a:lnTo>
                  <a:pt x="2" y="6"/>
                </a:lnTo>
                <a:lnTo>
                  <a:pt x="5" y="3"/>
                </a:lnTo>
                <a:lnTo>
                  <a:pt x="5" y="1425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2" name="Freeform 248"/>
          <p:cNvSpPr>
            <a:spLocks noEditPoints="1"/>
          </p:cNvSpPr>
          <p:nvPr/>
        </p:nvSpPr>
        <p:spPr bwMode="auto">
          <a:xfrm>
            <a:off x="4090988" y="3243263"/>
            <a:ext cx="1295400" cy="2276475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8" y="0"/>
              </a:cxn>
              <a:cxn ang="0">
                <a:pos x="2168" y="0"/>
              </a:cxn>
              <a:cxn ang="0">
                <a:pos x="2176" y="8"/>
              </a:cxn>
              <a:cxn ang="0">
                <a:pos x="2176" y="3816"/>
              </a:cxn>
              <a:cxn ang="0">
                <a:pos x="2168" y="3824"/>
              </a:cxn>
              <a:cxn ang="0">
                <a:pos x="8" y="3824"/>
              </a:cxn>
              <a:cxn ang="0">
                <a:pos x="0" y="3816"/>
              </a:cxn>
              <a:cxn ang="0">
                <a:pos x="0" y="8"/>
              </a:cxn>
              <a:cxn ang="0">
                <a:pos x="16" y="3816"/>
              </a:cxn>
              <a:cxn ang="0">
                <a:pos x="8" y="3808"/>
              </a:cxn>
              <a:cxn ang="0">
                <a:pos x="2168" y="3808"/>
              </a:cxn>
              <a:cxn ang="0">
                <a:pos x="2160" y="3816"/>
              </a:cxn>
              <a:cxn ang="0">
                <a:pos x="2160" y="8"/>
              </a:cxn>
              <a:cxn ang="0">
                <a:pos x="2168" y="16"/>
              </a:cxn>
              <a:cxn ang="0">
                <a:pos x="8" y="16"/>
              </a:cxn>
              <a:cxn ang="0">
                <a:pos x="16" y="8"/>
              </a:cxn>
              <a:cxn ang="0">
                <a:pos x="16" y="3816"/>
              </a:cxn>
              <a:cxn ang="0">
                <a:pos x="30" y="3808"/>
              </a:cxn>
              <a:cxn ang="0">
                <a:pos x="25" y="3816"/>
              </a:cxn>
              <a:cxn ang="0">
                <a:pos x="16" y="3814"/>
              </a:cxn>
              <a:cxn ang="0">
                <a:pos x="8" y="3806"/>
              </a:cxn>
              <a:cxn ang="0">
                <a:pos x="6" y="3797"/>
              </a:cxn>
              <a:cxn ang="0">
                <a:pos x="14" y="3792"/>
              </a:cxn>
              <a:cxn ang="0">
                <a:pos x="2163" y="3792"/>
              </a:cxn>
              <a:cxn ang="0">
                <a:pos x="2171" y="3797"/>
              </a:cxn>
              <a:cxn ang="0">
                <a:pos x="2169" y="3806"/>
              </a:cxn>
              <a:cxn ang="0">
                <a:pos x="2161" y="3814"/>
              </a:cxn>
              <a:cxn ang="0">
                <a:pos x="2152" y="3816"/>
              </a:cxn>
              <a:cxn ang="0">
                <a:pos x="2147" y="3808"/>
              </a:cxn>
              <a:cxn ang="0">
                <a:pos x="2147" y="16"/>
              </a:cxn>
              <a:cxn ang="0">
                <a:pos x="2152" y="9"/>
              </a:cxn>
              <a:cxn ang="0">
                <a:pos x="2161" y="11"/>
              </a:cxn>
              <a:cxn ang="0">
                <a:pos x="2169" y="19"/>
              </a:cxn>
              <a:cxn ang="0">
                <a:pos x="2171" y="28"/>
              </a:cxn>
              <a:cxn ang="0">
                <a:pos x="2163" y="32"/>
              </a:cxn>
              <a:cxn ang="0">
                <a:pos x="14" y="32"/>
              </a:cxn>
              <a:cxn ang="0">
                <a:pos x="6" y="28"/>
              </a:cxn>
              <a:cxn ang="0">
                <a:pos x="8" y="19"/>
              </a:cxn>
              <a:cxn ang="0">
                <a:pos x="16" y="11"/>
              </a:cxn>
              <a:cxn ang="0">
                <a:pos x="25" y="9"/>
              </a:cxn>
              <a:cxn ang="0">
                <a:pos x="30" y="16"/>
              </a:cxn>
              <a:cxn ang="0">
                <a:pos x="30" y="3808"/>
              </a:cxn>
              <a:cxn ang="0">
                <a:pos x="14" y="16"/>
              </a:cxn>
              <a:cxn ang="0">
                <a:pos x="27" y="22"/>
              </a:cxn>
              <a:cxn ang="0">
                <a:pos x="19" y="30"/>
              </a:cxn>
              <a:cxn ang="0">
                <a:pos x="14" y="16"/>
              </a:cxn>
              <a:cxn ang="0">
                <a:pos x="2163" y="16"/>
              </a:cxn>
              <a:cxn ang="0">
                <a:pos x="2157" y="30"/>
              </a:cxn>
              <a:cxn ang="0">
                <a:pos x="2149" y="22"/>
              </a:cxn>
              <a:cxn ang="0">
                <a:pos x="2163" y="16"/>
              </a:cxn>
              <a:cxn ang="0">
                <a:pos x="2163" y="3808"/>
              </a:cxn>
              <a:cxn ang="0">
                <a:pos x="2149" y="3803"/>
              </a:cxn>
              <a:cxn ang="0">
                <a:pos x="2157" y="3795"/>
              </a:cxn>
              <a:cxn ang="0">
                <a:pos x="2163" y="3808"/>
              </a:cxn>
              <a:cxn ang="0">
                <a:pos x="14" y="3808"/>
              </a:cxn>
              <a:cxn ang="0">
                <a:pos x="19" y="3795"/>
              </a:cxn>
              <a:cxn ang="0">
                <a:pos x="27" y="3803"/>
              </a:cxn>
              <a:cxn ang="0">
                <a:pos x="14" y="3808"/>
              </a:cxn>
              <a:cxn ang="0">
                <a:pos x="14" y="16"/>
              </a:cxn>
            </a:cxnLst>
            <a:rect l="0" t="0" r="r" b="b"/>
            <a:pathLst>
              <a:path w="2176" h="3824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2168" y="0"/>
                </a:lnTo>
                <a:cubicBezTo>
                  <a:pt x="2173" y="0"/>
                  <a:pt x="2176" y="4"/>
                  <a:pt x="2176" y="8"/>
                </a:cubicBezTo>
                <a:lnTo>
                  <a:pt x="2176" y="3816"/>
                </a:lnTo>
                <a:cubicBezTo>
                  <a:pt x="2176" y="3821"/>
                  <a:pt x="2173" y="3824"/>
                  <a:pt x="2168" y="3824"/>
                </a:cubicBezTo>
                <a:lnTo>
                  <a:pt x="8" y="3824"/>
                </a:lnTo>
                <a:cubicBezTo>
                  <a:pt x="4" y="3824"/>
                  <a:pt x="0" y="3821"/>
                  <a:pt x="0" y="3816"/>
                </a:cubicBezTo>
                <a:lnTo>
                  <a:pt x="0" y="8"/>
                </a:lnTo>
                <a:close/>
                <a:moveTo>
                  <a:pt x="16" y="3816"/>
                </a:moveTo>
                <a:lnTo>
                  <a:pt x="8" y="3808"/>
                </a:lnTo>
                <a:lnTo>
                  <a:pt x="2168" y="3808"/>
                </a:lnTo>
                <a:lnTo>
                  <a:pt x="2160" y="3816"/>
                </a:lnTo>
                <a:lnTo>
                  <a:pt x="2160" y="8"/>
                </a:lnTo>
                <a:lnTo>
                  <a:pt x="2168" y="16"/>
                </a:lnTo>
                <a:lnTo>
                  <a:pt x="8" y="16"/>
                </a:lnTo>
                <a:lnTo>
                  <a:pt x="16" y="8"/>
                </a:lnTo>
                <a:lnTo>
                  <a:pt x="16" y="3816"/>
                </a:lnTo>
                <a:close/>
                <a:moveTo>
                  <a:pt x="30" y="3808"/>
                </a:moveTo>
                <a:cubicBezTo>
                  <a:pt x="30" y="3812"/>
                  <a:pt x="28" y="3815"/>
                  <a:pt x="25" y="3816"/>
                </a:cubicBezTo>
                <a:cubicBezTo>
                  <a:pt x="22" y="3817"/>
                  <a:pt x="18" y="3816"/>
                  <a:pt x="16" y="3814"/>
                </a:cubicBezTo>
                <a:lnTo>
                  <a:pt x="8" y="3806"/>
                </a:lnTo>
                <a:cubicBezTo>
                  <a:pt x="6" y="3804"/>
                  <a:pt x="5" y="3800"/>
                  <a:pt x="6" y="3797"/>
                </a:cubicBezTo>
                <a:cubicBezTo>
                  <a:pt x="8" y="3794"/>
                  <a:pt x="11" y="3792"/>
                  <a:pt x="14" y="3792"/>
                </a:cubicBezTo>
                <a:lnTo>
                  <a:pt x="2163" y="3792"/>
                </a:lnTo>
                <a:cubicBezTo>
                  <a:pt x="2166" y="3792"/>
                  <a:pt x="2169" y="3794"/>
                  <a:pt x="2171" y="3797"/>
                </a:cubicBezTo>
                <a:cubicBezTo>
                  <a:pt x="2172" y="3800"/>
                  <a:pt x="2171" y="3804"/>
                  <a:pt x="2169" y="3806"/>
                </a:cubicBezTo>
                <a:lnTo>
                  <a:pt x="2161" y="3814"/>
                </a:lnTo>
                <a:cubicBezTo>
                  <a:pt x="2159" y="3816"/>
                  <a:pt x="2155" y="3817"/>
                  <a:pt x="2152" y="3816"/>
                </a:cubicBezTo>
                <a:cubicBezTo>
                  <a:pt x="2149" y="3815"/>
                  <a:pt x="2147" y="3812"/>
                  <a:pt x="2147" y="3808"/>
                </a:cubicBezTo>
                <a:lnTo>
                  <a:pt x="2147" y="16"/>
                </a:lnTo>
                <a:cubicBezTo>
                  <a:pt x="2147" y="13"/>
                  <a:pt x="2149" y="10"/>
                  <a:pt x="2152" y="9"/>
                </a:cubicBezTo>
                <a:cubicBezTo>
                  <a:pt x="2155" y="8"/>
                  <a:pt x="2159" y="9"/>
                  <a:pt x="2161" y="11"/>
                </a:cubicBezTo>
                <a:lnTo>
                  <a:pt x="2169" y="19"/>
                </a:lnTo>
                <a:cubicBezTo>
                  <a:pt x="2171" y="21"/>
                  <a:pt x="2172" y="25"/>
                  <a:pt x="2171" y="28"/>
                </a:cubicBezTo>
                <a:cubicBezTo>
                  <a:pt x="2169" y="31"/>
                  <a:pt x="2166" y="32"/>
                  <a:pt x="2163" y="32"/>
                </a:cubicBezTo>
                <a:lnTo>
                  <a:pt x="14" y="32"/>
                </a:lnTo>
                <a:cubicBezTo>
                  <a:pt x="11" y="32"/>
                  <a:pt x="8" y="31"/>
                  <a:pt x="6" y="28"/>
                </a:cubicBezTo>
                <a:cubicBezTo>
                  <a:pt x="5" y="25"/>
                  <a:pt x="6" y="21"/>
                  <a:pt x="8" y="19"/>
                </a:cubicBezTo>
                <a:lnTo>
                  <a:pt x="16" y="11"/>
                </a:lnTo>
                <a:cubicBezTo>
                  <a:pt x="18" y="9"/>
                  <a:pt x="22" y="8"/>
                  <a:pt x="25" y="9"/>
                </a:cubicBezTo>
                <a:cubicBezTo>
                  <a:pt x="28" y="10"/>
                  <a:pt x="30" y="13"/>
                  <a:pt x="30" y="16"/>
                </a:cubicBezTo>
                <a:lnTo>
                  <a:pt x="30" y="3808"/>
                </a:lnTo>
                <a:close/>
                <a:moveTo>
                  <a:pt x="14" y="16"/>
                </a:moveTo>
                <a:lnTo>
                  <a:pt x="27" y="22"/>
                </a:lnTo>
                <a:lnTo>
                  <a:pt x="19" y="30"/>
                </a:lnTo>
                <a:lnTo>
                  <a:pt x="14" y="16"/>
                </a:lnTo>
                <a:lnTo>
                  <a:pt x="2163" y="16"/>
                </a:lnTo>
                <a:lnTo>
                  <a:pt x="2157" y="30"/>
                </a:lnTo>
                <a:lnTo>
                  <a:pt x="2149" y="22"/>
                </a:lnTo>
                <a:lnTo>
                  <a:pt x="2163" y="16"/>
                </a:lnTo>
                <a:lnTo>
                  <a:pt x="2163" y="3808"/>
                </a:lnTo>
                <a:lnTo>
                  <a:pt x="2149" y="3803"/>
                </a:lnTo>
                <a:lnTo>
                  <a:pt x="2157" y="3795"/>
                </a:lnTo>
                <a:lnTo>
                  <a:pt x="2163" y="3808"/>
                </a:lnTo>
                <a:lnTo>
                  <a:pt x="14" y="3808"/>
                </a:lnTo>
                <a:lnTo>
                  <a:pt x="19" y="3795"/>
                </a:lnTo>
                <a:lnTo>
                  <a:pt x="27" y="3803"/>
                </a:lnTo>
                <a:lnTo>
                  <a:pt x="14" y="3808"/>
                </a:lnTo>
                <a:lnTo>
                  <a:pt x="14" y="1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3" name="Freeform 249"/>
          <p:cNvSpPr>
            <a:spLocks noEditPoints="1"/>
          </p:cNvSpPr>
          <p:nvPr/>
        </p:nvSpPr>
        <p:spPr bwMode="auto">
          <a:xfrm>
            <a:off x="4086226" y="3238501"/>
            <a:ext cx="1304925" cy="2286000"/>
          </a:xfrm>
          <a:custGeom>
            <a:avLst/>
            <a:gdLst/>
            <a:ahLst/>
            <a:cxnLst>
              <a:cxn ang="0">
                <a:pos x="2176" y="0"/>
              </a:cxn>
              <a:cxn ang="0">
                <a:pos x="2190" y="3830"/>
              </a:cxn>
              <a:cxn ang="0">
                <a:pos x="3" y="3830"/>
              </a:cxn>
              <a:cxn ang="0">
                <a:pos x="22" y="3827"/>
              </a:cxn>
              <a:cxn ang="0">
                <a:pos x="2176" y="3824"/>
              </a:cxn>
              <a:cxn ang="0">
                <a:pos x="16" y="16"/>
              </a:cxn>
              <a:cxn ang="0">
                <a:pos x="32" y="3824"/>
              </a:cxn>
              <a:cxn ang="0">
                <a:pos x="16" y="3808"/>
              </a:cxn>
              <a:cxn ang="0">
                <a:pos x="2165" y="3832"/>
              </a:cxn>
              <a:cxn ang="0">
                <a:pos x="2182" y="19"/>
              </a:cxn>
              <a:cxn ang="0">
                <a:pos x="11" y="19"/>
              </a:cxn>
              <a:cxn ang="0">
                <a:pos x="16" y="16"/>
              </a:cxn>
              <a:cxn ang="0">
                <a:pos x="2171" y="30"/>
              </a:cxn>
              <a:cxn ang="0">
                <a:pos x="2171" y="3811"/>
              </a:cxn>
              <a:cxn ang="0">
                <a:pos x="16" y="3824"/>
              </a:cxn>
              <a:cxn ang="0">
                <a:pos x="32" y="3832"/>
              </a:cxn>
              <a:cxn ang="0">
                <a:pos x="7" y="3807"/>
              </a:cxn>
              <a:cxn ang="0">
                <a:pos x="2176" y="3794"/>
              </a:cxn>
              <a:cxn ang="0">
                <a:pos x="2175" y="3828"/>
              </a:cxn>
              <a:cxn ang="0">
                <a:pos x="2147" y="3816"/>
              </a:cxn>
              <a:cxn ang="0">
                <a:pos x="2171" y="12"/>
              </a:cxn>
              <a:cxn ang="0">
                <a:pos x="2183" y="44"/>
              </a:cxn>
              <a:cxn ang="0">
                <a:pos x="11" y="44"/>
              </a:cxn>
              <a:cxn ang="0">
                <a:pos x="23" y="12"/>
              </a:cxn>
              <a:cxn ang="0">
                <a:pos x="46" y="3816"/>
              </a:cxn>
              <a:cxn ang="0">
                <a:pos x="26" y="27"/>
              </a:cxn>
              <a:cxn ang="0">
                <a:pos x="18" y="29"/>
              </a:cxn>
              <a:cxn ang="0">
                <a:pos x="2176" y="29"/>
              </a:cxn>
              <a:cxn ang="0">
                <a:pos x="2168" y="27"/>
              </a:cxn>
              <a:cxn ang="0">
                <a:pos x="2163" y="3816"/>
              </a:cxn>
              <a:cxn ang="0">
                <a:pos x="2164" y="3817"/>
              </a:cxn>
              <a:cxn ang="0">
                <a:pos x="2167" y="3807"/>
              </a:cxn>
              <a:cxn ang="0">
                <a:pos x="22" y="3804"/>
              </a:cxn>
              <a:cxn ang="0">
                <a:pos x="35" y="3817"/>
              </a:cxn>
              <a:cxn ang="0">
                <a:pos x="14" y="24"/>
              </a:cxn>
              <a:cxn ang="0">
                <a:pos x="41" y="36"/>
              </a:cxn>
              <a:cxn ang="0">
                <a:pos x="16" y="20"/>
              </a:cxn>
              <a:cxn ang="0">
                <a:pos x="2173" y="42"/>
              </a:cxn>
              <a:cxn ang="0">
                <a:pos x="2154" y="23"/>
              </a:cxn>
              <a:cxn ang="0">
                <a:pos x="2176" y="3823"/>
              </a:cxn>
              <a:cxn ang="0">
                <a:pos x="2160" y="3798"/>
              </a:cxn>
              <a:cxn ang="0">
                <a:pos x="2171" y="3824"/>
              </a:cxn>
              <a:cxn ang="0">
                <a:pos x="26" y="3796"/>
              </a:cxn>
              <a:cxn ang="0">
                <a:pos x="25" y="3824"/>
              </a:cxn>
              <a:cxn ang="0">
                <a:pos x="20" y="3809"/>
              </a:cxn>
              <a:cxn ang="0">
                <a:pos x="30" y="3819"/>
              </a:cxn>
              <a:cxn ang="0">
                <a:pos x="2171" y="3809"/>
              </a:cxn>
              <a:cxn ang="0">
                <a:pos x="2163" y="24"/>
              </a:cxn>
              <a:cxn ang="0">
                <a:pos x="2158" y="35"/>
              </a:cxn>
              <a:cxn ang="0">
                <a:pos x="35" y="36"/>
              </a:cxn>
              <a:cxn ang="0">
                <a:pos x="30" y="24"/>
              </a:cxn>
            </a:cxnLst>
            <a:rect l="0" t="0" r="r" b="b"/>
            <a:pathLst>
              <a:path w="2192" h="3840">
                <a:moveTo>
                  <a:pt x="0" y="16"/>
                </a:moveTo>
                <a:cubicBezTo>
                  <a:pt x="0" y="14"/>
                  <a:pt x="1" y="12"/>
                  <a:pt x="3" y="11"/>
                </a:cubicBezTo>
                <a:lnTo>
                  <a:pt x="11" y="3"/>
                </a:lnTo>
                <a:cubicBezTo>
                  <a:pt x="12" y="1"/>
                  <a:pt x="14" y="0"/>
                  <a:pt x="16" y="0"/>
                </a:cubicBezTo>
                <a:lnTo>
                  <a:pt x="2176" y="0"/>
                </a:lnTo>
                <a:cubicBezTo>
                  <a:pt x="2179" y="0"/>
                  <a:pt x="2181" y="1"/>
                  <a:pt x="2182" y="3"/>
                </a:cubicBezTo>
                <a:lnTo>
                  <a:pt x="2190" y="11"/>
                </a:lnTo>
                <a:cubicBezTo>
                  <a:pt x="2192" y="12"/>
                  <a:pt x="2192" y="14"/>
                  <a:pt x="2192" y="16"/>
                </a:cubicBezTo>
                <a:lnTo>
                  <a:pt x="2192" y="3824"/>
                </a:lnTo>
                <a:cubicBezTo>
                  <a:pt x="2192" y="3827"/>
                  <a:pt x="2192" y="3829"/>
                  <a:pt x="2190" y="3830"/>
                </a:cubicBezTo>
                <a:lnTo>
                  <a:pt x="2182" y="3838"/>
                </a:lnTo>
                <a:cubicBezTo>
                  <a:pt x="2181" y="3840"/>
                  <a:pt x="2179" y="3840"/>
                  <a:pt x="2176" y="3840"/>
                </a:cubicBezTo>
                <a:lnTo>
                  <a:pt x="16" y="3840"/>
                </a:lnTo>
                <a:cubicBezTo>
                  <a:pt x="14" y="3840"/>
                  <a:pt x="12" y="3840"/>
                  <a:pt x="11" y="3838"/>
                </a:cubicBezTo>
                <a:lnTo>
                  <a:pt x="3" y="3830"/>
                </a:lnTo>
                <a:cubicBezTo>
                  <a:pt x="1" y="3829"/>
                  <a:pt x="0" y="3827"/>
                  <a:pt x="0" y="3824"/>
                </a:cubicBezTo>
                <a:lnTo>
                  <a:pt x="0" y="16"/>
                </a:lnTo>
                <a:close/>
                <a:moveTo>
                  <a:pt x="16" y="3824"/>
                </a:moveTo>
                <a:lnTo>
                  <a:pt x="14" y="3819"/>
                </a:lnTo>
                <a:lnTo>
                  <a:pt x="22" y="3827"/>
                </a:lnTo>
                <a:lnTo>
                  <a:pt x="16" y="3824"/>
                </a:lnTo>
                <a:lnTo>
                  <a:pt x="2176" y="3824"/>
                </a:lnTo>
                <a:lnTo>
                  <a:pt x="2171" y="3827"/>
                </a:lnTo>
                <a:lnTo>
                  <a:pt x="2179" y="3819"/>
                </a:lnTo>
                <a:lnTo>
                  <a:pt x="2176" y="3824"/>
                </a:lnTo>
                <a:lnTo>
                  <a:pt x="2176" y="16"/>
                </a:lnTo>
                <a:lnTo>
                  <a:pt x="2179" y="22"/>
                </a:lnTo>
                <a:lnTo>
                  <a:pt x="2171" y="14"/>
                </a:lnTo>
                <a:lnTo>
                  <a:pt x="2176" y="16"/>
                </a:lnTo>
                <a:lnTo>
                  <a:pt x="16" y="16"/>
                </a:lnTo>
                <a:lnTo>
                  <a:pt x="22" y="14"/>
                </a:lnTo>
                <a:lnTo>
                  <a:pt x="14" y="22"/>
                </a:lnTo>
                <a:lnTo>
                  <a:pt x="16" y="16"/>
                </a:lnTo>
                <a:lnTo>
                  <a:pt x="16" y="3824"/>
                </a:lnTo>
                <a:close/>
                <a:moveTo>
                  <a:pt x="32" y="3824"/>
                </a:moveTo>
                <a:cubicBezTo>
                  <a:pt x="32" y="3828"/>
                  <a:pt x="31" y="3831"/>
                  <a:pt x="28" y="3832"/>
                </a:cubicBezTo>
                <a:cubicBezTo>
                  <a:pt x="25" y="3833"/>
                  <a:pt x="21" y="3832"/>
                  <a:pt x="19" y="3830"/>
                </a:cubicBezTo>
                <a:lnTo>
                  <a:pt x="11" y="3822"/>
                </a:lnTo>
                <a:cubicBezTo>
                  <a:pt x="9" y="3820"/>
                  <a:pt x="8" y="3816"/>
                  <a:pt x="9" y="3813"/>
                </a:cubicBezTo>
                <a:cubicBezTo>
                  <a:pt x="10" y="3810"/>
                  <a:pt x="13" y="3808"/>
                  <a:pt x="16" y="3808"/>
                </a:cubicBezTo>
                <a:lnTo>
                  <a:pt x="2176" y="3808"/>
                </a:lnTo>
                <a:cubicBezTo>
                  <a:pt x="2180" y="3808"/>
                  <a:pt x="2183" y="3810"/>
                  <a:pt x="2184" y="3813"/>
                </a:cubicBezTo>
                <a:cubicBezTo>
                  <a:pt x="2185" y="3816"/>
                  <a:pt x="2184" y="3820"/>
                  <a:pt x="2182" y="3822"/>
                </a:cubicBezTo>
                <a:lnTo>
                  <a:pt x="2174" y="3830"/>
                </a:lnTo>
                <a:cubicBezTo>
                  <a:pt x="2172" y="3832"/>
                  <a:pt x="2168" y="3833"/>
                  <a:pt x="2165" y="3832"/>
                </a:cubicBezTo>
                <a:cubicBezTo>
                  <a:pt x="2162" y="3831"/>
                  <a:pt x="2160" y="3828"/>
                  <a:pt x="2160" y="3824"/>
                </a:cubicBezTo>
                <a:lnTo>
                  <a:pt x="2160" y="16"/>
                </a:lnTo>
                <a:cubicBezTo>
                  <a:pt x="2160" y="13"/>
                  <a:pt x="2162" y="10"/>
                  <a:pt x="2165" y="9"/>
                </a:cubicBezTo>
                <a:cubicBezTo>
                  <a:pt x="2168" y="8"/>
                  <a:pt x="2172" y="9"/>
                  <a:pt x="2174" y="11"/>
                </a:cubicBezTo>
                <a:lnTo>
                  <a:pt x="2182" y="19"/>
                </a:lnTo>
                <a:cubicBezTo>
                  <a:pt x="2184" y="21"/>
                  <a:pt x="2185" y="25"/>
                  <a:pt x="2184" y="28"/>
                </a:cubicBezTo>
                <a:cubicBezTo>
                  <a:pt x="2183" y="31"/>
                  <a:pt x="2180" y="32"/>
                  <a:pt x="2176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3824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2176" y="16"/>
                </a:lnTo>
                <a:lnTo>
                  <a:pt x="2171" y="30"/>
                </a:lnTo>
                <a:lnTo>
                  <a:pt x="2163" y="22"/>
                </a:lnTo>
                <a:lnTo>
                  <a:pt x="2176" y="16"/>
                </a:lnTo>
                <a:lnTo>
                  <a:pt x="2176" y="3824"/>
                </a:lnTo>
                <a:lnTo>
                  <a:pt x="2163" y="3819"/>
                </a:lnTo>
                <a:lnTo>
                  <a:pt x="2171" y="3811"/>
                </a:lnTo>
                <a:lnTo>
                  <a:pt x="2176" y="3824"/>
                </a:lnTo>
                <a:lnTo>
                  <a:pt x="16" y="3824"/>
                </a:lnTo>
                <a:lnTo>
                  <a:pt x="22" y="3811"/>
                </a:lnTo>
                <a:lnTo>
                  <a:pt x="30" y="3819"/>
                </a:lnTo>
                <a:lnTo>
                  <a:pt x="16" y="3824"/>
                </a:lnTo>
                <a:lnTo>
                  <a:pt x="16" y="16"/>
                </a:lnTo>
                <a:close/>
                <a:moveTo>
                  <a:pt x="46" y="3816"/>
                </a:moveTo>
                <a:cubicBezTo>
                  <a:pt x="46" y="3818"/>
                  <a:pt x="46" y="3819"/>
                  <a:pt x="45" y="3821"/>
                </a:cubicBezTo>
                <a:lnTo>
                  <a:pt x="40" y="3829"/>
                </a:lnTo>
                <a:cubicBezTo>
                  <a:pt x="38" y="3832"/>
                  <a:pt x="35" y="3833"/>
                  <a:pt x="32" y="3832"/>
                </a:cubicBezTo>
                <a:lnTo>
                  <a:pt x="23" y="3830"/>
                </a:lnTo>
                <a:cubicBezTo>
                  <a:pt x="21" y="3830"/>
                  <a:pt x="20" y="3829"/>
                  <a:pt x="19" y="3828"/>
                </a:cubicBezTo>
                <a:lnTo>
                  <a:pt x="11" y="3820"/>
                </a:lnTo>
                <a:cubicBezTo>
                  <a:pt x="10" y="3819"/>
                  <a:pt x="9" y="3818"/>
                  <a:pt x="9" y="3816"/>
                </a:cubicBezTo>
                <a:lnTo>
                  <a:pt x="7" y="3807"/>
                </a:lnTo>
                <a:cubicBezTo>
                  <a:pt x="6" y="3804"/>
                  <a:pt x="7" y="3800"/>
                  <a:pt x="10" y="3799"/>
                </a:cubicBezTo>
                <a:lnTo>
                  <a:pt x="18" y="3794"/>
                </a:lnTo>
                <a:cubicBezTo>
                  <a:pt x="19" y="3793"/>
                  <a:pt x="21" y="3792"/>
                  <a:pt x="22" y="3792"/>
                </a:cubicBezTo>
                <a:lnTo>
                  <a:pt x="2171" y="3792"/>
                </a:lnTo>
                <a:cubicBezTo>
                  <a:pt x="2173" y="3792"/>
                  <a:pt x="2174" y="3793"/>
                  <a:pt x="2176" y="3794"/>
                </a:cubicBezTo>
                <a:lnTo>
                  <a:pt x="2184" y="3799"/>
                </a:lnTo>
                <a:cubicBezTo>
                  <a:pt x="2187" y="3800"/>
                  <a:pt x="2188" y="3804"/>
                  <a:pt x="2187" y="3807"/>
                </a:cubicBezTo>
                <a:lnTo>
                  <a:pt x="2185" y="3816"/>
                </a:lnTo>
                <a:cubicBezTo>
                  <a:pt x="2185" y="3818"/>
                  <a:pt x="2184" y="3819"/>
                  <a:pt x="2183" y="3820"/>
                </a:cubicBezTo>
                <a:lnTo>
                  <a:pt x="2175" y="3828"/>
                </a:lnTo>
                <a:cubicBezTo>
                  <a:pt x="2174" y="3829"/>
                  <a:pt x="2173" y="3830"/>
                  <a:pt x="2171" y="3830"/>
                </a:cubicBezTo>
                <a:lnTo>
                  <a:pt x="2162" y="3832"/>
                </a:lnTo>
                <a:cubicBezTo>
                  <a:pt x="2159" y="3833"/>
                  <a:pt x="2155" y="3832"/>
                  <a:pt x="2154" y="3829"/>
                </a:cubicBezTo>
                <a:lnTo>
                  <a:pt x="2149" y="3821"/>
                </a:lnTo>
                <a:cubicBezTo>
                  <a:pt x="2148" y="3819"/>
                  <a:pt x="2147" y="3818"/>
                  <a:pt x="2147" y="3816"/>
                </a:cubicBezTo>
                <a:lnTo>
                  <a:pt x="2147" y="24"/>
                </a:lnTo>
                <a:cubicBezTo>
                  <a:pt x="2147" y="23"/>
                  <a:pt x="2148" y="21"/>
                  <a:pt x="2149" y="20"/>
                </a:cubicBezTo>
                <a:lnTo>
                  <a:pt x="2154" y="13"/>
                </a:lnTo>
                <a:cubicBezTo>
                  <a:pt x="2156" y="10"/>
                  <a:pt x="2159" y="9"/>
                  <a:pt x="2162" y="10"/>
                </a:cubicBezTo>
                <a:lnTo>
                  <a:pt x="2171" y="12"/>
                </a:lnTo>
                <a:cubicBezTo>
                  <a:pt x="2173" y="12"/>
                  <a:pt x="2174" y="13"/>
                  <a:pt x="2175" y="14"/>
                </a:cubicBezTo>
                <a:lnTo>
                  <a:pt x="2183" y="22"/>
                </a:lnTo>
                <a:cubicBezTo>
                  <a:pt x="2184" y="23"/>
                  <a:pt x="2185" y="24"/>
                  <a:pt x="2185" y="26"/>
                </a:cubicBezTo>
                <a:lnTo>
                  <a:pt x="2187" y="35"/>
                </a:lnTo>
                <a:cubicBezTo>
                  <a:pt x="2188" y="38"/>
                  <a:pt x="2186" y="42"/>
                  <a:pt x="2183" y="44"/>
                </a:cubicBezTo>
                <a:lnTo>
                  <a:pt x="2175" y="48"/>
                </a:lnTo>
                <a:cubicBezTo>
                  <a:pt x="2174" y="48"/>
                  <a:pt x="2173" y="48"/>
                  <a:pt x="2171" y="48"/>
                </a:cubicBezTo>
                <a:lnTo>
                  <a:pt x="22" y="48"/>
                </a:lnTo>
                <a:cubicBezTo>
                  <a:pt x="21" y="48"/>
                  <a:pt x="20" y="48"/>
                  <a:pt x="19" y="48"/>
                </a:cubicBezTo>
                <a:lnTo>
                  <a:pt x="11" y="44"/>
                </a:lnTo>
                <a:cubicBezTo>
                  <a:pt x="8" y="42"/>
                  <a:pt x="6" y="38"/>
                  <a:pt x="7" y="35"/>
                </a:cubicBezTo>
                <a:lnTo>
                  <a:pt x="9" y="26"/>
                </a:lnTo>
                <a:cubicBezTo>
                  <a:pt x="9" y="24"/>
                  <a:pt x="10" y="23"/>
                  <a:pt x="11" y="22"/>
                </a:cubicBezTo>
                <a:lnTo>
                  <a:pt x="19" y="14"/>
                </a:lnTo>
                <a:cubicBezTo>
                  <a:pt x="20" y="13"/>
                  <a:pt x="21" y="12"/>
                  <a:pt x="23" y="12"/>
                </a:cubicBezTo>
                <a:lnTo>
                  <a:pt x="32" y="10"/>
                </a:lnTo>
                <a:cubicBezTo>
                  <a:pt x="35" y="9"/>
                  <a:pt x="38" y="10"/>
                  <a:pt x="40" y="13"/>
                </a:cubicBezTo>
                <a:lnTo>
                  <a:pt x="45" y="20"/>
                </a:lnTo>
                <a:cubicBezTo>
                  <a:pt x="46" y="21"/>
                  <a:pt x="46" y="23"/>
                  <a:pt x="46" y="24"/>
                </a:cubicBezTo>
                <a:lnTo>
                  <a:pt x="46" y="3816"/>
                </a:lnTo>
                <a:close/>
                <a:moveTo>
                  <a:pt x="30" y="24"/>
                </a:moveTo>
                <a:lnTo>
                  <a:pt x="32" y="29"/>
                </a:lnTo>
                <a:lnTo>
                  <a:pt x="27" y="22"/>
                </a:lnTo>
                <a:lnTo>
                  <a:pt x="35" y="25"/>
                </a:lnTo>
                <a:lnTo>
                  <a:pt x="26" y="27"/>
                </a:lnTo>
                <a:lnTo>
                  <a:pt x="30" y="25"/>
                </a:lnTo>
                <a:lnTo>
                  <a:pt x="22" y="33"/>
                </a:lnTo>
                <a:lnTo>
                  <a:pt x="24" y="29"/>
                </a:lnTo>
                <a:lnTo>
                  <a:pt x="22" y="38"/>
                </a:lnTo>
                <a:lnTo>
                  <a:pt x="18" y="29"/>
                </a:lnTo>
                <a:lnTo>
                  <a:pt x="26" y="33"/>
                </a:lnTo>
                <a:lnTo>
                  <a:pt x="22" y="32"/>
                </a:lnTo>
                <a:lnTo>
                  <a:pt x="2171" y="32"/>
                </a:lnTo>
                <a:lnTo>
                  <a:pt x="2168" y="33"/>
                </a:lnTo>
                <a:lnTo>
                  <a:pt x="2176" y="29"/>
                </a:lnTo>
                <a:lnTo>
                  <a:pt x="2172" y="38"/>
                </a:lnTo>
                <a:lnTo>
                  <a:pt x="2170" y="29"/>
                </a:lnTo>
                <a:lnTo>
                  <a:pt x="2172" y="33"/>
                </a:lnTo>
                <a:lnTo>
                  <a:pt x="2164" y="25"/>
                </a:lnTo>
                <a:lnTo>
                  <a:pt x="2168" y="27"/>
                </a:lnTo>
                <a:lnTo>
                  <a:pt x="2159" y="25"/>
                </a:lnTo>
                <a:lnTo>
                  <a:pt x="2167" y="22"/>
                </a:lnTo>
                <a:lnTo>
                  <a:pt x="2162" y="29"/>
                </a:lnTo>
                <a:lnTo>
                  <a:pt x="2163" y="24"/>
                </a:lnTo>
                <a:lnTo>
                  <a:pt x="2163" y="3816"/>
                </a:lnTo>
                <a:lnTo>
                  <a:pt x="2162" y="3812"/>
                </a:lnTo>
                <a:lnTo>
                  <a:pt x="2167" y="3820"/>
                </a:lnTo>
                <a:lnTo>
                  <a:pt x="2159" y="3817"/>
                </a:lnTo>
                <a:lnTo>
                  <a:pt x="2168" y="3815"/>
                </a:lnTo>
                <a:lnTo>
                  <a:pt x="2164" y="3817"/>
                </a:lnTo>
                <a:lnTo>
                  <a:pt x="2172" y="3809"/>
                </a:lnTo>
                <a:lnTo>
                  <a:pt x="2170" y="3813"/>
                </a:lnTo>
                <a:lnTo>
                  <a:pt x="2172" y="3804"/>
                </a:lnTo>
                <a:lnTo>
                  <a:pt x="2175" y="3812"/>
                </a:lnTo>
                <a:lnTo>
                  <a:pt x="2167" y="3807"/>
                </a:lnTo>
                <a:lnTo>
                  <a:pt x="2171" y="3808"/>
                </a:lnTo>
                <a:lnTo>
                  <a:pt x="22" y="3808"/>
                </a:lnTo>
                <a:lnTo>
                  <a:pt x="27" y="3807"/>
                </a:lnTo>
                <a:lnTo>
                  <a:pt x="19" y="3812"/>
                </a:lnTo>
                <a:lnTo>
                  <a:pt x="22" y="3804"/>
                </a:lnTo>
                <a:lnTo>
                  <a:pt x="24" y="3813"/>
                </a:lnTo>
                <a:lnTo>
                  <a:pt x="22" y="3809"/>
                </a:lnTo>
                <a:lnTo>
                  <a:pt x="30" y="3817"/>
                </a:lnTo>
                <a:lnTo>
                  <a:pt x="26" y="3815"/>
                </a:lnTo>
                <a:lnTo>
                  <a:pt x="35" y="3817"/>
                </a:lnTo>
                <a:lnTo>
                  <a:pt x="27" y="3820"/>
                </a:lnTo>
                <a:lnTo>
                  <a:pt x="32" y="3812"/>
                </a:lnTo>
                <a:lnTo>
                  <a:pt x="30" y="3816"/>
                </a:lnTo>
                <a:lnTo>
                  <a:pt x="30" y="24"/>
                </a:lnTo>
                <a:close/>
                <a:moveTo>
                  <a:pt x="14" y="24"/>
                </a:moveTo>
                <a:cubicBezTo>
                  <a:pt x="14" y="22"/>
                  <a:pt x="16" y="19"/>
                  <a:pt x="18" y="18"/>
                </a:cubicBezTo>
                <a:cubicBezTo>
                  <a:pt x="20" y="16"/>
                  <a:pt x="23" y="16"/>
                  <a:pt x="26" y="17"/>
                </a:cubicBezTo>
                <a:lnTo>
                  <a:pt x="39" y="23"/>
                </a:lnTo>
                <a:cubicBezTo>
                  <a:pt x="41" y="24"/>
                  <a:pt x="43" y="26"/>
                  <a:pt x="43" y="29"/>
                </a:cubicBezTo>
                <a:cubicBezTo>
                  <a:pt x="44" y="32"/>
                  <a:pt x="43" y="34"/>
                  <a:pt x="41" y="36"/>
                </a:cubicBezTo>
                <a:lnTo>
                  <a:pt x="33" y="44"/>
                </a:lnTo>
                <a:cubicBezTo>
                  <a:pt x="31" y="46"/>
                  <a:pt x="28" y="47"/>
                  <a:pt x="26" y="46"/>
                </a:cubicBezTo>
                <a:cubicBezTo>
                  <a:pt x="23" y="46"/>
                  <a:pt x="21" y="44"/>
                  <a:pt x="20" y="41"/>
                </a:cubicBezTo>
                <a:lnTo>
                  <a:pt x="15" y="27"/>
                </a:lnTo>
                <a:cubicBezTo>
                  <a:pt x="14" y="25"/>
                  <a:pt x="14" y="22"/>
                  <a:pt x="16" y="20"/>
                </a:cubicBezTo>
                <a:cubicBezTo>
                  <a:pt x="17" y="18"/>
                  <a:pt x="20" y="16"/>
                  <a:pt x="22" y="16"/>
                </a:cubicBezTo>
                <a:lnTo>
                  <a:pt x="2171" y="16"/>
                </a:lnTo>
                <a:cubicBezTo>
                  <a:pt x="2174" y="16"/>
                  <a:pt x="2177" y="18"/>
                  <a:pt x="2178" y="20"/>
                </a:cubicBezTo>
                <a:cubicBezTo>
                  <a:pt x="2180" y="22"/>
                  <a:pt x="2180" y="25"/>
                  <a:pt x="2179" y="28"/>
                </a:cubicBezTo>
                <a:lnTo>
                  <a:pt x="2173" y="42"/>
                </a:lnTo>
                <a:cubicBezTo>
                  <a:pt x="2172" y="44"/>
                  <a:pt x="2170" y="46"/>
                  <a:pt x="2167" y="46"/>
                </a:cubicBezTo>
                <a:cubicBezTo>
                  <a:pt x="2164" y="47"/>
                  <a:pt x="2162" y="46"/>
                  <a:pt x="2160" y="44"/>
                </a:cubicBezTo>
                <a:lnTo>
                  <a:pt x="2152" y="36"/>
                </a:lnTo>
                <a:cubicBezTo>
                  <a:pt x="2150" y="34"/>
                  <a:pt x="2149" y="32"/>
                  <a:pt x="2150" y="29"/>
                </a:cubicBezTo>
                <a:cubicBezTo>
                  <a:pt x="2150" y="26"/>
                  <a:pt x="2152" y="24"/>
                  <a:pt x="2154" y="23"/>
                </a:cubicBezTo>
                <a:lnTo>
                  <a:pt x="2168" y="17"/>
                </a:lnTo>
                <a:cubicBezTo>
                  <a:pt x="2171" y="16"/>
                  <a:pt x="2174" y="16"/>
                  <a:pt x="2176" y="18"/>
                </a:cubicBezTo>
                <a:cubicBezTo>
                  <a:pt x="2178" y="19"/>
                  <a:pt x="2179" y="22"/>
                  <a:pt x="2179" y="24"/>
                </a:cubicBezTo>
                <a:lnTo>
                  <a:pt x="2179" y="3816"/>
                </a:lnTo>
                <a:cubicBezTo>
                  <a:pt x="2179" y="3819"/>
                  <a:pt x="2178" y="3822"/>
                  <a:pt x="2176" y="3823"/>
                </a:cubicBezTo>
                <a:cubicBezTo>
                  <a:pt x="2174" y="3825"/>
                  <a:pt x="2171" y="3825"/>
                  <a:pt x="2169" y="3824"/>
                </a:cubicBezTo>
                <a:lnTo>
                  <a:pt x="2155" y="3819"/>
                </a:lnTo>
                <a:cubicBezTo>
                  <a:pt x="2152" y="3818"/>
                  <a:pt x="2150" y="3816"/>
                  <a:pt x="2150" y="3813"/>
                </a:cubicBezTo>
                <a:cubicBezTo>
                  <a:pt x="2149" y="3811"/>
                  <a:pt x="2150" y="3808"/>
                  <a:pt x="2152" y="3806"/>
                </a:cubicBezTo>
                <a:lnTo>
                  <a:pt x="2160" y="3798"/>
                </a:lnTo>
                <a:cubicBezTo>
                  <a:pt x="2162" y="3796"/>
                  <a:pt x="2164" y="3795"/>
                  <a:pt x="2167" y="3796"/>
                </a:cubicBezTo>
                <a:cubicBezTo>
                  <a:pt x="2169" y="3796"/>
                  <a:pt x="2172" y="3798"/>
                  <a:pt x="2173" y="3800"/>
                </a:cubicBezTo>
                <a:lnTo>
                  <a:pt x="2179" y="3813"/>
                </a:lnTo>
                <a:cubicBezTo>
                  <a:pt x="2180" y="3816"/>
                  <a:pt x="2180" y="3818"/>
                  <a:pt x="2178" y="3821"/>
                </a:cubicBezTo>
                <a:cubicBezTo>
                  <a:pt x="2177" y="3823"/>
                  <a:pt x="2174" y="3824"/>
                  <a:pt x="2171" y="3824"/>
                </a:cubicBezTo>
                <a:lnTo>
                  <a:pt x="22" y="3824"/>
                </a:lnTo>
                <a:cubicBezTo>
                  <a:pt x="20" y="3824"/>
                  <a:pt x="17" y="3823"/>
                  <a:pt x="16" y="3821"/>
                </a:cubicBezTo>
                <a:cubicBezTo>
                  <a:pt x="14" y="3819"/>
                  <a:pt x="14" y="3816"/>
                  <a:pt x="15" y="3814"/>
                </a:cubicBezTo>
                <a:lnTo>
                  <a:pt x="20" y="3801"/>
                </a:lnTo>
                <a:cubicBezTo>
                  <a:pt x="21" y="3798"/>
                  <a:pt x="23" y="3796"/>
                  <a:pt x="26" y="3796"/>
                </a:cubicBezTo>
                <a:cubicBezTo>
                  <a:pt x="28" y="3795"/>
                  <a:pt x="31" y="3796"/>
                  <a:pt x="33" y="3798"/>
                </a:cubicBezTo>
                <a:lnTo>
                  <a:pt x="41" y="3806"/>
                </a:lnTo>
                <a:cubicBezTo>
                  <a:pt x="43" y="3808"/>
                  <a:pt x="44" y="3810"/>
                  <a:pt x="43" y="3813"/>
                </a:cubicBezTo>
                <a:cubicBezTo>
                  <a:pt x="43" y="3816"/>
                  <a:pt x="41" y="3818"/>
                  <a:pt x="38" y="3819"/>
                </a:cubicBezTo>
                <a:lnTo>
                  <a:pt x="25" y="3824"/>
                </a:lnTo>
                <a:cubicBezTo>
                  <a:pt x="23" y="3825"/>
                  <a:pt x="20" y="3825"/>
                  <a:pt x="18" y="3823"/>
                </a:cubicBezTo>
                <a:cubicBezTo>
                  <a:pt x="16" y="3822"/>
                  <a:pt x="14" y="3819"/>
                  <a:pt x="14" y="3816"/>
                </a:cubicBezTo>
                <a:lnTo>
                  <a:pt x="14" y="24"/>
                </a:lnTo>
                <a:close/>
                <a:moveTo>
                  <a:pt x="30" y="3816"/>
                </a:moveTo>
                <a:lnTo>
                  <a:pt x="20" y="3809"/>
                </a:lnTo>
                <a:lnTo>
                  <a:pt x="33" y="3804"/>
                </a:lnTo>
                <a:lnTo>
                  <a:pt x="30" y="3817"/>
                </a:lnTo>
                <a:lnTo>
                  <a:pt x="22" y="3809"/>
                </a:lnTo>
                <a:lnTo>
                  <a:pt x="35" y="3806"/>
                </a:lnTo>
                <a:lnTo>
                  <a:pt x="30" y="3819"/>
                </a:lnTo>
                <a:lnTo>
                  <a:pt x="22" y="3808"/>
                </a:lnTo>
                <a:lnTo>
                  <a:pt x="2171" y="3808"/>
                </a:lnTo>
                <a:lnTo>
                  <a:pt x="2164" y="3820"/>
                </a:lnTo>
                <a:lnTo>
                  <a:pt x="2158" y="3807"/>
                </a:lnTo>
                <a:lnTo>
                  <a:pt x="2171" y="3809"/>
                </a:lnTo>
                <a:lnTo>
                  <a:pt x="2163" y="3817"/>
                </a:lnTo>
                <a:lnTo>
                  <a:pt x="2160" y="3804"/>
                </a:lnTo>
                <a:lnTo>
                  <a:pt x="2174" y="3809"/>
                </a:lnTo>
                <a:lnTo>
                  <a:pt x="2163" y="3816"/>
                </a:lnTo>
                <a:lnTo>
                  <a:pt x="2163" y="24"/>
                </a:lnTo>
                <a:lnTo>
                  <a:pt x="2175" y="32"/>
                </a:lnTo>
                <a:lnTo>
                  <a:pt x="2161" y="38"/>
                </a:lnTo>
                <a:lnTo>
                  <a:pt x="2163" y="25"/>
                </a:lnTo>
                <a:lnTo>
                  <a:pt x="2171" y="33"/>
                </a:lnTo>
                <a:lnTo>
                  <a:pt x="2158" y="35"/>
                </a:lnTo>
                <a:lnTo>
                  <a:pt x="2164" y="21"/>
                </a:lnTo>
                <a:lnTo>
                  <a:pt x="2171" y="32"/>
                </a:lnTo>
                <a:lnTo>
                  <a:pt x="22" y="32"/>
                </a:lnTo>
                <a:lnTo>
                  <a:pt x="30" y="22"/>
                </a:lnTo>
                <a:lnTo>
                  <a:pt x="35" y="36"/>
                </a:lnTo>
                <a:lnTo>
                  <a:pt x="22" y="33"/>
                </a:lnTo>
                <a:lnTo>
                  <a:pt x="30" y="25"/>
                </a:lnTo>
                <a:lnTo>
                  <a:pt x="32" y="38"/>
                </a:lnTo>
                <a:lnTo>
                  <a:pt x="19" y="32"/>
                </a:lnTo>
                <a:lnTo>
                  <a:pt x="30" y="24"/>
                </a:lnTo>
                <a:lnTo>
                  <a:pt x="30" y="3816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4" name="Freeform 250"/>
          <p:cNvSpPr>
            <a:spLocks noEditPoints="1"/>
          </p:cNvSpPr>
          <p:nvPr/>
        </p:nvSpPr>
        <p:spPr bwMode="auto">
          <a:xfrm>
            <a:off x="4090988" y="3233738"/>
            <a:ext cx="1304925" cy="2286000"/>
          </a:xfrm>
          <a:custGeom>
            <a:avLst/>
            <a:gdLst/>
            <a:ahLst/>
            <a:cxnLst>
              <a:cxn ang="0">
                <a:pos x="2176" y="0"/>
              </a:cxn>
              <a:cxn ang="0">
                <a:pos x="2190" y="3830"/>
              </a:cxn>
              <a:cxn ang="0">
                <a:pos x="3" y="3830"/>
              </a:cxn>
              <a:cxn ang="0">
                <a:pos x="22" y="3827"/>
              </a:cxn>
              <a:cxn ang="0">
                <a:pos x="2176" y="3824"/>
              </a:cxn>
              <a:cxn ang="0">
                <a:pos x="16" y="16"/>
              </a:cxn>
              <a:cxn ang="0">
                <a:pos x="32" y="3824"/>
              </a:cxn>
              <a:cxn ang="0">
                <a:pos x="16" y="3808"/>
              </a:cxn>
              <a:cxn ang="0">
                <a:pos x="2165" y="3832"/>
              </a:cxn>
              <a:cxn ang="0">
                <a:pos x="2182" y="19"/>
              </a:cxn>
              <a:cxn ang="0">
                <a:pos x="11" y="19"/>
              </a:cxn>
              <a:cxn ang="0">
                <a:pos x="16" y="16"/>
              </a:cxn>
              <a:cxn ang="0">
                <a:pos x="2171" y="30"/>
              </a:cxn>
              <a:cxn ang="0">
                <a:pos x="2171" y="3811"/>
              </a:cxn>
              <a:cxn ang="0">
                <a:pos x="16" y="3824"/>
              </a:cxn>
              <a:cxn ang="0">
                <a:pos x="32" y="3832"/>
              </a:cxn>
              <a:cxn ang="0">
                <a:pos x="7" y="3807"/>
              </a:cxn>
              <a:cxn ang="0">
                <a:pos x="2176" y="3794"/>
              </a:cxn>
              <a:cxn ang="0">
                <a:pos x="2175" y="3828"/>
              </a:cxn>
              <a:cxn ang="0">
                <a:pos x="2147" y="3816"/>
              </a:cxn>
              <a:cxn ang="0">
                <a:pos x="2171" y="12"/>
              </a:cxn>
              <a:cxn ang="0">
                <a:pos x="2183" y="44"/>
              </a:cxn>
              <a:cxn ang="0">
                <a:pos x="11" y="44"/>
              </a:cxn>
              <a:cxn ang="0">
                <a:pos x="23" y="12"/>
              </a:cxn>
              <a:cxn ang="0">
                <a:pos x="46" y="3816"/>
              </a:cxn>
              <a:cxn ang="0">
                <a:pos x="26" y="27"/>
              </a:cxn>
              <a:cxn ang="0">
                <a:pos x="18" y="29"/>
              </a:cxn>
              <a:cxn ang="0">
                <a:pos x="2176" y="29"/>
              </a:cxn>
              <a:cxn ang="0">
                <a:pos x="2168" y="27"/>
              </a:cxn>
              <a:cxn ang="0">
                <a:pos x="2163" y="3816"/>
              </a:cxn>
              <a:cxn ang="0">
                <a:pos x="2164" y="3817"/>
              </a:cxn>
              <a:cxn ang="0">
                <a:pos x="2167" y="3807"/>
              </a:cxn>
              <a:cxn ang="0">
                <a:pos x="22" y="3804"/>
              </a:cxn>
              <a:cxn ang="0">
                <a:pos x="35" y="3817"/>
              </a:cxn>
              <a:cxn ang="0">
                <a:pos x="14" y="24"/>
              </a:cxn>
              <a:cxn ang="0">
                <a:pos x="41" y="36"/>
              </a:cxn>
              <a:cxn ang="0">
                <a:pos x="16" y="20"/>
              </a:cxn>
              <a:cxn ang="0">
                <a:pos x="2173" y="42"/>
              </a:cxn>
              <a:cxn ang="0">
                <a:pos x="2154" y="23"/>
              </a:cxn>
              <a:cxn ang="0">
                <a:pos x="2176" y="3823"/>
              </a:cxn>
              <a:cxn ang="0">
                <a:pos x="2160" y="3798"/>
              </a:cxn>
              <a:cxn ang="0">
                <a:pos x="2171" y="3824"/>
              </a:cxn>
              <a:cxn ang="0">
                <a:pos x="26" y="3796"/>
              </a:cxn>
              <a:cxn ang="0">
                <a:pos x="25" y="3824"/>
              </a:cxn>
              <a:cxn ang="0">
                <a:pos x="20" y="3809"/>
              </a:cxn>
              <a:cxn ang="0">
                <a:pos x="30" y="3819"/>
              </a:cxn>
              <a:cxn ang="0">
                <a:pos x="2171" y="3809"/>
              </a:cxn>
              <a:cxn ang="0">
                <a:pos x="2163" y="24"/>
              </a:cxn>
              <a:cxn ang="0">
                <a:pos x="2158" y="35"/>
              </a:cxn>
              <a:cxn ang="0">
                <a:pos x="35" y="36"/>
              </a:cxn>
              <a:cxn ang="0">
                <a:pos x="30" y="24"/>
              </a:cxn>
            </a:cxnLst>
            <a:rect l="0" t="0" r="r" b="b"/>
            <a:pathLst>
              <a:path w="2192" h="3840">
                <a:moveTo>
                  <a:pt x="0" y="16"/>
                </a:moveTo>
                <a:cubicBezTo>
                  <a:pt x="0" y="14"/>
                  <a:pt x="1" y="12"/>
                  <a:pt x="3" y="11"/>
                </a:cubicBezTo>
                <a:lnTo>
                  <a:pt x="11" y="3"/>
                </a:lnTo>
                <a:cubicBezTo>
                  <a:pt x="12" y="1"/>
                  <a:pt x="14" y="0"/>
                  <a:pt x="16" y="0"/>
                </a:cubicBezTo>
                <a:lnTo>
                  <a:pt x="2176" y="0"/>
                </a:lnTo>
                <a:cubicBezTo>
                  <a:pt x="2179" y="0"/>
                  <a:pt x="2181" y="1"/>
                  <a:pt x="2182" y="3"/>
                </a:cubicBezTo>
                <a:lnTo>
                  <a:pt x="2190" y="11"/>
                </a:lnTo>
                <a:cubicBezTo>
                  <a:pt x="2192" y="12"/>
                  <a:pt x="2192" y="14"/>
                  <a:pt x="2192" y="16"/>
                </a:cubicBezTo>
                <a:lnTo>
                  <a:pt x="2192" y="3824"/>
                </a:lnTo>
                <a:cubicBezTo>
                  <a:pt x="2192" y="3827"/>
                  <a:pt x="2192" y="3829"/>
                  <a:pt x="2190" y="3830"/>
                </a:cubicBezTo>
                <a:lnTo>
                  <a:pt x="2182" y="3838"/>
                </a:lnTo>
                <a:cubicBezTo>
                  <a:pt x="2181" y="3840"/>
                  <a:pt x="2179" y="3840"/>
                  <a:pt x="2176" y="3840"/>
                </a:cubicBezTo>
                <a:lnTo>
                  <a:pt x="16" y="3840"/>
                </a:lnTo>
                <a:cubicBezTo>
                  <a:pt x="14" y="3840"/>
                  <a:pt x="12" y="3840"/>
                  <a:pt x="11" y="3838"/>
                </a:cubicBezTo>
                <a:lnTo>
                  <a:pt x="3" y="3830"/>
                </a:lnTo>
                <a:cubicBezTo>
                  <a:pt x="1" y="3829"/>
                  <a:pt x="0" y="3827"/>
                  <a:pt x="0" y="3824"/>
                </a:cubicBezTo>
                <a:lnTo>
                  <a:pt x="0" y="16"/>
                </a:lnTo>
                <a:close/>
                <a:moveTo>
                  <a:pt x="16" y="3824"/>
                </a:moveTo>
                <a:lnTo>
                  <a:pt x="14" y="3819"/>
                </a:lnTo>
                <a:lnTo>
                  <a:pt x="22" y="3827"/>
                </a:lnTo>
                <a:lnTo>
                  <a:pt x="16" y="3824"/>
                </a:lnTo>
                <a:lnTo>
                  <a:pt x="2176" y="3824"/>
                </a:lnTo>
                <a:lnTo>
                  <a:pt x="2171" y="3827"/>
                </a:lnTo>
                <a:lnTo>
                  <a:pt x="2179" y="3819"/>
                </a:lnTo>
                <a:lnTo>
                  <a:pt x="2176" y="3824"/>
                </a:lnTo>
                <a:lnTo>
                  <a:pt x="2176" y="16"/>
                </a:lnTo>
                <a:lnTo>
                  <a:pt x="2179" y="22"/>
                </a:lnTo>
                <a:lnTo>
                  <a:pt x="2171" y="14"/>
                </a:lnTo>
                <a:lnTo>
                  <a:pt x="2176" y="16"/>
                </a:lnTo>
                <a:lnTo>
                  <a:pt x="16" y="16"/>
                </a:lnTo>
                <a:lnTo>
                  <a:pt x="22" y="14"/>
                </a:lnTo>
                <a:lnTo>
                  <a:pt x="14" y="22"/>
                </a:lnTo>
                <a:lnTo>
                  <a:pt x="16" y="16"/>
                </a:lnTo>
                <a:lnTo>
                  <a:pt x="16" y="3824"/>
                </a:lnTo>
                <a:close/>
                <a:moveTo>
                  <a:pt x="32" y="3824"/>
                </a:moveTo>
                <a:cubicBezTo>
                  <a:pt x="32" y="3828"/>
                  <a:pt x="31" y="3831"/>
                  <a:pt x="28" y="3832"/>
                </a:cubicBezTo>
                <a:cubicBezTo>
                  <a:pt x="25" y="3833"/>
                  <a:pt x="21" y="3832"/>
                  <a:pt x="19" y="3830"/>
                </a:cubicBezTo>
                <a:lnTo>
                  <a:pt x="11" y="3822"/>
                </a:lnTo>
                <a:cubicBezTo>
                  <a:pt x="9" y="3820"/>
                  <a:pt x="8" y="3816"/>
                  <a:pt x="9" y="3813"/>
                </a:cubicBezTo>
                <a:cubicBezTo>
                  <a:pt x="10" y="3810"/>
                  <a:pt x="13" y="3808"/>
                  <a:pt x="16" y="3808"/>
                </a:cubicBezTo>
                <a:lnTo>
                  <a:pt x="2176" y="3808"/>
                </a:lnTo>
                <a:cubicBezTo>
                  <a:pt x="2180" y="3808"/>
                  <a:pt x="2183" y="3810"/>
                  <a:pt x="2184" y="3813"/>
                </a:cubicBezTo>
                <a:cubicBezTo>
                  <a:pt x="2185" y="3816"/>
                  <a:pt x="2184" y="3820"/>
                  <a:pt x="2182" y="3822"/>
                </a:cubicBezTo>
                <a:lnTo>
                  <a:pt x="2174" y="3830"/>
                </a:lnTo>
                <a:cubicBezTo>
                  <a:pt x="2172" y="3832"/>
                  <a:pt x="2168" y="3833"/>
                  <a:pt x="2165" y="3832"/>
                </a:cubicBezTo>
                <a:cubicBezTo>
                  <a:pt x="2162" y="3831"/>
                  <a:pt x="2160" y="3828"/>
                  <a:pt x="2160" y="3824"/>
                </a:cubicBezTo>
                <a:lnTo>
                  <a:pt x="2160" y="16"/>
                </a:lnTo>
                <a:cubicBezTo>
                  <a:pt x="2160" y="13"/>
                  <a:pt x="2162" y="10"/>
                  <a:pt x="2165" y="9"/>
                </a:cubicBezTo>
                <a:cubicBezTo>
                  <a:pt x="2168" y="8"/>
                  <a:pt x="2172" y="9"/>
                  <a:pt x="2174" y="11"/>
                </a:cubicBezTo>
                <a:lnTo>
                  <a:pt x="2182" y="19"/>
                </a:lnTo>
                <a:cubicBezTo>
                  <a:pt x="2184" y="21"/>
                  <a:pt x="2185" y="25"/>
                  <a:pt x="2184" y="28"/>
                </a:cubicBezTo>
                <a:cubicBezTo>
                  <a:pt x="2183" y="31"/>
                  <a:pt x="2180" y="32"/>
                  <a:pt x="2176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3824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2176" y="16"/>
                </a:lnTo>
                <a:lnTo>
                  <a:pt x="2171" y="30"/>
                </a:lnTo>
                <a:lnTo>
                  <a:pt x="2163" y="22"/>
                </a:lnTo>
                <a:lnTo>
                  <a:pt x="2176" y="16"/>
                </a:lnTo>
                <a:lnTo>
                  <a:pt x="2176" y="3824"/>
                </a:lnTo>
                <a:lnTo>
                  <a:pt x="2163" y="3819"/>
                </a:lnTo>
                <a:lnTo>
                  <a:pt x="2171" y="3811"/>
                </a:lnTo>
                <a:lnTo>
                  <a:pt x="2176" y="3824"/>
                </a:lnTo>
                <a:lnTo>
                  <a:pt x="16" y="3824"/>
                </a:lnTo>
                <a:lnTo>
                  <a:pt x="22" y="3811"/>
                </a:lnTo>
                <a:lnTo>
                  <a:pt x="30" y="3819"/>
                </a:lnTo>
                <a:lnTo>
                  <a:pt x="16" y="3824"/>
                </a:lnTo>
                <a:lnTo>
                  <a:pt x="16" y="16"/>
                </a:lnTo>
                <a:close/>
                <a:moveTo>
                  <a:pt x="46" y="3816"/>
                </a:moveTo>
                <a:cubicBezTo>
                  <a:pt x="46" y="3818"/>
                  <a:pt x="46" y="3819"/>
                  <a:pt x="45" y="3821"/>
                </a:cubicBezTo>
                <a:lnTo>
                  <a:pt x="40" y="3829"/>
                </a:lnTo>
                <a:cubicBezTo>
                  <a:pt x="38" y="3832"/>
                  <a:pt x="35" y="3833"/>
                  <a:pt x="32" y="3832"/>
                </a:cubicBezTo>
                <a:lnTo>
                  <a:pt x="23" y="3830"/>
                </a:lnTo>
                <a:cubicBezTo>
                  <a:pt x="21" y="3830"/>
                  <a:pt x="20" y="3829"/>
                  <a:pt x="19" y="3828"/>
                </a:cubicBezTo>
                <a:lnTo>
                  <a:pt x="11" y="3820"/>
                </a:lnTo>
                <a:cubicBezTo>
                  <a:pt x="10" y="3819"/>
                  <a:pt x="9" y="3818"/>
                  <a:pt x="9" y="3816"/>
                </a:cubicBezTo>
                <a:lnTo>
                  <a:pt x="7" y="3807"/>
                </a:lnTo>
                <a:cubicBezTo>
                  <a:pt x="6" y="3804"/>
                  <a:pt x="7" y="3800"/>
                  <a:pt x="10" y="3799"/>
                </a:cubicBezTo>
                <a:lnTo>
                  <a:pt x="18" y="3794"/>
                </a:lnTo>
                <a:cubicBezTo>
                  <a:pt x="19" y="3793"/>
                  <a:pt x="21" y="3792"/>
                  <a:pt x="22" y="3792"/>
                </a:cubicBezTo>
                <a:lnTo>
                  <a:pt x="2171" y="3792"/>
                </a:lnTo>
                <a:cubicBezTo>
                  <a:pt x="2173" y="3792"/>
                  <a:pt x="2174" y="3793"/>
                  <a:pt x="2176" y="3794"/>
                </a:cubicBezTo>
                <a:lnTo>
                  <a:pt x="2184" y="3799"/>
                </a:lnTo>
                <a:cubicBezTo>
                  <a:pt x="2187" y="3800"/>
                  <a:pt x="2188" y="3804"/>
                  <a:pt x="2187" y="3807"/>
                </a:cubicBezTo>
                <a:lnTo>
                  <a:pt x="2185" y="3816"/>
                </a:lnTo>
                <a:cubicBezTo>
                  <a:pt x="2185" y="3818"/>
                  <a:pt x="2184" y="3819"/>
                  <a:pt x="2183" y="3820"/>
                </a:cubicBezTo>
                <a:lnTo>
                  <a:pt x="2175" y="3828"/>
                </a:lnTo>
                <a:cubicBezTo>
                  <a:pt x="2174" y="3829"/>
                  <a:pt x="2173" y="3830"/>
                  <a:pt x="2171" y="3830"/>
                </a:cubicBezTo>
                <a:lnTo>
                  <a:pt x="2162" y="3832"/>
                </a:lnTo>
                <a:cubicBezTo>
                  <a:pt x="2159" y="3833"/>
                  <a:pt x="2155" y="3832"/>
                  <a:pt x="2154" y="3829"/>
                </a:cubicBezTo>
                <a:lnTo>
                  <a:pt x="2149" y="3821"/>
                </a:lnTo>
                <a:cubicBezTo>
                  <a:pt x="2148" y="3819"/>
                  <a:pt x="2147" y="3818"/>
                  <a:pt x="2147" y="3816"/>
                </a:cubicBezTo>
                <a:lnTo>
                  <a:pt x="2147" y="24"/>
                </a:lnTo>
                <a:cubicBezTo>
                  <a:pt x="2147" y="23"/>
                  <a:pt x="2148" y="21"/>
                  <a:pt x="2149" y="20"/>
                </a:cubicBezTo>
                <a:lnTo>
                  <a:pt x="2154" y="13"/>
                </a:lnTo>
                <a:cubicBezTo>
                  <a:pt x="2156" y="10"/>
                  <a:pt x="2159" y="9"/>
                  <a:pt x="2162" y="10"/>
                </a:cubicBezTo>
                <a:lnTo>
                  <a:pt x="2171" y="12"/>
                </a:lnTo>
                <a:cubicBezTo>
                  <a:pt x="2173" y="12"/>
                  <a:pt x="2174" y="13"/>
                  <a:pt x="2175" y="14"/>
                </a:cubicBezTo>
                <a:lnTo>
                  <a:pt x="2183" y="22"/>
                </a:lnTo>
                <a:cubicBezTo>
                  <a:pt x="2184" y="23"/>
                  <a:pt x="2185" y="24"/>
                  <a:pt x="2185" y="26"/>
                </a:cubicBezTo>
                <a:lnTo>
                  <a:pt x="2187" y="35"/>
                </a:lnTo>
                <a:cubicBezTo>
                  <a:pt x="2188" y="38"/>
                  <a:pt x="2186" y="42"/>
                  <a:pt x="2183" y="44"/>
                </a:cubicBezTo>
                <a:lnTo>
                  <a:pt x="2175" y="48"/>
                </a:lnTo>
                <a:cubicBezTo>
                  <a:pt x="2174" y="48"/>
                  <a:pt x="2173" y="48"/>
                  <a:pt x="2171" y="48"/>
                </a:cubicBezTo>
                <a:lnTo>
                  <a:pt x="22" y="48"/>
                </a:lnTo>
                <a:cubicBezTo>
                  <a:pt x="21" y="48"/>
                  <a:pt x="20" y="48"/>
                  <a:pt x="19" y="48"/>
                </a:cubicBezTo>
                <a:lnTo>
                  <a:pt x="11" y="44"/>
                </a:lnTo>
                <a:cubicBezTo>
                  <a:pt x="8" y="42"/>
                  <a:pt x="6" y="38"/>
                  <a:pt x="7" y="35"/>
                </a:cubicBezTo>
                <a:lnTo>
                  <a:pt x="9" y="26"/>
                </a:lnTo>
                <a:cubicBezTo>
                  <a:pt x="9" y="24"/>
                  <a:pt x="10" y="23"/>
                  <a:pt x="11" y="22"/>
                </a:cubicBezTo>
                <a:lnTo>
                  <a:pt x="19" y="14"/>
                </a:lnTo>
                <a:cubicBezTo>
                  <a:pt x="20" y="13"/>
                  <a:pt x="21" y="12"/>
                  <a:pt x="23" y="12"/>
                </a:cubicBezTo>
                <a:lnTo>
                  <a:pt x="32" y="10"/>
                </a:lnTo>
                <a:cubicBezTo>
                  <a:pt x="35" y="9"/>
                  <a:pt x="38" y="10"/>
                  <a:pt x="40" y="13"/>
                </a:cubicBezTo>
                <a:lnTo>
                  <a:pt x="45" y="20"/>
                </a:lnTo>
                <a:cubicBezTo>
                  <a:pt x="46" y="21"/>
                  <a:pt x="46" y="23"/>
                  <a:pt x="46" y="24"/>
                </a:cubicBezTo>
                <a:lnTo>
                  <a:pt x="46" y="3816"/>
                </a:lnTo>
                <a:close/>
                <a:moveTo>
                  <a:pt x="30" y="24"/>
                </a:moveTo>
                <a:lnTo>
                  <a:pt x="32" y="29"/>
                </a:lnTo>
                <a:lnTo>
                  <a:pt x="27" y="22"/>
                </a:lnTo>
                <a:lnTo>
                  <a:pt x="35" y="25"/>
                </a:lnTo>
                <a:lnTo>
                  <a:pt x="26" y="27"/>
                </a:lnTo>
                <a:lnTo>
                  <a:pt x="30" y="25"/>
                </a:lnTo>
                <a:lnTo>
                  <a:pt x="22" y="33"/>
                </a:lnTo>
                <a:lnTo>
                  <a:pt x="24" y="29"/>
                </a:lnTo>
                <a:lnTo>
                  <a:pt x="22" y="38"/>
                </a:lnTo>
                <a:lnTo>
                  <a:pt x="18" y="29"/>
                </a:lnTo>
                <a:lnTo>
                  <a:pt x="26" y="33"/>
                </a:lnTo>
                <a:lnTo>
                  <a:pt x="22" y="32"/>
                </a:lnTo>
                <a:lnTo>
                  <a:pt x="2171" y="32"/>
                </a:lnTo>
                <a:lnTo>
                  <a:pt x="2168" y="33"/>
                </a:lnTo>
                <a:lnTo>
                  <a:pt x="2176" y="29"/>
                </a:lnTo>
                <a:lnTo>
                  <a:pt x="2172" y="38"/>
                </a:lnTo>
                <a:lnTo>
                  <a:pt x="2170" y="29"/>
                </a:lnTo>
                <a:lnTo>
                  <a:pt x="2172" y="33"/>
                </a:lnTo>
                <a:lnTo>
                  <a:pt x="2164" y="25"/>
                </a:lnTo>
                <a:lnTo>
                  <a:pt x="2168" y="27"/>
                </a:lnTo>
                <a:lnTo>
                  <a:pt x="2159" y="25"/>
                </a:lnTo>
                <a:lnTo>
                  <a:pt x="2167" y="22"/>
                </a:lnTo>
                <a:lnTo>
                  <a:pt x="2162" y="29"/>
                </a:lnTo>
                <a:lnTo>
                  <a:pt x="2163" y="24"/>
                </a:lnTo>
                <a:lnTo>
                  <a:pt x="2163" y="3816"/>
                </a:lnTo>
                <a:lnTo>
                  <a:pt x="2162" y="3812"/>
                </a:lnTo>
                <a:lnTo>
                  <a:pt x="2167" y="3820"/>
                </a:lnTo>
                <a:lnTo>
                  <a:pt x="2159" y="3817"/>
                </a:lnTo>
                <a:lnTo>
                  <a:pt x="2168" y="3815"/>
                </a:lnTo>
                <a:lnTo>
                  <a:pt x="2164" y="3817"/>
                </a:lnTo>
                <a:lnTo>
                  <a:pt x="2172" y="3809"/>
                </a:lnTo>
                <a:lnTo>
                  <a:pt x="2170" y="3813"/>
                </a:lnTo>
                <a:lnTo>
                  <a:pt x="2172" y="3804"/>
                </a:lnTo>
                <a:lnTo>
                  <a:pt x="2175" y="3812"/>
                </a:lnTo>
                <a:lnTo>
                  <a:pt x="2167" y="3807"/>
                </a:lnTo>
                <a:lnTo>
                  <a:pt x="2171" y="3808"/>
                </a:lnTo>
                <a:lnTo>
                  <a:pt x="22" y="3808"/>
                </a:lnTo>
                <a:lnTo>
                  <a:pt x="27" y="3807"/>
                </a:lnTo>
                <a:lnTo>
                  <a:pt x="19" y="3812"/>
                </a:lnTo>
                <a:lnTo>
                  <a:pt x="22" y="3804"/>
                </a:lnTo>
                <a:lnTo>
                  <a:pt x="24" y="3813"/>
                </a:lnTo>
                <a:lnTo>
                  <a:pt x="22" y="3809"/>
                </a:lnTo>
                <a:lnTo>
                  <a:pt x="30" y="3817"/>
                </a:lnTo>
                <a:lnTo>
                  <a:pt x="26" y="3815"/>
                </a:lnTo>
                <a:lnTo>
                  <a:pt x="35" y="3817"/>
                </a:lnTo>
                <a:lnTo>
                  <a:pt x="27" y="3820"/>
                </a:lnTo>
                <a:lnTo>
                  <a:pt x="32" y="3812"/>
                </a:lnTo>
                <a:lnTo>
                  <a:pt x="30" y="3816"/>
                </a:lnTo>
                <a:lnTo>
                  <a:pt x="30" y="24"/>
                </a:lnTo>
                <a:close/>
                <a:moveTo>
                  <a:pt x="14" y="24"/>
                </a:moveTo>
                <a:cubicBezTo>
                  <a:pt x="14" y="22"/>
                  <a:pt x="16" y="19"/>
                  <a:pt x="18" y="18"/>
                </a:cubicBezTo>
                <a:cubicBezTo>
                  <a:pt x="20" y="16"/>
                  <a:pt x="23" y="16"/>
                  <a:pt x="26" y="17"/>
                </a:cubicBezTo>
                <a:lnTo>
                  <a:pt x="39" y="23"/>
                </a:lnTo>
                <a:cubicBezTo>
                  <a:pt x="41" y="24"/>
                  <a:pt x="43" y="26"/>
                  <a:pt x="43" y="29"/>
                </a:cubicBezTo>
                <a:cubicBezTo>
                  <a:pt x="44" y="32"/>
                  <a:pt x="43" y="34"/>
                  <a:pt x="41" y="36"/>
                </a:cubicBezTo>
                <a:lnTo>
                  <a:pt x="33" y="44"/>
                </a:lnTo>
                <a:cubicBezTo>
                  <a:pt x="31" y="46"/>
                  <a:pt x="28" y="47"/>
                  <a:pt x="26" y="46"/>
                </a:cubicBezTo>
                <a:cubicBezTo>
                  <a:pt x="23" y="46"/>
                  <a:pt x="21" y="44"/>
                  <a:pt x="20" y="41"/>
                </a:cubicBezTo>
                <a:lnTo>
                  <a:pt x="15" y="27"/>
                </a:lnTo>
                <a:cubicBezTo>
                  <a:pt x="14" y="25"/>
                  <a:pt x="14" y="22"/>
                  <a:pt x="16" y="20"/>
                </a:cubicBezTo>
                <a:cubicBezTo>
                  <a:pt x="17" y="18"/>
                  <a:pt x="20" y="16"/>
                  <a:pt x="22" y="16"/>
                </a:cubicBezTo>
                <a:lnTo>
                  <a:pt x="2171" y="16"/>
                </a:lnTo>
                <a:cubicBezTo>
                  <a:pt x="2174" y="16"/>
                  <a:pt x="2177" y="18"/>
                  <a:pt x="2178" y="20"/>
                </a:cubicBezTo>
                <a:cubicBezTo>
                  <a:pt x="2180" y="22"/>
                  <a:pt x="2180" y="25"/>
                  <a:pt x="2179" y="28"/>
                </a:cubicBezTo>
                <a:lnTo>
                  <a:pt x="2173" y="42"/>
                </a:lnTo>
                <a:cubicBezTo>
                  <a:pt x="2172" y="44"/>
                  <a:pt x="2170" y="46"/>
                  <a:pt x="2167" y="46"/>
                </a:cubicBezTo>
                <a:cubicBezTo>
                  <a:pt x="2164" y="47"/>
                  <a:pt x="2162" y="46"/>
                  <a:pt x="2160" y="44"/>
                </a:cubicBezTo>
                <a:lnTo>
                  <a:pt x="2152" y="36"/>
                </a:lnTo>
                <a:cubicBezTo>
                  <a:pt x="2150" y="34"/>
                  <a:pt x="2149" y="32"/>
                  <a:pt x="2150" y="29"/>
                </a:cubicBezTo>
                <a:cubicBezTo>
                  <a:pt x="2150" y="26"/>
                  <a:pt x="2152" y="24"/>
                  <a:pt x="2154" y="23"/>
                </a:cubicBezTo>
                <a:lnTo>
                  <a:pt x="2168" y="17"/>
                </a:lnTo>
                <a:cubicBezTo>
                  <a:pt x="2171" y="16"/>
                  <a:pt x="2174" y="16"/>
                  <a:pt x="2176" y="18"/>
                </a:cubicBezTo>
                <a:cubicBezTo>
                  <a:pt x="2178" y="19"/>
                  <a:pt x="2179" y="22"/>
                  <a:pt x="2179" y="24"/>
                </a:cubicBezTo>
                <a:lnTo>
                  <a:pt x="2179" y="3816"/>
                </a:lnTo>
                <a:cubicBezTo>
                  <a:pt x="2179" y="3819"/>
                  <a:pt x="2178" y="3822"/>
                  <a:pt x="2176" y="3823"/>
                </a:cubicBezTo>
                <a:cubicBezTo>
                  <a:pt x="2174" y="3825"/>
                  <a:pt x="2171" y="3825"/>
                  <a:pt x="2169" y="3824"/>
                </a:cubicBezTo>
                <a:lnTo>
                  <a:pt x="2155" y="3819"/>
                </a:lnTo>
                <a:cubicBezTo>
                  <a:pt x="2152" y="3818"/>
                  <a:pt x="2150" y="3816"/>
                  <a:pt x="2150" y="3813"/>
                </a:cubicBezTo>
                <a:cubicBezTo>
                  <a:pt x="2149" y="3811"/>
                  <a:pt x="2150" y="3808"/>
                  <a:pt x="2152" y="3806"/>
                </a:cubicBezTo>
                <a:lnTo>
                  <a:pt x="2160" y="3798"/>
                </a:lnTo>
                <a:cubicBezTo>
                  <a:pt x="2162" y="3796"/>
                  <a:pt x="2164" y="3795"/>
                  <a:pt x="2167" y="3796"/>
                </a:cubicBezTo>
                <a:cubicBezTo>
                  <a:pt x="2169" y="3796"/>
                  <a:pt x="2172" y="3798"/>
                  <a:pt x="2173" y="3800"/>
                </a:cubicBezTo>
                <a:lnTo>
                  <a:pt x="2179" y="3813"/>
                </a:lnTo>
                <a:cubicBezTo>
                  <a:pt x="2180" y="3816"/>
                  <a:pt x="2180" y="3818"/>
                  <a:pt x="2178" y="3821"/>
                </a:cubicBezTo>
                <a:cubicBezTo>
                  <a:pt x="2177" y="3823"/>
                  <a:pt x="2174" y="3824"/>
                  <a:pt x="2171" y="3824"/>
                </a:cubicBezTo>
                <a:lnTo>
                  <a:pt x="22" y="3824"/>
                </a:lnTo>
                <a:cubicBezTo>
                  <a:pt x="20" y="3824"/>
                  <a:pt x="17" y="3823"/>
                  <a:pt x="16" y="3821"/>
                </a:cubicBezTo>
                <a:cubicBezTo>
                  <a:pt x="14" y="3819"/>
                  <a:pt x="14" y="3816"/>
                  <a:pt x="15" y="3814"/>
                </a:cubicBezTo>
                <a:lnTo>
                  <a:pt x="20" y="3801"/>
                </a:lnTo>
                <a:cubicBezTo>
                  <a:pt x="21" y="3798"/>
                  <a:pt x="23" y="3796"/>
                  <a:pt x="26" y="3796"/>
                </a:cubicBezTo>
                <a:cubicBezTo>
                  <a:pt x="28" y="3795"/>
                  <a:pt x="31" y="3796"/>
                  <a:pt x="33" y="3798"/>
                </a:cubicBezTo>
                <a:lnTo>
                  <a:pt x="41" y="3806"/>
                </a:lnTo>
                <a:cubicBezTo>
                  <a:pt x="43" y="3808"/>
                  <a:pt x="44" y="3810"/>
                  <a:pt x="43" y="3813"/>
                </a:cubicBezTo>
                <a:cubicBezTo>
                  <a:pt x="43" y="3816"/>
                  <a:pt x="41" y="3818"/>
                  <a:pt x="38" y="3819"/>
                </a:cubicBezTo>
                <a:lnTo>
                  <a:pt x="25" y="3824"/>
                </a:lnTo>
                <a:cubicBezTo>
                  <a:pt x="23" y="3825"/>
                  <a:pt x="20" y="3825"/>
                  <a:pt x="18" y="3823"/>
                </a:cubicBezTo>
                <a:cubicBezTo>
                  <a:pt x="16" y="3822"/>
                  <a:pt x="14" y="3819"/>
                  <a:pt x="14" y="3816"/>
                </a:cubicBezTo>
                <a:lnTo>
                  <a:pt x="14" y="24"/>
                </a:lnTo>
                <a:close/>
                <a:moveTo>
                  <a:pt x="30" y="3816"/>
                </a:moveTo>
                <a:lnTo>
                  <a:pt x="20" y="3809"/>
                </a:lnTo>
                <a:lnTo>
                  <a:pt x="33" y="3804"/>
                </a:lnTo>
                <a:lnTo>
                  <a:pt x="30" y="3817"/>
                </a:lnTo>
                <a:lnTo>
                  <a:pt x="22" y="3809"/>
                </a:lnTo>
                <a:lnTo>
                  <a:pt x="35" y="3806"/>
                </a:lnTo>
                <a:lnTo>
                  <a:pt x="30" y="3819"/>
                </a:lnTo>
                <a:lnTo>
                  <a:pt x="22" y="3808"/>
                </a:lnTo>
                <a:lnTo>
                  <a:pt x="2171" y="3808"/>
                </a:lnTo>
                <a:lnTo>
                  <a:pt x="2164" y="3820"/>
                </a:lnTo>
                <a:lnTo>
                  <a:pt x="2158" y="3807"/>
                </a:lnTo>
                <a:lnTo>
                  <a:pt x="2171" y="3809"/>
                </a:lnTo>
                <a:lnTo>
                  <a:pt x="2163" y="3817"/>
                </a:lnTo>
                <a:lnTo>
                  <a:pt x="2160" y="3804"/>
                </a:lnTo>
                <a:lnTo>
                  <a:pt x="2174" y="3809"/>
                </a:lnTo>
                <a:lnTo>
                  <a:pt x="2163" y="3816"/>
                </a:lnTo>
                <a:lnTo>
                  <a:pt x="2163" y="24"/>
                </a:lnTo>
                <a:lnTo>
                  <a:pt x="2175" y="32"/>
                </a:lnTo>
                <a:lnTo>
                  <a:pt x="2161" y="38"/>
                </a:lnTo>
                <a:lnTo>
                  <a:pt x="2163" y="25"/>
                </a:lnTo>
                <a:lnTo>
                  <a:pt x="2171" y="33"/>
                </a:lnTo>
                <a:lnTo>
                  <a:pt x="2158" y="35"/>
                </a:lnTo>
                <a:lnTo>
                  <a:pt x="2164" y="21"/>
                </a:lnTo>
                <a:lnTo>
                  <a:pt x="2171" y="32"/>
                </a:lnTo>
                <a:lnTo>
                  <a:pt x="22" y="32"/>
                </a:lnTo>
                <a:lnTo>
                  <a:pt x="30" y="22"/>
                </a:lnTo>
                <a:lnTo>
                  <a:pt x="35" y="36"/>
                </a:lnTo>
                <a:lnTo>
                  <a:pt x="22" y="33"/>
                </a:lnTo>
                <a:lnTo>
                  <a:pt x="30" y="25"/>
                </a:lnTo>
                <a:lnTo>
                  <a:pt x="32" y="38"/>
                </a:lnTo>
                <a:lnTo>
                  <a:pt x="19" y="32"/>
                </a:lnTo>
                <a:lnTo>
                  <a:pt x="30" y="24"/>
                </a:lnTo>
                <a:lnTo>
                  <a:pt x="30" y="381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5" name="Freeform 251"/>
          <p:cNvSpPr>
            <a:spLocks noEditPoints="1"/>
          </p:cNvSpPr>
          <p:nvPr/>
        </p:nvSpPr>
        <p:spPr bwMode="auto">
          <a:xfrm>
            <a:off x="4086226" y="3228976"/>
            <a:ext cx="1314450" cy="2295525"/>
          </a:xfrm>
          <a:custGeom>
            <a:avLst/>
            <a:gdLst/>
            <a:ahLst/>
            <a:cxnLst>
              <a:cxn ang="0">
                <a:pos x="2208" y="3835"/>
              </a:cxn>
              <a:cxn ang="0">
                <a:pos x="19" y="3835"/>
              </a:cxn>
              <a:cxn ang="0">
                <a:pos x="2185" y="17"/>
              </a:cxn>
              <a:cxn ang="0">
                <a:pos x="28" y="3822"/>
              </a:cxn>
              <a:cxn ang="0">
                <a:pos x="2176" y="3832"/>
              </a:cxn>
              <a:cxn ang="0">
                <a:pos x="36" y="28"/>
              </a:cxn>
              <a:cxn ang="0">
                <a:pos x="2176" y="30"/>
              </a:cxn>
              <a:cxn ang="0">
                <a:pos x="17" y="3833"/>
              </a:cxn>
              <a:cxn ang="0">
                <a:pos x="2189" y="3810"/>
              </a:cxn>
              <a:cxn ang="0">
                <a:pos x="2198" y="26"/>
              </a:cxn>
              <a:cxn ang="0">
                <a:pos x="32" y="24"/>
              </a:cxn>
              <a:cxn ang="0">
                <a:pos x="2177" y="25"/>
              </a:cxn>
              <a:cxn ang="0">
                <a:pos x="24" y="3824"/>
              </a:cxn>
              <a:cxn ang="0">
                <a:pos x="44" y="36"/>
              </a:cxn>
              <a:cxn ang="0">
                <a:pos x="2192" y="24"/>
              </a:cxn>
              <a:cxn ang="0">
                <a:pos x="36" y="3814"/>
              </a:cxn>
              <a:cxn ang="0">
                <a:pos x="2172" y="3822"/>
              </a:cxn>
              <a:cxn ang="0">
                <a:pos x="33" y="25"/>
              </a:cxn>
              <a:cxn ang="0">
                <a:pos x="12" y="3832"/>
              </a:cxn>
              <a:cxn ang="0">
                <a:pos x="2201" y="3826"/>
              </a:cxn>
              <a:cxn ang="0">
                <a:pos x="2150" y="25"/>
              </a:cxn>
              <a:cxn ang="0">
                <a:pos x="2187" y="64"/>
              </a:cxn>
              <a:cxn ang="0">
                <a:pos x="39" y="11"/>
              </a:cxn>
              <a:cxn ang="0">
                <a:pos x="35" y="28"/>
              </a:cxn>
              <a:cxn ang="0">
                <a:pos x="2184" y="49"/>
              </a:cxn>
              <a:cxn ang="0">
                <a:pos x="2163" y="32"/>
              </a:cxn>
              <a:cxn ang="0">
                <a:pos x="2188" y="3818"/>
              </a:cxn>
              <a:cxn ang="0">
                <a:pos x="33" y="3831"/>
              </a:cxn>
              <a:cxn ang="0">
                <a:pos x="34" y="42"/>
              </a:cxn>
              <a:cxn ang="0">
                <a:pos x="40" y="39"/>
              </a:cxn>
              <a:cxn ang="0">
                <a:pos x="2173" y="34"/>
              </a:cxn>
              <a:cxn ang="0">
                <a:pos x="2175" y="43"/>
              </a:cxn>
              <a:cxn ang="0">
                <a:pos x="2177" y="3816"/>
              </a:cxn>
              <a:cxn ang="0">
                <a:pos x="2171" y="3820"/>
              </a:cxn>
              <a:cxn ang="0">
                <a:pos x="40" y="3822"/>
              </a:cxn>
              <a:cxn ang="0">
                <a:pos x="36" y="3816"/>
              </a:cxn>
              <a:cxn ang="0">
                <a:pos x="42" y="3833"/>
              </a:cxn>
              <a:cxn ang="0">
                <a:pos x="32" y="3824"/>
              </a:cxn>
              <a:cxn ang="0">
                <a:pos x="2169" y="3833"/>
              </a:cxn>
              <a:cxn ang="0">
                <a:pos x="2169" y="41"/>
              </a:cxn>
              <a:cxn ang="0">
                <a:pos x="23" y="45"/>
              </a:cxn>
              <a:cxn ang="0">
                <a:pos x="31" y="35"/>
              </a:cxn>
              <a:cxn ang="0">
                <a:pos x="29" y="61"/>
              </a:cxn>
              <a:cxn ang="0">
                <a:pos x="2173" y="62"/>
              </a:cxn>
              <a:cxn ang="0">
                <a:pos x="2186" y="3839"/>
              </a:cxn>
              <a:cxn ang="0">
                <a:pos x="2190" y="3837"/>
              </a:cxn>
              <a:cxn ang="0">
                <a:pos x="58" y="3827"/>
              </a:cxn>
              <a:cxn ang="0">
                <a:pos x="45" y="3816"/>
              </a:cxn>
              <a:cxn ang="0">
                <a:pos x="2183" y="3822"/>
              </a:cxn>
              <a:cxn ang="0">
                <a:pos x="2183" y="3824"/>
              </a:cxn>
              <a:cxn ang="0">
                <a:pos x="2178" y="47"/>
              </a:cxn>
              <a:cxn ang="0">
                <a:pos x="40" y="48"/>
              </a:cxn>
              <a:cxn ang="0">
                <a:pos x="42" y="3832"/>
              </a:cxn>
              <a:cxn ang="0">
                <a:pos x="40" y="3835"/>
              </a:cxn>
              <a:cxn ang="0">
                <a:pos x="2169" y="3833"/>
              </a:cxn>
              <a:cxn ang="0">
                <a:pos x="2165" y="53"/>
              </a:cxn>
              <a:cxn ang="0">
                <a:pos x="23" y="44"/>
              </a:cxn>
              <a:cxn ang="0">
                <a:pos x="19" y="41"/>
              </a:cxn>
              <a:cxn ang="0">
                <a:pos x="31" y="33"/>
              </a:cxn>
              <a:cxn ang="0">
                <a:pos x="2167" y="39"/>
              </a:cxn>
              <a:cxn ang="0">
                <a:pos x="30" y="3824"/>
              </a:cxn>
            </a:cxnLst>
            <a:rect l="0" t="0" r="r" b="b"/>
            <a:pathLst>
              <a:path w="2208" h="3856">
                <a:moveTo>
                  <a:pt x="0" y="24"/>
                </a:moveTo>
                <a:cubicBezTo>
                  <a:pt x="0" y="23"/>
                  <a:pt x="1" y="22"/>
                  <a:pt x="2" y="20"/>
                </a:cubicBezTo>
                <a:lnTo>
                  <a:pt x="5" y="15"/>
                </a:lnTo>
                <a:cubicBezTo>
                  <a:pt x="5" y="15"/>
                  <a:pt x="5" y="14"/>
                  <a:pt x="6" y="14"/>
                </a:cubicBezTo>
                <a:lnTo>
                  <a:pt x="14" y="6"/>
                </a:lnTo>
                <a:cubicBezTo>
                  <a:pt x="14" y="5"/>
                  <a:pt x="15" y="5"/>
                  <a:pt x="15" y="5"/>
                </a:cubicBezTo>
                <a:lnTo>
                  <a:pt x="20" y="2"/>
                </a:lnTo>
                <a:cubicBezTo>
                  <a:pt x="22" y="1"/>
                  <a:pt x="23" y="0"/>
                  <a:pt x="24" y="0"/>
                </a:cubicBezTo>
                <a:lnTo>
                  <a:pt x="2184" y="0"/>
                </a:lnTo>
                <a:cubicBezTo>
                  <a:pt x="2186" y="0"/>
                  <a:pt x="2187" y="1"/>
                  <a:pt x="2188" y="1"/>
                </a:cubicBezTo>
                <a:lnTo>
                  <a:pt x="2194" y="4"/>
                </a:lnTo>
                <a:cubicBezTo>
                  <a:pt x="2195" y="5"/>
                  <a:pt x="2196" y="5"/>
                  <a:pt x="2196" y="6"/>
                </a:cubicBezTo>
                <a:lnTo>
                  <a:pt x="2204" y="14"/>
                </a:lnTo>
                <a:cubicBezTo>
                  <a:pt x="2205" y="15"/>
                  <a:pt x="2205" y="15"/>
                  <a:pt x="2206" y="16"/>
                </a:cubicBezTo>
                <a:lnTo>
                  <a:pt x="2208" y="21"/>
                </a:lnTo>
                <a:cubicBezTo>
                  <a:pt x="2208" y="22"/>
                  <a:pt x="2208" y="23"/>
                  <a:pt x="2208" y="24"/>
                </a:cubicBezTo>
                <a:lnTo>
                  <a:pt x="2208" y="3832"/>
                </a:lnTo>
                <a:cubicBezTo>
                  <a:pt x="2208" y="3833"/>
                  <a:pt x="2208" y="3834"/>
                  <a:pt x="2208" y="3835"/>
                </a:cubicBezTo>
                <a:lnTo>
                  <a:pt x="2206" y="3841"/>
                </a:lnTo>
                <a:cubicBezTo>
                  <a:pt x="2206" y="3842"/>
                  <a:pt x="2205" y="3843"/>
                  <a:pt x="2204" y="3844"/>
                </a:cubicBezTo>
                <a:lnTo>
                  <a:pt x="2196" y="3852"/>
                </a:lnTo>
                <a:cubicBezTo>
                  <a:pt x="2195" y="3853"/>
                  <a:pt x="2194" y="3854"/>
                  <a:pt x="2193" y="3854"/>
                </a:cubicBezTo>
                <a:lnTo>
                  <a:pt x="2187" y="3856"/>
                </a:lnTo>
                <a:cubicBezTo>
                  <a:pt x="2186" y="3856"/>
                  <a:pt x="2185" y="3856"/>
                  <a:pt x="2184" y="3856"/>
                </a:cubicBezTo>
                <a:lnTo>
                  <a:pt x="24" y="3856"/>
                </a:lnTo>
                <a:cubicBezTo>
                  <a:pt x="23" y="3856"/>
                  <a:pt x="22" y="3856"/>
                  <a:pt x="21" y="3856"/>
                </a:cubicBezTo>
                <a:lnTo>
                  <a:pt x="16" y="3854"/>
                </a:lnTo>
                <a:cubicBezTo>
                  <a:pt x="15" y="3853"/>
                  <a:pt x="15" y="3853"/>
                  <a:pt x="14" y="3852"/>
                </a:cubicBezTo>
                <a:lnTo>
                  <a:pt x="6" y="3844"/>
                </a:lnTo>
                <a:cubicBezTo>
                  <a:pt x="5" y="3844"/>
                  <a:pt x="5" y="3843"/>
                  <a:pt x="4" y="3842"/>
                </a:cubicBezTo>
                <a:lnTo>
                  <a:pt x="1" y="3836"/>
                </a:lnTo>
                <a:cubicBezTo>
                  <a:pt x="1" y="3835"/>
                  <a:pt x="0" y="3834"/>
                  <a:pt x="0" y="3832"/>
                </a:cubicBezTo>
                <a:lnTo>
                  <a:pt x="0" y="24"/>
                </a:lnTo>
                <a:close/>
                <a:moveTo>
                  <a:pt x="16" y="3832"/>
                </a:moveTo>
                <a:lnTo>
                  <a:pt x="16" y="3829"/>
                </a:lnTo>
                <a:lnTo>
                  <a:pt x="19" y="3835"/>
                </a:lnTo>
                <a:lnTo>
                  <a:pt x="17" y="3833"/>
                </a:lnTo>
                <a:lnTo>
                  <a:pt x="25" y="3841"/>
                </a:lnTo>
                <a:lnTo>
                  <a:pt x="22" y="3839"/>
                </a:lnTo>
                <a:lnTo>
                  <a:pt x="27" y="3841"/>
                </a:lnTo>
                <a:lnTo>
                  <a:pt x="24" y="3840"/>
                </a:lnTo>
                <a:lnTo>
                  <a:pt x="2184" y="3840"/>
                </a:lnTo>
                <a:lnTo>
                  <a:pt x="2182" y="3841"/>
                </a:lnTo>
                <a:lnTo>
                  <a:pt x="2188" y="3839"/>
                </a:lnTo>
                <a:lnTo>
                  <a:pt x="2185" y="3841"/>
                </a:lnTo>
                <a:lnTo>
                  <a:pt x="2193" y="3833"/>
                </a:lnTo>
                <a:lnTo>
                  <a:pt x="2191" y="3836"/>
                </a:lnTo>
                <a:lnTo>
                  <a:pt x="2193" y="3830"/>
                </a:lnTo>
                <a:lnTo>
                  <a:pt x="2192" y="3832"/>
                </a:lnTo>
                <a:lnTo>
                  <a:pt x="2192" y="24"/>
                </a:lnTo>
                <a:lnTo>
                  <a:pt x="2193" y="27"/>
                </a:lnTo>
                <a:lnTo>
                  <a:pt x="2191" y="22"/>
                </a:lnTo>
                <a:lnTo>
                  <a:pt x="2193" y="25"/>
                </a:lnTo>
                <a:lnTo>
                  <a:pt x="2185" y="17"/>
                </a:lnTo>
                <a:lnTo>
                  <a:pt x="2187" y="19"/>
                </a:lnTo>
                <a:lnTo>
                  <a:pt x="2181" y="16"/>
                </a:lnTo>
                <a:lnTo>
                  <a:pt x="2184" y="16"/>
                </a:lnTo>
                <a:lnTo>
                  <a:pt x="24" y="16"/>
                </a:lnTo>
                <a:lnTo>
                  <a:pt x="29" y="15"/>
                </a:lnTo>
                <a:lnTo>
                  <a:pt x="24" y="18"/>
                </a:lnTo>
                <a:lnTo>
                  <a:pt x="25" y="17"/>
                </a:lnTo>
                <a:lnTo>
                  <a:pt x="17" y="25"/>
                </a:lnTo>
                <a:lnTo>
                  <a:pt x="18" y="24"/>
                </a:lnTo>
                <a:lnTo>
                  <a:pt x="15" y="29"/>
                </a:lnTo>
                <a:lnTo>
                  <a:pt x="16" y="24"/>
                </a:lnTo>
                <a:lnTo>
                  <a:pt x="16" y="3832"/>
                </a:lnTo>
                <a:close/>
                <a:moveTo>
                  <a:pt x="32" y="3832"/>
                </a:moveTo>
                <a:cubicBezTo>
                  <a:pt x="32" y="3836"/>
                  <a:pt x="30" y="3840"/>
                  <a:pt x="26" y="3840"/>
                </a:cubicBezTo>
                <a:cubicBezTo>
                  <a:pt x="22" y="3841"/>
                  <a:pt x="18" y="3839"/>
                  <a:pt x="17" y="3835"/>
                </a:cubicBezTo>
                <a:lnTo>
                  <a:pt x="15" y="3830"/>
                </a:lnTo>
                <a:cubicBezTo>
                  <a:pt x="14" y="3827"/>
                  <a:pt x="15" y="3823"/>
                  <a:pt x="18" y="3821"/>
                </a:cubicBezTo>
                <a:cubicBezTo>
                  <a:pt x="21" y="3819"/>
                  <a:pt x="25" y="3819"/>
                  <a:pt x="28" y="3822"/>
                </a:cubicBezTo>
                <a:lnTo>
                  <a:pt x="36" y="3830"/>
                </a:lnTo>
                <a:cubicBezTo>
                  <a:pt x="39" y="3833"/>
                  <a:pt x="39" y="3837"/>
                  <a:pt x="37" y="3840"/>
                </a:cubicBezTo>
                <a:cubicBezTo>
                  <a:pt x="35" y="3843"/>
                  <a:pt x="30" y="3844"/>
                  <a:pt x="27" y="3843"/>
                </a:cubicBezTo>
                <a:lnTo>
                  <a:pt x="21" y="3840"/>
                </a:lnTo>
                <a:cubicBezTo>
                  <a:pt x="18" y="3838"/>
                  <a:pt x="16" y="3834"/>
                  <a:pt x="17" y="3831"/>
                </a:cubicBezTo>
                <a:cubicBezTo>
                  <a:pt x="18" y="3827"/>
                  <a:pt x="21" y="3824"/>
                  <a:pt x="24" y="3824"/>
                </a:cubicBezTo>
                <a:lnTo>
                  <a:pt x="2184" y="3824"/>
                </a:lnTo>
                <a:cubicBezTo>
                  <a:pt x="2188" y="3824"/>
                  <a:pt x="2191" y="3827"/>
                  <a:pt x="2192" y="3830"/>
                </a:cubicBezTo>
                <a:cubicBezTo>
                  <a:pt x="2193" y="3834"/>
                  <a:pt x="2192" y="3837"/>
                  <a:pt x="2189" y="3839"/>
                </a:cubicBezTo>
                <a:lnTo>
                  <a:pt x="2184" y="3842"/>
                </a:lnTo>
                <a:cubicBezTo>
                  <a:pt x="2180" y="3844"/>
                  <a:pt x="2176" y="3844"/>
                  <a:pt x="2173" y="3840"/>
                </a:cubicBezTo>
                <a:cubicBezTo>
                  <a:pt x="2171" y="3837"/>
                  <a:pt x="2171" y="3833"/>
                  <a:pt x="2174" y="3830"/>
                </a:cubicBezTo>
                <a:lnTo>
                  <a:pt x="2182" y="3822"/>
                </a:lnTo>
                <a:cubicBezTo>
                  <a:pt x="2185" y="3819"/>
                  <a:pt x="2189" y="3819"/>
                  <a:pt x="2192" y="3821"/>
                </a:cubicBezTo>
                <a:cubicBezTo>
                  <a:pt x="2196" y="3824"/>
                  <a:pt x="2196" y="3828"/>
                  <a:pt x="2194" y="3832"/>
                </a:cubicBezTo>
                <a:lnTo>
                  <a:pt x="2191" y="3837"/>
                </a:lnTo>
                <a:cubicBezTo>
                  <a:pt x="2189" y="3840"/>
                  <a:pt x="2186" y="3841"/>
                  <a:pt x="2182" y="3840"/>
                </a:cubicBezTo>
                <a:cubicBezTo>
                  <a:pt x="2179" y="3839"/>
                  <a:pt x="2176" y="3836"/>
                  <a:pt x="2176" y="3832"/>
                </a:cubicBezTo>
                <a:lnTo>
                  <a:pt x="2176" y="24"/>
                </a:lnTo>
                <a:cubicBezTo>
                  <a:pt x="2176" y="21"/>
                  <a:pt x="2179" y="18"/>
                  <a:pt x="2183" y="17"/>
                </a:cubicBezTo>
                <a:cubicBezTo>
                  <a:pt x="2186" y="16"/>
                  <a:pt x="2190" y="18"/>
                  <a:pt x="2192" y="21"/>
                </a:cubicBezTo>
                <a:lnTo>
                  <a:pt x="2195" y="27"/>
                </a:lnTo>
                <a:cubicBezTo>
                  <a:pt x="2196" y="30"/>
                  <a:pt x="2195" y="35"/>
                  <a:pt x="2192" y="37"/>
                </a:cubicBezTo>
                <a:cubicBezTo>
                  <a:pt x="2189" y="39"/>
                  <a:pt x="2185" y="39"/>
                  <a:pt x="2182" y="36"/>
                </a:cubicBezTo>
                <a:lnTo>
                  <a:pt x="2174" y="28"/>
                </a:lnTo>
                <a:cubicBezTo>
                  <a:pt x="2171" y="25"/>
                  <a:pt x="2171" y="21"/>
                  <a:pt x="2173" y="18"/>
                </a:cubicBezTo>
                <a:cubicBezTo>
                  <a:pt x="2175" y="15"/>
                  <a:pt x="2179" y="14"/>
                  <a:pt x="2182" y="15"/>
                </a:cubicBezTo>
                <a:lnTo>
                  <a:pt x="2187" y="17"/>
                </a:lnTo>
                <a:cubicBezTo>
                  <a:pt x="2191" y="18"/>
                  <a:pt x="2193" y="22"/>
                  <a:pt x="2192" y="26"/>
                </a:cubicBezTo>
                <a:cubicBezTo>
                  <a:pt x="2192" y="30"/>
                  <a:pt x="2188" y="32"/>
                  <a:pt x="2184" y="32"/>
                </a:cubicBezTo>
                <a:lnTo>
                  <a:pt x="24" y="32"/>
                </a:lnTo>
                <a:cubicBezTo>
                  <a:pt x="21" y="32"/>
                  <a:pt x="17" y="30"/>
                  <a:pt x="17" y="26"/>
                </a:cubicBezTo>
                <a:cubicBezTo>
                  <a:pt x="16" y="22"/>
                  <a:pt x="18" y="18"/>
                  <a:pt x="22" y="17"/>
                </a:cubicBezTo>
                <a:lnTo>
                  <a:pt x="28" y="15"/>
                </a:lnTo>
                <a:cubicBezTo>
                  <a:pt x="31" y="14"/>
                  <a:pt x="35" y="15"/>
                  <a:pt x="37" y="18"/>
                </a:cubicBezTo>
                <a:cubicBezTo>
                  <a:pt x="39" y="21"/>
                  <a:pt x="39" y="26"/>
                  <a:pt x="36" y="28"/>
                </a:cubicBezTo>
                <a:lnTo>
                  <a:pt x="28" y="36"/>
                </a:lnTo>
                <a:cubicBezTo>
                  <a:pt x="26" y="39"/>
                  <a:pt x="21" y="39"/>
                  <a:pt x="18" y="37"/>
                </a:cubicBezTo>
                <a:cubicBezTo>
                  <a:pt x="15" y="35"/>
                  <a:pt x="14" y="31"/>
                  <a:pt x="15" y="28"/>
                </a:cubicBezTo>
                <a:lnTo>
                  <a:pt x="17" y="22"/>
                </a:lnTo>
                <a:cubicBezTo>
                  <a:pt x="18" y="18"/>
                  <a:pt x="22" y="16"/>
                  <a:pt x="26" y="17"/>
                </a:cubicBezTo>
                <a:cubicBezTo>
                  <a:pt x="30" y="17"/>
                  <a:pt x="32" y="21"/>
                  <a:pt x="32" y="24"/>
                </a:cubicBezTo>
                <a:lnTo>
                  <a:pt x="32" y="3832"/>
                </a:lnTo>
                <a:close/>
                <a:moveTo>
                  <a:pt x="16" y="24"/>
                </a:moveTo>
                <a:lnTo>
                  <a:pt x="32" y="27"/>
                </a:lnTo>
                <a:lnTo>
                  <a:pt x="30" y="33"/>
                </a:lnTo>
                <a:lnTo>
                  <a:pt x="17" y="25"/>
                </a:lnTo>
                <a:lnTo>
                  <a:pt x="25" y="17"/>
                </a:lnTo>
                <a:lnTo>
                  <a:pt x="33" y="30"/>
                </a:lnTo>
                <a:lnTo>
                  <a:pt x="27" y="32"/>
                </a:lnTo>
                <a:lnTo>
                  <a:pt x="24" y="16"/>
                </a:lnTo>
                <a:lnTo>
                  <a:pt x="2184" y="16"/>
                </a:lnTo>
                <a:lnTo>
                  <a:pt x="2181" y="32"/>
                </a:lnTo>
                <a:lnTo>
                  <a:pt x="2176" y="30"/>
                </a:lnTo>
                <a:lnTo>
                  <a:pt x="2185" y="17"/>
                </a:lnTo>
                <a:lnTo>
                  <a:pt x="2193" y="25"/>
                </a:lnTo>
                <a:lnTo>
                  <a:pt x="2180" y="34"/>
                </a:lnTo>
                <a:lnTo>
                  <a:pt x="2177" y="28"/>
                </a:lnTo>
                <a:lnTo>
                  <a:pt x="2192" y="24"/>
                </a:lnTo>
                <a:lnTo>
                  <a:pt x="2192" y="3832"/>
                </a:lnTo>
                <a:lnTo>
                  <a:pt x="2178" y="3828"/>
                </a:lnTo>
                <a:lnTo>
                  <a:pt x="2181" y="3823"/>
                </a:lnTo>
                <a:lnTo>
                  <a:pt x="2193" y="3833"/>
                </a:lnTo>
                <a:lnTo>
                  <a:pt x="2185" y="3841"/>
                </a:lnTo>
                <a:lnTo>
                  <a:pt x="2175" y="3829"/>
                </a:lnTo>
                <a:lnTo>
                  <a:pt x="2180" y="3826"/>
                </a:lnTo>
                <a:lnTo>
                  <a:pt x="2184" y="3840"/>
                </a:lnTo>
                <a:lnTo>
                  <a:pt x="24" y="3840"/>
                </a:lnTo>
                <a:lnTo>
                  <a:pt x="28" y="3825"/>
                </a:lnTo>
                <a:lnTo>
                  <a:pt x="34" y="3828"/>
                </a:lnTo>
                <a:lnTo>
                  <a:pt x="25" y="3841"/>
                </a:lnTo>
                <a:lnTo>
                  <a:pt x="17" y="3833"/>
                </a:lnTo>
                <a:lnTo>
                  <a:pt x="30" y="3824"/>
                </a:lnTo>
                <a:lnTo>
                  <a:pt x="32" y="3829"/>
                </a:lnTo>
                <a:lnTo>
                  <a:pt x="16" y="3832"/>
                </a:lnTo>
                <a:lnTo>
                  <a:pt x="16" y="24"/>
                </a:lnTo>
                <a:close/>
                <a:moveTo>
                  <a:pt x="48" y="3832"/>
                </a:moveTo>
                <a:cubicBezTo>
                  <a:pt x="48" y="3834"/>
                  <a:pt x="48" y="3835"/>
                  <a:pt x="48" y="3836"/>
                </a:cubicBezTo>
                <a:lnTo>
                  <a:pt x="44" y="3844"/>
                </a:lnTo>
                <a:cubicBezTo>
                  <a:pt x="42" y="3847"/>
                  <a:pt x="38" y="3849"/>
                  <a:pt x="35" y="3848"/>
                </a:cubicBezTo>
                <a:lnTo>
                  <a:pt x="26" y="3846"/>
                </a:lnTo>
                <a:cubicBezTo>
                  <a:pt x="24" y="3846"/>
                  <a:pt x="23" y="3845"/>
                  <a:pt x="22" y="3844"/>
                </a:cubicBezTo>
                <a:lnTo>
                  <a:pt x="14" y="3836"/>
                </a:lnTo>
                <a:cubicBezTo>
                  <a:pt x="13" y="3835"/>
                  <a:pt x="12" y="3834"/>
                  <a:pt x="12" y="3832"/>
                </a:cubicBezTo>
                <a:lnTo>
                  <a:pt x="10" y="3823"/>
                </a:lnTo>
                <a:cubicBezTo>
                  <a:pt x="9" y="3820"/>
                  <a:pt x="10" y="3817"/>
                  <a:pt x="13" y="3815"/>
                </a:cubicBezTo>
                <a:lnTo>
                  <a:pt x="20" y="3810"/>
                </a:lnTo>
                <a:cubicBezTo>
                  <a:pt x="21" y="3809"/>
                  <a:pt x="23" y="3808"/>
                  <a:pt x="24" y="3808"/>
                </a:cubicBezTo>
                <a:lnTo>
                  <a:pt x="2184" y="3808"/>
                </a:lnTo>
                <a:cubicBezTo>
                  <a:pt x="2186" y="3808"/>
                  <a:pt x="2187" y="3809"/>
                  <a:pt x="2189" y="3810"/>
                </a:cubicBezTo>
                <a:lnTo>
                  <a:pt x="2197" y="3815"/>
                </a:lnTo>
                <a:cubicBezTo>
                  <a:pt x="2200" y="3816"/>
                  <a:pt x="2201" y="3820"/>
                  <a:pt x="2200" y="3823"/>
                </a:cubicBezTo>
                <a:lnTo>
                  <a:pt x="2198" y="3832"/>
                </a:lnTo>
                <a:cubicBezTo>
                  <a:pt x="2198" y="3834"/>
                  <a:pt x="2197" y="3835"/>
                  <a:pt x="2196" y="3836"/>
                </a:cubicBezTo>
                <a:lnTo>
                  <a:pt x="2188" y="3844"/>
                </a:lnTo>
                <a:cubicBezTo>
                  <a:pt x="2187" y="3845"/>
                  <a:pt x="2186" y="3846"/>
                  <a:pt x="2184" y="3846"/>
                </a:cubicBezTo>
                <a:lnTo>
                  <a:pt x="2175" y="3848"/>
                </a:lnTo>
                <a:cubicBezTo>
                  <a:pt x="2172" y="3849"/>
                  <a:pt x="2168" y="3848"/>
                  <a:pt x="2167" y="3845"/>
                </a:cubicBezTo>
                <a:lnTo>
                  <a:pt x="2162" y="3837"/>
                </a:lnTo>
                <a:cubicBezTo>
                  <a:pt x="2161" y="3835"/>
                  <a:pt x="2160" y="3834"/>
                  <a:pt x="2160" y="3832"/>
                </a:cubicBezTo>
                <a:lnTo>
                  <a:pt x="2160" y="24"/>
                </a:lnTo>
                <a:cubicBezTo>
                  <a:pt x="2160" y="23"/>
                  <a:pt x="2161" y="21"/>
                  <a:pt x="2162" y="20"/>
                </a:cubicBezTo>
                <a:lnTo>
                  <a:pt x="2167" y="13"/>
                </a:lnTo>
                <a:cubicBezTo>
                  <a:pt x="2169" y="10"/>
                  <a:pt x="2172" y="9"/>
                  <a:pt x="2175" y="10"/>
                </a:cubicBezTo>
                <a:lnTo>
                  <a:pt x="2184" y="12"/>
                </a:lnTo>
                <a:cubicBezTo>
                  <a:pt x="2186" y="12"/>
                  <a:pt x="2187" y="13"/>
                  <a:pt x="2188" y="14"/>
                </a:cubicBezTo>
                <a:lnTo>
                  <a:pt x="2196" y="22"/>
                </a:lnTo>
                <a:cubicBezTo>
                  <a:pt x="2197" y="23"/>
                  <a:pt x="2198" y="24"/>
                  <a:pt x="2198" y="26"/>
                </a:cubicBezTo>
                <a:lnTo>
                  <a:pt x="2200" y="35"/>
                </a:lnTo>
                <a:cubicBezTo>
                  <a:pt x="2201" y="38"/>
                  <a:pt x="2199" y="42"/>
                  <a:pt x="2196" y="44"/>
                </a:cubicBezTo>
                <a:lnTo>
                  <a:pt x="2188" y="48"/>
                </a:lnTo>
                <a:cubicBezTo>
                  <a:pt x="2187" y="48"/>
                  <a:pt x="2186" y="48"/>
                  <a:pt x="2184" y="48"/>
                </a:cubicBezTo>
                <a:lnTo>
                  <a:pt x="24" y="48"/>
                </a:lnTo>
                <a:cubicBezTo>
                  <a:pt x="23" y="48"/>
                  <a:pt x="22" y="48"/>
                  <a:pt x="20" y="47"/>
                </a:cubicBezTo>
                <a:lnTo>
                  <a:pt x="13" y="43"/>
                </a:lnTo>
                <a:cubicBezTo>
                  <a:pt x="10" y="42"/>
                  <a:pt x="9" y="38"/>
                  <a:pt x="10" y="35"/>
                </a:cubicBezTo>
                <a:lnTo>
                  <a:pt x="12" y="26"/>
                </a:lnTo>
                <a:cubicBezTo>
                  <a:pt x="12" y="24"/>
                  <a:pt x="13" y="23"/>
                  <a:pt x="14" y="22"/>
                </a:cubicBezTo>
                <a:lnTo>
                  <a:pt x="22" y="14"/>
                </a:lnTo>
                <a:cubicBezTo>
                  <a:pt x="23" y="13"/>
                  <a:pt x="24" y="12"/>
                  <a:pt x="26" y="12"/>
                </a:cubicBezTo>
                <a:lnTo>
                  <a:pt x="35" y="10"/>
                </a:lnTo>
                <a:cubicBezTo>
                  <a:pt x="38" y="9"/>
                  <a:pt x="42" y="10"/>
                  <a:pt x="43" y="13"/>
                </a:cubicBezTo>
                <a:lnTo>
                  <a:pt x="47" y="20"/>
                </a:lnTo>
                <a:cubicBezTo>
                  <a:pt x="48" y="22"/>
                  <a:pt x="48" y="23"/>
                  <a:pt x="48" y="24"/>
                </a:cubicBezTo>
                <a:lnTo>
                  <a:pt x="48" y="3832"/>
                </a:lnTo>
                <a:close/>
                <a:moveTo>
                  <a:pt x="32" y="24"/>
                </a:moveTo>
                <a:lnTo>
                  <a:pt x="34" y="28"/>
                </a:lnTo>
                <a:lnTo>
                  <a:pt x="30" y="21"/>
                </a:lnTo>
                <a:lnTo>
                  <a:pt x="38" y="25"/>
                </a:lnTo>
                <a:lnTo>
                  <a:pt x="29" y="27"/>
                </a:lnTo>
                <a:lnTo>
                  <a:pt x="33" y="25"/>
                </a:lnTo>
                <a:lnTo>
                  <a:pt x="25" y="33"/>
                </a:lnTo>
                <a:lnTo>
                  <a:pt x="27" y="29"/>
                </a:lnTo>
                <a:lnTo>
                  <a:pt x="25" y="38"/>
                </a:lnTo>
                <a:lnTo>
                  <a:pt x="21" y="30"/>
                </a:lnTo>
                <a:lnTo>
                  <a:pt x="28" y="34"/>
                </a:lnTo>
                <a:lnTo>
                  <a:pt x="24" y="32"/>
                </a:lnTo>
                <a:lnTo>
                  <a:pt x="2184" y="32"/>
                </a:lnTo>
                <a:lnTo>
                  <a:pt x="2181" y="33"/>
                </a:lnTo>
                <a:lnTo>
                  <a:pt x="2189" y="29"/>
                </a:lnTo>
                <a:lnTo>
                  <a:pt x="2185" y="38"/>
                </a:lnTo>
                <a:lnTo>
                  <a:pt x="2183" y="29"/>
                </a:lnTo>
                <a:lnTo>
                  <a:pt x="2185" y="33"/>
                </a:lnTo>
                <a:lnTo>
                  <a:pt x="2177" y="25"/>
                </a:lnTo>
                <a:lnTo>
                  <a:pt x="2181" y="27"/>
                </a:lnTo>
                <a:lnTo>
                  <a:pt x="2172" y="25"/>
                </a:lnTo>
                <a:lnTo>
                  <a:pt x="2180" y="22"/>
                </a:lnTo>
                <a:lnTo>
                  <a:pt x="2175" y="29"/>
                </a:lnTo>
                <a:lnTo>
                  <a:pt x="2176" y="24"/>
                </a:lnTo>
                <a:lnTo>
                  <a:pt x="2176" y="3832"/>
                </a:lnTo>
                <a:lnTo>
                  <a:pt x="2175" y="3828"/>
                </a:lnTo>
                <a:lnTo>
                  <a:pt x="2180" y="3836"/>
                </a:lnTo>
                <a:lnTo>
                  <a:pt x="2172" y="3833"/>
                </a:lnTo>
                <a:lnTo>
                  <a:pt x="2181" y="3831"/>
                </a:lnTo>
                <a:lnTo>
                  <a:pt x="2177" y="3833"/>
                </a:lnTo>
                <a:lnTo>
                  <a:pt x="2185" y="3825"/>
                </a:lnTo>
                <a:lnTo>
                  <a:pt x="2183" y="3829"/>
                </a:lnTo>
                <a:lnTo>
                  <a:pt x="2185" y="3820"/>
                </a:lnTo>
                <a:lnTo>
                  <a:pt x="2188" y="3828"/>
                </a:lnTo>
                <a:lnTo>
                  <a:pt x="2180" y="3823"/>
                </a:lnTo>
                <a:lnTo>
                  <a:pt x="2184" y="3824"/>
                </a:lnTo>
                <a:lnTo>
                  <a:pt x="24" y="3824"/>
                </a:lnTo>
                <a:lnTo>
                  <a:pt x="29" y="3823"/>
                </a:lnTo>
                <a:lnTo>
                  <a:pt x="22" y="3828"/>
                </a:lnTo>
                <a:lnTo>
                  <a:pt x="25" y="3820"/>
                </a:lnTo>
                <a:lnTo>
                  <a:pt x="27" y="3829"/>
                </a:lnTo>
                <a:lnTo>
                  <a:pt x="25" y="3825"/>
                </a:lnTo>
                <a:lnTo>
                  <a:pt x="33" y="3833"/>
                </a:lnTo>
                <a:lnTo>
                  <a:pt x="29" y="3831"/>
                </a:lnTo>
                <a:lnTo>
                  <a:pt x="38" y="3833"/>
                </a:lnTo>
                <a:lnTo>
                  <a:pt x="29" y="3837"/>
                </a:lnTo>
                <a:lnTo>
                  <a:pt x="33" y="3829"/>
                </a:lnTo>
                <a:lnTo>
                  <a:pt x="32" y="3832"/>
                </a:lnTo>
                <a:lnTo>
                  <a:pt x="32" y="24"/>
                </a:lnTo>
                <a:close/>
                <a:moveTo>
                  <a:pt x="16" y="24"/>
                </a:moveTo>
                <a:cubicBezTo>
                  <a:pt x="16" y="22"/>
                  <a:pt x="18" y="19"/>
                  <a:pt x="20" y="18"/>
                </a:cubicBezTo>
                <a:cubicBezTo>
                  <a:pt x="22" y="16"/>
                  <a:pt x="25" y="16"/>
                  <a:pt x="28" y="17"/>
                </a:cubicBezTo>
                <a:lnTo>
                  <a:pt x="42" y="23"/>
                </a:lnTo>
                <a:cubicBezTo>
                  <a:pt x="44" y="24"/>
                  <a:pt x="46" y="26"/>
                  <a:pt x="46" y="29"/>
                </a:cubicBezTo>
                <a:cubicBezTo>
                  <a:pt x="47" y="32"/>
                  <a:pt x="46" y="34"/>
                  <a:pt x="44" y="36"/>
                </a:cubicBezTo>
                <a:lnTo>
                  <a:pt x="36" y="44"/>
                </a:lnTo>
                <a:cubicBezTo>
                  <a:pt x="34" y="46"/>
                  <a:pt x="32" y="47"/>
                  <a:pt x="29" y="46"/>
                </a:cubicBezTo>
                <a:cubicBezTo>
                  <a:pt x="26" y="46"/>
                  <a:pt x="24" y="44"/>
                  <a:pt x="23" y="42"/>
                </a:cubicBezTo>
                <a:lnTo>
                  <a:pt x="17" y="28"/>
                </a:lnTo>
                <a:cubicBezTo>
                  <a:pt x="16" y="25"/>
                  <a:pt x="16" y="22"/>
                  <a:pt x="18" y="20"/>
                </a:cubicBezTo>
                <a:cubicBezTo>
                  <a:pt x="19" y="18"/>
                  <a:pt x="22" y="16"/>
                  <a:pt x="24" y="16"/>
                </a:cubicBezTo>
                <a:lnTo>
                  <a:pt x="2184" y="16"/>
                </a:lnTo>
                <a:cubicBezTo>
                  <a:pt x="2187" y="16"/>
                  <a:pt x="2190" y="18"/>
                  <a:pt x="2191" y="20"/>
                </a:cubicBezTo>
                <a:cubicBezTo>
                  <a:pt x="2193" y="22"/>
                  <a:pt x="2193" y="25"/>
                  <a:pt x="2192" y="27"/>
                </a:cubicBezTo>
                <a:lnTo>
                  <a:pt x="2187" y="41"/>
                </a:lnTo>
                <a:cubicBezTo>
                  <a:pt x="2186" y="44"/>
                  <a:pt x="2184" y="46"/>
                  <a:pt x="2181" y="46"/>
                </a:cubicBezTo>
                <a:cubicBezTo>
                  <a:pt x="2179" y="47"/>
                  <a:pt x="2176" y="46"/>
                  <a:pt x="2174" y="44"/>
                </a:cubicBezTo>
                <a:lnTo>
                  <a:pt x="2166" y="36"/>
                </a:lnTo>
                <a:cubicBezTo>
                  <a:pt x="2164" y="34"/>
                  <a:pt x="2163" y="32"/>
                  <a:pt x="2164" y="29"/>
                </a:cubicBezTo>
                <a:cubicBezTo>
                  <a:pt x="2164" y="26"/>
                  <a:pt x="2166" y="24"/>
                  <a:pt x="2168" y="23"/>
                </a:cubicBezTo>
                <a:lnTo>
                  <a:pt x="2181" y="17"/>
                </a:lnTo>
                <a:cubicBezTo>
                  <a:pt x="2184" y="16"/>
                  <a:pt x="2186" y="16"/>
                  <a:pt x="2189" y="18"/>
                </a:cubicBezTo>
                <a:cubicBezTo>
                  <a:pt x="2191" y="19"/>
                  <a:pt x="2192" y="22"/>
                  <a:pt x="2192" y="24"/>
                </a:cubicBezTo>
                <a:lnTo>
                  <a:pt x="2192" y="3832"/>
                </a:lnTo>
                <a:cubicBezTo>
                  <a:pt x="2192" y="3835"/>
                  <a:pt x="2191" y="3838"/>
                  <a:pt x="2189" y="3839"/>
                </a:cubicBezTo>
                <a:cubicBezTo>
                  <a:pt x="2187" y="3841"/>
                  <a:pt x="2184" y="3841"/>
                  <a:pt x="2182" y="3840"/>
                </a:cubicBezTo>
                <a:lnTo>
                  <a:pt x="2169" y="3835"/>
                </a:lnTo>
                <a:cubicBezTo>
                  <a:pt x="2166" y="3834"/>
                  <a:pt x="2164" y="3832"/>
                  <a:pt x="2164" y="3829"/>
                </a:cubicBezTo>
                <a:cubicBezTo>
                  <a:pt x="2163" y="3826"/>
                  <a:pt x="2164" y="3824"/>
                  <a:pt x="2166" y="3822"/>
                </a:cubicBezTo>
                <a:lnTo>
                  <a:pt x="2174" y="3814"/>
                </a:lnTo>
                <a:cubicBezTo>
                  <a:pt x="2176" y="3812"/>
                  <a:pt x="2178" y="3811"/>
                  <a:pt x="2181" y="3812"/>
                </a:cubicBezTo>
                <a:cubicBezTo>
                  <a:pt x="2184" y="3812"/>
                  <a:pt x="2186" y="3814"/>
                  <a:pt x="2187" y="3817"/>
                </a:cubicBezTo>
                <a:lnTo>
                  <a:pt x="2192" y="3830"/>
                </a:lnTo>
                <a:cubicBezTo>
                  <a:pt x="2193" y="3832"/>
                  <a:pt x="2193" y="3835"/>
                  <a:pt x="2191" y="3837"/>
                </a:cubicBezTo>
                <a:cubicBezTo>
                  <a:pt x="2190" y="3839"/>
                  <a:pt x="2187" y="3840"/>
                  <a:pt x="2184" y="3840"/>
                </a:cubicBezTo>
                <a:lnTo>
                  <a:pt x="24" y="3840"/>
                </a:lnTo>
                <a:cubicBezTo>
                  <a:pt x="22" y="3840"/>
                  <a:pt x="19" y="3839"/>
                  <a:pt x="18" y="3837"/>
                </a:cubicBezTo>
                <a:cubicBezTo>
                  <a:pt x="16" y="3834"/>
                  <a:pt x="16" y="3832"/>
                  <a:pt x="17" y="3829"/>
                </a:cubicBezTo>
                <a:lnTo>
                  <a:pt x="23" y="3816"/>
                </a:lnTo>
                <a:cubicBezTo>
                  <a:pt x="24" y="3814"/>
                  <a:pt x="26" y="3812"/>
                  <a:pt x="29" y="3812"/>
                </a:cubicBezTo>
                <a:cubicBezTo>
                  <a:pt x="32" y="3811"/>
                  <a:pt x="34" y="3812"/>
                  <a:pt x="36" y="3814"/>
                </a:cubicBezTo>
                <a:lnTo>
                  <a:pt x="44" y="3822"/>
                </a:lnTo>
                <a:cubicBezTo>
                  <a:pt x="46" y="3824"/>
                  <a:pt x="47" y="3827"/>
                  <a:pt x="46" y="3829"/>
                </a:cubicBezTo>
                <a:cubicBezTo>
                  <a:pt x="46" y="3832"/>
                  <a:pt x="44" y="3834"/>
                  <a:pt x="41" y="3835"/>
                </a:cubicBezTo>
                <a:lnTo>
                  <a:pt x="27" y="3840"/>
                </a:lnTo>
                <a:cubicBezTo>
                  <a:pt x="25" y="3841"/>
                  <a:pt x="22" y="3841"/>
                  <a:pt x="20" y="3839"/>
                </a:cubicBezTo>
                <a:cubicBezTo>
                  <a:pt x="18" y="3838"/>
                  <a:pt x="16" y="3835"/>
                  <a:pt x="16" y="3832"/>
                </a:cubicBezTo>
                <a:lnTo>
                  <a:pt x="16" y="24"/>
                </a:lnTo>
                <a:close/>
                <a:moveTo>
                  <a:pt x="32" y="3832"/>
                </a:moveTo>
                <a:lnTo>
                  <a:pt x="22" y="3825"/>
                </a:lnTo>
                <a:lnTo>
                  <a:pt x="36" y="3820"/>
                </a:lnTo>
                <a:lnTo>
                  <a:pt x="33" y="3833"/>
                </a:lnTo>
                <a:lnTo>
                  <a:pt x="25" y="3825"/>
                </a:lnTo>
                <a:lnTo>
                  <a:pt x="38" y="3823"/>
                </a:lnTo>
                <a:lnTo>
                  <a:pt x="32" y="3836"/>
                </a:lnTo>
                <a:lnTo>
                  <a:pt x="24" y="3824"/>
                </a:lnTo>
                <a:lnTo>
                  <a:pt x="2184" y="3824"/>
                </a:lnTo>
                <a:lnTo>
                  <a:pt x="2177" y="3835"/>
                </a:lnTo>
                <a:lnTo>
                  <a:pt x="2172" y="3822"/>
                </a:lnTo>
                <a:lnTo>
                  <a:pt x="2185" y="3825"/>
                </a:lnTo>
                <a:lnTo>
                  <a:pt x="2177" y="3833"/>
                </a:lnTo>
                <a:lnTo>
                  <a:pt x="2174" y="3820"/>
                </a:lnTo>
                <a:lnTo>
                  <a:pt x="2187" y="3825"/>
                </a:lnTo>
                <a:lnTo>
                  <a:pt x="2176" y="3832"/>
                </a:lnTo>
                <a:lnTo>
                  <a:pt x="2176" y="24"/>
                </a:lnTo>
                <a:lnTo>
                  <a:pt x="2188" y="32"/>
                </a:lnTo>
                <a:lnTo>
                  <a:pt x="2175" y="38"/>
                </a:lnTo>
                <a:lnTo>
                  <a:pt x="2177" y="25"/>
                </a:lnTo>
                <a:lnTo>
                  <a:pt x="2185" y="33"/>
                </a:lnTo>
                <a:lnTo>
                  <a:pt x="2172" y="36"/>
                </a:lnTo>
                <a:lnTo>
                  <a:pt x="2177" y="22"/>
                </a:lnTo>
                <a:lnTo>
                  <a:pt x="2184" y="32"/>
                </a:lnTo>
                <a:lnTo>
                  <a:pt x="24" y="32"/>
                </a:lnTo>
                <a:lnTo>
                  <a:pt x="32" y="21"/>
                </a:lnTo>
                <a:lnTo>
                  <a:pt x="38" y="35"/>
                </a:lnTo>
                <a:lnTo>
                  <a:pt x="25" y="33"/>
                </a:lnTo>
                <a:lnTo>
                  <a:pt x="33" y="25"/>
                </a:lnTo>
                <a:lnTo>
                  <a:pt x="35" y="38"/>
                </a:lnTo>
                <a:lnTo>
                  <a:pt x="21" y="32"/>
                </a:lnTo>
                <a:lnTo>
                  <a:pt x="32" y="24"/>
                </a:lnTo>
                <a:lnTo>
                  <a:pt x="32" y="3832"/>
                </a:lnTo>
                <a:close/>
                <a:moveTo>
                  <a:pt x="62" y="3824"/>
                </a:moveTo>
                <a:cubicBezTo>
                  <a:pt x="62" y="3825"/>
                  <a:pt x="62" y="3826"/>
                  <a:pt x="62" y="3826"/>
                </a:cubicBezTo>
                <a:lnTo>
                  <a:pt x="61" y="3831"/>
                </a:lnTo>
                <a:cubicBezTo>
                  <a:pt x="61" y="3832"/>
                  <a:pt x="61" y="3833"/>
                  <a:pt x="60" y="3834"/>
                </a:cubicBezTo>
                <a:lnTo>
                  <a:pt x="55" y="3842"/>
                </a:lnTo>
                <a:cubicBezTo>
                  <a:pt x="54" y="3843"/>
                  <a:pt x="53" y="3844"/>
                  <a:pt x="51" y="3845"/>
                </a:cubicBezTo>
                <a:lnTo>
                  <a:pt x="43" y="3848"/>
                </a:lnTo>
                <a:cubicBezTo>
                  <a:pt x="42" y="3849"/>
                  <a:pt x="40" y="3849"/>
                  <a:pt x="39" y="3848"/>
                </a:cubicBezTo>
                <a:lnTo>
                  <a:pt x="30" y="3846"/>
                </a:lnTo>
                <a:cubicBezTo>
                  <a:pt x="29" y="3846"/>
                  <a:pt x="28" y="3846"/>
                  <a:pt x="28" y="3846"/>
                </a:cubicBezTo>
                <a:lnTo>
                  <a:pt x="24" y="3844"/>
                </a:lnTo>
                <a:cubicBezTo>
                  <a:pt x="23" y="3843"/>
                  <a:pt x="22" y="3843"/>
                  <a:pt x="22" y="3842"/>
                </a:cubicBezTo>
                <a:lnTo>
                  <a:pt x="14" y="3834"/>
                </a:lnTo>
                <a:cubicBezTo>
                  <a:pt x="13" y="3834"/>
                  <a:pt x="13" y="3833"/>
                  <a:pt x="12" y="3832"/>
                </a:cubicBezTo>
                <a:lnTo>
                  <a:pt x="10" y="3828"/>
                </a:lnTo>
                <a:cubicBezTo>
                  <a:pt x="10" y="3827"/>
                  <a:pt x="10" y="3827"/>
                  <a:pt x="10" y="3826"/>
                </a:cubicBezTo>
                <a:lnTo>
                  <a:pt x="8" y="3817"/>
                </a:lnTo>
                <a:cubicBezTo>
                  <a:pt x="7" y="3816"/>
                  <a:pt x="7" y="3814"/>
                  <a:pt x="8" y="3813"/>
                </a:cubicBezTo>
                <a:lnTo>
                  <a:pt x="11" y="3805"/>
                </a:lnTo>
                <a:cubicBezTo>
                  <a:pt x="12" y="3803"/>
                  <a:pt x="13" y="3802"/>
                  <a:pt x="14" y="3801"/>
                </a:cubicBezTo>
                <a:lnTo>
                  <a:pt x="22" y="3796"/>
                </a:lnTo>
                <a:lnTo>
                  <a:pt x="27" y="3793"/>
                </a:lnTo>
                <a:cubicBezTo>
                  <a:pt x="28" y="3793"/>
                  <a:pt x="29" y="3792"/>
                  <a:pt x="30" y="3792"/>
                </a:cubicBezTo>
                <a:lnTo>
                  <a:pt x="2179" y="3792"/>
                </a:lnTo>
                <a:cubicBezTo>
                  <a:pt x="2180" y="3792"/>
                  <a:pt x="2181" y="3793"/>
                  <a:pt x="2182" y="3793"/>
                </a:cubicBezTo>
                <a:lnTo>
                  <a:pt x="2187" y="3795"/>
                </a:lnTo>
                <a:cubicBezTo>
                  <a:pt x="2188" y="3795"/>
                  <a:pt x="2188" y="3795"/>
                  <a:pt x="2189" y="3796"/>
                </a:cubicBezTo>
                <a:lnTo>
                  <a:pt x="2197" y="3801"/>
                </a:lnTo>
                <a:cubicBezTo>
                  <a:pt x="2198" y="3802"/>
                  <a:pt x="2199" y="3803"/>
                  <a:pt x="2200" y="3805"/>
                </a:cubicBezTo>
                <a:lnTo>
                  <a:pt x="2203" y="3813"/>
                </a:lnTo>
                <a:cubicBezTo>
                  <a:pt x="2204" y="3814"/>
                  <a:pt x="2204" y="3816"/>
                  <a:pt x="2203" y="3817"/>
                </a:cubicBezTo>
                <a:lnTo>
                  <a:pt x="2201" y="3826"/>
                </a:lnTo>
                <a:cubicBezTo>
                  <a:pt x="2201" y="3827"/>
                  <a:pt x="2201" y="3827"/>
                  <a:pt x="2201" y="3828"/>
                </a:cubicBezTo>
                <a:lnTo>
                  <a:pt x="2199" y="3832"/>
                </a:lnTo>
                <a:cubicBezTo>
                  <a:pt x="2198" y="3833"/>
                  <a:pt x="2198" y="3834"/>
                  <a:pt x="2197" y="3834"/>
                </a:cubicBezTo>
                <a:lnTo>
                  <a:pt x="2189" y="3842"/>
                </a:lnTo>
                <a:cubicBezTo>
                  <a:pt x="2189" y="3843"/>
                  <a:pt x="2188" y="3843"/>
                  <a:pt x="2187" y="3844"/>
                </a:cubicBezTo>
                <a:lnTo>
                  <a:pt x="2183" y="3846"/>
                </a:lnTo>
                <a:cubicBezTo>
                  <a:pt x="2182" y="3846"/>
                  <a:pt x="2182" y="3846"/>
                  <a:pt x="2181" y="3846"/>
                </a:cubicBezTo>
                <a:lnTo>
                  <a:pt x="2172" y="3848"/>
                </a:lnTo>
                <a:cubicBezTo>
                  <a:pt x="2171" y="3849"/>
                  <a:pt x="2169" y="3849"/>
                  <a:pt x="2168" y="3848"/>
                </a:cubicBezTo>
                <a:lnTo>
                  <a:pt x="2160" y="3845"/>
                </a:lnTo>
                <a:cubicBezTo>
                  <a:pt x="2158" y="3844"/>
                  <a:pt x="2157" y="3843"/>
                  <a:pt x="2156" y="3842"/>
                </a:cubicBezTo>
                <a:lnTo>
                  <a:pt x="2151" y="3834"/>
                </a:lnTo>
                <a:cubicBezTo>
                  <a:pt x="2150" y="3833"/>
                  <a:pt x="2150" y="3833"/>
                  <a:pt x="2150" y="3832"/>
                </a:cubicBezTo>
                <a:lnTo>
                  <a:pt x="2148" y="3827"/>
                </a:lnTo>
                <a:cubicBezTo>
                  <a:pt x="2148" y="3826"/>
                  <a:pt x="2147" y="3825"/>
                  <a:pt x="2147" y="3824"/>
                </a:cubicBezTo>
                <a:lnTo>
                  <a:pt x="2147" y="32"/>
                </a:lnTo>
                <a:cubicBezTo>
                  <a:pt x="2147" y="31"/>
                  <a:pt x="2148" y="30"/>
                  <a:pt x="2148" y="29"/>
                </a:cubicBezTo>
                <a:lnTo>
                  <a:pt x="2150" y="25"/>
                </a:lnTo>
                <a:cubicBezTo>
                  <a:pt x="2150" y="25"/>
                  <a:pt x="2151" y="24"/>
                  <a:pt x="2151" y="24"/>
                </a:cubicBezTo>
                <a:lnTo>
                  <a:pt x="2156" y="17"/>
                </a:lnTo>
                <a:cubicBezTo>
                  <a:pt x="2157" y="16"/>
                  <a:pt x="2158" y="15"/>
                  <a:pt x="2160" y="14"/>
                </a:cubicBezTo>
                <a:lnTo>
                  <a:pt x="2168" y="11"/>
                </a:lnTo>
                <a:cubicBezTo>
                  <a:pt x="2169" y="10"/>
                  <a:pt x="2171" y="10"/>
                  <a:pt x="2172" y="11"/>
                </a:cubicBezTo>
                <a:lnTo>
                  <a:pt x="2181" y="13"/>
                </a:lnTo>
                <a:cubicBezTo>
                  <a:pt x="2182" y="13"/>
                  <a:pt x="2182" y="13"/>
                  <a:pt x="2183" y="13"/>
                </a:cubicBezTo>
                <a:lnTo>
                  <a:pt x="2187" y="15"/>
                </a:lnTo>
                <a:cubicBezTo>
                  <a:pt x="2188" y="16"/>
                  <a:pt x="2189" y="16"/>
                  <a:pt x="2189" y="17"/>
                </a:cubicBezTo>
                <a:lnTo>
                  <a:pt x="2197" y="25"/>
                </a:lnTo>
                <a:cubicBezTo>
                  <a:pt x="2198" y="25"/>
                  <a:pt x="2198" y="26"/>
                  <a:pt x="2199" y="27"/>
                </a:cubicBezTo>
                <a:lnTo>
                  <a:pt x="2201" y="31"/>
                </a:lnTo>
                <a:cubicBezTo>
                  <a:pt x="2201" y="31"/>
                  <a:pt x="2201" y="32"/>
                  <a:pt x="2201" y="33"/>
                </a:cubicBezTo>
                <a:lnTo>
                  <a:pt x="2203" y="42"/>
                </a:lnTo>
                <a:cubicBezTo>
                  <a:pt x="2204" y="43"/>
                  <a:pt x="2203" y="45"/>
                  <a:pt x="2203" y="47"/>
                </a:cubicBezTo>
                <a:lnTo>
                  <a:pt x="2199" y="56"/>
                </a:lnTo>
                <a:cubicBezTo>
                  <a:pt x="2198" y="57"/>
                  <a:pt x="2197" y="59"/>
                  <a:pt x="2195" y="60"/>
                </a:cubicBezTo>
                <a:lnTo>
                  <a:pt x="2187" y="64"/>
                </a:lnTo>
                <a:cubicBezTo>
                  <a:pt x="2186" y="64"/>
                  <a:pt x="2185" y="64"/>
                  <a:pt x="2183" y="64"/>
                </a:cubicBezTo>
                <a:lnTo>
                  <a:pt x="2179" y="64"/>
                </a:lnTo>
                <a:lnTo>
                  <a:pt x="30" y="64"/>
                </a:lnTo>
                <a:lnTo>
                  <a:pt x="27" y="64"/>
                </a:lnTo>
                <a:cubicBezTo>
                  <a:pt x="26" y="64"/>
                  <a:pt x="25" y="64"/>
                  <a:pt x="24" y="64"/>
                </a:cubicBezTo>
                <a:lnTo>
                  <a:pt x="16" y="60"/>
                </a:lnTo>
                <a:cubicBezTo>
                  <a:pt x="14" y="59"/>
                  <a:pt x="13" y="57"/>
                  <a:pt x="12" y="56"/>
                </a:cubicBezTo>
                <a:lnTo>
                  <a:pt x="8" y="47"/>
                </a:lnTo>
                <a:cubicBezTo>
                  <a:pt x="7" y="45"/>
                  <a:pt x="7" y="43"/>
                  <a:pt x="8" y="42"/>
                </a:cubicBezTo>
                <a:lnTo>
                  <a:pt x="10" y="33"/>
                </a:lnTo>
                <a:cubicBezTo>
                  <a:pt x="10" y="32"/>
                  <a:pt x="10" y="31"/>
                  <a:pt x="10" y="31"/>
                </a:cubicBezTo>
                <a:lnTo>
                  <a:pt x="12" y="27"/>
                </a:lnTo>
                <a:cubicBezTo>
                  <a:pt x="13" y="26"/>
                  <a:pt x="13" y="25"/>
                  <a:pt x="14" y="25"/>
                </a:cubicBezTo>
                <a:lnTo>
                  <a:pt x="22" y="17"/>
                </a:lnTo>
                <a:cubicBezTo>
                  <a:pt x="22" y="16"/>
                  <a:pt x="23" y="16"/>
                  <a:pt x="24" y="15"/>
                </a:cubicBezTo>
                <a:lnTo>
                  <a:pt x="28" y="13"/>
                </a:lnTo>
                <a:cubicBezTo>
                  <a:pt x="28" y="13"/>
                  <a:pt x="29" y="13"/>
                  <a:pt x="30" y="13"/>
                </a:cubicBezTo>
                <a:lnTo>
                  <a:pt x="39" y="11"/>
                </a:lnTo>
                <a:cubicBezTo>
                  <a:pt x="40" y="10"/>
                  <a:pt x="42" y="10"/>
                  <a:pt x="43" y="11"/>
                </a:cubicBezTo>
                <a:lnTo>
                  <a:pt x="51" y="14"/>
                </a:lnTo>
                <a:cubicBezTo>
                  <a:pt x="53" y="15"/>
                  <a:pt x="54" y="16"/>
                  <a:pt x="55" y="17"/>
                </a:cubicBezTo>
                <a:lnTo>
                  <a:pt x="60" y="24"/>
                </a:lnTo>
                <a:cubicBezTo>
                  <a:pt x="61" y="25"/>
                  <a:pt x="61" y="26"/>
                  <a:pt x="61" y="27"/>
                </a:cubicBezTo>
                <a:lnTo>
                  <a:pt x="62" y="31"/>
                </a:lnTo>
                <a:cubicBezTo>
                  <a:pt x="62" y="31"/>
                  <a:pt x="62" y="32"/>
                  <a:pt x="62" y="32"/>
                </a:cubicBezTo>
                <a:lnTo>
                  <a:pt x="62" y="3824"/>
                </a:lnTo>
                <a:close/>
                <a:moveTo>
                  <a:pt x="46" y="32"/>
                </a:moveTo>
                <a:lnTo>
                  <a:pt x="47" y="34"/>
                </a:lnTo>
                <a:lnTo>
                  <a:pt x="46" y="30"/>
                </a:lnTo>
                <a:lnTo>
                  <a:pt x="47" y="33"/>
                </a:lnTo>
                <a:lnTo>
                  <a:pt x="42" y="26"/>
                </a:lnTo>
                <a:lnTo>
                  <a:pt x="46" y="29"/>
                </a:lnTo>
                <a:lnTo>
                  <a:pt x="38" y="26"/>
                </a:lnTo>
                <a:lnTo>
                  <a:pt x="42" y="26"/>
                </a:lnTo>
                <a:lnTo>
                  <a:pt x="33" y="28"/>
                </a:lnTo>
                <a:lnTo>
                  <a:pt x="35" y="28"/>
                </a:lnTo>
                <a:lnTo>
                  <a:pt x="31" y="30"/>
                </a:lnTo>
                <a:lnTo>
                  <a:pt x="33" y="28"/>
                </a:lnTo>
                <a:lnTo>
                  <a:pt x="25" y="36"/>
                </a:lnTo>
                <a:lnTo>
                  <a:pt x="27" y="34"/>
                </a:lnTo>
                <a:lnTo>
                  <a:pt x="25" y="38"/>
                </a:lnTo>
                <a:lnTo>
                  <a:pt x="25" y="36"/>
                </a:lnTo>
                <a:lnTo>
                  <a:pt x="23" y="45"/>
                </a:lnTo>
                <a:lnTo>
                  <a:pt x="23" y="40"/>
                </a:lnTo>
                <a:lnTo>
                  <a:pt x="27" y="49"/>
                </a:lnTo>
                <a:lnTo>
                  <a:pt x="23" y="45"/>
                </a:lnTo>
                <a:lnTo>
                  <a:pt x="31" y="49"/>
                </a:lnTo>
                <a:lnTo>
                  <a:pt x="27" y="48"/>
                </a:lnTo>
                <a:lnTo>
                  <a:pt x="30" y="48"/>
                </a:lnTo>
                <a:lnTo>
                  <a:pt x="2179" y="48"/>
                </a:lnTo>
                <a:lnTo>
                  <a:pt x="2183" y="48"/>
                </a:lnTo>
                <a:lnTo>
                  <a:pt x="2180" y="49"/>
                </a:lnTo>
                <a:lnTo>
                  <a:pt x="2188" y="45"/>
                </a:lnTo>
                <a:lnTo>
                  <a:pt x="2184" y="49"/>
                </a:lnTo>
                <a:lnTo>
                  <a:pt x="2188" y="40"/>
                </a:lnTo>
                <a:lnTo>
                  <a:pt x="2188" y="45"/>
                </a:lnTo>
                <a:lnTo>
                  <a:pt x="2186" y="36"/>
                </a:lnTo>
                <a:lnTo>
                  <a:pt x="2186" y="38"/>
                </a:lnTo>
                <a:lnTo>
                  <a:pt x="2184" y="34"/>
                </a:lnTo>
                <a:lnTo>
                  <a:pt x="2186" y="36"/>
                </a:lnTo>
                <a:lnTo>
                  <a:pt x="2178" y="28"/>
                </a:lnTo>
                <a:lnTo>
                  <a:pt x="2180" y="30"/>
                </a:lnTo>
                <a:lnTo>
                  <a:pt x="2176" y="28"/>
                </a:lnTo>
                <a:lnTo>
                  <a:pt x="2178" y="28"/>
                </a:lnTo>
                <a:lnTo>
                  <a:pt x="2169" y="26"/>
                </a:lnTo>
                <a:lnTo>
                  <a:pt x="2173" y="26"/>
                </a:lnTo>
                <a:lnTo>
                  <a:pt x="2165" y="29"/>
                </a:lnTo>
                <a:lnTo>
                  <a:pt x="2169" y="26"/>
                </a:lnTo>
                <a:lnTo>
                  <a:pt x="2164" y="33"/>
                </a:lnTo>
                <a:lnTo>
                  <a:pt x="2165" y="32"/>
                </a:lnTo>
                <a:lnTo>
                  <a:pt x="2163" y="36"/>
                </a:lnTo>
                <a:lnTo>
                  <a:pt x="2163" y="32"/>
                </a:lnTo>
                <a:lnTo>
                  <a:pt x="2163" y="3824"/>
                </a:lnTo>
                <a:lnTo>
                  <a:pt x="2163" y="3821"/>
                </a:lnTo>
                <a:lnTo>
                  <a:pt x="2165" y="3826"/>
                </a:lnTo>
                <a:lnTo>
                  <a:pt x="2164" y="3825"/>
                </a:lnTo>
                <a:lnTo>
                  <a:pt x="2169" y="3833"/>
                </a:lnTo>
                <a:lnTo>
                  <a:pt x="2165" y="3830"/>
                </a:lnTo>
                <a:lnTo>
                  <a:pt x="2173" y="3833"/>
                </a:lnTo>
                <a:lnTo>
                  <a:pt x="2169" y="3833"/>
                </a:lnTo>
                <a:lnTo>
                  <a:pt x="2178" y="3831"/>
                </a:lnTo>
                <a:lnTo>
                  <a:pt x="2176" y="3831"/>
                </a:lnTo>
                <a:lnTo>
                  <a:pt x="2180" y="3829"/>
                </a:lnTo>
                <a:lnTo>
                  <a:pt x="2178" y="3831"/>
                </a:lnTo>
                <a:lnTo>
                  <a:pt x="2186" y="3823"/>
                </a:lnTo>
                <a:lnTo>
                  <a:pt x="2184" y="3825"/>
                </a:lnTo>
                <a:lnTo>
                  <a:pt x="2186" y="3821"/>
                </a:lnTo>
                <a:lnTo>
                  <a:pt x="2186" y="3823"/>
                </a:lnTo>
                <a:lnTo>
                  <a:pt x="2188" y="3814"/>
                </a:lnTo>
                <a:lnTo>
                  <a:pt x="2188" y="3818"/>
                </a:lnTo>
                <a:lnTo>
                  <a:pt x="2185" y="3810"/>
                </a:lnTo>
                <a:lnTo>
                  <a:pt x="2188" y="3814"/>
                </a:lnTo>
                <a:lnTo>
                  <a:pt x="2180" y="3809"/>
                </a:lnTo>
                <a:lnTo>
                  <a:pt x="2181" y="3810"/>
                </a:lnTo>
                <a:lnTo>
                  <a:pt x="2176" y="3808"/>
                </a:lnTo>
                <a:lnTo>
                  <a:pt x="2179" y="3808"/>
                </a:lnTo>
                <a:lnTo>
                  <a:pt x="30" y="3808"/>
                </a:lnTo>
                <a:lnTo>
                  <a:pt x="34" y="3808"/>
                </a:lnTo>
                <a:lnTo>
                  <a:pt x="31" y="3809"/>
                </a:lnTo>
                <a:lnTo>
                  <a:pt x="23" y="3814"/>
                </a:lnTo>
                <a:lnTo>
                  <a:pt x="26" y="3810"/>
                </a:lnTo>
                <a:lnTo>
                  <a:pt x="23" y="3818"/>
                </a:lnTo>
                <a:lnTo>
                  <a:pt x="23" y="3814"/>
                </a:lnTo>
                <a:lnTo>
                  <a:pt x="25" y="3823"/>
                </a:lnTo>
                <a:lnTo>
                  <a:pt x="25" y="3821"/>
                </a:lnTo>
                <a:lnTo>
                  <a:pt x="27" y="3825"/>
                </a:lnTo>
                <a:lnTo>
                  <a:pt x="25" y="3823"/>
                </a:lnTo>
                <a:lnTo>
                  <a:pt x="33" y="3831"/>
                </a:lnTo>
                <a:lnTo>
                  <a:pt x="31" y="3829"/>
                </a:lnTo>
                <a:lnTo>
                  <a:pt x="35" y="3831"/>
                </a:lnTo>
                <a:lnTo>
                  <a:pt x="33" y="3831"/>
                </a:lnTo>
                <a:lnTo>
                  <a:pt x="42" y="3833"/>
                </a:lnTo>
                <a:lnTo>
                  <a:pt x="38" y="3833"/>
                </a:lnTo>
                <a:lnTo>
                  <a:pt x="46" y="3830"/>
                </a:lnTo>
                <a:lnTo>
                  <a:pt x="42" y="3833"/>
                </a:lnTo>
                <a:lnTo>
                  <a:pt x="47" y="3825"/>
                </a:lnTo>
                <a:lnTo>
                  <a:pt x="46" y="3828"/>
                </a:lnTo>
                <a:lnTo>
                  <a:pt x="47" y="3823"/>
                </a:lnTo>
                <a:lnTo>
                  <a:pt x="46" y="3824"/>
                </a:lnTo>
                <a:lnTo>
                  <a:pt x="46" y="32"/>
                </a:lnTo>
                <a:close/>
                <a:moveTo>
                  <a:pt x="30" y="32"/>
                </a:moveTo>
                <a:cubicBezTo>
                  <a:pt x="30" y="29"/>
                  <a:pt x="33" y="25"/>
                  <a:pt x="37" y="25"/>
                </a:cubicBezTo>
                <a:cubicBezTo>
                  <a:pt x="41" y="24"/>
                  <a:pt x="44" y="26"/>
                  <a:pt x="46" y="29"/>
                </a:cubicBezTo>
                <a:lnTo>
                  <a:pt x="48" y="34"/>
                </a:lnTo>
                <a:cubicBezTo>
                  <a:pt x="49" y="38"/>
                  <a:pt x="48" y="43"/>
                  <a:pt x="44" y="44"/>
                </a:cubicBezTo>
                <a:cubicBezTo>
                  <a:pt x="41" y="46"/>
                  <a:pt x="36" y="45"/>
                  <a:pt x="34" y="42"/>
                </a:cubicBezTo>
                <a:lnTo>
                  <a:pt x="29" y="35"/>
                </a:lnTo>
                <a:cubicBezTo>
                  <a:pt x="27" y="32"/>
                  <a:pt x="27" y="28"/>
                  <a:pt x="29" y="26"/>
                </a:cubicBezTo>
                <a:cubicBezTo>
                  <a:pt x="31" y="23"/>
                  <a:pt x="35" y="22"/>
                  <a:pt x="38" y="23"/>
                </a:cubicBezTo>
                <a:lnTo>
                  <a:pt x="46" y="26"/>
                </a:lnTo>
                <a:cubicBezTo>
                  <a:pt x="50" y="27"/>
                  <a:pt x="52" y="30"/>
                  <a:pt x="51" y="34"/>
                </a:cubicBezTo>
                <a:cubicBezTo>
                  <a:pt x="51" y="38"/>
                  <a:pt x="49" y="41"/>
                  <a:pt x="45" y="41"/>
                </a:cubicBezTo>
                <a:lnTo>
                  <a:pt x="36" y="43"/>
                </a:lnTo>
                <a:cubicBezTo>
                  <a:pt x="32" y="44"/>
                  <a:pt x="28" y="42"/>
                  <a:pt x="27" y="38"/>
                </a:cubicBezTo>
                <a:cubicBezTo>
                  <a:pt x="26" y="34"/>
                  <a:pt x="27" y="30"/>
                  <a:pt x="31" y="28"/>
                </a:cubicBezTo>
                <a:lnTo>
                  <a:pt x="35" y="26"/>
                </a:lnTo>
                <a:cubicBezTo>
                  <a:pt x="38" y="25"/>
                  <a:pt x="43" y="26"/>
                  <a:pt x="45" y="29"/>
                </a:cubicBezTo>
                <a:cubicBezTo>
                  <a:pt x="47" y="32"/>
                  <a:pt x="47" y="36"/>
                  <a:pt x="44" y="39"/>
                </a:cubicBezTo>
                <a:lnTo>
                  <a:pt x="36" y="47"/>
                </a:lnTo>
                <a:cubicBezTo>
                  <a:pt x="33" y="50"/>
                  <a:pt x="29" y="50"/>
                  <a:pt x="26" y="48"/>
                </a:cubicBezTo>
                <a:cubicBezTo>
                  <a:pt x="23" y="46"/>
                  <a:pt x="22" y="41"/>
                  <a:pt x="23" y="38"/>
                </a:cubicBezTo>
                <a:lnTo>
                  <a:pt x="25" y="34"/>
                </a:lnTo>
                <a:cubicBezTo>
                  <a:pt x="27" y="30"/>
                  <a:pt x="31" y="29"/>
                  <a:pt x="35" y="30"/>
                </a:cubicBezTo>
                <a:cubicBezTo>
                  <a:pt x="39" y="31"/>
                  <a:pt x="41" y="35"/>
                  <a:pt x="40" y="39"/>
                </a:cubicBezTo>
                <a:lnTo>
                  <a:pt x="38" y="48"/>
                </a:lnTo>
                <a:cubicBezTo>
                  <a:pt x="38" y="52"/>
                  <a:pt x="35" y="54"/>
                  <a:pt x="31" y="54"/>
                </a:cubicBezTo>
                <a:cubicBezTo>
                  <a:pt x="28" y="55"/>
                  <a:pt x="25" y="53"/>
                  <a:pt x="23" y="50"/>
                </a:cubicBezTo>
                <a:lnTo>
                  <a:pt x="19" y="41"/>
                </a:lnTo>
                <a:cubicBezTo>
                  <a:pt x="18" y="38"/>
                  <a:pt x="18" y="34"/>
                  <a:pt x="21" y="32"/>
                </a:cubicBezTo>
                <a:cubicBezTo>
                  <a:pt x="23" y="29"/>
                  <a:pt x="27" y="29"/>
                  <a:pt x="30" y="30"/>
                </a:cubicBezTo>
                <a:lnTo>
                  <a:pt x="38" y="34"/>
                </a:lnTo>
                <a:cubicBezTo>
                  <a:pt x="42" y="36"/>
                  <a:pt x="43" y="40"/>
                  <a:pt x="42" y="44"/>
                </a:cubicBezTo>
                <a:cubicBezTo>
                  <a:pt x="41" y="48"/>
                  <a:pt x="36" y="50"/>
                  <a:pt x="33" y="49"/>
                </a:cubicBezTo>
                <a:lnTo>
                  <a:pt x="29" y="48"/>
                </a:lnTo>
                <a:cubicBezTo>
                  <a:pt x="25" y="47"/>
                  <a:pt x="22" y="44"/>
                  <a:pt x="23" y="39"/>
                </a:cubicBezTo>
                <a:cubicBezTo>
                  <a:pt x="23" y="35"/>
                  <a:pt x="26" y="32"/>
                  <a:pt x="30" y="32"/>
                </a:cubicBezTo>
                <a:lnTo>
                  <a:pt x="2179" y="32"/>
                </a:lnTo>
                <a:cubicBezTo>
                  <a:pt x="2183" y="32"/>
                  <a:pt x="2187" y="35"/>
                  <a:pt x="2187" y="39"/>
                </a:cubicBezTo>
                <a:cubicBezTo>
                  <a:pt x="2188" y="43"/>
                  <a:pt x="2186" y="47"/>
                  <a:pt x="2182" y="48"/>
                </a:cubicBezTo>
                <a:lnTo>
                  <a:pt x="2179" y="49"/>
                </a:lnTo>
                <a:cubicBezTo>
                  <a:pt x="2175" y="50"/>
                  <a:pt x="2171" y="48"/>
                  <a:pt x="2169" y="45"/>
                </a:cubicBezTo>
                <a:cubicBezTo>
                  <a:pt x="2167" y="41"/>
                  <a:pt x="2169" y="36"/>
                  <a:pt x="2173" y="34"/>
                </a:cubicBezTo>
                <a:lnTo>
                  <a:pt x="2181" y="30"/>
                </a:lnTo>
                <a:cubicBezTo>
                  <a:pt x="2184" y="29"/>
                  <a:pt x="2188" y="29"/>
                  <a:pt x="2190" y="32"/>
                </a:cubicBezTo>
                <a:cubicBezTo>
                  <a:pt x="2192" y="34"/>
                  <a:pt x="2193" y="38"/>
                  <a:pt x="2192" y="41"/>
                </a:cubicBezTo>
                <a:lnTo>
                  <a:pt x="2188" y="50"/>
                </a:lnTo>
                <a:cubicBezTo>
                  <a:pt x="2186" y="53"/>
                  <a:pt x="2183" y="55"/>
                  <a:pt x="2180" y="54"/>
                </a:cubicBezTo>
                <a:cubicBezTo>
                  <a:pt x="2176" y="54"/>
                  <a:pt x="2173" y="52"/>
                  <a:pt x="2173" y="48"/>
                </a:cubicBezTo>
                <a:lnTo>
                  <a:pt x="2171" y="39"/>
                </a:lnTo>
                <a:cubicBezTo>
                  <a:pt x="2170" y="35"/>
                  <a:pt x="2172" y="31"/>
                  <a:pt x="2176" y="30"/>
                </a:cubicBezTo>
                <a:cubicBezTo>
                  <a:pt x="2180" y="29"/>
                  <a:pt x="2184" y="30"/>
                  <a:pt x="2186" y="34"/>
                </a:cubicBezTo>
                <a:lnTo>
                  <a:pt x="2188" y="38"/>
                </a:lnTo>
                <a:cubicBezTo>
                  <a:pt x="2189" y="41"/>
                  <a:pt x="2188" y="46"/>
                  <a:pt x="2185" y="48"/>
                </a:cubicBezTo>
                <a:cubicBezTo>
                  <a:pt x="2182" y="50"/>
                  <a:pt x="2178" y="50"/>
                  <a:pt x="2175" y="47"/>
                </a:cubicBezTo>
                <a:lnTo>
                  <a:pt x="2167" y="39"/>
                </a:lnTo>
                <a:cubicBezTo>
                  <a:pt x="2164" y="36"/>
                  <a:pt x="2164" y="32"/>
                  <a:pt x="2166" y="29"/>
                </a:cubicBezTo>
                <a:cubicBezTo>
                  <a:pt x="2168" y="26"/>
                  <a:pt x="2173" y="25"/>
                  <a:pt x="2176" y="26"/>
                </a:cubicBezTo>
                <a:lnTo>
                  <a:pt x="2180" y="28"/>
                </a:lnTo>
                <a:cubicBezTo>
                  <a:pt x="2184" y="30"/>
                  <a:pt x="2185" y="34"/>
                  <a:pt x="2184" y="38"/>
                </a:cubicBezTo>
                <a:cubicBezTo>
                  <a:pt x="2183" y="42"/>
                  <a:pt x="2179" y="44"/>
                  <a:pt x="2175" y="43"/>
                </a:cubicBezTo>
                <a:lnTo>
                  <a:pt x="2166" y="41"/>
                </a:lnTo>
                <a:cubicBezTo>
                  <a:pt x="2162" y="41"/>
                  <a:pt x="2160" y="38"/>
                  <a:pt x="2159" y="34"/>
                </a:cubicBezTo>
                <a:cubicBezTo>
                  <a:pt x="2159" y="30"/>
                  <a:pt x="2161" y="27"/>
                  <a:pt x="2165" y="26"/>
                </a:cubicBezTo>
                <a:lnTo>
                  <a:pt x="2173" y="23"/>
                </a:lnTo>
                <a:cubicBezTo>
                  <a:pt x="2176" y="22"/>
                  <a:pt x="2180" y="23"/>
                  <a:pt x="2182" y="26"/>
                </a:cubicBezTo>
                <a:cubicBezTo>
                  <a:pt x="2184" y="28"/>
                  <a:pt x="2184" y="32"/>
                  <a:pt x="2182" y="35"/>
                </a:cubicBezTo>
                <a:lnTo>
                  <a:pt x="2177" y="42"/>
                </a:lnTo>
                <a:cubicBezTo>
                  <a:pt x="2175" y="45"/>
                  <a:pt x="2171" y="46"/>
                  <a:pt x="2167" y="45"/>
                </a:cubicBezTo>
                <a:cubicBezTo>
                  <a:pt x="2164" y="43"/>
                  <a:pt x="2162" y="40"/>
                  <a:pt x="2163" y="36"/>
                </a:cubicBezTo>
                <a:lnTo>
                  <a:pt x="2164" y="31"/>
                </a:lnTo>
                <a:cubicBezTo>
                  <a:pt x="2164" y="27"/>
                  <a:pt x="2168" y="24"/>
                  <a:pt x="2172" y="24"/>
                </a:cubicBezTo>
                <a:cubicBezTo>
                  <a:pt x="2176" y="25"/>
                  <a:pt x="2179" y="28"/>
                  <a:pt x="2179" y="32"/>
                </a:cubicBezTo>
                <a:lnTo>
                  <a:pt x="2179" y="3824"/>
                </a:lnTo>
                <a:cubicBezTo>
                  <a:pt x="2179" y="3829"/>
                  <a:pt x="2176" y="3832"/>
                  <a:pt x="2172" y="3832"/>
                </a:cubicBezTo>
                <a:cubicBezTo>
                  <a:pt x="2168" y="3833"/>
                  <a:pt x="2165" y="3830"/>
                  <a:pt x="2164" y="3826"/>
                </a:cubicBezTo>
                <a:lnTo>
                  <a:pt x="2163" y="3822"/>
                </a:lnTo>
                <a:cubicBezTo>
                  <a:pt x="2162" y="3819"/>
                  <a:pt x="2164" y="3815"/>
                  <a:pt x="2167" y="3813"/>
                </a:cubicBezTo>
                <a:cubicBezTo>
                  <a:pt x="2171" y="3812"/>
                  <a:pt x="2175" y="3813"/>
                  <a:pt x="2177" y="3816"/>
                </a:cubicBezTo>
                <a:lnTo>
                  <a:pt x="2182" y="3824"/>
                </a:lnTo>
                <a:cubicBezTo>
                  <a:pt x="2184" y="3827"/>
                  <a:pt x="2184" y="3831"/>
                  <a:pt x="2182" y="3834"/>
                </a:cubicBezTo>
                <a:cubicBezTo>
                  <a:pt x="2179" y="3836"/>
                  <a:pt x="2176" y="3837"/>
                  <a:pt x="2173" y="3836"/>
                </a:cubicBezTo>
                <a:lnTo>
                  <a:pt x="2165" y="3833"/>
                </a:lnTo>
                <a:cubicBezTo>
                  <a:pt x="2161" y="3832"/>
                  <a:pt x="2159" y="3828"/>
                  <a:pt x="2159" y="3825"/>
                </a:cubicBezTo>
                <a:cubicBezTo>
                  <a:pt x="2160" y="3821"/>
                  <a:pt x="2162" y="3818"/>
                  <a:pt x="2166" y="3818"/>
                </a:cubicBezTo>
                <a:lnTo>
                  <a:pt x="2175" y="3816"/>
                </a:lnTo>
                <a:cubicBezTo>
                  <a:pt x="2179" y="3815"/>
                  <a:pt x="2183" y="3817"/>
                  <a:pt x="2184" y="3821"/>
                </a:cubicBezTo>
                <a:cubicBezTo>
                  <a:pt x="2185" y="3825"/>
                  <a:pt x="2184" y="3829"/>
                  <a:pt x="2180" y="3831"/>
                </a:cubicBezTo>
                <a:lnTo>
                  <a:pt x="2176" y="3833"/>
                </a:lnTo>
                <a:cubicBezTo>
                  <a:pt x="2173" y="3834"/>
                  <a:pt x="2168" y="3833"/>
                  <a:pt x="2166" y="3830"/>
                </a:cubicBezTo>
                <a:cubicBezTo>
                  <a:pt x="2164" y="3827"/>
                  <a:pt x="2164" y="3823"/>
                  <a:pt x="2167" y="3820"/>
                </a:cubicBezTo>
                <a:lnTo>
                  <a:pt x="2175" y="3812"/>
                </a:lnTo>
                <a:cubicBezTo>
                  <a:pt x="2178" y="3809"/>
                  <a:pt x="2182" y="3809"/>
                  <a:pt x="2185" y="3811"/>
                </a:cubicBezTo>
                <a:cubicBezTo>
                  <a:pt x="2188" y="3813"/>
                  <a:pt x="2189" y="3818"/>
                  <a:pt x="2188" y="3821"/>
                </a:cubicBezTo>
                <a:lnTo>
                  <a:pt x="2186" y="3825"/>
                </a:lnTo>
                <a:cubicBezTo>
                  <a:pt x="2184" y="3829"/>
                  <a:pt x="2180" y="3830"/>
                  <a:pt x="2176" y="3829"/>
                </a:cubicBezTo>
                <a:cubicBezTo>
                  <a:pt x="2172" y="3828"/>
                  <a:pt x="2170" y="3824"/>
                  <a:pt x="2171" y="3820"/>
                </a:cubicBezTo>
                <a:lnTo>
                  <a:pt x="2173" y="3811"/>
                </a:lnTo>
                <a:cubicBezTo>
                  <a:pt x="2173" y="3807"/>
                  <a:pt x="2176" y="3805"/>
                  <a:pt x="2180" y="3804"/>
                </a:cubicBezTo>
                <a:cubicBezTo>
                  <a:pt x="2183" y="3804"/>
                  <a:pt x="2187" y="3806"/>
                  <a:pt x="2188" y="3810"/>
                </a:cubicBezTo>
                <a:lnTo>
                  <a:pt x="2191" y="3818"/>
                </a:lnTo>
                <a:cubicBezTo>
                  <a:pt x="2192" y="3821"/>
                  <a:pt x="2191" y="3824"/>
                  <a:pt x="2189" y="3827"/>
                </a:cubicBezTo>
                <a:cubicBezTo>
                  <a:pt x="2186" y="3829"/>
                  <a:pt x="2182" y="3829"/>
                  <a:pt x="2179" y="3827"/>
                </a:cubicBezTo>
                <a:lnTo>
                  <a:pt x="2171" y="3822"/>
                </a:lnTo>
                <a:cubicBezTo>
                  <a:pt x="2168" y="3820"/>
                  <a:pt x="2167" y="3816"/>
                  <a:pt x="2168" y="3812"/>
                </a:cubicBezTo>
                <a:cubicBezTo>
                  <a:pt x="2170" y="3809"/>
                  <a:pt x="2174" y="3807"/>
                  <a:pt x="2177" y="3808"/>
                </a:cubicBezTo>
                <a:lnTo>
                  <a:pt x="2181" y="3809"/>
                </a:lnTo>
                <a:cubicBezTo>
                  <a:pt x="2185" y="3810"/>
                  <a:pt x="2188" y="3813"/>
                  <a:pt x="2187" y="3817"/>
                </a:cubicBezTo>
                <a:cubicBezTo>
                  <a:pt x="2187" y="3821"/>
                  <a:pt x="2184" y="3824"/>
                  <a:pt x="2179" y="3824"/>
                </a:cubicBezTo>
                <a:lnTo>
                  <a:pt x="30" y="3824"/>
                </a:lnTo>
                <a:cubicBezTo>
                  <a:pt x="26" y="3824"/>
                  <a:pt x="23" y="3821"/>
                  <a:pt x="22" y="3817"/>
                </a:cubicBezTo>
                <a:cubicBezTo>
                  <a:pt x="22" y="3813"/>
                  <a:pt x="25" y="3809"/>
                  <a:pt x="29" y="3809"/>
                </a:cubicBezTo>
                <a:lnTo>
                  <a:pt x="34" y="3808"/>
                </a:lnTo>
                <a:cubicBezTo>
                  <a:pt x="38" y="3807"/>
                  <a:pt x="41" y="3809"/>
                  <a:pt x="43" y="3813"/>
                </a:cubicBezTo>
                <a:cubicBezTo>
                  <a:pt x="44" y="3816"/>
                  <a:pt x="43" y="3820"/>
                  <a:pt x="40" y="3822"/>
                </a:cubicBezTo>
                <a:lnTo>
                  <a:pt x="32" y="3827"/>
                </a:lnTo>
                <a:cubicBezTo>
                  <a:pt x="29" y="3829"/>
                  <a:pt x="25" y="3829"/>
                  <a:pt x="22" y="3827"/>
                </a:cubicBezTo>
                <a:cubicBezTo>
                  <a:pt x="20" y="3824"/>
                  <a:pt x="19" y="3821"/>
                  <a:pt x="20" y="3818"/>
                </a:cubicBezTo>
                <a:lnTo>
                  <a:pt x="23" y="3810"/>
                </a:lnTo>
                <a:cubicBezTo>
                  <a:pt x="24" y="3806"/>
                  <a:pt x="27" y="3804"/>
                  <a:pt x="31" y="3804"/>
                </a:cubicBezTo>
                <a:cubicBezTo>
                  <a:pt x="35" y="3805"/>
                  <a:pt x="38" y="3807"/>
                  <a:pt x="38" y="3811"/>
                </a:cubicBezTo>
                <a:lnTo>
                  <a:pt x="40" y="3820"/>
                </a:lnTo>
                <a:cubicBezTo>
                  <a:pt x="41" y="3824"/>
                  <a:pt x="39" y="3828"/>
                  <a:pt x="35" y="3829"/>
                </a:cubicBezTo>
                <a:cubicBezTo>
                  <a:pt x="31" y="3830"/>
                  <a:pt x="27" y="3829"/>
                  <a:pt x="25" y="3825"/>
                </a:cubicBezTo>
                <a:lnTo>
                  <a:pt x="23" y="3821"/>
                </a:lnTo>
                <a:cubicBezTo>
                  <a:pt x="22" y="3818"/>
                  <a:pt x="23" y="3813"/>
                  <a:pt x="26" y="3811"/>
                </a:cubicBezTo>
                <a:cubicBezTo>
                  <a:pt x="29" y="3809"/>
                  <a:pt x="33" y="3809"/>
                  <a:pt x="36" y="3812"/>
                </a:cubicBezTo>
                <a:lnTo>
                  <a:pt x="44" y="3820"/>
                </a:lnTo>
                <a:cubicBezTo>
                  <a:pt x="47" y="3823"/>
                  <a:pt x="47" y="3827"/>
                  <a:pt x="45" y="3830"/>
                </a:cubicBezTo>
                <a:cubicBezTo>
                  <a:pt x="43" y="3833"/>
                  <a:pt x="38" y="3834"/>
                  <a:pt x="35" y="3833"/>
                </a:cubicBezTo>
                <a:lnTo>
                  <a:pt x="31" y="3831"/>
                </a:lnTo>
                <a:cubicBezTo>
                  <a:pt x="27" y="3829"/>
                  <a:pt x="26" y="3825"/>
                  <a:pt x="27" y="3821"/>
                </a:cubicBezTo>
                <a:cubicBezTo>
                  <a:pt x="28" y="3817"/>
                  <a:pt x="32" y="3815"/>
                  <a:pt x="36" y="3816"/>
                </a:cubicBezTo>
                <a:lnTo>
                  <a:pt x="45" y="3818"/>
                </a:lnTo>
                <a:cubicBezTo>
                  <a:pt x="49" y="3818"/>
                  <a:pt x="51" y="3821"/>
                  <a:pt x="51" y="3825"/>
                </a:cubicBezTo>
                <a:cubicBezTo>
                  <a:pt x="52" y="3828"/>
                  <a:pt x="50" y="3832"/>
                  <a:pt x="46" y="3833"/>
                </a:cubicBezTo>
                <a:lnTo>
                  <a:pt x="38" y="3836"/>
                </a:lnTo>
                <a:cubicBezTo>
                  <a:pt x="35" y="3837"/>
                  <a:pt x="31" y="3836"/>
                  <a:pt x="29" y="3834"/>
                </a:cubicBezTo>
                <a:cubicBezTo>
                  <a:pt x="27" y="3831"/>
                  <a:pt x="27" y="3827"/>
                  <a:pt x="29" y="3824"/>
                </a:cubicBezTo>
                <a:lnTo>
                  <a:pt x="34" y="3816"/>
                </a:lnTo>
                <a:cubicBezTo>
                  <a:pt x="36" y="3813"/>
                  <a:pt x="41" y="3811"/>
                  <a:pt x="44" y="3813"/>
                </a:cubicBezTo>
                <a:cubicBezTo>
                  <a:pt x="48" y="3816"/>
                  <a:pt x="50" y="3820"/>
                  <a:pt x="48" y="3824"/>
                </a:cubicBezTo>
                <a:lnTo>
                  <a:pt x="46" y="3828"/>
                </a:lnTo>
                <a:cubicBezTo>
                  <a:pt x="44" y="3831"/>
                  <a:pt x="40" y="3833"/>
                  <a:pt x="37" y="3832"/>
                </a:cubicBezTo>
                <a:cubicBezTo>
                  <a:pt x="33" y="3831"/>
                  <a:pt x="30" y="3828"/>
                  <a:pt x="30" y="3824"/>
                </a:cubicBezTo>
                <a:lnTo>
                  <a:pt x="30" y="32"/>
                </a:lnTo>
                <a:close/>
                <a:moveTo>
                  <a:pt x="46" y="3824"/>
                </a:moveTo>
                <a:lnTo>
                  <a:pt x="31" y="3821"/>
                </a:lnTo>
                <a:lnTo>
                  <a:pt x="33" y="3817"/>
                </a:lnTo>
                <a:lnTo>
                  <a:pt x="47" y="3825"/>
                </a:lnTo>
                <a:lnTo>
                  <a:pt x="42" y="3833"/>
                </a:lnTo>
                <a:lnTo>
                  <a:pt x="33" y="3821"/>
                </a:lnTo>
                <a:lnTo>
                  <a:pt x="41" y="3818"/>
                </a:lnTo>
                <a:lnTo>
                  <a:pt x="42" y="3833"/>
                </a:lnTo>
                <a:lnTo>
                  <a:pt x="33" y="3831"/>
                </a:lnTo>
                <a:lnTo>
                  <a:pt x="38" y="3816"/>
                </a:lnTo>
                <a:lnTo>
                  <a:pt x="42" y="3818"/>
                </a:lnTo>
                <a:lnTo>
                  <a:pt x="33" y="3831"/>
                </a:lnTo>
                <a:lnTo>
                  <a:pt x="25" y="3823"/>
                </a:lnTo>
                <a:lnTo>
                  <a:pt x="38" y="3814"/>
                </a:lnTo>
                <a:lnTo>
                  <a:pt x="40" y="3818"/>
                </a:lnTo>
                <a:lnTo>
                  <a:pt x="25" y="3823"/>
                </a:lnTo>
                <a:lnTo>
                  <a:pt x="23" y="3814"/>
                </a:lnTo>
                <a:lnTo>
                  <a:pt x="38" y="3815"/>
                </a:lnTo>
                <a:lnTo>
                  <a:pt x="35" y="3823"/>
                </a:lnTo>
                <a:lnTo>
                  <a:pt x="23" y="3814"/>
                </a:lnTo>
                <a:lnTo>
                  <a:pt x="31" y="3809"/>
                </a:lnTo>
                <a:lnTo>
                  <a:pt x="37" y="3823"/>
                </a:lnTo>
                <a:lnTo>
                  <a:pt x="32" y="3824"/>
                </a:lnTo>
                <a:lnTo>
                  <a:pt x="30" y="3808"/>
                </a:lnTo>
                <a:lnTo>
                  <a:pt x="2179" y="3808"/>
                </a:lnTo>
                <a:lnTo>
                  <a:pt x="2178" y="3824"/>
                </a:lnTo>
                <a:lnTo>
                  <a:pt x="2174" y="3823"/>
                </a:lnTo>
                <a:lnTo>
                  <a:pt x="2180" y="3809"/>
                </a:lnTo>
                <a:lnTo>
                  <a:pt x="2188" y="3814"/>
                </a:lnTo>
                <a:lnTo>
                  <a:pt x="2176" y="3823"/>
                </a:lnTo>
                <a:lnTo>
                  <a:pt x="2173" y="3815"/>
                </a:lnTo>
                <a:lnTo>
                  <a:pt x="2188" y="3814"/>
                </a:lnTo>
                <a:lnTo>
                  <a:pt x="2186" y="3823"/>
                </a:lnTo>
                <a:lnTo>
                  <a:pt x="2171" y="3818"/>
                </a:lnTo>
                <a:lnTo>
                  <a:pt x="2173" y="3814"/>
                </a:lnTo>
                <a:lnTo>
                  <a:pt x="2186" y="3823"/>
                </a:lnTo>
                <a:lnTo>
                  <a:pt x="2178" y="3831"/>
                </a:lnTo>
                <a:lnTo>
                  <a:pt x="2169" y="3818"/>
                </a:lnTo>
                <a:lnTo>
                  <a:pt x="2173" y="3816"/>
                </a:lnTo>
                <a:lnTo>
                  <a:pt x="2178" y="3831"/>
                </a:lnTo>
                <a:lnTo>
                  <a:pt x="2169" y="3833"/>
                </a:lnTo>
                <a:lnTo>
                  <a:pt x="2170" y="3818"/>
                </a:lnTo>
                <a:lnTo>
                  <a:pt x="2178" y="3821"/>
                </a:lnTo>
                <a:lnTo>
                  <a:pt x="2169" y="3833"/>
                </a:lnTo>
                <a:lnTo>
                  <a:pt x="2164" y="3825"/>
                </a:lnTo>
                <a:lnTo>
                  <a:pt x="2178" y="3819"/>
                </a:lnTo>
                <a:lnTo>
                  <a:pt x="2179" y="3823"/>
                </a:lnTo>
                <a:lnTo>
                  <a:pt x="2163" y="3824"/>
                </a:lnTo>
                <a:lnTo>
                  <a:pt x="2163" y="32"/>
                </a:lnTo>
                <a:lnTo>
                  <a:pt x="2179" y="34"/>
                </a:lnTo>
                <a:lnTo>
                  <a:pt x="2178" y="39"/>
                </a:lnTo>
                <a:lnTo>
                  <a:pt x="2164" y="33"/>
                </a:lnTo>
                <a:lnTo>
                  <a:pt x="2169" y="26"/>
                </a:lnTo>
                <a:lnTo>
                  <a:pt x="2178" y="38"/>
                </a:lnTo>
                <a:lnTo>
                  <a:pt x="2170" y="41"/>
                </a:lnTo>
                <a:lnTo>
                  <a:pt x="2169" y="26"/>
                </a:lnTo>
                <a:lnTo>
                  <a:pt x="2178" y="28"/>
                </a:lnTo>
                <a:lnTo>
                  <a:pt x="2173" y="43"/>
                </a:lnTo>
                <a:lnTo>
                  <a:pt x="2169" y="41"/>
                </a:lnTo>
                <a:lnTo>
                  <a:pt x="2178" y="28"/>
                </a:lnTo>
                <a:lnTo>
                  <a:pt x="2186" y="36"/>
                </a:lnTo>
                <a:lnTo>
                  <a:pt x="2173" y="45"/>
                </a:lnTo>
                <a:lnTo>
                  <a:pt x="2171" y="41"/>
                </a:lnTo>
                <a:lnTo>
                  <a:pt x="2186" y="36"/>
                </a:lnTo>
                <a:lnTo>
                  <a:pt x="2188" y="45"/>
                </a:lnTo>
                <a:lnTo>
                  <a:pt x="2173" y="43"/>
                </a:lnTo>
                <a:lnTo>
                  <a:pt x="2177" y="34"/>
                </a:lnTo>
                <a:lnTo>
                  <a:pt x="2188" y="45"/>
                </a:lnTo>
                <a:lnTo>
                  <a:pt x="2180" y="49"/>
                </a:lnTo>
                <a:lnTo>
                  <a:pt x="2174" y="34"/>
                </a:lnTo>
                <a:lnTo>
                  <a:pt x="2177" y="33"/>
                </a:lnTo>
                <a:lnTo>
                  <a:pt x="2179" y="48"/>
                </a:lnTo>
                <a:lnTo>
                  <a:pt x="30" y="48"/>
                </a:lnTo>
                <a:lnTo>
                  <a:pt x="32" y="33"/>
                </a:lnTo>
                <a:lnTo>
                  <a:pt x="36" y="34"/>
                </a:lnTo>
                <a:lnTo>
                  <a:pt x="31" y="49"/>
                </a:lnTo>
                <a:lnTo>
                  <a:pt x="23" y="45"/>
                </a:lnTo>
                <a:lnTo>
                  <a:pt x="34" y="34"/>
                </a:lnTo>
                <a:lnTo>
                  <a:pt x="38" y="43"/>
                </a:lnTo>
                <a:lnTo>
                  <a:pt x="23" y="45"/>
                </a:lnTo>
                <a:lnTo>
                  <a:pt x="25" y="36"/>
                </a:lnTo>
                <a:lnTo>
                  <a:pt x="40" y="41"/>
                </a:lnTo>
                <a:lnTo>
                  <a:pt x="38" y="45"/>
                </a:lnTo>
                <a:lnTo>
                  <a:pt x="25" y="36"/>
                </a:lnTo>
                <a:lnTo>
                  <a:pt x="33" y="28"/>
                </a:lnTo>
                <a:lnTo>
                  <a:pt x="42" y="41"/>
                </a:lnTo>
                <a:lnTo>
                  <a:pt x="38" y="43"/>
                </a:lnTo>
                <a:lnTo>
                  <a:pt x="33" y="28"/>
                </a:lnTo>
                <a:lnTo>
                  <a:pt x="42" y="26"/>
                </a:lnTo>
                <a:lnTo>
                  <a:pt x="41" y="41"/>
                </a:lnTo>
                <a:lnTo>
                  <a:pt x="33" y="38"/>
                </a:lnTo>
                <a:lnTo>
                  <a:pt x="42" y="26"/>
                </a:lnTo>
                <a:lnTo>
                  <a:pt x="47" y="33"/>
                </a:lnTo>
                <a:lnTo>
                  <a:pt x="33" y="40"/>
                </a:lnTo>
                <a:lnTo>
                  <a:pt x="31" y="35"/>
                </a:lnTo>
                <a:lnTo>
                  <a:pt x="46" y="32"/>
                </a:lnTo>
                <a:lnTo>
                  <a:pt x="46" y="3824"/>
                </a:lnTo>
                <a:close/>
                <a:moveTo>
                  <a:pt x="14" y="32"/>
                </a:moveTo>
                <a:cubicBezTo>
                  <a:pt x="14" y="31"/>
                  <a:pt x="15" y="29"/>
                  <a:pt x="16" y="28"/>
                </a:cubicBezTo>
                <a:lnTo>
                  <a:pt x="20" y="22"/>
                </a:lnTo>
                <a:cubicBezTo>
                  <a:pt x="21" y="20"/>
                  <a:pt x="23" y="19"/>
                  <a:pt x="25" y="19"/>
                </a:cubicBezTo>
                <a:lnTo>
                  <a:pt x="33" y="18"/>
                </a:lnTo>
                <a:cubicBezTo>
                  <a:pt x="35" y="17"/>
                  <a:pt x="36" y="18"/>
                  <a:pt x="38" y="18"/>
                </a:cubicBezTo>
                <a:lnTo>
                  <a:pt x="51" y="24"/>
                </a:lnTo>
                <a:cubicBezTo>
                  <a:pt x="52" y="25"/>
                  <a:pt x="53" y="26"/>
                  <a:pt x="54" y="27"/>
                </a:cubicBezTo>
                <a:lnTo>
                  <a:pt x="58" y="33"/>
                </a:lnTo>
                <a:cubicBezTo>
                  <a:pt x="59" y="35"/>
                  <a:pt x="60" y="37"/>
                  <a:pt x="59" y="40"/>
                </a:cubicBezTo>
                <a:lnTo>
                  <a:pt x="57" y="47"/>
                </a:lnTo>
                <a:cubicBezTo>
                  <a:pt x="57" y="48"/>
                  <a:pt x="56" y="49"/>
                  <a:pt x="55" y="50"/>
                </a:cubicBezTo>
                <a:lnTo>
                  <a:pt x="47" y="58"/>
                </a:lnTo>
                <a:cubicBezTo>
                  <a:pt x="46" y="59"/>
                  <a:pt x="45" y="60"/>
                  <a:pt x="44" y="60"/>
                </a:cubicBezTo>
                <a:lnTo>
                  <a:pt x="37" y="62"/>
                </a:lnTo>
                <a:cubicBezTo>
                  <a:pt x="34" y="63"/>
                  <a:pt x="31" y="62"/>
                  <a:pt x="29" y="61"/>
                </a:cubicBezTo>
                <a:lnTo>
                  <a:pt x="23" y="56"/>
                </a:lnTo>
                <a:cubicBezTo>
                  <a:pt x="22" y="55"/>
                  <a:pt x="21" y="54"/>
                  <a:pt x="21" y="52"/>
                </a:cubicBezTo>
                <a:lnTo>
                  <a:pt x="16" y="38"/>
                </a:lnTo>
                <a:cubicBezTo>
                  <a:pt x="15" y="37"/>
                  <a:pt x="15" y="36"/>
                  <a:pt x="16" y="34"/>
                </a:cubicBezTo>
                <a:lnTo>
                  <a:pt x="17" y="27"/>
                </a:lnTo>
                <a:cubicBezTo>
                  <a:pt x="17" y="25"/>
                  <a:pt x="18" y="23"/>
                  <a:pt x="20" y="22"/>
                </a:cubicBezTo>
                <a:lnTo>
                  <a:pt x="26" y="18"/>
                </a:lnTo>
                <a:cubicBezTo>
                  <a:pt x="27" y="17"/>
                  <a:pt x="29" y="16"/>
                  <a:pt x="30" y="16"/>
                </a:cubicBezTo>
                <a:lnTo>
                  <a:pt x="2179" y="16"/>
                </a:lnTo>
                <a:cubicBezTo>
                  <a:pt x="2181" y="16"/>
                  <a:pt x="2182" y="17"/>
                  <a:pt x="2183" y="18"/>
                </a:cubicBezTo>
                <a:lnTo>
                  <a:pt x="2190" y="22"/>
                </a:lnTo>
                <a:cubicBezTo>
                  <a:pt x="2193" y="23"/>
                  <a:pt x="2194" y="25"/>
                  <a:pt x="2194" y="27"/>
                </a:cubicBezTo>
                <a:lnTo>
                  <a:pt x="2195" y="35"/>
                </a:lnTo>
                <a:cubicBezTo>
                  <a:pt x="2196" y="37"/>
                  <a:pt x="2195" y="38"/>
                  <a:pt x="2195" y="40"/>
                </a:cubicBezTo>
                <a:lnTo>
                  <a:pt x="2189" y="54"/>
                </a:lnTo>
                <a:cubicBezTo>
                  <a:pt x="2188" y="55"/>
                  <a:pt x="2187" y="56"/>
                  <a:pt x="2186" y="57"/>
                </a:cubicBezTo>
                <a:lnTo>
                  <a:pt x="2180" y="61"/>
                </a:lnTo>
                <a:cubicBezTo>
                  <a:pt x="2178" y="62"/>
                  <a:pt x="2176" y="63"/>
                  <a:pt x="2173" y="62"/>
                </a:cubicBezTo>
                <a:lnTo>
                  <a:pt x="2166" y="60"/>
                </a:lnTo>
                <a:cubicBezTo>
                  <a:pt x="2165" y="60"/>
                  <a:pt x="2164" y="59"/>
                  <a:pt x="2163" y="58"/>
                </a:cubicBezTo>
                <a:lnTo>
                  <a:pt x="2155" y="50"/>
                </a:lnTo>
                <a:cubicBezTo>
                  <a:pt x="2154" y="49"/>
                  <a:pt x="2153" y="48"/>
                  <a:pt x="2153" y="47"/>
                </a:cubicBezTo>
                <a:lnTo>
                  <a:pt x="2151" y="40"/>
                </a:lnTo>
                <a:cubicBezTo>
                  <a:pt x="2150" y="37"/>
                  <a:pt x="2150" y="35"/>
                  <a:pt x="2152" y="33"/>
                </a:cubicBezTo>
                <a:lnTo>
                  <a:pt x="2156" y="27"/>
                </a:lnTo>
                <a:cubicBezTo>
                  <a:pt x="2157" y="26"/>
                  <a:pt x="2158" y="25"/>
                  <a:pt x="2159" y="24"/>
                </a:cubicBezTo>
                <a:lnTo>
                  <a:pt x="2173" y="18"/>
                </a:lnTo>
                <a:cubicBezTo>
                  <a:pt x="2175" y="18"/>
                  <a:pt x="2176" y="17"/>
                  <a:pt x="2177" y="18"/>
                </a:cubicBezTo>
                <a:lnTo>
                  <a:pt x="2185" y="19"/>
                </a:lnTo>
                <a:cubicBezTo>
                  <a:pt x="2188" y="19"/>
                  <a:pt x="2190" y="20"/>
                  <a:pt x="2192" y="23"/>
                </a:cubicBezTo>
                <a:lnTo>
                  <a:pt x="2195" y="29"/>
                </a:lnTo>
                <a:cubicBezTo>
                  <a:pt x="2195" y="30"/>
                  <a:pt x="2195" y="31"/>
                  <a:pt x="2195" y="32"/>
                </a:cubicBezTo>
                <a:lnTo>
                  <a:pt x="2195" y="3824"/>
                </a:lnTo>
                <a:cubicBezTo>
                  <a:pt x="2195" y="3826"/>
                  <a:pt x="2195" y="3827"/>
                  <a:pt x="2195" y="3828"/>
                </a:cubicBezTo>
                <a:lnTo>
                  <a:pt x="2192" y="3835"/>
                </a:lnTo>
                <a:cubicBezTo>
                  <a:pt x="2191" y="3837"/>
                  <a:pt x="2188" y="3839"/>
                  <a:pt x="2186" y="3839"/>
                </a:cubicBezTo>
                <a:lnTo>
                  <a:pt x="2179" y="3840"/>
                </a:lnTo>
                <a:cubicBezTo>
                  <a:pt x="2177" y="3841"/>
                  <a:pt x="2176" y="3840"/>
                  <a:pt x="2175" y="3840"/>
                </a:cubicBezTo>
                <a:lnTo>
                  <a:pt x="2161" y="3835"/>
                </a:lnTo>
                <a:cubicBezTo>
                  <a:pt x="2159" y="3835"/>
                  <a:pt x="2158" y="3834"/>
                  <a:pt x="2157" y="3833"/>
                </a:cubicBezTo>
                <a:lnTo>
                  <a:pt x="2152" y="3827"/>
                </a:lnTo>
                <a:cubicBezTo>
                  <a:pt x="2151" y="3825"/>
                  <a:pt x="2150" y="3822"/>
                  <a:pt x="2151" y="3819"/>
                </a:cubicBezTo>
                <a:lnTo>
                  <a:pt x="2153" y="3812"/>
                </a:lnTo>
                <a:cubicBezTo>
                  <a:pt x="2153" y="3811"/>
                  <a:pt x="2154" y="3810"/>
                  <a:pt x="2155" y="3809"/>
                </a:cubicBezTo>
                <a:lnTo>
                  <a:pt x="2163" y="3801"/>
                </a:lnTo>
                <a:cubicBezTo>
                  <a:pt x="2164" y="3800"/>
                  <a:pt x="2165" y="3799"/>
                  <a:pt x="2166" y="3799"/>
                </a:cubicBezTo>
                <a:lnTo>
                  <a:pt x="2173" y="3797"/>
                </a:lnTo>
                <a:cubicBezTo>
                  <a:pt x="2176" y="3796"/>
                  <a:pt x="2178" y="3796"/>
                  <a:pt x="2180" y="3798"/>
                </a:cubicBezTo>
                <a:lnTo>
                  <a:pt x="2186" y="3802"/>
                </a:lnTo>
                <a:cubicBezTo>
                  <a:pt x="2187" y="3803"/>
                  <a:pt x="2188" y="3804"/>
                  <a:pt x="2189" y="3805"/>
                </a:cubicBezTo>
                <a:lnTo>
                  <a:pt x="2195" y="3818"/>
                </a:lnTo>
                <a:cubicBezTo>
                  <a:pt x="2195" y="3819"/>
                  <a:pt x="2196" y="3821"/>
                  <a:pt x="2195" y="3822"/>
                </a:cubicBezTo>
                <a:lnTo>
                  <a:pt x="2194" y="3830"/>
                </a:lnTo>
                <a:cubicBezTo>
                  <a:pt x="2194" y="3833"/>
                  <a:pt x="2192" y="3836"/>
                  <a:pt x="2190" y="3837"/>
                </a:cubicBezTo>
                <a:lnTo>
                  <a:pt x="2183" y="3840"/>
                </a:lnTo>
                <a:cubicBezTo>
                  <a:pt x="2182" y="3840"/>
                  <a:pt x="2181" y="3840"/>
                  <a:pt x="2179" y="3840"/>
                </a:cubicBezTo>
                <a:lnTo>
                  <a:pt x="30" y="3840"/>
                </a:lnTo>
                <a:cubicBezTo>
                  <a:pt x="29" y="3840"/>
                  <a:pt x="28" y="3840"/>
                  <a:pt x="27" y="3840"/>
                </a:cubicBezTo>
                <a:lnTo>
                  <a:pt x="21" y="3837"/>
                </a:lnTo>
                <a:cubicBezTo>
                  <a:pt x="19" y="3835"/>
                  <a:pt x="17" y="3833"/>
                  <a:pt x="17" y="3831"/>
                </a:cubicBezTo>
                <a:lnTo>
                  <a:pt x="16" y="3824"/>
                </a:lnTo>
                <a:cubicBezTo>
                  <a:pt x="15" y="3822"/>
                  <a:pt x="16" y="3821"/>
                  <a:pt x="16" y="3820"/>
                </a:cubicBezTo>
                <a:lnTo>
                  <a:pt x="21" y="3807"/>
                </a:lnTo>
                <a:cubicBezTo>
                  <a:pt x="21" y="3805"/>
                  <a:pt x="22" y="3804"/>
                  <a:pt x="23" y="3803"/>
                </a:cubicBezTo>
                <a:lnTo>
                  <a:pt x="29" y="3798"/>
                </a:lnTo>
                <a:cubicBezTo>
                  <a:pt x="31" y="3797"/>
                  <a:pt x="34" y="3796"/>
                  <a:pt x="37" y="3797"/>
                </a:cubicBezTo>
                <a:lnTo>
                  <a:pt x="44" y="3799"/>
                </a:lnTo>
                <a:cubicBezTo>
                  <a:pt x="45" y="3799"/>
                  <a:pt x="46" y="3800"/>
                  <a:pt x="47" y="3801"/>
                </a:cubicBezTo>
                <a:lnTo>
                  <a:pt x="55" y="3809"/>
                </a:lnTo>
                <a:cubicBezTo>
                  <a:pt x="56" y="3810"/>
                  <a:pt x="57" y="3811"/>
                  <a:pt x="57" y="3812"/>
                </a:cubicBezTo>
                <a:lnTo>
                  <a:pt x="59" y="3819"/>
                </a:lnTo>
                <a:cubicBezTo>
                  <a:pt x="60" y="3822"/>
                  <a:pt x="59" y="3825"/>
                  <a:pt x="58" y="3827"/>
                </a:cubicBezTo>
                <a:lnTo>
                  <a:pt x="53" y="3833"/>
                </a:lnTo>
                <a:cubicBezTo>
                  <a:pt x="52" y="3834"/>
                  <a:pt x="51" y="3834"/>
                  <a:pt x="49" y="3835"/>
                </a:cubicBezTo>
                <a:lnTo>
                  <a:pt x="36" y="3840"/>
                </a:lnTo>
                <a:cubicBezTo>
                  <a:pt x="35" y="3840"/>
                  <a:pt x="34" y="3841"/>
                  <a:pt x="32" y="3840"/>
                </a:cubicBezTo>
                <a:lnTo>
                  <a:pt x="25" y="3839"/>
                </a:lnTo>
                <a:cubicBezTo>
                  <a:pt x="23" y="3839"/>
                  <a:pt x="21" y="3838"/>
                  <a:pt x="20" y="3835"/>
                </a:cubicBezTo>
                <a:lnTo>
                  <a:pt x="16" y="3828"/>
                </a:lnTo>
                <a:cubicBezTo>
                  <a:pt x="15" y="3827"/>
                  <a:pt x="14" y="3826"/>
                  <a:pt x="14" y="3824"/>
                </a:cubicBezTo>
                <a:lnTo>
                  <a:pt x="14" y="32"/>
                </a:lnTo>
                <a:close/>
                <a:moveTo>
                  <a:pt x="30" y="3824"/>
                </a:moveTo>
                <a:lnTo>
                  <a:pt x="29" y="3820"/>
                </a:lnTo>
                <a:lnTo>
                  <a:pt x="33" y="3827"/>
                </a:lnTo>
                <a:lnTo>
                  <a:pt x="28" y="3824"/>
                </a:lnTo>
                <a:lnTo>
                  <a:pt x="35" y="3825"/>
                </a:lnTo>
                <a:lnTo>
                  <a:pt x="31" y="3825"/>
                </a:lnTo>
                <a:lnTo>
                  <a:pt x="44" y="3820"/>
                </a:lnTo>
                <a:lnTo>
                  <a:pt x="40" y="3822"/>
                </a:lnTo>
                <a:lnTo>
                  <a:pt x="45" y="3816"/>
                </a:lnTo>
                <a:lnTo>
                  <a:pt x="44" y="3824"/>
                </a:lnTo>
                <a:lnTo>
                  <a:pt x="42" y="3817"/>
                </a:lnTo>
                <a:lnTo>
                  <a:pt x="44" y="3820"/>
                </a:lnTo>
                <a:lnTo>
                  <a:pt x="36" y="3812"/>
                </a:lnTo>
                <a:lnTo>
                  <a:pt x="39" y="3814"/>
                </a:lnTo>
                <a:lnTo>
                  <a:pt x="32" y="3812"/>
                </a:lnTo>
                <a:lnTo>
                  <a:pt x="40" y="3811"/>
                </a:lnTo>
                <a:lnTo>
                  <a:pt x="34" y="3816"/>
                </a:lnTo>
                <a:lnTo>
                  <a:pt x="36" y="3812"/>
                </a:lnTo>
                <a:lnTo>
                  <a:pt x="31" y="3825"/>
                </a:lnTo>
                <a:lnTo>
                  <a:pt x="31" y="3821"/>
                </a:lnTo>
                <a:lnTo>
                  <a:pt x="32" y="3828"/>
                </a:lnTo>
                <a:lnTo>
                  <a:pt x="28" y="3822"/>
                </a:lnTo>
                <a:lnTo>
                  <a:pt x="34" y="3825"/>
                </a:lnTo>
                <a:lnTo>
                  <a:pt x="30" y="3824"/>
                </a:lnTo>
                <a:lnTo>
                  <a:pt x="2179" y="3824"/>
                </a:lnTo>
                <a:lnTo>
                  <a:pt x="2176" y="3825"/>
                </a:lnTo>
                <a:lnTo>
                  <a:pt x="2183" y="3822"/>
                </a:lnTo>
                <a:lnTo>
                  <a:pt x="2179" y="3828"/>
                </a:lnTo>
                <a:lnTo>
                  <a:pt x="2180" y="3820"/>
                </a:lnTo>
                <a:lnTo>
                  <a:pt x="2180" y="3825"/>
                </a:lnTo>
                <a:lnTo>
                  <a:pt x="2174" y="3812"/>
                </a:lnTo>
                <a:lnTo>
                  <a:pt x="2177" y="3815"/>
                </a:lnTo>
                <a:lnTo>
                  <a:pt x="2171" y="3811"/>
                </a:lnTo>
                <a:lnTo>
                  <a:pt x="2178" y="3812"/>
                </a:lnTo>
                <a:lnTo>
                  <a:pt x="2171" y="3814"/>
                </a:lnTo>
                <a:lnTo>
                  <a:pt x="2174" y="3812"/>
                </a:lnTo>
                <a:lnTo>
                  <a:pt x="2166" y="3820"/>
                </a:lnTo>
                <a:lnTo>
                  <a:pt x="2168" y="3817"/>
                </a:lnTo>
                <a:lnTo>
                  <a:pt x="2166" y="3824"/>
                </a:lnTo>
                <a:lnTo>
                  <a:pt x="2165" y="3816"/>
                </a:lnTo>
                <a:lnTo>
                  <a:pt x="2170" y="3822"/>
                </a:lnTo>
                <a:lnTo>
                  <a:pt x="2166" y="3820"/>
                </a:lnTo>
                <a:lnTo>
                  <a:pt x="2180" y="3825"/>
                </a:lnTo>
                <a:lnTo>
                  <a:pt x="2176" y="3825"/>
                </a:lnTo>
                <a:lnTo>
                  <a:pt x="2183" y="3824"/>
                </a:lnTo>
                <a:lnTo>
                  <a:pt x="2177" y="3828"/>
                </a:lnTo>
                <a:lnTo>
                  <a:pt x="2180" y="3821"/>
                </a:lnTo>
                <a:lnTo>
                  <a:pt x="2179" y="3824"/>
                </a:lnTo>
                <a:lnTo>
                  <a:pt x="2179" y="32"/>
                </a:lnTo>
                <a:lnTo>
                  <a:pt x="2180" y="36"/>
                </a:lnTo>
                <a:lnTo>
                  <a:pt x="2177" y="30"/>
                </a:lnTo>
                <a:lnTo>
                  <a:pt x="2183" y="34"/>
                </a:lnTo>
                <a:lnTo>
                  <a:pt x="2175" y="33"/>
                </a:lnTo>
                <a:lnTo>
                  <a:pt x="2180" y="33"/>
                </a:lnTo>
                <a:lnTo>
                  <a:pt x="2166" y="39"/>
                </a:lnTo>
                <a:lnTo>
                  <a:pt x="2169" y="36"/>
                </a:lnTo>
                <a:lnTo>
                  <a:pt x="2165" y="42"/>
                </a:lnTo>
                <a:lnTo>
                  <a:pt x="2166" y="35"/>
                </a:lnTo>
                <a:lnTo>
                  <a:pt x="2168" y="42"/>
                </a:lnTo>
                <a:lnTo>
                  <a:pt x="2166" y="39"/>
                </a:lnTo>
                <a:lnTo>
                  <a:pt x="2174" y="47"/>
                </a:lnTo>
                <a:lnTo>
                  <a:pt x="2171" y="45"/>
                </a:lnTo>
                <a:lnTo>
                  <a:pt x="2178" y="47"/>
                </a:lnTo>
                <a:lnTo>
                  <a:pt x="2171" y="48"/>
                </a:lnTo>
                <a:lnTo>
                  <a:pt x="2177" y="44"/>
                </a:lnTo>
                <a:lnTo>
                  <a:pt x="2174" y="47"/>
                </a:lnTo>
                <a:lnTo>
                  <a:pt x="2180" y="33"/>
                </a:lnTo>
                <a:lnTo>
                  <a:pt x="2180" y="37"/>
                </a:lnTo>
                <a:lnTo>
                  <a:pt x="2179" y="29"/>
                </a:lnTo>
                <a:lnTo>
                  <a:pt x="2182" y="35"/>
                </a:lnTo>
                <a:lnTo>
                  <a:pt x="2175" y="31"/>
                </a:lnTo>
                <a:lnTo>
                  <a:pt x="2179" y="32"/>
                </a:lnTo>
                <a:lnTo>
                  <a:pt x="30" y="32"/>
                </a:lnTo>
                <a:lnTo>
                  <a:pt x="35" y="31"/>
                </a:lnTo>
                <a:lnTo>
                  <a:pt x="29" y="35"/>
                </a:lnTo>
                <a:lnTo>
                  <a:pt x="32" y="30"/>
                </a:lnTo>
                <a:lnTo>
                  <a:pt x="31" y="37"/>
                </a:lnTo>
                <a:lnTo>
                  <a:pt x="31" y="33"/>
                </a:lnTo>
                <a:lnTo>
                  <a:pt x="36" y="47"/>
                </a:lnTo>
                <a:lnTo>
                  <a:pt x="34" y="43"/>
                </a:lnTo>
                <a:lnTo>
                  <a:pt x="40" y="48"/>
                </a:lnTo>
                <a:lnTo>
                  <a:pt x="32" y="47"/>
                </a:lnTo>
                <a:lnTo>
                  <a:pt x="39" y="45"/>
                </a:lnTo>
                <a:lnTo>
                  <a:pt x="36" y="47"/>
                </a:lnTo>
                <a:lnTo>
                  <a:pt x="44" y="39"/>
                </a:lnTo>
                <a:lnTo>
                  <a:pt x="42" y="42"/>
                </a:lnTo>
                <a:lnTo>
                  <a:pt x="44" y="35"/>
                </a:lnTo>
                <a:lnTo>
                  <a:pt x="45" y="42"/>
                </a:lnTo>
                <a:lnTo>
                  <a:pt x="41" y="36"/>
                </a:lnTo>
                <a:lnTo>
                  <a:pt x="44" y="39"/>
                </a:lnTo>
                <a:lnTo>
                  <a:pt x="31" y="33"/>
                </a:lnTo>
                <a:lnTo>
                  <a:pt x="35" y="33"/>
                </a:lnTo>
                <a:lnTo>
                  <a:pt x="27" y="34"/>
                </a:lnTo>
                <a:lnTo>
                  <a:pt x="33" y="31"/>
                </a:lnTo>
                <a:lnTo>
                  <a:pt x="29" y="37"/>
                </a:lnTo>
                <a:lnTo>
                  <a:pt x="30" y="32"/>
                </a:lnTo>
                <a:lnTo>
                  <a:pt x="30" y="3824"/>
                </a:lnTo>
                <a:close/>
                <a:moveTo>
                  <a:pt x="46" y="3824"/>
                </a:moveTo>
                <a:cubicBezTo>
                  <a:pt x="46" y="3827"/>
                  <a:pt x="45" y="3830"/>
                  <a:pt x="42" y="3832"/>
                </a:cubicBezTo>
                <a:cubicBezTo>
                  <a:pt x="40" y="3833"/>
                  <a:pt x="36" y="3833"/>
                  <a:pt x="34" y="3831"/>
                </a:cubicBezTo>
                <a:lnTo>
                  <a:pt x="24" y="3824"/>
                </a:lnTo>
                <a:cubicBezTo>
                  <a:pt x="21" y="3822"/>
                  <a:pt x="20" y="3819"/>
                  <a:pt x="21" y="3816"/>
                </a:cubicBezTo>
                <a:cubicBezTo>
                  <a:pt x="21" y="3814"/>
                  <a:pt x="23" y="3811"/>
                  <a:pt x="26" y="3810"/>
                </a:cubicBezTo>
                <a:lnTo>
                  <a:pt x="39" y="3805"/>
                </a:lnTo>
                <a:cubicBezTo>
                  <a:pt x="41" y="3804"/>
                  <a:pt x="44" y="3804"/>
                  <a:pt x="47" y="3806"/>
                </a:cubicBezTo>
                <a:cubicBezTo>
                  <a:pt x="49" y="3808"/>
                  <a:pt x="50" y="3811"/>
                  <a:pt x="49" y="3814"/>
                </a:cubicBezTo>
                <a:lnTo>
                  <a:pt x="46" y="3827"/>
                </a:lnTo>
                <a:cubicBezTo>
                  <a:pt x="46" y="3830"/>
                  <a:pt x="43" y="3832"/>
                  <a:pt x="41" y="3833"/>
                </a:cubicBezTo>
                <a:cubicBezTo>
                  <a:pt x="38" y="3834"/>
                  <a:pt x="35" y="3833"/>
                  <a:pt x="33" y="3831"/>
                </a:cubicBezTo>
                <a:lnTo>
                  <a:pt x="25" y="3823"/>
                </a:lnTo>
                <a:cubicBezTo>
                  <a:pt x="23" y="3821"/>
                  <a:pt x="22" y="3818"/>
                  <a:pt x="23" y="3815"/>
                </a:cubicBezTo>
                <a:cubicBezTo>
                  <a:pt x="24" y="3812"/>
                  <a:pt x="26" y="3810"/>
                  <a:pt x="29" y="3810"/>
                </a:cubicBezTo>
                <a:lnTo>
                  <a:pt x="42" y="3807"/>
                </a:lnTo>
                <a:cubicBezTo>
                  <a:pt x="45" y="3806"/>
                  <a:pt x="48" y="3807"/>
                  <a:pt x="50" y="3809"/>
                </a:cubicBezTo>
                <a:cubicBezTo>
                  <a:pt x="51" y="3811"/>
                  <a:pt x="52" y="3815"/>
                  <a:pt x="51" y="3817"/>
                </a:cubicBezTo>
                <a:lnTo>
                  <a:pt x="46" y="3830"/>
                </a:lnTo>
                <a:cubicBezTo>
                  <a:pt x="45" y="3833"/>
                  <a:pt x="42" y="3835"/>
                  <a:pt x="40" y="3835"/>
                </a:cubicBezTo>
                <a:cubicBezTo>
                  <a:pt x="37" y="3836"/>
                  <a:pt x="34" y="3835"/>
                  <a:pt x="32" y="3832"/>
                </a:cubicBezTo>
                <a:lnTo>
                  <a:pt x="24" y="3821"/>
                </a:lnTo>
                <a:cubicBezTo>
                  <a:pt x="22" y="3819"/>
                  <a:pt x="22" y="3816"/>
                  <a:pt x="23" y="3813"/>
                </a:cubicBezTo>
                <a:cubicBezTo>
                  <a:pt x="25" y="3810"/>
                  <a:pt x="27" y="3808"/>
                  <a:pt x="30" y="3808"/>
                </a:cubicBezTo>
                <a:lnTo>
                  <a:pt x="2179" y="3808"/>
                </a:lnTo>
                <a:cubicBezTo>
                  <a:pt x="2182" y="3808"/>
                  <a:pt x="2185" y="3810"/>
                  <a:pt x="2186" y="3812"/>
                </a:cubicBezTo>
                <a:cubicBezTo>
                  <a:pt x="2188" y="3815"/>
                  <a:pt x="2188" y="3818"/>
                  <a:pt x="2186" y="3820"/>
                </a:cubicBezTo>
                <a:lnTo>
                  <a:pt x="2179" y="3832"/>
                </a:lnTo>
                <a:cubicBezTo>
                  <a:pt x="2178" y="3835"/>
                  <a:pt x="2175" y="3837"/>
                  <a:pt x="2172" y="3836"/>
                </a:cubicBezTo>
                <a:cubicBezTo>
                  <a:pt x="2169" y="3836"/>
                  <a:pt x="2166" y="3835"/>
                  <a:pt x="2165" y="3832"/>
                </a:cubicBezTo>
                <a:lnTo>
                  <a:pt x="2159" y="3819"/>
                </a:lnTo>
                <a:cubicBezTo>
                  <a:pt x="2158" y="3816"/>
                  <a:pt x="2158" y="3813"/>
                  <a:pt x="2160" y="3811"/>
                </a:cubicBezTo>
                <a:cubicBezTo>
                  <a:pt x="2162" y="3808"/>
                  <a:pt x="2165" y="3807"/>
                  <a:pt x="2168" y="3808"/>
                </a:cubicBezTo>
                <a:lnTo>
                  <a:pt x="2181" y="3810"/>
                </a:lnTo>
                <a:cubicBezTo>
                  <a:pt x="2184" y="3810"/>
                  <a:pt x="2186" y="3812"/>
                  <a:pt x="2187" y="3815"/>
                </a:cubicBezTo>
                <a:cubicBezTo>
                  <a:pt x="2188" y="3818"/>
                  <a:pt x="2187" y="3821"/>
                  <a:pt x="2185" y="3823"/>
                </a:cubicBezTo>
                <a:lnTo>
                  <a:pt x="2177" y="3831"/>
                </a:lnTo>
                <a:cubicBezTo>
                  <a:pt x="2175" y="3833"/>
                  <a:pt x="2172" y="3834"/>
                  <a:pt x="2169" y="3833"/>
                </a:cubicBezTo>
                <a:cubicBezTo>
                  <a:pt x="2166" y="3832"/>
                  <a:pt x="2164" y="3830"/>
                  <a:pt x="2164" y="3827"/>
                </a:cubicBezTo>
                <a:lnTo>
                  <a:pt x="2161" y="3814"/>
                </a:lnTo>
                <a:cubicBezTo>
                  <a:pt x="2160" y="3811"/>
                  <a:pt x="2161" y="3808"/>
                  <a:pt x="2163" y="3806"/>
                </a:cubicBezTo>
                <a:cubicBezTo>
                  <a:pt x="2165" y="3805"/>
                  <a:pt x="2168" y="3804"/>
                  <a:pt x="2171" y="3805"/>
                </a:cubicBezTo>
                <a:lnTo>
                  <a:pt x="2185" y="3810"/>
                </a:lnTo>
                <a:cubicBezTo>
                  <a:pt x="2188" y="3811"/>
                  <a:pt x="2190" y="3814"/>
                  <a:pt x="2190" y="3817"/>
                </a:cubicBezTo>
                <a:cubicBezTo>
                  <a:pt x="2191" y="3820"/>
                  <a:pt x="2189" y="3823"/>
                  <a:pt x="2187" y="3824"/>
                </a:cubicBezTo>
                <a:lnTo>
                  <a:pt x="2176" y="3831"/>
                </a:lnTo>
                <a:cubicBezTo>
                  <a:pt x="2173" y="3833"/>
                  <a:pt x="2170" y="3833"/>
                  <a:pt x="2168" y="3831"/>
                </a:cubicBezTo>
                <a:cubicBezTo>
                  <a:pt x="2165" y="3830"/>
                  <a:pt x="2163" y="3827"/>
                  <a:pt x="2163" y="3824"/>
                </a:cubicBezTo>
                <a:lnTo>
                  <a:pt x="2163" y="32"/>
                </a:lnTo>
                <a:cubicBezTo>
                  <a:pt x="2163" y="30"/>
                  <a:pt x="2165" y="27"/>
                  <a:pt x="2168" y="25"/>
                </a:cubicBezTo>
                <a:cubicBezTo>
                  <a:pt x="2170" y="24"/>
                  <a:pt x="2173" y="24"/>
                  <a:pt x="2176" y="26"/>
                </a:cubicBezTo>
                <a:lnTo>
                  <a:pt x="2188" y="34"/>
                </a:lnTo>
                <a:cubicBezTo>
                  <a:pt x="2190" y="35"/>
                  <a:pt x="2192" y="38"/>
                  <a:pt x="2191" y="41"/>
                </a:cubicBezTo>
                <a:cubicBezTo>
                  <a:pt x="2191" y="44"/>
                  <a:pt x="2189" y="47"/>
                  <a:pt x="2187" y="48"/>
                </a:cubicBezTo>
                <a:lnTo>
                  <a:pt x="2173" y="54"/>
                </a:lnTo>
                <a:cubicBezTo>
                  <a:pt x="2170" y="55"/>
                  <a:pt x="2167" y="55"/>
                  <a:pt x="2165" y="53"/>
                </a:cubicBezTo>
                <a:cubicBezTo>
                  <a:pt x="2162" y="51"/>
                  <a:pt x="2161" y="48"/>
                  <a:pt x="2162" y="45"/>
                </a:cubicBezTo>
                <a:lnTo>
                  <a:pt x="2164" y="32"/>
                </a:lnTo>
                <a:cubicBezTo>
                  <a:pt x="2164" y="29"/>
                  <a:pt x="2166" y="27"/>
                  <a:pt x="2169" y="26"/>
                </a:cubicBezTo>
                <a:cubicBezTo>
                  <a:pt x="2172" y="25"/>
                  <a:pt x="2175" y="26"/>
                  <a:pt x="2177" y="28"/>
                </a:cubicBezTo>
                <a:lnTo>
                  <a:pt x="2185" y="36"/>
                </a:lnTo>
                <a:cubicBezTo>
                  <a:pt x="2187" y="38"/>
                  <a:pt x="2188" y="41"/>
                  <a:pt x="2187" y="44"/>
                </a:cubicBezTo>
                <a:cubicBezTo>
                  <a:pt x="2186" y="47"/>
                  <a:pt x="2184" y="49"/>
                  <a:pt x="2181" y="49"/>
                </a:cubicBezTo>
                <a:lnTo>
                  <a:pt x="2168" y="51"/>
                </a:lnTo>
                <a:cubicBezTo>
                  <a:pt x="2165" y="52"/>
                  <a:pt x="2162" y="51"/>
                  <a:pt x="2160" y="48"/>
                </a:cubicBezTo>
                <a:cubicBezTo>
                  <a:pt x="2158" y="46"/>
                  <a:pt x="2158" y="43"/>
                  <a:pt x="2159" y="40"/>
                </a:cubicBezTo>
                <a:lnTo>
                  <a:pt x="2165" y="26"/>
                </a:lnTo>
                <a:cubicBezTo>
                  <a:pt x="2166" y="24"/>
                  <a:pt x="2169" y="22"/>
                  <a:pt x="2172" y="21"/>
                </a:cubicBezTo>
                <a:cubicBezTo>
                  <a:pt x="2175" y="21"/>
                  <a:pt x="2178" y="23"/>
                  <a:pt x="2179" y="25"/>
                </a:cubicBezTo>
                <a:lnTo>
                  <a:pt x="2186" y="36"/>
                </a:lnTo>
                <a:cubicBezTo>
                  <a:pt x="2188" y="39"/>
                  <a:pt x="2188" y="42"/>
                  <a:pt x="2186" y="44"/>
                </a:cubicBezTo>
                <a:cubicBezTo>
                  <a:pt x="2185" y="47"/>
                  <a:pt x="2182" y="48"/>
                  <a:pt x="2179" y="48"/>
                </a:cubicBezTo>
                <a:lnTo>
                  <a:pt x="30" y="48"/>
                </a:lnTo>
                <a:cubicBezTo>
                  <a:pt x="27" y="48"/>
                  <a:pt x="25" y="47"/>
                  <a:pt x="23" y="44"/>
                </a:cubicBezTo>
                <a:cubicBezTo>
                  <a:pt x="22" y="41"/>
                  <a:pt x="22" y="38"/>
                  <a:pt x="24" y="35"/>
                </a:cubicBezTo>
                <a:lnTo>
                  <a:pt x="32" y="25"/>
                </a:lnTo>
                <a:cubicBezTo>
                  <a:pt x="34" y="23"/>
                  <a:pt x="37" y="22"/>
                  <a:pt x="40" y="23"/>
                </a:cubicBezTo>
                <a:cubicBezTo>
                  <a:pt x="43" y="23"/>
                  <a:pt x="45" y="25"/>
                  <a:pt x="46" y="28"/>
                </a:cubicBezTo>
                <a:lnTo>
                  <a:pt x="51" y="42"/>
                </a:lnTo>
                <a:cubicBezTo>
                  <a:pt x="52" y="45"/>
                  <a:pt x="51" y="48"/>
                  <a:pt x="49" y="50"/>
                </a:cubicBezTo>
                <a:cubicBezTo>
                  <a:pt x="48" y="52"/>
                  <a:pt x="45" y="53"/>
                  <a:pt x="42" y="52"/>
                </a:cubicBezTo>
                <a:lnTo>
                  <a:pt x="29" y="49"/>
                </a:lnTo>
                <a:cubicBezTo>
                  <a:pt x="26" y="49"/>
                  <a:pt x="24" y="46"/>
                  <a:pt x="23" y="44"/>
                </a:cubicBezTo>
                <a:cubicBezTo>
                  <a:pt x="22" y="41"/>
                  <a:pt x="23" y="38"/>
                  <a:pt x="25" y="36"/>
                </a:cubicBezTo>
                <a:lnTo>
                  <a:pt x="33" y="28"/>
                </a:lnTo>
                <a:cubicBezTo>
                  <a:pt x="35" y="26"/>
                  <a:pt x="38" y="25"/>
                  <a:pt x="41" y="26"/>
                </a:cubicBezTo>
                <a:cubicBezTo>
                  <a:pt x="44" y="27"/>
                  <a:pt x="46" y="29"/>
                  <a:pt x="46" y="32"/>
                </a:cubicBezTo>
                <a:lnTo>
                  <a:pt x="48" y="45"/>
                </a:lnTo>
                <a:cubicBezTo>
                  <a:pt x="49" y="48"/>
                  <a:pt x="48" y="51"/>
                  <a:pt x="45" y="53"/>
                </a:cubicBezTo>
                <a:cubicBezTo>
                  <a:pt x="43" y="55"/>
                  <a:pt x="40" y="55"/>
                  <a:pt x="37" y="54"/>
                </a:cubicBezTo>
                <a:lnTo>
                  <a:pt x="24" y="48"/>
                </a:lnTo>
                <a:cubicBezTo>
                  <a:pt x="22" y="47"/>
                  <a:pt x="20" y="44"/>
                  <a:pt x="19" y="41"/>
                </a:cubicBezTo>
                <a:cubicBezTo>
                  <a:pt x="19" y="38"/>
                  <a:pt x="20" y="36"/>
                  <a:pt x="23" y="34"/>
                </a:cubicBezTo>
                <a:lnTo>
                  <a:pt x="34" y="26"/>
                </a:lnTo>
                <a:cubicBezTo>
                  <a:pt x="36" y="24"/>
                  <a:pt x="39" y="24"/>
                  <a:pt x="42" y="25"/>
                </a:cubicBezTo>
                <a:cubicBezTo>
                  <a:pt x="45" y="27"/>
                  <a:pt x="46" y="29"/>
                  <a:pt x="46" y="32"/>
                </a:cubicBezTo>
                <a:lnTo>
                  <a:pt x="46" y="3824"/>
                </a:lnTo>
                <a:close/>
                <a:moveTo>
                  <a:pt x="30" y="32"/>
                </a:moveTo>
                <a:lnTo>
                  <a:pt x="43" y="39"/>
                </a:lnTo>
                <a:lnTo>
                  <a:pt x="32" y="47"/>
                </a:lnTo>
                <a:lnTo>
                  <a:pt x="31" y="33"/>
                </a:lnTo>
                <a:lnTo>
                  <a:pt x="44" y="39"/>
                </a:lnTo>
                <a:lnTo>
                  <a:pt x="33" y="48"/>
                </a:lnTo>
                <a:lnTo>
                  <a:pt x="31" y="35"/>
                </a:lnTo>
                <a:lnTo>
                  <a:pt x="44" y="39"/>
                </a:lnTo>
                <a:lnTo>
                  <a:pt x="36" y="47"/>
                </a:lnTo>
                <a:lnTo>
                  <a:pt x="32" y="34"/>
                </a:lnTo>
                <a:lnTo>
                  <a:pt x="45" y="37"/>
                </a:lnTo>
                <a:lnTo>
                  <a:pt x="36" y="47"/>
                </a:lnTo>
                <a:lnTo>
                  <a:pt x="31" y="33"/>
                </a:lnTo>
                <a:lnTo>
                  <a:pt x="45" y="35"/>
                </a:lnTo>
                <a:lnTo>
                  <a:pt x="37" y="45"/>
                </a:lnTo>
                <a:lnTo>
                  <a:pt x="30" y="32"/>
                </a:lnTo>
                <a:lnTo>
                  <a:pt x="2179" y="32"/>
                </a:lnTo>
                <a:lnTo>
                  <a:pt x="2173" y="45"/>
                </a:lnTo>
                <a:lnTo>
                  <a:pt x="2166" y="34"/>
                </a:lnTo>
                <a:lnTo>
                  <a:pt x="2180" y="33"/>
                </a:lnTo>
                <a:lnTo>
                  <a:pt x="2174" y="47"/>
                </a:lnTo>
                <a:lnTo>
                  <a:pt x="2165" y="36"/>
                </a:lnTo>
                <a:lnTo>
                  <a:pt x="2178" y="34"/>
                </a:lnTo>
                <a:lnTo>
                  <a:pt x="2174" y="47"/>
                </a:lnTo>
                <a:lnTo>
                  <a:pt x="2166" y="39"/>
                </a:lnTo>
                <a:lnTo>
                  <a:pt x="2179" y="35"/>
                </a:lnTo>
                <a:lnTo>
                  <a:pt x="2177" y="48"/>
                </a:lnTo>
                <a:lnTo>
                  <a:pt x="2166" y="39"/>
                </a:lnTo>
                <a:lnTo>
                  <a:pt x="2180" y="33"/>
                </a:lnTo>
                <a:lnTo>
                  <a:pt x="2179" y="47"/>
                </a:lnTo>
                <a:lnTo>
                  <a:pt x="2167" y="39"/>
                </a:lnTo>
                <a:lnTo>
                  <a:pt x="2179" y="32"/>
                </a:lnTo>
                <a:lnTo>
                  <a:pt x="2179" y="3824"/>
                </a:lnTo>
                <a:lnTo>
                  <a:pt x="2167" y="3818"/>
                </a:lnTo>
                <a:lnTo>
                  <a:pt x="2178" y="3811"/>
                </a:lnTo>
                <a:lnTo>
                  <a:pt x="2180" y="3825"/>
                </a:lnTo>
                <a:lnTo>
                  <a:pt x="2166" y="3820"/>
                </a:lnTo>
                <a:lnTo>
                  <a:pt x="2176" y="3811"/>
                </a:lnTo>
                <a:lnTo>
                  <a:pt x="2179" y="3824"/>
                </a:lnTo>
                <a:lnTo>
                  <a:pt x="2166" y="3820"/>
                </a:lnTo>
                <a:lnTo>
                  <a:pt x="2174" y="3812"/>
                </a:lnTo>
                <a:lnTo>
                  <a:pt x="2178" y="3825"/>
                </a:lnTo>
                <a:lnTo>
                  <a:pt x="2165" y="3823"/>
                </a:lnTo>
                <a:lnTo>
                  <a:pt x="2174" y="3812"/>
                </a:lnTo>
                <a:lnTo>
                  <a:pt x="2180" y="3825"/>
                </a:lnTo>
                <a:lnTo>
                  <a:pt x="2166" y="3824"/>
                </a:lnTo>
                <a:lnTo>
                  <a:pt x="2173" y="3812"/>
                </a:lnTo>
                <a:lnTo>
                  <a:pt x="2179" y="3824"/>
                </a:lnTo>
                <a:lnTo>
                  <a:pt x="30" y="3824"/>
                </a:lnTo>
                <a:lnTo>
                  <a:pt x="37" y="3812"/>
                </a:lnTo>
                <a:lnTo>
                  <a:pt x="45" y="3823"/>
                </a:lnTo>
                <a:lnTo>
                  <a:pt x="31" y="3825"/>
                </a:lnTo>
                <a:lnTo>
                  <a:pt x="36" y="3812"/>
                </a:lnTo>
                <a:lnTo>
                  <a:pt x="45" y="3822"/>
                </a:lnTo>
                <a:lnTo>
                  <a:pt x="32" y="3825"/>
                </a:lnTo>
                <a:lnTo>
                  <a:pt x="36" y="3812"/>
                </a:lnTo>
                <a:lnTo>
                  <a:pt x="44" y="3820"/>
                </a:lnTo>
                <a:lnTo>
                  <a:pt x="31" y="3824"/>
                </a:lnTo>
                <a:lnTo>
                  <a:pt x="34" y="3811"/>
                </a:lnTo>
                <a:lnTo>
                  <a:pt x="44" y="3820"/>
                </a:lnTo>
                <a:lnTo>
                  <a:pt x="31" y="3825"/>
                </a:lnTo>
                <a:lnTo>
                  <a:pt x="33" y="3811"/>
                </a:lnTo>
                <a:lnTo>
                  <a:pt x="43" y="3818"/>
                </a:lnTo>
                <a:lnTo>
                  <a:pt x="30" y="3824"/>
                </a:lnTo>
                <a:lnTo>
                  <a:pt x="30" y="32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6" name="Rectangle 252"/>
          <p:cNvSpPr>
            <a:spLocks noChangeArrowheads="1"/>
          </p:cNvSpPr>
          <p:nvPr/>
        </p:nvSpPr>
        <p:spPr bwMode="auto">
          <a:xfrm>
            <a:off x="4298951" y="3875088"/>
            <a:ext cx="10001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Negotiations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77" name="Rectangle 253"/>
          <p:cNvSpPr>
            <a:spLocks noChangeArrowheads="1"/>
          </p:cNvSpPr>
          <p:nvPr/>
        </p:nvSpPr>
        <p:spPr bwMode="auto">
          <a:xfrm>
            <a:off x="4470401" y="4037013"/>
            <a:ext cx="6572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Confirm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78" name="Rectangle 254"/>
          <p:cNvSpPr>
            <a:spLocks noChangeArrowheads="1"/>
          </p:cNvSpPr>
          <p:nvPr/>
        </p:nvSpPr>
        <p:spPr bwMode="auto">
          <a:xfrm>
            <a:off x="4314826" y="4198938"/>
            <a:ext cx="9810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and Improve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79" name="Rectangle 255"/>
          <p:cNvSpPr>
            <a:spLocks noChangeArrowheads="1"/>
          </p:cNvSpPr>
          <p:nvPr/>
        </p:nvSpPr>
        <p:spPr bwMode="auto">
          <a:xfrm>
            <a:off x="4581526" y="4360863"/>
            <a:ext cx="4286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Prior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80" name="Rectangle 256"/>
          <p:cNvSpPr>
            <a:spLocks noChangeArrowheads="1"/>
          </p:cNvSpPr>
          <p:nvPr/>
        </p:nvSpPr>
        <p:spPr bwMode="auto">
          <a:xfrm>
            <a:off x="4322763" y="4532313"/>
            <a:ext cx="9525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Agreements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81" name="Rectangle 257"/>
          <p:cNvSpPr>
            <a:spLocks noChangeArrowheads="1"/>
          </p:cNvSpPr>
          <p:nvPr/>
        </p:nvSpPr>
        <p:spPr bwMode="auto">
          <a:xfrm>
            <a:off x="4105276" y="3705226"/>
            <a:ext cx="12858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2" name="Freeform 258"/>
          <p:cNvSpPr>
            <a:spLocks noEditPoints="1"/>
          </p:cNvSpPr>
          <p:nvPr/>
        </p:nvSpPr>
        <p:spPr bwMode="auto">
          <a:xfrm>
            <a:off x="4100513" y="3719513"/>
            <a:ext cx="1295400" cy="1905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8" y="0"/>
              </a:cxn>
              <a:cxn ang="0">
                <a:pos x="2168" y="0"/>
              </a:cxn>
              <a:cxn ang="0">
                <a:pos x="2176" y="8"/>
              </a:cxn>
              <a:cxn ang="0">
                <a:pos x="2176" y="24"/>
              </a:cxn>
              <a:cxn ang="0">
                <a:pos x="2168" y="32"/>
              </a:cxn>
              <a:cxn ang="0">
                <a:pos x="8" y="32"/>
              </a:cxn>
              <a:cxn ang="0">
                <a:pos x="0" y="24"/>
              </a:cxn>
              <a:cxn ang="0">
                <a:pos x="0" y="8"/>
              </a:cxn>
              <a:cxn ang="0">
                <a:pos x="16" y="24"/>
              </a:cxn>
              <a:cxn ang="0">
                <a:pos x="8" y="16"/>
              </a:cxn>
              <a:cxn ang="0">
                <a:pos x="2168" y="16"/>
              </a:cxn>
              <a:cxn ang="0">
                <a:pos x="2160" y="24"/>
              </a:cxn>
              <a:cxn ang="0">
                <a:pos x="2160" y="8"/>
              </a:cxn>
              <a:cxn ang="0">
                <a:pos x="2168" y="16"/>
              </a:cxn>
              <a:cxn ang="0">
                <a:pos x="8" y="16"/>
              </a:cxn>
              <a:cxn ang="0">
                <a:pos x="16" y="8"/>
              </a:cxn>
              <a:cxn ang="0">
                <a:pos x="16" y="24"/>
              </a:cxn>
            </a:cxnLst>
            <a:rect l="0" t="0" r="r" b="b"/>
            <a:pathLst>
              <a:path w="2176" h="32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2168" y="0"/>
                </a:lnTo>
                <a:cubicBezTo>
                  <a:pt x="2173" y="0"/>
                  <a:pt x="2176" y="4"/>
                  <a:pt x="2176" y="8"/>
                </a:cubicBezTo>
                <a:lnTo>
                  <a:pt x="2176" y="24"/>
                </a:lnTo>
                <a:cubicBezTo>
                  <a:pt x="2176" y="29"/>
                  <a:pt x="2173" y="32"/>
                  <a:pt x="2168" y="32"/>
                </a:cubicBezTo>
                <a:lnTo>
                  <a:pt x="8" y="32"/>
                </a:lnTo>
                <a:cubicBezTo>
                  <a:pt x="4" y="32"/>
                  <a:pt x="0" y="29"/>
                  <a:pt x="0" y="24"/>
                </a:cubicBezTo>
                <a:lnTo>
                  <a:pt x="0" y="8"/>
                </a:lnTo>
                <a:close/>
                <a:moveTo>
                  <a:pt x="16" y="24"/>
                </a:moveTo>
                <a:lnTo>
                  <a:pt x="8" y="16"/>
                </a:lnTo>
                <a:lnTo>
                  <a:pt x="2168" y="16"/>
                </a:lnTo>
                <a:lnTo>
                  <a:pt x="2160" y="24"/>
                </a:lnTo>
                <a:lnTo>
                  <a:pt x="2160" y="8"/>
                </a:lnTo>
                <a:lnTo>
                  <a:pt x="2168" y="16"/>
                </a:lnTo>
                <a:lnTo>
                  <a:pt x="8" y="16"/>
                </a:lnTo>
                <a:lnTo>
                  <a:pt x="16" y="8"/>
                </a:lnTo>
                <a:lnTo>
                  <a:pt x="16" y="24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3" name="Freeform 259"/>
          <p:cNvSpPr>
            <a:spLocks noEditPoints="1"/>
          </p:cNvSpPr>
          <p:nvPr/>
        </p:nvSpPr>
        <p:spPr bwMode="auto">
          <a:xfrm>
            <a:off x="4095751" y="3714751"/>
            <a:ext cx="1304925" cy="28575"/>
          </a:xfrm>
          <a:custGeom>
            <a:avLst/>
            <a:gdLst/>
            <a:ahLst/>
            <a:cxnLst>
              <a:cxn ang="0">
                <a:pos x="3" y="11"/>
              </a:cxn>
              <a:cxn ang="0">
                <a:pos x="16" y="0"/>
              </a:cxn>
              <a:cxn ang="0">
                <a:pos x="2182" y="3"/>
              </a:cxn>
              <a:cxn ang="0">
                <a:pos x="2192" y="16"/>
              </a:cxn>
              <a:cxn ang="0">
                <a:pos x="2190" y="38"/>
              </a:cxn>
              <a:cxn ang="0">
                <a:pos x="2176" y="48"/>
              </a:cxn>
              <a:cxn ang="0">
                <a:pos x="11" y="46"/>
              </a:cxn>
              <a:cxn ang="0">
                <a:pos x="0" y="32"/>
              </a:cxn>
              <a:cxn ang="0">
                <a:pos x="16" y="32"/>
              </a:cxn>
              <a:cxn ang="0">
                <a:pos x="22" y="35"/>
              </a:cxn>
              <a:cxn ang="0">
                <a:pos x="2176" y="32"/>
              </a:cxn>
              <a:cxn ang="0">
                <a:pos x="2179" y="27"/>
              </a:cxn>
              <a:cxn ang="0">
                <a:pos x="2176" y="16"/>
              </a:cxn>
              <a:cxn ang="0">
                <a:pos x="2171" y="14"/>
              </a:cxn>
              <a:cxn ang="0">
                <a:pos x="16" y="16"/>
              </a:cxn>
              <a:cxn ang="0">
                <a:pos x="14" y="22"/>
              </a:cxn>
              <a:cxn ang="0">
                <a:pos x="16" y="32"/>
              </a:cxn>
              <a:cxn ang="0">
                <a:pos x="28" y="40"/>
              </a:cxn>
              <a:cxn ang="0">
                <a:pos x="11" y="30"/>
              </a:cxn>
              <a:cxn ang="0">
                <a:pos x="16" y="16"/>
              </a:cxn>
              <a:cxn ang="0">
                <a:pos x="2184" y="21"/>
              </a:cxn>
              <a:cxn ang="0">
                <a:pos x="2174" y="38"/>
              </a:cxn>
              <a:cxn ang="0">
                <a:pos x="2160" y="32"/>
              </a:cxn>
              <a:cxn ang="0">
                <a:pos x="2165" y="9"/>
              </a:cxn>
              <a:cxn ang="0">
                <a:pos x="2182" y="19"/>
              </a:cxn>
              <a:cxn ang="0">
                <a:pos x="2176" y="32"/>
              </a:cxn>
              <a:cxn ang="0">
                <a:pos x="9" y="28"/>
              </a:cxn>
              <a:cxn ang="0">
                <a:pos x="19" y="11"/>
              </a:cxn>
              <a:cxn ang="0">
                <a:pos x="32" y="16"/>
              </a:cxn>
              <a:cxn ang="0">
                <a:pos x="16" y="16"/>
              </a:cxn>
              <a:cxn ang="0">
                <a:pos x="22" y="30"/>
              </a:cxn>
              <a:cxn ang="0">
                <a:pos x="2176" y="16"/>
              </a:cxn>
              <a:cxn ang="0">
                <a:pos x="2163" y="22"/>
              </a:cxn>
              <a:cxn ang="0">
                <a:pos x="2176" y="32"/>
              </a:cxn>
              <a:cxn ang="0">
                <a:pos x="2171" y="19"/>
              </a:cxn>
              <a:cxn ang="0">
                <a:pos x="16" y="32"/>
              </a:cxn>
              <a:cxn ang="0">
                <a:pos x="30" y="27"/>
              </a:cxn>
              <a:cxn ang="0">
                <a:pos x="16" y="16"/>
              </a:cxn>
            </a:cxnLst>
            <a:rect l="0" t="0" r="r" b="b"/>
            <a:pathLst>
              <a:path w="2192" h="48">
                <a:moveTo>
                  <a:pt x="0" y="16"/>
                </a:moveTo>
                <a:cubicBezTo>
                  <a:pt x="0" y="14"/>
                  <a:pt x="1" y="12"/>
                  <a:pt x="3" y="11"/>
                </a:cubicBezTo>
                <a:lnTo>
                  <a:pt x="11" y="3"/>
                </a:lnTo>
                <a:cubicBezTo>
                  <a:pt x="12" y="1"/>
                  <a:pt x="14" y="0"/>
                  <a:pt x="16" y="0"/>
                </a:cubicBezTo>
                <a:lnTo>
                  <a:pt x="2176" y="0"/>
                </a:lnTo>
                <a:cubicBezTo>
                  <a:pt x="2179" y="0"/>
                  <a:pt x="2181" y="1"/>
                  <a:pt x="2182" y="3"/>
                </a:cubicBezTo>
                <a:lnTo>
                  <a:pt x="2190" y="11"/>
                </a:lnTo>
                <a:cubicBezTo>
                  <a:pt x="2192" y="12"/>
                  <a:pt x="2192" y="14"/>
                  <a:pt x="2192" y="16"/>
                </a:cubicBezTo>
                <a:lnTo>
                  <a:pt x="2192" y="32"/>
                </a:lnTo>
                <a:cubicBezTo>
                  <a:pt x="2192" y="35"/>
                  <a:pt x="2192" y="37"/>
                  <a:pt x="2190" y="38"/>
                </a:cubicBezTo>
                <a:lnTo>
                  <a:pt x="2182" y="46"/>
                </a:lnTo>
                <a:cubicBezTo>
                  <a:pt x="2181" y="48"/>
                  <a:pt x="2179" y="48"/>
                  <a:pt x="2176" y="48"/>
                </a:cubicBezTo>
                <a:lnTo>
                  <a:pt x="16" y="48"/>
                </a:lnTo>
                <a:cubicBezTo>
                  <a:pt x="14" y="48"/>
                  <a:pt x="12" y="48"/>
                  <a:pt x="11" y="46"/>
                </a:cubicBezTo>
                <a:lnTo>
                  <a:pt x="3" y="38"/>
                </a:lnTo>
                <a:cubicBezTo>
                  <a:pt x="1" y="37"/>
                  <a:pt x="0" y="35"/>
                  <a:pt x="0" y="32"/>
                </a:cubicBezTo>
                <a:lnTo>
                  <a:pt x="0" y="16"/>
                </a:lnTo>
                <a:close/>
                <a:moveTo>
                  <a:pt x="16" y="32"/>
                </a:moveTo>
                <a:lnTo>
                  <a:pt x="14" y="27"/>
                </a:lnTo>
                <a:lnTo>
                  <a:pt x="22" y="35"/>
                </a:lnTo>
                <a:lnTo>
                  <a:pt x="16" y="32"/>
                </a:lnTo>
                <a:lnTo>
                  <a:pt x="2176" y="32"/>
                </a:lnTo>
                <a:lnTo>
                  <a:pt x="2171" y="35"/>
                </a:lnTo>
                <a:lnTo>
                  <a:pt x="2179" y="27"/>
                </a:lnTo>
                <a:lnTo>
                  <a:pt x="2176" y="32"/>
                </a:lnTo>
                <a:lnTo>
                  <a:pt x="2176" y="16"/>
                </a:lnTo>
                <a:lnTo>
                  <a:pt x="2179" y="22"/>
                </a:lnTo>
                <a:lnTo>
                  <a:pt x="2171" y="14"/>
                </a:lnTo>
                <a:lnTo>
                  <a:pt x="2176" y="16"/>
                </a:lnTo>
                <a:lnTo>
                  <a:pt x="16" y="16"/>
                </a:lnTo>
                <a:lnTo>
                  <a:pt x="22" y="14"/>
                </a:lnTo>
                <a:lnTo>
                  <a:pt x="14" y="22"/>
                </a:lnTo>
                <a:lnTo>
                  <a:pt x="16" y="16"/>
                </a:lnTo>
                <a:lnTo>
                  <a:pt x="16" y="32"/>
                </a:lnTo>
                <a:close/>
                <a:moveTo>
                  <a:pt x="32" y="32"/>
                </a:moveTo>
                <a:cubicBezTo>
                  <a:pt x="32" y="36"/>
                  <a:pt x="31" y="39"/>
                  <a:pt x="28" y="40"/>
                </a:cubicBezTo>
                <a:cubicBezTo>
                  <a:pt x="25" y="41"/>
                  <a:pt x="21" y="40"/>
                  <a:pt x="19" y="38"/>
                </a:cubicBezTo>
                <a:lnTo>
                  <a:pt x="11" y="30"/>
                </a:lnTo>
                <a:cubicBezTo>
                  <a:pt x="9" y="28"/>
                  <a:pt x="8" y="24"/>
                  <a:pt x="9" y="21"/>
                </a:cubicBezTo>
                <a:cubicBezTo>
                  <a:pt x="10" y="18"/>
                  <a:pt x="13" y="16"/>
                  <a:pt x="16" y="16"/>
                </a:cubicBezTo>
                <a:lnTo>
                  <a:pt x="2176" y="16"/>
                </a:lnTo>
                <a:cubicBezTo>
                  <a:pt x="2180" y="16"/>
                  <a:pt x="2183" y="18"/>
                  <a:pt x="2184" y="21"/>
                </a:cubicBezTo>
                <a:cubicBezTo>
                  <a:pt x="2185" y="24"/>
                  <a:pt x="2184" y="28"/>
                  <a:pt x="2182" y="30"/>
                </a:cubicBezTo>
                <a:lnTo>
                  <a:pt x="2174" y="38"/>
                </a:lnTo>
                <a:cubicBezTo>
                  <a:pt x="2172" y="40"/>
                  <a:pt x="2168" y="41"/>
                  <a:pt x="2165" y="40"/>
                </a:cubicBezTo>
                <a:cubicBezTo>
                  <a:pt x="2162" y="39"/>
                  <a:pt x="2160" y="36"/>
                  <a:pt x="2160" y="32"/>
                </a:cubicBezTo>
                <a:lnTo>
                  <a:pt x="2160" y="16"/>
                </a:lnTo>
                <a:cubicBezTo>
                  <a:pt x="2160" y="13"/>
                  <a:pt x="2162" y="10"/>
                  <a:pt x="2165" y="9"/>
                </a:cubicBezTo>
                <a:cubicBezTo>
                  <a:pt x="2168" y="8"/>
                  <a:pt x="2172" y="9"/>
                  <a:pt x="2174" y="11"/>
                </a:cubicBezTo>
                <a:lnTo>
                  <a:pt x="2182" y="19"/>
                </a:lnTo>
                <a:cubicBezTo>
                  <a:pt x="2184" y="21"/>
                  <a:pt x="2185" y="25"/>
                  <a:pt x="2184" y="28"/>
                </a:cubicBezTo>
                <a:cubicBezTo>
                  <a:pt x="2183" y="31"/>
                  <a:pt x="2180" y="32"/>
                  <a:pt x="2176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32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2176" y="16"/>
                </a:lnTo>
                <a:lnTo>
                  <a:pt x="2171" y="30"/>
                </a:lnTo>
                <a:lnTo>
                  <a:pt x="2163" y="22"/>
                </a:lnTo>
                <a:lnTo>
                  <a:pt x="2176" y="16"/>
                </a:lnTo>
                <a:lnTo>
                  <a:pt x="2176" y="32"/>
                </a:lnTo>
                <a:lnTo>
                  <a:pt x="2163" y="27"/>
                </a:lnTo>
                <a:lnTo>
                  <a:pt x="2171" y="19"/>
                </a:lnTo>
                <a:lnTo>
                  <a:pt x="2176" y="32"/>
                </a:lnTo>
                <a:lnTo>
                  <a:pt x="16" y="32"/>
                </a:lnTo>
                <a:lnTo>
                  <a:pt x="22" y="19"/>
                </a:lnTo>
                <a:lnTo>
                  <a:pt x="30" y="27"/>
                </a:lnTo>
                <a:lnTo>
                  <a:pt x="16" y="32"/>
                </a:lnTo>
                <a:lnTo>
                  <a:pt x="16" y="16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4" name="Freeform 260"/>
          <p:cNvSpPr>
            <a:spLocks noEditPoints="1"/>
          </p:cNvSpPr>
          <p:nvPr/>
        </p:nvSpPr>
        <p:spPr bwMode="auto">
          <a:xfrm>
            <a:off x="4100513" y="3709988"/>
            <a:ext cx="1304925" cy="28575"/>
          </a:xfrm>
          <a:custGeom>
            <a:avLst/>
            <a:gdLst/>
            <a:ahLst/>
            <a:cxnLst>
              <a:cxn ang="0">
                <a:pos x="3" y="11"/>
              </a:cxn>
              <a:cxn ang="0">
                <a:pos x="16" y="0"/>
              </a:cxn>
              <a:cxn ang="0">
                <a:pos x="2182" y="3"/>
              </a:cxn>
              <a:cxn ang="0">
                <a:pos x="2192" y="16"/>
              </a:cxn>
              <a:cxn ang="0">
                <a:pos x="2190" y="38"/>
              </a:cxn>
              <a:cxn ang="0">
                <a:pos x="2176" y="48"/>
              </a:cxn>
              <a:cxn ang="0">
                <a:pos x="11" y="46"/>
              </a:cxn>
              <a:cxn ang="0">
                <a:pos x="0" y="32"/>
              </a:cxn>
              <a:cxn ang="0">
                <a:pos x="16" y="32"/>
              </a:cxn>
              <a:cxn ang="0">
                <a:pos x="22" y="35"/>
              </a:cxn>
              <a:cxn ang="0">
                <a:pos x="2176" y="32"/>
              </a:cxn>
              <a:cxn ang="0">
                <a:pos x="2179" y="27"/>
              </a:cxn>
              <a:cxn ang="0">
                <a:pos x="2176" y="16"/>
              </a:cxn>
              <a:cxn ang="0">
                <a:pos x="2171" y="14"/>
              </a:cxn>
              <a:cxn ang="0">
                <a:pos x="16" y="16"/>
              </a:cxn>
              <a:cxn ang="0">
                <a:pos x="14" y="22"/>
              </a:cxn>
              <a:cxn ang="0">
                <a:pos x="16" y="32"/>
              </a:cxn>
              <a:cxn ang="0">
                <a:pos x="28" y="40"/>
              </a:cxn>
              <a:cxn ang="0">
                <a:pos x="11" y="30"/>
              </a:cxn>
              <a:cxn ang="0">
                <a:pos x="16" y="16"/>
              </a:cxn>
              <a:cxn ang="0">
                <a:pos x="2184" y="21"/>
              </a:cxn>
              <a:cxn ang="0">
                <a:pos x="2174" y="38"/>
              </a:cxn>
              <a:cxn ang="0">
                <a:pos x="2160" y="32"/>
              </a:cxn>
              <a:cxn ang="0">
                <a:pos x="2165" y="9"/>
              </a:cxn>
              <a:cxn ang="0">
                <a:pos x="2182" y="19"/>
              </a:cxn>
              <a:cxn ang="0">
                <a:pos x="2176" y="32"/>
              </a:cxn>
              <a:cxn ang="0">
                <a:pos x="9" y="28"/>
              </a:cxn>
              <a:cxn ang="0">
                <a:pos x="19" y="11"/>
              </a:cxn>
              <a:cxn ang="0">
                <a:pos x="32" y="16"/>
              </a:cxn>
              <a:cxn ang="0">
                <a:pos x="16" y="16"/>
              </a:cxn>
              <a:cxn ang="0">
                <a:pos x="22" y="30"/>
              </a:cxn>
              <a:cxn ang="0">
                <a:pos x="2176" y="16"/>
              </a:cxn>
              <a:cxn ang="0">
                <a:pos x="2163" y="22"/>
              </a:cxn>
              <a:cxn ang="0">
                <a:pos x="2176" y="32"/>
              </a:cxn>
              <a:cxn ang="0">
                <a:pos x="2171" y="19"/>
              </a:cxn>
              <a:cxn ang="0">
                <a:pos x="16" y="32"/>
              </a:cxn>
              <a:cxn ang="0">
                <a:pos x="30" y="27"/>
              </a:cxn>
              <a:cxn ang="0">
                <a:pos x="16" y="16"/>
              </a:cxn>
            </a:cxnLst>
            <a:rect l="0" t="0" r="r" b="b"/>
            <a:pathLst>
              <a:path w="2192" h="48">
                <a:moveTo>
                  <a:pt x="0" y="16"/>
                </a:moveTo>
                <a:cubicBezTo>
                  <a:pt x="0" y="14"/>
                  <a:pt x="1" y="12"/>
                  <a:pt x="3" y="11"/>
                </a:cubicBezTo>
                <a:lnTo>
                  <a:pt x="11" y="3"/>
                </a:lnTo>
                <a:cubicBezTo>
                  <a:pt x="12" y="1"/>
                  <a:pt x="14" y="0"/>
                  <a:pt x="16" y="0"/>
                </a:cubicBezTo>
                <a:lnTo>
                  <a:pt x="2176" y="0"/>
                </a:lnTo>
                <a:cubicBezTo>
                  <a:pt x="2179" y="0"/>
                  <a:pt x="2181" y="1"/>
                  <a:pt x="2182" y="3"/>
                </a:cubicBezTo>
                <a:lnTo>
                  <a:pt x="2190" y="11"/>
                </a:lnTo>
                <a:cubicBezTo>
                  <a:pt x="2192" y="12"/>
                  <a:pt x="2192" y="14"/>
                  <a:pt x="2192" y="16"/>
                </a:cubicBezTo>
                <a:lnTo>
                  <a:pt x="2192" y="32"/>
                </a:lnTo>
                <a:cubicBezTo>
                  <a:pt x="2192" y="35"/>
                  <a:pt x="2192" y="37"/>
                  <a:pt x="2190" y="38"/>
                </a:cubicBezTo>
                <a:lnTo>
                  <a:pt x="2182" y="46"/>
                </a:lnTo>
                <a:cubicBezTo>
                  <a:pt x="2181" y="48"/>
                  <a:pt x="2179" y="48"/>
                  <a:pt x="2176" y="48"/>
                </a:cubicBezTo>
                <a:lnTo>
                  <a:pt x="16" y="48"/>
                </a:lnTo>
                <a:cubicBezTo>
                  <a:pt x="14" y="48"/>
                  <a:pt x="12" y="48"/>
                  <a:pt x="11" y="46"/>
                </a:cubicBezTo>
                <a:lnTo>
                  <a:pt x="3" y="38"/>
                </a:lnTo>
                <a:cubicBezTo>
                  <a:pt x="1" y="37"/>
                  <a:pt x="0" y="35"/>
                  <a:pt x="0" y="32"/>
                </a:cubicBezTo>
                <a:lnTo>
                  <a:pt x="0" y="16"/>
                </a:lnTo>
                <a:close/>
                <a:moveTo>
                  <a:pt x="16" y="32"/>
                </a:moveTo>
                <a:lnTo>
                  <a:pt x="14" y="27"/>
                </a:lnTo>
                <a:lnTo>
                  <a:pt x="22" y="35"/>
                </a:lnTo>
                <a:lnTo>
                  <a:pt x="16" y="32"/>
                </a:lnTo>
                <a:lnTo>
                  <a:pt x="2176" y="32"/>
                </a:lnTo>
                <a:lnTo>
                  <a:pt x="2171" y="35"/>
                </a:lnTo>
                <a:lnTo>
                  <a:pt x="2179" y="27"/>
                </a:lnTo>
                <a:lnTo>
                  <a:pt x="2176" y="32"/>
                </a:lnTo>
                <a:lnTo>
                  <a:pt x="2176" y="16"/>
                </a:lnTo>
                <a:lnTo>
                  <a:pt x="2179" y="22"/>
                </a:lnTo>
                <a:lnTo>
                  <a:pt x="2171" y="14"/>
                </a:lnTo>
                <a:lnTo>
                  <a:pt x="2176" y="16"/>
                </a:lnTo>
                <a:lnTo>
                  <a:pt x="16" y="16"/>
                </a:lnTo>
                <a:lnTo>
                  <a:pt x="22" y="14"/>
                </a:lnTo>
                <a:lnTo>
                  <a:pt x="14" y="22"/>
                </a:lnTo>
                <a:lnTo>
                  <a:pt x="16" y="16"/>
                </a:lnTo>
                <a:lnTo>
                  <a:pt x="16" y="32"/>
                </a:lnTo>
                <a:close/>
                <a:moveTo>
                  <a:pt x="32" y="32"/>
                </a:moveTo>
                <a:cubicBezTo>
                  <a:pt x="32" y="36"/>
                  <a:pt x="31" y="39"/>
                  <a:pt x="28" y="40"/>
                </a:cubicBezTo>
                <a:cubicBezTo>
                  <a:pt x="25" y="41"/>
                  <a:pt x="21" y="40"/>
                  <a:pt x="19" y="38"/>
                </a:cubicBezTo>
                <a:lnTo>
                  <a:pt x="11" y="30"/>
                </a:lnTo>
                <a:cubicBezTo>
                  <a:pt x="9" y="28"/>
                  <a:pt x="8" y="24"/>
                  <a:pt x="9" y="21"/>
                </a:cubicBezTo>
                <a:cubicBezTo>
                  <a:pt x="10" y="18"/>
                  <a:pt x="13" y="16"/>
                  <a:pt x="16" y="16"/>
                </a:cubicBezTo>
                <a:lnTo>
                  <a:pt x="2176" y="16"/>
                </a:lnTo>
                <a:cubicBezTo>
                  <a:pt x="2180" y="16"/>
                  <a:pt x="2183" y="18"/>
                  <a:pt x="2184" y="21"/>
                </a:cubicBezTo>
                <a:cubicBezTo>
                  <a:pt x="2185" y="24"/>
                  <a:pt x="2184" y="28"/>
                  <a:pt x="2182" y="30"/>
                </a:cubicBezTo>
                <a:lnTo>
                  <a:pt x="2174" y="38"/>
                </a:lnTo>
                <a:cubicBezTo>
                  <a:pt x="2172" y="40"/>
                  <a:pt x="2168" y="41"/>
                  <a:pt x="2165" y="40"/>
                </a:cubicBezTo>
                <a:cubicBezTo>
                  <a:pt x="2162" y="39"/>
                  <a:pt x="2160" y="36"/>
                  <a:pt x="2160" y="32"/>
                </a:cubicBezTo>
                <a:lnTo>
                  <a:pt x="2160" y="16"/>
                </a:lnTo>
                <a:cubicBezTo>
                  <a:pt x="2160" y="13"/>
                  <a:pt x="2162" y="10"/>
                  <a:pt x="2165" y="9"/>
                </a:cubicBezTo>
                <a:cubicBezTo>
                  <a:pt x="2168" y="8"/>
                  <a:pt x="2172" y="9"/>
                  <a:pt x="2174" y="11"/>
                </a:cubicBezTo>
                <a:lnTo>
                  <a:pt x="2182" y="19"/>
                </a:lnTo>
                <a:cubicBezTo>
                  <a:pt x="2184" y="21"/>
                  <a:pt x="2185" y="25"/>
                  <a:pt x="2184" y="28"/>
                </a:cubicBezTo>
                <a:cubicBezTo>
                  <a:pt x="2183" y="31"/>
                  <a:pt x="2180" y="32"/>
                  <a:pt x="2176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32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2176" y="16"/>
                </a:lnTo>
                <a:lnTo>
                  <a:pt x="2171" y="30"/>
                </a:lnTo>
                <a:lnTo>
                  <a:pt x="2163" y="22"/>
                </a:lnTo>
                <a:lnTo>
                  <a:pt x="2176" y="16"/>
                </a:lnTo>
                <a:lnTo>
                  <a:pt x="2176" y="32"/>
                </a:lnTo>
                <a:lnTo>
                  <a:pt x="2163" y="27"/>
                </a:lnTo>
                <a:lnTo>
                  <a:pt x="2171" y="19"/>
                </a:lnTo>
                <a:lnTo>
                  <a:pt x="2176" y="32"/>
                </a:lnTo>
                <a:lnTo>
                  <a:pt x="16" y="32"/>
                </a:lnTo>
                <a:lnTo>
                  <a:pt x="22" y="19"/>
                </a:lnTo>
                <a:lnTo>
                  <a:pt x="30" y="27"/>
                </a:lnTo>
                <a:lnTo>
                  <a:pt x="16" y="32"/>
                </a:lnTo>
                <a:lnTo>
                  <a:pt x="16" y="1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5" name="Freeform 261"/>
          <p:cNvSpPr>
            <a:spLocks noEditPoints="1"/>
          </p:cNvSpPr>
          <p:nvPr/>
        </p:nvSpPr>
        <p:spPr bwMode="auto">
          <a:xfrm>
            <a:off x="4095751" y="3705226"/>
            <a:ext cx="1314450" cy="38100"/>
          </a:xfrm>
          <a:custGeom>
            <a:avLst/>
            <a:gdLst/>
            <a:ahLst/>
            <a:cxnLst>
              <a:cxn ang="0">
                <a:pos x="15" y="5"/>
              </a:cxn>
              <a:cxn ang="0">
                <a:pos x="2196" y="6"/>
              </a:cxn>
              <a:cxn ang="0">
                <a:pos x="2208" y="43"/>
              </a:cxn>
              <a:cxn ang="0">
                <a:pos x="2184" y="64"/>
              </a:cxn>
              <a:cxn ang="0">
                <a:pos x="4" y="50"/>
              </a:cxn>
              <a:cxn ang="0">
                <a:pos x="19" y="43"/>
              </a:cxn>
              <a:cxn ang="0">
                <a:pos x="2184" y="48"/>
              </a:cxn>
              <a:cxn ang="0">
                <a:pos x="2193" y="38"/>
              </a:cxn>
              <a:cxn ang="0">
                <a:pos x="2185" y="17"/>
              </a:cxn>
              <a:cxn ang="0">
                <a:pos x="24" y="18"/>
              </a:cxn>
              <a:cxn ang="0">
                <a:pos x="16" y="40"/>
              </a:cxn>
              <a:cxn ang="0">
                <a:pos x="28" y="30"/>
              </a:cxn>
              <a:cxn ang="0">
                <a:pos x="24" y="32"/>
              </a:cxn>
              <a:cxn ang="0">
                <a:pos x="2174" y="38"/>
              </a:cxn>
              <a:cxn ang="0">
                <a:pos x="2176" y="40"/>
              </a:cxn>
              <a:cxn ang="0">
                <a:pos x="2182" y="36"/>
              </a:cxn>
              <a:cxn ang="0">
                <a:pos x="2184" y="32"/>
              </a:cxn>
              <a:cxn ang="0">
                <a:pos x="36" y="28"/>
              </a:cxn>
              <a:cxn ang="0">
                <a:pos x="32" y="24"/>
              </a:cxn>
              <a:cxn ang="0">
                <a:pos x="25" y="17"/>
              </a:cxn>
              <a:cxn ang="0">
                <a:pos x="2176" y="30"/>
              </a:cxn>
              <a:cxn ang="0">
                <a:pos x="2192" y="40"/>
              </a:cxn>
              <a:cxn ang="0">
                <a:pos x="2180" y="34"/>
              </a:cxn>
              <a:cxn ang="0">
                <a:pos x="17" y="41"/>
              </a:cxn>
              <a:cxn ang="0">
                <a:pos x="48" y="44"/>
              </a:cxn>
              <a:cxn ang="0">
                <a:pos x="12" y="40"/>
              </a:cxn>
              <a:cxn ang="0">
                <a:pos x="2189" y="18"/>
              </a:cxn>
              <a:cxn ang="0">
                <a:pos x="2184" y="54"/>
              </a:cxn>
              <a:cxn ang="0">
                <a:pos x="2162" y="20"/>
              </a:cxn>
              <a:cxn ang="0">
                <a:pos x="2198" y="26"/>
              </a:cxn>
              <a:cxn ang="0">
                <a:pos x="20" y="47"/>
              </a:cxn>
              <a:cxn ang="0">
                <a:pos x="26" y="12"/>
              </a:cxn>
              <a:cxn ang="0">
                <a:pos x="32" y="24"/>
              </a:cxn>
              <a:cxn ang="0">
                <a:pos x="25" y="33"/>
              </a:cxn>
              <a:cxn ang="0">
                <a:pos x="2184" y="32"/>
              </a:cxn>
              <a:cxn ang="0">
                <a:pos x="2177" y="25"/>
              </a:cxn>
              <a:cxn ang="0">
                <a:pos x="2176" y="40"/>
              </a:cxn>
              <a:cxn ang="0">
                <a:pos x="2185" y="33"/>
              </a:cxn>
              <a:cxn ang="0">
                <a:pos x="24" y="32"/>
              </a:cxn>
              <a:cxn ang="0">
                <a:pos x="33" y="41"/>
              </a:cxn>
              <a:cxn ang="0">
                <a:pos x="32" y="24"/>
              </a:cxn>
              <a:cxn ang="0">
                <a:pos x="44" y="36"/>
              </a:cxn>
              <a:cxn ang="0">
                <a:pos x="24" y="16"/>
              </a:cxn>
              <a:cxn ang="0">
                <a:pos x="2174" y="44"/>
              </a:cxn>
              <a:cxn ang="0">
                <a:pos x="2192" y="24"/>
              </a:cxn>
              <a:cxn ang="0">
                <a:pos x="2166" y="30"/>
              </a:cxn>
              <a:cxn ang="0">
                <a:pos x="2184" y="48"/>
              </a:cxn>
              <a:cxn ang="0">
                <a:pos x="36" y="22"/>
              </a:cxn>
              <a:cxn ang="0">
                <a:pos x="16" y="40"/>
              </a:cxn>
              <a:cxn ang="0">
                <a:pos x="25" y="33"/>
              </a:cxn>
              <a:cxn ang="0">
                <a:pos x="2172" y="30"/>
              </a:cxn>
              <a:cxn ang="0">
                <a:pos x="2176" y="24"/>
              </a:cxn>
              <a:cxn ang="0">
                <a:pos x="2177" y="22"/>
              </a:cxn>
              <a:cxn ang="0">
                <a:pos x="33" y="25"/>
              </a:cxn>
            </a:cxnLst>
            <a:rect l="0" t="0" r="r" b="b"/>
            <a:pathLst>
              <a:path w="2208" h="64">
                <a:moveTo>
                  <a:pt x="0" y="24"/>
                </a:moveTo>
                <a:cubicBezTo>
                  <a:pt x="0" y="23"/>
                  <a:pt x="1" y="22"/>
                  <a:pt x="2" y="20"/>
                </a:cubicBezTo>
                <a:lnTo>
                  <a:pt x="5" y="15"/>
                </a:lnTo>
                <a:cubicBezTo>
                  <a:pt x="5" y="15"/>
                  <a:pt x="5" y="14"/>
                  <a:pt x="6" y="14"/>
                </a:cubicBezTo>
                <a:lnTo>
                  <a:pt x="14" y="6"/>
                </a:lnTo>
                <a:cubicBezTo>
                  <a:pt x="14" y="5"/>
                  <a:pt x="15" y="5"/>
                  <a:pt x="15" y="5"/>
                </a:cubicBezTo>
                <a:lnTo>
                  <a:pt x="20" y="2"/>
                </a:lnTo>
                <a:cubicBezTo>
                  <a:pt x="22" y="1"/>
                  <a:pt x="23" y="0"/>
                  <a:pt x="24" y="0"/>
                </a:cubicBezTo>
                <a:lnTo>
                  <a:pt x="2184" y="0"/>
                </a:lnTo>
                <a:cubicBezTo>
                  <a:pt x="2186" y="0"/>
                  <a:pt x="2187" y="1"/>
                  <a:pt x="2188" y="1"/>
                </a:cubicBezTo>
                <a:lnTo>
                  <a:pt x="2194" y="4"/>
                </a:lnTo>
                <a:cubicBezTo>
                  <a:pt x="2195" y="5"/>
                  <a:pt x="2196" y="5"/>
                  <a:pt x="2196" y="6"/>
                </a:cubicBezTo>
                <a:lnTo>
                  <a:pt x="2204" y="14"/>
                </a:lnTo>
                <a:cubicBezTo>
                  <a:pt x="2205" y="15"/>
                  <a:pt x="2205" y="15"/>
                  <a:pt x="2206" y="16"/>
                </a:cubicBezTo>
                <a:lnTo>
                  <a:pt x="2208" y="21"/>
                </a:lnTo>
                <a:cubicBezTo>
                  <a:pt x="2208" y="22"/>
                  <a:pt x="2208" y="23"/>
                  <a:pt x="2208" y="24"/>
                </a:cubicBezTo>
                <a:lnTo>
                  <a:pt x="2208" y="40"/>
                </a:lnTo>
                <a:cubicBezTo>
                  <a:pt x="2208" y="41"/>
                  <a:pt x="2208" y="42"/>
                  <a:pt x="2208" y="43"/>
                </a:cubicBezTo>
                <a:lnTo>
                  <a:pt x="2206" y="49"/>
                </a:lnTo>
                <a:cubicBezTo>
                  <a:pt x="2206" y="50"/>
                  <a:pt x="2205" y="51"/>
                  <a:pt x="2204" y="52"/>
                </a:cubicBezTo>
                <a:lnTo>
                  <a:pt x="2196" y="60"/>
                </a:lnTo>
                <a:cubicBezTo>
                  <a:pt x="2195" y="61"/>
                  <a:pt x="2194" y="62"/>
                  <a:pt x="2193" y="62"/>
                </a:cubicBezTo>
                <a:lnTo>
                  <a:pt x="2187" y="64"/>
                </a:lnTo>
                <a:cubicBezTo>
                  <a:pt x="2186" y="64"/>
                  <a:pt x="2185" y="64"/>
                  <a:pt x="2184" y="64"/>
                </a:cubicBezTo>
                <a:lnTo>
                  <a:pt x="24" y="64"/>
                </a:lnTo>
                <a:cubicBezTo>
                  <a:pt x="23" y="64"/>
                  <a:pt x="22" y="64"/>
                  <a:pt x="21" y="64"/>
                </a:cubicBezTo>
                <a:lnTo>
                  <a:pt x="16" y="62"/>
                </a:lnTo>
                <a:cubicBezTo>
                  <a:pt x="15" y="61"/>
                  <a:pt x="15" y="61"/>
                  <a:pt x="14" y="60"/>
                </a:cubicBezTo>
                <a:lnTo>
                  <a:pt x="6" y="52"/>
                </a:lnTo>
                <a:cubicBezTo>
                  <a:pt x="5" y="52"/>
                  <a:pt x="5" y="51"/>
                  <a:pt x="4" y="50"/>
                </a:cubicBezTo>
                <a:lnTo>
                  <a:pt x="1" y="44"/>
                </a:lnTo>
                <a:cubicBezTo>
                  <a:pt x="1" y="43"/>
                  <a:pt x="0" y="42"/>
                  <a:pt x="0" y="40"/>
                </a:cubicBezTo>
                <a:lnTo>
                  <a:pt x="0" y="24"/>
                </a:lnTo>
                <a:close/>
                <a:moveTo>
                  <a:pt x="16" y="40"/>
                </a:moveTo>
                <a:lnTo>
                  <a:pt x="16" y="37"/>
                </a:lnTo>
                <a:lnTo>
                  <a:pt x="19" y="43"/>
                </a:lnTo>
                <a:lnTo>
                  <a:pt x="17" y="41"/>
                </a:lnTo>
                <a:lnTo>
                  <a:pt x="25" y="49"/>
                </a:lnTo>
                <a:lnTo>
                  <a:pt x="22" y="47"/>
                </a:lnTo>
                <a:lnTo>
                  <a:pt x="27" y="49"/>
                </a:lnTo>
                <a:lnTo>
                  <a:pt x="24" y="48"/>
                </a:lnTo>
                <a:lnTo>
                  <a:pt x="2184" y="48"/>
                </a:lnTo>
                <a:lnTo>
                  <a:pt x="2182" y="49"/>
                </a:lnTo>
                <a:lnTo>
                  <a:pt x="2188" y="47"/>
                </a:lnTo>
                <a:lnTo>
                  <a:pt x="2185" y="49"/>
                </a:lnTo>
                <a:lnTo>
                  <a:pt x="2193" y="41"/>
                </a:lnTo>
                <a:lnTo>
                  <a:pt x="2191" y="44"/>
                </a:lnTo>
                <a:lnTo>
                  <a:pt x="2193" y="38"/>
                </a:lnTo>
                <a:lnTo>
                  <a:pt x="2192" y="40"/>
                </a:lnTo>
                <a:lnTo>
                  <a:pt x="2192" y="24"/>
                </a:lnTo>
                <a:lnTo>
                  <a:pt x="2193" y="27"/>
                </a:lnTo>
                <a:lnTo>
                  <a:pt x="2191" y="22"/>
                </a:lnTo>
                <a:lnTo>
                  <a:pt x="2193" y="25"/>
                </a:lnTo>
                <a:lnTo>
                  <a:pt x="2185" y="17"/>
                </a:lnTo>
                <a:lnTo>
                  <a:pt x="2187" y="19"/>
                </a:lnTo>
                <a:lnTo>
                  <a:pt x="2181" y="16"/>
                </a:lnTo>
                <a:lnTo>
                  <a:pt x="2184" y="16"/>
                </a:lnTo>
                <a:lnTo>
                  <a:pt x="24" y="16"/>
                </a:lnTo>
                <a:lnTo>
                  <a:pt x="29" y="15"/>
                </a:lnTo>
                <a:lnTo>
                  <a:pt x="24" y="18"/>
                </a:lnTo>
                <a:lnTo>
                  <a:pt x="25" y="17"/>
                </a:lnTo>
                <a:lnTo>
                  <a:pt x="17" y="25"/>
                </a:lnTo>
                <a:lnTo>
                  <a:pt x="18" y="24"/>
                </a:lnTo>
                <a:lnTo>
                  <a:pt x="15" y="29"/>
                </a:lnTo>
                <a:lnTo>
                  <a:pt x="16" y="24"/>
                </a:lnTo>
                <a:lnTo>
                  <a:pt x="16" y="40"/>
                </a:lnTo>
                <a:close/>
                <a:moveTo>
                  <a:pt x="32" y="40"/>
                </a:moveTo>
                <a:cubicBezTo>
                  <a:pt x="32" y="44"/>
                  <a:pt x="30" y="48"/>
                  <a:pt x="26" y="48"/>
                </a:cubicBezTo>
                <a:cubicBezTo>
                  <a:pt x="22" y="49"/>
                  <a:pt x="18" y="47"/>
                  <a:pt x="17" y="43"/>
                </a:cubicBezTo>
                <a:lnTo>
                  <a:pt x="15" y="38"/>
                </a:lnTo>
                <a:cubicBezTo>
                  <a:pt x="14" y="35"/>
                  <a:pt x="15" y="31"/>
                  <a:pt x="18" y="29"/>
                </a:cubicBezTo>
                <a:cubicBezTo>
                  <a:pt x="21" y="27"/>
                  <a:pt x="25" y="27"/>
                  <a:pt x="28" y="30"/>
                </a:cubicBezTo>
                <a:lnTo>
                  <a:pt x="36" y="38"/>
                </a:lnTo>
                <a:cubicBezTo>
                  <a:pt x="39" y="41"/>
                  <a:pt x="39" y="45"/>
                  <a:pt x="37" y="48"/>
                </a:cubicBezTo>
                <a:cubicBezTo>
                  <a:pt x="35" y="51"/>
                  <a:pt x="30" y="52"/>
                  <a:pt x="27" y="51"/>
                </a:cubicBezTo>
                <a:lnTo>
                  <a:pt x="21" y="48"/>
                </a:lnTo>
                <a:cubicBezTo>
                  <a:pt x="18" y="46"/>
                  <a:pt x="16" y="42"/>
                  <a:pt x="17" y="39"/>
                </a:cubicBezTo>
                <a:cubicBezTo>
                  <a:pt x="18" y="35"/>
                  <a:pt x="21" y="32"/>
                  <a:pt x="24" y="32"/>
                </a:cubicBezTo>
                <a:lnTo>
                  <a:pt x="2184" y="32"/>
                </a:lnTo>
                <a:cubicBezTo>
                  <a:pt x="2188" y="32"/>
                  <a:pt x="2191" y="35"/>
                  <a:pt x="2192" y="38"/>
                </a:cubicBezTo>
                <a:cubicBezTo>
                  <a:pt x="2193" y="42"/>
                  <a:pt x="2192" y="45"/>
                  <a:pt x="2189" y="47"/>
                </a:cubicBezTo>
                <a:lnTo>
                  <a:pt x="2184" y="50"/>
                </a:lnTo>
                <a:cubicBezTo>
                  <a:pt x="2180" y="52"/>
                  <a:pt x="2176" y="52"/>
                  <a:pt x="2173" y="48"/>
                </a:cubicBezTo>
                <a:cubicBezTo>
                  <a:pt x="2171" y="45"/>
                  <a:pt x="2171" y="41"/>
                  <a:pt x="2174" y="38"/>
                </a:cubicBezTo>
                <a:lnTo>
                  <a:pt x="2182" y="30"/>
                </a:lnTo>
                <a:cubicBezTo>
                  <a:pt x="2185" y="27"/>
                  <a:pt x="2189" y="27"/>
                  <a:pt x="2192" y="29"/>
                </a:cubicBezTo>
                <a:cubicBezTo>
                  <a:pt x="2196" y="32"/>
                  <a:pt x="2196" y="36"/>
                  <a:pt x="2194" y="40"/>
                </a:cubicBezTo>
                <a:lnTo>
                  <a:pt x="2191" y="45"/>
                </a:lnTo>
                <a:cubicBezTo>
                  <a:pt x="2189" y="48"/>
                  <a:pt x="2186" y="49"/>
                  <a:pt x="2182" y="48"/>
                </a:cubicBezTo>
                <a:cubicBezTo>
                  <a:pt x="2179" y="47"/>
                  <a:pt x="2176" y="44"/>
                  <a:pt x="2176" y="40"/>
                </a:cubicBezTo>
                <a:lnTo>
                  <a:pt x="2176" y="24"/>
                </a:lnTo>
                <a:cubicBezTo>
                  <a:pt x="2176" y="21"/>
                  <a:pt x="2179" y="18"/>
                  <a:pt x="2183" y="17"/>
                </a:cubicBezTo>
                <a:cubicBezTo>
                  <a:pt x="2186" y="16"/>
                  <a:pt x="2190" y="18"/>
                  <a:pt x="2192" y="21"/>
                </a:cubicBezTo>
                <a:lnTo>
                  <a:pt x="2195" y="27"/>
                </a:lnTo>
                <a:cubicBezTo>
                  <a:pt x="2196" y="30"/>
                  <a:pt x="2195" y="35"/>
                  <a:pt x="2192" y="37"/>
                </a:cubicBezTo>
                <a:cubicBezTo>
                  <a:pt x="2189" y="39"/>
                  <a:pt x="2185" y="39"/>
                  <a:pt x="2182" y="36"/>
                </a:cubicBezTo>
                <a:lnTo>
                  <a:pt x="2174" y="28"/>
                </a:lnTo>
                <a:cubicBezTo>
                  <a:pt x="2171" y="25"/>
                  <a:pt x="2171" y="21"/>
                  <a:pt x="2173" y="18"/>
                </a:cubicBezTo>
                <a:cubicBezTo>
                  <a:pt x="2175" y="15"/>
                  <a:pt x="2179" y="14"/>
                  <a:pt x="2182" y="15"/>
                </a:cubicBezTo>
                <a:lnTo>
                  <a:pt x="2187" y="17"/>
                </a:lnTo>
                <a:cubicBezTo>
                  <a:pt x="2191" y="18"/>
                  <a:pt x="2193" y="22"/>
                  <a:pt x="2192" y="26"/>
                </a:cubicBezTo>
                <a:cubicBezTo>
                  <a:pt x="2192" y="30"/>
                  <a:pt x="2188" y="32"/>
                  <a:pt x="2184" y="32"/>
                </a:cubicBezTo>
                <a:lnTo>
                  <a:pt x="24" y="32"/>
                </a:lnTo>
                <a:cubicBezTo>
                  <a:pt x="21" y="32"/>
                  <a:pt x="17" y="30"/>
                  <a:pt x="17" y="26"/>
                </a:cubicBezTo>
                <a:cubicBezTo>
                  <a:pt x="16" y="22"/>
                  <a:pt x="18" y="18"/>
                  <a:pt x="22" y="17"/>
                </a:cubicBezTo>
                <a:lnTo>
                  <a:pt x="28" y="15"/>
                </a:lnTo>
                <a:cubicBezTo>
                  <a:pt x="31" y="14"/>
                  <a:pt x="35" y="15"/>
                  <a:pt x="37" y="18"/>
                </a:cubicBezTo>
                <a:cubicBezTo>
                  <a:pt x="39" y="21"/>
                  <a:pt x="39" y="26"/>
                  <a:pt x="36" y="28"/>
                </a:cubicBezTo>
                <a:lnTo>
                  <a:pt x="28" y="36"/>
                </a:lnTo>
                <a:cubicBezTo>
                  <a:pt x="26" y="39"/>
                  <a:pt x="21" y="39"/>
                  <a:pt x="18" y="37"/>
                </a:cubicBezTo>
                <a:cubicBezTo>
                  <a:pt x="15" y="35"/>
                  <a:pt x="14" y="31"/>
                  <a:pt x="15" y="28"/>
                </a:cubicBezTo>
                <a:lnTo>
                  <a:pt x="17" y="22"/>
                </a:lnTo>
                <a:cubicBezTo>
                  <a:pt x="18" y="18"/>
                  <a:pt x="22" y="16"/>
                  <a:pt x="26" y="17"/>
                </a:cubicBezTo>
                <a:cubicBezTo>
                  <a:pt x="30" y="17"/>
                  <a:pt x="32" y="21"/>
                  <a:pt x="32" y="24"/>
                </a:cubicBezTo>
                <a:lnTo>
                  <a:pt x="32" y="40"/>
                </a:lnTo>
                <a:close/>
                <a:moveTo>
                  <a:pt x="16" y="24"/>
                </a:moveTo>
                <a:lnTo>
                  <a:pt x="32" y="27"/>
                </a:lnTo>
                <a:lnTo>
                  <a:pt x="30" y="33"/>
                </a:lnTo>
                <a:lnTo>
                  <a:pt x="17" y="25"/>
                </a:lnTo>
                <a:lnTo>
                  <a:pt x="25" y="17"/>
                </a:lnTo>
                <a:lnTo>
                  <a:pt x="33" y="30"/>
                </a:lnTo>
                <a:lnTo>
                  <a:pt x="27" y="32"/>
                </a:lnTo>
                <a:lnTo>
                  <a:pt x="24" y="16"/>
                </a:lnTo>
                <a:lnTo>
                  <a:pt x="2184" y="16"/>
                </a:lnTo>
                <a:lnTo>
                  <a:pt x="2181" y="32"/>
                </a:lnTo>
                <a:lnTo>
                  <a:pt x="2176" y="30"/>
                </a:lnTo>
                <a:lnTo>
                  <a:pt x="2185" y="17"/>
                </a:lnTo>
                <a:lnTo>
                  <a:pt x="2193" y="25"/>
                </a:lnTo>
                <a:lnTo>
                  <a:pt x="2180" y="34"/>
                </a:lnTo>
                <a:lnTo>
                  <a:pt x="2177" y="28"/>
                </a:lnTo>
                <a:lnTo>
                  <a:pt x="2192" y="24"/>
                </a:lnTo>
                <a:lnTo>
                  <a:pt x="2192" y="40"/>
                </a:lnTo>
                <a:lnTo>
                  <a:pt x="2178" y="36"/>
                </a:lnTo>
                <a:lnTo>
                  <a:pt x="2181" y="31"/>
                </a:lnTo>
                <a:lnTo>
                  <a:pt x="2193" y="41"/>
                </a:lnTo>
                <a:lnTo>
                  <a:pt x="2185" y="49"/>
                </a:lnTo>
                <a:lnTo>
                  <a:pt x="2175" y="37"/>
                </a:lnTo>
                <a:lnTo>
                  <a:pt x="2180" y="34"/>
                </a:lnTo>
                <a:lnTo>
                  <a:pt x="2184" y="48"/>
                </a:lnTo>
                <a:lnTo>
                  <a:pt x="24" y="48"/>
                </a:lnTo>
                <a:lnTo>
                  <a:pt x="28" y="33"/>
                </a:lnTo>
                <a:lnTo>
                  <a:pt x="34" y="36"/>
                </a:lnTo>
                <a:lnTo>
                  <a:pt x="25" y="49"/>
                </a:lnTo>
                <a:lnTo>
                  <a:pt x="17" y="41"/>
                </a:lnTo>
                <a:lnTo>
                  <a:pt x="30" y="32"/>
                </a:lnTo>
                <a:lnTo>
                  <a:pt x="32" y="37"/>
                </a:lnTo>
                <a:lnTo>
                  <a:pt x="16" y="40"/>
                </a:lnTo>
                <a:lnTo>
                  <a:pt x="16" y="24"/>
                </a:lnTo>
                <a:close/>
                <a:moveTo>
                  <a:pt x="48" y="40"/>
                </a:moveTo>
                <a:cubicBezTo>
                  <a:pt x="48" y="42"/>
                  <a:pt x="48" y="43"/>
                  <a:pt x="48" y="44"/>
                </a:cubicBezTo>
                <a:lnTo>
                  <a:pt x="44" y="52"/>
                </a:lnTo>
                <a:cubicBezTo>
                  <a:pt x="42" y="55"/>
                  <a:pt x="38" y="57"/>
                  <a:pt x="35" y="56"/>
                </a:cubicBezTo>
                <a:lnTo>
                  <a:pt x="26" y="54"/>
                </a:lnTo>
                <a:cubicBezTo>
                  <a:pt x="24" y="54"/>
                  <a:pt x="23" y="53"/>
                  <a:pt x="22" y="52"/>
                </a:cubicBezTo>
                <a:lnTo>
                  <a:pt x="14" y="44"/>
                </a:lnTo>
                <a:cubicBezTo>
                  <a:pt x="13" y="43"/>
                  <a:pt x="12" y="42"/>
                  <a:pt x="12" y="40"/>
                </a:cubicBezTo>
                <a:lnTo>
                  <a:pt x="10" y="31"/>
                </a:lnTo>
                <a:cubicBezTo>
                  <a:pt x="9" y="28"/>
                  <a:pt x="10" y="25"/>
                  <a:pt x="13" y="23"/>
                </a:cubicBezTo>
                <a:lnTo>
                  <a:pt x="20" y="18"/>
                </a:lnTo>
                <a:cubicBezTo>
                  <a:pt x="21" y="17"/>
                  <a:pt x="23" y="16"/>
                  <a:pt x="24" y="16"/>
                </a:cubicBezTo>
                <a:lnTo>
                  <a:pt x="2184" y="16"/>
                </a:lnTo>
                <a:cubicBezTo>
                  <a:pt x="2186" y="16"/>
                  <a:pt x="2187" y="17"/>
                  <a:pt x="2189" y="18"/>
                </a:cubicBezTo>
                <a:lnTo>
                  <a:pt x="2197" y="23"/>
                </a:lnTo>
                <a:cubicBezTo>
                  <a:pt x="2200" y="24"/>
                  <a:pt x="2201" y="28"/>
                  <a:pt x="2200" y="31"/>
                </a:cubicBezTo>
                <a:lnTo>
                  <a:pt x="2198" y="40"/>
                </a:lnTo>
                <a:cubicBezTo>
                  <a:pt x="2198" y="42"/>
                  <a:pt x="2197" y="43"/>
                  <a:pt x="2196" y="44"/>
                </a:cubicBezTo>
                <a:lnTo>
                  <a:pt x="2188" y="52"/>
                </a:lnTo>
                <a:cubicBezTo>
                  <a:pt x="2187" y="53"/>
                  <a:pt x="2186" y="54"/>
                  <a:pt x="2184" y="54"/>
                </a:cubicBezTo>
                <a:lnTo>
                  <a:pt x="2175" y="56"/>
                </a:lnTo>
                <a:cubicBezTo>
                  <a:pt x="2172" y="57"/>
                  <a:pt x="2168" y="56"/>
                  <a:pt x="2167" y="53"/>
                </a:cubicBezTo>
                <a:lnTo>
                  <a:pt x="2162" y="45"/>
                </a:lnTo>
                <a:cubicBezTo>
                  <a:pt x="2161" y="43"/>
                  <a:pt x="2160" y="42"/>
                  <a:pt x="2160" y="40"/>
                </a:cubicBezTo>
                <a:lnTo>
                  <a:pt x="2160" y="24"/>
                </a:lnTo>
                <a:cubicBezTo>
                  <a:pt x="2160" y="23"/>
                  <a:pt x="2161" y="21"/>
                  <a:pt x="2162" y="20"/>
                </a:cubicBezTo>
                <a:lnTo>
                  <a:pt x="2167" y="13"/>
                </a:lnTo>
                <a:cubicBezTo>
                  <a:pt x="2169" y="10"/>
                  <a:pt x="2172" y="9"/>
                  <a:pt x="2175" y="10"/>
                </a:cubicBezTo>
                <a:lnTo>
                  <a:pt x="2184" y="12"/>
                </a:lnTo>
                <a:cubicBezTo>
                  <a:pt x="2186" y="12"/>
                  <a:pt x="2187" y="13"/>
                  <a:pt x="2188" y="14"/>
                </a:cubicBezTo>
                <a:lnTo>
                  <a:pt x="2196" y="22"/>
                </a:lnTo>
                <a:cubicBezTo>
                  <a:pt x="2197" y="23"/>
                  <a:pt x="2198" y="24"/>
                  <a:pt x="2198" y="26"/>
                </a:cubicBezTo>
                <a:lnTo>
                  <a:pt x="2200" y="35"/>
                </a:lnTo>
                <a:cubicBezTo>
                  <a:pt x="2201" y="38"/>
                  <a:pt x="2199" y="42"/>
                  <a:pt x="2196" y="44"/>
                </a:cubicBezTo>
                <a:lnTo>
                  <a:pt x="2188" y="48"/>
                </a:lnTo>
                <a:cubicBezTo>
                  <a:pt x="2187" y="48"/>
                  <a:pt x="2186" y="48"/>
                  <a:pt x="2184" y="48"/>
                </a:cubicBezTo>
                <a:lnTo>
                  <a:pt x="24" y="48"/>
                </a:lnTo>
                <a:cubicBezTo>
                  <a:pt x="23" y="48"/>
                  <a:pt x="22" y="48"/>
                  <a:pt x="20" y="47"/>
                </a:cubicBezTo>
                <a:lnTo>
                  <a:pt x="13" y="43"/>
                </a:lnTo>
                <a:cubicBezTo>
                  <a:pt x="10" y="42"/>
                  <a:pt x="9" y="38"/>
                  <a:pt x="10" y="35"/>
                </a:cubicBezTo>
                <a:lnTo>
                  <a:pt x="12" y="26"/>
                </a:lnTo>
                <a:cubicBezTo>
                  <a:pt x="12" y="24"/>
                  <a:pt x="13" y="23"/>
                  <a:pt x="14" y="22"/>
                </a:cubicBezTo>
                <a:lnTo>
                  <a:pt x="22" y="14"/>
                </a:lnTo>
                <a:cubicBezTo>
                  <a:pt x="23" y="13"/>
                  <a:pt x="24" y="12"/>
                  <a:pt x="26" y="12"/>
                </a:cubicBezTo>
                <a:lnTo>
                  <a:pt x="35" y="10"/>
                </a:lnTo>
                <a:cubicBezTo>
                  <a:pt x="38" y="9"/>
                  <a:pt x="42" y="10"/>
                  <a:pt x="43" y="13"/>
                </a:cubicBezTo>
                <a:lnTo>
                  <a:pt x="47" y="20"/>
                </a:lnTo>
                <a:cubicBezTo>
                  <a:pt x="48" y="22"/>
                  <a:pt x="48" y="23"/>
                  <a:pt x="48" y="24"/>
                </a:cubicBezTo>
                <a:lnTo>
                  <a:pt x="48" y="40"/>
                </a:lnTo>
                <a:close/>
                <a:moveTo>
                  <a:pt x="32" y="24"/>
                </a:moveTo>
                <a:lnTo>
                  <a:pt x="34" y="28"/>
                </a:lnTo>
                <a:lnTo>
                  <a:pt x="30" y="21"/>
                </a:lnTo>
                <a:lnTo>
                  <a:pt x="38" y="25"/>
                </a:lnTo>
                <a:lnTo>
                  <a:pt x="29" y="27"/>
                </a:lnTo>
                <a:lnTo>
                  <a:pt x="33" y="25"/>
                </a:lnTo>
                <a:lnTo>
                  <a:pt x="25" y="33"/>
                </a:lnTo>
                <a:lnTo>
                  <a:pt x="27" y="29"/>
                </a:lnTo>
                <a:lnTo>
                  <a:pt x="25" y="38"/>
                </a:lnTo>
                <a:lnTo>
                  <a:pt x="21" y="30"/>
                </a:lnTo>
                <a:lnTo>
                  <a:pt x="28" y="34"/>
                </a:lnTo>
                <a:lnTo>
                  <a:pt x="24" y="32"/>
                </a:lnTo>
                <a:lnTo>
                  <a:pt x="2184" y="32"/>
                </a:lnTo>
                <a:lnTo>
                  <a:pt x="2181" y="33"/>
                </a:lnTo>
                <a:lnTo>
                  <a:pt x="2189" y="29"/>
                </a:lnTo>
                <a:lnTo>
                  <a:pt x="2185" y="38"/>
                </a:lnTo>
                <a:lnTo>
                  <a:pt x="2183" y="29"/>
                </a:lnTo>
                <a:lnTo>
                  <a:pt x="2185" y="33"/>
                </a:lnTo>
                <a:lnTo>
                  <a:pt x="2177" y="25"/>
                </a:lnTo>
                <a:lnTo>
                  <a:pt x="2181" y="27"/>
                </a:lnTo>
                <a:lnTo>
                  <a:pt x="2172" y="25"/>
                </a:lnTo>
                <a:lnTo>
                  <a:pt x="2180" y="22"/>
                </a:lnTo>
                <a:lnTo>
                  <a:pt x="2175" y="29"/>
                </a:lnTo>
                <a:lnTo>
                  <a:pt x="2176" y="24"/>
                </a:lnTo>
                <a:lnTo>
                  <a:pt x="2176" y="40"/>
                </a:lnTo>
                <a:lnTo>
                  <a:pt x="2175" y="36"/>
                </a:lnTo>
                <a:lnTo>
                  <a:pt x="2180" y="44"/>
                </a:lnTo>
                <a:lnTo>
                  <a:pt x="2172" y="41"/>
                </a:lnTo>
                <a:lnTo>
                  <a:pt x="2181" y="39"/>
                </a:lnTo>
                <a:lnTo>
                  <a:pt x="2177" y="41"/>
                </a:lnTo>
                <a:lnTo>
                  <a:pt x="2185" y="33"/>
                </a:lnTo>
                <a:lnTo>
                  <a:pt x="2183" y="37"/>
                </a:lnTo>
                <a:lnTo>
                  <a:pt x="2185" y="28"/>
                </a:lnTo>
                <a:lnTo>
                  <a:pt x="2188" y="36"/>
                </a:lnTo>
                <a:lnTo>
                  <a:pt x="2180" y="31"/>
                </a:lnTo>
                <a:lnTo>
                  <a:pt x="2184" y="32"/>
                </a:lnTo>
                <a:lnTo>
                  <a:pt x="24" y="32"/>
                </a:lnTo>
                <a:lnTo>
                  <a:pt x="29" y="31"/>
                </a:lnTo>
                <a:lnTo>
                  <a:pt x="22" y="36"/>
                </a:lnTo>
                <a:lnTo>
                  <a:pt x="25" y="28"/>
                </a:lnTo>
                <a:lnTo>
                  <a:pt x="27" y="37"/>
                </a:lnTo>
                <a:lnTo>
                  <a:pt x="25" y="33"/>
                </a:lnTo>
                <a:lnTo>
                  <a:pt x="33" y="41"/>
                </a:lnTo>
                <a:lnTo>
                  <a:pt x="29" y="39"/>
                </a:lnTo>
                <a:lnTo>
                  <a:pt x="38" y="41"/>
                </a:lnTo>
                <a:lnTo>
                  <a:pt x="29" y="45"/>
                </a:lnTo>
                <a:lnTo>
                  <a:pt x="33" y="37"/>
                </a:lnTo>
                <a:lnTo>
                  <a:pt x="32" y="40"/>
                </a:lnTo>
                <a:lnTo>
                  <a:pt x="32" y="24"/>
                </a:lnTo>
                <a:close/>
                <a:moveTo>
                  <a:pt x="16" y="24"/>
                </a:moveTo>
                <a:cubicBezTo>
                  <a:pt x="16" y="22"/>
                  <a:pt x="18" y="19"/>
                  <a:pt x="20" y="18"/>
                </a:cubicBezTo>
                <a:cubicBezTo>
                  <a:pt x="22" y="16"/>
                  <a:pt x="25" y="16"/>
                  <a:pt x="28" y="17"/>
                </a:cubicBezTo>
                <a:lnTo>
                  <a:pt x="42" y="23"/>
                </a:lnTo>
                <a:cubicBezTo>
                  <a:pt x="44" y="24"/>
                  <a:pt x="46" y="26"/>
                  <a:pt x="46" y="29"/>
                </a:cubicBezTo>
                <a:cubicBezTo>
                  <a:pt x="47" y="32"/>
                  <a:pt x="46" y="34"/>
                  <a:pt x="44" y="36"/>
                </a:cubicBezTo>
                <a:lnTo>
                  <a:pt x="36" y="44"/>
                </a:lnTo>
                <a:cubicBezTo>
                  <a:pt x="34" y="46"/>
                  <a:pt x="32" y="47"/>
                  <a:pt x="29" y="46"/>
                </a:cubicBezTo>
                <a:cubicBezTo>
                  <a:pt x="26" y="46"/>
                  <a:pt x="24" y="44"/>
                  <a:pt x="23" y="42"/>
                </a:cubicBezTo>
                <a:lnTo>
                  <a:pt x="17" y="28"/>
                </a:lnTo>
                <a:cubicBezTo>
                  <a:pt x="16" y="25"/>
                  <a:pt x="16" y="22"/>
                  <a:pt x="18" y="20"/>
                </a:cubicBezTo>
                <a:cubicBezTo>
                  <a:pt x="19" y="18"/>
                  <a:pt x="22" y="16"/>
                  <a:pt x="24" y="16"/>
                </a:cubicBezTo>
                <a:lnTo>
                  <a:pt x="2184" y="16"/>
                </a:lnTo>
                <a:cubicBezTo>
                  <a:pt x="2187" y="16"/>
                  <a:pt x="2190" y="18"/>
                  <a:pt x="2191" y="20"/>
                </a:cubicBezTo>
                <a:cubicBezTo>
                  <a:pt x="2193" y="22"/>
                  <a:pt x="2193" y="25"/>
                  <a:pt x="2192" y="27"/>
                </a:cubicBezTo>
                <a:lnTo>
                  <a:pt x="2187" y="41"/>
                </a:lnTo>
                <a:cubicBezTo>
                  <a:pt x="2186" y="44"/>
                  <a:pt x="2184" y="46"/>
                  <a:pt x="2181" y="46"/>
                </a:cubicBezTo>
                <a:cubicBezTo>
                  <a:pt x="2179" y="47"/>
                  <a:pt x="2176" y="46"/>
                  <a:pt x="2174" y="44"/>
                </a:cubicBezTo>
                <a:lnTo>
                  <a:pt x="2166" y="36"/>
                </a:lnTo>
                <a:cubicBezTo>
                  <a:pt x="2164" y="34"/>
                  <a:pt x="2163" y="32"/>
                  <a:pt x="2164" y="29"/>
                </a:cubicBezTo>
                <a:cubicBezTo>
                  <a:pt x="2164" y="26"/>
                  <a:pt x="2166" y="24"/>
                  <a:pt x="2168" y="23"/>
                </a:cubicBezTo>
                <a:lnTo>
                  <a:pt x="2181" y="17"/>
                </a:lnTo>
                <a:cubicBezTo>
                  <a:pt x="2184" y="16"/>
                  <a:pt x="2186" y="16"/>
                  <a:pt x="2189" y="18"/>
                </a:cubicBezTo>
                <a:cubicBezTo>
                  <a:pt x="2191" y="19"/>
                  <a:pt x="2192" y="22"/>
                  <a:pt x="2192" y="24"/>
                </a:cubicBezTo>
                <a:lnTo>
                  <a:pt x="2192" y="40"/>
                </a:lnTo>
                <a:cubicBezTo>
                  <a:pt x="2192" y="43"/>
                  <a:pt x="2191" y="46"/>
                  <a:pt x="2189" y="47"/>
                </a:cubicBezTo>
                <a:cubicBezTo>
                  <a:pt x="2187" y="49"/>
                  <a:pt x="2184" y="49"/>
                  <a:pt x="2182" y="48"/>
                </a:cubicBezTo>
                <a:lnTo>
                  <a:pt x="2169" y="43"/>
                </a:lnTo>
                <a:cubicBezTo>
                  <a:pt x="2166" y="42"/>
                  <a:pt x="2164" y="40"/>
                  <a:pt x="2164" y="37"/>
                </a:cubicBezTo>
                <a:cubicBezTo>
                  <a:pt x="2163" y="34"/>
                  <a:pt x="2164" y="32"/>
                  <a:pt x="2166" y="30"/>
                </a:cubicBezTo>
                <a:lnTo>
                  <a:pt x="2174" y="22"/>
                </a:lnTo>
                <a:cubicBezTo>
                  <a:pt x="2176" y="20"/>
                  <a:pt x="2178" y="19"/>
                  <a:pt x="2181" y="20"/>
                </a:cubicBezTo>
                <a:cubicBezTo>
                  <a:pt x="2184" y="20"/>
                  <a:pt x="2186" y="22"/>
                  <a:pt x="2187" y="25"/>
                </a:cubicBezTo>
                <a:lnTo>
                  <a:pt x="2192" y="38"/>
                </a:lnTo>
                <a:cubicBezTo>
                  <a:pt x="2193" y="40"/>
                  <a:pt x="2193" y="43"/>
                  <a:pt x="2191" y="45"/>
                </a:cubicBezTo>
                <a:cubicBezTo>
                  <a:pt x="2190" y="47"/>
                  <a:pt x="2187" y="48"/>
                  <a:pt x="2184" y="48"/>
                </a:cubicBezTo>
                <a:lnTo>
                  <a:pt x="24" y="48"/>
                </a:lnTo>
                <a:cubicBezTo>
                  <a:pt x="22" y="48"/>
                  <a:pt x="19" y="47"/>
                  <a:pt x="18" y="45"/>
                </a:cubicBezTo>
                <a:cubicBezTo>
                  <a:pt x="16" y="42"/>
                  <a:pt x="16" y="40"/>
                  <a:pt x="17" y="37"/>
                </a:cubicBezTo>
                <a:lnTo>
                  <a:pt x="23" y="24"/>
                </a:lnTo>
                <a:cubicBezTo>
                  <a:pt x="24" y="22"/>
                  <a:pt x="26" y="20"/>
                  <a:pt x="29" y="20"/>
                </a:cubicBezTo>
                <a:cubicBezTo>
                  <a:pt x="32" y="19"/>
                  <a:pt x="34" y="20"/>
                  <a:pt x="36" y="22"/>
                </a:cubicBezTo>
                <a:lnTo>
                  <a:pt x="44" y="30"/>
                </a:lnTo>
                <a:cubicBezTo>
                  <a:pt x="46" y="32"/>
                  <a:pt x="47" y="35"/>
                  <a:pt x="46" y="37"/>
                </a:cubicBezTo>
                <a:cubicBezTo>
                  <a:pt x="46" y="40"/>
                  <a:pt x="44" y="42"/>
                  <a:pt x="41" y="43"/>
                </a:cubicBezTo>
                <a:lnTo>
                  <a:pt x="27" y="48"/>
                </a:lnTo>
                <a:cubicBezTo>
                  <a:pt x="25" y="49"/>
                  <a:pt x="22" y="49"/>
                  <a:pt x="20" y="47"/>
                </a:cubicBezTo>
                <a:cubicBezTo>
                  <a:pt x="18" y="46"/>
                  <a:pt x="16" y="43"/>
                  <a:pt x="16" y="40"/>
                </a:cubicBezTo>
                <a:lnTo>
                  <a:pt x="16" y="24"/>
                </a:lnTo>
                <a:close/>
                <a:moveTo>
                  <a:pt x="32" y="40"/>
                </a:moveTo>
                <a:lnTo>
                  <a:pt x="22" y="33"/>
                </a:lnTo>
                <a:lnTo>
                  <a:pt x="36" y="28"/>
                </a:lnTo>
                <a:lnTo>
                  <a:pt x="33" y="41"/>
                </a:lnTo>
                <a:lnTo>
                  <a:pt x="25" y="33"/>
                </a:lnTo>
                <a:lnTo>
                  <a:pt x="38" y="31"/>
                </a:lnTo>
                <a:lnTo>
                  <a:pt x="32" y="44"/>
                </a:lnTo>
                <a:lnTo>
                  <a:pt x="24" y="32"/>
                </a:lnTo>
                <a:lnTo>
                  <a:pt x="2184" y="32"/>
                </a:lnTo>
                <a:lnTo>
                  <a:pt x="2177" y="43"/>
                </a:lnTo>
                <a:lnTo>
                  <a:pt x="2172" y="30"/>
                </a:lnTo>
                <a:lnTo>
                  <a:pt x="2185" y="33"/>
                </a:lnTo>
                <a:lnTo>
                  <a:pt x="2177" y="41"/>
                </a:lnTo>
                <a:lnTo>
                  <a:pt x="2174" y="28"/>
                </a:lnTo>
                <a:lnTo>
                  <a:pt x="2187" y="33"/>
                </a:lnTo>
                <a:lnTo>
                  <a:pt x="2176" y="40"/>
                </a:lnTo>
                <a:lnTo>
                  <a:pt x="2176" y="24"/>
                </a:lnTo>
                <a:lnTo>
                  <a:pt x="2188" y="32"/>
                </a:lnTo>
                <a:lnTo>
                  <a:pt x="2175" y="38"/>
                </a:lnTo>
                <a:lnTo>
                  <a:pt x="2177" y="25"/>
                </a:lnTo>
                <a:lnTo>
                  <a:pt x="2185" y="33"/>
                </a:lnTo>
                <a:lnTo>
                  <a:pt x="2172" y="36"/>
                </a:lnTo>
                <a:lnTo>
                  <a:pt x="2177" y="22"/>
                </a:lnTo>
                <a:lnTo>
                  <a:pt x="2184" y="32"/>
                </a:lnTo>
                <a:lnTo>
                  <a:pt x="24" y="32"/>
                </a:lnTo>
                <a:lnTo>
                  <a:pt x="32" y="21"/>
                </a:lnTo>
                <a:lnTo>
                  <a:pt x="38" y="35"/>
                </a:lnTo>
                <a:lnTo>
                  <a:pt x="25" y="33"/>
                </a:lnTo>
                <a:lnTo>
                  <a:pt x="33" y="25"/>
                </a:lnTo>
                <a:lnTo>
                  <a:pt x="35" y="38"/>
                </a:lnTo>
                <a:lnTo>
                  <a:pt x="21" y="32"/>
                </a:lnTo>
                <a:lnTo>
                  <a:pt x="32" y="24"/>
                </a:lnTo>
                <a:lnTo>
                  <a:pt x="32" y="40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6" name="Rectangle 262"/>
          <p:cNvSpPr>
            <a:spLocks noChangeArrowheads="1"/>
          </p:cNvSpPr>
          <p:nvPr/>
        </p:nvSpPr>
        <p:spPr bwMode="auto">
          <a:xfrm>
            <a:off x="4121151" y="3359151"/>
            <a:ext cx="13525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Scope, Requirements,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87" name="Rectangle 263"/>
          <p:cNvSpPr>
            <a:spLocks noChangeArrowheads="1"/>
          </p:cNvSpPr>
          <p:nvPr/>
        </p:nvSpPr>
        <p:spPr bwMode="auto">
          <a:xfrm>
            <a:off x="4149726" y="3502026"/>
            <a:ext cx="12763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and Risks Alignment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88" name="Rectangle 264"/>
          <p:cNvSpPr>
            <a:spLocks noChangeArrowheads="1"/>
          </p:cNvSpPr>
          <p:nvPr/>
        </p:nvSpPr>
        <p:spPr bwMode="auto">
          <a:xfrm>
            <a:off x="4476751" y="4727576"/>
            <a:ext cx="6286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Train 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89" name="Rectangle 265"/>
          <p:cNvSpPr>
            <a:spLocks noChangeArrowheads="1"/>
          </p:cNvSpPr>
          <p:nvPr/>
        </p:nvSpPr>
        <p:spPr bwMode="auto">
          <a:xfrm>
            <a:off x="4505326" y="4908551"/>
            <a:ext cx="5524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EVMS;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90" name="Rectangle 266"/>
          <p:cNvSpPr>
            <a:spLocks noChangeArrowheads="1"/>
          </p:cNvSpPr>
          <p:nvPr/>
        </p:nvSpPr>
        <p:spPr bwMode="auto">
          <a:xfrm>
            <a:off x="4514851" y="5089526"/>
            <a:ext cx="5524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Plan &amp;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91" name="Rectangle 267"/>
          <p:cNvSpPr>
            <a:spLocks noChangeArrowheads="1"/>
          </p:cNvSpPr>
          <p:nvPr/>
        </p:nvSpPr>
        <p:spPr bwMode="auto">
          <a:xfrm>
            <a:off x="4133851" y="5270501"/>
            <a:ext cx="13144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Implement EVMS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92" name="Rectangle 268"/>
          <p:cNvSpPr>
            <a:spLocks noChangeArrowheads="1"/>
          </p:cNvSpPr>
          <p:nvPr/>
        </p:nvSpPr>
        <p:spPr bwMode="auto">
          <a:xfrm>
            <a:off x="419101" y="4467226"/>
            <a:ext cx="1238250" cy="2571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3" name="Freeform 269"/>
          <p:cNvSpPr>
            <a:spLocks noEditPoints="1"/>
          </p:cNvSpPr>
          <p:nvPr/>
        </p:nvSpPr>
        <p:spPr bwMode="auto">
          <a:xfrm>
            <a:off x="404813" y="4424363"/>
            <a:ext cx="1266825" cy="285750"/>
          </a:xfrm>
          <a:custGeom>
            <a:avLst/>
            <a:gdLst/>
            <a:ahLst/>
            <a:cxnLst>
              <a:cxn ang="0">
                <a:pos x="0" y="24"/>
              </a:cxn>
              <a:cxn ang="0">
                <a:pos x="24" y="0"/>
              </a:cxn>
              <a:cxn ang="0">
                <a:pos x="2104" y="0"/>
              </a:cxn>
              <a:cxn ang="0">
                <a:pos x="2128" y="24"/>
              </a:cxn>
              <a:cxn ang="0">
                <a:pos x="2128" y="456"/>
              </a:cxn>
              <a:cxn ang="0">
                <a:pos x="2104" y="480"/>
              </a:cxn>
              <a:cxn ang="0">
                <a:pos x="24" y="480"/>
              </a:cxn>
              <a:cxn ang="0">
                <a:pos x="0" y="456"/>
              </a:cxn>
              <a:cxn ang="0">
                <a:pos x="0" y="24"/>
              </a:cxn>
              <a:cxn ang="0">
                <a:pos x="48" y="456"/>
              </a:cxn>
              <a:cxn ang="0">
                <a:pos x="24" y="432"/>
              </a:cxn>
              <a:cxn ang="0">
                <a:pos x="2104" y="432"/>
              </a:cxn>
              <a:cxn ang="0">
                <a:pos x="2080" y="456"/>
              </a:cxn>
              <a:cxn ang="0">
                <a:pos x="2080" y="24"/>
              </a:cxn>
              <a:cxn ang="0">
                <a:pos x="2104" y="48"/>
              </a:cxn>
              <a:cxn ang="0">
                <a:pos x="24" y="48"/>
              </a:cxn>
              <a:cxn ang="0">
                <a:pos x="48" y="24"/>
              </a:cxn>
              <a:cxn ang="0">
                <a:pos x="48" y="456"/>
              </a:cxn>
            </a:cxnLst>
            <a:rect l="0" t="0" r="r" b="b"/>
            <a:pathLst>
              <a:path w="2128" h="480">
                <a:moveTo>
                  <a:pt x="0" y="24"/>
                </a:moveTo>
                <a:cubicBezTo>
                  <a:pt x="0" y="11"/>
                  <a:pt x="11" y="0"/>
                  <a:pt x="24" y="0"/>
                </a:cubicBezTo>
                <a:lnTo>
                  <a:pt x="2104" y="0"/>
                </a:lnTo>
                <a:cubicBezTo>
                  <a:pt x="2118" y="0"/>
                  <a:pt x="2128" y="11"/>
                  <a:pt x="2128" y="24"/>
                </a:cubicBezTo>
                <a:lnTo>
                  <a:pt x="2128" y="456"/>
                </a:lnTo>
                <a:cubicBezTo>
                  <a:pt x="2128" y="470"/>
                  <a:pt x="2118" y="480"/>
                  <a:pt x="2104" y="480"/>
                </a:cubicBezTo>
                <a:lnTo>
                  <a:pt x="24" y="480"/>
                </a:lnTo>
                <a:cubicBezTo>
                  <a:pt x="11" y="480"/>
                  <a:pt x="0" y="470"/>
                  <a:pt x="0" y="456"/>
                </a:cubicBezTo>
                <a:lnTo>
                  <a:pt x="0" y="24"/>
                </a:lnTo>
                <a:close/>
                <a:moveTo>
                  <a:pt x="48" y="456"/>
                </a:moveTo>
                <a:lnTo>
                  <a:pt x="24" y="432"/>
                </a:lnTo>
                <a:lnTo>
                  <a:pt x="2104" y="432"/>
                </a:lnTo>
                <a:lnTo>
                  <a:pt x="2080" y="456"/>
                </a:lnTo>
                <a:lnTo>
                  <a:pt x="2080" y="24"/>
                </a:lnTo>
                <a:lnTo>
                  <a:pt x="2104" y="48"/>
                </a:lnTo>
                <a:lnTo>
                  <a:pt x="24" y="48"/>
                </a:lnTo>
                <a:lnTo>
                  <a:pt x="48" y="24"/>
                </a:lnTo>
                <a:lnTo>
                  <a:pt x="48" y="45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4" name="Freeform 270"/>
          <p:cNvSpPr>
            <a:spLocks noEditPoints="1"/>
          </p:cNvSpPr>
          <p:nvPr/>
        </p:nvSpPr>
        <p:spPr bwMode="auto">
          <a:xfrm>
            <a:off x="400051" y="4419601"/>
            <a:ext cx="1276350" cy="295275"/>
          </a:xfrm>
          <a:custGeom>
            <a:avLst/>
            <a:gdLst/>
            <a:ahLst/>
            <a:cxnLst>
              <a:cxn ang="0">
                <a:pos x="1" y="29"/>
              </a:cxn>
              <a:cxn ang="0">
                <a:pos x="12" y="8"/>
              </a:cxn>
              <a:cxn ang="0">
                <a:pos x="32" y="0"/>
              </a:cxn>
              <a:cxn ang="0">
                <a:pos x="2116" y="1"/>
              </a:cxn>
              <a:cxn ang="0">
                <a:pos x="2137" y="12"/>
              </a:cxn>
              <a:cxn ang="0">
                <a:pos x="2144" y="32"/>
              </a:cxn>
              <a:cxn ang="0">
                <a:pos x="2144" y="468"/>
              </a:cxn>
              <a:cxn ang="0">
                <a:pos x="2133" y="489"/>
              </a:cxn>
              <a:cxn ang="0">
                <a:pos x="2112" y="496"/>
              </a:cxn>
              <a:cxn ang="0">
                <a:pos x="29" y="496"/>
              </a:cxn>
              <a:cxn ang="0">
                <a:pos x="8" y="485"/>
              </a:cxn>
              <a:cxn ang="0">
                <a:pos x="0" y="464"/>
              </a:cxn>
              <a:cxn ang="0">
                <a:pos x="16" y="464"/>
              </a:cxn>
              <a:cxn ang="0">
                <a:pos x="23" y="478"/>
              </a:cxn>
              <a:cxn ang="0">
                <a:pos x="36" y="481"/>
              </a:cxn>
              <a:cxn ang="0">
                <a:pos x="2112" y="480"/>
              </a:cxn>
              <a:cxn ang="0">
                <a:pos x="2126" y="474"/>
              </a:cxn>
              <a:cxn ang="0">
                <a:pos x="2129" y="461"/>
              </a:cxn>
              <a:cxn ang="0">
                <a:pos x="2128" y="32"/>
              </a:cxn>
              <a:cxn ang="0">
                <a:pos x="2122" y="19"/>
              </a:cxn>
              <a:cxn ang="0">
                <a:pos x="2109" y="16"/>
              </a:cxn>
              <a:cxn ang="0">
                <a:pos x="32" y="16"/>
              </a:cxn>
              <a:cxn ang="0">
                <a:pos x="19" y="23"/>
              </a:cxn>
              <a:cxn ang="0">
                <a:pos x="16" y="36"/>
              </a:cxn>
              <a:cxn ang="0">
                <a:pos x="16" y="464"/>
              </a:cxn>
              <a:cxn ang="0">
                <a:pos x="60" y="472"/>
              </a:cxn>
              <a:cxn ang="0">
                <a:pos x="27" y="446"/>
              </a:cxn>
              <a:cxn ang="0">
                <a:pos x="32" y="432"/>
              </a:cxn>
              <a:cxn ang="0">
                <a:pos x="2120" y="437"/>
              </a:cxn>
              <a:cxn ang="0">
                <a:pos x="2094" y="470"/>
              </a:cxn>
              <a:cxn ang="0">
                <a:pos x="2080" y="464"/>
              </a:cxn>
              <a:cxn ang="0">
                <a:pos x="2085" y="25"/>
              </a:cxn>
              <a:cxn ang="0">
                <a:pos x="2118" y="51"/>
              </a:cxn>
              <a:cxn ang="0">
                <a:pos x="2112" y="64"/>
              </a:cxn>
              <a:cxn ang="0">
                <a:pos x="25" y="60"/>
              </a:cxn>
              <a:cxn ang="0">
                <a:pos x="51" y="27"/>
              </a:cxn>
              <a:cxn ang="0">
                <a:pos x="64" y="32"/>
              </a:cxn>
              <a:cxn ang="0">
                <a:pos x="48" y="32"/>
              </a:cxn>
              <a:cxn ang="0">
                <a:pos x="38" y="62"/>
              </a:cxn>
              <a:cxn ang="0">
                <a:pos x="2112" y="48"/>
              </a:cxn>
              <a:cxn ang="0">
                <a:pos x="2083" y="38"/>
              </a:cxn>
              <a:cxn ang="0">
                <a:pos x="2096" y="464"/>
              </a:cxn>
              <a:cxn ang="0">
                <a:pos x="2107" y="435"/>
              </a:cxn>
              <a:cxn ang="0">
                <a:pos x="32" y="448"/>
              </a:cxn>
              <a:cxn ang="0">
                <a:pos x="62" y="459"/>
              </a:cxn>
              <a:cxn ang="0">
                <a:pos x="48" y="32"/>
              </a:cxn>
            </a:cxnLst>
            <a:rect l="0" t="0" r="r" b="b"/>
            <a:pathLst>
              <a:path w="2144" h="496">
                <a:moveTo>
                  <a:pt x="0" y="32"/>
                </a:moveTo>
                <a:cubicBezTo>
                  <a:pt x="0" y="31"/>
                  <a:pt x="1" y="30"/>
                  <a:pt x="1" y="29"/>
                </a:cubicBezTo>
                <a:lnTo>
                  <a:pt x="8" y="12"/>
                </a:lnTo>
                <a:cubicBezTo>
                  <a:pt x="9" y="10"/>
                  <a:pt x="10" y="9"/>
                  <a:pt x="12" y="8"/>
                </a:cubicBezTo>
                <a:lnTo>
                  <a:pt x="29" y="1"/>
                </a:lnTo>
                <a:cubicBezTo>
                  <a:pt x="30" y="1"/>
                  <a:pt x="31" y="0"/>
                  <a:pt x="32" y="0"/>
                </a:cubicBezTo>
                <a:lnTo>
                  <a:pt x="2112" y="0"/>
                </a:lnTo>
                <a:cubicBezTo>
                  <a:pt x="2114" y="0"/>
                  <a:pt x="2115" y="1"/>
                  <a:pt x="2116" y="1"/>
                </a:cubicBezTo>
                <a:lnTo>
                  <a:pt x="2133" y="8"/>
                </a:lnTo>
                <a:cubicBezTo>
                  <a:pt x="2134" y="9"/>
                  <a:pt x="2136" y="10"/>
                  <a:pt x="2137" y="12"/>
                </a:cubicBezTo>
                <a:lnTo>
                  <a:pt x="2144" y="29"/>
                </a:lnTo>
                <a:cubicBezTo>
                  <a:pt x="2144" y="30"/>
                  <a:pt x="2144" y="31"/>
                  <a:pt x="2144" y="32"/>
                </a:cubicBezTo>
                <a:lnTo>
                  <a:pt x="2144" y="464"/>
                </a:lnTo>
                <a:cubicBezTo>
                  <a:pt x="2144" y="466"/>
                  <a:pt x="2144" y="467"/>
                  <a:pt x="2144" y="468"/>
                </a:cubicBezTo>
                <a:lnTo>
                  <a:pt x="2137" y="485"/>
                </a:lnTo>
                <a:cubicBezTo>
                  <a:pt x="2136" y="486"/>
                  <a:pt x="2134" y="488"/>
                  <a:pt x="2133" y="489"/>
                </a:cubicBezTo>
                <a:lnTo>
                  <a:pt x="2116" y="496"/>
                </a:lnTo>
                <a:cubicBezTo>
                  <a:pt x="2115" y="496"/>
                  <a:pt x="2114" y="496"/>
                  <a:pt x="2112" y="496"/>
                </a:cubicBezTo>
                <a:lnTo>
                  <a:pt x="32" y="496"/>
                </a:lnTo>
                <a:cubicBezTo>
                  <a:pt x="31" y="496"/>
                  <a:pt x="30" y="496"/>
                  <a:pt x="29" y="496"/>
                </a:cubicBezTo>
                <a:lnTo>
                  <a:pt x="12" y="489"/>
                </a:lnTo>
                <a:cubicBezTo>
                  <a:pt x="10" y="488"/>
                  <a:pt x="9" y="486"/>
                  <a:pt x="8" y="485"/>
                </a:cubicBezTo>
                <a:lnTo>
                  <a:pt x="1" y="468"/>
                </a:lnTo>
                <a:cubicBezTo>
                  <a:pt x="1" y="467"/>
                  <a:pt x="0" y="466"/>
                  <a:pt x="0" y="464"/>
                </a:cubicBezTo>
                <a:lnTo>
                  <a:pt x="0" y="32"/>
                </a:lnTo>
                <a:close/>
                <a:moveTo>
                  <a:pt x="16" y="464"/>
                </a:moveTo>
                <a:lnTo>
                  <a:pt x="16" y="461"/>
                </a:lnTo>
                <a:lnTo>
                  <a:pt x="23" y="478"/>
                </a:lnTo>
                <a:lnTo>
                  <a:pt x="19" y="474"/>
                </a:lnTo>
                <a:lnTo>
                  <a:pt x="36" y="481"/>
                </a:lnTo>
                <a:lnTo>
                  <a:pt x="32" y="480"/>
                </a:lnTo>
                <a:lnTo>
                  <a:pt x="2112" y="480"/>
                </a:lnTo>
                <a:lnTo>
                  <a:pt x="2109" y="481"/>
                </a:lnTo>
                <a:lnTo>
                  <a:pt x="2126" y="474"/>
                </a:lnTo>
                <a:lnTo>
                  <a:pt x="2122" y="478"/>
                </a:lnTo>
                <a:lnTo>
                  <a:pt x="2129" y="461"/>
                </a:lnTo>
                <a:lnTo>
                  <a:pt x="2128" y="464"/>
                </a:lnTo>
                <a:lnTo>
                  <a:pt x="2128" y="32"/>
                </a:lnTo>
                <a:lnTo>
                  <a:pt x="2129" y="36"/>
                </a:lnTo>
                <a:lnTo>
                  <a:pt x="2122" y="19"/>
                </a:lnTo>
                <a:lnTo>
                  <a:pt x="2126" y="23"/>
                </a:lnTo>
                <a:lnTo>
                  <a:pt x="2109" y="16"/>
                </a:lnTo>
                <a:lnTo>
                  <a:pt x="2112" y="16"/>
                </a:lnTo>
                <a:lnTo>
                  <a:pt x="32" y="16"/>
                </a:lnTo>
                <a:lnTo>
                  <a:pt x="36" y="16"/>
                </a:lnTo>
                <a:lnTo>
                  <a:pt x="19" y="23"/>
                </a:lnTo>
                <a:lnTo>
                  <a:pt x="23" y="19"/>
                </a:lnTo>
                <a:lnTo>
                  <a:pt x="16" y="36"/>
                </a:lnTo>
                <a:lnTo>
                  <a:pt x="16" y="32"/>
                </a:lnTo>
                <a:lnTo>
                  <a:pt x="16" y="464"/>
                </a:lnTo>
                <a:close/>
                <a:moveTo>
                  <a:pt x="64" y="464"/>
                </a:moveTo>
                <a:cubicBezTo>
                  <a:pt x="64" y="468"/>
                  <a:pt x="63" y="471"/>
                  <a:pt x="60" y="472"/>
                </a:cubicBezTo>
                <a:cubicBezTo>
                  <a:pt x="57" y="473"/>
                  <a:pt x="53" y="472"/>
                  <a:pt x="51" y="470"/>
                </a:cubicBezTo>
                <a:lnTo>
                  <a:pt x="27" y="446"/>
                </a:lnTo>
                <a:cubicBezTo>
                  <a:pt x="25" y="444"/>
                  <a:pt x="24" y="440"/>
                  <a:pt x="25" y="437"/>
                </a:cubicBezTo>
                <a:cubicBezTo>
                  <a:pt x="26" y="434"/>
                  <a:pt x="29" y="432"/>
                  <a:pt x="32" y="432"/>
                </a:cubicBezTo>
                <a:lnTo>
                  <a:pt x="2112" y="432"/>
                </a:lnTo>
                <a:cubicBezTo>
                  <a:pt x="2116" y="432"/>
                  <a:pt x="2119" y="434"/>
                  <a:pt x="2120" y="437"/>
                </a:cubicBezTo>
                <a:cubicBezTo>
                  <a:pt x="2121" y="440"/>
                  <a:pt x="2120" y="444"/>
                  <a:pt x="2118" y="446"/>
                </a:cubicBezTo>
                <a:lnTo>
                  <a:pt x="2094" y="470"/>
                </a:lnTo>
                <a:cubicBezTo>
                  <a:pt x="2092" y="472"/>
                  <a:pt x="2088" y="473"/>
                  <a:pt x="2085" y="472"/>
                </a:cubicBezTo>
                <a:cubicBezTo>
                  <a:pt x="2082" y="471"/>
                  <a:pt x="2080" y="468"/>
                  <a:pt x="2080" y="464"/>
                </a:cubicBezTo>
                <a:lnTo>
                  <a:pt x="2080" y="32"/>
                </a:lnTo>
                <a:cubicBezTo>
                  <a:pt x="2080" y="29"/>
                  <a:pt x="2082" y="26"/>
                  <a:pt x="2085" y="25"/>
                </a:cubicBezTo>
                <a:cubicBezTo>
                  <a:pt x="2088" y="24"/>
                  <a:pt x="2092" y="25"/>
                  <a:pt x="2094" y="27"/>
                </a:cubicBezTo>
                <a:lnTo>
                  <a:pt x="2118" y="51"/>
                </a:lnTo>
                <a:cubicBezTo>
                  <a:pt x="2120" y="53"/>
                  <a:pt x="2121" y="57"/>
                  <a:pt x="2120" y="60"/>
                </a:cubicBezTo>
                <a:cubicBezTo>
                  <a:pt x="2119" y="63"/>
                  <a:pt x="2116" y="64"/>
                  <a:pt x="2112" y="64"/>
                </a:cubicBezTo>
                <a:lnTo>
                  <a:pt x="32" y="64"/>
                </a:lnTo>
                <a:cubicBezTo>
                  <a:pt x="29" y="64"/>
                  <a:pt x="26" y="63"/>
                  <a:pt x="25" y="60"/>
                </a:cubicBezTo>
                <a:cubicBezTo>
                  <a:pt x="24" y="57"/>
                  <a:pt x="25" y="53"/>
                  <a:pt x="27" y="51"/>
                </a:cubicBezTo>
                <a:lnTo>
                  <a:pt x="51" y="27"/>
                </a:lnTo>
                <a:cubicBezTo>
                  <a:pt x="53" y="25"/>
                  <a:pt x="57" y="24"/>
                  <a:pt x="60" y="25"/>
                </a:cubicBezTo>
                <a:cubicBezTo>
                  <a:pt x="63" y="26"/>
                  <a:pt x="64" y="29"/>
                  <a:pt x="64" y="32"/>
                </a:cubicBezTo>
                <a:lnTo>
                  <a:pt x="64" y="464"/>
                </a:lnTo>
                <a:close/>
                <a:moveTo>
                  <a:pt x="48" y="32"/>
                </a:moveTo>
                <a:lnTo>
                  <a:pt x="62" y="38"/>
                </a:lnTo>
                <a:lnTo>
                  <a:pt x="38" y="62"/>
                </a:lnTo>
                <a:lnTo>
                  <a:pt x="32" y="48"/>
                </a:lnTo>
                <a:lnTo>
                  <a:pt x="2112" y="48"/>
                </a:lnTo>
                <a:lnTo>
                  <a:pt x="2107" y="62"/>
                </a:lnTo>
                <a:lnTo>
                  <a:pt x="2083" y="38"/>
                </a:lnTo>
                <a:lnTo>
                  <a:pt x="2096" y="32"/>
                </a:lnTo>
                <a:lnTo>
                  <a:pt x="2096" y="464"/>
                </a:lnTo>
                <a:lnTo>
                  <a:pt x="2083" y="459"/>
                </a:lnTo>
                <a:lnTo>
                  <a:pt x="2107" y="435"/>
                </a:lnTo>
                <a:lnTo>
                  <a:pt x="2112" y="448"/>
                </a:lnTo>
                <a:lnTo>
                  <a:pt x="32" y="448"/>
                </a:lnTo>
                <a:lnTo>
                  <a:pt x="38" y="435"/>
                </a:lnTo>
                <a:lnTo>
                  <a:pt x="62" y="459"/>
                </a:lnTo>
                <a:lnTo>
                  <a:pt x="48" y="464"/>
                </a:lnTo>
                <a:lnTo>
                  <a:pt x="48" y="32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5" name="Freeform 271"/>
          <p:cNvSpPr>
            <a:spLocks noEditPoints="1"/>
          </p:cNvSpPr>
          <p:nvPr/>
        </p:nvSpPr>
        <p:spPr bwMode="auto">
          <a:xfrm>
            <a:off x="404813" y="4414838"/>
            <a:ext cx="1276350" cy="295275"/>
          </a:xfrm>
          <a:custGeom>
            <a:avLst/>
            <a:gdLst/>
            <a:ahLst/>
            <a:cxnLst>
              <a:cxn ang="0">
                <a:pos x="1" y="29"/>
              </a:cxn>
              <a:cxn ang="0">
                <a:pos x="12" y="8"/>
              </a:cxn>
              <a:cxn ang="0">
                <a:pos x="32" y="0"/>
              </a:cxn>
              <a:cxn ang="0">
                <a:pos x="2116" y="1"/>
              </a:cxn>
              <a:cxn ang="0">
                <a:pos x="2137" y="12"/>
              </a:cxn>
              <a:cxn ang="0">
                <a:pos x="2144" y="32"/>
              </a:cxn>
              <a:cxn ang="0">
                <a:pos x="2144" y="468"/>
              </a:cxn>
              <a:cxn ang="0">
                <a:pos x="2133" y="489"/>
              </a:cxn>
              <a:cxn ang="0">
                <a:pos x="2112" y="496"/>
              </a:cxn>
              <a:cxn ang="0">
                <a:pos x="29" y="496"/>
              </a:cxn>
              <a:cxn ang="0">
                <a:pos x="8" y="485"/>
              </a:cxn>
              <a:cxn ang="0">
                <a:pos x="0" y="464"/>
              </a:cxn>
              <a:cxn ang="0">
                <a:pos x="16" y="464"/>
              </a:cxn>
              <a:cxn ang="0">
                <a:pos x="23" y="478"/>
              </a:cxn>
              <a:cxn ang="0">
                <a:pos x="36" y="481"/>
              </a:cxn>
              <a:cxn ang="0">
                <a:pos x="2112" y="480"/>
              </a:cxn>
              <a:cxn ang="0">
                <a:pos x="2126" y="474"/>
              </a:cxn>
              <a:cxn ang="0">
                <a:pos x="2129" y="461"/>
              </a:cxn>
              <a:cxn ang="0">
                <a:pos x="2128" y="32"/>
              </a:cxn>
              <a:cxn ang="0">
                <a:pos x="2122" y="19"/>
              </a:cxn>
              <a:cxn ang="0">
                <a:pos x="2109" y="16"/>
              </a:cxn>
              <a:cxn ang="0">
                <a:pos x="32" y="16"/>
              </a:cxn>
              <a:cxn ang="0">
                <a:pos x="19" y="23"/>
              </a:cxn>
              <a:cxn ang="0">
                <a:pos x="16" y="36"/>
              </a:cxn>
              <a:cxn ang="0">
                <a:pos x="16" y="464"/>
              </a:cxn>
              <a:cxn ang="0">
                <a:pos x="60" y="472"/>
              </a:cxn>
              <a:cxn ang="0">
                <a:pos x="27" y="446"/>
              </a:cxn>
              <a:cxn ang="0">
                <a:pos x="32" y="432"/>
              </a:cxn>
              <a:cxn ang="0">
                <a:pos x="2120" y="437"/>
              </a:cxn>
              <a:cxn ang="0">
                <a:pos x="2094" y="470"/>
              </a:cxn>
              <a:cxn ang="0">
                <a:pos x="2080" y="464"/>
              </a:cxn>
              <a:cxn ang="0">
                <a:pos x="2085" y="25"/>
              </a:cxn>
              <a:cxn ang="0">
                <a:pos x="2118" y="51"/>
              </a:cxn>
              <a:cxn ang="0">
                <a:pos x="2112" y="64"/>
              </a:cxn>
              <a:cxn ang="0">
                <a:pos x="25" y="60"/>
              </a:cxn>
              <a:cxn ang="0">
                <a:pos x="51" y="27"/>
              </a:cxn>
              <a:cxn ang="0">
                <a:pos x="64" y="32"/>
              </a:cxn>
              <a:cxn ang="0">
                <a:pos x="48" y="32"/>
              </a:cxn>
              <a:cxn ang="0">
                <a:pos x="38" y="62"/>
              </a:cxn>
              <a:cxn ang="0">
                <a:pos x="2112" y="48"/>
              </a:cxn>
              <a:cxn ang="0">
                <a:pos x="2083" y="38"/>
              </a:cxn>
              <a:cxn ang="0">
                <a:pos x="2096" y="464"/>
              </a:cxn>
              <a:cxn ang="0">
                <a:pos x="2107" y="435"/>
              </a:cxn>
              <a:cxn ang="0">
                <a:pos x="32" y="448"/>
              </a:cxn>
              <a:cxn ang="0">
                <a:pos x="62" y="459"/>
              </a:cxn>
              <a:cxn ang="0">
                <a:pos x="48" y="32"/>
              </a:cxn>
            </a:cxnLst>
            <a:rect l="0" t="0" r="r" b="b"/>
            <a:pathLst>
              <a:path w="2144" h="496">
                <a:moveTo>
                  <a:pt x="0" y="32"/>
                </a:moveTo>
                <a:cubicBezTo>
                  <a:pt x="0" y="31"/>
                  <a:pt x="1" y="30"/>
                  <a:pt x="1" y="29"/>
                </a:cubicBezTo>
                <a:lnTo>
                  <a:pt x="8" y="12"/>
                </a:lnTo>
                <a:cubicBezTo>
                  <a:pt x="9" y="10"/>
                  <a:pt x="10" y="9"/>
                  <a:pt x="12" y="8"/>
                </a:cubicBezTo>
                <a:lnTo>
                  <a:pt x="29" y="1"/>
                </a:lnTo>
                <a:cubicBezTo>
                  <a:pt x="30" y="1"/>
                  <a:pt x="31" y="0"/>
                  <a:pt x="32" y="0"/>
                </a:cubicBezTo>
                <a:lnTo>
                  <a:pt x="2112" y="0"/>
                </a:lnTo>
                <a:cubicBezTo>
                  <a:pt x="2114" y="0"/>
                  <a:pt x="2115" y="1"/>
                  <a:pt x="2116" y="1"/>
                </a:cubicBezTo>
                <a:lnTo>
                  <a:pt x="2133" y="8"/>
                </a:lnTo>
                <a:cubicBezTo>
                  <a:pt x="2134" y="9"/>
                  <a:pt x="2136" y="10"/>
                  <a:pt x="2137" y="12"/>
                </a:cubicBezTo>
                <a:lnTo>
                  <a:pt x="2144" y="29"/>
                </a:lnTo>
                <a:cubicBezTo>
                  <a:pt x="2144" y="30"/>
                  <a:pt x="2144" y="31"/>
                  <a:pt x="2144" y="32"/>
                </a:cubicBezTo>
                <a:lnTo>
                  <a:pt x="2144" y="464"/>
                </a:lnTo>
                <a:cubicBezTo>
                  <a:pt x="2144" y="466"/>
                  <a:pt x="2144" y="467"/>
                  <a:pt x="2144" y="468"/>
                </a:cubicBezTo>
                <a:lnTo>
                  <a:pt x="2137" y="485"/>
                </a:lnTo>
                <a:cubicBezTo>
                  <a:pt x="2136" y="486"/>
                  <a:pt x="2134" y="488"/>
                  <a:pt x="2133" y="489"/>
                </a:cubicBezTo>
                <a:lnTo>
                  <a:pt x="2116" y="496"/>
                </a:lnTo>
                <a:cubicBezTo>
                  <a:pt x="2115" y="496"/>
                  <a:pt x="2114" y="496"/>
                  <a:pt x="2112" y="496"/>
                </a:cubicBezTo>
                <a:lnTo>
                  <a:pt x="32" y="496"/>
                </a:lnTo>
                <a:cubicBezTo>
                  <a:pt x="31" y="496"/>
                  <a:pt x="30" y="496"/>
                  <a:pt x="29" y="496"/>
                </a:cubicBezTo>
                <a:lnTo>
                  <a:pt x="12" y="489"/>
                </a:lnTo>
                <a:cubicBezTo>
                  <a:pt x="10" y="488"/>
                  <a:pt x="9" y="486"/>
                  <a:pt x="8" y="485"/>
                </a:cubicBezTo>
                <a:lnTo>
                  <a:pt x="1" y="468"/>
                </a:lnTo>
                <a:cubicBezTo>
                  <a:pt x="1" y="467"/>
                  <a:pt x="0" y="466"/>
                  <a:pt x="0" y="464"/>
                </a:cubicBezTo>
                <a:lnTo>
                  <a:pt x="0" y="32"/>
                </a:lnTo>
                <a:close/>
                <a:moveTo>
                  <a:pt x="16" y="464"/>
                </a:moveTo>
                <a:lnTo>
                  <a:pt x="16" y="461"/>
                </a:lnTo>
                <a:lnTo>
                  <a:pt x="23" y="478"/>
                </a:lnTo>
                <a:lnTo>
                  <a:pt x="19" y="474"/>
                </a:lnTo>
                <a:lnTo>
                  <a:pt x="36" y="481"/>
                </a:lnTo>
                <a:lnTo>
                  <a:pt x="32" y="480"/>
                </a:lnTo>
                <a:lnTo>
                  <a:pt x="2112" y="480"/>
                </a:lnTo>
                <a:lnTo>
                  <a:pt x="2109" y="481"/>
                </a:lnTo>
                <a:lnTo>
                  <a:pt x="2126" y="474"/>
                </a:lnTo>
                <a:lnTo>
                  <a:pt x="2122" y="478"/>
                </a:lnTo>
                <a:lnTo>
                  <a:pt x="2129" y="461"/>
                </a:lnTo>
                <a:lnTo>
                  <a:pt x="2128" y="464"/>
                </a:lnTo>
                <a:lnTo>
                  <a:pt x="2128" y="32"/>
                </a:lnTo>
                <a:lnTo>
                  <a:pt x="2129" y="36"/>
                </a:lnTo>
                <a:lnTo>
                  <a:pt x="2122" y="19"/>
                </a:lnTo>
                <a:lnTo>
                  <a:pt x="2126" y="23"/>
                </a:lnTo>
                <a:lnTo>
                  <a:pt x="2109" y="16"/>
                </a:lnTo>
                <a:lnTo>
                  <a:pt x="2112" y="16"/>
                </a:lnTo>
                <a:lnTo>
                  <a:pt x="32" y="16"/>
                </a:lnTo>
                <a:lnTo>
                  <a:pt x="36" y="16"/>
                </a:lnTo>
                <a:lnTo>
                  <a:pt x="19" y="23"/>
                </a:lnTo>
                <a:lnTo>
                  <a:pt x="23" y="19"/>
                </a:lnTo>
                <a:lnTo>
                  <a:pt x="16" y="36"/>
                </a:lnTo>
                <a:lnTo>
                  <a:pt x="16" y="32"/>
                </a:lnTo>
                <a:lnTo>
                  <a:pt x="16" y="464"/>
                </a:lnTo>
                <a:close/>
                <a:moveTo>
                  <a:pt x="64" y="464"/>
                </a:moveTo>
                <a:cubicBezTo>
                  <a:pt x="64" y="468"/>
                  <a:pt x="63" y="471"/>
                  <a:pt x="60" y="472"/>
                </a:cubicBezTo>
                <a:cubicBezTo>
                  <a:pt x="57" y="473"/>
                  <a:pt x="53" y="472"/>
                  <a:pt x="51" y="470"/>
                </a:cubicBezTo>
                <a:lnTo>
                  <a:pt x="27" y="446"/>
                </a:lnTo>
                <a:cubicBezTo>
                  <a:pt x="25" y="444"/>
                  <a:pt x="24" y="440"/>
                  <a:pt x="25" y="437"/>
                </a:cubicBezTo>
                <a:cubicBezTo>
                  <a:pt x="26" y="434"/>
                  <a:pt x="29" y="432"/>
                  <a:pt x="32" y="432"/>
                </a:cubicBezTo>
                <a:lnTo>
                  <a:pt x="2112" y="432"/>
                </a:lnTo>
                <a:cubicBezTo>
                  <a:pt x="2116" y="432"/>
                  <a:pt x="2119" y="434"/>
                  <a:pt x="2120" y="437"/>
                </a:cubicBezTo>
                <a:cubicBezTo>
                  <a:pt x="2121" y="440"/>
                  <a:pt x="2120" y="444"/>
                  <a:pt x="2118" y="446"/>
                </a:cubicBezTo>
                <a:lnTo>
                  <a:pt x="2094" y="470"/>
                </a:lnTo>
                <a:cubicBezTo>
                  <a:pt x="2092" y="472"/>
                  <a:pt x="2088" y="473"/>
                  <a:pt x="2085" y="472"/>
                </a:cubicBezTo>
                <a:cubicBezTo>
                  <a:pt x="2082" y="471"/>
                  <a:pt x="2080" y="468"/>
                  <a:pt x="2080" y="464"/>
                </a:cubicBezTo>
                <a:lnTo>
                  <a:pt x="2080" y="32"/>
                </a:lnTo>
                <a:cubicBezTo>
                  <a:pt x="2080" y="29"/>
                  <a:pt x="2082" y="26"/>
                  <a:pt x="2085" y="25"/>
                </a:cubicBezTo>
                <a:cubicBezTo>
                  <a:pt x="2088" y="24"/>
                  <a:pt x="2092" y="25"/>
                  <a:pt x="2094" y="27"/>
                </a:cubicBezTo>
                <a:lnTo>
                  <a:pt x="2118" y="51"/>
                </a:lnTo>
                <a:cubicBezTo>
                  <a:pt x="2120" y="53"/>
                  <a:pt x="2121" y="57"/>
                  <a:pt x="2120" y="60"/>
                </a:cubicBezTo>
                <a:cubicBezTo>
                  <a:pt x="2119" y="63"/>
                  <a:pt x="2116" y="64"/>
                  <a:pt x="2112" y="64"/>
                </a:cubicBezTo>
                <a:lnTo>
                  <a:pt x="32" y="64"/>
                </a:lnTo>
                <a:cubicBezTo>
                  <a:pt x="29" y="64"/>
                  <a:pt x="26" y="63"/>
                  <a:pt x="25" y="60"/>
                </a:cubicBezTo>
                <a:cubicBezTo>
                  <a:pt x="24" y="57"/>
                  <a:pt x="25" y="53"/>
                  <a:pt x="27" y="51"/>
                </a:cubicBezTo>
                <a:lnTo>
                  <a:pt x="51" y="27"/>
                </a:lnTo>
                <a:cubicBezTo>
                  <a:pt x="53" y="25"/>
                  <a:pt x="57" y="24"/>
                  <a:pt x="60" y="25"/>
                </a:cubicBezTo>
                <a:cubicBezTo>
                  <a:pt x="63" y="26"/>
                  <a:pt x="64" y="29"/>
                  <a:pt x="64" y="32"/>
                </a:cubicBezTo>
                <a:lnTo>
                  <a:pt x="64" y="464"/>
                </a:lnTo>
                <a:close/>
                <a:moveTo>
                  <a:pt x="48" y="32"/>
                </a:moveTo>
                <a:lnTo>
                  <a:pt x="62" y="38"/>
                </a:lnTo>
                <a:lnTo>
                  <a:pt x="38" y="62"/>
                </a:lnTo>
                <a:lnTo>
                  <a:pt x="32" y="48"/>
                </a:lnTo>
                <a:lnTo>
                  <a:pt x="2112" y="48"/>
                </a:lnTo>
                <a:lnTo>
                  <a:pt x="2107" y="62"/>
                </a:lnTo>
                <a:lnTo>
                  <a:pt x="2083" y="38"/>
                </a:lnTo>
                <a:lnTo>
                  <a:pt x="2096" y="32"/>
                </a:lnTo>
                <a:lnTo>
                  <a:pt x="2096" y="464"/>
                </a:lnTo>
                <a:lnTo>
                  <a:pt x="2083" y="459"/>
                </a:lnTo>
                <a:lnTo>
                  <a:pt x="2107" y="435"/>
                </a:lnTo>
                <a:lnTo>
                  <a:pt x="2112" y="448"/>
                </a:lnTo>
                <a:lnTo>
                  <a:pt x="32" y="448"/>
                </a:lnTo>
                <a:lnTo>
                  <a:pt x="38" y="435"/>
                </a:lnTo>
                <a:lnTo>
                  <a:pt x="62" y="459"/>
                </a:lnTo>
                <a:lnTo>
                  <a:pt x="48" y="464"/>
                </a:lnTo>
                <a:lnTo>
                  <a:pt x="48" y="32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6" name="Freeform 272"/>
          <p:cNvSpPr>
            <a:spLocks noEditPoints="1"/>
          </p:cNvSpPr>
          <p:nvPr/>
        </p:nvSpPr>
        <p:spPr bwMode="auto">
          <a:xfrm>
            <a:off x="400051" y="4410076"/>
            <a:ext cx="1285875" cy="304800"/>
          </a:xfrm>
          <a:custGeom>
            <a:avLst/>
            <a:gdLst/>
            <a:ahLst/>
            <a:cxnLst>
              <a:cxn ang="0">
                <a:pos x="17" y="9"/>
              </a:cxn>
              <a:cxn ang="0">
                <a:pos x="2128" y="2"/>
              </a:cxn>
              <a:cxn ang="0">
                <a:pos x="2160" y="40"/>
              </a:cxn>
              <a:cxn ang="0">
                <a:pos x="2145" y="505"/>
              </a:cxn>
              <a:cxn ang="0">
                <a:pos x="17" y="505"/>
              </a:cxn>
              <a:cxn ang="0">
                <a:pos x="0" y="472"/>
              </a:cxn>
              <a:cxn ang="0">
                <a:pos x="22" y="488"/>
              </a:cxn>
              <a:cxn ang="0">
                <a:pos x="2124" y="496"/>
              </a:cxn>
              <a:cxn ang="0">
                <a:pos x="2144" y="476"/>
              </a:cxn>
              <a:cxn ang="0">
                <a:pos x="2136" y="22"/>
              </a:cxn>
              <a:cxn ang="0">
                <a:pos x="43" y="16"/>
              </a:cxn>
              <a:cxn ang="0">
                <a:pos x="16" y="43"/>
              </a:cxn>
              <a:cxn ang="0">
                <a:pos x="23" y="462"/>
              </a:cxn>
              <a:cxn ang="0">
                <a:pos x="31" y="475"/>
              </a:cxn>
              <a:cxn ang="0">
                <a:pos x="2120" y="480"/>
              </a:cxn>
              <a:cxn ang="0">
                <a:pos x="2141" y="478"/>
              </a:cxn>
              <a:cxn ang="0">
                <a:pos x="2145" y="472"/>
              </a:cxn>
              <a:cxn ang="0">
                <a:pos x="2145" y="43"/>
              </a:cxn>
              <a:cxn ang="0">
                <a:pos x="2141" y="36"/>
              </a:cxn>
              <a:cxn ang="0">
                <a:pos x="2131" y="32"/>
              </a:cxn>
              <a:cxn ang="0">
                <a:pos x="21" y="36"/>
              </a:cxn>
              <a:cxn ang="0">
                <a:pos x="16" y="44"/>
              </a:cxn>
              <a:cxn ang="0">
                <a:pos x="32" y="44"/>
              </a:cxn>
              <a:cxn ang="0">
                <a:pos x="44" y="32"/>
              </a:cxn>
              <a:cxn ang="0">
                <a:pos x="2138" y="24"/>
              </a:cxn>
              <a:cxn ang="0">
                <a:pos x="2144" y="40"/>
              </a:cxn>
              <a:cxn ang="0">
                <a:pos x="2129" y="477"/>
              </a:cxn>
              <a:cxn ang="0">
                <a:pos x="42" y="481"/>
              </a:cxn>
              <a:cxn ang="0">
                <a:pos x="17" y="473"/>
              </a:cxn>
              <a:cxn ang="0">
                <a:pos x="76" y="484"/>
              </a:cxn>
              <a:cxn ang="0">
                <a:pos x="29" y="439"/>
              </a:cxn>
              <a:cxn ang="0">
                <a:pos x="2134" y="456"/>
              </a:cxn>
              <a:cxn ang="0">
                <a:pos x="2080" y="472"/>
              </a:cxn>
              <a:cxn ang="0">
                <a:pos x="2132" y="54"/>
              </a:cxn>
              <a:cxn ang="0">
                <a:pos x="36" y="79"/>
              </a:cxn>
              <a:cxn ang="0">
                <a:pos x="67" y="26"/>
              </a:cxn>
              <a:cxn ang="0">
                <a:pos x="62" y="37"/>
              </a:cxn>
              <a:cxn ang="0">
                <a:pos x="37" y="62"/>
              </a:cxn>
              <a:cxn ang="0">
                <a:pos x="2119" y="61"/>
              </a:cxn>
              <a:cxn ang="0">
                <a:pos x="2096" y="40"/>
              </a:cxn>
              <a:cxn ang="0">
                <a:pos x="2121" y="449"/>
              </a:cxn>
              <a:cxn ang="0">
                <a:pos x="45" y="447"/>
              </a:cxn>
              <a:cxn ang="0">
                <a:pos x="70" y="473"/>
              </a:cxn>
              <a:cxn ang="0">
                <a:pos x="60" y="33"/>
              </a:cxn>
              <a:cxn ang="0">
                <a:pos x="33" y="60"/>
              </a:cxn>
              <a:cxn ang="0">
                <a:pos x="2117" y="78"/>
              </a:cxn>
              <a:cxn ang="0">
                <a:pos x="2112" y="40"/>
              </a:cxn>
              <a:cxn ang="0">
                <a:pos x="2110" y="438"/>
              </a:cxn>
              <a:cxn ang="0">
                <a:pos x="34" y="461"/>
              </a:cxn>
              <a:cxn ang="0">
                <a:pos x="73" y="475"/>
              </a:cxn>
              <a:cxn ang="0">
                <a:pos x="68" y="460"/>
              </a:cxn>
              <a:cxn ang="0">
                <a:pos x="2113" y="459"/>
              </a:cxn>
              <a:cxn ang="0">
                <a:pos x="2096" y="40"/>
              </a:cxn>
              <a:cxn ang="0">
                <a:pos x="2120" y="64"/>
              </a:cxn>
              <a:cxn ang="0">
                <a:pos x="53" y="48"/>
              </a:cxn>
            </a:cxnLst>
            <a:rect l="0" t="0" r="r" b="b"/>
            <a:pathLst>
              <a:path w="2160" h="512">
                <a:moveTo>
                  <a:pt x="0" y="40"/>
                </a:moveTo>
                <a:cubicBezTo>
                  <a:pt x="0" y="40"/>
                  <a:pt x="1" y="39"/>
                  <a:pt x="1" y="38"/>
                </a:cubicBezTo>
                <a:lnTo>
                  <a:pt x="2" y="35"/>
                </a:lnTo>
                <a:lnTo>
                  <a:pt x="9" y="17"/>
                </a:lnTo>
                <a:cubicBezTo>
                  <a:pt x="9" y="16"/>
                  <a:pt x="10" y="16"/>
                  <a:pt x="11" y="15"/>
                </a:cubicBezTo>
                <a:lnTo>
                  <a:pt x="15" y="11"/>
                </a:lnTo>
                <a:cubicBezTo>
                  <a:pt x="16" y="10"/>
                  <a:pt x="16" y="9"/>
                  <a:pt x="17" y="9"/>
                </a:cubicBezTo>
                <a:lnTo>
                  <a:pt x="34" y="2"/>
                </a:lnTo>
                <a:lnTo>
                  <a:pt x="38" y="1"/>
                </a:lnTo>
                <a:cubicBezTo>
                  <a:pt x="39" y="1"/>
                  <a:pt x="40" y="0"/>
                  <a:pt x="40" y="0"/>
                </a:cubicBezTo>
                <a:lnTo>
                  <a:pt x="2120" y="0"/>
                </a:lnTo>
                <a:cubicBezTo>
                  <a:pt x="2121" y="0"/>
                  <a:pt x="2122" y="1"/>
                  <a:pt x="2122" y="1"/>
                </a:cubicBezTo>
                <a:lnTo>
                  <a:pt x="2126" y="2"/>
                </a:lnTo>
                <a:cubicBezTo>
                  <a:pt x="2127" y="2"/>
                  <a:pt x="2127" y="2"/>
                  <a:pt x="2128" y="2"/>
                </a:cubicBezTo>
                <a:lnTo>
                  <a:pt x="2145" y="9"/>
                </a:lnTo>
                <a:cubicBezTo>
                  <a:pt x="2145" y="9"/>
                  <a:pt x="2146" y="10"/>
                  <a:pt x="2147" y="11"/>
                </a:cubicBezTo>
                <a:lnTo>
                  <a:pt x="2151" y="15"/>
                </a:lnTo>
                <a:cubicBezTo>
                  <a:pt x="2152" y="16"/>
                  <a:pt x="2152" y="16"/>
                  <a:pt x="2153" y="17"/>
                </a:cubicBezTo>
                <a:lnTo>
                  <a:pt x="2160" y="34"/>
                </a:lnTo>
                <a:cubicBezTo>
                  <a:pt x="2160" y="35"/>
                  <a:pt x="2160" y="36"/>
                  <a:pt x="2160" y="37"/>
                </a:cubicBezTo>
                <a:lnTo>
                  <a:pt x="2160" y="40"/>
                </a:lnTo>
                <a:lnTo>
                  <a:pt x="2160" y="472"/>
                </a:lnTo>
                <a:lnTo>
                  <a:pt x="2160" y="476"/>
                </a:lnTo>
                <a:cubicBezTo>
                  <a:pt x="2160" y="478"/>
                  <a:pt x="2160" y="479"/>
                  <a:pt x="2160" y="480"/>
                </a:cubicBezTo>
                <a:lnTo>
                  <a:pt x="2153" y="497"/>
                </a:lnTo>
                <a:cubicBezTo>
                  <a:pt x="2152" y="497"/>
                  <a:pt x="2152" y="498"/>
                  <a:pt x="2151" y="499"/>
                </a:cubicBezTo>
                <a:lnTo>
                  <a:pt x="2147" y="503"/>
                </a:lnTo>
                <a:cubicBezTo>
                  <a:pt x="2146" y="504"/>
                  <a:pt x="2145" y="504"/>
                  <a:pt x="2145" y="505"/>
                </a:cubicBezTo>
                <a:lnTo>
                  <a:pt x="2128" y="512"/>
                </a:lnTo>
                <a:cubicBezTo>
                  <a:pt x="2127" y="512"/>
                  <a:pt x="2126" y="512"/>
                  <a:pt x="2124" y="512"/>
                </a:cubicBezTo>
                <a:lnTo>
                  <a:pt x="2120" y="512"/>
                </a:lnTo>
                <a:lnTo>
                  <a:pt x="40" y="512"/>
                </a:lnTo>
                <a:lnTo>
                  <a:pt x="37" y="512"/>
                </a:lnTo>
                <a:cubicBezTo>
                  <a:pt x="36" y="512"/>
                  <a:pt x="35" y="512"/>
                  <a:pt x="34" y="512"/>
                </a:cubicBezTo>
                <a:lnTo>
                  <a:pt x="17" y="505"/>
                </a:lnTo>
                <a:cubicBezTo>
                  <a:pt x="16" y="504"/>
                  <a:pt x="16" y="504"/>
                  <a:pt x="15" y="503"/>
                </a:cubicBezTo>
                <a:lnTo>
                  <a:pt x="11" y="499"/>
                </a:lnTo>
                <a:cubicBezTo>
                  <a:pt x="10" y="498"/>
                  <a:pt x="9" y="497"/>
                  <a:pt x="9" y="497"/>
                </a:cubicBezTo>
                <a:lnTo>
                  <a:pt x="2" y="480"/>
                </a:lnTo>
                <a:cubicBezTo>
                  <a:pt x="2" y="479"/>
                  <a:pt x="2" y="479"/>
                  <a:pt x="2" y="478"/>
                </a:cubicBezTo>
                <a:lnTo>
                  <a:pt x="1" y="474"/>
                </a:lnTo>
                <a:cubicBezTo>
                  <a:pt x="1" y="474"/>
                  <a:pt x="0" y="473"/>
                  <a:pt x="0" y="472"/>
                </a:cubicBezTo>
                <a:lnTo>
                  <a:pt x="0" y="40"/>
                </a:lnTo>
                <a:close/>
                <a:moveTo>
                  <a:pt x="16" y="472"/>
                </a:moveTo>
                <a:lnTo>
                  <a:pt x="16" y="471"/>
                </a:lnTo>
                <a:lnTo>
                  <a:pt x="17" y="475"/>
                </a:lnTo>
                <a:lnTo>
                  <a:pt x="17" y="473"/>
                </a:lnTo>
                <a:lnTo>
                  <a:pt x="24" y="490"/>
                </a:lnTo>
                <a:lnTo>
                  <a:pt x="22" y="488"/>
                </a:lnTo>
                <a:lnTo>
                  <a:pt x="26" y="492"/>
                </a:lnTo>
                <a:lnTo>
                  <a:pt x="24" y="490"/>
                </a:lnTo>
                <a:lnTo>
                  <a:pt x="41" y="497"/>
                </a:lnTo>
                <a:lnTo>
                  <a:pt x="37" y="496"/>
                </a:lnTo>
                <a:lnTo>
                  <a:pt x="40" y="496"/>
                </a:lnTo>
                <a:lnTo>
                  <a:pt x="2120" y="496"/>
                </a:lnTo>
                <a:lnTo>
                  <a:pt x="2124" y="496"/>
                </a:lnTo>
                <a:lnTo>
                  <a:pt x="2121" y="497"/>
                </a:lnTo>
                <a:lnTo>
                  <a:pt x="2138" y="490"/>
                </a:lnTo>
                <a:lnTo>
                  <a:pt x="2136" y="492"/>
                </a:lnTo>
                <a:lnTo>
                  <a:pt x="2140" y="488"/>
                </a:lnTo>
                <a:lnTo>
                  <a:pt x="2138" y="490"/>
                </a:lnTo>
                <a:lnTo>
                  <a:pt x="2145" y="473"/>
                </a:lnTo>
                <a:lnTo>
                  <a:pt x="2144" y="476"/>
                </a:lnTo>
                <a:lnTo>
                  <a:pt x="2144" y="472"/>
                </a:lnTo>
                <a:lnTo>
                  <a:pt x="2144" y="40"/>
                </a:lnTo>
                <a:lnTo>
                  <a:pt x="2144" y="37"/>
                </a:lnTo>
                <a:lnTo>
                  <a:pt x="2145" y="41"/>
                </a:lnTo>
                <a:lnTo>
                  <a:pt x="2138" y="24"/>
                </a:lnTo>
                <a:lnTo>
                  <a:pt x="2140" y="26"/>
                </a:lnTo>
                <a:lnTo>
                  <a:pt x="2136" y="22"/>
                </a:lnTo>
                <a:lnTo>
                  <a:pt x="2138" y="24"/>
                </a:lnTo>
                <a:lnTo>
                  <a:pt x="2121" y="17"/>
                </a:lnTo>
                <a:lnTo>
                  <a:pt x="2123" y="17"/>
                </a:lnTo>
                <a:lnTo>
                  <a:pt x="2119" y="16"/>
                </a:lnTo>
                <a:lnTo>
                  <a:pt x="2120" y="16"/>
                </a:lnTo>
                <a:lnTo>
                  <a:pt x="40" y="16"/>
                </a:lnTo>
                <a:lnTo>
                  <a:pt x="43" y="16"/>
                </a:lnTo>
                <a:lnTo>
                  <a:pt x="41" y="17"/>
                </a:lnTo>
                <a:lnTo>
                  <a:pt x="24" y="24"/>
                </a:lnTo>
                <a:lnTo>
                  <a:pt x="26" y="22"/>
                </a:lnTo>
                <a:lnTo>
                  <a:pt x="22" y="26"/>
                </a:lnTo>
                <a:lnTo>
                  <a:pt x="24" y="24"/>
                </a:lnTo>
                <a:lnTo>
                  <a:pt x="17" y="40"/>
                </a:lnTo>
                <a:lnTo>
                  <a:pt x="16" y="43"/>
                </a:lnTo>
                <a:lnTo>
                  <a:pt x="16" y="40"/>
                </a:lnTo>
                <a:lnTo>
                  <a:pt x="16" y="472"/>
                </a:lnTo>
                <a:close/>
                <a:moveTo>
                  <a:pt x="32" y="472"/>
                </a:moveTo>
                <a:cubicBezTo>
                  <a:pt x="32" y="477"/>
                  <a:pt x="29" y="480"/>
                  <a:pt x="24" y="480"/>
                </a:cubicBezTo>
                <a:cubicBezTo>
                  <a:pt x="20" y="480"/>
                  <a:pt x="16" y="477"/>
                  <a:pt x="16" y="472"/>
                </a:cubicBezTo>
                <a:lnTo>
                  <a:pt x="16" y="469"/>
                </a:lnTo>
                <a:cubicBezTo>
                  <a:pt x="16" y="466"/>
                  <a:pt x="19" y="462"/>
                  <a:pt x="23" y="462"/>
                </a:cubicBezTo>
                <a:cubicBezTo>
                  <a:pt x="27" y="461"/>
                  <a:pt x="30" y="463"/>
                  <a:pt x="32" y="466"/>
                </a:cubicBezTo>
                <a:lnTo>
                  <a:pt x="39" y="483"/>
                </a:lnTo>
                <a:cubicBezTo>
                  <a:pt x="40" y="487"/>
                  <a:pt x="39" y="491"/>
                  <a:pt x="36" y="493"/>
                </a:cubicBezTo>
                <a:cubicBezTo>
                  <a:pt x="33" y="495"/>
                  <a:pt x="29" y="495"/>
                  <a:pt x="26" y="492"/>
                </a:cubicBezTo>
                <a:lnTo>
                  <a:pt x="22" y="488"/>
                </a:lnTo>
                <a:cubicBezTo>
                  <a:pt x="19" y="485"/>
                  <a:pt x="19" y="481"/>
                  <a:pt x="21" y="478"/>
                </a:cubicBezTo>
                <a:cubicBezTo>
                  <a:pt x="23" y="475"/>
                  <a:pt x="27" y="474"/>
                  <a:pt x="31" y="475"/>
                </a:cubicBezTo>
                <a:lnTo>
                  <a:pt x="48" y="482"/>
                </a:lnTo>
                <a:cubicBezTo>
                  <a:pt x="51" y="484"/>
                  <a:pt x="53" y="488"/>
                  <a:pt x="52" y="492"/>
                </a:cubicBezTo>
                <a:cubicBezTo>
                  <a:pt x="51" y="496"/>
                  <a:pt x="47" y="498"/>
                  <a:pt x="43" y="497"/>
                </a:cubicBezTo>
                <a:lnTo>
                  <a:pt x="39" y="496"/>
                </a:lnTo>
                <a:cubicBezTo>
                  <a:pt x="35" y="495"/>
                  <a:pt x="32" y="492"/>
                  <a:pt x="33" y="487"/>
                </a:cubicBezTo>
                <a:cubicBezTo>
                  <a:pt x="33" y="483"/>
                  <a:pt x="36" y="480"/>
                  <a:pt x="40" y="480"/>
                </a:cubicBezTo>
                <a:lnTo>
                  <a:pt x="2120" y="480"/>
                </a:lnTo>
                <a:cubicBezTo>
                  <a:pt x="2124" y="480"/>
                  <a:pt x="2128" y="483"/>
                  <a:pt x="2128" y="487"/>
                </a:cubicBezTo>
                <a:cubicBezTo>
                  <a:pt x="2129" y="491"/>
                  <a:pt x="2127" y="495"/>
                  <a:pt x="2123" y="496"/>
                </a:cubicBezTo>
                <a:lnTo>
                  <a:pt x="2120" y="497"/>
                </a:lnTo>
                <a:cubicBezTo>
                  <a:pt x="2116" y="498"/>
                  <a:pt x="2111" y="496"/>
                  <a:pt x="2110" y="492"/>
                </a:cubicBezTo>
                <a:cubicBezTo>
                  <a:pt x="2108" y="488"/>
                  <a:pt x="2110" y="484"/>
                  <a:pt x="2114" y="482"/>
                </a:cubicBezTo>
                <a:lnTo>
                  <a:pt x="2131" y="475"/>
                </a:lnTo>
                <a:cubicBezTo>
                  <a:pt x="2135" y="474"/>
                  <a:pt x="2139" y="475"/>
                  <a:pt x="2141" y="478"/>
                </a:cubicBezTo>
                <a:cubicBezTo>
                  <a:pt x="2143" y="481"/>
                  <a:pt x="2143" y="485"/>
                  <a:pt x="2140" y="488"/>
                </a:cubicBezTo>
                <a:lnTo>
                  <a:pt x="2136" y="492"/>
                </a:lnTo>
                <a:cubicBezTo>
                  <a:pt x="2133" y="495"/>
                  <a:pt x="2129" y="495"/>
                  <a:pt x="2126" y="493"/>
                </a:cubicBezTo>
                <a:cubicBezTo>
                  <a:pt x="2123" y="491"/>
                  <a:pt x="2122" y="487"/>
                  <a:pt x="2123" y="483"/>
                </a:cubicBezTo>
                <a:lnTo>
                  <a:pt x="2130" y="466"/>
                </a:lnTo>
                <a:cubicBezTo>
                  <a:pt x="2132" y="462"/>
                  <a:pt x="2136" y="460"/>
                  <a:pt x="2140" y="462"/>
                </a:cubicBezTo>
                <a:cubicBezTo>
                  <a:pt x="2144" y="463"/>
                  <a:pt x="2146" y="468"/>
                  <a:pt x="2145" y="472"/>
                </a:cubicBezTo>
                <a:lnTo>
                  <a:pt x="2144" y="475"/>
                </a:lnTo>
                <a:cubicBezTo>
                  <a:pt x="2143" y="479"/>
                  <a:pt x="2139" y="481"/>
                  <a:pt x="2135" y="480"/>
                </a:cubicBezTo>
                <a:cubicBezTo>
                  <a:pt x="2131" y="480"/>
                  <a:pt x="2128" y="476"/>
                  <a:pt x="2128" y="472"/>
                </a:cubicBezTo>
                <a:lnTo>
                  <a:pt x="2128" y="40"/>
                </a:lnTo>
                <a:cubicBezTo>
                  <a:pt x="2128" y="36"/>
                  <a:pt x="2131" y="33"/>
                  <a:pt x="2135" y="33"/>
                </a:cubicBezTo>
                <a:cubicBezTo>
                  <a:pt x="2140" y="32"/>
                  <a:pt x="2143" y="35"/>
                  <a:pt x="2144" y="39"/>
                </a:cubicBezTo>
                <a:lnTo>
                  <a:pt x="2145" y="43"/>
                </a:lnTo>
                <a:cubicBezTo>
                  <a:pt x="2146" y="47"/>
                  <a:pt x="2144" y="51"/>
                  <a:pt x="2140" y="52"/>
                </a:cubicBezTo>
                <a:cubicBezTo>
                  <a:pt x="2136" y="53"/>
                  <a:pt x="2132" y="51"/>
                  <a:pt x="2130" y="48"/>
                </a:cubicBezTo>
                <a:lnTo>
                  <a:pt x="2123" y="31"/>
                </a:lnTo>
                <a:cubicBezTo>
                  <a:pt x="2122" y="27"/>
                  <a:pt x="2123" y="23"/>
                  <a:pt x="2126" y="21"/>
                </a:cubicBezTo>
                <a:cubicBezTo>
                  <a:pt x="2129" y="19"/>
                  <a:pt x="2133" y="19"/>
                  <a:pt x="2136" y="22"/>
                </a:cubicBezTo>
                <a:lnTo>
                  <a:pt x="2140" y="26"/>
                </a:lnTo>
                <a:cubicBezTo>
                  <a:pt x="2143" y="29"/>
                  <a:pt x="2143" y="33"/>
                  <a:pt x="2141" y="36"/>
                </a:cubicBezTo>
                <a:cubicBezTo>
                  <a:pt x="2139" y="39"/>
                  <a:pt x="2135" y="40"/>
                  <a:pt x="2131" y="39"/>
                </a:cubicBezTo>
                <a:lnTo>
                  <a:pt x="2114" y="32"/>
                </a:lnTo>
                <a:cubicBezTo>
                  <a:pt x="2111" y="30"/>
                  <a:pt x="2109" y="27"/>
                  <a:pt x="2110" y="23"/>
                </a:cubicBezTo>
                <a:cubicBezTo>
                  <a:pt x="2110" y="19"/>
                  <a:pt x="2114" y="16"/>
                  <a:pt x="2117" y="16"/>
                </a:cubicBezTo>
                <a:lnTo>
                  <a:pt x="2120" y="16"/>
                </a:lnTo>
                <a:lnTo>
                  <a:pt x="2131" y="16"/>
                </a:lnTo>
                <a:lnTo>
                  <a:pt x="2131" y="32"/>
                </a:lnTo>
                <a:lnTo>
                  <a:pt x="40" y="32"/>
                </a:lnTo>
                <a:cubicBezTo>
                  <a:pt x="30" y="32"/>
                  <a:pt x="30" y="16"/>
                  <a:pt x="40" y="16"/>
                </a:cubicBezTo>
                <a:lnTo>
                  <a:pt x="44" y="16"/>
                </a:lnTo>
                <a:cubicBezTo>
                  <a:pt x="48" y="16"/>
                  <a:pt x="52" y="19"/>
                  <a:pt x="52" y="23"/>
                </a:cubicBezTo>
                <a:cubicBezTo>
                  <a:pt x="53" y="27"/>
                  <a:pt x="51" y="30"/>
                  <a:pt x="48" y="32"/>
                </a:cubicBezTo>
                <a:lnTo>
                  <a:pt x="31" y="39"/>
                </a:lnTo>
                <a:cubicBezTo>
                  <a:pt x="27" y="40"/>
                  <a:pt x="23" y="39"/>
                  <a:pt x="21" y="36"/>
                </a:cubicBezTo>
                <a:cubicBezTo>
                  <a:pt x="19" y="33"/>
                  <a:pt x="19" y="29"/>
                  <a:pt x="22" y="26"/>
                </a:cubicBezTo>
                <a:lnTo>
                  <a:pt x="26" y="22"/>
                </a:lnTo>
                <a:cubicBezTo>
                  <a:pt x="29" y="19"/>
                  <a:pt x="33" y="19"/>
                  <a:pt x="36" y="21"/>
                </a:cubicBezTo>
                <a:cubicBezTo>
                  <a:pt x="39" y="23"/>
                  <a:pt x="40" y="27"/>
                  <a:pt x="39" y="31"/>
                </a:cubicBezTo>
                <a:lnTo>
                  <a:pt x="32" y="48"/>
                </a:lnTo>
                <a:cubicBezTo>
                  <a:pt x="30" y="51"/>
                  <a:pt x="27" y="53"/>
                  <a:pt x="23" y="52"/>
                </a:cubicBezTo>
                <a:cubicBezTo>
                  <a:pt x="19" y="52"/>
                  <a:pt x="16" y="48"/>
                  <a:pt x="16" y="44"/>
                </a:cubicBezTo>
                <a:lnTo>
                  <a:pt x="16" y="40"/>
                </a:lnTo>
                <a:cubicBezTo>
                  <a:pt x="16" y="36"/>
                  <a:pt x="20" y="32"/>
                  <a:pt x="24" y="32"/>
                </a:cubicBezTo>
                <a:cubicBezTo>
                  <a:pt x="29" y="32"/>
                  <a:pt x="32" y="36"/>
                  <a:pt x="32" y="40"/>
                </a:cubicBezTo>
                <a:lnTo>
                  <a:pt x="32" y="472"/>
                </a:lnTo>
                <a:close/>
                <a:moveTo>
                  <a:pt x="16" y="40"/>
                </a:moveTo>
                <a:lnTo>
                  <a:pt x="32" y="40"/>
                </a:lnTo>
                <a:lnTo>
                  <a:pt x="32" y="44"/>
                </a:lnTo>
                <a:lnTo>
                  <a:pt x="17" y="41"/>
                </a:lnTo>
                <a:lnTo>
                  <a:pt x="24" y="24"/>
                </a:lnTo>
                <a:lnTo>
                  <a:pt x="37" y="33"/>
                </a:lnTo>
                <a:lnTo>
                  <a:pt x="33" y="37"/>
                </a:lnTo>
                <a:lnTo>
                  <a:pt x="24" y="24"/>
                </a:lnTo>
                <a:lnTo>
                  <a:pt x="41" y="17"/>
                </a:lnTo>
                <a:lnTo>
                  <a:pt x="44" y="32"/>
                </a:lnTo>
                <a:lnTo>
                  <a:pt x="40" y="32"/>
                </a:lnTo>
                <a:lnTo>
                  <a:pt x="40" y="16"/>
                </a:lnTo>
                <a:lnTo>
                  <a:pt x="2120" y="16"/>
                </a:lnTo>
                <a:lnTo>
                  <a:pt x="2120" y="32"/>
                </a:lnTo>
                <a:lnTo>
                  <a:pt x="2117" y="32"/>
                </a:lnTo>
                <a:lnTo>
                  <a:pt x="2121" y="17"/>
                </a:lnTo>
                <a:lnTo>
                  <a:pt x="2138" y="24"/>
                </a:lnTo>
                <a:lnTo>
                  <a:pt x="2129" y="37"/>
                </a:lnTo>
                <a:lnTo>
                  <a:pt x="2125" y="33"/>
                </a:lnTo>
                <a:lnTo>
                  <a:pt x="2138" y="24"/>
                </a:lnTo>
                <a:lnTo>
                  <a:pt x="2145" y="41"/>
                </a:lnTo>
                <a:lnTo>
                  <a:pt x="2130" y="46"/>
                </a:lnTo>
                <a:lnTo>
                  <a:pt x="2129" y="42"/>
                </a:lnTo>
                <a:lnTo>
                  <a:pt x="2144" y="40"/>
                </a:lnTo>
                <a:lnTo>
                  <a:pt x="2144" y="472"/>
                </a:lnTo>
                <a:lnTo>
                  <a:pt x="2129" y="470"/>
                </a:lnTo>
                <a:lnTo>
                  <a:pt x="2130" y="467"/>
                </a:lnTo>
                <a:lnTo>
                  <a:pt x="2145" y="473"/>
                </a:lnTo>
                <a:lnTo>
                  <a:pt x="2138" y="490"/>
                </a:lnTo>
                <a:lnTo>
                  <a:pt x="2125" y="481"/>
                </a:lnTo>
                <a:lnTo>
                  <a:pt x="2129" y="477"/>
                </a:lnTo>
                <a:lnTo>
                  <a:pt x="2138" y="490"/>
                </a:lnTo>
                <a:lnTo>
                  <a:pt x="2121" y="497"/>
                </a:lnTo>
                <a:lnTo>
                  <a:pt x="2115" y="482"/>
                </a:lnTo>
                <a:lnTo>
                  <a:pt x="2118" y="481"/>
                </a:lnTo>
                <a:lnTo>
                  <a:pt x="2120" y="496"/>
                </a:lnTo>
                <a:lnTo>
                  <a:pt x="40" y="496"/>
                </a:lnTo>
                <a:lnTo>
                  <a:pt x="42" y="481"/>
                </a:lnTo>
                <a:lnTo>
                  <a:pt x="46" y="482"/>
                </a:lnTo>
                <a:lnTo>
                  <a:pt x="41" y="497"/>
                </a:lnTo>
                <a:lnTo>
                  <a:pt x="24" y="490"/>
                </a:lnTo>
                <a:lnTo>
                  <a:pt x="33" y="477"/>
                </a:lnTo>
                <a:lnTo>
                  <a:pt x="37" y="481"/>
                </a:lnTo>
                <a:lnTo>
                  <a:pt x="24" y="490"/>
                </a:lnTo>
                <a:lnTo>
                  <a:pt x="17" y="473"/>
                </a:lnTo>
                <a:lnTo>
                  <a:pt x="32" y="469"/>
                </a:lnTo>
                <a:lnTo>
                  <a:pt x="32" y="472"/>
                </a:lnTo>
                <a:lnTo>
                  <a:pt x="16" y="472"/>
                </a:lnTo>
                <a:lnTo>
                  <a:pt x="16" y="40"/>
                </a:lnTo>
                <a:close/>
                <a:moveTo>
                  <a:pt x="80" y="472"/>
                </a:moveTo>
                <a:cubicBezTo>
                  <a:pt x="80" y="474"/>
                  <a:pt x="80" y="475"/>
                  <a:pt x="80" y="476"/>
                </a:cubicBezTo>
                <a:lnTo>
                  <a:pt x="76" y="484"/>
                </a:lnTo>
                <a:cubicBezTo>
                  <a:pt x="74" y="487"/>
                  <a:pt x="70" y="489"/>
                  <a:pt x="67" y="488"/>
                </a:cubicBezTo>
                <a:lnTo>
                  <a:pt x="58" y="486"/>
                </a:lnTo>
                <a:cubicBezTo>
                  <a:pt x="56" y="486"/>
                  <a:pt x="55" y="485"/>
                  <a:pt x="54" y="484"/>
                </a:cubicBezTo>
                <a:lnTo>
                  <a:pt x="30" y="460"/>
                </a:lnTo>
                <a:cubicBezTo>
                  <a:pt x="29" y="459"/>
                  <a:pt x="28" y="458"/>
                  <a:pt x="28" y="456"/>
                </a:cubicBezTo>
                <a:lnTo>
                  <a:pt x="26" y="447"/>
                </a:lnTo>
                <a:cubicBezTo>
                  <a:pt x="25" y="444"/>
                  <a:pt x="26" y="441"/>
                  <a:pt x="29" y="439"/>
                </a:cubicBezTo>
                <a:lnTo>
                  <a:pt x="36" y="434"/>
                </a:lnTo>
                <a:cubicBezTo>
                  <a:pt x="37" y="433"/>
                  <a:pt x="39" y="432"/>
                  <a:pt x="40" y="432"/>
                </a:cubicBezTo>
                <a:lnTo>
                  <a:pt x="2120" y="432"/>
                </a:lnTo>
                <a:cubicBezTo>
                  <a:pt x="2122" y="432"/>
                  <a:pt x="2123" y="433"/>
                  <a:pt x="2125" y="434"/>
                </a:cubicBezTo>
                <a:lnTo>
                  <a:pt x="2133" y="439"/>
                </a:lnTo>
                <a:cubicBezTo>
                  <a:pt x="2136" y="440"/>
                  <a:pt x="2137" y="444"/>
                  <a:pt x="2136" y="447"/>
                </a:cubicBezTo>
                <a:lnTo>
                  <a:pt x="2134" y="456"/>
                </a:lnTo>
                <a:cubicBezTo>
                  <a:pt x="2134" y="458"/>
                  <a:pt x="2133" y="459"/>
                  <a:pt x="2132" y="460"/>
                </a:cubicBezTo>
                <a:lnTo>
                  <a:pt x="2108" y="484"/>
                </a:lnTo>
                <a:cubicBezTo>
                  <a:pt x="2107" y="485"/>
                  <a:pt x="2106" y="486"/>
                  <a:pt x="2104" y="486"/>
                </a:cubicBezTo>
                <a:lnTo>
                  <a:pt x="2095" y="488"/>
                </a:lnTo>
                <a:cubicBezTo>
                  <a:pt x="2092" y="489"/>
                  <a:pt x="2088" y="488"/>
                  <a:pt x="2087" y="485"/>
                </a:cubicBezTo>
                <a:lnTo>
                  <a:pt x="2082" y="477"/>
                </a:lnTo>
                <a:cubicBezTo>
                  <a:pt x="2081" y="475"/>
                  <a:pt x="2080" y="474"/>
                  <a:pt x="2080" y="472"/>
                </a:cubicBezTo>
                <a:lnTo>
                  <a:pt x="2080" y="40"/>
                </a:lnTo>
                <a:cubicBezTo>
                  <a:pt x="2080" y="39"/>
                  <a:pt x="2081" y="37"/>
                  <a:pt x="2082" y="36"/>
                </a:cubicBezTo>
                <a:lnTo>
                  <a:pt x="2087" y="29"/>
                </a:lnTo>
                <a:cubicBezTo>
                  <a:pt x="2089" y="26"/>
                  <a:pt x="2092" y="25"/>
                  <a:pt x="2095" y="26"/>
                </a:cubicBezTo>
                <a:lnTo>
                  <a:pt x="2104" y="28"/>
                </a:lnTo>
                <a:cubicBezTo>
                  <a:pt x="2106" y="28"/>
                  <a:pt x="2107" y="29"/>
                  <a:pt x="2108" y="30"/>
                </a:cubicBezTo>
                <a:lnTo>
                  <a:pt x="2132" y="54"/>
                </a:lnTo>
                <a:cubicBezTo>
                  <a:pt x="2133" y="55"/>
                  <a:pt x="2134" y="56"/>
                  <a:pt x="2134" y="58"/>
                </a:cubicBezTo>
                <a:lnTo>
                  <a:pt x="2136" y="67"/>
                </a:lnTo>
                <a:cubicBezTo>
                  <a:pt x="2137" y="70"/>
                  <a:pt x="2135" y="74"/>
                  <a:pt x="2132" y="76"/>
                </a:cubicBezTo>
                <a:lnTo>
                  <a:pt x="2124" y="80"/>
                </a:lnTo>
                <a:cubicBezTo>
                  <a:pt x="2123" y="80"/>
                  <a:pt x="2122" y="80"/>
                  <a:pt x="2120" y="80"/>
                </a:cubicBezTo>
                <a:lnTo>
                  <a:pt x="40" y="80"/>
                </a:lnTo>
                <a:cubicBezTo>
                  <a:pt x="39" y="80"/>
                  <a:pt x="38" y="80"/>
                  <a:pt x="36" y="79"/>
                </a:cubicBezTo>
                <a:lnTo>
                  <a:pt x="29" y="75"/>
                </a:lnTo>
                <a:cubicBezTo>
                  <a:pt x="26" y="74"/>
                  <a:pt x="25" y="70"/>
                  <a:pt x="26" y="67"/>
                </a:cubicBezTo>
                <a:lnTo>
                  <a:pt x="28" y="58"/>
                </a:lnTo>
                <a:cubicBezTo>
                  <a:pt x="28" y="56"/>
                  <a:pt x="29" y="55"/>
                  <a:pt x="30" y="54"/>
                </a:cubicBezTo>
                <a:lnTo>
                  <a:pt x="54" y="30"/>
                </a:lnTo>
                <a:cubicBezTo>
                  <a:pt x="55" y="29"/>
                  <a:pt x="56" y="28"/>
                  <a:pt x="58" y="28"/>
                </a:cubicBezTo>
                <a:lnTo>
                  <a:pt x="67" y="26"/>
                </a:lnTo>
                <a:cubicBezTo>
                  <a:pt x="70" y="25"/>
                  <a:pt x="74" y="26"/>
                  <a:pt x="75" y="29"/>
                </a:cubicBezTo>
                <a:lnTo>
                  <a:pt x="79" y="36"/>
                </a:lnTo>
                <a:cubicBezTo>
                  <a:pt x="80" y="38"/>
                  <a:pt x="80" y="39"/>
                  <a:pt x="80" y="40"/>
                </a:cubicBezTo>
                <a:lnTo>
                  <a:pt x="80" y="472"/>
                </a:lnTo>
                <a:close/>
                <a:moveTo>
                  <a:pt x="64" y="40"/>
                </a:moveTo>
                <a:lnTo>
                  <a:pt x="66" y="44"/>
                </a:lnTo>
                <a:lnTo>
                  <a:pt x="62" y="37"/>
                </a:lnTo>
                <a:lnTo>
                  <a:pt x="70" y="41"/>
                </a:lnTo>
                <a:lnTo>
                  <a:pt x="61" y="43"/>
                </a:lnTo>
                <a:lnTo>
                  <a:pt x="65" y="41"/>
                </a:lnTo>
                <a:lnTo>
                  <a:pt x="41" y="65"/>
                </a:lnTo>
                <a:lnTo>
                  <a:pt x="43" y="61"/>
                </a:lnTo>
                <a:lnTo>
                  <a:pt x="41" y="70"/>
                </a:lnTo>
                <a:lnTo>
                  <a:pt x="37" y="62"/>
                </a:lnTo>
                <a:lnTo>
                  <a:pt x="44" y="66"/>
                </a:lnTo>
                <a:lnTo>
                  <a:pt x="40" y="64"/>
                </a:lnTo>
                <a:lnTo>
                  <a:pt x="2120" y="64"/>
                </a:lnTo>
                <a:lnTo>
                  <a:pt x="2117" y="65"/>
                </a:lnTo>
                <a:lnTo>
                  <a:pt x="2125" y="61"/>
                </a:lnTo>
                <a:lnTo>
                  <a:pt x="2121" y="70"/>
                </a:lnTo>
                <a:lnTo>
                  <a:pt x="2119" y="61"/>
                </a:lnTo>
                <a:lnTo>
                  <a:pt x="2121" y="65"/>
                </a:lnTo>
                <a:lnTo>
                  <a:pt x="2097" y="41"/>
                </a:lnTo>
                <a:lnTo>
                  <a:pt x="2101" y="43"/>
                </a:lnTo>
                <a:lnTo>
                  <a:pt x="2092" y="41"/>
                </a:lnTo>
                <a:lnTo>
                  <a:pt x="2100" y="38"/>
                </a:lnTo>
                <a:lnTo>
                  <a:pt x="2095" y="45"/>
                </a:lnTo>
                <a:lnTo>
                  <a:pt x="2096" y="40"/>
                </a:lnTo>
                <a:lnTo>
                  <a:pt x="2096" y="472"/>
                </a:lnTo>
                <a:lnTo>
                  <a:pt x="2095" y="468"/>
                </a:lnTo>
                <a:lnTo>
                  <a:pt x="2100" y="476"/>
                </a:lnTo>
                <a:lnTo>
                  <a:pt x="2092" y="473"/>
                </a:lnTo>
                <a:lnTo>
                  <a:pt x="2101" y="471"/>
                </a:lnTo>
                <a:lnTo>
                  <a:pt x="2097" y="473"/>
                </a:lnTo>
                <a:lnTo>
                  <a:pt x="2121" y="449"/>
                </a:lnTo>
                <a:lnTo>
                  <a:pt x="2119" y="453"/>
                </a:lnTo>
                <a:lnTo>
                  <a:pt x="2121" y="444"/>
                </a:lnTo>
                <a:lnTo>
                  <a:pt x="2124" y="452"/>
                </a:lnTo>
                <a:lnTo>
                  <a:pt x="2116" y="447"/>
                </a:lnTo>
                <a:lnTo>
                  <a:pt x="2120" y="448"/>
                </a:lnTo>
                <a:lnTo>
                  <a:pt x="40" y="448"/>
                </a:lnTo>
                <a:lnTo>
                  <a:pt x="45" y="447"/>
                </a:lnTo>
                <a:lnTo>
                  <a:pt x="38" y="452"/>
                </a:lnTo>
                <a:lnTo>
                  <a:pt x="41" y="444"/>
                </a:lnTo>
                <a:lnTo>
                  <a:pt x="43" y="453"/>
                </a:lnTo>
                <a:lnTo>
                  <a:pt x="41" y="449"/>
                </a:lnTo>
                <a:lnTo>
                  <a:pt x="65" y="473"/>
                </a:lnTo>
                <a:lnTo>
                  <a:pt x="61" y="471"/>
                </a:lnTo>
                <a:lnTo>
                  <a:pt x="70" y="473"/>
                </a:lnTo>
                <a:lnTo>
                  <a:pt x="61" y="477"/>
                </a:lnTo>
                <a:lnTo>
                  <a:pt x="65" y="469"/>
                </a:lnTo>
                <a:lnTo>
                  <a:pt x="64" y="472"/>
                </a:lnTo>
                <a:lnTo>
                  <a:pt x="64" y="40"/>
                </a:lnTo>
                <a:close/>
                <a:moveTo>
                  <a:pt x="48" y="40"/>
                </a:moveTo>
                <a:cubicBezTo>
                  <a:pt x="48" y="38"/>
                  <a:pt x="50" y="35"/>
                  <a:pt x="52" y="34"/>
                </a:cubicBezTo>
                <a:cubicBezTo>
                  <a:pt x="54" y="32"/>
                  <a:pt x="57" y="32"/>
                  <a:pt x="60" y="33"/>
                </a:cubicBezTo>
                <a:lnTo>
                  <a:pt x="74" y="39"/>
                </a:lnTo>
                <a:cubicBezTo>
                  <a:pt x="76" y="40"/>
                  <a:pt x="78" y="42"/>
                  <a:pt x="78" y="45"/>
                </a:cubicBezTo>
                <a:cubicBezTo>
                  <a:pt x="79" y="48"/>
                  <a:pt x="78" y="50"/>
                  <a:pt x="76" y="52"/>
                </a:cubicBezTo>
                <a:lnTo>
                  <a:pt x="52" y="76"/>
                </a:lnTo>
                <a:cubicBezTo>
                  <a:pt x="50" y="78"/>
                  <a:pt x="48" y="79"/>
                  <a:pt x="45" y="78"/>
                </a:cubicBezTo>
                <a:cubicBezTo>
                  <a:pt x="42" y="78"/>
                  <a:pt x="40" y="76"/>
                  <a:pt x="39" y="74"/>
                </a:cubicBezTo>
                <a:lnTo>
                  <a:pt x="33" y="60"/>
                </a:lnTo>
                <a:cubicBezTo>
                  <a:pt x="32" y="57"/>
                  <a:pt x="32" y="54"/>
                  <a:pt x="34" y="52"/>
                </a:cubicBezTo>
                <a:cubicBezTo>
                  <a:pt x="35" y="50"/>
                  <a:pt x="38" y="48"/>
                  <a:pt x="40" y="48"/>
                </a:cubicBezTo>
                <a:lnTo>
                  <a:pt x="2120" y="48"/>
                </a:lnTo>
                <a:cubicBezTo>
                  <a:pt x="2123" y="48"/>
                  <a:pt x="2126" y="50"/>
                  <a:pt x="2127" y="52"/>
                </a:cubicBezTo>
                <a:cubicBezTo>
                  <a:pt x="2129" y="54"/>
                  <a:pt x="2129" y="57"/>
                  <a:pt x="2128" y="59"/>
                </a:cubicBezTo>
                <a:lnTo>
                  <a:pt x="2123" y="73"/>
                </a:lnTo>
                <a:cubicBezTo>
                  <a:pt x="2122" y="76"/>
                  <a:pt x="2120" y="78"/>
                  <a:pt x="2117" y="78"/>
                </a:cubicBezTo>
                <a:cubicBezTo>
                  <a:pt x="2115" y="79"/>
                  <a:pt x="2112" y="78"/>
                  <a:pt x="2110" y="76"/>
                </a:cubicBezTo>
                <a:lnTo>
                  <a:pt x="2086" y="52"/>
                </a:lnTo>
                <a:cubicBezTo>
                  <a:pt x="2084" y="50"/>
                  <a:pt x="2083" y="48"/>
                  <a:pt x="2084" y="45"/>
                </a:cubicBezTo>
                <a:cubicBezTo>
                  <a:pt x="2084" y="42"/>
                  <a:pt x="2086" y="40"/>
                  <a:pt x="2088" y="39"/>
                </a:cubicBezTo>
                <a:lnTo>
                  <a:pt x="2101" y="33"/>
                </a:lnTo>
                <a:cubicBezTo>
                  <a:pt x="2104" y="32"/>
                  <a:pt x="2106" y="32"/>
                  <a:pt x="2109" y="34"/>
                </a:cubicBezTo>
                <a:cubicBezTo>
                  <a:pt x="2111" y="35"/>
                  <a:pt x="2112" y="38"/>
                  <a:pt x="2112" y="40"/>
                </a:cubicBezTo>
                <a:lnTo>
                  <a:pt x="2112" y="472"/>
                </a:lnTo>
                <a:cubicBezTo>
                  <a:pt x="2112" y="475"/>
                  <a:pt x="2111" y="478"/>
                  <a:pt x="2109" y="479"/>
                </a:cubicBezTo>
                <a:cubicBezTo>
                  <a:pt x="2107" y="481"/>
                  <a:pt x="2104" y="481"/>
                  <a:pt x="2102" y="480"/>
                </a:cubicBezTo>
                <a:lnTo>
                  <a:pt x="2089" y="475"/>
                </a:lnTo>
                <a:cubicBezTo>
                  <a:pt x="2086" y="474"/>
                  <a:pt x="2084" y="472"/>
                  <a:pt x="2084" y="469"/>
                </a:cubicBezTo>
                <a:cubicBezTo>
                  <a:pt x="2083" y="466"/>
                  <a:pt x="2084" y="464"/>
                  <a:pt x="2086" y="462"/>
                </a:cubicBezTo>
                <a:lnTo>
                  <a:pt x="2110" y="438"/>
                </a:lnTo>
                <a:cubicBezTo>
                  <a:pt x="2112" y="436"/>
                  <a:pt x="2114" y="435"/>
                  <a:pt x="2117" y="436"/>
                </a:cubicBezTo>
                <a:cubicBezTo>
                  <a:pt x="2120" y="436"/>
                  <a:pt x="2122" y="438"/>
                  <a:pt x="2123" y="441"/>
                </a:cubicBezTo>
                <a:lnTo>
                  <a:pt x="2128" y="454"/>
                </a:lnTo>
                <a:cubicBezTo>
                  <a:pt x="2129" y="456"/>
                  <a:pt x="2129" y="459"/>
                  <a:pt x="2127" y="461"/>
                </a:cubicBezTo>
                <a:cubicBezTo>
                  <a:pt x="2126" y="463"/>
                  <a:pt x="2123" y="464"/>
                  <a:pt x="2120" y="464"/>
                </a:cubicBezTo>
                <a:lnTo>
                  <a:pt x="40" y="464"/>
                </a:lnTo>
                <a:cubicBezTo>
                  <a:pt x="38" y="464"/>
                  <a:pt x="35" y="463"/>
                  <a:pt x="34" y="461"/>
                </a:cubicBezTo>
                <a:cubicBezTo>
                  <a:pt x="32" y="458"/>
                  <a:pt x="32" y="456"/>
                  <a:pt x="33" y="453"/>
                </a:cubicBezTo>
                <a:lnTo>
                  <a:pt x="39" y="440"/>
                </a:lnTo>
                <a:cubicBezTo>
                  <a:pt x="40" y="438"/>
                  <a:pt x="42" y="436"/>
                  <a:pt x="45" y="436"/>
                </a:cubicBezTo>
                <a:cubicBezTo>
                  <a:pt x="48" y="435"/>
                  <a:pt x="50" y="436"/>
                  <a:pt x="52" y="438"/>
                </a:cubicBezTo>
                <a:lnTo>
                  <a:pt x="76" y="462"/>
                </a:lnTo>
                <a:cubicBezTo>
                  <a:pt x="78" y="464"/>
                  <a:pt x="79" y="467"/>
                  <a:pt x="78" y="469"/>
                </a:cubicBezTo>
                <a:cubicBezTo>
                  <a:pt x="78" y="472"/>
                  <a:pt x="76" y="474"/>
                  <a:pt x="73" y="475"/>
                </a:cubicBezTo>
                <a:lnTo>
                  <a:pt x="59" y="480"/>
                </a:lnTo>
                <a:cubicBezTo>
                  <a:pt x="57" y="481"/>
                  <a:pt x="54" y="481"/>
                  <a:pt x="52" y="479"/>
                </a:cubicBezTo>
                <a:cubicBezTo>
                  <a:pt x="50" y="478"/>
                  <a:pt x="48" y="475"/>
                  <a:pt x="48" y="472"/>
                </a:cubicBezTo>
                <a:lnTo>
                  <a:pt x="48" y="40"/>
                </a:lnTo>
                <a:close/>
                <a:moveTo>
                  <a:pt x="64" y="472"/>
                </a:moveTo>
                <a:lnTo>
                  <a:pt x="54" y="465"/>
                </a:lnTo>
                <a:lnTo>
                  <a:pt x="68" y="460"/>
                </a:lnTo>
                <a:lnTo>
                  <a:pt x="65" y="473"/>
                </a:lnTo>
                <a:lnTo>
                  <a:pt x="41" y="449"/>
                </a:lnTo>
                <a:lnTo>
                  <a:pt x="54" y="447"/>
                </a:lnTo>
                <a:lnTo>
                  <a:pt x="48" y="460"/>
                </a:lnTo>
                <a:lnTo>
                  <a:pt x="40" y="448"/>
                </a:lnTo>
                <a:lnTo>
                  <a:pt x="2120" y="448"/>
                </a:lnTo>
                <a:lnTo>
                  <a:pt x="2113" y="459"/>
                </a:lnTo>
                <a:lnTo>
                  <a:pt x="2108" y="446"/>
                </a:lnTo>
                <a:lnTo>
                  <a:pt x="2121" y="449"/>
                </a:lnTo>
                <a:lnTo>
                  <a:pt x="2097" y="473"/>
                </a:lnTo>
                <a:lnTo>
                  <a:pt x="2094" y="460"/>
                </a:lnTo>
                <a:lnTo>
                  <a:pt x="2107" y="465"/>
                </a:lnTo>
                <a:lnTo>
                  <a:pt x="2096" y="472"/>
                </a:lnTo>
                <a:lnTo>
                  <a:pt x="2096" y="40"/>
                </a:lnTo>
                <a:lnTo>
                  <a:pt x="2108" y="48"/>
                </a:lnTo>
                <a:lnTo>
                  <a:pt x="2095" y="54"/>
                </a:lnTo>
                <a:lnTo>
                  <a:pt x="2097" y="41"/>
                </a:lnTo>
                <a:lnTo>
                  <a:pt x="2121" y="65"/>
                </a:lnTo>
                <a:lnTo>
                  <a:pt x="2108" y="68"/>
                </a:lnTo>
                <a:lnTo>
                  <a:pt x="2113" y="54"/>
                </a:lnTo>
                <a:lnTo>
                  <a:pt x="2120" y="64"/>
                </a:lnTo>
                <a:lnTo>
                  <a:pt x="40" y="64"/>
                </a:lnTo>
                <a:lnTo>
                  <a:pt x="48" y="53"/>
                </a:lnTo>
                <a:lnTo>
                  <a:pt x="54" y="67"/>
                </a:lnTo>
                <a:lnTo>
                  <a:pt x="41" y="65"/>
                </a:lnTo>
                <a:lnTo>
                  <a:pt x="65" y="41"/>
                </a:lnTo>
                <a:lnTo>
                  <a:pt x="67" y="54"/>
                </a:lnTo>
                <a:lnTo>
                  <a:pt x="53" y="48"/>
                </a:lnTo>
                <a:lnTo>
                  <a:pt x="64" y="40"/>
                </a:lnTo>
                <a:lnTo>
                  <a:pt x="64" y="472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7" name="Rectangle 273"/>
          <p:cNvSpPr>
            <a:spLocks noChangeArrowheads="1"/>
          </p:cNvSpPr>
          <p:nvPr/>
        </p:nvSpPr>
        <p:spPr bwMode="auto">
          <a:xfrm>
            <a:off x="512763" y="4525963"/>
            <a:ext cx="2857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Pre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98" name="Rectangle 274"/>
          <p:cNvSpPr>
            <a:spLocks noChangeArrowheads="1"/>
          </p:cNvSpPr>
          <p:nvPr/>
        </p:nvSpPr>
        <p:spPr bwMode="auto">
          <a:xfrm>
            <a:off x="712788" y="4525963"/>
            <a:ext cx="1238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-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99" name="Rectangle 275"/>
          <p:cNvSpPr>
            <a:spLocks noChangeArrowheads="1"/>
          </p:cNvSpPr>
          <p:nvPr/>
        </p:nvSpPr>
        <p:spPr bwMode="auto">
          <a:xfrm>
            <a:off x="760413" y="4525963"/>
            <a:ext cx="9525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Award Survey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00" name="Freeform 276"/>
          <p:cNvSpPr>
            <a:spLocks/>
          </p:cNvSpPr>
          <p:nvPr/>
        </p:nvSpPr>
        <p:spPr bwMode="auto">
          <a:xfrm>
            <a:off x="5314951" y="4124326"/>
            <a:ext cx="514350" cy="228600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162" y="36"/>
              </a:cxn>
              <a:cxn ang="0">
                <a:pos x="162" y="0"/>
              </a:cxn>
              <a:cxn ang="0">
                <a:pos x="324" y="72"/>
              </a:cxn>
              <a:cxn ang="0">
                <a:pos x="162" y="144"/>
              </a:cxn>
              <a:cxn ang="0">
                <a:pos x="162" y="108"/>
              </a:cxn>
              <a:cxn ang="0">
                <a:pos x="0" y="108"/>
              </a:cxn>
              <a:cxn ang="0">
                <a:pos x="0" y="36"/>
              </a:cxn>
            </a:cxnLst>
            <a:rect l="0" t="0" r="r" b="b"/>
            <a:pathLst>
              <a:path w="324" h="144">
                <a:moveTo>
                  <a:pt x="0" y="36"/>
                </a:moveTo>
                <a:lnTo>
                  <a:pt x="162" y="36"/>
                </a:lnTo>
                <a:lnTo>
                  <a:pt x="162" y="0"/>
                </a:lnTo>
                <a:lnTo>
                  <a:pt x="324" y="72"/>
                </a:lnTo>
                <a:lnTo>
                  <a:pt x="162" y="144"/>
                </a:lnTo>
                <a:lnTo>
                  <a:pt x="162" y="108"/>
                </a:lnTo>
                <a:lnTo>
                  <a:pt x="0" y="108"/>
                </a:lnTo>
                <a:lnTo>
                  <a:pt x="0" y="36"/>
                </a:lnTo>
                <a:close/>
              </a:path>
            </a:pathLst>
          </a:custGeom>
          <a:solidFill>
            <a:srgbClr val="C0504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1" name="Freeform 277"/>
          <p:cNvSpPr>
            <a:spLocks/>
          </p:cNvSpPr>
          <p:nvPr/>
        </p:nvSpPr>
        <p:spPr bwMode="auto">
          <a:xfrm>
            <a:off x="6991351" y="5724526"/>
            <a:ext cx="514350" cy="228600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162" y="36"/>
              </a:cxn>
              <a:cxn ang="0">
                <a:pos x="162" y="0"/>
              </a:cxn>
              <a:cxn ang="0">
                <a:pos x="324" y="72"/>
              </a:cxn>
              <a:cxn ang="0">
                <a:pos x="162" y="144"/>
              </a:cxn>
              <a:cxn ang="0">
                <a:pos x="162" y="108"/>
              </a:cxn>
              <a:cxn ang="0">
                <a:pos x="0" y="108"/>
              </a:cxn>
              <a:cxn ang="0">
                <a:pos x="0" y="36"/>
              </a:cxn>
            </a:cxnLst>
            <a:rect l="0" t="0" r="r" b="b"/>
            <a:pathLst>
              <a:path w="324" h="144">
                <a:moveTo>
                  <a:pt x="0" y="36"/>
                </a:moveTo>
                <a:lnTo>
                  <a:pt x="162" y="36"/>
                </a:lnTo>
                <a:lnTo>
                  <a:pt x="162" y="0"/>
                </a:lnTo>
                <a:lnTo>
                  <a:pt x="324" y="72"/>
                </a:lnTo>
                <a:lnTo>
                  <a:pt x="162" y="144"/>
                </a:lnTo>
                <a:lnTo>
                  <a:pt x="162" y="108"/>
                </a:lnTo>
                <a:lnTo>
                  <a:pt x="0" y="108"/>
                </a:lnTo>
                <a:lnTo>
                  <a:pt x="0" y="36"/>
                </a:lnTo>
                <a:close/>
              </a:path>
            </a:pathLst>
          </a:custGeom>
          <a:solidFill>
            <a:srgbClr val="0070C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2" name="Freeform 278"/>
          <p:cNvSpPr>
            <a:spLocks/>
          </p:cNvSpPr>
          <p:nvPr/>
        </p:nvSpPr>
        <p:spPr bwMode="auto">
          <a:xfrm>
            <a:off x="5529263" y="3681413"/>
            <a:ext cx="1695450" cy="38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68" y="5"/>
              </a:cxn>
              <a:cxn ang="0">
                <a:pos x="1068" y="24"/>
              </a:cxn>
              <a:cxn ang="0">
                <a:pos x="0" y="19"/>
              </a:cxn>
              <a:cxn ang="0">
                <a:pos x="0" y="0"/>
              </a:cxn>
            </a:cxnLst>
            <a:rect l="0" t="0" r="r" b="b"/>
            <a:pathLst>
              <a:path w="1068" h="24">
                <a:moveTo>
                  <a:pt x="0" y="0"/>
                </a:moveTo>
                <a:lnTo>
                  <a:pt x="1068" y="5"/>
                </a:lnTo>
                <a:lnTo>
                  <a:pt x="1068" y="24"/>
                </a:lnTo>
                <a:lnTo>
                  <a:pt x="0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3" name="Freeform 279"/>
          <p:cNvSpPr>
            <a:spLocks noEditPoints="1"/>
          </p:cNvSpPr>
          <p:nvPr/>
        </p:nvSpPr>
        <p:spPr bwMode="auto">
          <a:xfrm>
            <a:off x="5524501" y="3676651"/>
            <a:ext cx="1704975" cy="47625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3" y="3"/>
              </a:cxn>
              <a:cxn ang="0">
                <a:pos x="9" y="0"/>
              </a:cxn>
              <a:cxn ang="0">
                <a:pos x="2857" y="14"/>
              </a:cxn>
              <a:cxn ang="0">
                <a:pos x="2864" y="22"/>
              </a:cxn>
              <a:cxn ang="0">
                <a:pos x="2864" y="72"/>
              </a:cxn>
              <a:cxn ang="0">
                <a:pos x="2862" y="78"/>
              </a:cxn>
              <a:cxn ang="0">
                <a:pos x="2856" y="80"/>
              </a:cxn>
              <a:cxn ang="0">
                <a:pos x="8" y="67"/>
              </a:cxn>
              <a:cxn ang="0">
                <a:pos x="0" y="59"/>
              </a:cxn>
              <a:cxn ang="0">
                <a:pos x="0" y="8"/>
              </a:cxn>
              <a:cxn ang="0">
                <a:pos x="16" y="59"/>
              </a:cxn>
              <a:cxn ang="0">
                <a:pos x="9" y="51"/>
              </a:cxn>
              <a:cxn ang="0">
                <a:pos x="2857" y="64"/>
              </a:cxn>
              <a:cxn ang="0">
                <a:pos x="2848" y="72"/>
              </a:cxn>
              <a:cxn ang="0">
                <a:pos x="2848" y="22"/>
              </a:cxn>
              <a:cxn ang="0">
                <a:pos x="2856" y="30"/>
              </a:cxn>
              <a:cxn ang="0">
                <a:pos x="8" y="16"/>
              </a:cxn>
              <a:cxn ang="0">
                <a:pos x="16" y="8"/>
              </a:cxn>
              <a:cxn ang="0">
                <a:pos x="16" y="59"/>
              </a:cxn>
            </a:cxnLst>
            <a:rect l="0" t="0" r="r" b="b"/>
            <a:pathLst>
              <a:path w="2864" h="80">
                <a:moveTo>
                  <a:pt x="0" y="8"/>
                </a:moveTo>
                <a:cubicBezTo>
                  <a:pt x="0" y="6"/>
                  <a:pt x="1" y="4"/>
                  <a:pt x="3" y="3"/>
                </a:cubicBezTo>
                <a:cubicBezTo>
                  <a:pt x="4" y="1"/>
                  <a:pt x="6" y="0"/>
                  <a:pt x="9" y="0"/>
                </a:cubicBezTo>
                <a:lnTo>
                  <a:pt x="2857" y="14"/>
                </a:lnTo>
                <a:cubicBezTo>
                  <a:pt x="2861" y="14"/>
                  <a:pt x="2864" y="18"/>
                  <a:pt x="2864" y="22"/>
                </a:cubicBezTo>
                <a:lnTo>
                  <a:pt x="2864" y="72"/>
                </a:lnTo>
                <a:cubicBezTo>
                  <a:pt x="2864" y="75"/>
                  <a:pt x="2864" y="77"/>
                  <a:pt x="2862" y="78"/>
                </a:cubicBezTo>
                <a:cubicBezTo>
                  <a:pt x="2861" y="80"/>
                  <a:pt x="2859" y="80"/>
                  <a:pt x="2856" y="80"/>
                </a:cubicBezTo>
                <a:lnTo>
                  <a:pt x="8" y="67"/>
                </a:lnTo>
                <a:cubicBezTo>
                  <a:pt x="4" y="67"/>
                  <a:pt x="0" y="63"/>
                  <a:pt x="0" y="59"/>
                </a:cubicBezTo>
                <a:lnTo>
                  <a:pt x="0" y="8"/>
                </a:lnTo>
                <a:close/>
                <a:moveTo>
                  <a:pt x="16" y="59"/>
                </a:moveTo>
                <a:lnTo>
                  <a:pt x="9" y="51"/>
                </a:lnTo>
                <a:lnTo>
                  <a:pt x="2857" y="64"/>
                </a:lnTo>
                <a:lnTo>
                  <a:pt x="2848" y="72"/>
                </a:lnTo>
                <a:lnTo>
                  <a:pt x="2848" y="22"/>
                </a:lnTo>
                <a:lnTo>
                  <a:pt x="2856" y="30"/>
                </a:lnTo>
                <a:lnTo>
                  <a:pt x="8" y="16"/>
                </a:lnTo>
                <a:lnTo>
                  <a:pt x="16" y="8"/>
                </a:lnTo>
                <a:lnTo>
                  <a:pt x="16" y="59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4" name="Rectangle 280"/>
          <p:cNvSpPr>
            <a:spLocks noChangeArrowheads="1"/>
          </p:cNvSpPr>
          <p:nvPr/>
        </p:nvSpPr>
        <p:spPr bwMode="auto">
          <a:xfrm>
            <a:off x="7367588" y="3681413"/>
            <a:ext cx="159067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5" name="Freeform 281"/>
          <p:cNvSpPr>
            <a:spLocks noEditPoints="1"/>
          </p:cNvSpPr>
          <p:nvPr/>
        </p:nvSpPr>
        <p:spPr bwMode="auto">
          <a:xfrm>
            <a:off x="7362826" y="3676651"/>
            <a:ext cx="1600200" cy="381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8" y="0"/>
              </a:cxn>
              <a:cxn ang="0">
                <a:pos x="2680" y="0"/>
              </a:cxn>
              <a:cxn ang="0">
                <a:pos x="2688" y="8"/>
              </a:cxn>
              <a:cxn ang="0">
                <a:pos x="2688" y="56"/>
              </a:cxn>
              <a:cxn ang="0">
                <a:pos x="2680" y="64"/>
              </a:cxn>
              <a:cxn ang="0">
                <a:pos x="8" y="64"/>
              </a:cxn>
              <a:cxn ang="0">
                <a:pos x="0" y="56"/>
              </a:cxn>
              <a:cxn ang="0">
                <a:pos x="0" y="8"/>
              </a:cxn>
              <a:cxn ang="0">
                <a:pos x="16" y="56"/>
              </a:cxn>
              <a:cxn ang="0">
                <a:pos x="8" y="48"/>
              </a:cxn>
              <a:cxn ang="0">
                <a:pos x="2680" y="48"/>
              </a:cxn>
              <a:cxn ang="0">
                <a:pos x="2672" y="56"/>
              </a:cxn>
              <a:cxn ang="0">
                <a:pos x="2672" y="8"/>
              </a:cxn>
              <a:cxn ang="0">
                <a:pos x="2680" y="16"/>
              </a:cxn>
              <a:cxn ang="0">
                <a:pos x="8" y="16"/>
              </a:cxn>
              <a:cxn ang="0">
                <a:pos x="16" y="8"/>
              </a:cxn>
              <a:cxn ang="0">
                <a:pos x="16" y="56"/>
              </a:cxn>
            </a:cxnLst>
            <a:rect l="0" t="0" r="r" b="b"/>
            <a:pathLst>
              <a:path w="2688" h="64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2680" y="0"/>
                </a:lnTo>
                <a:cubicBezTo>
                  <a:pt x="2685" y="0"/>
                  <a:pt x="2688" y="4"/>
                  <a:pt x="2688" y="8"/>
                </a:cubicBezTo>
                <a:lnTo>
                  <a:pt x="2688" y="56"/>
                </a:lnTo>
                <a:cubicBezTo>
                  <a:pt x="2688" y="61"/>
                  <a:pt x="2685" y="64"/>
                  <a:pt x="2680" y="64"/>
                </a:cubicBezTo>
                <a:lnTo>
                  <a:pt x="8" y="64"/>
                </a:lnTo>
                <a:cubicBezTo>
                  <a:pt x="4" y="64"/>
                  <a:pt x="0" y="61"/>
                  <a:pt x="0" y="56"/>
                </a:cubicBezTo>
                <a:lnTo>
                  <a:pt x="0" y="8"/>
                </a:lnTo>
                <a:close/>
                <a:moveTo>
                  <a:pt x="16" y="56"/>
                </a:moveTo>
                <a:lnTo>
                  <a:pt x="8" y="48"/>
                </a:lnTo>
                <a:lnTo>
                  <a:pt x="2680" y="48"/>
                </a:lnTo>
                <a:lnTo>
                  <a:pt x="2672" y="56"/>
                </a:lnTo>
                <a:lnTo>
                  <a:pt x="2672" y="8"/>
                </a:lnTo>
                <a:lnTo>
                  <a:pt x="2680" y="16"/>
                </a:lnTo>
                <a:lnTo>
                  <a:pt x="8" y="16"/>
                </a:lnTo>
                <a:lnTo>
                  <a:pt x="16" y="8"/>
                </a:lnTo>
                <a:lnTo>
                  <a:pt x="16" y="56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6" name="Freeform 282"/>
          <p:cNvSpPr>
            <a:spLocks noEditPoints="1"/>
          </p:cNvSpPr>
          <p:nvPr/>
        </p:nvSpPr>
        <p:spPr bwMode="auto">
          <a:xfrm>
            <a:off x="223838" y="4767263"/>
            <a:ext cx="1552575" cy="409575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8" y="0"/>
              </a:cxn>
              <a:cxn ang="0">
                <a:pos x="2600" y="0"/>
              </a:cxn>
              <a:cxn ang="0">
                <a:pos x="2608" y="8"/>
              </a:cxn>
              <a:cxn ang="0">
                <a:pos x="2608" y="680"/>
              </a:cxn>
              <a:cxn ang="0">
                <a:pos x="2600" y="688"/>
              </a:cxn>
              <a:cxn ang="0">
                <a:pos x="8" y="688"/>
              </a:cxn>
              <a:cxn ang="0">
                <a:pos x="0" y="680"/>
              </a:cxn>
              <a:cxn ang="0">
                <a:pos x="0" y="8"/>
              </a:cxn>
              <a:cxn ang="0">
                <a:pos x="16" y="680"/>
              </a:cxn>
              <a:cxn ang="0">
                <a:pos x="8" y="672"/>
              </a:cxn>
              <a:cxn ang="0">
                <a:pos x="2600" y="672"/>
              </a:cxn>
              <a:cxn ang="0">
                <a:pos x="2592" y="680"/>
              </a:cxn>
              <a:cxn ang="0">
                <a:pos x="2592" y="8"/>
              </a:cxn>
              <a:cxn ang="0">
                <a:pos x="2600" y="16"/>
              </a:cxn>
              <a:cxn ang="0">
                <a:pos x="8" y="16"/>
              </a:cxn>
              <a:cxn ang="0">
                <a:pos x="16" y="8"/>
              </a:cxn>
              <a:cxn ang="0">
                <a:pos x="16" y="680"/>
              </a:cxn>
            </a:cxnLst>
            <a:rect l="0" t="0" r="r" b="b"/>
            <a:pathLst>
              <a:path w="2608" h="688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2600" y="0"/>
                </a:lnTo>
                <a:cubicBezTo>
                  <a:pt x="2605" y="0"/>
                  <a:pt x="2608" y="4"/>
                  <a:pt x="2608" y="8"/>
                </a:cubicBezTo>
                <a:lnTo>
                  <a:pt x="2608" y="680"/>
                </a:lnTo>
                <a:cubicBezTo>
                  <a:pt x="2608" y="685"/>
                  <a:pt x="2605" y="688"/>
                  <a:pt x="2600" y="688"/>
                </a:cubicBezTo>
                <a:lnTo>
                  <a:pt x="8" y="688"/>
                </a:lnTo>
                <a:cubicBezTo>
                  <a:pt x="4" y="688"/>
                  <a:pt x="0" y="685"/>
                  <a:pt x="0" y="680"/>
                </a:cubicBezTo>
                <a:lnTo>
                  <a:pt x="0" y="8"/>
                </a:lnTo>
                <a:close/>
                <a:moveTo>
                  <a:pt x="16" y="680"/>
                </a:moveTo>
                <a:lnTo>
                  <a:pt x="8" y="672"/>
                </a:lnTo>
                <a:lnTo>
                  <a:pt x="2600" y="672"/>
                </a:lnTo>
                <a:lnTo>
                  <a:pt x="2592" y="680"/>
                </a:lnTo>
                <a:lnTo>
                  <a:pt x="2592" y="8"/>
                </a:lnTo>
                <a:lnTo>
                  <a:pt x="2600" y="16"/>
                </a:lnTo>
                <a:lnTo>
                  <a:pt x="8" y="16"/>
                </a:lnTo>
                <a:lnTo>
                  <a:pt x="16" y="8"/>
                </a:lnTo>
                <a:lnTo>
                  <a:pt x="16" y="68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7" name="Freeform 283"/>
          <p:cNvSpPr>
            <a:spLocks noEditPoints="1"/>
          </p:cNvSpPr>
          <p:nvPr/>
        </p:nvSpPr>
        <p:spPr bwMode="auto">
          <a:xfrm>
            <a:off x="219076" y="4762501"/>
            <a:ext cx="1562100" cy="419100"/>
          </a:xfrm>
          <a:custGeom>
            <a:avLst/>
            <a:gdLst/>
            <a:ahLst/>
            <a:cxnLst>
              <a:cxn ang="0">
                <a:pos x="3" y="11"/>
              </a:cxn>
              <a:cxn ang="0">
                <a:pos x="16" y="0"/>
              </a:cxn>
              <a:cxn ang="0">
                <a:pos x="2614" y="3"/>
              </a:cxn>
              <a:cxn ang="0">
                <a:pos x="2624" y="16"/>
              </a:cxn>
              <a:cxn ang="0">
                <a:pos x="2622" y="694"/>
              </a:cxn>
              <a:cxn ang="0">
                <a:pos x="2608" y="704"/>
              </a:cxn>
              <a:cxn ang="0">
                <a:pos x="11" y="702"/>
              </a:cxn>
              <a:cxn ang="0">
                <a:pos x="0" y="688"/>
              </a:cxn>
              <a:cxn ang="0">
                <a:pos x="16" y="688"/>
              </a:cxn>
              <a:cxn ang="0">
                <a:pos x="22" y="691"/>
              </a:cxn>
              <a:cxn ang="0">
                <a:pos x="2608" y="688"/>
              </a:cxn>
              <a:cxn ang="0">
                <a:pos x="2611" y="683"/>
              </a:cxn>
              <a:cxn ang="0">
                <a:pos x="2608" y="16"/>
              </a:cxn>
              <a:cxn ang="0">
                <a:pos x="2603" y="14"/>
              </a:cxn>
              <a:cxn ang="0">
                <a:pos x="16" y="16"/>
              </a:cxn>
              <a:cxn ang="0">
                <a:pos x="14" y="22"/>
              </a:cxn>
              <a:cxn ang="0">
                <a:pos x="16" y="688"/>
              </a:cxn>
              <a:cxn ang="0">
                <a:pos x="28" y="696"/>
              </a:cxn>
              <a:cxn ang="0">
                <a:pos x="11" y="686"/>
              </a:cxn>
              <a:cxn ang="0">
                <a:pos x="16" y="672"/>
              </a:cxn>
              <a:cxn ang="0">
                <a:pos x="2616" y="677"/>
              </a:cxn>
              <a:cxn ang="0">
                <a:pos x="2606" y="694"/>
              </a:cxn>
              <a:cxn ang="0">
                <a:pos x="2592" y="688"/>
              </a:cxn>
              <a:cxn ang="0">
                <a:pos x="2597" y="9"/>
              </a:cxn>
              <a:cxn ang="0">
                <a:pos x="2614" y="19"/>
              </a:cxn>
              <a:cxn ang="0">
                <a:pos x="2608" y="32"/>
              </a:cxn>
              <a:cxn ang="0">
                <a:pos x="9" y="28"/>
              </a:cxn>
              <a:cxn ang="0">
                <a:pos x="19" y="11"/>
              </a:cxn>
              <a:cxn ang="0">
                <a:pos x="32" y="16"/>
              </a:cxn>
              <a:cxn ang="0">
                <a:pos x="16" y="16"/>
              </a:cxn>
              <a:cxn ang="0">
                <a:pos x="22" y="30"/>
              </a:cxn>
              <a:cxn ang="0">
                <a:pos x="2608" y="16"/>
              </a:cxn>
              <a:cxn ang="0">
                <a:pos x="2595" y="22"/>
              </a:cxn>
              <a:cxn ang="0">
                <a:pos x="2608" y="688"/>
              </a:cxn>
              <a:cxn ang="0">
                <a:pos x="2603" y="675"/>
              </a:cxn>
              <a:cxn ang="0">
                <a:pos x="16" y="688"/>
              </a:cxn>
              <a:cxn ang="0">
                <a:pos x="30" y="683"/>
              </a:cxn>
              <a:cxn ang="0">
                <a:pos x="16" y="16"/>
              </a:cxn>
            </a:cxnLst>
            <a:rect l="0" t="0" r="r" b="b"/>
            <a:pathLst>
              <a:path w="2624" h="704">
                <a:moveTo>
                  <a:pt x="0" y="16"/>
                </a:moveTo>
                <a:cubicBezTo>
                  <a:pt x="0" y="14"/>
                  <a:pt x="1" y="12"/>
                  <a:pt x="3" y="11"/>
                </a:cubicBezTo>
                <a:lnTo>
                  <a:pt x="11" y="3"/>
                </a:lnTo>
                <a:cubicBezTo>
                  <a:pt x="12" y="1"/>
                  <a:pt x="14" y="0"/>
                  <a:pt x="16" y="0"/>
                </a:cubicBezTo>
                <a:lnTo>
                  <a:pt x="2608" y="0"/>
                </a:lnTo>
                <a:cubicBezTo>
                  <a:pt x="2611" y="0"/>
                  <a:pt x="2613" y="1"/>
                  <a:pt x="2614" y="3"/>
                </a:cubicBezTo>
                <a:lnTo>
                  <a:pt x="2622" y="11"/>
                </a:lnTo>
                <a:cubicBezTo>
                  <a:pt x="2624" y="12"/>
                  <a:pt x="2624" y="14"/>
                  <a:pt x="2624" y="16"/>
                </a:cubicBezTo>
                <a:lnTo>
                  <a:pt x="2624" y="688"/>
                </a:lnTo>
                <a:cubicBezTo>
                  <a:pt x="2624" y="691"/>
                  <a:pt x="2624" y="693"/>
                  <a:pt x="2622" y="694"/>
                </a:cubicBezTo>
                <a:lnTo>
                  <a:pt x="2614" y="702"/>
                </a:lnTo>
                <a:cubicBezTo>
                  <a:pt x="2613" y="704"/>
                  <a:pt x="2611" y="704"/>
                  <a:pt x="2608" y="704"/>
                </a:cubicBezTo>
                <a:lnTo>
                  <a:pt x="16" y="704"/>
                </a:lnTo>
                <a:cubicBezTo>
                  <a:pt x="14" y="704"/>
                  <a:pt x="12" y="704"/>
                  <a:pt x="11" y="702"/>
                </a:cubicBezTo>
                <a:lnTo>
                  <a:pt x="3" y="694"/>
                </a:lnTo>
                <a:cubicBezTo>
                  <a:pt x="1" y="693"/>
                  <a:pt x="0" y="691"/>
                  <a:pt x="0" y="688"/>
                </a:cubicBezTo>
                <a:lnTo>
                  <a:pt x="0" y="16"/>
                </a:lnTo>
                <a:close/>
                <a:moveTo>
                  <a:pt x="16" y="688"/>
                </a:moveTo>
                <a:lnTo>
                  <a:pt x="14" y="683"/>
                </a:lnTo>
                <a:lnTo>
                  <a:pt x="22" y="691"/>
                </a:lnTo>
                <a:lnTo>
                  <a:pt x="16" y="688"/>
                </a:lnTo>
                <a:lnTo>
                  <a:pt x="2608" y="688"/>
                </a:lnTo>
                <a:lnTo>
                  <a:pt x="2603" y="691"/>
                </a:lnTo>
                <a:lnTo>
                  <a:pt x="2611" y="683"/>
                </a:lnTo>
                <a:lnTo>
                  <a:pt x="2608" y="688"/>
                </a:lnTo>
                <a:lnTo>
                  <a:pt x="2608" y="16"/>
                </a:lnTo>
                <a:lnTo>
                  <a:pt x="2611" y="22"/>
                </a:lnTo>
                <a:lnTo>
                  <a:pt x="2603" y="14"/>
                </a:lnTo>
                <a:lnTo>
                  <a:pt x="2608" y="16"/>
                </a:lnTo>
                <a:lnTo>
                  <a:pt x="16" y="16"/>
                </a:lnTo>
                <a:lnTo>
                  <a:pt x="22" y="14"/>
                </a:lnTo>
                <a:lnTo>
                  <a:pt x="14" y="22"/>
                </a:lnTo>
                <a:lnTo>
                  <a:pt x="16" y="16"/>
                </a:lnTo>
                <a:lnTo>
                  <a:pt x="16" y="688"/>
                </a:lnTo>
                <a:close/>
                <a:moveTo>
                  <a:pt x="32" y="688"/>
                </a:moveTo>
                <a:cubicBezTo>
                  <a:pt x="32" y="692"/>
                  <a:pt x="31" y="695"/>
                  <a:pt x="28" y="696"/>
                </a:cubicBezTo>
                <a:cubicBezTo>
                  <a:pt x="25" y="697"/>
                  <a:pt x="21" y="696"/>
                  <a:pt x="19" y="694"/>
                </a:cubicBezTo>
                <a:lnTo>
                  <a:pt x="11" y="686"/>
                </a:lnTo>
                <a:cubicBezTo>
                  <a:pt x="9" y="684"/>
                  <a:pt x="8" y="680"/>
                  <a:pt x="9" y="677"/>
                </a:cubicBezTo>
                <a:cubicBezTo>
                  <a:pt x="10" y="674"/>
                  <a:pt x="13" y="672"/>
                  <a:pt x="16" y="672"/>
                </a:cubicBezTo>
                <a:lnTo>
                  <a:pt x="2608" y="672"/>
                </a:lnTo>
                <a:cubicBezTo>
                  <a:pt x="2612" y="672"/>
                  <a:pt x="2615" y="674"/>
                  <a:pt x="2616" y="677"/>
                </a:cubicBezTo>
                <a:cubicBezTo>
                  <a:pt x="2617" y="680"/>
                  <a:pt x="2616" y="684"/>
                  <a:pt x="2614" y="686"/>
                </a:cubicBezTo>
                <a:lnTo>
                  <a:pt x="2606" y="694"/>
                </a:lnTo>
                <a:cubicBezTo>
                  <a:pt x="2604" y="696"/>
                  <a:pt x="2600" y="697"/>
                  <a:pt x="2597" y="696"/>
                </a:cubicBezTo>
                <a:cubicBezTo>
                  <a:pt x="2594" y="695"/>
                  <a:pt x="2592" y="692"/>
                  <a:pt x="2592" y="688"/>
                </a:cubicBezTo>
                <a:lnTo>
                  <a:pt x="2592" y="16"/>
                </a:lnTo>
                <a:cubicBezTo>
                  <a:pt x="2592" y="13"/>
                  <a:pt x="2594" y="10"/>
                  <a:pt x="2597" y="9"/>
                </a:cubicBezTo>
                <a:cubicBezTo>
                  <a:pt x="2600" y="8"/>
                  <a:pt x="2604" y="9"/>
                  <a:pt x="2606" y="11"/>
                </a:cubicBezTo>
                <a:lnTo>
                  <a:pt x="2614" y="19"/>
                </a:lnTo>
                <a:cubicBezTo>
                  <a:pt x="2616" y="21"/>
                  <a:pt x="2617" y="25"/>
                  <a:pt x="2616" y="28"/>
                </a:cubicBezTo>
                <a:cubicBezTo>
                  <a:pt x="2615" y="31"/>
                  <a:pt x="2612" y="32"/>
                  <a:pt x="2608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688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2608" y="16"/>
                </a:lnTo>
                <a:lnTo>
                  <a:pt x="2603" y="30"/>
                </a:lnTo>
                <a:lnTo>
                  <a:pt x="2595" y="22"/>
                </a:lnTo>
                <a:lnTo>
                  <a:pt x="2608" y="16"/>
                </a:lnTo>
                <a:lnTo>
                  <a:pt x="2608" y="688"/>
                </a:lnTo>
                <a:lnTo>
                  <a:pt x="2595" y="683"/>
                </a:lnTo>
                <a:lnTo>
                  <a:pt x="2603" y="675"/>
                </a:lnTo>
                <a:lnTo>
                  <a:pt x="2608" y="688"/>
                </a:lnTo>
                <a:lnTo>
                  <a:pt x="16" y="688"/>
                </a:lnTo>
                <a:lnTo>
                  <a:pt x="22" y="675"/>
                </a:lnTo>
                <a:lnTo>
                  <a:pt x="30" y="683"/>
                </a:lnTo>
                <a:lnTo>
                  <a:pt x="16" y="688"/>
                </a:lnTo>
                <a:lnTo>
                  <a:pt x="16" y="16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8" name="Rectangle 284"/>
          <p:cNvSpPr>
            <a:spLocks noChangeArrowheads="1"/>
          </p:cNvSpPr>
          <p:nvPr/>
        </p:nvSpPr>
        <p:spPr bwMode="auto">
          <a:xfrm>
            <a:off x="322263" y="4824413"/>
            <a:ext cx="100965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Verify Accounting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09" name="Rectangle 285"/>
          <p:cNvSpPr>
            <a:spLocks noChangeArrowheads="1"/>
          </p:cNvSpPr>
          <p:nvPr/>
        </p:nvSpPr>
        <p:spPr bwMode="auto">
          <a:xfrm>
            <a:off x="1274763" y="4824413"/>
            <a:ext cx="43815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System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10" name="Rectangle 286"/>
          <p:cNvSpPr>
            <a:spLocks noChangeArrowheads="1"/>
          </p:cNvSpPr>
          <p:nvPr/>
        </p:nvSpPr>
        <p:spPr bwMode="auto">
          <a:xfrm>
            <a:off x="760413" y="4976813"/>
            <a:ext cx="542925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for EVMS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11" name="Freeform 287"/>
          <p:cNvSpPr>
            <a:spLocks noEditPoints="1"/>
          </p:cNvSpPr>
          <p:nvPr/>
        </p:nvSpPr>
        <p:spPr bwMode="auto">
          <a:xfrm>
            <a:off x="2386013" y="4662488"/>
            <a:ext cx="1114425" cy="409575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8" y="0"/>
              </a:cxn>
              <a:cxn ang="0">
                <a:pos x="1864" y="0"/>
              </a:cxn>
              <a:cxn ang="0">
                <a:pos x="1872" y="8"/>
              </a:cxn>
              <a:cxn ang="0">
                <a:pos x="1872" y="680"/>
              </a:cxn>
              <a:cxn ang="0">
                <a:pos x="1864" y="688"/>
              </a:cxn>
              <a:cxn ang="0">
                <a:pos x="8" y="688"/>
              </a:cxn>
              <a:cxn ang="0">
                <a:pos x="0" y="680"/>
              </a:cxn>
              <a:cxn ang="0">
                <a:pos x="0" y="8"/>
              </a:cxn>
              <a:cxn ang="0">
                <a:pos x="16" y="680"/>
              </a:cxn>
              <a:cxn ang="0">
                <a:pos x="8" y="672"/>
              </a:cxn>
              <a:cxn ang="0">
                <a:pos x="1864" y="672"/>
              </a:cxn>
              <a:cxn ang="0">
                <a:pos x="1856" y="680"/>
              </a:cxn>
              <a:cxn ang="0">
                <a:pos x="1856" y="8"/>
              </a:cxn>
              <a:cxn ang="0">
                <a:pos x="1864" y="16"/>
              </a:cxn>
              <a:cxn ang="0">
                <a:pos x="8" y="16"/>
              </a:cxn>
              <a:cxn ang="0">
                <a:pos x="16" y="8"/>
              </a:cxn>
              <a:cxn ang="0">
                <a:pos x="16" y="680"/>
              </a:cxn>
            </a:cxnLst>
            <a:rect l="0" t="0" r="r" b="b"/>
            <a:pathLst>
              <a:path w="1872" h="688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1864" y="0"/>
                </a:lnTo>
                <a:cubicBezTo>
                  <a:pt x="1869" y="0"/>
                  <a:pt x="1872" y="4"/>
                  <a:pt x="1872" y="8"/>
                </a:cubicBezTo>
                <a:lnTo>
                  <a:pt x="1872" y="680"/>
                </a:lnTo>
                <a:cubicBezTo>
                  <a:pt x="1872" y="685"/>
                  <a:pt x="1869" y="688"/>
                  <a:pt x="1864" y="688"/>
                </a:cubicBezTo>
                <a:lnTo>
                  <a:pt x="8" y="688"/>
                </a:lnTo>
                <a:cubicBezTo>
                  <a:pt x="4" y="688"/>
                  <a:pt x="0" y="685"/>
                  <a:pt x="0" y="680"/>
                </a:cubicBezTo>
                <a:lnTo>
                  <a:pt x="0" y="8"/>
                </a:lnTo>
                <a:close/>
                <a:moveTo>
                  <a:pt x="16" y="680"/>
                </a:moveTo>
                <a:lnTo>
                  <a:pt x="8" y="672"/>
                </a:lnTo>
                <a:lnTo>
                  <a:pt x="1864" y="672"/>
                </a:lnTo>
                <a:lnTo>
                  <a:pt x="1856" y="680"/>
                </a:lnTo>
                <a:lnTo>
                  <a:pt x="1856" y="8"/>
                </a:lnTo>
                <a:lnTo>
                  <a:pt x="1864" y="16"/>
                </a:lnTo>
                <a:lnTo>
                  <a:pt x="8" y="16"/>
                </a:lnTo>
                <a:lnTo>
                  <a:pt x="16" y="8"/>
                </a:lnTo>
                <a:lnTo>
                  <a:pt x="16" y="68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2" name="Freeform 288"/>
          <p:cNvSpPr>
            <a:spLocks noEditPoints="1"/>
          </p:cNvSpPr>
          <p:nvPr/>
        </p:nvSpPr>
        <p:spPr bwMode="auto">
          <a:xfrm>
            <a:off x="2381251" y="4657726"/>
            <a:ext cx="1123950" cy="419100"/>
          </a:xfrm>
          <a:custGeom>
            <a:avLst/>
            <a:gdLst/>
            <a:ahLst/>
            <a:cxnLst>
              <a:cxn ang="0">
                <a:pos x="3" y="11"/>
              </a:cxn>
              <a:cxn ang="0">
                <a:pos x="16" y="0"/>
              </a:cxn>
              <a:cxn ang="0">
                <a:pos x="1878" y="3"/>
              </a:cxn>
              <a:cxn ang="0">
                <a:pos x="1888" y="16"/>
              </a:cxn>
              <a:cxn ang="0">
                <a:pos x="1886" y="694"/>
              </a:cxn>
              <a:cxn ang="0">
                <a:pos x="1872" y="704"/>
              </a:cxn>
              <a:cxn ang="0">
                <a:pos x="11" y="702"/>
              </a:cxn>
              <a:cxn ang="0">
                <a:pos x="0" y="688"/>
              </a:cxn>
              <a:cxn ang="0">
                <a:pos x="16" y="688"/>
              </a:cxn>
              <a:cxn ang="0">
                <a:pos x="22" y="691"/>
              </a:cxn>
              <a:cxn ang="0">
                <a:pos x="1872" y="688"/>
              </a:cxn>
              <a:cxn ang="0">
                <a:pos x="1875" y="683"/>
              </a:cxn>
              <a:cxn ang="0">
                <a:pos x="1872" y="16"/>
              </a:cxn>
              <a:cxn ang="0">
                <a:pos x="1867" y="14"/>
              </a:cxn>
              <a:cxn ang="0">
                <a:pos x="16" y="16"/>
              </a:cxn>
              <a:cxn ang="0">
                <a:pos x="14" y="22"/>
              </a:cxn>
              <a:cxn ang="0">
                <a:pos x="16" y="688"/>
              </a:cxn>
              <a:cxn ang="0">
                <a:pos x="28" y="696"/>
              </a:cxn>
              <a:cxn ang="0">
                <a:pos x="11" y="686"/>
              </a:cxn>
              <a:cxn ang="0">
                <a:pos x="16" y="672"/>
              </a:cxn>
              <a:cxn ang="0">
                <a:pos x="1880" y="677"/>
              </a:cxn>
              <a:cxn ang="0">
                <a:pos x="1870" y="694"/>
              </a:cxn>
              <a:cxn ang="0">
                <a:pos x="1856" y="688"/>
              </a:cxn>
              <a:cxn ang="0">
                <a:pos x="1861" y="9"/>
              </a:cxn>
              <a:cxn ang="0">
                <a:pos x="1878" y="19"/>
              </a:cxn>
              <a:cxn ang="0">
                <a:pos x="1872" y="32"/>
              </a:cxn>
              <a:cxn ang="0">
                <a:pos x="9" y="28"/>
              </a:cxn>
              <a:cxn ang="0">
                <a:pos x="19" y="11"/>
              </a:cxn>
              <a:cxn ang="0">
                <a:pos x="32" y="16"/>
              </a:cxn>
              <a:cxn ang="0">
                <a:pos x="16" y="16"/>
              </a:cxn>
              <a:cxn ang="0">
                <a:pos x="22" y="30"/>
              </a:cxn>
              <a:cxn ang="0">
                <a:pos x="1872" y="16"/>
              </a:cxn>
              <a:cxn ang="0">
                <a:pos x="1859" y="22"/>
              </a:cxn>
              <a:cxn ang="0">
                <a:pos x="1872" y="688"/>
              </a:cxn>
              <a:cxn ang="0">
                <a:pos x="1867" y="675"/>
              </a:cxn>
              <a:cxn ang="0">
                <a:pos x="16" y="688"/>
              </a:cxn>
              <a:cxn ang="0">
                <a:pos x="30" y="683"/>
              </a:cxn>
              <a:cxn ang="0">
                <a:pos x="16" y="16"/>
              </a:cxn>
            </a:cxnLst>
            <a:rect l="0" t="0" r="r" b="b"/>
            <a:pathLst>
              <a:path w="1888" h="704">
                <a:moveTo>
                  <a:pt x="0" y="16"/>
                </a:moveTo>
                <a:cubicBezTo>
                  <a:pt x="0" y="14"/>
                  <a:pt x="1" y="12"/>
                  <a:pt x="3" y="11"/>
                </a:cubicBezTo>
                <a:lnTo>
                  <a:pt x="11" y="3"/>
                </a:lnTo>
                <a:cubicBezTo>
                  <a:pt x="12" y="1"/>
                  <a:pt x="14" y="0"/>
                  <a:pt x="16" y="0"/>
                </a:cubicBezTo>
                <a:lnTo>
                  <a:pt x="1872" y="0"/>
                </a:lnTo>
                <a:cubicBezTo>
                  <a:pt x="1875" y="0"/>
                  <a:pt x="1877" y="1"/>
                  <a:pt x="1878" y="3"/>
                </a:cubicBezTo>
                <a:lnTo>
                  <a:pt x="1886" y="11"/>
                </a:lnTo>
                <a:cubicBezTo>
                  <a:pt x="1888" y="12"/>
                  <a:pt x="1888" y="14"/>
                  <a:pt x="1888" y="16"/>
                </a:cubicBezTo>
                <a:lnTo>
                  <a:pt x="1888" y="688"/>
                </a:lnTo>
                <a:cubicBezTo>
                  <a:pt x="1888" y="691"/>
                  <a:pt x="1888" y="693"/>
                  <a:pt x="1886" y="694"/>
                </a:cubicBezTo>
                <a:lnTo>
                  <a:pt x="1878" y="702"/>
                </a:lnTo>
                <a:cubicBezTo>
                  <a:pt x="1877" y="704"/>
                  <a:pt x="1875" y="704"/>
                  <a:pt x="1872" y="704"/>
                </a:cubicBezTo>
                <a:lnTo>
                  <a:pt x="16" y="704"/>
                </a:lnTo>
                <a:cubicBezTo>
                  <a:pt x="14" y="704"/>
                  <a:pt x="12" y="704"/>
                  <a:pt x="11" y="702"/>
                </a:cubicBezTo>
                <a:lnTo>
                  <a:pt x="3" y="694"/>
                </a:lnTo>
                <a:cubicBezTo>
                  <a:pt x="1" y="693"/>
                  <a:pt x="0" y="691"/>
                  <a:pt x="0" y="688"/>
                </a:cubicBezTo>
                <a:lnTo>
                  <a:pt x="0" y="16"/>
                </a:lnTo>
                <a:close/>
                <a:moveTo>
                  <a:pt x="16" y="688"/>
                </a:moveTo>
                <a:lnTo>
                  <a:pt x="14" y="683"/>
                </a:lnTo>
                <a:lnTo>
                  <a:pt x="22" y="691"/>
                </a:lnTo>
                <a:lnTo>
                  <a:pt x="16" y="688"/>
                </a:lnTo>
                <a:lnTo>
                  <a:pt x="1872" y="688"/>
                </a:lnTo>
                <a:lnTo>
                  <a:pt x="1867" y="691"/>
                </a:lnTo>
                <a:lnTo>
                  <a:pt x="1875" y="683"/>
                </a:lnTo>
                <a:lnTo>
                  <a:pt x="1872" y="688"/>
                </a:lnTo>
                <a:lnTo>
                  <a:pt x="1872" y="16"/>
                </a:lnTo>
                <a:lnTo>
                  <a:pt x="1875" y="22"/>
                </a:lnTo>
                <a:lnTo>
                  <a:pt x="1867" y="14"/>
                </a:lnTo>
                <a:lnTo>
                  <a:pt x="1872" y="16"/>
                </a:lnTo>
                <a:lnTo>
                  <a:pt x="16" y="16"/>
                </a:lnTo>
                <a:lnTo>
                  <a:pt x="22" y="14"/>
                </a:lnTo>
                <a:lnTo>
                  <a:pt x="14" y="22"/>
                </a:lnTo>
                <a:lnTo>
                  <a:pt x="16" y="16"/>
                </a:lnTo>
                <a:lnTo>
                  <a:pt x="16" y="688"/>
                </a:lnTo>
                <a:close/>
                <a:moveTo>
                  <a:pt x="32" y="688"/>
                </a:moveTo>
                <a:cubicBezTo>
                  <a:pt x="32" y="692"/>
                  <a:pt x="31" y="695"/>
                  <a:pt x="28" y="696"/>
                </a:cubicBezTo>
                <a:cubicBezTo>
                  <a:pt x="25" y="697"/>
                  <a:pt x="21" y="696"/>
                  <a:pt x="19" y="694"/>
                </a:cubicBezTo>
                <a:lnTo>
                  <a:pt x="11" y="686"/>
                </a:lnTo>
                <a:cubicBezTo>
                  <a:pt x="9" y="684"/>
                  <a:pt x="8" y="680"/>
                  <a:pt x="9" y="677"/>
                </a:cubicBezTo>
                <a:cubicBezTo>
                  <a:pt x="10" y="674"/>
                  <a:pt x="13" y="672"/>
                  <a:pt x="16" y="672"/>
                </a:cubicBezTo>
                <a:lnTo>
                  <a:pt x="1872" y="672"/>
                </a:lnTo>
                <a:cubicBezTo>
                  <a:pt x="1876" y="672"/>
                  <a:pt x="1879" y="674"/>
                  <a:pt x="1880" y="677"/>
                </a:cubicBezTo>
                <a:cubicBezTo>
                  <a:pt x="1881" y="680"/>
                  <a:pt x="1880" y="684"/>
                  <a:pt x="1878" y="686"/>
                </a:cubicBezTo>
                <a:lnTo>
                  <a:pt x="1870" y="694"/>
                </a:lnTo>
                <a:cubicBezTo>
                  <a:pt x="1868" y="696"/>
                  <a:pt x="1864" y="697"/>
                  <a:pt x="1861" y="696"/>
                </a:cubicBezTo>
                <a:cubicBezTo>
                  <a:pt x="1858" y="695"/>
                  <a:pt x="1856" y="692"/>
                  <a:pt x="1856" y="688"/>
                </a:cubicBezTo>
                <a:lnTo>
                  <a:pt x="1856" y="16"/>
                </a:lnTo>
                <a:cubicBezTo>
                  <a:pt x="1856" y="13"/>
                  <a:pt x="1858" y="10"/>
                  <a:pt x="1861" y="9"/>
                </a:cubicBezTo>
                <a:cubicBezTo>
                  <a:pt x="1864" y="8"/>
                  <a:pt x="1868" y="9"/>
                  <a:pt x="1870" y="11"/>
                </a:cubicBezTo>
                <a:lnTo>
                  <a:pt x="1878" y="19"/>
                </a:lnTo>
                <a:cubicBezTo>
                  <a:pt x="1880" y="21"/>
                  <a:pt x="1881" y="25"/>
                  <a:pt x="1880" y="28"/>
                </a:cubicBezTo>
                <a:cubicBezTo>
                  <a:pt x="1879" y="31"/>
                  <a:pt x="1876" y="32"/>
                  <a:pt x="1872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688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1872" y="16"/>
                </a:lnTo>
                <a:lnTo>
                  <a:pt x="1867" y="30"/>
                </a:lnTo>
                <a:lnTo>
                  <a:pt x="1859" y="22"/>
                </a:lnTo>
                <a:lnTo>
                  <a:pt x="1872" y="16"/>
                </a:lnTo>
                <a:lnTo>
                  <a:pt x="1872" y="688"/>
                </a:lnTo>
                <a:lnTo>
                  <a:pt x="1859" y="683"/>
                </a:lnTo>
                <a:lnTo>
                  <a:pt x="1867" y="675"/>
                </a:lnTo>
                <a:lnTo>
                  <a:pt x="1872" y="688"/>
                </a:lnTo>
                <a:lnTo>
                  <a:pt x="16" y="688"/>
                </a:lnTo>
                <a:lnTo>
                  <a:pt x="22" y="675"/>
                </a:lnTo>
                <a:lnTo>
                  <a:pt x="30" y="683"/>
                </a:lnTo>
                <a:lnTo>
                  <a:pt x="16" y="688"/>
                </a:lnTo>
                <a:lnTo>
                  <a:pt x="16" y="16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3" name="Rectangle 289"/>
          <p:cNvSpPr>
            <a:spLocks noChangeArrowheads="1"/>
          </p:cNvSpPr>
          <p:nvPr/>
        </p:nvSpPr>
        <p:spPr bwMode="auto">
          <a:xfrm>
            <a:off x="2486026" y="4722813"/>
            <a:ext cx="962025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Negotiate Use of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14" name="Rectangle 290"/>
          <p:cNvSpPr>
            <a:spLocks noChangeArrowheads="1"/>
          </p:cNvSpPr>
          <p:nvPr/>
        </p:nvSpPr>
        <p:spPr bwMode="auto">
          <a:xfrm>
            <a:off x="2790826" y="4875213"/>
            <a:ext cx="36195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EVMS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15" name="Freeform 291"/>
          <p:cNvSpPr>
            <a:spLocks/>
          </p:cNvSpPr>
          <p:nvPr/>
        </p:nvSpPr>
        <p:spPr bwMode="auto">
          <a:xfrm>
            <a:off x="7067551" y="4133851"/>
            <a:ext cx="514350" cy="228600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162" y="36"/>
              </a:cxn>
              <a:cxn ang="0">
                <a:pos x="162" y="0"/>
              </a:cxn>
              <a:cxn ang="0">
                <a:pos x="324" y="72"/>
              </a:cxn>
              <a:cxn ang="0">
                <a:pos x="162" y="144"/>
              </a:cxn>
              <a:cxn ang="0">
                <a:pos x="162" y="108"/>
              </a:cxn>
              <a:cxn ang="0">
                <a:pos x="0" y="108"/>
              </a:cxn>
              <a:cxn ang="0">
                <a:pos x="0" y="36"/>
              </a:cxn>
            </a:cxnLst>
            <a:rect l="0" t="0" r="r" b="b"/>
            <a:pathLst>
              <a:path w="324" h="144">
                <a:moveTo>
                  <a:pt x="0" y="36"/>
                </a:moveTo>
                <a:lnTo>
                  <a:pt x="162" y="36"/>
                </a:lnTo>
                <a:lnTo>
                  <a:pt x="162" y="0"/>
                </a:lnTo>
                <a:lnTo>
                  <a:pt x="324" y="72"/>
                </a:lnTo>
                <a:lnTo>
                  <a:pt x="162" y="144"/>
                </a:lnTo>
                <a:lnTo>
                  <a:pt x="162" y="108"/>
                </a:lnTo>
                <a:lnTo>
                  <a:pt x="0" y="108"/>
                </a:lnTo>
                <a:lnTo>
                  <a:pt x="0" y="36"/>
                </a:lnTo>
                <a:close/>
              </a:path>
            </a:pathLst>
          </a:custGeom>
          <a:solidFill>
            <a:srgbClr val="C0504D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" name="Freeform 292"/>
          <p:cNvSpPr>
            <a:spLocks/>
          </p:cNvSpPr>
          <p:nvPr/>
        </p:nvSpPr>
        <p:spPr bwMode="auto">
          <a:xfrm>
            <a:off x="5314951" y="5724526"/>
            <a:ext cx="514350" cy="228600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162" y="36"/>
              </a:cxn>
              <a:cxn ang="0">
                <a:pos x="162" y="0"/>
              </a:cxn>
              <a:cxn ang="0">
                <a:pos x="324" y="72"/>
              </a:cxn>
              <a:cxn ang="0">
                <a:pos x="162" y="144"/>
              </a:cxn>
              <a:cxn ang="0">
                <a:pos x="162" y="108"/>
              </a:cxn>
              <a:cxn ang="0">
                <a:pos x="0" y="108"/>
              </a:cxn>
              <a:cxn ang="0">
                <a:pos x="0" y="36"/>
              </a:cxn>
            </a:cxnLst>
            <a:rect l="0" t="0" r="r" b="b"/>
            <a:pathLst>
              <a:path w="324" h="144">
                <a:moveTo>
                  <a:pt x="0" y="36"/>
                </a:moveTo>
                <a:lnTo>
                  <a:pt x="162" y="36"/>
                </a:lnTo>
                <a:lnTo>
                  <a:pt x="162" y="0"/>
                </a:lnTo>
                <a:lnTo>
                  <a:pt x="324" y="72"/>
                </a:lnTo>
                <a:lnTo>
                  <a:pt x="162" y="144"/>
                </a:lnTo>
                <a:lnTo>
                  <a:pt x="162" y="108"/>
                </a:lnTo>
                <a:lnTo>
                  <a:pt x="0" y="108"/>
                </a:lnTo>
                <a:lnTo>
                  <a:pt x="0" y="36"/>
                </a:lnTo>
                <a:close/>
              </a:path>
            </a:pathLst>
          </a:custGeom>
          <a:solidFill>
            <a:srgbClr val="0070C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7" name="Freeform 293"/>
          <p:cNvSpPr>
            <a:spLocks/>
          </p:cNvSpPr>
          <p:nvPr/>
        </p:nvSpPr>
        <p:spPr bwMode="auto">
          <a:xfrm>
            <a:off x="3619501" y="5724526"/>
            <a:ext cx="514350" cy="228600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162" y="36"/>
              </a:cxn>
              <a:cxn ang="0">
                <a:pos x="162" y="0"/>
              </a:cxn>
              <a:cxn ang="0">
                <a:pos x="324" y="72"/>
              </a:cxn>
              <a:cxn ang="0">
                <a:pos x="162" y="144"/>
              </a:cxn>
              <a:cxn ang="0">
                <a:pos x="162" y="108"/>
              </a:cxn>
              <a:cxn ang="0">
                <a:pos x="0" y="108"/>
              </a:cxn>
              <a:cxn ang="0">
                <a:pos x="0" y="36"/>
              </a:cxn>
            </a:cxnLst>
            <a:rect l="0" t="0" r="r" b="b"/>
            <a:pathLst>
              <a:path w="324" h="144">
                <a:moveTo>
                  <a:pt x="0" y="36"/>
                </a:moveTo>
                <a:lnTo>
                  <a:pt x="162" y="36"/>
                </a:lnTo>
                <a:lnTo>
                  <a:pt x="162" y="0"/>
                </a:lnTo>
                <a:lnTo>
                  <a:pt x="324" y="72"/>
                </a:lnTo>
                <a:lnTo>
                  <a:pt x="162" y="144"/>
                </a:lnTo>
                <a:lnTo>
                  <a:pt x="162" y="108"/>
                </a:lnTo>
                <a:lnTo>
                  <a:pt x="0" y="108"/>
                </a:lnTo>
                <a:lnTo>
                  <a:pt x="0" y="36"/>
                </a:lnTo>
                <a:close/>
              </a:path>
            </a:pathLst>
          </a:custGeom>
          <a:solidFill>
            <a:srgbClr val="0070C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8" name="Freeform 294"/>
          <p:cNvSpPr>
            <a:spLocks/>
          </p:cNvSpPr>
          <p:nvPr/>
        </p:nvSpPr>
        <p:spPr bwMode="auto">
          <a:xfrm>
            <a:off x="1657351" y="5724526"/>
            <a:ext cx="514350" cy="228600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162" y="36"/>
              </a:cxn>
              <a:cxn ang="0">
                <a:pos x="162" y="0"/>
              </a:cxn>
              <a:cxn ang="0">
                <a:pos x="324" y="72"/>
              </a:cxn>
              <a:cxn ang="0">
                <a:pos x="162" y="144"/>
              </a:cxn>
              <a:cxn ang="0">
                <a:pos x="162" y="108"/>
              </a:cxn>
              <a:cxn ang="0">
                <a:pos x="0" y="108"/>
              </a:cxn>
              <a:cxn ang="0">
                <a:pos x="0" y="36"/>
              </a:cxn>
            </a:cxnLst>
            <a:rect l="0" t="0" r="r" b="b"/>
            <a:pathLst>
              <a:path w="324" h="144">
                <a:moveTo>
                  <a:pt x="0" y="36"/>
                </a:moveTo>
                <a:lnTo>
                  <a:pt x="162" y="36"/>
                </a:lnTo>
                <a:lnTo>
                  <a:pt x="162" y="0"/>
                </a:lnTo>
                <a:lnTo>
                  <a:pt x="324" y="72"/>
                </a:lnTo>
                <a:lnTo>
                  <a:pt x="162" y="144"/>
                </a:lnTo>
                <a:lnTo>
                  <a:pt x="162" y="108"/>
                </a:lnTo>
                <a:lnTo>
                  <a:pt x="0" y="108"/>
                </a:lnTo>
                <a:lnTo>
                  <a:pt x="0" y="36"/>
                </a:lnTo>
                <a:close/>
              </a:path>
            </a:pathLst>
          </a:custGeom>
          <a:solidFill>
            <a:srgbClr val="0070C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19" name="Picture 29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8" y="6313488"/>
            <a:ext cx="8686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0" name="Picture 29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8" y="6313488"/>
            <a:ext cx="8686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1" name="Picture 29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5263" y="6280151"/>
            <a:ext cx="867727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2" name="Picture 29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5263" y="6280151"/>
            <a:ext cx="867727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3" name="Picture 29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2888" y="6348413"/>
            <a:ext cx="85629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24" name="Freeform 300"/>
          <p:cNvSpPr>
            <a:spLocks noEditPoints="1"/>
          </p:cNvSpPr>
          <p:nvPr/>
        </p:nvSpPr>
        <p:spPr bwMode="auto">
          <a:xfrm>
            <a:off x="242888" y="6338888"/>
            <a:ext cx="8572500" cy="3810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8" y="0"/>
              </a:cxn>
              <a:cxn ang="0">
                <a:pos x="14392" y="0"/>
              </a:cxn>
              <a:cxn ang="0">
                <a:pos x="14400" y="8"/>
              </a:cxn>
              <a:cxn ang="0">
                <a:pos x="14400" y="632"/>
              </a:cxn>
              <a:cxn ang="0">
                <a:pos x="14392" y="640"/>
              </a:cxn>
              <a:cxn ang="0">
                <a:pos x="8" y="640"/>
              </a:cxn>
              <a:cxn ang="0">
                <a:pos x="0" y="632"/>
              </a:cxn>
              <a:cxn ang="0">
                <a:pos x="0" y="8"/>
              </a:cxn>
              <a:cxn ang="0">
                <a:pos x="16" y="632"/>
              </a:cxn>
              <a:cxn ang="0">
                <a:pos x="8" y="624"/>
              </a:cxn>
              <a:cxn ang="0">
                <a:pos x="14392" y="624"/>
              </a:cxn>
              <a:cxn ang="0">
                <a:pos x="14384" y="632"/>
              </a:cxn>
              <a:cxn ang="0">
                <a:pos x="14384" y="8"/>
              </a:cxn>
              <a:cxn ang="0">
                <a:pos x="14392" y="16"/>
              </a:cxn>
              <a:cxn ang="0">
                <a:pos x="8" y="16"/>
              </a:cxn>
              <a:cxn ang="0">
                <a:pos x="16" y="8"/>
              </a:cxn>
              <a:cxn ang="0">
                <a:pos x="16" y="632"/>
              </a:cxn>
            </a:cxnLst>
            <a:rect l="0" t="0" r="r" b="b"/>
            <a:pathLst>
              <a:path w="14400" h="640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14392" y="0"/>
                </a:lnTo>
                <a:cubicBezTo>
                  <a:pt x="14397" y="0"/>
                  <a:pt x="14400" y="4"/>
                  <a:pt x="14400" y="8"/>
                </a:cubicBezTo>
                <a:lnTo>
                  <a:pt x="14400" y="632"/>
                </a:lnTo>
                <a:cubicBezTo>
                  <a:pt x="14400" y="637"/>
                  <a:pt x="14397" y="640"/>
                  <a:pt x="14392" y="640"/>
                </a:cubicBezTo>
                <a:lnTo>
                  <a:pt x="8" y="640"/>
                </a:lnTo>
                <a:cubicBezTo>
                  <a:pt x="4" y="640"/>
                  <a:pt x="0" y="637"/>
                  <a:pt x="0" y="632"/>
                </a:cubicBezTo>
                <a:lnTo>
                  <a:pt x="0" y="8"/>
                </a:lnTo>
                <a:close/>
                <a:moveTo>
                  <a:pt x="16" y="632"/>
                </a:moveTo>
                <a:lnTo>
                  <a:pt x="8" y="624"/>
                </a:lnTo>
                <a:lnTo>
                  <a:pt x="14392" y="624"/>
                </a:lnTo>
                <a:lnTo>
                  <a:pt x="14384" y="632"/>
                </a:lnTo>
                <a:lnTo>
                  <a:pt x="14384" y="8"/>
                </a:lnTo>
                <a:lnTo>
                  <a:pt x="14392" y="16"/>
                </a:lnTo>
                <a:lnTo>
                  <a:pt x="8" y="16"/>
                </a:lnTo>
                <a:lnTo>
                  <a:pt x="16" y="8"/>
                </a:lnTo>
                <a:lnTo>
                  <a:pt x="16" y="632"/>
                </a:lnTo>
                <a:close/>
              </a:path>
            </a:pathLst>
          </a:custGeom>
          <a:solidFill>
            <a:srgbClr val="F6924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5" name="Freeform 301"/>
          <p:cNvSpPr>
            <a:spLocks noEditPoints="1"/>
          </p:cNvSpPr>
          <p:nvPr/>
        </p:nvSpPr>
        <p:spPr bwMode="auto">
          <a:xfrm>
            <a:off x="238126" y="6334126"/>
            <a:ext cx="8582025" cy="390525"/>
          </a:xfrm>
          <a:custGeom>
            <a:avLst/>
            <a:gdLst/>
            <a:ahLst/>
            <a:cxnLst>
              <a:cxn ang="0">
                <a:pos x="3" y="11"/>
              </a:cxn>
              <a:cxn ang="0">
                <a:pos x="16" y="0"/>
              </a:cxn>
              <a:cxn ang="0">
                <a:pos x="14406" y="3"/>
              </a:cxn>
              <a:cxn ang="0">
                <a:pos x="14416" y="16"/>
              </a:cxn>
              <a:cxn ang="0">
                <a:pos x="14414" y="646"/>
              </a:cxn>
              <a:cxn ang="0">
                <a:pos x="14400" y="656"/>
              </a:cxn>
              <a:cxn ang="0">
                <a:pos x="11" y="654"/>
              </a:cxn>
              <a:cxn ang="0">
                <a:pos x="0" y="640"/>
              </a:cxn>
              <a:cxn ang="0">
                <a:pos x="16" y="640"/>
              </a:cxn>
              <a:cxn ang="0">
                <a:pos x="22" y="643"/>
              </a:cxn>
              <a:cxn ang="0">
                <a:pos x="14400" y="640"/>
              </a:cxn>
              <a:cxn ang="0">
                <a:pos x="14403" y="635"/>
              </a:cxn>
              <a:cxn ang="0">
                <a:pos x="14400" y="16"/>
              </a:cxn>
              <a:cxn ang="0">
                <a:pos x="14395" y="14"/>
              </a:cxn>
              <a:cxn ang="0">
                <a:pos x="16" y="16"/>
              </a:cxn>
              <a:cxn ang="0">
                <a:pos x="14" y="22"/>
              </a:cxn>
              <a:cxn ang="0">
                <a:pos x="16" y="640"/>
              </a:cxn>
              <a:cxn ang="0">
                <a:pos x="28" y="648"/>
              </a:cxn>
              <a:cxn ang="0">
                <a:pos x="11" y="638"/>
              </a:cxn>
              <a:cxn ang="0">
                <a:pos x="16" y="624"/>
              </a:cxn>
              <a:cxn ang="0">
                <a:pos x="14408" y="629"/>
              </a:cxn>
              <a:cxn ang="0">
                <a:pos x="14398" y="646"/>
              </a:cxn>
              <a:cxn ang="0">
                <a:pos x="14384" y="640"/>
              </a:cxn>
              <a:cxn ang="0">
                <a:pos x="14389" y="9"/>
              </a:cxn>
              <a:cxn ang="0">
                <a:pos x="14406" y="19"/>
              </a:cxn>
              <a:cxn ang="0">
                <a:pos x="14400" y="32"/>
              </a:cxn>
              <a:cxn ang="0">
                <a:pos x="9" y="28"/>
              </a:cxn>
              <a:cxn ang="0">
                <a:pos x="19" y="11"/>
              </a:cxn>
              <a:cxn ang="0">
                <a:pos x="32" y="16"/>
              </a:cxn>
              <a:cxn ang="0">
                <a:pos x="16" y="16"/>
              </a:cxn>
              <a:cxn ang="0">
                <a:pos x="22" y="30"/>
              </a:cxn>
              <a:cxn ang="0">
                <a:pos x="14400" y="16"/>
              </a:cxn>
              <a:cxn ang="0">
                <a:pos x="14387" y="22"/>
              </a:cxn>
              <a:cxn ang="0">
                <a:pos x="14400" y="640"/>
              </a:cxn>
              <a:cxn ang="0">
                <a:pos x="14395" y="627"/>
              </a:cxn>
              <a:cxn ang="0">
                <a:pos x="16" y="640"/>
              </a:cxn>
              <a:cxn ang="0">
                <a:pos x="30" y="635"/>
              </a:cxn>
              <a:cxn ang="0">
                <a:pos x="16" y="16"/>
              </a:cxn>
            </a:cxnLst>
            <a:rect l="0" t="0" r="r" b="b"/>
            <a:pathLst>
              <a:path w="14416" h="656">
                <a:moveTo>
                  <a:pt x="0" y="16"/>
                </a:moveTo>
                <a:cubicBezTo>
                  <a:pt x="0" y="14"/>
                  <a:pt x="1" y="12"/>
                  <a:pt x="3" y="11"/>
                </a:cubicBezTo>
                <a:lnTo>
                  <a:pt x="11" y="3"/>
                </a:lnTo>
                <a:cubicBezTo>
                  <a:pt x="12" y="1"/>
                  <a:pt x="14" y="0"/>
                  <a:pt x="16" y="0"/>
                </a:cubicBezTo>
                <a:lnTo>
                  <a:pt x="14400" y="0"/>
                </a:lnTo>
                <a:cubicBezTo>
                  <a:pt x="14403" y="0"/>
                  <a:pt x="14405" y="1"/>
                  <a:pt x="14406" y="3"/>
                </a:cubicBezTo>
                <a:lnTo>
                  <a:pt x="14414" y="11"/>
                </a:lnTo>
                <a:cubicBezTo>
                  <a:pt x="14416" y="12"/>
                  <a:pt x="14416" y="14"/>
                  <a:pt x="14416" y="16"/>
                </a:cubicBezTo>
                <a:lnTo>
                  <a:pt x="14416" y="640"/>
                </a:lnTo>
                <a:cubicBezTo>
                  <a:pt x="14416" y="643"/>
                  <a:pt x="14416" y="645"/>
                  <a:pt x="14414" y="646"/>
                </a:cubicBezTo>
                <a:lnTo>
                  <a:pt x="14406" y="654"/>
                </a:lnTo>
                <a:cubicBezTo>
                  <a:pt x="14405" y="656"/>
                  <a:pt x="14403" y="656"/>
                  <a:pt x="14400" y="656"/>
                </a:cubicBezTo>
                <a:lnTo>
                  <a:pt x="16" y="656"/>
                </a:lnTo>
                <a:cubicBezTo>
                  <a:pt x="14" y="656"/>
                  <a:pt x="12" y="656"/>
                  <a:pt x="11" y="654"/>
                </a:cubicBezTo>
                <a:lnTo>
                  <a:pt x="3" y="646"/>
                </a:lnTo>
                <a:cubicBezTo>
                  <a:pt x="1" y="645"/>
                  <a:pt x="0" y="643"/>
                  <a:pt x="0" y="640"/>
                </a:cubicBezTo>
                <a:lnTo>
                  <a:pt x="0" y="16"/>
                </a:lnTo>
                <a:close/>
                <a:moveTo>
                  <a:pt x="16" y="640"/>
                </a:moveTo>
                <a:lnTo>
                  <a:pt x="14" y="635"/>
                </a:lnTo>
                <a:lnTo>
                  <a:pt x="22" y="643"/>
                </a:lnTo>
                <a:lnTo>
                  <a:pt x="16" y="640"/>
                </a:lnTo>
                <a:lnTo>
                  <a:pt x="14400" y="640"/>
                </a:lnTo>
                <a:lnTo>
                  <a:pt x="14395" y="643"/>
                </a:lnTo>
                <a:lnTo>
                  <a:pt x="14403" y="635"/>
                </a:lnTo>
                <a:lnTo>
                  <a:pt x="14400" y="640"/>
                </a:lnTo>
                <a:lnTo>
                  <a:pt x="14400" y="16"/>
                </a:lnTo>
                <a:lnTo>
                  <a:pt x="14403" y="22"/>
                </a:lnTo>
                <a:lnTo>
                  <a:pt x="14395" y="14"/>
                </a:lnTo>
                <a:lnTo>
                  <a:pt x="14400" y="16"/>
                </a:lnTo>
                <a:lnTo>
                  <a:pt x="16" y="16"/>
                </a:lnTo>
                <a:lnTo>
                  <a:pt x="22" y="14"/>
                </a:lnTo>
                <a:lnTo>
                  <a:pt x="14" y="22"/>
                </a:lnTo>
                <a:lnTo>
                  <a:pt x="16" y="16"/>
                </a:lnTo>
                <a:lnTo>
                  <a:pt x="16" y="640"/>
                </a:lnTo>
                <a:close/>
                <a:moveTo>
                  <a:pt x="32" y="640"/>
                </a:moveTo>
                <a:cubicBezTo>
                  <a:pt x="32" y="644"/>
                  <a:pt x="31" y="647"/>
                  <a:pt x="28" y="648"/>
                </a:cubicBezTo>
                <a:cubicBezTo>
                  <a:pt x="25" y="649"/>
                  <a:pt x="21" y="648"/>
                  <a:pt x="19" y="646"/>
                </a:cubicBezTo>
                <a:lnTo>
                  <a:pt x="11" y="638"/>
                </a:lnTo>
                <a:cubicBezTo>
                  <a:pt x="9" y="636"/>
                  <a:pt x="8" y="632"/>
                  <a:pt x="9" y="629"/>
                </a:cubicBezTo>
                <a:cubicBezTo>
                  <a:pt x="10" y="626"/>
                  <a:pt x="13" y="624"/>
                  <a:pt x="16" y="624"/>
                </a:cubicBezTo>
                <a:lnTo>
                  <a:pt x="14400" y="624"/>
                </a:lnTo>
                <a:cubicBezTo>
                  <a:pt x="14404" y="624"/>
                  <a:pt x="14407" y="626"/>
                  <a:pt x="14408" y="629"/>
                </a:cubicBezTo>
                <a:cubicBezTo>
                  <a:pt x="14409" y="632"/>
                  <a:pt x="14408" y="636"/>
                  <a:pt x="14406" y="638"/>
                </a:cubicBezTo>
                <a:lnTo>
                  <a:pt x="14398" y="646"/>
                </a:lnTo>
                <a:cubicBezTo>
                  <a:pt x="14396" y="648"/>
                  <a:pt x="14392" y="649"/>
                  <a:pt x="14389" y="648"/>
                </a:cubicBezTo>
                <a:cubicBezTo>
                  <a:pt x="14386" y="647"/>
                  <a:pt x="14384" y="644"/>
                  <a:pt x="14384" y="640"/>
                </a:cubicBezTo>
                <a:lnTo>
                  <a:pt x="14384" y="16"/>
                </a:lnTo>
                <a:cubicBezTo>
                  <a:pt x="14384" y="13"/>
                  <a:pt x="14386" y="10"/>
                  <a:pt x="14389" y="9"/>
                </a:cubicBezTo>
                <a:cubicBezTo>
                  <a:pt x="14392" y="8"/>
                  <a:pt x="14396" y="9"/>
                  <a:pt x="14398" y="11"/>
                </a:cubicBezTo>
                <a:lnTo>
                  <a:pt x="14406" y="19"/>
                </a:lnTo>
                <a:cubicBezTo>
                  <a:pt x="14408" y="21"/>
                  <a:pt x="14409" y="25"/>
                  <a:pt x="14408" y="28"/>
                </a:cubicBezTo>
                <a:cubicBezTo>
                  <a:pt x="14407" y="31"/>
                  <a:pt x="14404" y="32"/>
                  <a:pt x="14400" y="32"/>
                </a:cubicBezTo>
                <a:lnTo>
                  <a:pt x="16" y="32"/>
                </a:lnTo>
                <a:cubicBezTo>
                  <a:pt x="13" y="32"/>
                  <a:pt x="10" y="31"/>
                  <a:pt x="9" y="28"/>
                </a:cubicBezTo>
                <a:cubicBezTo>
                  <a:pt x="8" y="25"/>
                  <a:pt x="9" y="21"/>
                  <a:pt x="11" y="19"/>
                </a:cubicBezTo>
                <a:lnTo>
                  <a:pt x="19" y="11"/>
                </a:lnTo>
                <a:cubicBezTo>
                  <a:pt x="21" y="9"/>
                  <a:pt x="25" y="8"/>
                  <a:pt x="28" y="9"/>
                </a:cubicBezTo>
                <a:cubicBezTo>
                  <a:pt x="31" y="10"/>
                  <a:pt x="32" y="13"/>
                  <a:pt x="32" y="16"/>
                </a:cubicBezTo>
                <a:lnTo>
                  <a:pt x="32" y="640"/>
                </a:lnTo>
                <a:close/>
                <a:moveTo>
                  <a:pt x="16" y="16"/>
                </a:moveTo>
                <a:lnTo>
                  <a:pt x="30" y="22"/>
                </a:lnTo>
                <a:lnTo>
                  <a:pt x="22" y="30"/>
                </a:lnTo>
                <a:lnTo>
                  <a:pt x="16" y="16"/>
                </a:lnTo>
                <a:lnTo>
                  <a:pt x="14400" y="16"/>
                </a:lnTo>
                <a:lnTo>
                  <a:pt x="14395" y="30"/>
                </a:lnTo>
                <a:lnTo>
                  <a:pt x="14387" y="22"/>
                </a:lnTo>
                <a:lnTo>
                  <a:pt x="14400" y="16"/>
                </a:lnTo>
                <a:lnTo>
                  <a:pt x="14400" y="640"/>
                </a:lnTo>
                <a:lnTo>
                  <a:pt x="14387" y="635"/>
                </a:lnTo>
                <a:lnTo>
                  <a:pt x="14395" y="627"/>
                </a:lnTo>
                <a:lnTo>
                  <a:pt x="14400" y="640"/>
                </a:lnTo>
                <a:lnTo>
                  <a:pt x="16" y="640"/>
                </a:lnTo>
                <a:lnTo>
                  <a:pt x="22" y="627"/>
                </a:lnTo>
                <a:lnTo>
                  <a:pt x="30" y="635"/>
                </a:lnTo>
                <a:lnTo>
                  <a:pt x="16" y="640"/>
                </a:lnTo>
                <a:lnTo>
                  <a:pt x="16" y="16"/>
                </a:lnTo>
                <a:close/>
              </a:path>
            </a:pathLst>
          </a:custGeom>
          <a:solidFill>
            <a:srgbClr val="F69240"/>
          </a:solidFill>
          <a:ln w="0" cap="flat">
            <a:solidFill>
              <a:srgbClr val="F6924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6" name="Rectangle 302"/>
          <p:cNvSpPr>
            <a:spLocks noChangeArrowheads="1"/>
          </p:cNvSpPr>
          <p:nvPr/>
        </p:nvSpPr>
        <p:spPr bwMode="auto">
          <a:xfrm>
            <a:off x="385763" y="6380163"/>
            <a:ext cx="86830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Various</a:t>
            </a:r>
            <a:r>
              <a:rPr kumimoji="0" lang="en-US" sz="1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 Defense Organizations </a:t>
            </a:r>
            <a:r>
              <a:rPr kumimoji="0" lang="en-US" sz="18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must</a:t>
            </a:r>
            <a:r>
              <a:rPr kumimoji="0" lang="en-US" sz="1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 Collaborate to Integrate Processes They Already Use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3" name="Freeform 282"/>
          <p:cNvSpPr>
            <a:spLocks noEditPoints="1"/>
          </p:cNvSpPr>
          <p:nvPr/>
        </p:nvSpPr>
        <p:spPr bwMode="auto">
          <a:xfrm>
            <a:off x="276225" y="5257800"/>
            <a:ext cx="1552575" cy="261938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8" y="0"/>
              </a:cxn>
              <a:cxn ang="0">
                <a:pos x="2600" y="0"/>
              </a:cxn>
              <a:cxn ang="0">
                <a:pos x="2608" y="8"/>
              </a:cxn>
              <a:cxn ang="0">
                <a:pos x="2608" y="680"/>
              </a:cxn>
              <a:cxn ang="0">
                <a:pos x="2600" y="688"/>
              </a:cxn>
              <a:cxn ang="0">
                <a:pos x="8" y="688"/>
              </a:cxn>
              <a:cxn ang="0">
                <a:pos x="0" y="680"/>
              </a:cxn>
              <a:cxn ang="0">
                <a:pos x="0" y="8"/>
              </a:cxn>
              <a:cxn ang="0">
                <a:pos x="16" y="680"/>
              </a:cxn>
              <a:cxn ang="0">
                <a:pos x="8" y="672"/>
              </a:cxn>
              <a:cxn ang="0">
                <a:pos x="2600" y="672"/>
              </a:cxn>
              <a:cxn ang="0">
                <a:pos x="2592" y="680"/>
              </a:cxn>
              <a:cxn ang="0">
                <a:pos x="2592" y="8"/>
              </a:cxn>
              <a:cxn ang="0">
                <a:pos x="2600" y="16"/>
              </a:cxn>
              <a:cxn ang="0">
                <a:pos x="8" y="16"/>
              </a:cxn>
              <a:cxn ang="0">
                <a:pos x="16" y="8"/>
              </a:cxn>
              <a:cxn ang="0">
                <a:pos x="16" y="680"/>
              </a:cxn>
            </a:cxnLst>
            <a:rect l="0" t="0" r="r" b="b"/>
            <a:pathLst>
              <a:path w="2608" h="688">
                <a:moveTo>
                  <a:pt x="0" y="8"/>
                </a:moveTo>
                <a:cubicBezTo>
                  <a:pt x="0" y="4"/>
                  <a:pt x="4" y="0"/>
                  <a:pt x="8" y="0"/>
                </a:cubicBezTo>
                <a:lnTo>
                  <a:pt x="2600" y="0"/>
                </a:lnTo>
                <a:cubicBezTo>
                  <a:pt x="2605" y="0"/>
                  <a:pt x="2608" y="4"/>
                  <a:pt x="2608" y="8"/>
                </a:cubicBezTo>
                <a:lnTo>
                  <a:pt x="2608" y="680"/>
                </a:lnTo>
                <a:cubicBezTo>
                  <a:pt x="2608" y="685"/>
                  <a:pt x="2605" y="688"/>
                  <a:pt x="2600" y="688"/>
                </a:cubicBezTo>
                <a:lnTo>
                  <a:pt x="8" y="688"/>
                </a:lnTo>
                <a:cubicBezTo>
                  <a:pt x="4" y="688"/>
                  <a:pt x="0" y="685"/>
                  <a:pt x="0" y="680"/>
                </a:cubicBezTo>
                <a:lnTo>
                  <a:pt x="0" y="8"/>
                </a:lnTo>
                <a:close/>
                <a:moveTo>
                  <a:pt x="16" y="680"/>
                </a:moveTo>
                <a:lnTo>
                  <a:pt x="8" y="672"/>
                </a:lnTo>
                <a:lnTo>
                  <a:pt x="2600" y="672"/>
                </a:lnTo>
                <a:lnTo>
                  <a:pt x="2592" y="680"/>
                </a:lnTo>
                <a:lnTo>
                  <a:pt x="2592" y="8"/>
                </a:lnTo>
                <a:lnTo>
                  <a:pt x="2600" y="16"/>
                </a:lnTo>
                <a:lnTo>
                  <a:pt x="8" y="16"/>
                </a:lnTo>
                <a:lnTo>
                  <a:pt x="16" y="8"/>
                </a:lnTo>
                <a:lnTo>
                  <a:pt x="16" y="680"/>
                </a:lnTo>
                <a:close/>
              </a:path>
            </a:pathLst>
          </a:custGeom>
          <a:solidFill>
            <a:srgbClr val="000000"/>
          </a:solidFill>
          <a:ln w="381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5" name="Rectangle 284"/>
          <p:cNvSpPr>
            <a:spLocks noChangeArrowheads="1"/>
          </p:cNvSpPr>
          <p:nvPr/>
        </p:nvSpPr>
        <p:spPr bwMode="auto">
          <a:xfrm>
            <a:off x="609600" y="5334000"/>
            <a:ext cx="960199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b="1" dirty="0" smtClean="0">
                <a:solidFill>
                  <a:srgbClr val="000000"/>
                </a:solidFill>
                <a:latin typeface="Calibri" pitchFamily="34" charset="0"/>
              </a:rPr>
              <a:t>Pre-award survey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6" name="Footer Placeholder 2"/>
          <p:cNvSpPr txBox="1">
            <a:spLocks/>
          </p:cNvSpPr>
          <p:nvPr/>
        </p:nvSpPr>
        <p:spPr>
          <a:xfrm>
            <a:off x="228600" y="990600"/>
            <a:ext cx="6705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 cmpd="thickThin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i="1" dirty="0" smtClean="0">
                <a:solidFill>
                  <a:srgbClr val="FF0000"/>
                </a:solidFill>
              </a:rPr>
              <a:t>These processes can be used to </a:t>
            </a:r>
            <a:r>
              <a:rPr lang="en-US" sz="2400" b="1" i="1" u="sng" dirty="0" smtClean="0">
                <a:solidFill>
                  <a:srgbClr val="FF0000"/>
                </a:solidFill>
              </a:rPr>
              <a:t>implement F.I.R.E.</a:t>
            </a:r>
            <a:endParaRPr kumimoji="0" lang="en-US" sz="2400" b="1" i="1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2" name="TextBox 301"/>
          <p:cNvSpPr txBox="1"/>
          <p:nvPr/>
        </p:nvSpPr>
        <p:spPr>
          <a:xfrm>
            <a:off x="4517316" y="2057400"/>
            <a:ext cx="490840" cy="369332"/>
          </a:xfrm>
          <a:prstGeom prst="rect">
            <a:avLst/>
          </a:prstGeom>
          <a:solidFill>
            <a:schemeClr val="bg2"/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CIR</a:t>
            </a:r>
            <a:endParaRPr lang="en-US" dirty="0"/>
          </a:p>
        </p:txBody>
      </p:sp>
      <p:sp>
        <p:nvSpPr>
          <p:cNvPr id="307" name="TextBox 306"/>
          <p:cNvSpPr txBox="1"/>
          <p:nvPr/>
        </p:nvSpPr>
        <p:spPr>
          <a:xfrm>
            <a:off x="0" y="6122305"/>
            <a:ext cx="3626314" cy="246221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Copyright Frank H. Malsbury, Raytheon Company, 2 August 2010</a:t>
            </a:r>
            <a:endParaRPr lang="en-US" sz="1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71475" y="1504950"/>
            <a:ext cx="8534400" cy="5334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CIR and IBR Promotes Common Understanding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342900" y="2590800"/>
            <a:ext cx="2600325" cy="3113088"/>
            <a:chOff x="240" y="1344"/>
            <a:chExt cx="1638" cy="1961"/>
          </a:xfrm>
        </p:grpSpPr>
        <p:sp>
          <p:nvSpPr>
            <p:cNvPr id="5" name="AutoShape 74"/>
            <p:cNvSpPr>
              <a:spLocks noChangeArrowheads="1"/>
            </p:cNvSpPr>
            <p:nvPr/>
          </p:nvSpPr>
          <p:spPr bwMode="auto">
            <a:xfrm rot="10800000">
              <a:off x="384" y="1344"/>
              <a:ext cx="1350" cy="1625"/>
            </a:xfrm>
            <a:prstGeom prst="triangle">
              <a:avLst>
                <a:gd name="adj" fmla="val 50000"/>
              </a:avLst>
            </a:prstGeom>
            <a:solidFill>
              <a:srgbClr val="0B5B06">
                <a:alpha val="74901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6" name="AutoShape 75"/>
            <p:cNvSpPr>
              <a:spLocks noChangeArrowheads="1"/>
            </p:cNvSpPr>
            <p:nvPr/>
          </p:nvSpPr>
          <p:spPr bwMode="auto">
            <a:xfrm rot="10800000">
              <a:off x="240" y="1680"/>
              <a:ext cx="1350" cy="1625"/>
            </a:xfrm>
            <a:prstGeom prst="triangle">
              <a:avLst>
                <a:gd name="adj" fmla="val 50000"/>
              </a:avLst>
            </a:prstGeom>
            <a:solidFill>
              <a:srgbClr val="E6AB13">
                <a:alpha val="87842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7" name="AutoShape 76"/>
            <p:cNvSpPr>
              <a:spLocks noChangeArrowheads="1"/>
            </p:cNvSpPr>
            <p:nvPr/>
          </p:nvSpPr>
          <p:spPr bwMode="auto">
            <a:xfrm rot="10800000">
              <a:off x="528" y="1680"/>
              <a:ext cx="1350" cy="1625"/>
            </a:xfrm>
            <a:prstGeom prst="triangle">
              <a:avLst>
                <a:gd name="adj" fmla="val 50000"/>
              </a:avLst>
            </a:prstGeom>
            <a:solidFill>
              <a:schemeClr val="bg1">
                <a:alpha val="59999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8" name="Text Box 77"/>
            <p:cNvSpPr txBox="1">
              <a:spLocks noChangeArrowheads="1"/>
            </p:cNvSpPr>
            <p:nvPr/>
          </p:nvSpPr>
          <p:spPr bwMode="auto">
            <a:xfrm rot="3961256">
              <a:off x="-34" y="2222"/>
              <a:ext cx="135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tx2"/>
                  </a:solidFill>
                </a:rPr>
                <a:t>Schedule</a:t>
              </a:r>
              <a:endParaRPr lang="en-US" sz="1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9" name="Text Box 78"/>
            <p:cNvSpPr txBox="1">
              <a:spLocks noChangeArrowheads="1"/>
            </p:cNvSpPr>
            <p:nvPr/>
          </p:nvSpPr>
          <p:spPr bwMode="auto">
            <a:xfrm>
              <a:off x="605" y="1440"/>
              <a:ext cx="88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2"/>
                  </a:solidFill>
                </a:rPr>
                <a:t>Technical</a:t>
              </a:r>
              <a:endParaRPr lang="en-US" sz="1400" b="1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sp>
          <p:nvSpPr>
            <p:cNvPr id="10" name="Text Box 79"/>
            <p:cNvSpPr txBox="1">
              <a:spLocks noChangeArrowheads="1"/>
            </p:cNvSpPr>
            <p:nvPr/>
          </p:nvSpPr>
          <p:spPr bwMode="auto">
            <a:xfrm rot="-4082592">
              <a:off x="926" y="2254"/>
              <a:ext cx="115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tx2"/>
                  </a:solidFill>
                </a:rPr>
                <a:t>Cost</a:t>
              </a:r>
              <a:endParaRPr lang="en-US" sz="1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11" name="Text Box 80"/>
            <p:cNvSpPr txBox="1">
              <a:spLocks noChangeArrowheads="1"/>
            </p:cNvSpPr>
            <p:nvPr/>
          </p:nvSpPr>
          <p:spPr bwMode="auto">
            <a:xfrm>
              <a:off x="630" y="1735"/>
              <a:ext cx="866" cy="6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110000"/>
                </a:lnSpc>
                <a:spcBef>
                  <a:spcPct val="50000"/>
                </a:spcBef>
              </a:pPr>
              <a:r>
                <a:rPr lang="en-US" sz="1400" b="1">
                  <a:solidFill>
                    <a:schemeClr val="tx2"/>
                  </a:solidFill>
                </a:rPr>
                <a:t>Performance Measurement Baseline</a:t>
              </a:r>
            </a:p>
            <a:p>
              <a:pPr algn="ctr" eaLnBrk="0" hangingPunct="0">
                <a:lnSpc>
                  <a:spcPct val="50000"/>
                </a:lnSpc>
                <a:spcBef>
                  <a:spcPct val="50000"/>
                </a:spcBef>
              </a:pPr>
              <a:r>
                <a:rPr lang="en-US" sz="1400" b="1">
                  <a:solidFill>
                    <a:schemeClr val="tx2"/>
                  </a:solidFill>
                </a:rPr>
                <a:t>(PMB)</a:t>
              </a:r>
            </a:p>
          </p:txBody>
        </p:sp>
      </p:grpSp>
      <p:grpSp>
        <p:nvGrpSpPr>
          <p:cNvPr id="12" name="Group 30"/>
          <p:cNvGrpSpPr>
            <a:grpSpLocks/>
          </p:cNvGrpSpPr>
          <p:nvPr/>
        </p:nvGrpSpPr>
        <p:grpSpPr bwMode="auto">
          <a:xfrm>
            <a:off x="6134100" y="2600325"/>
            <a:ext cx="2743200" cy="3124200"/>
            <a:chOff x="3936" y="1392"/>
            <a:chExt cx="1728" cy="1968"/>
          </a:xfrm>
        </p:grpSpPr>
        <p:sp>
          <p:nvSpPr>
            <p:cNvPr id="13" name="AutoShape 74"/>
            <p:cNvSpPr>
              <a:spLocks noChangeArrowheads="1"/>
            </p:cNvSpPr>
            <p:nvPr/>
          </p:nvSpPr>
          <p:spPr bwMode="auto">
            <a:xfrm rot="10800000">
              <a:off x="4088" y="1392"/>
              <a:ext cx="1424" cy="1625"/>
            </a:xfrm>
            <a:prstGeom prst="triangle">
              <a:avLst>
                <a:gd name="adj" fmla="val 50000"/>
              </a:avLst>
            </a:prstGeom>
            <a:solidFill>
              <a:srgbClr val="0B5B06">
                <a:alpha val="74901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4" name="AutoShape 75"/>
            <p:cNvSpPr>
              <a:spLocks noChangeArrowheads="1"/>
            </p:cNvSpPr>
            <p:nvPr/>
          </p:nvSpPr>
          <p:spPr bwMode="auto">
            <a:xfrm rot="10800000">
              <a:off x="3936" y="1735"/>
              <a:ext cx="1424" cy="1625"/>
            </a:xfrm>
            <a:prstGeom prst="triangle">
              <a:avLst>
                <a:gd name="adj" fmla="val 50000"/>
              </a:avLst>
            </a:prstGeom>
            <a:solidFill>
              <a:srgbClr val="E6AB1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5" name="AutoShape 76"/>
            <p:cNvSpPr>
              <a:spLocks noChangeArrowheads="1"/>
            </p:cNvSpPr>
            <p:nvPr/>
          </p:nvSpPr>
          <p:spPr bwMode="auto">
            <a:xfrm rot="10800000">
              <a:off x="4240" y="1735"/>
              <a:ext cx="1424" cy="1625"/>
            </a:xfrm>
            <a:prstGeom prst="triangle">
              <a:avLst>
                <a:gd name="adj" fmla="val 50000"/>
              </a:avLst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6" name="Text Box 77"/>
            <p:cNvSpPr txBox="1">
              <a:spLocks noChangeArrowheads="1"/>
            </p:cNvSpPr>
            <p:nvPr/>
          </p:nvSpPr>
          <p:spPr bwMode="auto">
            <a:xfrm rot="3981951">
              <a:off x="3702" y="2277"/>
              <a:ext cx="135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tx2"/>
                  </a:solidFill>
                </a:rPr>
                <a:t>Standardization</a:t>
              </a:r>
              <a:endParaRPr lang="en-US" sz="1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17" name="Text Box 78"/>
            <p:cNvSpPr txBox="1">
              <a:spLocks noChangeArrowheads="1"/>
            </p:cNvSpPr>
            <p:nvPr/>
          </p:nvSpPr>
          <p:spPr bwMode="auto">
            <a:xfrm>
              <a:off x="4368" y="1488"/>
              <a:ext cx="93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2"/>
                  </a:solidFill>
                </a:rPr>
                <a:t>Documentation</a:t>
              </a:r>
              <a:endParaRPr lang="en-US" sz="1400" b="1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sp>
          <p:nvSpPr>
            <p:cNvPr id="18" name="Text Box 79"/>
            <p:cNvSpPr txBox="1">
              <a:spLocks noChangeArrowheads="1"/>
            </p:cNvSpPr>
            <p:nvPr/>
          </p:nvSpPr>
          <p:spPr bwMode="auto">
            <a:xfrm rot="-4022683">
              <a:off x="4688" y="2293"/>
              <a:ext cx="115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tx2"/>
                  </a:solidFill>
                </a:rPr>
                <a:t>Integration</a:t>
              </a:r>
            </a:p>
          </p:txBody>
        </p:sp>
        <p:sp>
          <p:nvSpPr>
            <p:cNvPr id="19" name="Text Box 80"/>
            <p:cNvSpPr txBox="1">
              <a:spLocks noChangeArrowheads="1"/>
            </p:cNvSpPr>
            <p:nvPr/>
          </p:nvSpPr>
          <p:spPr bwMode="auto">
            <a:xfrm>
              <a:off x="4368" y="1824"/>
              <a:ext cx="914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tx2"/>
                  </a:solidFill>
                </a:rPr>
                <a:t>Project </a:t>
              </a:r>
            </a:p>
            <a:p>
              <a:pPr algn="ctr" eaLnBrk="0" hangingPunct="0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 b="1">
                  <a:solidFill>
                    <a:schemeClr val="tx2"/>
                  </a:solidFill>
                </a:rPr>
                <a:t>Management</a:t>
              </a:r>
            </a:p>
          </p:txBody>
        </p:sp>
      </p:grpSp>
      <p:grpSp>
        <p:nvGrpSpPr>
          <p:cNvPr id="20" name="Group 29"/>
          <p:cNvGrpSpPr>
            <a:grpSpLocks/>
          </p:cNvGrpSpPr>
          <p:nvPr/>
        </p:nvGrpSpPr>
        <p:grpSpPr bwMode="auto">
          <a:xfrm>
            <a:off x="3162300" y="2600325"/>
            <a:ext cx="2752725" cy="3124200"/>
            <a:chOff x="2064" y="1392"/>
            <a:chExt cx="1734" cy="1968"/>
          </a:xfrm>
        </p:grpSpPr>
        <p:sp>
          <p:nvSpPr>
            <p:cNvPr id="21" name="AutoShape 74"/>
            <p:cNvSpPr>
              <a:spLocks noChangeArrowheads="1"/>
            </p:cNvSpPr>
            <p:nvPr/>
          </p:nvSpPr>
          <p:spPr bwMode="auto">
            <a:xfrm rot="10800000">
              <a:off x="2216" y="1392"/>
              <a:ext cx="1430" cy="1625"/>
            </a:xfrm>
            <a:prstGeom prst="triangle">
              <a:avLst>
                <a:gd name="adj" fmla="val 50000"/>
              </a:avLst>
            </a:prstGeom>
            <a:solidFill>
              <a:srgbClr val="0B5B06">
                <a:alpha val="74901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" name="AutoShape 75"/>
            <p:cNvSpPr>
              <a:spLocks noChangeArrowheads="1"/>
            </p:cNvSpPr>
            <p:nvPr/>
          </p:nvSpPr>
          <p:spPr bwMode="auto">
            <a:xfrm rot="10800000">
              <a:off x="2064" y="1728"/>
              <a:ext cx="1429" cy="1625"/>
            </a:xfrm>
            <a:prstGeom prst="triangle">
              <a:avLst>
                <a:gd name="adj" fmla="val 50000"/>
              </a:avLst>
            </a:prstGeom>
            <a:solidFill>
              <a:srgbClr val="E6AB1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" name="AutoShape 76"/>
            <p:cNvSpPr>
              <a:spLocks noChangeArrowheads="1"/>
            </p:cNvSpPr>
            <p:nvPr/>
          </p:nvSpPr>
          <p:spPr bwMode="auto">
            <a:xfrm rot="10800000">
              <a:off x="2369" y="1735"/>
              <a:ext cx="1429" cy="1625"/>
            </a:xfrm>
            <a:prstGeom prst="triangle">
              <a:avLst>
                <a:gd name="adj" fmla="val 50000"/>
              </a:avLst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4" name="Text Box 77"/>
            <p:cNvSpPr txBox="1">
              <a:spLocks noChangeArrowheads="1"/>
            </p:cNvSpPr>
            <p:nvPr/>
          </p:nvSpPr>
          <p:spPr bwMode="auto">
            <a:xfrm rot="3900165">
              <a:off x="1818" y="2297"/>
              <a:ext cx="135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tx2"/>
                  </a:solidFill>
                </a:rPr>
                <a:t>Process</a:t>
              </a:r>
              <a:endParaRPr lang="en-US" sz="1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25" name="Text Box 78"/>
            <p:cNvSpPr txBox="1">
              <a:spLocks noChangeArrowheads="1"/>
            </p:cNvSpPr>
            <p:nvPr/>
          </p:nvSpPr>
          <p:spPr bwMode="auto">
            <a:xfrm>
              <a:off x="2471" y="1471"/>
              <a:ext cx="93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2"/>
                  </a:solidFill>
                </a:rPr>
                <a:t>People</a:t>
              </a:r>
              <a:endParaRPr lang="en-US" sz="1400" b="1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sp>
          <p:nvSpPr>
            <p:cNvPr id="26" name="Text Box 79"/>
            <p:cNvSpPr txBox="1">
              <a:spLocks noChangeArrowheads="1"/>
            </p:cNvSpPr>
            <p:nvPr/>
          </p:nvSpPr>
          <p:spPr bwMode="auto">
            <a:xfrm rot="-4034114">
              <a:off x="2796" y="2212"/>
              <a:ext cx="115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tx2"/>
                  </a:solidFill>
                </a:rPr>
                <a:t>Training and Technology</a:t>
              </a:r>
              <a:endParaRPr lang="en-US" sz="1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27" name="Text Box 80"/>
            <p:cNvSpPr txBox="1">
              <a:spLocks noChangeArrowheads="1"/>
            </p:cNvSpPr>
            <p:nvPr/>
          </p:nvSpPr>
          <p:spPr bwMode="auto">
            <a:xfrm>
              <a:off x="2448" y="1824"/>
              <a:ext cx="96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 b="1">
                  <a:solidFill>
                    <a:schemeClr val="tx2"/>
                  </a:solidFill>
                </a:rPr>
                <a:t>EVMS </a:t>
              </a:r>
            </a:p>
            <a:p>
              <a:pPr algn="ctr" eaLnBrk="0" hangingPunct="0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 b="1">
                  <a:solidFill>
                    <a:schemeClr val="tx2"/>
                  </a:solidFill>
                </a:rPr>
                <a:t>Implementation</a:t>
              </a:r>
            </a:p>
            <a:p>
              <a:pPr algn="ctr" eaLnBrk="0" hangingPunct="0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 b="1">
                  <a:solidFill>
                    <a:schemeClr val="tx2"/>
                  </a:solidFill>
                </a:rPr>
                <a:t>Maturity </a:t>
              </a:r>
            </a:p>
          </p:txBody>
        </p:sp>
      </p:grpSp>
      <p:sp>
        <p:nvSpPr>
          <p:cNvPr id="28" name="Rectangle 34"/>
          <p:cNvSpPr>
            <a:spLocks noChangeArrowheads="1"/>
          </p:cNvSpPr>
          <p:nvPr/>
        </p:nvSpPr>
        <p:spPr bwMode="auto">
          <a:xfrm>
            <a:off x="7543800" y="68580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/>
            <a:fld id="{8EE08540-FBC9-4082-B7C0-01C958D94D5C}" type="slidenum">
              <a:rPr lang="en-US" sz="1000"/>
              <a:pPr algn="r" eaLnBrk="0" hangingPunct="0"/>
              <a:t>2</a:t>
            </a:fld>
            <a:endParaRPr lang="en-US" sz="1000"/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171450" y="5915025"/>
            <a:ext cx="8924925" cy="6477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1800" b="1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The CIR reduces the potential risk of project management life cycle deficiencies prior to the IBR while the IBR provides insight into the inherent risks to the PMB </a:t>
            </a:r>
          </a:p>
        </p:txBody>
      </p:sp>
      <p:sp>
        <p:nvSpPr>
          <p:cNvPr id="30" name="TextBox 28"/>
          <p:cNvSpPr txBox="1">
            <a:spLocks noChangeArrowheads="1"/>
          </p:cNvSpPr>
          <p:nvPr/>
        </p:nvSpPr>
        <p:spPr bwMode="auto">
          <a:xfrm>
            <a:off x="1101725" y="2081213"/>
            <a:ext cx="698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IBR</a:t>
            </a:r>
          </a:p>
        </p:txBody>
      </p:sp>
      <p:sp>
        <p:nvSpPr>
          <p:cNvPr id="31" name="TextBox 29"/>
          <p:cNvSpPr txBox="1">
            <a:spLocks noChangeArrowheads="1"/>
          </p:cNvSpPr>
          <p:nvPr/>
        </p:nvSpPr>
        <p:spPr bwMode="auto">
          <a:xfrm>
            <a:off x="4151313" y="2071688"/>
            <a:ext cx="7159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CIR</a:t>
            </a:r>
          </a:p>
        </p:txBody>
      </p:sp>
      <p:sp>
        <p:nvSpPr>
          <p:cNvPr id="32" name="TextBox 30"/>
          <p:cNvSpPr txBox="1">
            <a:spLocks noChangeArrowheads="1"/>
          </p:cNvSpPr>
          <p:nvPr/>
        </p:nvSpPr>
        <p:spPr bwMode="auto">
          <a:xfrm>
            <a:off x="7124700" y="2070100"/>
            <a:ext cx="7143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CIR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886200" y="762000"/>
            <a:ext cx="8803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CIR</a:t>
            </a:r>
            <a:endParaRPr lang="en-US" sz="4000" b="1" dirty="0"/>
          </a:p>
        </p:txBody>
      </p:sp>
      <p:sp>
        <p:nvSpPr>
          <p:cNvPr id="34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2274" y="43926"/>
            <a:ext cx="7663926" cy="381000"/>
          </a:xfrm>
          <a:solidFill>
            <a:schemeClr val="bg2"/>
          </a:solidFill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This presentation was expressly created for IPM by Basil </a:t>
            </a:r>
            <a:r>
              <a:rPr lang="en-US" b="1" dirty="0" err="1" smtClean="0">
                <a:solidFill>
                  <a:schemeClr val="tx1"/>
                </a:solidFill>
              </a:rPr>
              <a:t>Soutos</a:t>
            </a:r>
            <a:r>
              <a:rPr lang="en-US" b="1" dirty="0" smtClean="0">
                <a:solidFill>
                  <a:schemeClr val="tx1"/>
                </a:solidFill>
              </a:rPr>
              <a:t>, VP </a:t>
            </a:r>
            <a:r>
              <a:rPr lang="en-US" b="1" dirty="0" err="1" smtClean="0">
                <a:solidFill>
                  <a:schemeClr val="tx1"/>
                </a:solidFill>
              </a:rPr>
              <a:t>triVariant</a:t>
            </a:r>
            <a:r>
              <a:rPr lang="en-US" b="1" dirty="0" smtClean="0">
                <a:solidFill>
                  <a:schemeClr val="tx1"/>
                </a:solidFill>
              </a:rPr>
              <a:t> LLC in 2009; these graphics are Basil’s;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The CIR was also identified in a 2007 presentation by Peggy Poindexter at the National Geospatial Intelligence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341</Words>
  <Application>Microsoft Office PowerPoint</Application>
  <PresentationFormat>On-screen Show (4:3)</PresentationFormat>
  <Paragraphs>144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Raytheon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Frank H Malsbury</dc:creator>
  <cp:lastModifiedBy>Frank</cp:lastModifiedBy>
  <cp:revision>43</cp:revision>
  <dcterms:created xsi:type="dcterms:W3CDTF">2009-10-20T20:08:57Z</dcterms:created>
  <dcterms:modified xsi:type="dcterms:W3CDTF">2017-05-17T02:17:47Z</dcterms:modified>
</cp:coreProperties>
</file>