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66FF"/>
    <a:srgbClr val="58F5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3" d="100"/>
          <a:sy n="63" d="100"/>
        </p:scale>
        <p:origin x="-869" y="-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796E-24B2-4E27-9094-67FCEC700A6B}" type="datetimeFigureOut">
              <a:rPr lang="en-US" smtClean="0"/>
              <a:pPr/>
              <a:t>01-Nov-16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703F3-3A10-4148-A4C9-BA7B010C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01-Nov-16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01-Nov-16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01-Nov-16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01-Nov-16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01-Nov-16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01-Nov-16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01-Nov-16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01-Nov-16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01-Nov-16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01-Nov-16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01-Nov-16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3E15E-3307-4AF0-8133-97A2AB2D9CF3}" type="datetimeFigureOut">
              <a:rPr lang="en-US" smtClean="0"/>
              <a:pPr/>
              <a:t>01-Nov-16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8111" t="25000" r="13909" b="1718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600" y="4400550"/>
            <a:ext cx="670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General Guideline To Overall Well-being</a:t>
            </a:r>
            <a:endParaRPr lang="en-US" sz="2800" b="1" dirty="0"/>
          </a:p>
        </p:txBody>
      </p:sp>
      <p:sp>
        <p:nvSpPr>
          <p:cNvPr id="1028" name="AutoShape 4" descr="Cool Smoke Backgrounds Cool mac apple background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4. Create A List Of "cues"</a:t>
            </a:r>
            <a:r>
              <a:rPr lang="en-US" sz="3600" dirty="0" smtClean="0"/>
              <a:t> 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Create </a:t>
            </a:r>
            <a:r>
              <a:rPr lang="en-US" sz="2400" dirty="0" smtClean="0"/>
              <a:t>a list of "Cues" by reviewing your food diary to become more aware of when and where you're "triggered" to eat for reasons other than </a:t>
            </a:r>
            <a:r>
              <a:rPr lang="en-US" sz="2400" dirty="0" smtClean="0"/>
              <a:t>hunger</a:t>
            </a:r>
          </a:p>
          <a:p>
            <a:endParaRPr lang="en-US" sz="2400" dirty="0" smtClean="0"/>
          </a:p>
          <a:p>
            <a:r>
              <a:rPr lang="en-US" sz="2400" dirty="0" smtClean="0"/>
              <a:t>Note </a:t>
            </a:r>
            <a:r>
              <a:rPr lang="en-US" sz="2400" dirty="0" smtClean="0"/>
              <a:t>how you are typically feeling at those </a:t>
            </a:r>
            <a:r>
              <a:rPr lang="en-US" sz="2400" dirty="0" smtClean="0"/>
              <a:t>times</a:t>
            </a:r>
          </a:p>
          <a:p>
            <a:endParaRPr lang="en-US" sz="2400" dirty="0" smtClean="0"/>
          </a:p>
          <a:p>
            <a:r>
              <a:rPr lang="en-US" sz="2400" dirty="0" smtClean="0"/>
              <a:t>Often </a:t>
            </a:r>
            <a:r>
              <a:rPr lang="en-US" sz="2400" dirty="0" smtClean="0"/>
              <a:t>a particular emotional state or an environmental "cue” is what encourages eating for non-hunger </a:t>
            </a:r>
            <a:r>
              <a:rPr lang="en-US" sz="2400" dirty="0" smtClean="0"/>
              <a:t>reasons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90550"/>
            <a:ext cx="8229600" cy="857250"/>
          </a:xfrm>
        </p:spPr>
        <p:txBody>
          <a:bodyPr>
            <a:noAutofit/>
          </a:bodyPr>
          <a:lstStyle/>
          <a:p>
            <a:r>
              <a:rPr lang="en-US" sz="3400" b="1" dirty="0" smtClean="0"/>
              <a:t>Common </a:t>
            </a:r>
            <a:r>
              <a:rPr lang="en-US" sz="3400" b="1" dirty="0" smtClean="0"/>
              <a:t>Triggers For Eating When Not Hungry Are</a:t>
            </a:r>
            <a:r>
              <a:rPr lang="en-US" sz="3400" b="1" dirty="0" smtClean="0"/>
              <a:t>: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3394472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Suffering from the clean plate syndrome</a:t>
            </a:r>
          </a:p>
          <a:p>
            <a:pPr lvl="0"/>
            <a:r>
              <a:rPr lang="en-US" dirty="0" smtClean="0"/>
              <a:t>The clock </a:t>
            </a:r>
            <a:r>
              <a:rPr lang="en-US" dirty="0" smtClean="0"/>
              <a:t>says so</a:t>
            </a:r>
          </a:p>
          <a:p>
            <a:pPr lvl="0"/>
            <a:r>
              <a:rPr lang="en-US" dirty="0" smtClean="0"/>
              <a:t>Before or after a stressful meeting or situation at work</a:t>
            </a:r>
          </a:p>
          <a:p>
            <a:pPr lvl="0"/>
            <a:r>
              <a:rPr lang="en-US" dirty="0" smtClean="0"/>
              <a:t>Sitting at home watching television</a:t>
            </a:r>
          </a:p>
          <a:p>
            <a:pPr lvl="0"/>
            <a:r>
              <a:rPr lang="en-US" dirty="0" smtClean="0"/>
              <a:t>Opening up the cabinet and seeing your favorite snack food.</a:t>
            </a:r>
          </a:p>
          <a:p>
            <a:pPr lvl="0"/>
            <a:r>
              <a:rPr lang="en-US" dirty="0" smtClean="0"/>
              <a:t>Coming home after work and having no idea what's for dinner.</a:t>
            </a:r>
          </a:p>
          <a:p>
            <a:pPr lvl="0"/>
            <a:r>
              <a:rPr lang="en-US" dirty="0" smtClean="0"/>
              <a:t>Can't Say No to Food Pushers</a:t>
            </a:r>
          </a:p>
          <a:p>
            <a:pPr lvl="0"/>
            <a:r>
              <a:rPr lang="en-US" dirty="0" smtClean="0"/>
              <a:t>Feeling bored or tired and thinking food might offer a pick-me-up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/>
          <a:lstStyle/>
          <a:p>
            <a:r>
              <a:rPr lang="en-US" b="1" dirty="0" smtClean="0"/>
              <a:t>4-Step Eating Habit Hacks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24207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Mark </a:t>
            </a:r>
            <a:r>
              <a:rPr lang="en-US" sz="2400" dirty="0" smtClean="0"/>
              <a:t>the “cues” on your list that you encountered on a daily or weekly </a:t>
            </a:r>
            <a:r>
              <a:rPr lang="en-US" sz="2400" dirty="0" smtClean="0"/>
              <a:t>basis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Ask yourself </a:t>
            </a:r>
            <a:r>
              <a:rPr lang="en-US" sz="2400" dirty="0" smtClean="0"/>
              <a:t>these questions for each “cue” you’ve </a:t>
            </a:r>
            <a:r>
              <a:rPr lang="en-US" sz="2400" dirty="0" smtClean="0"/>
              <a:t>marked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REPLACE </a:t>
            </a:r>
            <a:r>
              <a:rPr lang="en-US" sz="2400" dirty="0" smtClean="0"/>
              <a:t>unhealthy eating habits with new, healthier </a:t>
            </a:r>
            <a:r>
              <a:rPr lang="en-US" sz="2400" dirty="0" smtClean="0"/>
              <a:t>ones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REINFORCE </a:t>
            </a:r>
            <a:r>
              <a:rPr lang="en-US" sz="2400" dirty="0" smtClean="0"/>
              <a:t>your new eating habits!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age result for take no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3105150"/>
            <a:ext cx="3810000" cy="20383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14350"/>
            <a:ext cx="8839200" cy="85725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1. </a:t>
            </a:r>
            <a:r>
              <a:rPr lang="en-US" sz="3200" b="1" dirty="0" smtClean="0"/>
              <a:t>Mark </a:t>
            </a:r>
            <a:r>
              <a:rPr lang="en-US" sz="3200" b="1" dirty="0" smtClean="0"/>
              <a:t>The </a:t>
            </a:r>
            <a:r>
              <a:rPr lang="en-US" sz="3200" b="1" dirty="0" smtClean="0"/>
              <a:t>“cues” </a:t>
            </a:r>
            <a:r>
              <a:rPr lang="en-US" sz="3200" b="1" dirty="0" smtClean="0"/>
              <a:t>On Your List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28750"/>
            <a:ext cx="8229600" cy="29372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Attending </a:t>
            </a:r>
            <a:r>
              <a:rPr lang="en-US" sz="2400" dirty="0" smtClean="0"/>
              <a:t>a birthday party may be a trigger for you to have a “Cheat” day to overeat, so simply have that piece of cake that doesn’t fit into your daily food intake goals! 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 Don’t fret upon it, simply mark them down for </a:t>
            </a:r>
            <a:r>
              <a:rPr lang="en-US" sz="2400" dirty="0" smtClean="0"/>
              <a:t>now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67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2. Ask Yourself These Questions For Each </a:t>
            </a:r>
            <a:r>
              <a:rPr lang="en-US" sz="3600" b="1" dirty="0" smtClean="0"/>
              <a:t>“cue” </a:t>
            </a:r>
            <a:r>
              <a:rPr lang="en-US" sz="3600" b="1" dirty="0" smtClean="0"/>
              <a:t>You’ve Marked</a:t>
            </a:r>
            <a:r>
              <a:rPr lang="en-US" sz="3600" b="1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3013473"/>
          </a:xfrm>
        </p:spPr>
        <p:txBody>
          <a:bodyPr/>
          <a:lstStyle/>
          <a:p>
            <a:r>
              <a:rPr lang="en-US" sz="2400" dirty="0" smtClean="0"/>
              <a:t>Does </a:t>
            </a:r>
            <a:r>
              <a:rPr lang="en-US" sz="2400" dirty="0" smtClean="0"/>
              <a:t>this fit in to my fitness goals? How does it made me feel afterwards? 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How can I avoid </a:t>
            </a:r>
            <a:r>
              <a:rPr lang="en-US" sz="2400" dirty="0" smtClean="0"/>
              <a:t>this </a:t>
            </a:r>
            <a:r>
              <a:rPr lang="en-US" sz="2400" dirty="0" smtClean="0"/>
              <a:t>“cue” or situation</a:t>
            </a:r>
            <a:r>
              <a:rPr lang="en-US" sz="2400" dirty="0" smtClean="0"/>
              <a:t>?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For </a:t>
            </a:r>
            <a:r>
              <a:rPr lang="en-US" sz="2400" dirty="0" smtClean="0"/>
              <a:t>things I cannot avoid, what can I do differently to eat healthier?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3. REPLACE </a:t>
            </a:r>
            <a:r>
              <a:rPr lang="en-US" sz="3200" b="1" dirty="0" smtClean="0"/>
              <a:t>Unhealthy Eating Habits With New, Healthier Ones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971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Take </a:t>
            </a:r>
            <a:r>
              <a:rPr lang="en-US" sz="2400" dirty="0" smtClean="0"/>
              <a:t>action to replace your old eating </a:t>
            </a:r>
            <a:r>
              <a:rPr lang="en-US" sz="2400" dirty="0" smtClean="0"/>
              <a:t>patterns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key to lasting change is to PLAN AHEAD – so write down your daily, weekly and monthly fitness goals, what your food choices are, your body weight goals… and STICK TO IT!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4. REINFORCE Your New Eating Habits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You </a:t>
            </a:r>
            <a:r>
              <a:rPr lang="en-US" sz="2400" dirty="0" smtClean="0"/>
              <a:t>need to practice your new eating habit day by day, weeks by weeks, to rewire your old eating pattern to a new </a:t>
            </a:r>
            <a:r>
              <a:rPr lang="en-US" sz="2400" dirty="0" smtClean="0"/>
              <a:t>one</a:t>
            </a:r>
          </a:p>
          <a:p>
            <a:endParaRPr lang="en-US" sz="2400" dirty="0" smtClean="0"/>
          </a:p>
          <a:p>
            <a:r>
              <a:rPr lang="en-US" sz="2400" dirty="0" smtClean="0"/>
              <a:t>H</a:t>
            </a:r>
            <a:r>
              <a:rPr lang="en-US" sz="2400" dirty="0" smtClean="0"/>
              <a:t>ave </a:t>
            </a:r>
            <a:r>
              <a:rPr lang="en-US" sz="2400" dirty="0" smtClean="0"/>
              <a:t>a mastermind group to keep each other accountable, join a community, a challenge group, update your close friends and family about your goals, picture yourself eating healthy greens and having those washboard Abs, vibrant, happy and full of energy</a:t>
            </a:r>
            <a:endParaRPr lang="en-US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/>
          <a:lstStyle/>
          <a:p>
            <a:r>
              <a:rPr lang="en-US" b="1" dirty="0" smtClean="0"/>
              <a:t>100 Reasons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8229600" cy="308967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Write </a:t>
            </a:r>
            <a:r>
              <a:rPr lang="en-US" sz="2800" dirty="0" smtClean="0"/>
              <a:t>out a list of 100 reasons WHY you want to be fit / </a:t>
            </a:r>
            <a:r>
              <a:rPr lang="en-US" sz="2800" dirty="0" smtClean="0"/>
              <a:t>eat healthily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 </a:t>
            </a:r>
            <a:r>
              <a:rPr lang="en-US" sz="2800" dirty="0" smtClean="0"/>
              <a:t>Having </a:t>
            </a:r>
            <a:r>
              <a:rPr lang="en-US" sz="2800" dirty="0" smtClean="0"/>
              <a:t>100 reasons create that ‘gravity’ to pull you to your fitness goals almost </a:t>
            </a:r>
            <a:r>
              <a:rPr lang="en-US" sz="2800" dirty="0" smtClean="0"/>
              <a:t>effortlessly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013472"/>
          </a:xfrm>
        </p:spPr>
        <p:txBody>
          <a:bodyPr/>
          <a:lstStyle/>
          <a:p>
            <a:pPr algn="ctr">
              <a:buNone/>
            </a:pPr>
            <a:r>
              <a:rPr lang="en-US" sz="3600" dirty="0" smtClean="0"/>
              <a:t>Healthy eating is </a:t>
            </a:r>
            <a:r>
              <a:rPr lang="en-US" sz="3600" b="1" dirty="0" smtClean="0">
                <a:solidFill>
                  <a:srgbClr val="FFC000"/>
                </a:solidFill>
              </a:rPr>
              <a:t>NOT</a:t>
            </a:r>
            <a:r>
              <a:rPr lang="en-US" sz="3600" dirty="0" smtClean="0"/>
              <a:t> about </a:t>
            </a:r>
            <a:r>
              <a:rPr lang="en-US" sz="3600" b="1" dirty="0" smtClean="0"/>
              <a:t>strict dietary limitations</a:t>
            </a:r>
            <a:r>
              <a:rPr lang="en-US" sz="3600" dirty="0" smtClean="0"/>
              <a:t>, </a:t>
            </a:r>
            <a:r>
              <a:rPr lang="en-US" sz="3600" b="1" dirty="0" smtClean="0"/>
              <a:t>staying unrealistically thin</a:t>
            </a:r>
            <a:r>
              <a:rPr lang="en-US" sz="3600" dirty="0" smtClean="0"/>
              <a:t>, or </a:t>
            </a:r>
            <a:r>
              <a:rPr lang="en-US" sz="3600" b="1" dirty="0" smtClean="0"/>
              <a:t>depriving yourself of the food you </a:t>
            </a:r>
            <a:r>
              <a:rPr lang="en-US" b="1" dirty="0" smtClean="0"/>
              <a:t>love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8229600" cy="232767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It’s about </a:t>
            </a:r>
            <a:r>
              <a:rPr lang="en-US" b="1" dirty="0" smtClean="0"/>
              <a:t>feeling awesome</a:t>
            </a:r>
            <a:r>
              <a:rPr lang="en-US" dirty="0" smtClean="0"/>
              <a:t>, improving your </a:t>
            </a:r>
            <a:r>
              <a:rPr lang="en-US" b="1" dirty="0" smtClean="0">
                <a:solidFill>
                  <a:srgbClr val="FF6600"/>
                </a:solidFill>
              </a:rPr>
              <a:t>health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6600"/>
                </a:solidFill>
              </a:rPr>
              <a:t>stabilizing your mood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FF6600"/>
                </a:solidFill>
              </a:rPr>
              <a:t>having more energy</a:t>
            </a:r>
            <a:r>
              <a:rPr lang="en-US" dirty="0" smtClean="0"/>
              <a:t>….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26" name="Picture 2" descr="Image result for overwhel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66750"/>
            <a:ext cx="9144000" cy="4476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61950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What You Should Do: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Learn </a:t>
            </a:r>
            <a:r>
              <a:rPr lang="en-US" sz="2400" dirty="0" smtClean="0"/>
              <a:t>what ingredients to avoid, as major components are usually listed first in the food labels</a:t>
            </a:r>
          </a:p>
          <a:p>
            <a:endParaRPr lang="en-US" sz="2400" dirty="0" smtClean="0"/>
          </a:p>
          <a:p>
            <a:r>
              <a:rPr lang="en-US" sz="2400" dirty="0" smtClean="0"/>
              <a:t>Being educated on what is contained within various types of food will help you weed out much of the unhealthy food you otherwise might end up eating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 R’s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49"/>
            <a:ext cx="8229600" cy="3013473"/>
          </a:xfrm>
        </p:spPr>
        <p:txBody>
          <a:bodyPr/>
          <a:lstStyle/>
          <a:p>
            <a:pPr lvl="0"/>
            <a:r>
              <a:rPr lang="en-US" sz="2400" b="1" dirty="0" smtClean="0"/>
              <a:t>REFLECT</a:t>
            </a:r>
            <a:r>
              <a:rPr lang="en-US" sz="2400" dirty="0" smtClean="0"/>
              <a:t> on all of your specific eating habits, both bad and good; and, your common triggers for unhealthy eating</a:t>
            </a:r>
          </a:p>
          <a:p>
            <a:pPr lvl="0">
              <a:buNone/>
            </a:pPr>
            <a:endParaRPr lang="en-US" sz="2400" dirty="0" smtClean="0"/>
          </a:p>
          <a:p>
            <a:pPr lvl="0"/>
            <a:r>
              <a:rPr lang="en-US" sz="2400" b="1" dirty="0" smtClean="0"/>
              <a:t>REPLACE</a:t>
            </a:r>
            <a:r>
              <a:rPr lang="en-US" sz="2400" dirty="0" smtClean="0"/>
              <a:t> your unhealthy eating habits with healthier ones</a:t>
            </a:r>
          </a:p>
          <a:p>
            <a:pPr lvl="0">
              <a:buNone/>
            </a:pPr>
            <a:endParaRPr lang="en-US" sz="2400" dirty="0" smtClean="0"/>
          </a:p>
          <a:p>
            <a:pPr lvl="0"/>
            <a:r>
              <a:rPr lang="en-US" sz="2400" b="1" dirty="0" smtClean="0"/>
              <a:t>REINFORCE</a:t>
            </a:r>
            <a:r>
              <a:rPr lang="en-US" sz="2400" dirty="0" smtClean="0"/>
              <a:t> your new, healthier eating habits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1. Create </a:t>
            </a:r>
            <a:r>
              <a:rPr lang="en-US" sz="3600" b="1" dirty="0" smtClean="0"/>
              <a:t>A List Of Your Eating Habits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339447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Set up </a:t>
            </a:r>
            <a:r>
              <a:rPr lang="en-US" sz="2400" dirty="0" smtClean="0"/>
              <a:t>your diary in a notebook or </a:t>
            </a:r>
            <a:r>
              <a:rPr lang="en-US" sz="2400" dirty="0" smtClean="0"/>
              <a:t>download </a:t>
            </a:r>
            <a:r>
              <a:rPr lang="en-US" sz="2400" dirty="0" smtClean="0"/>
              <a:t>a food journal app on your </a:t>
            </a:r>
            <a:r>
              <a:rPr lang="en-US" sz="2400" dirty="0" smtClean="0"/>
              <a:t>phone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 smtClean="0"/>
              <a:t>will help you uncover you eating </a:t>
            </a:r>
            <a:r>
              <a:rPr lang="en-US" sz="2400" dirty="0" smtClean="0"/>
              <a:t>habits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Track snacks</a:t>
            </a:r>
            <a:r>
              <a:rPr lang="en-US" sz="2400" dirty="0" smtClean="0"/>
              <a:t>, drinks, meals and even nibbles of food you eat while you </a:t>
            </a:r>
            <a:r>
              <a:rPr lang="en-US" sz="2400" dirty="0" smtClean="0"/>
              <a:t>cook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Also, track total water intake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2.</a:t>
            </a:r>
            <a:r>
              <a:rPr lang="en-US" sz="3600" dirty="0" smtClean="0"/>
              <a:t> </a:t>
            </a:r>
            <a:r>
              <a:rPr lang="en-US" sz="3600" b="1" dirty="0" smtClean="0"/>
              <a:t>Highlight The Habits</a:t>
            </a:r>
            <a:r>
              <a:rPr lang="en-US" sz="3600" dirty="0" smtClean="0"/>
              <a:t> 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39447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You </a:t>
            </a:r>
            <a:r>
              <a:rPr lang="en-US" dirty="0" smtClean="0"/>
              <a:t>eat when you are not hungry</a:t>
            </a:r>
          </a:p>
          <a:p>
            <a:pPr lvl="0"/>
            <a:r>
              <a:rPr lang="en-US" dirty="0" smtClean="0"/>
              <a:t>You ignore nutrition advice</a:t>
            </a:r>
          </a:p>
          <a:p>
            <a:pPr lvl="0"/>
            <a:r>
              <a:rPr lang="en-US" dirty="0" smtClean="0"/>
              <a:t>You are always cleaning your plate</a:t>
            </a:r>
          </a:p>
          <a:p>
            <a:pPr lvl="0"/>
            <a:r>
              <a:rPr lang="en-US" dirty="0" smtClean="0"/>
              <a:t>You eat too fast</a:t>
            </a:r>
          </a:p>
          <a:p>
            <a:pPr lvl="0"/>
            <a:r>
              <a:rPr lang="en-US" dirty="0" smtClean="0"/>
              <a:t>You are always eating dessert</a:t>
            </a:r>
          </a:p>
          <a:p>
            <a:pPr lvl="0"/>
            <a:r>
              <a:rPr lang="en-US" dirty="0" smtClean="0"/>
              <a:t>Going wild on weekend</a:t>
            </a:r>
          </a:p>
          <a:p>
            <a:pPr lvl="0"/>
            <a:r>
              <a:rPr lang="en-US" dirty="0" smtClean="0"/>
              <a:t>You kick it with unhealthy pals</a:t>
            </a:r>
          </a:p>
          <a:p>
            <a:pPr lvl="0"/>
            <a:r>
              <a:rPr lang="en-US" dirty="0" smtClean="0"/>
              <a:t>You habitually use food as therapy</a:t>
            </a:r>
          </a:p>
          <a:p>
            <a:pPr lvl="0"/>
            <a:r>
              <a:rPr lang="en-US" dirty="0" smtClean="0"/>
              <a:t>You Skip meals (or maybe just breakfast)</a:t>
            </a:r>
          </a:p>
          <a:p>
            <a:endParaRPr lang="en-US" dirty="0"/>
          </a:p>
        </p:txBody>
      </p:sp>
      <p:pic>
        <p:nvPicPr>
          <p:cNvPr id="10242" name="Picture 2" descr="Image result for eat alo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123950"/>
            <a:ext cx="33147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9150"/>
            <a:ext cx="8229600" cy="85725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3. Look At The Unhealthy Eating Habits You've Highlighted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04950"/>
            <a:ext cx="8229600" cy="339447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/>
              <a:t>Awareness is always the first step to </a:t>
            </a:r>
            <a:r>
              <a:rPr lang="en-US" sz="2400" dirty="0" smtClean="0"/>
              <a:t>change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 </a:t>
            </a:r>
            <a:r>
              <a:rPr lang="en-US" sz="2400" dirty="0" smtClean="0"/>
              <a:t>So make sure you've identified all the triggers that cause you to engage in those </a:t>
            </a:r>
            <a:r>
              <a:rPr lang="en-US" sz="2400" dirty="0" smtClean="0"/>
              <a:t>habits</a:t>
            </a:r>
          </a:p>
          <a:p>
            <a:endParaRPr lang="en-US" sz="2400" dirty="0" smtClean="0"/>
          </a:p>
          <a:p>
            <a:r>
              <a:rPr lang="en-US" sz="2400" dirty="0" smtClean="0"/>
              <a:t>Identify </a:t>
            </a:r>
            <a:r>
              <a:rPr lang="en-US" sz="2400" dirty="0" smtClean="0"/>
              <a:t>a few you'd like to work on improving </a:t>
            </a:r>
            <a:r>
              <a:rPr lang="en-US" sz="2400" dirty="0" smtClean="0"/>
              <a:t>first</a:t>
            </a:r>
          </a:p>
          <a:p>
            <a:endParaRPr lang="en-US" sz="2400" dirty="0" smtClean="0"/>
          </a:p>
          <a:p>
            <a:r>
              <a:rPr lang="en-US" sz="2400" dirty="0" smtClean="0"/>
              <a:t>Habitual behaviors are driven by cravings for rewards or avoidance of negative consequences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2552</TotalTime>
  <Words>739</Words>
  <Application>Microsoft Office PowerPoint</Application>
  <PresentationFormat>On-screen Show (16:9)</PresentationFormat>
  <Paragraphs>85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What You Should Do:</vt:lpstr>
      <vt:lpstr>3 R’s</vt:lpstr>
      <vt:lpstr>1. Create A List Of Your Eating Habits</vt:lpstr>
      <vt:lpstr>2. Highlight The Habits </vt:lpstr>
      <vt:lpstr>3. Look At The Unhealthy Eating Habits You've Highlighted  </vt:lpstr>
      <vt:lpstr>4. Create A List Of "cues" </vt:lpstr>
      <vt:lpstr>Common Triggers For Eating When Not Hungry Are: </vt:lpstr>
      <vt:lpstr>4-Step Eating Habit Hacks</vt:lpstr>
      <vt:lpstr>1. Mark The “cues” On Your List  </vt:lpstr>
      <vt:lpstr>2. Ask Yourself These Questions For Each “cue” You’ve Marked: </vt:lpstr>
      <vt:lpstr>3. REPLACE Unhealthy Eating Habits With New, Healthier Ones</vt:lpstr>
      <vt:lpstr>4. REINFORCE Your New Eating Habits</vt:lpstr>
      <vt:lpstr>100 Reasons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Samsung</cp:lastModifiedBy>
  <cp:revision>94</cp:revision>
  <dcterms:created xsi:type="dcterms:W3CDTF">2016-10-26T12:39:45Z</dcterms:created>
  <dcterms:modified xsi:type="dcterms:W3CDTF">2016-11-01T06:43:04Z</dcterms:modified>
</cp:coreProperties>
</file>