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62" r:id="rId4"/>
    <p:sldId id="264" r:id="rId5"/>
    <p:sldId id="266" r:id="rId6"/>
    <p:sldId id="267" r:id="rId7"/>
    <p:sldId id="269" r:id="rId8"/>
    <p:sldId id="272" r:id="rId9"/>
    <p:sldId id="270" r:id="rId10"/>
    <p:sldId id="273" r:id="rId11"/>
    <p:sldId id="274" r:id="rId12"/>
    <p:sldId id="275" r:id="rId13"/>
    <p:sldId id="276" r:id="rId14"/>
    <p:sldId id="277" r:id="rId15"/>
    <p:sldId id="278" r:id="rId16"/>
    <p:sldId id="279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66FF"/>
    <a:srgbClr val="58F5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11" y="-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796E-24B2-4E27-9094-67FCEC700A6B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703F3-3A10-4148-A4C9-BA7B010CC5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3E15E-3307-4AF0-8133-97A2AB2D9CF3}" type="datetimeFigureOut">
              <a:rPr lang="en-US" smtClean="0"/>
              <a:t>26-Oct-16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6920E-64B5-4525-8A28-A5BED53BAC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8111" t="25000" r="13909" b="1718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85800" y="432435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800" b="1" dirty="0"/>
              <a:t>Benefits In </a:t>
            </a:r>
            <a:r>
              <a:rPr lang="en-US" sz="2800" b="1" dirty="0"/>
              <a:t>Eating</a:t>
            </a:r>
            <a:r>
              <a:rPr lang="en-MY" sz="2800" b="1" dirty="0"/>
              <a:t> Healthy</a:t>
            </a:r>
            <a:endParaRPr lang="en-US" sz="2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healthy cognitive system is essential to regulating mood, and certain nutrients have a profound impact on maintaining normal brain function </a:t>
            </a:r>
          </a:p>
          <a:p>
            <a:endParaRPr lang="en-US" sz="2400" dirty="0"/>
          </a:p>
          <a:p>
            <a:r>
              <a:rPr lang="en-US" sz="2400" dirty="0" smtClean="0"/>
              <a:t>When </a:t>
            </a:r>
            <a:r>
              <a:rPr lang="en-US" sz="2400" dirty="0"/>
              <a:t>your body is in a chronic state of stress, it breaks down protein to prepare for battle, but certain foods have the ability to moderate the body’s level of </a:t>
            </a:r>
            <a:r>
              <a:rPr lang="en-US" sz="2400" dirty="0" err="1"/>
              <a:t>cortisol</a:t>
            </a:r>
            <a:r>
              <a:rPr lang="en-US" sz="2400" dirty="0"/>
              <a:t>, the stress hormone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b="1" dirty="0"/>
              <a:t>3) </a:t>
            </a:r>
            <a:r>
              <a:rPr lang="en-US" sz="4000" b="1" dirty="0" smtClean="0"/>
              <a:t>Boost Mental </a:t>
            </a:r>
            <a:r>
              <a:rPr lang="en-US" sz="4000" b="1" dirty="0"/>
              <a:t>Health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57350"/>
            <a:ext cx="8229600" cy="2590800"/>
          </a:xfrm>
        </p:spPr>
        <p:txBody>
          <a:bodyPr/>
          <a:lstStyle/>
          <a:p>
            <a:r>
              <a:rPr lang="en-US" sz="2800" dirty="0" smtClean="0"/>
              <a:t>Nutrition</a:t>
            </a:r>
            <a:r>
              <a:rPr lang="en-US" sz="2800" dirty="0"/>
              <a:t> is a key contributor to good mental </a:t>
            </a:r>
            <a:r>
              <a:rPr lang="en-US" sz="2800" dirty="0" smtClean="0"/>
              <a:t>health</a:t>
            </a:r>
          </a:p>
          <a:p>
            <a:endParaRPr lang="en-US" sz="2800" dirty="0"/>
          </a:p>
          <a:p>
            <a:r>
              <a:rPr lang="en-US" sz="2800" dirty="0" smtClean="0"/>
              <a:t>It </a:t>
            </a:r>
            <a:r>
              <a:rPr lang="en-US" sz="2800" dirty="0"/>
              <a:t>is one of the most obvious, yet under-</a:t>
            </a:r>
            <a:r>
              <a:rPr lang="en-US" sz="2800" dirty="0" err="1"/>
              <a:t>recognised</a:t>
            </a:r>
            <a:r>
              <a:rPr lang="en-US" sz="2800" dirty="0"/>
              <a:t> factors in the development of major trends in mental </a:t>
            </a:r>
            <a:r>
              <a:rPr lang="en-US" sz="2800" dirty="0" smtClean="0"/>
              <a:t>health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Image result for Lean protein, leafy greens, fatty fish, whole grain, yogurt with active cultures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71657" y="2876550"/>
            <a:ext cx="3543743" cy="2209729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4350"/>
            <a:ext cx="8229600" cy="3581400"/>
          </a:xfrm>
        </p:spPr>
        <p:txBody>
          <a:bodyPr>
            <a:normAutofit/>
          </a:bodyPr>
          <a:lstStyle/>
          <a:p>
            <a:r>
              <a:rPr lang="en-US" sz="2400" dirty="0"/>
              <a:t>Food plays an important contributing role in the development, management and prevention of specific mental health </a:t>
            </a:r>
            <a:r>
              <a:rPr lang="en-US" sz="2400" dirty="0" smtClean="0"/>
              <a:t>problems</a:t>
            </a:r>
          </a:p>
          <a:p>
            <a:pPr>
              <a:buNone/>
            </a:pPr>
            <a:endParaRPr lang="en-US" sz="2400" dirty="0"/>
          </a:p>
          <a:p>
            <a:r>
              <a:rPr lang="en-US" sz="2400" dirty="0"/>
              <a:t>Here are five foods that keep the mind working at its best: Lean protein, leafy greens, fatty fish, whole grain, yogurt with active cultures.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4) Boost Energy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Eating </a:t>
            </a:r>
            <a:r>
              <a:rPr lang="en-US" sz="2400" dirty="0"/>
              <a:t>the right nutritive food can also boost your energy levels, making you prepared to face each </a:t>
            </a:r>
            <a:r>
              <a:rPr lang="en-US" sz="2400" dirty="0" smtClean="0"/>
              <a:t>day</a:t>
            </a:r>
          </a:p>
          <a:p>
            <a:endParaRPr lang="en-US" sz="2400" dirty="0"/>
          </a:p>
          <a:p>
            <a:r>
              <a:rPr lang="en-US" sz="2400" dirty="0" smtClean="0"/>
              <a:t>Food </a:t>
            </a:r>
            <a:r>
              <a:rPr lang="en-US" sz="2400" dirty="0"/>
              <a:t>can boost energy by supplying calories, by pushing your body to burn calories more efficiently, and, in some cases, by delivering caffeine.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43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/>
              <a:t>When you have an energized body and clear mind, it also increases our brain </a:t>
            </a:r>
            <a:r>
              <a:rPr lang="en-US" sz="2400" dirty="0" smtClean="0"/>
              <a:t>power</a:t>
            </a:r>
          </a:p>
          <a:p>
            <a:endParaRPr lang="en-US" sz="2400" dirty="0"/>
          </a:p>
          <a:p>
            <a:r>
              <a:rPr lang="en-US" sz="2400" dirty="0" smtClean="0"/>
              <a:t>Eating </a:t>
            </a:r>
            <a:r>
              <a:rPr lang="en-US" sz="2400" dirty="0"/>
              <a:t>healthy food can ensure you to achieve a balanced nutrition that can help to regulate your brain activity to fuel your mental power that will get you through your busiest </a:t>
            </a:r>
            <a:r>
              <a:rPr lang="en-US" sz="2400" dirty="0" smtClean="0"/>
              <a:t>days</a:t>
            </a:r>
            <a:endParaRPr lang="en-US" sz="2400" dirty="0"/>
          </a:p>
        </p:txBody>
      </p:sp>
      <p:pic>
        <p:nvPicPr>
          <p:cNvPr id="35842" name="Picture 2" descr="Image result for clean mi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9463" y="3179605"/>
            <a:ext cx="2014537" cy="19638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0955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b="1" dirty="0"/>
              <a:t>5) Live longer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/>
              <a:t>W</a:t>
            </a:r>
            <a:r>
              <a:rPr lang="en-US" sz="2400" dirty="0" smtClean="0"/>
              <a:t>hat</a:t>
            </a:r>
            <a:r>
              <a:rPr lang="en-US" sz="2400" dirty="0"/>
              <a:t>, when, and how we eat has a profound influence on how long we live. </a:t>
            </a:r>
          </a:p>
          <a:p>
            <a:endParaRPr lang="en-US" sz="2400" dirty="0" smtClean="0"/>
          </a:p>
          <a:p>
            <a:r>
              <a:rPr lang="en-US" sz="2400" dirty="0" smtClean="0"/>
              <a:t>A </a:t>
            </a:r>
            <a:r>
              <a:rPr lang="en-US" sz="2400" dirty="0"/>
              <a:t>diet rich in fruits and vegetables, high in nutrients and low in calories, is your best bet for a long </a:t>
            </a:r>
            <a:r>
              <a:rPr lang="en-US" sz="2400" dirty="0" smtClean="0"/>
              <a:t>life</a:t>
            </a:r>
          </a:p>
          <a:p>
            <a:endParaRPr lang="en-US" sz="2400" dirty="0"/>
          </a:p>
          <a:p>
            <a:r>
              <a:rPr lang="en-US" sz="2400" dirty="0" smtClean="0"/>
              <a:t>It </a:t>
            </a:r>
            <a:r>
              <a:rPr lang="en-US" sz="2400" dirty="0"/>
              <a:t>is vital for health and maintenance of your </a:t>
            </a:r>
            <a:r>
              <a:rPr lang="en-US" sz="2400" dirty="0" smtClean="0"/>
              <a:t>body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/>
          <a:lstStyle/>
          <a:p>
            <a:pPr algn="ctr">
              <a:buNone/>
            </a:pPr>
            <a:r>
              <a:rPr lang="en-US" sz="3600" b="1" dirty="0" smtClean="0"/>
              <a:t>Some </a:t>
            </a:r>
            <a:r>
              <a:rPr lang="en-US" sz="3600" b="1" dirty="0"/>
              <a:t>of the food </a:t>
            </a:r>
            <a:r>
              <a:rPr lang="en-US" sz="3600" b="1" dirty="0" smtClean="0"/>
              <a:t>include: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 </a:t>
            </a:r>
            <a:r>
              <a:rPr lang="en-US" dirty="0"/>
              <a:t>Broccoli, grapes, salad, avocado, olive oil, berries, beans. grains and seeds, less red meat, fish, bananas, organic </a:t>
            </a:r>
            <a:r>
              <a:rPr lang="en-US" dirty="0" smtClean="0"/>
              <a:t>food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95275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Did You Know That…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14750"/>
            <a:ext cx="8229600" cy="14287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b="1" dirty="0">
                <a:solidFill>
                  <a:srgbClr val="FF6600"/>
                </a:solidFill>
              </a:rPr>
              <a:t>E</a:t>
            </a:r>
            <a:r>
              <a:rPr lang="en-US" sz="2800" b="1" dirty="0" smtClean="0">
                <a:solidFill>
                  <a:srgbClr val="FF6600"/>
                </a:solidFill>
              </a:rPr>
              <a:t>ating </a:t>
            </a:r>
            <a:r>
              <a:rPr lang="en-US" sz="2800" b="1" dirty="0">
                <a:solidFill>
                  <a:srgbClr val="FF6600"/>
                </a:solidFill>
              </a:rPr>
              <a:t>nutritiously </a:t>
            </a:r>
            <a:r>
              <a:rPr lang="en-US" sz="2800" dirty="0"/>
              <a:t>is one of the most important things you can do to </a:t>
            </a:r>
            <a:r>
              <a:rPr lang="en-US" sz="2800" b="1" dirty="0"/>
              <a:t>enhance</a:t>
            </a:r>
            <a:r>
              <a:rPr lang="en-US" sz="2800" dirty="0"/>
              <a:t> and </a:t>
            </a:r>
            <a:r>
              <a:rPr lang="en-US" sz="2800" b="1" dirty="0"/>
              <a:t>maintain your </a:t>
            </a:r>
            <a:r>
              <a:rPr lang="en-US" sz="2800" b="1" dirty="0" smtClean="0"/>
              <a:t>health?</a:t>
            </a:r>
          </a:p>
          <a:p>
            <a:endParaRPr lang="en-US" sz="2800" dirty="0"/>
          </a:p>
          <a:p>
            <a:pPr>
              <a:buNone/>
            </a:pPr>
            <a:endParaRPr lang="en-US" sz="2800" dirty="0"/>
          </a:p>
        </p:txBody>
      </p:sp>
      <p:pic>
        <p:nvPicPr>
          <p:cNvPr id="4100" name="Picture 4" descr="Image result for health and fitne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09550"/>
            <a:ext cx="2895600" cy="2895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/>
          <a:lstStyle/>
          <a:p>
            <a:r>
              <a:rPr lang="en-US" b="1" dirty="0" smtClean="0"/>
              <a:t>A Healthy Diet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It </a:t>
            </a:r>
            <a:r>
              <a:rPr lang="en-US" sz="2400" dirty="0"/>
              <a:t>can balance out your body and allows it to function in its most efficient </a:t>
            </a:r>
            <a:r>
              <a:rPr lang="en-US" sz="2400" dirty="0" smtClean="0"/>
              <a:t>state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It helps </a:t>
            </a:r>
            <a:r>
              <a:rPr lang="en-US" sz="2400" dirty="0"/>
              <a:t>the body work to its full </a:t>
            </a:r>
            <a:r>
              <a:rPr lang="en-US" sz="2400" dirty="0" smtClean="0"/>
              <a:t>potential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It can improve the quality </a:t>
            </a:r>
            <a:r>
              <a:rPr lang="en-US" sz="2400" dirty="0"/>
              <a:t>of life and sense of well-being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42950"/>
            <a:ext cx="8686800" cy="2708673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It can stop </a:t>
            </a:r>
            <a:r>
              <a:rPr lang="en-US" sz="2600" dirty="0"/>
              <a:t>or slow down the advancement of numerous chronic sicknesses, such as heart disease and diabetes, osteoporosis and a few types of </a:t>
            </a:r>
            <a:r>
              <a:rPr lang="en-US" sz="2600" dirty="0" smtClean="0"/>
              <a:t>cancer</a:t>
            </a:r>
          </a:p>
          <a:p>
            <a:endParaRPr lang="en-US" sz="2600" dirty="0"/>
          </a:p>
          <a:p>
            <a:r>
              <a:rPr lang="en-US" sz="2600" dirty="0"/>
              <a:t>Eating healthy can also help you deal better with both physical and mental strain, operations and even the common cold or </a:t>
            </a:r>
            <a:r>
              <a:rPr lang="en-US" sz="2600" dirty="0" smtClean="0"/>
              <a:t>influenza</a:t>
            </a:r>
            <a:endParaRPr lang="en-US" sz="2600" dirty="0"/>
          </a:p>
          <a:p>
            <a:pPr>
              <a:buNone/>
            </a:pPr>
            <a:endParaRPr lang="en-US" dirty="0"/>
          </a:p>
        </p:txBody>
      </p:sp>
      <p:pic>
        <p:nvPicPr>
          <p:cNvPr id="21510" name="Picture 6" descr="Image result for health and fitne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3105150"/>
            <a:ext cx="3128761" cy="1841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61950"/>
            <a:ext cx="8229600" cy="85725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The Fundamentals Of Healthy Living: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348615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</a:t>
            </a:r>
            <a:r>
              <a:rPr lang="en-US" sz="2800" dirty="0"/>
              <a:t>Consume an assortment of nutritious foods </a:t>
            </a:r>
            <a:endParaRPr lang="en-US" sz="2800" dirty="0" smtClean="0"/>
          </a:p>
          <a:p>
            <a:pPr>
              <a:buNone/>
            </a:pPr>
            <a:endParaRPr lang="en-US" sz="2800" dirty="0"/>
          </a:p>
          <a:p>
            <a:r>
              <a:rPr lang="en-US" sz="2800" dirty="0" smtClean="0"/>
              <a:t> </a:t>
            </a:r>
            <a:r>
              <a:rPr lang="en-US" sz="2800" dirty="0"/>
              <a:t>Eat in moderation </a:t>
            </a:r>
            <a:endParaRPr lang="en-US" sz="2800" dirty="0" smtClean="0"/>
          </a:p>
          <a:p>
            <a:pPr>
              <a:buNone/>
            </a:pPr>
            <a:endParaRPr lang="en-US" sz="2800" dirty="0"/>
          </a:p>
          <a:p>
            <a:r>
              <a:rPr lang="en-US" sz="2800" dirty="0" smtClean="0"/>
              <a:t> </a:t>
            </a:r>
            <a:r>
              <a:rPr lang="en-US" sz="2800" dirty="0"/>
              <a:t>Size matters, so limit your portions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</a:t>
            </a:r>
            <a:r>
              <a:rPr lang="en-MY" b="1" dirty="0"/>
              <a:t> Benefits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52550"/>
            <a:ext cx="8229600" cy="33944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smtClean="0"/>
              <a:t>1</a:t>
            </a:r>
            <a:r>
              <a:rPr lang="en-US" sz="2400" dirty="0"/>
              <a:t>) It can improve your immune </a:t>
            </a:r>
            <a:r>
              <a:rPr lang="en-US" sz="2400" dirty="0" smtClean="0"/>
              <a:t>system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smtClean="0"/>
              <a:t>2</a:t>
            </a:r>
            <a:r>
              <a:rPr lang="en-US" sz="2400" dirty="0"/>
              <a:t>) Enhance </a:t>
            </a:r>
            <a:r>
              <a:rPr lang="en-US" sz="2400" dirty="0" smtClean="0"/>
              <a:t>Mood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3</a:t>
            </a:r>
            <a:r>
              <a:rPr lang="en-US" sz="2400" dirty="0"/>
              <a:t>) </a:t>
            </a:r>
            <a:r>
              <a:rPr lang="en-US" sz="2400" dirty="0" smtClean="0"/>
              <a:t>Boost Mental Health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MY" sz="2400" dirty="0"/>
              <a:t>4) </a:t>
            </a:r>
            <a:r>
              <a:rPr lang="en-MY" sz="2400" dirty="0" smtClean="0"/>
              <a:t>Boost Energy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/>
              <a:t>5) Live longer</a:t>
            </a:r>
          </a:p>
          <a:p>
            <a:endParaRPr lang="en-US" sz="2400" dirty="0"/>
          </a:p>
        </p:txBody>
      </p:sp>
      <p:pic>
        <p:nvPicPr>
          <p:cNvPr id="5" name="Picture 4" descr="healt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00" y="2400300"/>
            <a:ext cx="58293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61950"/>
            <a:ext cx="8229600" cy="857250"/>
          </a:xfrm>
        </p:spPr>
        <p:txBody>
          <a:bodyPr>
            <a:normAutofit/>
          </a:bodyPr>
          <a:lstStyle/>
          <a:p>
            <a:r>
              <a:rPr lang="en-US" sz="3600" b="1" dirty="0"/>
              <a:t>1) It can improve your immune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Good </a:t>
            </a:r>
            <a:r>
              <a:rPr lang="en-US" sz="2400" dirty="0"/>
              <a:t>nutrition is essential to a strong immune </a:t>
            </a:r>
            <a:r>
              <a:rPr lang="en-US" sz="2400" dirty="0" smtClean="0"/>
              <a:t>system</a:t>
            </a:r>
          </a:p>
          <a:p>
            <a:endParaRPr lang="en-US" sz="2400" dirty="0"/>
          </a:p>
          <a:p>
            <a:r>
              <a:rPr lang="en-US" sz="2400" dirty="0" smtClean="0"/>
              <a:t>It </a:t>
            </a:r>
            <a:r>
              <a:rPr lang="en-US" sz="2400" dirty="0"/>
              <a:t>may offer protection from seasonal illness such as the flu and other health problems including cancers, arthritis, abnormal cell development and </a:t>
            </a:r>
            <a:r>
              <a:rPr lang="en-US" sz="2400" dirty="0" smtClean="0"/>
              <a:t>allergies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A </a:t>
            </a:r>
            <a:r>
              <a:rPr lang="en-US" sz="2400" dirty="0"/>
              <a:t>lot of sickness can be prevented if the right precaution </a:t>
            </a:r>
            <a:r>
              <a:rPr lang="en-US" sz="2400" dirty="0" smtClean="0"/>
              <a:t>is taken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Image result for health and fitne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1076" y="2724150"/>
            <a:ext cx="2832923" cy="241935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/>
              <a:t>Help protect yourself against infection and boost your immunity by including these nutrients in your eating </a:t>
            </a:r>
            <a:r>
              <a:rPr lang="en-US" sz="2400" dirty="0" smtClean="0"/>
              <a:t>plan</a:t>
            </a:r>
          </a:p>
          <a:p>
            <a:pPr>
              <a:buNone/>
            </a:pPr>
            <a:endParaRPr lang="en-US" sz="2400" dirty="0"/>
          </a:p>
          <a:p>
            <a:r>
              <a:rPr lang="en-US" sz="2400" dirty="0"/>
              <a:t>With a strong immune system, you will feel constantly boosted with energy and strength to carry out any daily </a:t>
            </a:r>
            <a:r>
              <a:rPr lang="en-US" sz="2400" dirty="0" smtClean="0"/>
              <a:t>activities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6195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b="1" dirty="0"/>
              <a:t>2) Enhance Mood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47067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Healthy eating can have </a:t>
            </a:r>
            <a:r>
              <a:rPr lang="en-US" sz="2600" dirty="0"/>
              <a:t>a positive impact on your life by leading to a more sustained elevated </a:t>
            </a:r>
            <a:r>
              <a:rPr lang="en-US" sz="2600" dirty="0" smtClean="0"/>
              <a:t>mood</a:t>
            </a:r>
          </a:p>
          <a:p>
            <a:endParaRPr lang="en-US" sz="2600" dirty="0"/>
          </a:p>
          <a:p>
            <a:r>
              <a:rPr lang="en-US" sz="2600" dirty="0" smtClean="0"/>
              <a:t> </a:t>
            </a:r>
            <a:r>
              <a:rPr lang="en-US" sz="2600" dirty="0"/>
              <a:t>It can reduce stress </a:t>
            </a:r>
            <a:r>
              <a:rPr lang="en-US" sz="2600" dirty="0" smtClean="0"/>
              <a:t>too</a:t>
            </a:r>
            <a:endParaRPr lang="en-US" sz="2600" dirty="0"/>
          </a:p>
        </p:txBody>
      </p:sp>
      <p:pic>
        <p:nvPicPr>
          <p:cNvPr id="25602" name="Picture 2" descr="Image result for reduce stre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2419350"/>
            <a:ext cx="2316163" cy="2563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505</Words>
  <Application>Microsoft Office PowerPoint</Application>
  <PresentationFormat>On-screen Show (16:9)</PresentationFormat>
  <Paragraphs>67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Did You Know That…</vt:lpstr>
      <vt:lpstr>A Healthy Diet</vt:lpstr>
      <vt:lpstr>Slide 4</vt:lpstr>
      <vt:lpstr>The Fundamentals Of Healthy Living: </vt:lpstr>
      <vt:lpstr>The Benefits</vt:lpstr>
      <vt:lpstr>1) It can improve your immune system</vt:lpstr>
      <vt:lpstr>Slide 8</vt:lpstr>
      <vt:lpstr>2) Enhance Mood</vt:lpstr>
      <vt:lpstr>Slide 10</vt:lpstr>
      <vt:lpstr>3) Boost Mental Health</vt:lpstr>
      <vt:lpstr>Slide 12</vt:lpstr>
      <vt:lpstr>4) Boost Energy</vt:lpstr>
      <vt:lpstr>Slide 14</vt:lpstr>
      <vt:lpstr>5) Live longer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Samsung</cp:lastModifiedBy>
  <cp:revision>19</cp:revision>
  <dcterms:created xsi:type="dcterms:W3CDTF">2016-10-26T12:39:45Z</dcterms:created>
  <dcterms:modified xsi:type="dcterms:W3CDTF">2016-10-26T15:16:10Z</dcterms:modified>
</cp:coreProperties>
</file>