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6666FF"/>
    <a:srgbClr val="58F51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811" y="-8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89796E-24B2-4E27-9094-67FCEC700A6B}" type="datetimeFigureOut">
              <a:rPr lang="en-US" smtClean="0"/>
              <a:pPr/>
              <a:t>27-Oct-16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4703F3-3A10-4148-A4C9-BA7B010CC5A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4703F3-3A10-4148-A4C9-BA7B010CC5A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pPr/>
              <a:t>27-Oct-16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pPr/>
              <a:t>27-Oct-16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pPr/>
              <a:t>27-Oct-16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pPr/>
              <a:t>27-Oct-16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pPr/>
              <a:t>27-Oct-16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pPr/>
              <a:t>27-Oct-16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pPr/>
              <a:t>27-Oct-16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pPr/>
              <a:t>27-Oct-16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pPr/>
              <a:t>27-Oct-16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pPr/>
              <a:t>27-Oct-16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E15E-3307-4AF0-8133-97A2AB2D9CF3}" type="datetimeFigureOut">
              <a:rPr lang="en-US" smtClean="0"/>
              <a:pPr/>
              <a:t>27-Oct-16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6920E-64B5-4525-8A28-A5BED53BAC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3E15E-3307-4AF0-8133-97A2AB2D9CF3}" type="datetimeFigureOut">
              <a:rPr lang="en-US" smtClean="0"/>
              <a:pPr/>
              <a:t>27-Oct-16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06920E-64B5-4525-8A28-A5BED53BAC3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28111" t="25000" r="13909" b="17188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57200" y="4400550"/>
            <a:ext cx="609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Make Eating Healthy A Lifestyle, Not A Duty</a:t>
            </a:r>
            <a:endParaRPr lang="en-US" sz="24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2800" dirty="0"/>
              <a:t>The </a:t>
            </a:r>
            <a:r>
              <a:rPr lang="en-MY" sz="2800" b="1" dirty="0">
                <a:solidFill>
                  <a:srgbClr val="FF6600"/>
                </a:solidFill>
              </a:rPr>
              <a:t>key to a balanced diet </a:t>
            </a:r>
            <a:r>
              <a:rPr lang="en-US" sz="2800" dirty="0"/>
              <a:t>is </a:t>
            </a:r>
            <a:r>
              <a:rPr lang="en-MY" sz="2800" dirty="0"/>
              <a:t>to “</a:t>
            </a:r>
            <a:r>
              <a:rPr lang="en-US" sz="2800" b="1" dirty="0"/>
              <a:t>eat in moderation</a:t>
            </a:r>
            <a:r>
              <a:rPr lang="en-US" sz="2800" dirty="0" smtClean="0"/>
              <a:t>”</a:t>
            </a:r>
          </a:p>
          <a:p>
            <a:pPr algn="ctr">
              <a:buNone/>
            </a:pPr>
            <a:endParaRPr lang="en-US" sz="2800" dirty="0"/>
          </a:p>
          <a:p>
            <a:pPr algn="ctr">
              <a:buNone/>
            </a:pPr>
            <a:r>
              <a:rPr lang="en-US" sz="2800" dirty="0"/>
              <a:t>If you choose to practice this health tool, you may find a new sense of confidence and awareness of yourself and your body.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1950"/>
            <a:ext cx="8229600" cy="85725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Make Your Life’s Journey A Fulfilling</a:t>
            </a:r>
            <a:r>
              <a:rPr lang="en-US" sz="3200" b="1" dirty="0"/>
              <a:t>, </a:t>
            </a:r>
            <a:r>
              <a:rPr lang="en-US" sz="3200" b="1" dirty="0" smtClean="0"/>
              <a:t>Joyful And A Healthy One: 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57350"/>
            <a:ext cx="8229600" cy="3486150"/>
          </a:xfrm>
        </p:spPr>
        <p:txBody>
          <a:bodyPr>
            <a:normAutofit/>
          </a:bodyPr>
          <a:lstStyle/>
          <a:p>
            <a:r>
              <a:rPr lang="en-US" sz="2400" dirty="0"/>
              <a:t>S</a:t>
            </a:r>
            <a:r>
              <a:rPr lang="en-US" sz="2400" dirty="0" smtClean="0"/>
              <a:t>et </a:t>
            </a:r>
            <a:r>
              <a:rPr lang="en-US" sz="2400" dirty="0"/>
              <a:t>achievable </a:t>
            </a:r>
            <a:r>
              <a:rPr lang="en-US" sz="2400" dirty="0" smtClean="0"/>
              <a:t>goals</a:t>
            </a:r>
            <a:endParaRPr lang="en-US" sz="2400" dirty="0"/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/>
              <a:t>Begin with cultivating the right mindset that will fuel your willpower to stay on track and also changes your daily mood to strive for the </a:t>
            </a:r>
            <a:r>
              <a:rPr lang="en-US" sz="2400" dirty="0" smtClean="0"/>
              <a:t>better</a:t>
            </a:r>
          </a:p>
          <a:p>
            <a:endParaRPr lang="en-US" sz="2400" dirty="0" smtClean="0"/>
          </a:p>
          <a:p>
            <a:r>
              <a:rPr lang="en-US" sz="2400" dirty="0"/>
              <a:t>Always think to yourself that you look good</a:t>
            </a:r>
            <a:r>
              <a:rPr lang="en-US" sz="2400" dirty="0" smtClean="0"/>
              <a:t>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Mental Illness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52550"/>
            <a:ext cx="8382000" cy="339447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It </a:t>
            </a:r>
            <a:r>
              <a:rPr lang="en-US" sz="2400" dirty="0" smtClean="0"/>
              <a:t>leads </a:t>
            </a:r>
            <a:r>
              <a:rPr lang="en-US" sz="2400" dirty="0"/>
              <a:t>an individual to problematic eating disorder that harms one’s overall health and </a:t>
            </a:r>
            <a:r>
              <a:rPr lang="en-US" sz="2400" dirty="0" smtClean="0"/>
              <a:t>lifestyle</a:t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2400" dirty="0" smtClean="0"/>
              <a:t>It </a:t>
            </a:r>
            <a:r>
              <a:rPr lang="en-US" sz="2400" dirty="0"/>
              <a:t>can be life-threatening as </a:t>
            </a:r>
            <a:r>
              <a:rPr lang="en-US" sz="2400" dirty="0" smtClean="0"/>
              <a:t>well</a:t>
            </a:r>
          </a:p>
          <a:p>
            <a:pPr>
              <a:buNone/>
            </a:pPr>
            <a:endParaRPr lang="en-US" sz="2400" dirty="0"/>
          </a:p>
          <a:p>
            <a:r>
              <a:rPr lang="en-US" sz="2400" dirty="0"/>
              <a:t>Therefore, it is important to have a positive mindset about your own body and how you see </a:t>
            </a:r>
            <a:r>
              <a:rPr lang="en-US" sz="2400" dirty="0" smtClean="0"/>
              <a:t>yourself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indse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4200" y="0"/>
            <a:ext cx="2644140" cy="26365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419350"/>
            <a:ext cx="8534400" cy="857250"/>
          </a:xfrm>
        </p:spPr>
        <p:txBody>
          <a:bodyPr/>
          <a:lstStyle/>
          <a:p>
            <a:r>
              <a:rPr lang="en-US" dirty="0" smtClean="0"/>
              <a:t>Your Mindset…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409950"/>
            <a:ext cx="7848600" cy="1600200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en-US" sz="5800" dirty="0" smtClean="0"/>
              <a:t> It plays </a:t>
            </a:r>
            <a:r>
              <a:rPr lang="en-US" sz="5800" dirty="0"/>
              <a:t>the biggest role in determining your </a:t>
            </a:r>
            <a:r>
              <a:rPr lang="en-US" sz="5800" dirty="0" smtClean="0"/>
              <a:t>actions</a:t>
            </a:r>
            <a:endParaRPr lang="en-US" sz="5800" dirty="0"/>
          </a:p>
          <a:p>
            <a:pPr algn="ctr"/>
            <a:endParaRPr lang="en-US" sz="5800" dirty="0" smtClean="0"/>
          </a:p>
          <a:p>
            <a:pPr algn="ctr">
              <a:buNone/>
            </a:pPr>
            <a:r>
              <a:rPr lang="en-US" sz="5800" dirty="0"/>
              <a:t> Your mindset is the fuel to your </a:t>
            </a:r>
            <a:r>
              <a:rPr lang="en-US" sz="5800" dirty="0" smtClean="0"/>
              <a:t>actions</a:t>
            </a:r>
          </a:p>
          <a:p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Fun Facts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28750"/>
            <a:ext cx="8229600" cy="3394472"/>
          </a:xfrm>
        </p:spPr>
        <p:txBody>
          <a:bodyPr>
            <a:normAutofit/>
          </a:bodyPr>
          <a:lstStyle/>
          <a:p>
            <a:r>
              <a:rPr lang="en-US" sz="2600" dirty="0" smtClean="0"/>
              <a:t>When </a:t>
            </a:r>
            <a:r>
              <a:rPr lang="en-US" sz="2600" dirty="0"/>
              <a:t>you feel good about yourself, you will look good. </a:t>
            </a:r>
          </a:p>
          <a:p>
            <a:endParaRPr lang="en-US" sz="2600" dirty="0" smtClean="0"/>
          </a:p>
          <a:p>
            <a:r>
              <a:rPr lang="en-US" sz="2600" dirty="0" smtClean="0"/>
              <a:t>You </a:t>
            </a:r>
            <a:r>
              <a:rPr lang="en-US" sz="2600" dirty="0"/>
              <a:t>might not be good enough now but don't worry...Don't beat yourself up. </a:t>
            </a:r>
            <a:endParaRPr lang="en-US" sz="2600" dirty="0" smtClean="0"/>
          </a:p>
          <a:p>
            <a:endParaRPr lang="en-US" sz="2600" dirty="0"/>
          </a:p>
          <a:p>
            <a:r>
              <a:rPr lang="en-US" sz="2600" dirty="0" smtClean="0"/>
              <a:t>All </a:t>
            </a:r>
            <a:r>
              <a:rPr lang="en-US" sz="2600" dirty="0"/>
              <a:t>you have to do is to keep a positive </a:t>
            </a:r>
            <a:r>
              <a:rPr lang="en-US" sz="2600" dirty="0" smtClean="0"/>
              <a:t>mindset</a:t>
            </a:r>
            <a:endParaRPr lang="en-US" sz="2600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1950"/>
            <a:ext cx="8229600" cy="857250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Things That Might Interest You…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1150"/>
            <a:ext cx="8229600" cy="339447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 </a:t>
            </a:r>
            <a:r>
              <a:rPr lang="en-US" sz="2400" dirty="0"/>
              <a:t>fitter and healthier you leads to higher productivity as </a:t>
            </a:r>
            <a:r>
              <a:rPr lang="en-US" sz="2400" dirty="0" smtClean="0"/>
              <a:t>well</a:t>
            </a:r>
          </a:p>
          <a:p>
            <a:endParaRPr lang="en-US" sz="2400" dirty="0" smtClean="0"/>
          </a:p>
          <a:p>
            <a:r>
              <a:rPr lang="en-US" sz="2400" dirty="0" smtClean="0"/>
              <a:t>Most </a:t>
            </a:r>
            <a:r>
              <a:rPr lang="en-US" sz="2400" dirty="0"/>
              <a:t>people think that a diet is associated with weight loss, bodybuilding, and good body </a:t>
            </a:r>
            <a:r>
              <a:rPr lang="en-US" sz="2400" dirty="0" smtClean="0"/>
              <a:t>shapes</a:t>
            </a:r>
          </a:p>
          <a:p>
            <a:endParaRPr lang="en-US" sz="2400" dirty="0"/>
          </a:p>
          <a:p>
            <a:r>
              <a:rPr lang="en-US" sz="2400" dirty="0"/>
              <a:t>A</a:t>
            </a:r>
            <a:r>
              <a:rPr lang="en-US" sz="2400" dirty="0" smtClean="0"/>
              <a:t> </a:t>
            </a:r>
            <a:r>
              <a:rPr lang="en-US" sz="2400" dirty="0"/>
              <a:t>diet is equally important in overall health and </a:t>
            </a:r>
            <a:r>
              <a:rPr lang="en-US" sz="2400" dirty="0" smtClean="0"/>
              <a:t>well-being</a:t>
            </a:r>
            <a:endParaRPr lang="en-US" sz="2400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181350"/>
            <a:ext cx="8229600" cy="1600200"/>
          </a:xfrm>
        </p:spPr>
        <p:txBody>
          <a:bodyPr>
            <a:normAutofit fontScale="92500" lnSpcReduction="20000"/>
          </a:bodyPr>
          <a:lstStyle/>
          <a:p>
            <a:endParaRPr lang="en-US" dirty="0"/>
          </a:p>
          <a:p>
            <a:pPr algn="ctr">
              <a:buNone/>
            </a:pPr>
            <a:r>
              <a:rPr lang="en-US" sz="4400" b="1" dirty="0" smtClean="0"/>
              <a:t>“FITNESS </a:t>
            </a:r>
            <a:r>
              <a:rPr lang="en-US" sz="4400" dirty="0"/>
              <a:t>is a journey, not a destination”</a:t>
            </a:r>
          </a:p>
        </p:txBody>
      </p:sp>
      <p:pic>
        <p:nvPicPr>
          <p:cNvPr id="22530" name="Picture 2" descr="Image result for health and fitness"/>
          <p:cNvPicPr>
            <a:picLocks noChangeAspect="1" noChangeArrowheads="1"/>
          </p:cNvPicPr>
          <p:nvPr/>
        </p:nvPicPr>
        <p:blipFill>
          <a:blip r:embed="rId2"/>
          <a:srcRect t="10321" r="2378" b="7114"/>
          <a:stretch>
            <a:fillRect/>
          </a:stretch>
        </p:blipFill>
        <p:spPr bwMode="auto">
          <a:xfrm>
            <a:off x="1676400" y="361950"/>
            <a:ext cx="5545455" cy="3124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A Healthy Diet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2550"/>
            <a:ext cx="8229600" cy="3394472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It </a:t>
            </a:r>
            <a:r>
              <a:rPr lang="en-US" sz="2400" dirty="0"/>
              <a:t>is the basis for a well-functioning </a:t>
            </a:r>
            <a:r>
              <a:rPr lang="en-US" sz="2400" dirty="0" smtClean="0"/>
              <a:t>body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smtClean="0"/>
              <a:t>It </a:t>
            </a:r>
            <a:r>
              <a:rPr lang="en-US" sz="2400" dirty="0"/>
              <a:t>is an important part of leading a healthy </a:t>
            </a:r>
            <a:r>
              <a:rPr lang="en-US" sz="2400" dirty="0" smtClean="0"/>
              <a:t>lifestyle</a:t>
            </a:r>
          </a:p>
          <a:p>
            <a:endParaRPr lang="en-US" sz="2400" dirty="0"/>
          </a:p>
          <a:p>
            <a:r>
              <a:rPr lang="en-US" sz="2400" dirty="0" smtClean="0"/>
              <a:t>Food </a:t>
            </a:r>
            <a:r>
              <a:rPr lang="en-US" sz="2400" dirty="0"/>
              <a:t>is the source of energy for all of our bodily functions and directly affects how our bodies and minds function in every stage of </a:t>
            </a:r>
            <a:r>
              <a:rPr lang="en-US" sz="2400" dirty="0" smtClean="0"/>
              <a:t>life</a:t>
            </a:r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There </a:t>
            </a:r>
            <a:r>
              <a:rPr lang="en-US" sz="2400" dirty="0"/>
              <a:t>are several details that are involved in eating healthy including moderation, variety and balance.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19150"/>
            <a:ext cx="9144000" cy="32766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A </a:t>
            </a:r>
            <a:r>
              <a:rPr lang="en-US" sz="2800" dirty="0"/>
              <a:t>person should try to</a:t>
            </a:r>
            <a:r>
              <a:rPr lang="en-US" sz="2800" b="1" dirty="0">
                <a:solidFill>
                  <a:srgbClr val="FF6600"/>
                </a:solidFill>
              </a:rPr>
              <a:t> balance different nutrients </a:t>
            </a:r>
            <a:r>
              <a:rPr lang="en-US" sz="2800" dirty="0"/>
              <a:t>and </a:t>
            </a:r>
            <a:r>
              <a:rPr lang="en-US" sz="2800" dirty="0" smtClean="0"/>
              <a:t>food, such </a:t>
            </a:r>
            <a:r>
              <a:rPr lang="en-US" sz="2800" dirty="0"/>
              <a:t>as </a:t>
            </a:r>
            <a:r>
              <a:rPr lang="en-US" sz="2800" b="1" dirty="0"/>
              <a:t>protein food</a:t>
            </a:r>
            <a:r>
              <a:rPr lang="en-US" sz="2800" dirty="0"/>
              <a:t>, </a:t>
            </a:r>
            <a:r>
              <a:rPr lang="en-US" sz="2800" b="1" dirty="0" smtClean="0"/>
              <a:t>vegetables</a:t>
            </a:r>
            <a:r>
              <a:rPr lang="en-US" sz="2800" dirty="0"/>
              <a:t>,</a:t>
            </a:r>
            <a:endParaRPr lang="en-US" sz="2800" b="1" dirty="0" smtClean="0"/>
          </a:p>
          <a:p>
            <a:pPr algn="ctr">
              <a:buNone/>
            </a:pPr>
            <a:r>
              <a:rPr lang="en-US" sz="2800" dirty="0" smtClean="0"/>
              <a:t> </a:t>
            </a:r>
            <a:r>
              <a:rPr lang="en-US" sz="2800" b="1" dirty="0"/>
              <a:t>dairy products </a:t>
            </a:r>
            <a:r>
              <a:rPr lang="en-US" sz="2800" dirty="0"/>
              <a:t>and </a:t>
            </a:r>
            <a:r>
              <a:rPr lang="en-US" sz="2800" b="1" dirty="0"/>
              <a:t>grains </a:t>
            </a:r>
            <a:endParaRPr lang="en-US" sz="2800" b="1" dirty="0" smtClean="0"/>
          </a:p>
          <a:p>
            <a:pPr algn="ctr">
              <a:buNone/>
            </a:pPr>
            <a:endParaRPr lang="en-US" sz="2800" b="1" i="1" dirty="0"/>
          </a:p>
          <a:p>
            <a:pPr algn="ctr">
              <a:buNone/>
            </a:pPr>
            <a:r>
              <a:rPr lang="en-US" sz="2800" i="1" dirty="0" smtClean="0"/>
              <a:t>while </a:t>
            </a:r>
            <a:r>
              <a:rPr lang="en-US" sz="2800" i="1" dirty="0"/>
              <a:t>minimizing </a:t>
            </a:r>
            <a:r>
              <a:rPr lang="en-US" sz="2800" b="1" dirty="0"/>
              <a:t>alcohol</a:t>
            </a:r>
            <a:r>
              <a:rPr lang="en-US" sz="2800" dirty="0"/>
              <a:t>, </a:t>
            </a:r>
            <a:r>
              <a:rPr lang="en-US" sz="2800" b="1" dirty="0"/>
              <a:t>processed food </a:t>
            </a:r>
            <a:r>
              <a:rPr lang="en-US" sz="2800" dirty="0" smtClean="0"/>
              <a:t>and </a:t>
            </a:r>
            <a:r>
              <a:rPr lang="en-US" sz="2800" b="1" dirty="0"/>
              <a:t>saturated </a:t>
            </a:r>
            <a:r>
              <a:rPr lang="en-US" sz="2800" b="1" dirty="0" smtClean="0"/>
              <a:t>fats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5750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Healthy Eating Helps To Prevent </a:t>
            </a:r>
            <a:r>
              <a:rPr lang="en-US" sz="3600" b="1" dirty="0"/>
              <a:t>C</a:t>
            </a:r>
            <a:r>
              <a:rPr lang="en-US" sz="3600" b="1" dirty="0" smtClean="0"/>
              <a:t>onditions: 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3394472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Heart disease</a:t>
            </a:r>
          </a:p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Hypertension</a:t>
            </a:r>
          </a:p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Diabetes</a:t>
            </a:r>
          </a:p>
          <a:p>
            <a:endParaRPr lang="en-US" sz="2800" dirty="0" smtClean="0"/>
          </a:p>
          <a:p>
            <a:r>
              <a:rPr lang="en-US" sz="2800" dirty="0" smtClean="0"/>
              <a:t>And </a:t>
            </a:r>
            <a:r>
              <a:rPr lang="en-US" sz="2800" dirty="0"/>
              <a:t>some types of </a:t>
            </a:r>
            <a:r>
              <a:rPr lang="en-US" sz="2800" dirty="0" smtClean="0"/>
              <a:t>cancer</a:t>
            </a:r>
            <a:endParaRPr lang="en-US" sz="2800" dirty="0"/>
          </a:p>
        </p:txBody>
      </p:sp>
      <p:pic>
        <p:nvPicPr>
          <p:cNvPr id="4098" name="Picture 2" descr="Image result for heart disea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1428750"/>
            <a:ext cx="3618522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6350"/>
            <a:ext cx="8229600" cy="33944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800" b="1" dirty="0">
                <a:solidFill>
                  <a:srgbClr val="FF6600"/>
                </a:solidFill>
              </a:rPr>
              <a:t>Proteins</a:t>
            </a:r>
            <a:r>
              <a:rPr lang="en-US" sz="2800" dirty="0"/>
              <a:t> help in </a:t>
            </a:r>
            <a:r>
              <a:rPr lang="en-US" sz="2800" b="1" dirty="0"/>
              <a:t>repairing body tissues </a:t>
            </a:r>
            <a:r>
              <a:rPr lang="en-US" sz="2800" dirty="0"/>
              <a:t>while </a:t>
            </a:r>
            <a:r>
              <a:rPr lang="en-US" sz="2800" b="1" dirty="0">
                <a:solidFill>
                  <a:srgbClr val="FF6600"/>
                </a:solidFill>
              </a:rPr>
              <a:t>carbohydrates</a:t>
            </a:r>
            <a:r>
              <a:rPr lang="en-US" sz="2800" dirty="0"/>
              <a:t> provide the </a:t>
            </a:r>
            <a:r>
              <a:rPr lang="en-US" sz="2800" b="1" dirty="0"/>
              <a:t>body with </a:t>
            </a:r>
            <a:r>
              <a:rPr lang="en-US" sz="2800" b="1" dirty="0" smtClean="0"/>
              <a:t>energy</a:t>
            </a:r>
            <a:r>
              <a:rPr lang="en-US" sz="2800" dirty="0" smtClean="0"/>
              <a:t> </a:t>
            </a:r>
          </a:p>
          <a:p>
            <a:pPr algn="ctr">
              <a:buNone/>
            </a:pPr>
            <a:endParaRPr lang="en-US" sz="2800" dirty="0"/>
          </a:p>
          <a:p>
            <a:pPr algn="ctr">
              <a:buNone/>
            </a:pPr>
            <a:r>
              <a:rPr lang="en-US" sz="2800" dirty="0" smtClean="0"/>
              <a:t>Therefore</a:t>
            </a:r>
            <a:r>
              <a:rPr lang="en-US" sz="2800" dirty="0"/>
              <a:t>, making healthy eating a </a:t>
            </a:r>
            <a:r>
              <a:rPr lang="en-US" sz="2800" b="1" dirty="0"/>
              <a:t>habit</a:t>
            </a:r>
            <a:r>
              <a:rPr lang="en-US" sz="2800" dirty="0"/>
              <a:t> will go </a:t>
            </a:r>
            <a:r>
              <a:rPr lang="en-US" sz="2800" u="sng" dirty="0"/>
              <a:t>a long way</a:t>
            </a:r>
            <a:r>
              <a:rPr lang="en-US" sz="2800" dirty="0"/>
              <a:t> in ensuring the health of an </a:t>
            </a:r>
            <a:r>
              <a:rPr lang="en-US" sz="2800" dirty="0" smtClean="0"/>
              <a:t>individual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349227"/>
            <a:ext cx="8229600" cy="179427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MY" dirty="0" smtClean="0">
                <a:latin typeface="+mj-lt"/>
              </a:rPr>
              <a:t>It </a:t>
            </a:r>
            <a:r>
              <a:rPr lang="en-MY" u="sng" dirty="0">
                <a:latin typeface="+mj-lt"/>
              </a:rPr>
              <a:t>shouldn’t</a:t>
            </a:r>
            <a:r>
              <a:rPr lang="en-MY" dirty="0">
                <a:latin typeface="+mj-lt"/>
              </a:rPr>
              <a:t> be a duty to eat healthy, it </a:t>
            </a:r>
            <a:r>
              <a:rPr lang="en-MY" b="1" dirty="0">
                <a:latin typeface="+mj-lt"/>
              </a:rPr>
              <a:t>should be adopted</a:t>
            </a:r>
            <a:r>
              <a:rPr lang="en-MY" dirty="0">
                <a:latin typeface="+mj-lt"/>
              </a:rPr>
              <a:t> as a </a:t>
            </a:r>
            <a:r>
              <a:rPr lang="en-MY" b="1" dirty="0">
                <a:solidFill>
                  <a:srgbClr val="FF6600"/>
                </a:solidFill>
                <a:latin typeface="+mj-lt"/>
              </a:rPr>
              <a:t>constant </a:t>
            </a:r>
            <a:r>
              <a:rPr lang="en-MY" b="1" dirty="0" smtClean="0">
                <a:solidFill>
                  <a:srgbClr val="FF6600"/>
                </a:solidFill>
                <a:latin typeface="+mj-lt"/>
              </a:rPr>
              <a:t>lifestyle</a:t>
            </a:r>
            <a:endParaRPr lang="en-US" b="1" dirty="0">
              <a:solidFill>
                <a:srgbClr val="FF6600"/>
              </a:solidFill>
              <a:latin typeface="+mj-lt"/>
            </a:endParaRPr>
          </a:p>
        </p:txBody>
      </p:sp>
      <p:pic>
        <p:nvPicPr>
          <p:cNvPr id="2050" name="Picture 2" descr="Image result for eating health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438150"/>
            <a:ext cx="4094735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1950"/>
            <a:ext cx="8229600" cy="857250"/>
          </a:xfrm>
        </p:spPr>
        <p:txBody>
          <a:bodyPr/>
          <a:lstStyle/>
          <a:p>
            <a:r>
              <a:rPr lang="en-US" b="1" dirty="0" smtClean="0"/>
              <a:t>Did You Know That…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49"/>
            <a:ext cx="8229600" cy="3089673"/>
          </a:xfrm>
        </p:spPr>
        <p:txBody>
          <a:bodyPr/>
          <a:lstStyle/>
          <a:p>
            <a:pPr algn="ctr">
              <a:buNone/>
            </a:pPr>
            <a:r>
              <a:rPr lang="en-MY" dirty="0" smtClean="0"/>
              <a:t>Many </a:t>
            </a:r>
            <a:r>
              <a:rPr lang="en-US" dirty="0"/>
              <a:t>of the sickness </a:t>
            </a:r>
            <a:r>
              <a:rPr lang="en-MY" dirty="0"/>
              <a:t>and diseases</a:t>
            </a:r>
            <a:r>
              <a:rPr lang="en-US" dirty="0"/>
              <a:t> that we see today are the result of indifferent</a:t>
            </a:r>
            <a:r>
              <a:rPr lang="en-MY" dirty="0"/>
              <a:t> or ignorant</a:t>
            </a:r>
            <a:r>
              <a:rPr lang="en-US" dirty="0"/>
              <a:t> attitude towards </a:t>
            </a:r>
            <a:r>
              <a:rPr lang="en-MY" dirty="0"/>
              <a:t>necessary </a:t>
            </a:r>
            <a:r>
              <a:rPr lang="en-US" dirty="0"/>
              <a:t>self-care, poor eating habits, always thinking that “it will NOT happen to me</a:t>
            </a:r>
            <a:r>
              <a:rPr lang="en-US" dirty="0" smtClean="0"/>
              <a:t>”…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3333750"/>
            <a:ext cx="8229600" cy="1371600"/>
          </a:xfrm>
        </p:spPr>
        <p:txBody>
          <a:bodyPr/>
          <a:lstStyle/>
          <a:p>
            <a:pPr>
              <a:buNone/>
            </a:pPr>
            <a:r>
              <a:rPr lang="en-MY" dirty="0"/>
              <a:t>There’s a golden old saying of “</a:t>
            </a:r>
            <a:r>
              <a:rPr lang="en-US" b="1" dirty="0">
                <a:solidFill>
                  <a:srgbClr val="FF6600"/>
                </a:solidFill>
              </a:rPr>
              <a:t>an ounce of prevention is worth a pound of cure</a:t>
            </a:r>
            <a:r>
              <a:rPr lang="en-MY" dirty="0" smtClean="0"/>
              <a:t>”</a:t>
            </a:r>
            <a:endParaRPr lang="en-US" dirty="0"/>
          </a:p>
        </p:txBody>
      </p:sp>
      <p:pic>
        <p:nvPicPr>
          <p:cNvPr id="19458" name="Picture 2" descr="Image result for preventi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28717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00150"/>
            <a:ext cx="8686800" cy="270867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3000" dirty="0"/>
              <a:t>A high percentage of people can have preventable diseases, if they have sufficient and accurate knowledge on </a:t>
            </a:r>
            <a:endParaRPr lang="en-US" sz="3000" dirty="0" smtClean="0"/>
          </a:p>
          <a:p>
            <a:pPr algn="ctr">
              <a:buNone/>
            </a:pPr>
            <a:endParaRPr lang="en-US" b="1" dirty="0"/>
          </a:p>
          <a:p>
            <a:pPr algn="ctr">
              <a:buNone/>
            </a:pPr>
            <a:r>
              <a:rPr lang="en-US" b="1" dirty="0"/>
              <a:t>N</a:t>
            </a:r>
            <a:r>
              <a:rPr lang="en-US" b="1" dirty="0" smtClean="0"/>
              <a:t>utrition </a:t>
            </a:r>
            <a:r>
              <a:rPr lang="en-US" b="1" dirty="0"/>
              <a:t>and </a:t>
            </a:r>
            <a:r>
              <a:rPr lang="en-US" b="1" dirty="0" smtClean="0"/>
              <a:t>Supplements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443</Words>
  <Application>Microsoft Office PowerPoint</Application>
  <PresentationFormat>On-screen Show (16:9)</PresentationFormat>
  <Paragraphs>64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Slide 1</vt:lpstr>
      <vt:lpstr>A Healthy Diet</vt:lpstr>
      <vt:lpstr>Slide 3</vt:lpstr>
      <vt:lpstr>Healthy Eating Helps To Prevent Conditions: </vt:lpstr>
      <vt:lpstr>Slide 5</vt:lpstr>
      <vt:lpstr>Slide 6</vt:lpstr>
      <vt:lpstr>Did You Know That…</vt:lpstr>
      <vt:lpstr>Slide 8</vt:lpstr>
      <vt:lpstr>Slide 9</vt:lpstr>
      <vt:lpstr>Slide 10</vt:lpstr>
      <vt:lpstr>Make Your Life’s Journey A Fulfilling, Joyful And A Healthy One: </vt:lpstr>
      <vt:lpstr>Mental Illness</vt:lpstr>
      <vt:lpstr>Your Mindset…</vt:lpstr>
      <vt:lpstr>Fun Facts</vt:lpstr>
      <vt:lpstr>Things That Might Interest You…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Samsung</dc:creator>
  <cp:lastModifiedBy>Samsung</cp:lastModifiedBy>
  <cp:revision>12</cp:revision>
  <dcterms:created xsi:type="dcterms:W3CDTF">2016-10-26T12:39:45Z</dcterms:created>
  <dcterms:modified xsi:type="dcterms:W3CDTF">2016-10-27T06:23:51Z</dcterms:modified>
</cp:coreProperties>
</file>