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6666FF"/>
    <a:srgbClr val="58F51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3" d="100"/>
          <a:sy n="63" d="100"/>
        </p:scale>
        <p:origin x="-883" y="-12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89796E-24B2-4E27-9094-67FCEC700A6B}" type="datetimeFigureOut">
              <a:rPr lang="en-US" smtClean="0"/>
              <a:pPr/>
              <a:t>27-Oct-16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4703F3-3A10-4148-A4C9-BA7B010CC5A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E3E15E-3307-4AF0-8133-97A2AB2D9CF3}" type="datetimeFigureOut">
              <a:rPr lang="en-US" smtClean="0"/>
              <a:pPr/>
              <a:t>27-Oct-16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E3E15E-3307-4AF0-8133-97A2AB2D9CF3}" type="datetimeFigureOut">
              <a:rPr lang="en-US" smtClean="0"/>
              <a:pPr/>
              <a:t>27-Oct-16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E3E15E-3307-4AF0-8133-97A2AB2D9CF3}" type="datetimeFigureOut">
              <a:rPr lang="en-US" smtClean="0"/>
              <a:pPr/>
              <a:t>27-Oct-16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E3E15E-3307-4AF0-8133-97A2AB2D9CF3}" type="datetimeFigureOut">
              <a:rPr lang="en-US" smtClean="0"/>
              <a:pPr/>
              <a:t>27-Oct-16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E3E15E-3307-4AF0-8133-97A2AB2D9CF3}" type="datetimeFigureOut">
              <a:rPr lang="en-US" smtClean="0"/>
              <a:pPr/>
              <a:t>27-Oct-16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E3E15E-3307-4AF0-8133-97A2AB2D9CF3}" type="datetimeFigureOut">
              <a:rPr lang="en-US" smtClean="0"/>
              <a:pPr/>
              <a:t>27-Oct-16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BE3E15E-3307-4AF0-8133-97A2AB2D9CF3}" type="datetimeFigureOut">
              <a:rPr lang="en-US" smtClean="0"/>
              <a:pPr/>
              <a:t>27-Oct-16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6E06920E-64B5-4525-8A28-A5BED53BAC3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28111" t="25000" r="13909" b="17188"/>
          <a:stretch>
            <a:fillRect/>
          </a:stretch>
        </p:blipFill>
        <p:spPr bwMode="auto">
          <a:xfrm>
            <a:off x="0" y="0"/>
            <a:ext cx="9144000" cy="5143500"/>
          </a:xfrm>
          <a:prstGeom prst="rect">
            <a:avLst/>
          </a:prstGeom>
          <a:noFill/>
          <a:ln w="9525">
            <a:noFill/>
            <a:miter lim="800000"/>
            <a:headEnd/>
            <a:tailEnd/>
          </a:ln>
          <a:effectLst/>
        </p:spPr>
      </p:pic>
      <p:sp>
        <p:nvSpPr>
          <p:cNvPr id="5" name="TextBox 4"/>
          <p:cNvSpPr txBox="1"/>
          <p:nvPr/>
        </p:nvSpPr>
        <p:spPr>
          <a:xfrm>
            <a:off x="228600" y="4324350"/>
            <a:ext cx="6172200" cy="584775"/>
          </a:xfrm>
          <a:prstGeom prst="rect">
            <a:avLst/>
          </a:prstGeom>
          <a:noFill/>
        </p:spPr>
        <p:txBody>
          <a:bodyPr wrap="square" rtlCol="0">
            <a:spAutoFit/>
          </a:bodyPr>
          <a:lstStyle/>
          <a:p>
            <a:pPr algn="ctr"/>
            <a:r>
              <a:rPr lang="en-US" sz="3200" b="1" dirty="0" smtClean="0"/>
              <a:t>Cooking Up Simple Healthy Meals</a:t>
            </a:r>
            <a:endParaRPr lang="en-US" sz="3200" b="1" dirty="0"/>
          </a:p>
        </p:txBody>
      </p:sp>
      <p:sp>
        <p:nvSpPr>
          <p:cNvPr id="1028" name="AutoShape 4" descr="Cool Smoke Backgrounds Cool mac apple background"/>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458200" cy="3886200"/>
          </a:xfrm>
        </p:spPr>
        <p:txBody>
          <a:bodyPr>
            <a:normAutofit fontScale="70000" lnSpcReduction="20000"/>
          </a:bodyPr>
          <a:lstStyle/>
          <a:p>
            <a:r>
              <a:rPr lang="en-US" sz="3400" b="1" dirty="0" smtClean="0"/>
              <a:t>Ingredients</a:t>
            </a:r>
            <a:r>
              <a:rPr lang="en-US" sz="3400" b="1" dirty="0" smtClean="0"/>
              <a:t>: </a:t>
            </a:r>
            <a:r>
              <a:rPr lang="en-US" sz="3400" dirty="0" smtClean="0"/>
              <a:t>Prepare 2 papayas, rinsed and peeled 1 medium banana, peeled and sliced 1 kiwifruit, peeled and sliced 1 cup sliced strawberries 1 (11-ounce) can mandarin oranges, drained ¾ cup low fat vanilla yogurt, 1 tablespoon honey and 2 teaspoons chopped fresh mint (optional). </a:t>
            </a:r>
          </a:p>
          <a:p>
            <a:pPr>
              <a:buNone/>
            </a:pPr>
            <a:r>
              <a:rPr lang="en-US" sz="3400" dirty="0" smtClean="0"/>
              <a:t> </a:t>
            </a:r>
          </a:p>
          <a:p>
            <a:r>
              <a:rPr lang="en-US" sz="3400" b="1" dirty="0" smtClean="0"/>
              <a:t>Preparation: </a:t>
            </a:r>
            <a:r>
              <a:rPr lang="en-US" sz="3400" dirty="0" smtClean="0"/>
              <a:t>Cut papayas in half lengthwise. Scoop out seeds. Place each half in a medium plate. Place an equal amount of banana, kiwifruit, strawberries, and oranges in each papaya half. Combine yogurt, honey and mint; mix well. Spoon over fruit before serving.</a:t>
            </a:r>
          </a:p>
          <a:p>
            <a:pPr>
              <a:buNone/>
            </a:pPr>
            <a:r>
              <a:rPr lang="en-US" sz="3400" dirty="0" smtClean="0"/>
              <a:t>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350"/>
            <a:ext cx="8229600" cy="857250"/>
          </a:xfrm>
        </p:spPr>
        <p:txBody>
          <a:bodyPr>
            <a:normAutofit/>
          </a:bodyPr>
          <a:lstStyle/>
          <a:p>
            <a:r>
              <a:rPr lang="en-US" sz="4000" b="1" dirty="0" smtClean="0"/>
              <a:t>3. Tropical Eye Opener</a:t>
            </a:r>
            <a:endParaRPr lang="en-US" sz="4000" dirty="0"/>
          </a:p>
        </p:txBody>
      </p:sp>
      <p:sp>
        <p:nvSpPr>
          <p:cNvPr id="3" name="Content Placeholder 2"/>
          <p:cNvSpPr>
            <a:spLocks noGrp="1"/>
          </p:cNvSpPr>
          <p:nvPr>
            <p:ph idx="1"/>
          </p:nvPr>
        </p:nvSpPr>
        <p:spPr/>
        <p:txBody>
          <a:bodyPr/>
          <a:lstStyle/>
          <a:p>
            <a:pPr>
              <a:buNone/>
            </a:pPr>
            <a:r>
              <a:rPr lang="en-US" dirty="0" smtClean="0"/>
              <a:t> </a:t>
            </a:r>
            <a:endParaRPr lang="en-US" dirty="0"/>
          </a:p>
        </p:txBody>
      </p:sp>
      <p:pic>
        <p:nvPicPr>
          <p:cNvPr id="4" name="Picture 3" descr="Image result for tropical fruit"/>
          <p:cNvPicPr/>
          <p:nvPr/>
        </p:nvPicPr>
        <p:blipFill>
          <a:blip r:embed="rId2"/>
          <a:srcRect/>
          <a:stretch>
            <a:fillRect/>
          </a:stretch>
        </p:blipFill>
        <p:spPr bwMode="auto">
          <a:xfrm>
            <a:off x="1447800" y="1047750"/>
            <a:ext cx="605409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733800"/>
          </a:xfrm>
        </p:spPr>
        <p:txBody>
          <a:bodyPr>
            <a:normAutofit/>
          </a:bodyPr>
          <a:lstStyle/>
          <a:p>
            <a:r>
              <a:rPr lang="en-US" sz="2400" b="1" dirty="0" smtClean="0"/>
              <a:t>Ingredients: </a:t>
            </a:r>
            <a:r>
              <a:rPr lang="en-US" sz="2400" dirty="0" smtClean="0"/>
              <a:t>Prepare mango, peeled, seeded, and cut into chunks 1 large banana, peeled and sliced 1 cup </a:t>
            </a:r>
            <a:r>
              <a:rPr lang="en-US" sz="2400" dirty="0" err="1" smtClean="0"/>
              <a:t>undrained</a:t>
            </a:r>
            <a:r>
              <a:rPr lang="en-US" sz="2400" dirty="0" smtClean="0"/>
              <a:t> pineapple chunks, ¾ cup low fat vanilla frozen yogurt and 1 cup ice </a:t>
            </a:r>
            <a:r>
              <a:rPr lang="en-US" sz="2400" dirty="0" smtClean="0"/>
              <a:t>cubes</a:t>
            </a:r>
            <a:endParaRPr lang="en-US" sz="2400" dirty="0" smtClean="0"/>
          </a:p>
          <a:p>
            <a:endParaRPr lang="en-US" sz="2400" dirty="0" smtClean="0"/>
          </a:p>
          <a:p>
            <a:r>
              <a:rPr lang="en-US" sz="2400" b="1" dirty="0" smtClean="0"/>
              <a:t>Preparation: </a:t>
            </a:r>
            <a:r>
              <a:rPr lang="en-US" sz="2400" dirty="0" smtClean="0"/>
              <a:t>Combine all ingredients in a blender container. Blend until mixture is smooth and pour into glasses and </a:t>
            </a:r>
            <a:r>
              <a:rPr lang="en-US" sz="2400" dirty="0" smtClean="0"/>
              <a:t>serve</a:t>
            </a:r>
            <a:endParaRPr lang="en-US" sz="2400" dirty="0" smtClean="0"/>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4. </a:t>
            </a:r>
            <a:r>
              <a:rPr lang="en-US" b="1" dirty="0" smtClean="0"/>
              <a:t>Chicken Tomatillo Salad</a:t>
            </a:r>
            <a:endParaRPr lang="en-US" b="1" dirty="0"/>
          </a:p>
        </p:txBody>
      </p:sp>
      <p:pic>
        <p:nvPicPr>
          <p:cNvPr id="4" name="Picture 3" descr="Image result for Chicken Tomatillo Salad"/>
          <p:cNvPicPr/>
          <p:nvPr/>
        </p:nvPicPr>
        <p:blipFill>
          <a:blip r:embed="rId2"/>
          <a:srcRect/>
          <a:stretch>
            <a:fillRect/>
          </a:stretch>
        </p:blipFill>
        <p:spPr bwMode="auto">
          <a:xfrm>
            <a:off x="1524000" y="1200150"/>
            <a:ext cx="6019800"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4350"/>
            <a:ext cx="8229600" cy="3927873"/>
          </a:xfrm>
        </p:spPr>
        <p:txBody>
          <a:bodyPr>
            <a:noAutofit/>
          </a:bodyPr>
          <a:lstStyle/>
          <a:p>
            <a:r>
              <a:rPr lang="en-US" sz="2400" dirty="0" smtClean="0"/>
              <a:t>Prepare </a:t>
            </a:r>
            <a:r>
              <a:rPr lang="en-US" sz="2400" dirty="0" smtClean="0"/>
              <a:t>the dressing with 1 cup husked and quartered tomatillos, 3 tablespoons light Italian dressing, 1 fresh Anaheim chili, seeded and chopped ¼ teaspoon ground black </a:t>
            </a:r>
            <a:r>
              <a:rPr lang="en-US" sz="2400" dirty="0" smtClean="0"/>
              <a:t>pepper</a:t>
            </a:r>
            <a:endParaRPr lang="en-US" sz="2400" dirty="0" smtClean="0"/>
          </a:p>
          <a:p>
            <a:pPr>
              <a:buNone/>
            </a:pPr>
            <a:endParaRPr lang="en-US" sz="2400" dirty="0" smtClean="0"/>
          </a:p>
          <a:p>
            <a:r>
              <a:rPr lang="en-US" sz="2400" b="1" dirty="0" smtClean="0"/>
              <a:t>Ingredients: </a:t>
            </a:r>
            <a:r>
              <a:rPr lang="en-US" sz="2400" dirty="0" smtClean="0"/>
              <a:t>As for the salad itself, get ready 2 cups chopped, cooked chicken or turkey 1 cup chopped red bell pepper, 1 cup frozen corn, thawed, 1 cup chopped carrots 4 green onions and sliced ¼ cup chopped fresh </a:t>
            </a:r>
            <a:r>
              <a:rPr lang="en-US" sz="2400" dirty="0" smtClean="0"/>
              <a:t>cilantro. In </a:t>
            </a:r>
            <a:r>
              <a:rPr lang="en-US" sz="2400" dirty="0" smtClean="0"/>
              <a:t>a blender or food processor container, purée tomatillos with dressing, Anaheim chili, and ground black pepper; set </a:t>
            </a:r>
            <a:r>
              <a:rPr lang="en-US" sz="2400" dirty="0" smtClean="0"/>
              <a:t>aside</a:t>
            </a:r>
            <a:endParaRPr lang="en-US" sz="2400" dirty="0" smtClean="0"/>
          </a:p>
          <a:p>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0550"/>
            <a:ext cx="8229600" cy="3394472"/>
          </a:xfrm>
        </p:spPr>
        <p:txBody>
          <a:bodyPr>
            <a:normAutofit/>
          </a:bodyPr>
          <a:lstStyle/>
          <a:p>
            <a:r>
              <a:rPr lang="en-US" sz="2400" b="1" dirty="0" smtClean="0"/>
              <a:t>Preparation</a:t>
            </a:r>
            <a:r>
              <a:rPr lang="en-US" sz="2400" b="1" dirty="0" smtClean="0"/>
              <a:t>: </a:t>
            </a:r>
            <a:r>
              <a:rPr lang="en-US" sz="2400" dirty="0" smtClean="0"/>
              <a:t>Combine all salad ingredients in a large bowl and </a:t>
            </a:r>
            <a:r>
              <a:rPr lang="en-US" sz="2400" dirty="0" smtClean="0"/>
              <a:t>toss. Drizzle </a:t>
            </a:r>
            <a:r>
              <a:rPr lang="en-US" sz="2400" dirty="0" smtClean="0"/>
              <a:t>dressing over salad and toss well to coat. And then cover and chill for 20 minutes or make a day ahead to allow </a:t>
            </a:r>
            <a:r>
              <a:rPr lang="en-US" sz="2400" dirty="0" err="1" smtClean="0"/>
              <a:t>flavours</a:t>
            </a:r>
            <a:r>
              <a:rPr lang="en-US" sz="2400" dirty="0" smtClean="0"/>
              <a:t> to blend and serve on lettuce-lined plates or bowls</a:t>
            </a:r>
            <a:r>
              <a:rPr lang="en-US" sz="2400" dirty="0" smtClean="0"/>
              <a:t>.   </a:t>
            </a:r>
            <a:endParaRPr lang="en-US" sz="2400" dirty="0"/>
          </a:p>
        </p:txBody>
      </p:sp>
      <p:pic>
        <p:nvPicPr>
          <p:cNvPr id="74754" name="Picture 2" descr="Image result for SALAD INGREDIENTS"/>
          <p:cNvPicPr>
            <a:picLocks noChangeAspect="1" noChangeArrowheads="1"/>
          </p:cNvPicPr>
          <p:nvPr/>
        </p:nvPicPr>
        <p:blipFill>
          <a:blip r:embed="rId2" cstate="print"/>
          <a:srcRect t="6211" r="1752"/>
          <a:stretch>
            <a:fillRect/>
          </a:stretch>
        </p:blipFill>
        <p:spPr bwMode="auto">
          <a:xfrm>
            <a:off x="4114800" y="2266950"/>
            <a:ext cx="4572000" cy="287655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normAutofit/>
          </a:bodyPr>
          <a:lstStyle/>
          <a:p>
            <a:r>
              <a:rPr lang="en-US" sz="4000" b="1" dirty="0" smtClean="0"/>
              <a:t>5. Corn and Green Chili Salad</a:t>
            </a:r>
            <a:endParaRPr lang="en-US" sz="4000" dirty="0"/>
          </a:p>
        </p:txBody>
      </p:sp>
      <p:pic>
        <p:nvPicPr>
          <p:cNvPr id="4" name="Picture 3" descr="Image result for Corn and Green Chili Salad"/>
          <p:cNvPicPr/>
          <p:nvPr/>
        </p:nvPicPr>
        <p:blipFill>
          <a:blip r:embed="rId2"/>
          <a:srcRect/>
          <a:stretch>
            <a:fillRect/>
          </a:stretch>
        </p:blipFill>
        <p:spPr bwMode="auto">
          <a:xfrm>
            <a:off x="1600200" y="1200150"/>
            <a:ext cx="6019800" cy="3657600"/>
          </a:xfrm>
          <a:prstGeom prst="rect">
            <a:avLst/>
          </a:prstGeom>
          <a:noFill/>
          <a:ln w="28575" cmpd="sng">
            <a:solidFill>
              <a:srgbClr val="000000"/>
            </a:solid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2950"/>
            <a:ext cx="8229600" cy="3775473"/>
          </a:xfrm>
        </p:spPr>
        <p:txBody>
          <a:bodyPr>
            <a:normAutofit fontScale="92500" lnSpcReduction="10000"/>
          </a:bodyPr>
          <a:lstStyle/>
          <a:p>
            <a:r>
              <a:rPr lang="en-US" sz="2600" b="1" dirty="0" smtClean="0"/>
              <a:t>Ingredients: </a:t>
            </a:r>
            <a:r>
              <a:rPr lang="en-US" sz="2600" dirty="0" smtClean="0"/>
              <a:t>All you need are 2 cups frozen corn, thawed 1 (10-ounce) can diced tomatoes with green chilies, drained ½ tablespoon vegetable oil, 1 tablespoon lime juice, 1 ⁄3 cup sliced green onions and 2 tablespoons chopped fresh cilantro. </a:t>
            </a:r>
          </a:p>
          <a:p>
            <a:pPr>
              <a:buNone/>
            </a:pPr>
            <a:endParaRPr lang="en-US" sz="2600" dirty="0" smtClean="0"/>
          </a:p>
          <a:p>
            <a:r>
              <a:rPr lang="en-US" sz="2600" b="1" dirty="0" smtClean="0"/>
              <a:t>Preparation: </a:t>
            </a:r>
            <a:r>
              <a:rPr lang="en-US" sz="2600" dirty="0" smtClean="0"/>
              <a:t>Combine all ingredients in a medium bowl; mix well and serve.</a:t>
            </a:r>
          </a:p>
          <a:p>
            <a:pPr>
              <a:buNone/>
            </a:pPr>
            <a:r>
              <a:rPr lang="en-US" dirty="0" smtClean="0"/>
              <a:t/>
            </a:r>
            <a:br>
              <a:rPr lang="en-US" dirty="0" smtClean="0"/>
            </a:br>
            <a:r>
              <a:rPr lang="en-US" dirty="0" smtClean="0"/>
              <a:t>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a:t>
            </a:r>
            <a:r>
              <a:rPr lang="en-US" b="1" dirty="0" smtClean="0"/>
              <a:t>Avocado Garden Salad</a:t>
            </a:r>
            <a:endParaRPr lang="en-US" dirty="0"/>
          </a:p>
        </p:txBody>
      </p:sp>
      <p:pic>
        <p:nvPicPr>
          <p:cNvPr id="4" name="Content Placeholder 3" descr="Image result for Avocado Garden Salad"/>
          <p:cNvPicPr>
            <a:picLocks noGrp="1"/>
          </p:cNvPicPr>
          <p:nvPr>
            <p:ph idx="1"/>
          </p:nvPr>
        </p:nvPicPr>
        <p:blipFill>
          <a:blip r:embed="rId2"/>
          <a:srcRect/>
          <a:stretch>
            <a:fillRect/>
          </a:stretch>
        </p:blipFill>
        <p:spPr bwMode="auto">
          <a:xfrm>
            <a:off x="1752600" y="1200150"/>
            <a:ext cx="5943600" cy="3657600"/>
          </a:xfrm>
          <a:prstGeom prst="rect">
            <a:avLst/>
          </a:prstGeom>
          <a:noFill/>
          <a:ln w="28575" cmpd="sng">
            <a:solidFill>
              <a:srgbClr val="000000"/>
            </a:solid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0550"/>
            <a:ext cx="8229600" cy="4038600"/>
          </a:xfrm>
        </p:spPr>
        <p:txBody>
          <a:bodyPr>
            <a:normAutofit fontScale="70000" lnSpcReduction="20000"/>
          </a:bodyPr>
          <a:lstStyle/>
          <a:p>
            <a:r>
              <a:rPr lang="en-US" b="1" dirty="0" smtClean="0"/>
              <a:t>Ingredients: </a:t>
            </a:r>
            <a:r>
              <a:rPr lang="en-US" dirty="0" smtClean="0"/>
              <a:t>Prepare 6 cups torn or cut mixed salad greens, 3 medium tomatoes, chopped, 5 green onions, chopped 1 small cucumber, peeled and chopped 2 tablespoons lemon juice, 1 ⁄3 teaspoon garlic powder, ½ teaspoon ground black pepper, ½ teaspoon salt and 1 large avocado, peeled. Mix salad greens, tomatoes, onions, and cucumber in a large serving bowl. </a:t>
            </a:r>
          </a:p>
          <a:p>
            <a:pPr>
              <a:buNone/>
            </a:pPr>
            <a:endParaRPr lang="en-US" dirty="0" smtClean="0"/>
          </a:p>
          <a:p>
            <a:r>
              <a:rPr lang="en-US" b="1" dirty="0" smtClean="0"/>
              <a:t>Preparation: </a:t>
            </a:r>
            <a:r>
              <a:rPr lang="en-US" dirty="0" smtClean="0"/>
              <a:t>In a small bowl, mix lemon juice, garlic powder, ground black pepper, and salt. Pour over salad mixture and toss together. Cut avocado in half lengthwise. Remove pit and peel avocado halves. Slice into thin wedges, about 1/8-inch thick. Arrange avocado slices on top of salad and serve immediately.</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05400" y="1047750"/>
            <a:ext cx="3581400" cy="3886200"/>
          </a:xfrm>
        </p:spPr>
        <p:txBody>
          <a:bodyPr>
            <a:normAutofit/>
          </a:bodyPr>
          <a:lstStyle/>
          <a:p>
            <a:pPr algn="ctr">
              <a:buNone/>
            </a:pPr>
            <a:r>
              <a:rPr lang="en-US" dirty="0" smtClean="0"/>
              <a:t>Have </a:t>
            </a:r>
            <a:r>
              <a:rPr lang="en-US" dirty="0" smtClean="0"/>
              <a:t>you ever wondered why it's </a:t>
            </a:r>
            <a:r>
              <a:rPr lang="en-US" b="1" dirty="0" smtClean="0"/>
              <a:t>so important </a:t>
            </a:r>
            <a:r>
              <a:rPr lang="en-US" dirty="0" smtClean="0"/>
              <a:t>to </a:t>
            </a:r>
            <a:r>
              <a:rPr lang="en-US" b="1" dirty="0" smtClean="0">
                <a:solidFill>
                  <a:srgbClr val="FF6600"/>
                </a:solidFill>
              </a:rPr>
              <a:t>Prepare Your Own Meals At Home</a:t>
            </a:r>
            <a:r>
              <a:rPr lang="en-US" dirty="0" smtClean="0"/>
              <a:t>?</a:t>
            </a:r>
            <a:endParaRPr lang="en-US" dirty="0"/>
          </a:p>
        </p:txBody>
      </p:sp>
      <p:pic>
        <p:nvPicPr>
          <p:cNvPr id="71682" name="Picture 2" descr="Image result for PREPARE OWN MEALS"/>
          <p:cNvPicPr>
            <a:picLocks noChangeAspect="1" noChangeArrowheads="1"/>
          </p:cNvPicPr>
          <p:nvPr/>
        </p:nvPicPr>
        <p:blipFill>
          <a:blip r:embed="rId2"/>
          <a:srcRect l="9632" r="7810"/>
          <a:stretch>
            <a:fillRect/>
          </a:stretch>
        </p:blipFill>
        <p:spPr bwMode="auto">
          <a:xfrm>
            <a:off x="0" y="0"/>
            <a:ext cx="4572000" cy="5143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90550"/>
            <a:ext cx="8915400" cy="857250"/>
          </a:xfrm>
        </p:spPr>
        <p:txBody>
          <a:bodyPr>
            <a:normAutofit fontScale="90000"/>
          </a:bodyPr>
          <a:lstStyle/>
          <a:p>
            <a:r>
              <a:rPr lang="en-US" sz="4000" b="1" dirty="0" smtClean="0"/>
              <a:t>7. Rosemary Lemon Chicken </a:t>
            </a:r>
            <a:r>
              <a:rPr lang="en-US" sz="4000" b="1" dirty="0" smtClean="0"/>
              <a:t>with</a:t>
            </a:r>
            <a:br>
              <a:rPr lang="en-US" sz="4000" b="1" dirty="0" smtClean="0"/>
            </a:br>
            <a:r>
              <a:rPr lang="en-US" sz="4000" b="1" dirty="0" smtClean="0"/>
              <a:t> </a:t>
            </a:r>
            <a:r>
              <a:rPr lang="en-US" sz="4000" b="1" dirty="0" smtClean="0"/>
              <a:t>Vegetables</a:t>
            </a:r>
            <a:r>
              <a:rPr lang="en-US" dirty="0" smtClean="0"/>
              <a:t/>
            </a:r>
            <a:br>
              <a:rPr lang="en-US" dirty="0" smtClean="0"/>
            </a:br>
            <a:endParaRPr lang="en-US" dirty="0"/>
          </a:p>
        </p:txBody>
      </p:sp>
      <p:pic>
        <p:nvPicPr>
          <p:cNvPr id="4" name="Picture 3" descr="Image result for Rosemary Lemon Chicken with Vegetables"/>
          <p:cNvPicPr/>
          <p:nvPr/>
        </p:nvPicPr>
        <p:blipFill>
          <a:blip r:embed="rId2"/>
          <a:srcRect/>
          <a:stretch>
            <a:fillRect/>
          </a:stretch>
        </p:blipFill>
        <p:spPr bwMode="auto">
          <a:xfrm>
            <a:off x="1752600" y="1428750"/>
            <a:ext cx="5791200" cy="3429000"/>
          </a:xfrm>
          <a:prstGeom prst="rect">
            <a:avLst/>
          </a:prstGeom>
          <a:noFill/>
          <a:ln w="28575" cmpd="sng">
            <a:solidFill>
              <a:srgbClr val="000000"/>
            </a:solid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76350"/>
            <a:ext cx="8229600" cy="3657600"/>
          </a:xfrm>
        </p:spPr>
        <p:txBody>
          <a:bodyPr>
            <a:normAutofit lnSpcReduction="10000"/>
          </a:bodyPr>
          <a:lstStyle/>
          <a:p>
            <a:r>
              <a:rPr lang="en-US" sz="2400" b="1" dirty="0" smtClean="0"/>
              <a:t>Ingredients</a:t>
            </a:r>
            <a:r>
              <a:rPr lang="en-US" sz="2400" b="1" dirty="0" smtClean="0"/>
              <a:t>: </a:t>
            </a:r>
            <a:r>
              <a:rPr lang="en-US" sz="2400" dirty="0" smtClean="0"/>
              <a:t>Prepare ½ pound small red potatoes (about 3 potatoes), rinsed and cubed 1½ cups baby carrots, 1 cup green beans, trimmed 2 boneless, skinless chicken breasts, halved (about 1 pound) 1 tablespoon olive oil, ¼ cup lemon juice, divided 2 tablespoons honey, 1 tablespoon chopped fresh rosemary or 1 teaspoon dried rosemary, 1 teaspoon grated lemon peel and ¼ teaspoon ground black pepper. </a:t>
            </a:r>
          </a:p>
          <a:p>
            <a:pPr>
              <a:buNone/>
            </a:pPr>
            <a:endParaRPr lang="en-US" dirty="0" smtClean="0"/>
          </a:p>
          <a:p>
            <a:pPr>
              <a:buNone/>
            </a:pPr>
            <a:r>
              <a:rPr lang="en-US" b="1" dirty="0" smtClean="0"/>
              <a:t> </a:t>
            </a:r>
            <a:endParaRPr lang="en-US" dirty="0" smtClean="0"/>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699273"/>
          </a:xfrm>
        </p:spPr>
        <p:txBody>
          <a:bodyPr>
            <a:normAutofit fontScale="92500" lnSpcReduction="10000"/>
          </a:bodyPr>
          <a:lstStyle/>
          <a:p>
            <a:r>
              <a:rPr lang="en-US" sz="2600" b="1" dirty="0" smtClean="0"/>
              <a:t>Preparation: </a:t>
            </a:r>
            <a:r>
              <a:rPr lang="en-US" sz="2600" dirty="0" smtClean="0"/>
              <a:t>In a medium pot, bring 8 cups of water to a boil. Add potatoes, carrots, and green beans and cook for 5 minutes; drain and set aside. Cut chicken breasts in half. Place olive oil and chicken breasts in a medium skillet; cook over medium heat for 5 minutes on each side. </a:t>
            </a:r>
            <a:endParaRPr lang="en-US" sz="2600" dirty="0" smtClean="0"/>
          </a:p>
          <a:p>
            <a:endParaRPr lang="en-US" sz="2600" dirty="0" smtClean="0"/>
          </a:p>
          <a:p>
            <a:pPr>
              <a:buNone/>
            </a:pPr>
            <a:r>
              <a:rPr lang="en-US" sz="2600" dirty="0" smtClean="0"/>
              <a:t>     Add </a:t>
            </a:r>
            <a:r>
              <a:rPr lang="en-US" sz="2600" dirty="0" smtClean="0"/>
              <a:t>potatoes, carrots, green beans, and all remaining ingredients to skillet, except 2 tablespoons lemon juice. Cook over low heat for 5 minutes more or until chicken is fully cooked. Add remaining lemon juice to taste and serve.</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8. Spaghetti with Turkey Meat Sauce</a:t>
            </a:r>
            <a:endParaRPr lang="en-US" sz="3600" dirty="0"/>
          </a:p>
        </p:txBody>
      </p:sp>
      <p:pic>
        <p:nvPicPr>
          <p:cNvPr id="4" name="Picture 3" descr="Image result for Spaghetti with Turkey Meat Sauce"/>
          <p:cNvPicPr/>
          <p:nvPr/>
        </p:nvPicPr>
        <p:blipFill>
          <a:blip r:embed="rId2"/>
          <a:srcRect/>
          <a:stretch>
            <a:fillRect/>
          </a:stretch>
        </p:blipFill>
        <p:spPr bwMode="auto">
          <a:xfrm>
            <a:off x="1524000" y="1123950"/>
            <a:ext cx="5867400"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p:spPr>
        <p:txBody>
          <a:bodyPr>
            <a:normAutofit fontScale="62500" lnSpcReduction="20000"/>
          </a:bodyPr>
          <a:lstStyle/>
          <a:p>
            <a:r>
              <a:rPr lang="en-US" b="1" dirty="0" smtClean="0"/>
              <a:t>Ingredients: </a:t>
            </a:r>
            <a:r>
              <a:rPr lang="en-US" dirty="0" smtClean="0"/>
              <a:t>You need a non-stick cooking spray, ¾ pound lean ground turkey, 2 (14½-ounce) cans diced tomatoes, juice reserved. 1 green bell pepper, finely chopped, 1 cup finely chopped onion, 2 cloves garlic, finely chopped, 1 teaspoon crushed dried oregano, 1 teaspoon ground black pepper and 1 pound spaghetti noodles. </a:t>
            </a:r>
            <a:endParaRPr lang="en-US" dirty="0" smtClean="0"/>
          </a:p>
          <a:p>
            <a:endParaRPr lang="en-US" dirty="0" smtClean="0"/>
          </a:p>
          <a:p>
            <a:r>
              <a:rPr lang="en-US" b="1" dirty="0" smtClean="0"/>
              <a:t>Preparation: </a:t>
            </a:r>
            <a:r>
              <a:rPr lang="en-US" dirty="0" smtClean="0"/>
              <a:t>Spray a large skillet with non-stick cooking spray. Preheat skillet over medium heat. Add turkey and cook, stirring occasionally for 5 to 10 minutes or until cooked through. Drain fat. Stir in tomatoes with their juice, bell pepper, onion, garlic, oregano, and ground black pepper. Bring to a boil and reduce heat. Cover and simmer for 15 minutes, stirring occasionally. Meanwhile, cook spaghetti according to package directions; drain well. Serve sauce over spaghetti.</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0"/>
            <a:ext cx="8229600" cy="857250"/>
          </a:xfrm>
        </p:spPr>
        <p:txBody>
          <a:bodyPr>
            <a:noAutofit/>
          </a:bodyPr>
          <a:lstStyle/>
          <a:p>
            <a:r>
              <a:rPr lang="en-US" sz="3600" b="1" dirty="0" smtClean="0"/>
              <a:t>Why Prepare Your Own Meals At Home</a:t>
            </a:r>
            <a:r>
              <a:rPr lang="en-US" sz="3600" b="1" dirty="0" smtClean="0"/>
              <a:t>?</a:t>
            </a:r>
            <a:br>
              <a:rPr lang="en-US" sz="3600" b="1" dirty="0" smtClean="0"/>
            </a:br>
            <a:endParaRPr lang="en-US" sz="3600" b="1" dirty="0"/>
          </a:p>
        </p:txBody>
      </p:sp>
      <p:sp>
        <p:nvSpPr>
          <p:cNvPr id="3" name="Content Placeholder 2"/>
          <p:cNvSpPr>
            <a:spLocks noGrp="1"/>
          </p:cNvSpPr>
          <p:nvPr>
            <p:ph idx="1"/>
          </p:nvPr>
        </p:nvSpPr>
        <p:spPr>
          <a:xfrm>
            <a:off x="457200" y="1200150"/>
            <a:ext cx="8229600" cy="3657599"/>
          </a:xfrm>
        </p:spPr>
        <p:txBody>
          <a:bodyPr>
            <a:normAutofit fontScale="92500" lnSpcReduction="20000"/>
          </a:bodyPr>
          <a:lstStyle/>
          <a:p>
            <a:r>
              <a:rPr lang="en-US" sz="2600" dirty="0" smtClean="0"/>
              <a:t>It </a:t>
            </a:r>
            <a:r>
              <a:rPr lang="en-US" sz="2600" dirty="0" smtClean="0"/>
              <a:t>allows you to control the amount of salt and oil you use in your </a:t>
            </a:r>
            <a:r>
              <a:rPr lang="en-US" sz="2600" dirty="0" smtClean="0"/>
              <a:t>recipes</a:t>
            </a:r>
          </a:p>
          <a:p>
            <a:endParaRPr lang="en-US" sz="2600" dirty="0" smtClean="0"/>
          </a:p>
          <a:p>
            <a:r>
              <a:rPr lang="en-US" sz="2600" dirty="0" smtClean="0"/>
              <a:t>This </a:t>
            </a:r>
            <a:r>
              <a:rPr lang="en-US" sz="2600" dirty="0" smtClean="0"/>
              <a:t>in turn reduces the possibility of clogged arteries and weight </a:t>
            </a:r>
            <a:r>
              <a:rPr lang="en-US" sz="2600" dirty="0" smtClean="0"/>
              <a:t>gain</a:t>
            </a:r>
          </a:p>
          <a:p>
            <a:endParaRPr lang="en-US" sz="2600" dirty="0" smtClean="0"/>
          </a:p>
          <a:p>
            <a:r>
              <a:rPr lang="en-US" sz="2600" dirty="0" smtClean="0"/>
              <a:t>It helps to save time and money and provides </a:t>
            </a:r>
            <a:r>
              <a:rPr lang="en-US" sz="2600" dirty="0" smtClean="0"/>
              <a:t>a way to create meals with a balance of fat, protein and carbohydrates, plus all the essential vitamins and minerals needed for the child and adult's </a:t>
            </a:r>
            <a:r>
              <a:rPr lang="en-US" sz="2600" dirty="0" smtClean="0"/>
              <a:t>body</a:t>
            </a:r>
            <a:endParaRPr lang="en-US" sz="2600" dirty="0" smtClean="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71450"/>
            <a:ext cx="8229600" cy="647700"/>
          </a:xfrm>
        </p:spPr>
        <p:txBody>
          <a:bodyPr>
            <a:normAutofit fontScale="90000"/>
          </a:bodyPr>
          <a:lstStyle/>
          <a:p>
            <a:r>
              <a:rPr lang="en-US" b="1" dirty="0" smtClean="0"/>
              <a:t>Meal Planning</a:t>
            </a:r>
            <a:endParaRPr lang="en-US" b="1" dirty="0"/>
          </a:p>
        </p:txBody>
      </p:sp>
      <p:pic>
        <p:nvPicPr>
          <p:cNvPr id="72706" name="Picture 2" descr="Image result for meal planning"/>
          <p:cNvPicPr>
            <a:picLocks noChangeAspect="1" noChangeArrowheads="1"/>
          </p:cNvPicPr>
          <p:nvPr/>
        </p:nvPicPr>
        <p:blipFill>
          <a:blip r:embed="rId2"/>
          <a:srcRect/>
          <a:stretch>
            <a:fillRect/>
          </a:stretch>
        </p:blipFill>
        <p:spPr bwMode="auto">
          <a:xfrm>
            <a:off x="1610588" y="971550"/>
            <a:ext cx="6085612" cy="381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normAutofit/>
          </a:bodyPr>
          <a:lstStyle/>
          <a:p>
            <a:r>
              <a:rPr lang="en-US" sz="4000" b="1" dirty="0" smtClean="0"/>
              <a:t>Benefits Of Meal Planning</a:t>
            </a:r>
            <a:endParaRPr lang="en-US" sz="4000" b="1" dirty="0"/>
          </a:p>
        </p:txBody>
      </p:sp>
      <p:sp>
        <p:nvSpPr>
          <p:cNvPr id="3" name="Content Placeholder 2"/>
          <p:cNvSpPr>
            <a:spLocks noGrp="1"/>
          </p:cNvSpPr>
          <p:nvPr>
            <p:ph idx="1"/>
          </p:nvPr>
        </p:nvSpPr>
        <p:spPr>
          <a:xfrm>
            <a:off x="457200" y="1581150"/>
            <a:ext cx="8229600" cy="3124200"/>
          </a:xfrm>
        </p:spPr>
        <p:txBody>
          <a:bodyPr/>
          <a:lstStyle/>
          <a:p>
            <a:pPr lvl="0"/>
            <a:r>
              <a:rPr lang="en-US" sz="2800" dirty="0" smtClean="0"/>
              <a:t> </a:t>
            </a:r>
            <a:r>
              <a:rPr lang="en-US" sz="2800" dirty="0" smtClean="0"/>
              <a:t>Add variety </a:t>
            </a:r>
          </a:p>
          <a:p>
            <a:pPr lvl="0"/>
            <a:r>
              <a:rPr lang="en-US" sz="2800" dirty="0" smtClean="0"/>
              <a:t>Eliminating the Last Minute Stress</a:t>
            </a:r>
          </a:p>
          <a:p>
            <a:pPr lvl="0"/>
            <a:r>
              <a:rPr lang="en-US" sz="2800" dirty="0" smtClean="0"/>
              <a:t>Making Shopping Easier</a:t>
            </a:r>
          </a:p>
          <a:p>
            <a:pPr lvl="0"/>
            <a:r>
              <a:rPr lang="en-US" sz="2800" dirty="0" smtClean="0"/>
              <a:t>Saving Time and Money</a:t>
            </a:r>
          </a:p>
          <a:p>
            <a:pPr lvl="0"/>
            <a:r>
              <a:rPr lang="en-US" sz="2800" dirty="0" smtClean="0"/>
              <a:t>Helping You Avoid Unhealthy Choices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Recipes</a:t>
            </a:r>
            <a:endParaRPr lang="en-US" dirty="0"/>
          </a:p>
        </p:txBody>
      </p:sp>
      <p:sp>
        <p:nvSpPr>
          <p:cNvPr id="3" name="Content Placeholder 2"/>
          <p:cNvSpPr>
            <a:spLocks noGrp="1"/>
          </p:cNvSpPr>
          <p:nvPr>
            <p:ph idx="1"/>
          </p:nvPr>
        </p:nvSpPr>
        <p:spPr>
          <a:xfrm>
            <a:off x="457200" y="1352550"/>
            <a:ext cx="8229600" cy="3394472"/>
          </a:xfrm>
        </p:spPr>
        <p:txBody>
          <a:bodyPr>
            <a:normAutofit fontScale="85000" lnSpcReduction="20000"/>
          </a:bodyPr>
          <a:lstStyle/>
          <a:p>
            <a:pPr>
              <a:buNone/>
            </a:pPr>
            <a:r>
              <a:rPr lang="en-US" dirty="0" smtClean="0"/>
              <a:t>1. Breakfast Fruits Cup</a:t>
            </a:r>
          </a:p>
          <a:p>
            <a:pPr>
              <a:buNone/>
            </a:pPr>
            <a:r>
              <a:rPr lang="en-US" dirty="0" smtClean="0"/>
              <a:t>2. Papaya Boat</a:t>
            </a:r>
          </a:p>
          <a:p>
            <a:pPr>
              <a:buNone/>
            </a:pPr>
            <a:r>
              <a:rPr lang="en-US" dirty="0" smtClean="0"/>
              <a:t>3. Tropical Eye Opener</a:t>
            </a:r>
          </a:p>
          <a:p>
            <a:pPr>
              <a:buNone/>
            </a:pPr>
            <a:r>
              <a:rPr lang="en-US" dirty="0" smtClean="0"/>
              <a:t>4. Chicken Tomatillo Salad</a:t>
            </a:r>
          </a:p>
          <a:p>
            <a:pPr>
              <a:buNone/>
            </a:pPr>
            <a:r>
              <a:rPr lang="en-US" dirty="0" smtClean="0"/>
              <a:t>5. Corn and Green Chili Salad</a:t>
            </a:r>
          </a:p>
          <a:p>
            <a:pPr>
              <a:buNone/>
            </a:pPr>
            <a:r>
              <a:rPr lang="en-US" dirty="0" smtClean="0"/>
              <a:t>6. Avocado Garden Salad</a:t>
            </a:r>
          </a:p>
          <a:p>
            <a:pPr>
              <a:buNone/>
            </a:pPr>
            <a:r>
              <a:rPr lang="en-US" dirty="0" smtClean="0"/>
              <a:t>7. Rosemary Lemon Chicken with Vegetables</a:t>
            </a:r>
          </a:p>
          <a:p>
            <a:pPr>
              <a:buNone/>
            </a:pPr>
            <a:r>
              <a:rPr lang="en-US" dirty="0" smtClean="0"/>
              <a:t>8. Spaghetti with Turkey Meat Sauce</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09550"/>
            <a:ext cx="8229600" cy="857250"/>
          </a:xfrm>
        </p:spPr>
        <p:txBody>
          <a:bodyPr>
            <a:normAutofit/>
          </a:bodyPr>
          <a:lstStyle/>
          <a:p>
            <a:r>
              <a:rPr lang="en-US" sz="4000" b="1" dirty="0" smtClean="0"/>
              <a:t>1. Breakfast Fruits Cup</a:t>
            </a:r>
            <a:endParaRPr lang="en-US" sz="4000" dirty="0"/>
          </a:p>
        </p:txBody>
      </p:sp>
      <p:pic>
        <p:nvPicPr>
          <p:cNvPr id="4" name="Picture 3" descr="Image result for Fruits Cup"/>
          <p:cNvPicPr/>
          <p:nvPr/>
        </p:nvPicPr>
        <p:blipFill>
          <a:blip r:embed="rId2"/>
          <a:srcRect/>
          <a:stretch>
            <a:fillRect/>
          </a:stretch>
        </p:blipFill>
        <p:spPr bwMode="auto">
          <a:xfrm>
            <a:off x="1524000" y="1276350"/>
            <a:ext cx="6027420" cy="3505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876300"/>
            <a:ext cx="8229600" cy="4267200"/>
          </a:xfrm>
        </p:spPr>
        <p:txBody>
          <a:bodyPr>
            <a:normAutofit/>
          </a:bodyPr>
          <a:lstStyle/>
          <a:p>
            <a:r>
              <a:rPr lang="en-US" sz="2400" b="1" dirty="0" smtClean="0"/>
              <a:t>Ingredients: </a:t>
            </a:r>
            <a:r>
              <a:rPr lang="en-US" sz="2400" dirty="0" smtClean="0"/>
              <a:t>All you need are 2 oranges, peeled, seeded, and sliced into bite-size pieces 1 medium banana, peeled and sliced 1 tablespoon raisins 1/3 cup low fat vanilla yogurt and ½ teaspoon ground </a:t>
            </a:r>
            <a:r>
              <a:rPr lang="en-US" sz="2400" dirty="0" smtClean="0"/>
              <a:t>cinnamon</a:t>
            </a:r>
            <a:endParaRPr lang="en-US" sz="2400" dirty="0" smtClean="0"/>
          </a:p>
          <a:p>
            <a:endParaRPr lang="en-US" sz="2400" dirty="0" smtClean="0"/>
          </a:p>
          <a:p>
            <a:r>
              <a:rPr lang="en-US" sz="2400" b="1" dirty="0" smtClean="0"/>
              <a:t>Preparation: </a:t>
            </a:r>
            <a:r>
              <a:rPr lang="en-US" sz="2400" dirty="0" smtClean="0"/>
              <a:t>First, in a small bowl, combine fruit. And then, divide fruit equally into 4 bowls. Lastly, put a rounded tablespoon of low fat yogurt over fruit in each bowl, and sprinkle equal amounts of ground cinnamon before </a:t>
            </a:r>
            <a:r>
              <a:rPr lang="en-US" sz="2400" dirty="0" smtClean="0"/>
              <a:t>serving</a:t>
            </a:r>
            <a:endParaRPr lang="en-US" sz="2400" dirty="0" smtClean="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857250"/>
          </a:xfrm>
        </p:spPr>
        <p:txBody>
          <a:bodyPr>
            <a:normAutofit fontScale="90000"/>
          </a:bodyPr>
          <a:lstStyle/>
          <a:p>
            <a:r>
              <a:rPr lang="en-US" b="1" dirty="0" smtClean="0"/>
              <a:t>2. Papaya Boat</a:t>
            </a:r>
            <a:r>
              <a:rPr lang="en-US" dirty="0" smtClean="0"/>
              <a:t/>
            </a:r>
            <a:br>
              <a:rPr lang="en-US" dirty="0" smtClean="0"/>
            </a:br>
            <a:endParaRPr lang="en-US" dirty="0"/>
          </a:p>
        </p:txBody>
      </p:sp>
      <p:pic>
        <p:nvPicPr>
          <p:cNvPr id="5" name="Picture 4" descr="Image result for papaya boat"/>
          <p:cNvPicPr/>
          <p:nvPr/>
        </p:nvPicPr>
        <p:blipFill>
          <a:blip r:embed="rId2"/>
          <a:srcRect/>
          <a:stretch>
            <a:fillRect/>
          </a:stretch>
        </p:blipFill>
        <p:spPr bwMode="auto">
          <a:xfrm>
            <a:off x="1676400" y="1047750"/>
            <a:ext cx="6019800" cy="3733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2496</TotalTime>
  <Words>1107</Words>
  <Application>Microsoft Office PowerPoint</Application>
  <PresentationFormat>On-screen Show (16:9)</PresentationFormat>
  <Paragraphs>63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Slide 2</vt:lpstr>
      <vt:lpstr>Why Prepare Your Own Meals At Home? </vt:lpstr>
      <vt:lpstr>Meal Planning</vt:lpstr>
      <vt:lpstr>Benefits Of Meal Planning</vt:lpstr>
      <vt:lpstr>The Recipes</vt:lpstr>
      <vt:lpstr>1. Breakfast Fruits Cup</vt:lpstr>
      <vt:lpstr>Slide 8</vt:lpstr>
      <vt:lpstr>2. Papaya Boat </vt:lpstr>
      <vt:lpstr>Slide 10</vt:lpstr>
      <vt:lpstr>3. Tropical Eye Opener</vt:lpstr>
      <vt:lpstr>Slide 12</vt:lpstr>
      <vt:lpstr>4. Chicken Tomatillo Salad</vt:lpstr>
      <vt:lpstr>Slide 14</vt:lpstr>
      <vt:lpstr>Slide 15</vt:lpstr>
      <vt:lpstr>5. Corn and Green Chili Salad</vt:lpstr>
      <vt:lpstr>Slide 17</vt:lpstr>
      <vt:lpstr>6. Avocado Garden Salad</vt:lpstr>
      <vt:lpstr>Slide 19</vt:lpstr>
      <vt:lpstr>7. Rosemary Lemon Chicken with  Vegetables </vt:lpstr>
      <vt:lpstr>Slide 21</vt:lpstr>
      <vt:lpstr>Slide 22</vt:lpstr>
      <vt:lpstr>8. Spaghetti with Turkey Meat Sauce</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Samsung</cp:lastModifiedBy>
  <cp:revision>88</cp:revision>
  <dcterms:created xsi:type="dcterms:W3CDTF">2016-10-26T12:39:45Z</dcterms:created>
  <dcterms:modified xsi:type="dcterms:W3CDTF">2016-10-28T06:34:59Z</dcterms:modified>
</cp:coreProperties>
</file>