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9" r:id="rId2"/>
    <p:sldId id="294" r:id="rId3"/>
    <p:sldId id="298" r:id="rId4"/>
    <p:sldId id="280" r:id="rId5"/>
    <p:sldId id="282" r:id="rId6"/>
    <p:sldId id="293" r:id="rId7"/>
    <p:sldId id="295" r:id="rId8"/>
    <p:sldId id="283" r:id="rId9"/>
    <p:sldId id="288" r:id="rId10"/>
    <p:sldId id="289" r:id="rId11"/>
    <p:sldId id="296" r:id="rId12"/>
    <p:sldId id="297" r:id="rId13"/>
    <p:sldId id="292" r:id="rId14"/>
    <p:sldId id="285" r:id="rId15"/>
    <p:sldId id="258" r:id="rId16"/>
  </p:sldIdLst>
  <p:sldSz cx="12192000" cy="6858000"/>
  <p:notesSz cx="6858000" cy="9144000"/>
  <p:defaultTextStyle>
    <a:defPPr>
      <a:defRPr lang="en-T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E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3"/>
    <p:restoredTop sz="96058"/>
  </p:normalViewPr>
  <p:slideViewPr>
    <p:cSldViewPr snapToGrid="0">
      <p:cViewPr varScale="1">
        <p:scale>
          <a:sx n="74" d="100"/>
          <a:sy n="74" d="100"/>
        </p:scale>
        <p:origin x="792"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876C4-9CAD-85AE-18F9-47CE250F0658}"/>
              </a:ext>
            </a:extLst>
          </p:cNvPr>
          <p:cNvSpPr>
            <a:spLocks noGrp="1"/>
          </p:cNvSpPr>
          <p:nvPr>
            <p:ph type="ctrTitle"/>
          </p:nvPr>
        </p:nvSpPr>
        <p:spPr>
          <a:xfrm>
            <a:off x="1524000" y="1122363"/>
            <a:ext cx="9144000" cy="2387600"/>
          </a:xfrm>
        </p:spPr>
        <p:txBody>
          <a:bodyPr anchor="b">
            <a:normAutofit/>
          </a:bodyPr>
          <a:lstStyle>
            <a:lvl1pPr algn="ctr">
              <a:defRPr sz="5400"/>
            </a:lvl1pPr>
          </a:lstStyle>
          <a:p>
            <a:r>
              <a:rPr lang="en-US"/>
              <a:t>Click to edit Master title style</a:t>
            </a:r>
            <a:endParaRPr lang="en-TH"/>
          </a:p>
        </p:txBody>
      </p:sp>
      <p:sp>
        <p:nvSpPr>
          <p:cNvPr id="3" name="Subtitle 2">
            <a:extLst>
              <a:ext uri="{FF2B5EF4-FFF2-40B4-BE49-F238E27FC236}">
                <a16:creationId xmlns:a16="http://schemas.microsoft.com/office/drawing/2014/main" id="{762B0FA9-02F8-93D2-C1E2-9E6658487D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TH" dirty="0"/>
          </a:p>
        </p:txBody>
      </p:sp>
      <p:sp>
        <p:nvSpPr>
          <p:cNvPr id="4" name="Date Placeholder 3">
            <a:extLst>
              <a:ext uri="{FF2B5EF4-FFF2-40B4-BE49-F238E27FC236}">
                <a16:creationId xmlns:a16="http://schemas.microsoft.com/office/drawing/2014/main" id="{817BD81A-336C-D28A-844C-37F7486DCDD3}"/>
              </a:ext>
            </a:extLst>
          </p:cNvPr>
          <p:cNvSpPr>
            <a:spLocks noGrp="1"/>
          </p:cNvSpPr>
          <p:nvPr>
            <p:ph type="dt" sz="half" idx="10"/>
          </p:nvPr>
        </p:nvSpPr>
        <p:spPr/>
        <p:txBody>
          <a:bodyPr/>
          <a:lstStyle/>
          <a:p>
            <a:fld id="{9DC08AA6-0FA5-1E47-A822-B48AB6A875A7}" type="datetimeFigureOut">
              <a:rPr lang="en-TH" smtClean="0"/>
              <a:t>06/25/2023</a:t>
            </a:fld>
            <a:endParaRPr lang="en-TH"/>
          </a:p>
        </p:txBody>
      </p:sp>
      <p:sp>
        <p:nvSpPr>
          <p:cNvPr id="5" name="Footer Placeholder 4">
            <a:extLst>
              <a:ext uri="{FF2B5EF4-FFF2-40B4-BE49-F238E27FC236}">
                <a16:creationId xmlns:a16="http://schemas.microsoft.com/office/drawing/2014/main" id="{01D98971-AE1B-1A58-37FF-C633A2E5E015}"/>
              </a:ext>
            </a:extLst>
          </p:cNvPr>
          <p:cNvSpPr>
            <a:spLocks noGrp="1"/>
          </p:cNvSpPr>
          <p:nvPr>
            <p:ph type="ftr" sz="quarter" idx="11"/>
          </p:nvPr>
        </p:nvSpPr>
        <p:spPr/>
        <p:txBody>
          <a:bodyPr/>
          <a:lstStyle/>
          <a:p>
            <a:endParaRPr lang="en-TH"/>
          </a:p>
        </p:txBody>
      </p:sp>
      <p:sp>
        <p:nvSpPr>
          <p:cNvPr id="6" name="Slide Number Placeholder 5">
            <a:extLst>
              <a:ext uri="{FF2B5EF4-FFF2-40B4-BE49-F238E27FC236}">
                <a16:creationId xmlns:a16="http://schemas.microsoft.com/office/drawing/2014/main" id="{528045D2-7CC8-D25F-CE11-3D42B8FE2894}"/>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242170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5A385-F972-2F4E-CF89-0B5B3DD85226}"/>
              </a:ext>
            </a:extLst>
          </p:cNvPr>
          <p:cNvSpPr>
            <a:spLocks noGrp="1"/>
          </p:cNvSpPr>
          <p:nvPr>
            <p:ph type="title"/>
          </p:nvPr>
        </p:nvSpPr>
        <p:spPr/>
        <p:txBody>
          <a:bodyPr/>
          <a:lstStyle/>
          <a:p>
            <a:r>
              <a:rPr lang="en-US"/>
              <a:t>Click to edit Master title style</a:t>
            </a:r>
            <a:endParaRPr lang="en-TH"/>
          </a:p>
        </p:txBody>
      </p:sp>
      <p:sp>
        <p:nvSpPr>
          <p:cNvPr id="3" name="Vertical Text Placeholder 2">
            <a:extLst>
              <a:ext uri="{FF2B5EF4-FFF2-40B4-BE49-F238E27FC236}">
                <a16:creationId xmlns:a16="http://schemas.microsoft.com/office/drawing/2014/main" id="{CA24D084-2925-5D6A-E49F-A071AAD1E3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4" name="Date Placeholder 3">
            <a:extLst>
              <a:ext uri="{FF2B5EF4-FFF2-40B4-BE49-F238E27FC236}">
                <a16:creationId xmlns:a16="http://schemas.microsoft.com/office/drawing/2014/main" id="{E0AB22E3-8BE6-C138-55FA-E5BC74F3528C}"/>
              </a:ext>
            </a:extLst>
          </p:cNvPr>
          <p:cNvSpPr>
            <a:spLocks noGrp="1"/>
          </p:cNvSpPr>
          <p:nvPr>
            <p:ph type="dt" sz="half" idx="10"/>
          </p:nvPr>
        </p:nvSpPr>
        <p:spPr/>
        <p:txBody>
          <a:bodyPr/>
          <a:lstStyle/>
          <a:p>
            <a:fld id="{9DC08AA6-0FA5-1E47-A822-B48AB6A875A7}" type="datetimeFigureOut">
              <a:rPr lang="en-TH" smtClean="0"/>
              <a:t>06/25/2023</a:t>
            </a:fld>
            <a:endParaRPr lang="en-TH"/>
          </a:p>
        </p:txBody>
      </p:sp>
      <p:sp>
        <p:nvSpPr>
          <p:cNvPr id="5" name="Footer Placeholder 4">
            <a:extLst>
              <a:ext uri="{FF2B5EF4-FFF2-40B4-BE49-F238E27FC236}">
                <a16:creationId xmlns:a16="http://schemas.microsoft.com/office/drawing/2014/main" id="{966F9948-E13F-AABC-224B-2F7A6DB8CE9B}"/>
              </a:ext>
            </a:extLst>
          </p:cNvPr>
          <p:cNvSpPr>
            <a:spLocks noGrp="1"/>
          </p:cNvSpPr>
          <p:nvPr>
            <p:ph type="ftr" sz="quarter" idx="11"/>
          </p:nvPr>
        </p:nvSpPr>
        <p:spPr/>
        <p:txBody>
          <a:bodyPr/>
          <a:lstStyle/>
          <a:p>
            <a:endParaRPr lang="en-TH"/>
          </a:p>
        </p:txBody>
      </p:sp>
      <p:sp>
        <p:nvSpPr>
          <p:cNvPr id="6" name="Slide Number Placeholder 5">
            <a:extLst>
              <a:ext uri="{FF2B5EF4-FFF2-40B4-BE49-F238E27FC236}">
                <a16:creationId xmlns:a16="http://schemas.microsoft.com/office/drawing/2014/main" id="{6FE3F4F6-0237-830F-4154-C84E132DC9C6}"/>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3422568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AD74C9-6493-DF9D-82E5-18EDE88AF5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H"/>
          </a:p>
        </p:txBody>
      </p:sp>
      <p:sp>
        <p:nvSpPr>
          <p:cNvPr id="3" name="Vertical Text Placeholder 2">
            <a:extLst>
              <a:ext uri="{FF2B5EF4-FFF2-40B4-BE49-F238E27FC236}">
                <a16:creationId xmlns:a16="http://schemas.microsoft.com/office/drawing/2014/main" id="{9FC3FB3C-1C40-F850-BCD1-683A51C6D7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4" name="Date Placeholder 3">
            <a:extLst>
              <a:ext uri="{FF2B5EF4-FFF2-40B4-BE49-F238E27FC236}">
                <a16:creationId xmlns:a16="http://schemas.microsoft.com/office/drawing/2014/main" id="{BF627E20-F508-0C5C-1047-574DFBB0AC43}"/>
              </a:ext>
            </a:extLst>
          </p:cNvPr>
          <p:cNvSpPr>
            <a:spLocks noGrp="1"/>
          </p:cNvSpPr>
          <p:nvPr>
            <p:ph type="dt" sz="half" idx="10"/>
          </p:nvPr>
        </p:nvSpPr>
        <p:spPr/>
        <p:txBody>
          <a:bodyPr/>
          <a:lstStyle/>
          <a:p>
            <a:fld id="{9DC08AA6-0FA5-1E47-A822-B48AB6A875A7}" type="datetimeFigureOut">
              <a:rPr lang="en-TH" smtClean="0"/>
              <a:t>06/25/2023</a:t>
            </a:fld>
            <a:endParaRPr lang="en-TH"/>
          </a:p>
        </p:txBody>
      </p:sp>
      <p:sp>
        <p:nvSpPr>
          <p:cNvPr id="5" name="Footer Placeholder 4">
            <a:extLst>
              <a:ext uri="{FF2B5EF4-FFF2-40B4-BE49-F238E27FC236}">
                <a16:creationId xmlns:a16="http://schemas.microsoft.com/office/drawing/2014/main" id="{CAB9B1BE-CF50-6FA8-3C91-BE6E2550B30F}"/>
              </a:ext>
            </a:extLst>
          </p:cNvPr>
          <p:cNvSpPr>
            <a:spLocks noGrp="1"/>
          </p:cNvSpPr>
          <p:nvPr>
            <p:ph type="ftr" sz="quarter" idx="11"/>
          </p:nvPr>
        </p:nvSpPr>
        <p:spPr/>
        <p:txBody>
          <a:bodyPr/>
          <a:lstStyle/>
          <a:p>
            <a:endParaRPr lang="en-TH"/>
          </a:p>
        </p:txBody>
      </p:sp>
      <p:sp>
        <p:nvSpPr>
          <p:cNvPr id="6" name="Slide Number Placeholder 5">
            <a:extLst>
              <a:ext uri="{FF2B5EF4-FFF2-40B4-BE49-F238E27FC236}">
                <a16:creationId xmlns:a16="http://schemas.microsoft.com/office/drawing/2014/main" id="{18AE25DF-A7DE-1BEC-A0EC-642BE3477E71}"/>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144566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27619-2CC3-0446-4D8B-043468226236}"/>
              </a:ext>
            </a:extLst>
          </p:cNvPr>
          <p:cNvSpPr>
            <a:spLocks noGrp="1"/>
          </p:cNvSpPr>
          <p:nvPr>
            <p:ph type="title"/>
          </p:nvPr>
        </p:nvSpPr>
        <p:spPr/>
        <p:txBody>
          <a:bodyPr/>
          <a:lstStyle/>
          <a:p>
            <a:r>
              <a:rPr lang="en-US"/>
              <a:t>Click to edit Master title style</a:t>
            </a:r>
            <a:endParaRPr lang="en-TH"/>
          </a:p>
        </p:txBody>
      </p:sp>
      <p:sp>
        <p:nvSpPr>
          <p:cNvPr id="3" name="Content Placeholder 2">
            <a:extLst>
              <a:ext uri="{FF2B5EF4-FFF2-40B4-BE49-F238E27FC236}">
                <a16:creationId xmlns:a16="http://schemas.microsoft.com/office/drawing/2014/main" id="{ACE1EA15-48E7-6DD7-71BA-8536A7E4BE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5" name="Footer Placeholder 4">
            <a:extLst>
              <a:ext uri="{FF2B5EF4-FFF2-40B4-BE49-F238E27FC236}">
                <a16:creationId xmlns:a16="http://schemas.microsoft.com/office/drawing/2014/main" id="{EAD56717-0603-0489-29B1-F1A8D5555859}"/>
              </a:ext>
            </a:extLst>
          </p:cNvPr>
          <p:cNvSpPr>
            <a:spLocks noGrp="1"/>
          </p:cNvSpPr>
          <p:nvPr>
            <p:ph type="ftr" sz="quarter" idx="11"/>
          </p:nvPr>
        </p:nvSpPr>
        <p:spPr/>
        <p:txBody>
          <a:bodyPr/>
          <a:lstStyle/>
          <a:p>
            <a:endParaRPr lang="en-TH"/>
          </a:p>
        </p:txBody>
      </p:sp>
      <p:sp>
        <p:nvSpPr>
          <p:cNvPr id="6" name="Slide Number Placeholder 5">
            <a:extLst>
              <a:ext uri="{FF2B5EF4-FFF2-40B4-BE49-F238E27FC236}">
                <a16:creationId xmlns:a16="http://schemas.microsoft.com/office/drawing/2014/main" id="{891546FE-C351-A461-3A24-9A2E91431A6A}"/>
              </a:ext>
            </a:extLst>
          </p:cNvPr>
          <p:cNvSpPr>
            <a:spLocks noGrp="1"/>
          </p:cNvSpPr>
          <p:nvPr>
            <p:ph type="sldNum" sz="quarter" idx="12"/>
          </p:nvPr>
        </p:nvSpPr>
        <p:spPr/>
        <p:txBody>
          <a:bodyPr/>
          <a:lstStyle/>
          <a:p>
            <a:fld id="{15DF47DF-F2F7-574C-9B75-58C88A041A29}" type="slidenum">
              <a:rPr lang="en-TH" smtClean="0"/>
              <a:t>‹#›</a:t>
            </a:fld>
            <a:endParaRPr lang="en-TH"/>
          </a:p>
        </p:txBody>
      </p:sp>
      <p:pic>
        <p:nvPicPr>
          <p:cNvPr id="7" name="Picture 6">
            <a:extLst>
              <a:ext uri="{FF2B5EF4-FFF2-40B4-BE49-F238E27FC236}">
                <a16:creationId xmlns:a16="http://schemas.microsoft.com/office/drawing/2014/main" id="{26F9774D-DF37-D06F-CA4A-96D97679662D}"/>
              </a:ext>
            </a:extLst>
          </p:cNvPr>
          <p:cNvPicPr>
            <a:picLocks noChangeAspect="1"/>
          </p:cNvPicPr>
          <p:nvPr userDrawn="1"/>
        </p:nvPicPr>
        <p:blipFill>
          <a:blip r:embed="rId2"/>
          <a:srcRect/>
          <a:stretch>
            <a:fillRect/>
          </a:stretch>
        </p:blipFill>
        <p:spPr>
          <a:xfrm>
            <a:off x="347707" y="5686470"/>
            <a:ext cx="980986" cy="980986"/>
          </a:xfrm>
          <a:prstGeom prst="rect">
            <a:avLst/>
          </a:prstGeom>
        </p:spPr>
      </p:pic>
      <p:sp>
        <p:nvSpPr>
          <p:cNvPr id="8" name="Oval 7">
            <a:extLst>
              <a:ext uri="{FF2B5EF4-FFF2-40B4-BE49-F238E27FC236}">
                <a16:creationId xmlns:a16="http://schemas.microsoft.com/office/drawing/2014/main" id="{D2D175AE-B346-0CEF-019D-7B8928FC13D2}"/>
              </a:ext>
            </a:extLst>
          </p:cNvPr>
          <p:cNvSpPr/>
          <p:nvPr userDrawn="1"/>
        </p:nvSpPr>
        <p:spPr>
          <a:xfrm>
            <a:off x="11481070" y="6206941"/>
            <a:ext cx="490492" cy="4784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CC7B512-618B-AB49-B896-F4BC479D85BE}" type="slidenum">
              <a:rPr lang="en-TH" smtClean="0">
                <a:solidFill>
                  <a:schemeClr val="tx1"/>
                </a:solidFill>
                <a:latin typeface="Arial" panose="020B0604020202020204" pitchFamily="34" charset="0"/>
                <a:cs typeface="Arial" panose="020B0604020202020204" pitchFamily="34" charset="0"/>
              </a:rPr>
              <a:t>‹#›</a:t>
            </a:fld>
            <a:endParaRPr lang="en-TH"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4550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FFA7B-247A-809F-4CBA-73661B23F3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H"/>
          </a:p>
        </p:txBody>
      </p:sp>
      <p:sp>
        <p:nvSpPr>
          <p:cNvPr id="3" name="Text Placeholder 2">
            <a:extLst>
              <a:ext uri="{FF2B5EF4-FFF2-40B4-BE49-F238E27FC236}">
                <a16:creationId xmlns:a16="http://schemas.microsoft.com/office/drawing/2014/main" id="{77AD4C8F-D89F-6CDE-8674-5306ABF8A3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DA955D-74B7-FEEC-140A-0A9CACAC918F}"/>
              </a:ext>
            </a:extLst>
          </p:cNvPr>
          <p:cNvSpPr>
            <a:spLocks noGrp="1"/>
          </p:cNvSpPr>
          <p:nvPr>
            <p:ph type="dt" sz="half" idx="10"/>
          </p:nvPr>
        </p:nvSpPr>
        <p:spPr/>
        <p:txBody>
          <a:bodyPr/>
          <a:lstStyle/>
          <a:p>
            <a:fld id="{9DC08AA6-0FA5-1E47-A822-B48AB6A875A7}" type="datetimeFigureOut">
              <a:rPr lang="en-TH" smtClean="0"/>
              <a:t>06/25/2023</a:t>
            </a:fld>
            <a:endParaRPr lang="en-TH"/>
          </a:p>
        </p:txBody>
      </p:sp>
      <p:sp>
        <p:nvSpPr>
          <p:cNvPr id="5" name="Footer Placeholder 4">
            <a:extLst>
              <a:ext uri="{FF2B5EF4-FFF2-40B4-BE49-F238E27FC236}">
                <a16:creationId xmlns:a16="http://schemas.microsoft.com/office/drawing/2014/main" id="{55483C5F-6FE3-3988-1736-392FE8C54409}"/>
              </a:ext>
            </a:extLst>
          </p:cNvPr>
          <p:cNvSpPr>
            <a:spLocks noGrp="1"/>
          </p:cNvSpPr>
          <p:nvPr>
            <p:ph type="ftr" sz="quarter" idx="11"/>
          </p:nvPr>
        </p:nvSpPr>
        <p:spPr/>
        <p:txBody>
          <a:bodyPr/>
          <a:lstStyle/>
          <a:p>
            <a:endParaRPr lang="en-TH"/>
          </a:p>
        </p:txBody>
      </p:sp>
      <p:sp>
        <p:nvSpPr>
          <p:cNvPr id="6" name="Slide Number Placeholder 5">
            <a:extLst>
              <a:ext uri="{FF2B5EF4-FFF2-40B4-BE49-F238E27FC236}">
                <a16:creationId xmlns:a16="http://schemas.microsoft.com/office/drawing/2014/main" id="{11078560-70AE-AB55-4034-4BD5AF6C82D4}"/>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387822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8ABE4-DCF6-06F6-0176-3137E765ED94}"/>
              </a:ext>
            </a:extLst>
          </p:cNvPr>
          <p:cNvSpPr>
            <a:spLocks noGrp="1"/>
          </p:cNvSpPr>
          <p:nvPr>
            <p:ph type="title"/>
          </p:nvPr>
        </p:nvSpPr>
        <p:spPr/>
        <p:txBody>
          <a:bodyPr/>
          <a:lstStyle/>
          <a:p>
            <a:r>
              <a:rPr lang="en-US"/>
              <a:t>Click to edit Master title style</a:t>
            </a:r>
            <a:endParaRPr lang="en-TH"/>
          </a:p>
        </p:txBody>
      </p:sp>
      <p:sp>
        <p:nvSpPr>
          <p:cNvPr id="3" name="Content Placeholder 2">
            <a:extLst>
              <a:ext uri="{FF2B5EF4-FFF2-40B4-BE49-F238E27FC236}">
                <a16:creationId xmlns:a16="http://schemas.microsoft.com/office/drawing/2014/main" id="{B16C7F98-A5B9-A150-2DFC-E50DC6E2EB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4" name="Content Placeholder 3">
            <a:extLst>
              <a:ext uri="{FF2B5EF4-FFF2-40B4-BE49-F238E27FC236}">
                <a16:creationId xmlns:a16="http://schemas.microsoft.com/office/drawing/2014/main" id="{72502CBC-A417-E109-27B9-6ECDA3A5D6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5" name="Date Placeholder 4">
            <a:extLst>
              <a:ext uri="{FF2B5EF4-FFF2-40B4-BE49-F238E27FC236}">
                <a16:creationId xmlns:a16="http://schemas.microsoft.com/office/drawing/2014/main" id="{7D52A54F-8297-E412-0502-FF27FBE107FA}"/>
              </a:ext>
            </a:extLst>
          </p:cNvPr>
          <p:cNvSpPr>
            <a:spLocks noGrp="1"/>
          </p:cNvSpPr>
          <p:nvPr>
            <p:ph type="dt" sz="half" idx="10"/>
          </p:nvPr>
        </p:nvSpPr>
        <p:spPr/>
        <p:txBody>
          <a:bodyPr/>
          <a:lstStyle/>
          <a:p>
            <a:fld id="{9DC08AA6-0FA5-1E47-A822-B48AB6A875A7}" type="datetimeFigureOut">
              <a:rPr lang="en-TH" smtClean="0"/>
              <a:t>06/25/2023</a:t>
            </a:fld>
            <a:endParaRPr lang="en-TH"/>
          </a:p>
        </p:txBody>
      </p:sp>
      <p:sp>
        <p:nvSpPr>
          <p:cNvPr id="6" name="Footer Placeholder 5">
            <a:extLst>
              <a:ext uri="{FF2B5EF4-FFF2-40B4-BE49-F238E27FC236}">
                <a16:creationId xmlns:a16="http://schemas.microsoft.com/office/drawing/2014/main" id="{2663F966-A443-9A40-35C4-1236D23FEBA6}"/>
              </a:ext>
            </a:extLst>
          </p:cNvPr>
          <p:cNvSpPr>
            <a:spLocks noGrp="1"/>
          </p:cNvSpPr>
          <p:nvPr>
            <p:ph type="ftr" sz="quarter" idx="11"/>
          </p:nvPr>
        </p:nvSpPr>
        <p:spPr/>
        <p:txBody>
          <a:bodyPr/>
          <a:lstStyle/>
          <a:p>
            <a:endParaRPr lang="en-TH"/>
          </a:p>
        </p:txBody>
      </p:sp>
      <p:sp>
        <p:nvSpPr>
          <p:cNvPr id="7" name="Slide Number Placeholder 6">
            <a:extLst>
              <a:ext uri="{FF2B5EF4-FFF2-40B4-BE49-F238E27FC236}">
                <a16:creationId xmlns:a16="http://schemas.microsoft.com/office/drawing/2014/main" id="{09F83390-9C0D-65DE-4FBB-C05BAA649E36}"/>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20606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5980E-06F7-F899-1B1A-3B41EA4E81B1}"/>
              </a:ext>
            </a:extLst>
          </p:cNvPr>
          <p:cNvSpPr>
            <a:spLocks noGrp="1"/>
          </p:cNvSpPr>
          <p:nvPr>
            <p:ph type="title"/>
          </p:nvPr>
        </p:nvSpPr>
        <p:spPr>
          <a:xfrm>
            <a:off x="839788" y="365125"/>
            <a:ext cx="10515600" cy="1325563"/>
          </a:xfrm>
        </p:spPr>
        <p:txBody>
          <a:bodyPr/>
          <a:lstStyle/>
          <a:p>
            <a:r>
              <a:rPr lang="en-US"/>
              <a:t>Click to edit Master title style</a:t>
            </a:r>
            <a:endParaRPr lang="en-TH"/>
          </a:p>
        </p:txBody>
      </p:sp>
      <p:sp>
        <p:nvSpPr>
          <p:cNvPr id="3" name="Text Placeholder 2">
            <a:extLst>
              <a:ext uri="{FF2B5EF4-FFF2-40B4-BE49-F238E27FC236}">
                <a16:creationId xmlns:a16="http://schemas.microsoft.com/office/drawing/2014/main" id="{22954622-D8D9-AD5D-2A08-5730663D50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B3641A-8A22-9694-317F-9B4E748D8E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5" name="Text Placeholder 4">
            <a:extLst>
              <a:ext uri="{FF2B5EF4-FFF2-40B4-BE49-F238E27FC236}">
                <a16:creationId xmlns:a16="http://schemas.microsoft.com/office/drawing/2014/main" id="{17C5B13B-A52B-BF51-F6C9-8900A03902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8C3F3D-A6BE-9CA9-BE31-0284D60BB1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7" name="Date Placeholder 6">
            <a:extLst>
              <a:ext uri="{FF2B5EF4-FFF2-40B4-BE49-F238E27FC236}">
                <a16:creationId xmlns:a16="http://schemas.microsoft.com/office/drawing/2014/main" id="{35FD8228-2A48-4AF0-D5E3-3D305395238D}"/>
              </a:ext>
            </a:extLst>
          </p:cNvPr>
          <p:cNvSpPr>
            <a:spLocks noGrp="1"/>
          </p:cNvSpPr>
          <p:nvPr>
            <p:ph type="dt" sz="half" idx="10"/>
          </p:nvPr>
        </p:nvSpPr>
        <p:spPr/>
        <p:txBody>
          <a:bodyPr/>
          <a:lstStyle/>
          <a:p>
            <a:fld id="{9DC08AA6-0FA5-1E47-A822-B48AB6A875A7}" type="datetimeFigureOut">
              <a:rPr lang="en-TH" smtClean="0"/>
              <a:t>06/25/2023</a:t>
            </a:fld>
            <a:endParaRPr lang="en-TH"/>
          </a:p>
        </p:txBody>
      </p:sp>
      <p:sp>
        <p:nvSpPr>
          <p:cNvPr id="8" name="Footer Placeholder 7">
            <a:extLst>
              <a:ext uri="{FF2B5EF4-FFF2-40B4-BE49-F238E27FC236}">
                <a16:creationId xmlns:a16="http://schemas.microsoft.com/office/drawing/2014/main" id="{0B47D5FE-7AEB-7C0C-E01B-D1C3E7CBC510}"/>
              </a:ext>
            </a:extLst>
          </p:cNvPr>
          <p:cNvSpPr>
            <a:spLocks noGrp="1"/>
          </p:cNvSpPr>
          <p:nvPr>
            <p:ph type="ftr" sz="quarter" idx="11"/>
          </p:nvPr>
        </p:nvSpPr>
        <p:spPr/>
        <p:txBody>
          <a:bodyPr/>
          <a:lstStyle/>
          <a:p>
            <a:endParaRPr lang="en-TH"/>
          </a:p>
        </p:txBody>
      </p:sp>
      <p:sp>
        <p:nvSpPr>
          <p:cNvPr id="9" name="Slide Number Placeholder 8">
            <a:extLst>
              <a:ext uri="{FF2B5EF4-FFF2-40B4-BE49-F238E27FC236}">
                <a16:creationId xmlns:a16="http://schemas.microsoft.com/office/drawing/2014/main" id="{FC8B417A-1971-466E-274A-6DD7A1C8043E}"/>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1340853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A1A76-5209-66E5-07BF-8549B80B2EEF}"/>
              </a:ext>
            </a:extLst>
          </p:cNvPr>
          <p:cNvSpPr>
            <a:spLocks noGrp="1"/>
          </p:cNvSpPr>
          <p:nvPr>
            <p:ph type="title"/>
          </p:nvPr>
        </p:nvSpPr>
        <p:spPr/>
        <p:txBody>
          <a:bodyPr/>
          <a:lstStyle/>
          <a:p>
            <a:r>
              <a:rPr lang="en-US"/>
              <a:t>Click to edit Master title style</a:t>
            </a:r>
            <a:endParaRPr lang="en-TH"/>
          </a:p>
        </p:txBody>
      </p:sp>
      <p:sp>
        <p:nvSpPr>
          <p:cNvPr id="3" name="Date Placeholder 2">
            <a:extLst>
              <a:ext uri="{FF2B5EF4-FFF2-40B4-BE49-F238E27FC236}">
                <a16:creationId xmlns:a16="http://schemas.microsoft.com/office/drawing/2014/main" id="{A34D9544-81E4-35DA-3283-3714F34676FF}"/>
              </a:ext>
            </a:extLst>
          </p:cNvPr>
          <p:cNvSpPr>
            <a:spLocks noGrp="1"/>
          </p:cNvSpPr>
          <p:nvPr>
            <p:ph type="dt" sz="half" idx="10"/>
          </p:nvPr>
        </p:nvSpPr>
        <p:spPr/>
        <p:txBody>
          <a:bodyPr/>
          <a:lstStyle/>
          <a:p>
            <a:fld id="{9DC08AA6-0FA5-1E47-A822-B48AB6A875A7}" type="datetimeFigureOut">
              <a:rPr lang="en-TH" smtClean="0"/>
              <a:t>06/25/2023</a:t>
            </a:fld>
            <a:endParaRPr lang="en-TH"/>
          </a:p>
        </p:txBody>
      </p:sp>
      <p:sp>
        <p:nvSpPr>
          <p:cNvPr id="4" name="Footer Placeholder 3">
            <a:extLst>
              <a:ext uri="{FF2B5EF4-FFF2-40B4-BE49-F238E27FC236}">
                <a16:creationId xmlns:a16="http://schemas.microsoft.com/office/drawing/2014/main" id="{C31BCCFD-3472-EB06-673C-349DA20E6EA6}"/>
              </a:ext>
            </a:extLst>
          </p:cNvPr>
          <p:cNvSpPr>
            <a:spLocks noGrp="1"/>
          </p:cNvSpPr>
          <p:nvPr>
            <p:ph type="ftr" sz="quarter" idx="11"/>
          </p:nvPr>
        </p:nvSpPr>
        <p:spPr/>
        <p:txBody>
          <a:bodyPr/>
          <a:lstStyle/>
          <a:p>
            <a:endParaRPr lang="en-TH"/>
          </a:p>
        </p:txBody>
      </p:sp>
      <p:sp>
        <p:nvSpPr>
          <p:cNvPr id="5" name="Slide Number Placeholder 4">
            <a:extLst>
              <a:ext uri="{FF2B5EF4-FFF2-40B4-BE49-F238E27FC236}">
                <a16:creationId xmlns:a16="http://schemas.microsoft.com/office/drawing/2014/main" id="{00E33822-7509-8CF1-47B7-B39BDCCD0BE0}"/>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1876252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657504-29EF-1028-370B-BCEF7CB9FE8C}"/>
              </a:ext>
            </a:extLst>
          </p:cNvPr>
          <p:cNvSpPr>
            <a:spLocks noGrp="1"/>
          </p:cNvSpPr>
          <p:nvPr>
            <p:ph type="dt" sz="half" idx="10"/>
          </p:nvPr>
        </p:nvSpPr>
        <p:spPr/>
        <p:txBody>
          <a:bodyPr/>
          <a:lstStyle/>
          <a:p>
            <a:fld id="{9DC08AA6-0FA5-1E47-A822-B48AB6A875A7}" type="datetimeFigureOut">
              <a:rPr lang="en-TH" smtClean="0"/>
              <a:t>06/25/2023</a:t>
            </a:fld>
            <a:endParaRPr lang="en-TH"/>
          </a:p>
        </p:txBody>
      </p:sp>
      <p:sp>
        <p:nvSpPr>
          <p:cNvPr id="3" name="Footer Placeholder 2">
            <a:extLst>
              <a:ext uri="{FF2B5EF4-FFF2-40B4-BE49-F238E27FC236}">
                <a16:creationId xmlns:a16="http://schemas.microsoft.com/office/drawing/2014/main" id="{021ABB50-5BE2-2DF3-318F-77A7DA6C05F3}"/>
              </a:ext>
            </a:extLst>
          </p:cNvPr>
          <p:cNvSpPr>
            <a:spLocks noGrp="1"/>
          </p:cNvSpPr>
          <p:nvPr>
            <p:ph type="ftr" sz="quarter" idx="11"/>
          </p:nvPr>
        </p:nvSpPr>
        <p:spPr/>
        <p:txBody>
          <a:bodyPr/>
          <a:lstStyle/>
          <a:p>
            <a:endParaRPr lang="en-TH" dirty="0"/>
          </a:p>
        </p:txBody>
      </p:sp>
      <p:sp>
        <p:nvSpPr>
          <p:cNvPr id="4" name="Slide Number Placeholder 3">
            <a:extLst>
              <a:ext uri="{FF2B5EF4-FFF2-40B4-BE49-F238E27FC236}">
                <a16:creationId xmlns:a16="http://schemas.microsoft.com/office/drawing/2014/main" id="{1513BD02-D519-C83E-55DD-3AE1BD9DBF57}"/>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469330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18FD0-1277-E397-0FE0-02095E4557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H"/>
          </a:p>
        </p:txBody>
      </p:sp>
      <p:sp>
        <p:nvSpPr>
          <p:cNvPr id="3" name="Content Placeholder 2">
            <a:extLst>
              <a:ext uri="{FF2B5EF4-FFF2-40B4-BE49-F238E27FC236}">
                <a16:creationId xmlns:a16="http://schemas.microsoft.com/office/drawing/2014/main" id="{994EBDA0-DBF2-9A25-7052-AE83FBF953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H"/>
          </a:p>
        </p:txBody>
      </p:sp>
      <p:sp>
        <p:nvSpPr>
          <p:cNvPr id="4" name="Text Placeholder 3">
            <a:extLst>
              <a:ext uri="{FF2B5EF4-FFF2-40B4-BE49-F238E27FC236}">
                <a16:creationId xmlns:a16="http://schemas.microsoft.com/office/drawing/2014/main" id="{EBDFE077-D1D3-6650-2180-3407335F71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E9825F-1122-2C2D-A337-267131D432B1}"/>
              </a:ext>
            </a:extLst>
          </p:cNvPr>
          <p:cNvSpPr>
            <a:spLocks noGrp="1"/>
          </p:cNvSpPr>
          <p:nvPr>
            <p:ph type="dt" sz="half" idx="10"/>
          </p:nvPr>
        </p:nvSpPr>
        <p:spPr/>
        <p:txBody>
          <a:bodyPr/>
          <a:lstStyle/>
          <a:p>
            <a:fld id="{9DC08AA6-0FA5-1E47-A822-B48AB6A875A7}" type="datetimeFigureOut">
              <a:rPr lang="en-TH" smtClean="0"/>
              <a:t>06/25/2023</a:t>
            </a:fld>
            <a:endParaRPr lang="en-TH"/>
          </a:p>
        </p:txBody>
      </p:sp>
      <p:sp>
        <p:nvSpPr>
          <p:cNvPr id="6" name="Footer Placeholder 5">
            <a:extLst>
              <a:ext uri="{FF2B5EF4-FFF2-40B4-BE49-F238E27FC236}">
                <a16:creationId xmlns:a16="http://schemas.microsoft.com/office/drawing/2014/main" id="{7182BDDE-4177-7D4A-7336-2991F110F03F}"/>
              </a:ext>
            </a:extLst>
          </p:cNvPr>
          <p:cNvSpPr>
            <a:spLocks noGrp="1"/>
          </p:cNvSpPr>
          <p:nvPr>
            <p:ph type="ftr" sz="quarter" idx="11"/>
          </p:nvPr>
        </p:nvSpPr>
        <p:spPr/>
        <p:txBody>
          <a:bodyPr/>
          <a:lstStyle/>
          <a:p>
            <a:endParaRPr lang="en-TH"/>
          </a:p>
        </p:txBody>
      </p:sp>
      <p:sp>
        <p:nvSpPr>
          <p:cNvPr id="7" name="Slide Number Placeholder 6">
            <a:extLst>
              <a:ext uri="{FF2B5EF4-FFF2-40B4-BE49-F238E27FC236}">
                <a16:creationId xmlns:a16="http://schemas.microsoft.com/office/drawing/2014/main" id="{B28ED7DE-E9CA-01A6-545F-4452C80494AB}"/>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3370956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2B9B6-E85B-1A28-A191-D6F3D4596C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H"/>
          </a:p>
        </p:txBody>
      </p:sp>
      <p:sp>
        <p:nvSpPr>
          <p:cNvPr id="3" name="Picture Placeholder 2">
            <a:extLst>
              <a:ext uri="{FF2B5EF4-FFF2-40B4-BE49-F238E27FC236}">
                <a16:creationId xmlns:a16="http://schemas.microsoft.com/office/drawing/2014/main" id="{F73C8655-E464-7E9D-2323-885C262C45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H"/>
          </a:p>
        </p:txBody>
      </p:sp>
      <p:sp>
        <p:nvSpPr>
          <p:cNvPr id="4" name="Text Placeholder 3">
            <a:extLst>
              <a:ext uri="{FF2B5EF4-FFF2-40B4-BE49-F238E27FC236}">
                <a16:creationId xmlns:a16="http://schemas.microsoft.com/office/drawing/2014/main" id="{6276FB81-645A-AD94-879F-3D8EB9F99D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7F58C4-63B9-01AC-AF2D-DA687DC70F9D}"/>
              </a:ext>
            </a:extLst>
          </p:cNvPr>
          <p:cNvSpPr>
            <a:spLocks noGrp="1"/>
          </p:cNvSpPr>
          <p:nvPr>
            <p:ph type="dt" sz="half" idx="10"/>
          </p:nvPr>
        </p:nvSpPr>
        <p:spPr/>
        <p:txBody>
          <a:bodyPr/>
          <a:lstStyle/>
          <a:p>
            <a:fld id="{9DC08AA6-0FA5-1E47-A822-B48AB6A875A7}" type="datetimeFigureOut">
              <a:rPr lang="en-TH" smtClean="0"/>
              <a:t>06/25/2023</a:t>
            </a:fld>
            <a:endParaRPr lang="en-TH"/>
          </a:p>
        </p:txBody>
      </p:sp>
      <p:sp>
        <p:nvSpPr>
          <p:cNvPr id="6" name="Footer Placeholder 5">
            <a:extLst>
              <a:ext uri="{FF2B5EF4-FFF2-40B4-BE49-F238E27FC236}">
                <a16:creationId xmlns:a16="http://schemas.microsoft.com/office/drawing/2014/main" id="{CF113EB8-2CDB-CE74-50BC-434E0E45AAB4}"/>
              </a:ext>
            </a:extLst>
          </p:cNvPr>
          <p:cNvSpPr>
            <a:spLocks noGrp="1"/>
          </p:cNvSpPr>
          <p:nvPr>
            <p:ph type="ftr" sz="quarter" idx="11"/>
          </p:nvPr>
        </p:nvSpPr>
        <p:spPr/>
        <p:txBody>
          <a:bodyPr/>
          <a:lstStyle/>
          <a:p>
            <a:endParaRPr lang="en-TH"/>
          </a:p>
        </p:txBody>
      </p:sp>
      <p:sp>
        <p:nvSpPr>
          <p:cNvPr id="7" name="Slide Number Placeholder 6">
            <a:extLst>
              <a:ext uri="{FF2B5EF4-FFF2-40B4-BE49-F238E27FC236}">
                <a16:creationId xmlns:a16="http://schemas.microsoft.com/office/drawing/2014/main" id="{A3ACC789-0A86-BBDE-1AA2-AA897F41AFA9}"/>
              </a:ext>
            </a:extLst>
          </p:cNvPr>
          <p:cNvSpPr>
            <a:spLocks noGrp="1"/>
          </p:cNvSpPr>
          <p:nvPr>
            <p:ph type="sldNum" sz="quarter" idx="12"/>
          </p:nvPr>
        </p:nvSpPr>
        <p:spPr/>
        <p:txBody>
          <a:bodyPr/>
          <a:lstStyle/>
          <a:p>
            <a:fld id="{15DF47DF-F2F7-574C-9B75-58C88A041A29}" type="slidenum">
              <a:rPr lang="en-TH" smtClean="0"/>
              <a:t>‹#›</a:t>
            </a:fld>
            <a:endParaRPr lang="en-TH"/>
          </a:p>
        </p:txBody>
      </p:sp>
    </p:spTree>
    <p:extLst>
      <p:ext uri="{BB962C8B-B14F-4D97-AF65-F5344CB8AC3E}">
        <p14:creationId xmlns:p14="http://schemas.microsoft.com/office/powerpoint/2010/main" val="3303175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20923-DC36-8555-3C46-215E251923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H"/>
          </a:p>
        </p:txBody>
      </p:sp>
      <p:sp>
        <p:nvSpPr>
          <p:cNvPr id="3" name="Text Placeholder 2">
            <a:extLst>
              <a:ext uri="{FF2B5EF4-FFF2-40B4-BE49-F238E27FC236}">
                <a16:creationId xmlns:a16="http://schemas.microsoft.com/office/drawing/2014/main" id="{ACED8AD9-85FC-852A-E73F-222BCEEEACF5}"/>
              </a:ext>
            </a:extLst>
          </p:cNvPr>
          <p:cNvSpPr>
            <a:spLocks noGrp="1"/>
          </p:cNvSpPr>
          <p:nvPr>
            <p:ph type="body" idx="1"/>
          </p:nvPr>
        </p:nvSpPr>
        <p:spPr>
          <a:xfrm>
            <a:off x="1679944" y="1825625"/>
            <a:ext cx="9673856"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TH" dirty="0"/>
          </a:p>
        </p:txBody>
      </p:sp>
      <p:sp>
        <p:nvSpPr>
          <p:cNvPr id="4" name="Date Placeholder 3">
            <a:extLst>
              <a:ext uri="{FF2B5EF4-FFF2-40B4-BE49-F238E27FC236}">
                <a16:creationId xmlns:a16="http://schemas.microsoft.com/office/drawing/2014/main" id="{20522D1B-4351-448C-C6CE-879796DBD6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08AA6-0FA5-1E47-A822-B48AB6A875A7}" type="datetimeFigureOut">
              <a:rPr lang="en-TH" smtClean="0"/>
              <a:t>06/25/2023</a:t>
            </a:fld>
            <a:endParaRPr lang="en-TH"/>
          </a:p>
        </p:txBody>
      </p:sp>
      <p:sp>
        <p:nvSpPr>
          <p:cNvPr id="5" name="Footer Placeholder 4">
            <a:extLst>
              <a:ext uri="{FF2B5EF4-FFF2-40B4-BE49-F238E27FC236}">
                <a16:creationId xmlns:a16="http://schemas.microsoft.com/office/drawing/2014/main" id="{37D0F0C2-03DE-C70E-7F98-9EB18AAC57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H"/>
          </a:p>
        </p:txBody>
      </p:sp>
      <p:sp>
        <p:nvSpPr>
          <p:cNvPr id="6" name="Slide Number Placeholder 5">
            <a:extLst>
              <a:ext uri="{FF2B5EF4-FFF2-40B4-BE49-F238E27FC236}">
                <a16:creationId xmlns:a16="http://schemas.microsoft.com/office/drawing/2014/main" id="{B0977842-C0C6-D340-FD18-60E6EB905D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DF47DF-F2F7-574C-9B75-58C88A041A29}" type="slidenum">
              <a:rPr lang="en-TH" smtClean="0"/>
              <a:t>‹#›</a:t>
            </a:fld>
            <a:endParaRPr lang="en-TH"/>
          </a:p>
        </p:txBody>
      </p:sp>
    </p:spTree>
    <p:extLst>
      <p:ext uri="{BB962C8B-B14F-4D97-AF65-F5344CB8AC3E}">
        <p14:creationId xmlns:p14="http://schemas.microsoft.com/office/powerpoint/2010/main" val="1470990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rgbClr val="103EA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90D62AF-8345-3DC2-7A36-F8A0B505F679}"/>
              </a:ext>
            </a:extLst>
          </p:cNvPr>
          <p:cNvPicPr>
            <a:picLocks noChangeAspect="1"/>
          </p:cNvPicPr>
          <p:nvPr/>
        </p:nvPicPr>
        <p:blipFill>
          <a:blip r:embed="rId2"/>
          <a:srcRect/>
          <a:stretch>
            <a:fillRect/>
          </a:stretch>
        </p:blipFill>
        <p:spPr>
          <a:xfrm>
            <a:off x="7254489" y="-124870"/>
            <a:ext cx="1749196" cy="1749196"/>
          </a:xfrm>
          <a:prstGeom prst="rect">
            <a:avLst/>
          </a:prstGeom>
        </p:spPr>
      </p:pic>
      <p:pic>
        <p:nvPicPr>
          <p:cNvPr id="7" name="Picture 6">
            <a:extLst>
              <a:ext uri="{FF2B5EF4-FFF2-40B4-BE49-F238E27FC236}">
                <a16:creationId xmlns:a16="http://schemas.microsoft.com/office/drawing/2014/main" id="{F10B634C-F911-58DD-D3D4-EAACDD24ADE0}"/>
              </a:ext>
            </a:extLst>
          </p:cNvPr>
          <p:cNvPicPr>
            <a:picLocks noChangeAspect="1"/>
          </p:cNvPicPr>
          <p:nvPr/>
        </p:nvPicPr>
        <p:blipFill>
          <a:blip r:embed="rId3"/>
          <a:srcRect/>
          <a:stretch>
            <a:fillRect/>
          </a:stretch>
        </p:blipFill>
        <p:spPr>
          <a:xfrm>
            <a:off x="5375330" y="24186"/>
            <a:ext cx="1749196" cy="1749196"/>
          </a:xfrm>
          <a:prstGeom prst="rect">
            <a:avLst/>
          </a:prstGeom>
        </p:spPr>
      </p:pic>
      <p:pic>
        <p:nvPicPr>
          <p:cNvPr id="8" name="Picture 7">
            <a:extLst>
              <a:ext uri="{FF2B5EF4-FFF2-40B4-BE49-F238E27FC236}">
                <a16:creationId xmlns:a16="http://schemas.microsoft.com/office/drawing/2014/main" id="{302D4A25-7AEF-B263-314A-7A0DFB2DB313}"/>
              </a:ext>
            </a:extLst>
          </p:cNvPr>
          <p:cNvPicPr>
            <a:picLocks noChangeAspect="1"/>
          </p:cNvPicPr>
          <p:nvPr/>
        </p:nvPicPr>
        <p:blipFill>
          <a:blip r:embed="rId4"/>
          <a:srcRect/>
          <a:stretch>
            <a:fillRect/>
          </a:stretch>
        </p:blipFill>
        <p:spPr>
          <a:xfrm>
            <a:off x="3854200" y="102086"/>
            <a:ext cx="1295284" cy="1295284"/>
          </a:xfrm>
          <a:prstGeom prst="rect">
            <a:avLst/>
          </a:prstGeom>
        </p:spPr>
      </p:pic>
      <p:sp>
        <p:nvSpPr>
          <p:cNvPr id="9" name="TextBox 8">
            <a:extLst>
              <a:ext uri="{FF2B5EF4-FFF2-40B4-BE49-F238E27FC236}">
                <a16:creationId xmlns:a16="http://schemas.microsoft.com/office/drawing/2014/main" id="{2A6D27B6-0152-4307-2D9E-0F2539E775BB}"/>
              </a:ext>
            </a:extLst>
          </p:cNvPr>
          <p:cNvSpPr txBox="1"/>
          <p:nvPr/>
        </p:nvSpPr>
        <p:spPr>
          <a:xfrm>
            <a:off x="2" y="5753075"/>
            <a:ext cx="12191998" cy="294953"/>
          </a:xfrm>
          <a:prstGeom prst="rect">
            <a:avLst/>
          </a:prstGeom>
        </p:spPr>
        <p:txBody>
          <a:bodyPr wrap="square" lIns="0" tIns="0" rIns="0" bIns="0" rtlCol="0" anchor="t">
            <a:spAutoFit/>
          </a:bodyPr>
          <a:lstStyle/>
          <a:p>
            <a:pPr algn="ctr">
              <a:lnSpc>
                <a:spcPts val="2300"/>
              </a:lnSpc>
              <a:spcBef>
                <a:spcPct val="0"/>
              </a:spcBef>
            </a:pPr>
            <a:r>
              <a:rPr lang="en-US" sz="2200" dirty="0">
                <a:latin typeface="Arial Bold"/>
              </a:rPr>
              <a:t>The 20th International Joint Conference on Computer Science and Software Engineering</a:t>
            </a:r>
          </a:p>
        </p:txBody>
      </p:sp>
      <p:sp>
        <p:nvSpPr>
          <p:cNvPr id="10" name="TextBox 9">
            <a:extLst>
              <a:ext uri="{FF2B5EF4-FFF2-40B4-BE49-F238E27FC236}">
                <a16:creationId xmlns:a16="http://schemas.microsoft.com/office/drawing/2014/main" id="{A17F4761-89EA-1E24-70EC-9FAEDA2BEDD1}"/>
              </a:ext>
            </a:extLst>
          </p:cNvPr>
          <p:cNvSpPr txBox="1"/>
          <p:nvPr/>
        </p:nvSpPr>
        <p:spPr>
          <a:xfrm>
            <a:off x="583658" y="1821102"/>
            <a:ext cx="10885252" cy="1107996"/>
          </a:xfrm>
          <a:prstGeom prst="rect">
            <a:avLst/>
          </a:prstGeom>
        </p:spPr>
        <p:txBody>
          <a:bodyPr wrap="square" lIns="0" tIns="0" rIns="0" bIns="0" rtlCol="0" anchor="t">
            <a:spAutoFit/>
          </a:bodyPr>
          <a:lstStyle/>
          <a:p>
            <a:pPr algn="ctr"/>
            <a:r>
              <a:rPr lang="en-US" sz="3600" b="1" dirty="0">
                <a:solidFill>
                  <a:srgbClr val="2B4A9D"/>
                </a:solidFill>
                <a:latin typeface="Arial Bold"/>
              </a:rPr>
              <a:t>Classification of Water Quality Index </a:t>
            </a:r>
            <a:endParaRPr lang="en-US" sz="3600" b="1" dirty="0" smtClean="0">
              <a:solidFill>
                <a:srgbClr val="2B4A9D"/>
              </a:solidFill>
              <a:latin typeface="Arial Bold"/>
            </a:endParaRPr>
          </a:p>
          <a:p>
            <a:pPr algn="ctr"/>
            <a:r>
              <a:rPr lang="en-US" sz="3600" b="1" dirty="0" smtClean="0">
                <a:solidFill>
                  <a:srgbClr val="2B4A9D"/>
                </a:solidFill>
                <a:latin typeface="Arial Bold"/>
              </a:rPr>
              <a:t>in </a:t>
            </a:r>
            <a:r>
              <a:rPr lang="en-US" sz="3600" b="1" dirty="0">
                <a:solidFill>
                  <a:srgbClr val="2B4A9D"/>
                </a:solidFill>
                <a:latin typeface="Arial Bold"/>
              </a:rPr>
              <a:t>Laguna de Bay using </a:t>
            </a:r>
            <a:r>
              <a:rPr lang="en-US" sz="3600" b="1" dirty="0" err="1">
                <a:solidFill>
                  <a:srgbClr val="2B4A9D"/>
                </a:solidFill>
                <a:latin typeface="Arial Bold"/>
              </a:rPr>
              <a:t>XGBoost</a:t>
            </a:r>
            <a:endParaRPr lang="en-US" sz="3600" b="1" dirty="0">
              <a:solidFill>
                <a:srgbClr val="2B4A9D"/>
              </a:solidFill>
              <a:latin typeface="Arial Bold"/>
            </a:endParaRPr>
          </a:p>
        </p:txBody>
      </p:sp>
      <p:sp>
        <p:nvSpPr>
          <p:cNvPr id="11" name="TextBox 10">
            <a:extLst>
              <a:ext uri="{FF2B5EF4-FFF2-40B4-BE49-F238E27FC236}">
                <a16:creationId xmlns:a16="http://schemas.microsoft.com/office/drawing/2014/main" id="{69F43A58-E8D6-D49B-FDDB-E6049DB745FD}"/>
              </a:ext>
            </a:extLst>
          </p:cNvPr>
          <p:cNvSpPr txBox="1"/>
          <p:nvPr/>
        </p:nvSpPr>
        <p:spPr>
          <a:xfrm>
            <a:off x="-69715" y="3332226"/>
            <a:ext cx="12191999" cy="770788"/>
          </a:xfrm>
          <a:prstGeom prst="rect">
            <a:avLst/>
          </a:prstGeom>
        </p:spPr>
        <p:txBody>
          <a:bodyPr wrap="square" lIns="0" tIns="0" rIns="0" bIns="0" rtlCol="0" anchor="t">
            <a:spAutoFit/>
          </a:bodyPr>
          <a:lstStyle/>
          <a:p>
            <a:pPr algn="ctr">
              <a:lnSpc>
                <a:spcPts val="6826"/>
              </a:lnSpc>
            </a:pPr>
            <a:r>
              <a:rPr lang="en-US" sz="4000" dirty="0" smtClean="0">
                <a:solidFill>
                  <a:srgbClr val="DB5300"/>
                </a:solidFill>
                <a:latin typeface="Arial Bold"/>
              </a:rPr>
              <a:t>ANGELITO L. CATAJAN JR.</a:t>
            </a:r>
            <a:endParaRPr lang="en-US" sz="4000" dirty="0">
              <a:solidFill>
                <a:srgbClr val="DB5300"/>
              </a:solidFill>
              <a:latin typeface="Arial Bold"/>
            </a:endParaRPr>
          </a:p>
        </p:txBody>
      </p:sp>
      <p:sp>
        <p:nvSpPr>
          <p:cNvPr id="12" name="TextBox 11">
            <a:extLst>
              <a:ext uri="{FF2B5EF4-FFF2-40B4-BE49-F238E27FC236}">
                <a16:creationId xmlns:a16="http://schemas.microsoft.com/office/drawing/2014/main" id="{8D3644EF-9C72-6F0F-1487-5457E76EF35E}"/>
              </a:ext>
            </a:extLst>
          </p:cNvPr>
          <p:cNvSpPr txBox="1"/>
          <p:nvPr/>
        </p:nvSpPr>
        <p:spPr>
          <a:xfrm>
            <a:off x="1616874" y="6048028"/>
            <a:ext cx="8958248" cy="707886"/>
          </a:xfrm>
          <a:prstGeom prst="rect">
            <a:avLst/>
          </a:prstGeom>
        </p:spPr>
        <p:txBody>
          <a:bodyPr lIns="0" tIns="0" rIns="0" bIns="0" rtlCol="0" anchor="t">
            <a:spAutoFit/>
          </a:bodyPr>
          <a:lstStyle/>
          <a:p>
            <a:pPr algn="ctr">
              <a:spcBef>
                <a:spcPct val="0"/>
              </a:spcBef>
            </a:pPr>
            <a:r>
              <a:rPr lang="en-US" sz="2300" dirty="0">
                <a:latin typeface="Arial Bold"/>
              </a:rPr>
              <a:t>28</a:t>
            </a:r>
            <a:r>
              <a:rPr lang="en-US" sz="2300" baseline="30000" dirty="0">
                <a:latin typeface="Arial Bold"/>
              </a:rPr>
              <a:t>th</a:t>
            </a:r>
            <a:r>
              <a:rPr lang="en-US" sz="2300" dirty="0">
                <a:latin typeface="Arial Bold"/>
              </a:rPr>
              <a:t> June-1</a:t>
            </a:r>
            <a:r>
              <a:rPr lang="en-US" sz="2300" baseline="30000" dirty="0">
                <a:latin typeface="Arial Bold"/>
              </a:rPr>
              <a:t>st</a:t>
            </a:r>
            <a:r>
              <a:rPr lang="en-US" sz="2300" dirty="0">
                <a:latin typeface="Arial Bold"/>
              </a:rPr>
              <a:t> July 2023</a:t>
            </a:r>
          </a:p>
          <a:p>
            <a:pPr algn="ctr"/>
            <a:r>
              <a:rPr lang="en-US" sz="2300" dirty="0" err="1">
                <a:latin typeface="Arial Bold"/>
              </a:rPr>
              <a:t>Naresuan</a:t>
            </a:r>
            <a:r>
              <a:rPr lang="en-US" sz="2300" dirty="0">
                <a:latin typeface="Arial Bold"/>
              </a:rPr>
              <a:t> University </a:t>
            </a:r>
            <a:r>
              <a:rPr lang="en-US" sz="2300" dirty="0" err="1">
                <a:latin typeface="Arial Bold"/>
              </a:rPr>
              <a:t>Phitsanulok</a:t>
            </a:r>
            <a:r>
              <a:rPr lang="en-US" sz="2300" dirty="0">
                <a:latin typeface="Arial Bold"/>
              </a:rPr>
              <a:t>, THAILAND</a:t>
            </a:r>
          </a:p>
        </p:txBody>
      </p:sp>
      <p:sp>
        <p:nvSpPr>
          <p:cNvPr id="13" name="TextBox 12">
            <a:extLst>
              <a:ext uri="{FF2B5EF4-FFF2-40B4-BE49-F238E27FC236}">
                <a16:creationId xmlns:a16="http://schemas.microsoft.com/office/drawing/2014/main" id="{18A95017-1152-D2F0-D115-59C6659A5572}"/>
              </a:ext>
            </a:extLst>
          </p:cNvPr>
          <p:cNvSpPr txBox="1"/>
          <p:nvPr/>
        </p:nvSpPr>
        <p:spPr>
          <a:xfrm>
            <a:off x="1291743" y="4425506"/>
            <a:ext cx="9283379" cy="903837"/>
          </a:xfrm>
          <a:prstGeom prst="rect">
            <a:avLst/>
          </a:prstGeom>
        </p:spPr>
        <p:txBody>
          <a:bodyPr wrap="square" lIns="0" tIns="0" rIns="0" bIns="0" rtlCol="0" anchor="t">
            <a:spAutoFit/>
          </a:bodyPr>
          <a:lstStyle/>
          <a:p>
            <a:pPr marL="0" lvl="0" indent="0" algn="ctr" rtl="0">
              <a:lnSpc>
                <a:spcPct val="90000"/>
              </a:lnSpc>
              <a:spcBef>
                <a:spcPts val="1000"/>
              </a:spcBef>
              <a:spcAft>
                <a:spcPts val="0"/>
              </a:spcAft>
              <a:buClr>
                <a:srgbClr val="4C4C4C"/>
              </a:buClr>
              <a:buSzPts val="2400"/>
              <a:buNone/>
            </a:pPr>
            <a:r>
              <a:rPr lang="en-US" sz="2800" b="1" dirty="0">
                <a:solidFill>
                  <a:srgbClr val="4C4C4C"/>
                </a:solidFill>
                <a:latin typeface="Arial"/>
                <a:ea typeface="Arial"/>
                <a:cs typeface="Arial"/>
                <a:sym typeface="Arial"/>
              </a:rPr>
              <a:t>Technological Institute of the Philippines Manila</a:t>
            </a:r>
          </a:p>
          <a:p>
            <a:pPr marL="0" lvl="0" indent="0" algn="ctr" rtl="0">
              <a:lnSpc>
                <a:spcPct val="90000"/>
              </a:lnSpc>
              <a:spcBef>
                <a:spcPts val="1000"/>
              </a:spcBef>
              <a:spcAft>
                <a:spcPts val="0"/>
              </a:spcAft>
              <a:buClr>
                <a:srgbClr val="4C4C4C"/>
              </a:buClr>
              <a:buSzPts val="2400"/>
              <a:buNone/>
            </a:pPr>
            <a:r>
              <a:rPr lang="en-US" sz="2800" b="1" dirty="0">
                <a:solidFill>
                  <a:srgbClr val="4C4C4C"/>
                </a:solidFill>
                <a:latin typeface="Arial"/>
                <a:ea typeface="Arial"/>
                <a:cs typeface="Arial"/>
                <a:sym typeface="Arial"/>
              </a:rPr>
              <a:t>Philippines</a:t>
            </a:r>
            <a:endParaRPr lang="en-US" sz="2800" dirty="0"/>
          </a:p>
        </p:txBody>
      </p:sp>
    </p:spTree>
    <p:extLst>
      <p:ext uri="{BB962C8B-B14F-4D97-AF65-F5344CB8AC3E}">
        <p14:creationId xmlns:p14="http://schemas.microsoft.com/office/powerpoint/2010/main" val="415284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a:t>Results</a:t>
            </a:r>
          </a:p>
        </p:txBody>
      </p:sp>
      <p:pic>
        <p:nvPicPr>
          <p:cNvPr id="5" name="Picture 4"/>
          <p:cNvPicPr>
            <a:picLocks noChangeAspect="1"/>
          </p:cNvPicPr>
          <p:nvPr/>
        </p:nvPicPr>
        <p:blipFill>
          <a:blip r:embed="rId2"/>
          <a:stretch>
            <a:fillRect/>
          </a:stretch>
        </p:blipFill>
        <p:spPr>
          <a:xfrm>
            <a:off x="3356006" y="1769528"/>
            <a:ext cx="5317422" cy="2648563"/>
          </a:xfrm>
          <a:prstGeom prst="rect">
            <a:avLst/>
          </a:prstGeom>
        </p:spPr>
      </p:pic>
      <p:sp>
        <p:nvSpPr>
          <p:cNvPr id="6" name="TextBox 5"/>
          <p:cNvSpPr txBox="1"/>
          <p:nvPr/>
        </p:nvSpPr>
        <p:spPr>
          <a:xfrm>
            <a:off x="2390115" y="4822519"/>
            <a:ext cx="8609846" cy="430887"/>
          </a:xfrm>
          <a:prstGeom prst="rect">
            <a:avLst/>
          </a:prstGeom>
          <a:noFill/>
        </p:spPr>
        <p:txBody>
          <a:bodyPr wrap="square" rtlCol="0">
            <a:spAutoFit/>
          </a:bodyPr>
          <a:lstStyle/>
          <a:p>
            <a:r>
              <a:rPr lang="en-US" sz="2200" dirty="0" smtClean="0"/>
              <a:t>Figure 6. Computed water quality index per year in every station</a:t>
            </a:r>
            <a:endParaRPr lang="en-PH" sz="2200" dirty="0"/>
          </a:p>
        </p:txBody>
      </p:sp>
    </p:spTree>
    <p:extLst>
      <p:ext uri="{BB962C8B-B14F-4D97-AF65-F5344CB8AC3E}">
        <p14:creationId xmlns:p14="http://schemas.microsoft.com/office/powerpoint/2010/main" val="778031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a:t>Results</a:t>
            </a:r>
          </a:p>
        </p:txBody>
      </p:sp>
      <p:sp>
        <p:nvSpPr>
          <p:cNvPr id="6" name="TextBox 5"/>
          <p:cNvSpPr txBox="1"/>
          <p:nvPr/>
        </p:nvSpPr>
        <p:spPr>
          <a:xfrm>
            <a:off x="3582154" y="3578374"/>
            <a:ext cx="8609846" cy="430887"/>
          </a:xfrm>
          <a:prstGeom prst="rect">
            <a:avLst/>
          </a:prstGeom>
          <a:noFill/>
        </p:spPr>
        <p:txBody>
          <a:bodyPr wrap="square" rtlCol="0">
            <a:spAutoFit/>
          </a:bodyPr>
          <a:lstStyle/>
          <a:p>
            <a:r>
              <a:rPr lang="en-US" sz="2200" dirty="0" smtClean="0"/>
              <a:t>Figure 7. Cross-validation score achieved</a:t>
            </a:r>
            <a:endParaRPr lang="en-PH" sz="2200" dirty="0"/>
          </a:p>
        </p:txBody>
      </p:sp>
      <p:pic>
        <p:nvPicPr>
          <p:cNvPr id="3" name="Picture 2"/>
          <p:cNvPicPr>
            <a:picLocks noChangeAspect="1"/>
          </p:cNvPicPr>
          <p:nvPr/>
        </p:nvPicPr>
        <p:blipFill>
          <a:blip r:embed="rId2"/>
          <a:stretch>
            <a:fillRect/>
          </a:stretch>
        </p:blipFill>
        <p:spPr>
          <a:xfrm>
            <a:off x="3827070" y="2227903"/>
            <a:ext cx="4248150" cy="1028700"/>
          </a:xfrm>
          <a:prstGeom prst="rect">
            <a:avLst/>
          </a:prstGeom>
        </p:spPr>
      </p:pic>
    </p:spTree>
    <p:extLst>
      <p:ext uri="{BB962C8B-B14F-4D97-AF65-F5344CB8AC3E}">
        <p14:creationId xmlns:p14="http://schemas.microsoft.com/office/powerpoint/2010/main" val="3331159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a:t>Results</a:t>
            </a:r>
          </a:p>
        </p:txBody>
      </p:sp>
      <p:sp>
        <p:nvSpPr>
          <p:cNvPr id="6" name="TextBox 5"/>
          <p:cNvSpPr txBox="1"/>
          <p:nvPr/>
        </p:nvSpPr>
        <p:spPr>
          <a:xfrm>
            <a:off x="3582154" y="3578374"/>
            <a:ext cx="8609846" cy="430887"/>
          </a:xfrm>
          <a:prstGeom prst="rect">
            <a:avLst/>
          </a:prstGeom>
          <a:noFill/>
        </p:spPr>
        <p:txBody>
          <a:bodyPr wrap="square" rtlCol="0">
            <a:spAutoFit/>
          </a:bodyPr>
          <a:lstStyle/>
          <a:p>
            <a:r>
              <a:rPr lang="en-US" sz="2200" dirty="0" smtClean="0"/>
              <a:t>Figure 8. Classification report of 3 models used</a:t>
            </a:r>
            <a:endParaRPr lang="en-PH" sz="2200" dirty="0"/>
          </a:p>
        </p:txBody>
      </p:sp>
      <p:pic>
        <p:nvPicPr>
          <p:cNvPr id="4" name="Picture 3"/>
          <p:cNvPicPr>
            <a:picLocks noChangeAspect="1"/>
          </p:cNvPicPr>
          <p:nvPr/>
        </p:nvPicPr>
        <p:blipFill>
          <a:blip r:embed="rId2"/>
          <a:stretch>
            <a:fillRect/>
          </a:stretch>
        </p:blipFill>
        <p:spPr>
          <a:xfrm>
            <a:off x="3172013" y="1884913"/>
            <a:ext cx="6201757" cy="1220426"/>
          </a:xfrm>
          <a:prstGeom prst="rect">
            <a:avLst/>
          </a:prstGeom>
        </p:spPr>
      </p:pic>
    </p:spTree>
    <p:extLst>
      <p:ext uri="{BB962C8B-B14F-4D97-AF65-F5344CB8AC3E}">
        <p14:creationId xmlns:p14="http://schemas.microsoft.com/office/powerpoint/2010/main" val="2961970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a:t>Conclusions</a:t>
            </a:r>
          </a:p>
        </p:txBody>
      </p:sp>
      <p:sp>
        <p:nvSpPr>
          <p:cNvPr id="3" name="Content Placeholder 2">
            <a:extLst>
              <a:ext uri="{FF2B5EF4-FFF2-40B4-BE49-F238E27FC236}">
                <a16:creationId xmlns:a16="http://schemas.microsoft.com/office/drawing/2014/main" id="{233A1A9A-06A4-9580-06E0-CD43D3ECDFBE}"/>
              </a:ext>
            </a:extLst>
          </p:cNvPr>
          <p:cNvSpPr>
            <a:spLocks noGrp="1"/>
          </p:cNvSpPr>
          <p:nvPr>
            <p:ph idx="1"/>
          </p:nvPr>
        </p:nvSpPr>
        <p:spPr>
          <a:xfrm>
            <a:off x="1466661" y="1336738"/>
            <a:ext cx="10112721" cy="4351338"/>
          </a:xfrm>
        </p:spPr>
        <p:txBody>
          <a:bodyPr>
            <a:noAutofit/>
          </a:bodyPr>
          <a:lstStyle/>
          <a:p>
            <a:pPr algn="just">
              <a:buFont typeface="Wingdings" panose="05000000000000000000" pitchFamily="2" charset="2"/>
              <a:buChar char="§"/>
            </a:pPr>
            <a:r>
              <a:rPr lang="en-US" sz="2200" dirty="0" smtClean="0"/>
              <a:t>This study used WAWQI method for WQI computation.</a:t>
            </a:r>
          </a:p>
          <a:p>
            <a:pPr algn="just">
              <a:buFont typeface="Wingdings" panose="05000000000000000000" pitchFamily="2" charset="2"/>
              <a:buChar char="§"/>
            </a:pPr>
            <a:r>
              <a:rPr lang="en-US" sz="2200" dirty="0" smtClean="0"/>
              <a:t>This study utilized several Machine Learning algorithms for water quality index classification.</a:t>
            </a:r>
          </a:p>
          <a:p>
            <a:pPr algn="just">
              <a:buFont typeface="Wingdings" panose="05000000000000000000" pitchFamily="2" charset="2"/>
              <a:buChar char="§"/>
            </a:pPr>
            <a:r>
              <a:rPr lang="en-US" sz="2200" dirty="0" smtClean="0"/>
              <a:t>In 2022, all stations remarked  as ‘UNSUITABLE’ except station XVIII which is ‘VERY POOR’. </a:t>
            </a:r>
            <a:endParaRPr lang="en-US" sz="2200" dirty="0"/>
          </a:p>
          <a:p>
            <a:pPr algn="just">
              <a:buFont typeface="Wingdings" panose="05000000000000000000" pitchFamily="2" charset="2"/>
              <a:buChar char="§"/>
            </a:pPr>
            <a:r>
              <a:rPr lang="en-US" sz="2200" dirty="0" err="1" smtClean="0"/>
              <a:t>XGBoost</a:t>
            </a:r>
            <a:r>
              <a:rPr lang="en-US" sz="2200" dirty="0" smtClean="0"/>
              <a:t> with 5-fold cross-validation and a learning rate of .10, had the most efficient classification, with accuracy of </a:t>
            </a:r>
            <a:r>
              <a:rPr lang="en-US" sz="2200" dirty="0"/>
              <a:t>96.72%. This was significantly higher than the accuracy achieved by Decision Tree (93.45%) and Random Forest (93.35</a:t>
            </a:r>
            <a:r>
              <a:rPr lang="en-US" sz="2200" dirty="0" smtClean="0"/>
              <a:t>%).</a:t>
            </a:r>
          </a:p>
          <a:p>
            <a:pPr algn="just">
              <a:buFont typeface="Wingdings" panose="05000000000000000000" pitchFamily="2" charset="2"/>
              <a:buChar char="§"/>
            </a:pPr>
            <a:r>
              <a:rPr lang="en-US" sz="2200" dirty="0"/>
              <a:t>These findings highlight the importance of utilizing advanced Machine Learning techniques in water quality management for efficient WQI classification The study's contribution to water quality management lies in the identification of the most effective Machine Learning algorithm for WQI classification in Laguna de Bay. The use of </a:t>
            </a:r>
            <a:r>
              <a:rPr lang="en-US" sz="2200" dirty="0" err="1"/>
              <a:t>XGBoost</a:t>
            </a:r>
            <a:r>
              <a:rPr lang="en-US" sz="2200" dirty="0"/>
              <a:t> can aid in decision-making processes towards ensuring the sustainability of Laguna de Bay and the health of its aquatic ecosystem. </a:t>
            </a:r>
            <a:endParaRPr lang="en-US" sz="2200" dirty="0" smtClean="0"/>
          </a:p>
          <a:p>
            <a:pPr marL="0" indent="0" algn="just">
              <a:buNone/>
            </a:pPr>
            <a:endParaRPr lang="en-PH" sz="2200" dirty="0"/>
          </a:p>
        </p:txBody>
      </p:sp>
    </p:spTree>
    <p:extLst>
      <p:ext uri="{BB962C8B-B14F-4D97-AF65-F5344CB8AC3E}">
        <p14:creationId xmlns:p14="http://schemas.microsoft.com/office/powerpoint/2010/main" val="3102260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a:t>Recommendations</a:t>
            </a:r>
          </a:p>
        </p:txBody>
      </p:sp>
      <p:sp>
        <p:nvSpPr>
          <p:cNvPr id="3" name="Content Placeholder 2">
            <a:extLst>
              <a:ext uri="{FF2B5EF4-FFF2-40B4-BE49-F238E27FC236}">
                <a16:creationId xmlns:a16="http://schemas.microsoft.com/office/drawing/2014/main" id="{233A1A9A-06A4-9580-06E0-CD43D3ECDFBE}"/>
              </a:ext>
            </a:extLst>
          </p:cNvPr>
          <p:cNvSpPr>
            <a:spLocks noGrp="1"/>
          </p:cNvSpPr>
          <p:nvPr>
            <p:ph idx="1"/>
          </p:nvPr>
        </p:nvSpPr>
        <p:spPr>
          <a:xfrm>
            <a:off x="1738265" y="1620570"/>
            <a:ext cx="9615535" cy="4721763"/>
          </a:xfrm>
        </p:spPr>
        <p:txBody>
          <a:bodyPr>
            <a:normAutofit fontScale="92500" lnSpcReduction="10000"/>
          </a:bodyPr>
          <a:lstStyle/>
          <a:p>
            <a:pPr marL="0" indent="0" algn="just">
              <a:buNone/>
            </a:pPr>
            <a:r>
              <a:rPr lang="en-PH" sz="2800" dirty="0"/>
              <a:t>While the study met its aims, there are some recommendations that will be added in the future: </a:t>
            </a:r>
          </a:p>
          <a:p>
            <a:pPr algn="just">
              <a:buFont typeface="Wingdings" panose="05000000000000000000" pitchFamily="2" charset="2"/>
              <a:buChar char="§"/>
            </a:pPr>
            <a:r>
              <a:rPr lang="en-US" dirty="0"/>
              <a:t>Based on the results of the study, it is recommended to use the </a:t>
            </a:r>
            <a:r>
              <a:rPr lang="en-US" dirty="0" err="1"/>
              <a:t>XGBoost</a:t>
            </a:r>
            <a:r>
              <a:rPr lang="en-US" dirty="0"/>
              <a:t> algorithm for classifying water quality index in Laguna de Bay, </a:t>
            </a:r>
            <a:r>
              <a:rPr lang="en-US" dirty="0" smtClean="0"/>
              <a:t>Philippines</a:t>
            </a:r>
          </a:p>
          <a:p>
            <a:pPr algn="just">
              <a:buFont typeface="Wingdings" panose="05000000000000000000" pitchFamily="2" charset="2"/>
              <a:buChar char="§"/>
            </a:pPr>
            <a:r>
              <a:rPr lang="en-US" dirty="0" smtClean="0"/>
              <a:t>The </a:t>
            </a:r>
            <a:r>
              <a:rPr lang="en-US" dirty="0"/>
              <a:t>study highlights the importance of regularly monitoring water physicochemical parameters in Laguna de Bay to ensure its sustainability and the health of its aquatic ecosystem. </a:t>
            </a:r>
            <a:endParaRPr lang="en-US" dirty="0" smtClean="0"/>
          </a:p>
          <a:p>
            <a:pPr algn="just">
              <a:buFont typeface="Wingdings" panose="05000000000000000000" pitchFamily="2" charset="2"/>
              <a:buChar char="§"/>
            </a:pPr>
            <a:r>
              <a:rPr lang="en-US" dirty="0" smtClean="0"/>
              <a:t>Adding water quality parameters must be included</a:t>
            </a:r>
          </a:p>
          <a:p>
            <a:pPr algn="just">
              <a:buFont typeface="Wingdings" panose="05000000000000000000" pitchFamily="2" charset="2"/>
              <a:buChar char="§"/>
            </a:pPr>
            <a:r>
              <a:rPr lang="en-US" dirty="0" smtClean="0"/>
              <a:t>Future researches should consider the use of IOT for real-time monitoring of water quality assessment</a:t>
            </a:r>
            <a:r>
              <a:rPr lang="en-US" sz="2800" dirty="0" smtClean="0"/>
              <a:t>.</a:t>
            </a:r>
            <a:endParaRPr lang="en-US" sz="2800" dirty="0"/>
          </a:p>
          <a:p>
            <a:pPr>
              <a:buFont typeface="Wingdings" panose="05000000000000000000" pitchFamily="2" charset="2"/>
              <a:buChar char="§"/>
            </a:pPr>
            <a:endParaRPr lang="en-TH" dirty="0"/>
          </a:p>
        </p:txBody>
      </p:sp>
    </p:spTree>
    <p:extLst>
      <p:ext uri="{BB962C8B-B14F-4D97-AF65-F5344CB8AC3E}">
        <p14:creationId xmlns:p14="http://schemas.microsoft.com/office/powerpoint/2010/main" val="2252369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EA8095-6A78-7646-0CF9-6131AFA2D4BC}"/>
              </a:ext>
            </a:extLst>
          </p:cNvPr>
          <p:cNvSpPr>
            <a:spLocks noGrp="1"/>
          </p:cNvSpPr>
          <p:nvPr>
            <p:ph type="ctrTitle"/>
          </p:nvPr>
        </p:nvSpPr>
        <p:spPr/>
        <p:txBody>
          <a:bodyPr/>
          <a:lstStyle/>
          <a:p>
            <a:r>
              <a:rPr lang="en-US" dirty="0"/>
              <a:t>THANK YOU</a:t>
            </a:r>
            <a:endParaRPr lang="en-TH" dirty="0"/>
          </a:p>
        </p:txBody>
      </p:sp>
      <p:sp>
        <p:nvSpPr>
          <p:cNvPr id="5" name="Subtitle 4">
            <a:extLst>
              <a:ext uri="{FF2B5EF4-FFF2-40B4-BE49-F238E27FC236}">
                <a16:creationId xmlns:a16="http://schemas.microsoft.com/office/drawing/2014/main" id="{BA9B3AC1-6E52-E0BA-3027-ACE62403D503}"/>
              </a:ext>
            </a:extLst>
          </p:cNvPr>
          <p:cNvSpPr>
            <a:spLocks noGrp="1"/>
          </p:cNvSpPr>
          <p:nvPr>
            <p:ph type="subTitle" idx="1"/>
          </p:nvPr>
        </p:nvSpPr>
        <p:spPr/>
        <p:txBody>
          <a:bodyPr/>
          <a:lstStyle/>
          <a:p>
            <a:r>
              <a:rPr lang="en-TH" dirty="0"/>
              <a:t>QUESTION &amp; ANSWER</a:t>
            </a:r>
          </a:p>
        </p:txBody>
      </p:sp>
      <p:pic>
        <p:nvPicPr>
          <p:cNvPr id="9" name="Picture 8">
            <a:extLst>
              <a:ext uri="{FF2B5EF4-FFF2-40B4-BE49-F238E27FC236}">
                <a16:creationId xmlns:a16="http://schemas.microsoft.com/office/drawing/2014/main" id="{7E95C724-0ABA-890B-FC0D-FD6826B37C9B}"/>
              </a:ext>
            </a:extLst>
          </p:cNvPr>
          <p:cNvPicPr>
            <a:picLocks noChangeAspect="1"/>
          </p:cNvPicPr>
          <p:nvPr/>
        </p:nvPicPr>
        <p:blipFill>
          <a:blip r:embed="rId2"/>
          <a:srcRect/>
          <a:stretch>
            <a:fillRect/>
          </a:stretch>
        </p:blipFill>
        <p:spPr>
          <a:xfrm>
            <a:off x="7254489" y="-124870"/>
            <a:ext cx="1749196" cy="1749196"/>
          </a:xfrm>
          <a:prstGeom prst="rect">
            <a:avLst/>
          </a:prstGeom>
        </p:spPr>
      </p:pic>
      <p:pic>
        <p:nvPicPr>
          <p:cNvPr id="10" name="Picture 9">
            <a:extLst>
              <a:ext uri="{FF2B5EF4-FFF2-40B4-BE49-F238E27FC236}">
                <a16:creationId xmlns:a16="http://schemas.microsoft.com/office/drawing/2014/main" id="{61321A8E-3FE5-BD37-FEEE-D1D345E6E79D}"/>
              </a:ext>
            </a:extLst>
          </p:cNvPr>
          <p:cNvPicPr>
            <a:picLocks noChangeAspect="1"/>
          </p:cNvPicPr>
          <p:nvPr/>
        </p:nvPicPr>
        <p:blipFill>
          <a:blip r:embed="rId3"/>
          <a:srcRect/>
          <a:stretch>
            <a:fillRect/>
          </a:stretch>
        </p:blipFill>
        <p:spPr>
          <a:xfrm>
            <a:off x="5375330" y="24186"/>
            <a:ext cx="1749196" cy="1749196"/>
          </a:xfrm>
          <a:prstGeom prst="rect">
            <a:avLst/>
          </a:prstGeom>
        </p:spPr>
      </p:pic>
      <p:pic>
        <p:nvPicPr>
          <p:cNvPr id="11" name="Picture 10">
            <a:extLst>
              <a:ext uri="{FF2B5EF4-FFF2-40B4-BE49-F238E27FC236}">
                <a16:creationId xmlns:a16="http://schemas.microsoft.com/office/drawing/2014/main" id="{CC48B24F-7739-4F7E-58F2-6D624A4617F3}"/>
              </a:ext>
            </a:extLst>
          </p:cNvPr>
          <p:cNvPicPr>
            <a:picLocks noChangeAspect="1"/>
          </p:cNvPicPr>
          <p:nvPr/>
        </p:nvPicPr>
        <p:blipFill>
          <a:blip r:embed="rId4"/>
          <a:srcRect/>
          <a:stretch>
            <a:fillRect/>
          </a:stretch>
        </p:blipFill>
        <p:spPr>
          <a:xfrm>
            <a:off x="3854200" y="102086"/>
            <a:ext cx="1295284" cy="1295284"/>
          </a:xfrm>
          <a:prstGeom prst="rect">
            <a:avLst/>
          </a:prstGeom>
        </p:spPr>
      </p:pic>
    </p:spTree>
    <p:extLst>
      <p:ext uri="{BB962C8B-B14F-4D97-AF65-F5344CB8AC3E}">
        <p14:creationId xmlns:p14="http://schemas.microsoft.com/office/powerpoint/2010/main" val="163178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US" b="1" dirty="0"/>
              <a:t>Contents</a:t>
            </a:r>
            <a:r>
              <a:rPr lang="en-US" dirty="0"/>
              <a:t> </a:t>
            </a:r>
            <a:endParaRPr lang="en-TH" dirty="0"/>
          </a:p>
        </p:txBody>
      </p:sp>
      <p:sp>
        <p:nvSpPr>
          <p:cNvPr id="3" name="Content Placeholder 2">
            <a:extLst>
              <a:ext uri="{FF2B5EF4-FFF2-40B4-BE49-F238E27FC236}">
                <a16:creationId xmlns:a16="http://schemas.microsoft.com/office/drawing/2014/main" id="{233A1A9A-06A4-9580-06E0-CD43D3ECDFBE}"/>
              </a:ext>
            </a:extLst>
          </p:cNvPr>
          <p:cNvSpPr>
            <a:spLocks noGrp="1"/>
          </p:cNvSpPr>
          <p:nvPr>
            <p:ph idx="1"/>
          </p:nvPr>
        </p:nvSpPr>
        <p:spPr>
          <a:xfrm>
            <a:off x="2266682" y="1825625"/>
            <a:ext cx="9087118" cy="4351338"/>
          </a:xfrm>
        </p:spPr>
        <p:txBody>
          <a:bodyPr>
            <a:normAutofit/>
          </a:bodyPr>
          <a:lstStyle/>
          <a:p>
            <a:r>
              <a:rPr lang="en-PH" sz="4000" dirty="0"/>
              <a:t>Introduction</a:t>
            </a:r>
          </a:p>
          <a:p>
            <a:r>
              <a:rPr lang="en-PH" sz="4000" dirty="0"/>
              <a:t>Objectives</a:t>
            </a:r>
          </a:p>
          <a:p>
            <a:r>
              <a:rPr lang="en-PH" sz="4000" dirty="0" smtClean="0"/>
              <a:t>Design Process</a:t>
            </a:r>
            <a:endParaRPr lang="en-PH" sz="4000" dirty="0"/>
          </a:p>
          <a:p>
            <a:r>
              <a:rPr lang="en-PH" sz="4000" dirty="0"/>
              <a:t>Results</a:t>
            </a:r>
          </a:p>
          <a:p>
            <a:r>
              <a:rPr lang="en-PH" sz="4000" dirty="0"/>
              <a:t>Conclusions</a:t>
            </a:r>
          </a:p>
          <a:p>
            <a:r>
              <a:rPr lang="en-PH" sz="4000" dirty="0"/>
              <a:t>Recommendations</a:t>
            </a:r>
          </a:p>
          <a:p>
            <a:endParaRPr lang="en-PH" sz="4000" dirty="0"/>
          </a:p>
          <a:p>
            <a:endParaRPr lang="en-PH" sz="4000" dirty="0"/>
          </a:p>
          <a:p>
            <a:endParaRPr lang="en-PH" sz="4000" dirty="0"/>
          </a:p>
          <a:p>
            <a:endParaRPr lang="en-TH" sz="4000" dirty="0"/>
          </a:p>
        </p:txBody>
      </p:sp>
    </p:spTree>
    <p:extLst>
      <p:ext uri="{BB962C8B-B14F-4D97-AF65-F5344CB8AC3E}">
        <p14:creationId xmlns:p14="http://schemas.microsoft.com/office/powerpoint/2010/main" val="1257779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a:xfrm>
            <a:off x="838200" y="365126"/>
            <a:ext cx="10515600" cy="652306"/>
          </a:xfrm>
        </p:spPr>
        <p:txBody>
          <a:bodyPr>
            <a:normAutofit fontScale="90000"/>
          </a:bodyPr>
          <a:lstStyle/>
          <a:p>
            <a:r>
              <a:rPr lang="en-PH" dirty="0" smtClean="0"/>
              <a:t>Introduction</a:t>
            </a:r>
            <a:endParaRPr lang="en-PH" dirty="0"/>
          </a:p>
        </p:txBody>
      </p:sp>
      <p:sp>
        <p:nvSpPr>
          <p:cNvPr id="3" name="Content Placeholder 2">
            <a:extLst>
              <a:ext uri="{FF2B5EF4-FFF2-40B4-BE49-F238E27FC236}">
                <a16:creationId xmlns:a16="http://schemas.microsoft.com/office/drawing/2014/main" id="{233A1A9A-06A4-9580-06E0-CD43D3ECDFBE}"/>
              </a:ext>
            </a:extLst>
          </p:cNvPr>
          <p:cNvSpPr>
            <a:spLocks noGrp="1"/>
          </p:cNvSpPr>
          <p:nvPr>
            <p:ph idx="1"/>
          </p:nvPr>
        </p:nvSpPr>
        <p:spPr>
          <a:xfrm>
            <a:off x="1506828" y="1017432"/>
            <a:ext cx="10097037" cy="5069941"/>
          </a:xfrm>
        </p:spPr>
        <p:txBody>
          <a:bodyPr>
            <a:normAutofit fontScale="92500" lnSpcReduction="10000"/>
          </a:bodyPr>
          <a:lstStyle/>
          <a:p>
            <a:pPr algn="just"/>
            <a:r>
              <a:rPr lang="en-US" sz="2800" spc="-5" dirty="0" smtClean="0">
                <a:latin typeface="Calibri" panose="020F0502020204030204" pitchFamily="34" charset="0"/>
                <a:ea typeface="Calibri" panose="020F0502020204030204" pitchFamily="34" charset="0"/>
                <a:cs typeface="Calibri" panose="020F0502020204030204" pitchFamily="34" charset="0"/>
              </a:rPr>
              <a:t>Laguna de Bay is the largest lake in the Philippines and second largest in Southeast Asia</a:t>
            </a:r>
          </a:p>
          <a:p>
            <a:pPr algn="just"/>
            <a:r>
              <a:rPr lang="en-US" spc="-5" dirty="0" smtClean="0">
                <a:latin typeface="Calibri" panose="020F0502020204030204" pitchFamily="34" charset="0"/>
                <a:ea typeface="Calibri" panose="020F0502020204030204" pitchFamily="34" charset="0"/>
                <a:cs typeface="Calibri" panose="020F0502020204030204" pitchFamily="34" charset="0"/>
              </a:rPr>
              <a:t>Laguna Lake Development Authority (LLDA) and Department of Environment and Natural Resources (DENR) </a:t>
            </a:r>
          </a:p>
          <a:p>
            <a:pPr algn="just"/>
            <a:r>
              <a:rPr lang="en-US" spc="-5" dirty="0" smtClean="0">
                <a:latin typeface="Calibri" panose="020F0502020204030204" pitchFamily="34" charset="0"/>
                <a:ea typeface="Calibri" panose="020F0502020204030204" pitchFamily="34" charset="0"/>
                <a:cs typeface="Calibri" panose="020F0502020204030204" pitchFamily="34" charset="0"/>
              </a:rPr>
              <a:t>According </a:t>
            </a:r>
            <a:r>
              <a:rPr lang="en-US" spc="-5" dirty="0">
                <a:latin typeface="Calibri" panose="020F0502020204030204" pitchFamily="34" charset="0"/>
                <a:ea typeface="Calibri" panose="020F0502020204030204" pitchFamily="34" charset="0"/>
                <a:cs typeface="Calibri" panose="020F0502020204030204" pitchFamily="34" charset="0"/>
              </a:rPr>
              <a:t>to study [3], </a:t>
            </a:r>
            <a:r>
              <a:rPr lang="en-US" spc="-5" dirty="0" smtClean="0">
                <a:latin typeface="Calibri" panose="020F0502020204030204" pitchFamily="34" charset="0"/>
                <a:ea typeface="Calibri" panose="020F0502020204030204" pitchFamily="34" charset="0"/>
                <a:cs typeface="Calibri" panose="020F0502020204030204" pitchFamily="34" charset="0"/>
              </a:rPr>
              <a:t>local </a:t>
            </a:r>
            <a:r>
              <a:rPr lang="en-US" spc="-5" dirty="0">
                <a:latin typeface="Calibri" panose="020F0502020204030204" pitchFamily="34" charset="0"/>
                <a:ea typeface="Calibri" panose="020F0502020204030204" pitchFamily="34" charset="0"/>
                <a:cs typeface="Calibri" panose="020F0502020204030204" pitchFamily="34" charset="0"/>
              </a:rPr>
              <a:t>ecological knowledge must be conserved. Water crisis in Laguna Lake is the result of industrialization and </a:t>
            </a:r>
            <a:r>
              <a:rPr lang="en-US" spc="-5" dirty="0" smtClean="0">
                <a:latin typeface="Calibri" panose="020F0502020204030204" pitchFamily="34" charset="0"/>
                <a:ea typeface="Calibri" panose="020F0502020204030204" pitchFamily="34" charset="0"/>
                <a:cs typeface="Calibri" panose="020F0502020204030204" pitchFamily="34" charset="0"/>
              </a:rPr>
              <a:t>urbanization</a:t>
            </a:r>
          </a:p>
          <a:p>
            <a:pPr algn="just"/>
            <a:r>
              <a:rPr lang="en-US" spc="-5" dirty="0" smtClean="0">
                <a:latin typeface="Calibri" panose="020F0502020204030204" pitchFamily="34" charset="0"/>
                <a:ea typeface="Calibri" panose="020F0502020204030204" pitchFamily="34" charset="0"/>
                <a:cs typeface="Calibri" panose="020F0502020204030204" pitchFamily="34" charset="0"/>
              </a:rPr>
              <a:t>Weighted </a:t>
            </a:r>
            <a:r>
              <a:rPr lang="en-US" spc="-5" dirty="0" smtClean="0">
                <a:latin typeface="Calibri" panose="020F0502020204030204" pitchFamily="34" charset="0"/>
                <a:ea typeface="Calibri" panose="020F0502020204030204" pitchFamily="34" charset="0"/>
                <a:cs typeface="Calibri" panose="020F0502020204030204" pitchFamily="34" charset="0"/>
              </a:rPr>
              <a:t>Average Water Quality Index (WAWQI)</a:t>
            </a:r>
          </a:p>
          <a:p>
            <a:pPr algn="just"/>
            <a:r>
              <a:rPr lang="en-US" spc="-5" dirty="0" smtClean="0">
                <a:latin typeface="Calibri" panose="020F0502020204030204" pitchFamily="34" charset="0"/>
                <a:ea typeface="Calibri" panose="020F0502020204030204" pitchFamily="34" charset="0"/>
                <a:cs typeface="Calibri" panose="020F0502020204030204" pitchFamily="34" charset="0"/>
              </a:rPr>
              <a:t>Machine </a:t>
            </a:r>
            <a:r>
              <a:rPr lang="en-US" spc="-5" dirty="0" smtClean="0">
                <a:latin typeface="Calibri" panose="020F0502020204030204" pitchFamily="34" charset="0"/>
                <a:ea typeface="Calibri" panose="020F0502020204030204" pitchFamily="34" charset="0"/>
                <a:cs typeface="Calibri" panose="020F0502020204030204" pitchFamily="34" charset="0"/>
              </a:rPr>
              <a:t>Learning algorithms in water quality analysis [10,11</a:t>
            </a:r>
            <a:r>
              <a:rPr lang="en-US" spc="-5" dirty="0" smtClean="0">
                <a:latin typeface="Calibri" panose="020F0502020204030204" pitchFamily="34" charset="0"/>
                <a:ea typeface="Calibri" panose="020F0502020204030204" pitchFamily="34" charset="0"/>
                <a:cs typeface="Calibri" panose="020F0502020204030204" pitchFamily="34" charset="0"/>
              </a:rPr>
              <a:t>]</a:t>
            </a:r>
          </a:p>
          <a:p>
            <a:pPr algn="just"/>
            <a:r>
              <a:rPr lang="en-US" spc="-5" dirty="0" smtClean="0">
                <a:latin typeface="Calibri" panose="020F0502020204030204" pitchFamily="34" charset="0"/>
                <a:ea typeface="Calibri" panose="020F0502020204030204" pitchFamily="34" charset="0"/>
                <a:cs typeface="Calibri" panose="020F0502020204030204" pitchFamily="34" charset="0"/>
              </a:rPr>
              <a:t>Thus it is critical to predict and analyze monitored water quality in order for the decision-makers to make sound decision.</a:t>
            </a:r>
            <a:endParaRPr lang="en-US" spc="-5" dirty="0" smtClean="0">
              <a:latin typeface="Calibri" panose="020F0502020204030204" pitchFamily="34" charset="0"/>
              <a:ea typeface="Calibri" panose="020F0502020204030204" pitchFamily="34" charset="0"/>
              <a:cs typeface="Calibri" panose="020F0502020204030204" pitchFamily="34" charset="0"/>
            </a:endParaRPr>
          </a:p>
          <a:p>
            <a:pPr algn="just"/>
            <a:r>
              <a:rPr lang="en-US" spc="-5" dirty="0" err="1" smtClean="0">
                <a:latin typeface="Calibri" panose="020F0502020204030204" pitchFamily="34" charset="0"/>
                <a:ea typeface="Calibri" panose="020F0502020204030204" pitchFamily="34" charset="0"/>
                <a:cs typeface="Calibri" panose="020F0502020204030204" pitchFamily="34" charset="0"/>
              </a:rPr>
              <a:t>XGBoost</a:t>
            </a:r>
            <a:r>
              <a:rPr lang="en-US" spc="-5" dirty="0" smtClean="0">
                <a:latin typeface="Calibri" panose="020F0502020204030204" pitchFamily="34" charset="0"/>
                <a:ea typeface="Calibri" panose="020F0502020204030204" pitchFamily="34" charset="0"/>
                <a:cs typeface="Calibri" panose="020F0502020204030204" pitchFamily="34" charset="0"/>
              </a:rPr>
              <a:t> was used as primary model for water quality classification</a:t>
            </a:r>
          </a:p>
          <a:p>
            <a:pPr algn="just"/>
            <a:endParaRPr lang="en-US" sz="2800" spc="-5" dirty="0">
              <a:latin typeface="Calibri" panose="020F0502020204030204" pitchFamily="34" charset="0"/>
              <a:ea typeface="Calibri" panose="020F0502020204030204" pitchFamily="34" charset="0"/>
              <a:cs typeface="Calibri" panose="020F0502020204030204" pitchFamily="34" charset="0"/>
            </a:endParaRPr>
          </a:p>
          <a:p>
            <a:pPr algn="just"/>
            <a:endParaRPr lang="en-US" sz="2800" spc="-5" dirty="0">
              <a:latin typeface="Calibri" panose="020F0502020204030204" pitchFamily="34" charset="0"/>
              <a:ea typeface="Calibri" panose="020F0502020204030204" pitchFamily="34" charset="0"/>
              <a:cs typeface="Calibri" panose="020F0502020204030204" pitchFamily="34" charset="0"/>
            </a:endParaRPr>
          </a:p>
          <a:p>
            <a:pPr algn="just"/>
            <a:endParaRPr lang="en-TH" dirty="0"/>
          </a:p>
        </p:txBody>
      </p:sp>
    </p:spTree>
    <p:extLst>
      <p:ext uri="{BB962C8B-B14F-4D97-AF65-F5344CB8AC3E}">
        <p14:creationId xmlns:p14="http://schemas.microsoft.com/office/powerpoint/2010/main" val="1814539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a:t>Objectives</a:t>
            </a:r>
          </a:p>
        </p:txBody>
      </p:sp>
      <p:sp>
        <p:nvSpPr>
          <p:cNvPr id="3" name="Content Placeholder 2">
            <a:extLst>
              <a:ext uri="{FF2B5EF4-FFF2-40B4-BE49-F238E27FC236}">
                <a16:creationId xmlns:a16="http://schemas.microsoft.com/office/drawing/2014/main" id="{233A1A9A-06A4-9580-06E0-CD43D3ECDFBE}"/>
              </a:ext>
            </a:extLst>
          </p:cNvPr>
          <p:cNvSpPr>
            <a:spLocks noGrp="1"/>
          </p:cNvSpPr>
          <p:nvPr>
            <p:ph idx="1"/>
          </p:nvPr>
        </p:nvSpPr>
        <p:spPr/>
        <p:txBody>
          <a:bodyPr>
            <a:normAutofit/>
          </a:bodyPr>
          <a:lstStyle/>
          <a:p>
            <a:pPr marL="0" indent="0" algn="just">
              <a:buNone/>
            </a:pPr>
            <a:r>
              <a:rPr lang="en-US" sz="2800" spc="-5" dirty="0">
                <a:effectLst/>
                <a:latin typeface="Calibri" panose="020F0502020204030204" pitchFamily="34" charset="0"/>
                <a:ea typeface="Calibri" panose="020F0502020204030204" pitchFamily="34" charset="0"/>
                <a:cs typeface="Calibri" panose="020F0502020204030204" pitchFamily="34" charset="0"/>
              </a:rPr>
              <a:t>T</a:t>
            </a:r>
            <a:r>
              <a:rPr lang="x-none" sz="2800" spc="-5" dirty="0">
                <a:effectLst/>
                <a:latin typeface="Calibri" panose="020F0502020204030204" pitchFamily="34" charset="0"/>
                <a:ea typeface="Calibri" panose="020F0502020204030204" pitchFamily="34" charset="0"/>
                <a:cs typeface="Calibri" panose="020F0502020204030204" pitchFamily="34" charset="0"/>
              </a:rPr>
              <a:t>he following objectives were pursued in this study: </a:t>
            </a:r>
            <a:endParaRPr lang="en-PH" sz="2800" spc="-5" dirty="0">
              <a:effectLst/>
              <a:latin typeface="Calibri" panose="020F0502020204030204" pitchFamily="34" charset="0"/>
              <a:ea typeface="Calibri" panose="020F0502020204030204" pitchFamily="34" charset="0"/>
              <a:cs typeface="Calibri" panose="020F0502020204030204" pitchFamily="34" charset="0"/>
            </a:endParaRPr>
          </a:p>
          <a:p>
            <a:pPr algn="just"/>
            <a:r>
              <a:rPr lang="en-US" spc="-5" dirty="0" smtClean="0">
                <a:latin typeface="Calibri" panose="020F0502020204030204" pitchFamily="34" charset="0"/>
                <a:ea typeface="Calibri" panose="020F0502020204030204" pitchFamily="34" charset="0"/>
                <a:cs typeface="Calibri" panose="020F0502020204030204" pitchFamily="34" charset="0"/>
              </a:rPr>
              <a:t>Classify the water quality index using Weighted Average Water Quality Index (WAWQI)</a:t>
            </a:r>
            <a:r>
              <a:rPr lang="en-US" sz="2800" spc="-5" dirty="0" smtClean="0">
                <a:latin typeface="Calibri" panose="020F0502020204030204" pitchFamily="34" charset="0"/>
                <a:ea typeface="Calibri" panose="020F0502020204030204" pitchFamily="34" charset="0"/>
                <a:cs typeface="Calibri" panose="020F0502020204030204" pitchFamily="34" charset="0"/>
              </a:rPr>
              <a:t>.</a:t>
            </a:r>
            <a:endParaRPr lang="en-US" sz="2800" spc="-5" dirty="0">
              <a:latin typeface="Calibri" panose="020F0502020204030204" pitchFamily="34" charset="0"/>
              <a:ea typeface="Calibri" panose="020F0502020204030204" pitchFamily="34" charset="0"/>
              <a:cs typeface="Calibri" panose="020F0502020204030204" pitchFamily="34" charset="0"/>
            </a:endParaRPr>
          </a:p>
          <a:p>
            <a:pPr algn="just"/>
            <a:r>
              <a:rPr lang="en-US" spc="-5" dirty="0" smtClean="0">
                <a:latin typeface="Calibri" panose="020F0502020204030204" pitchFamily="34" charset="0"/>
                <a:ea typeface="Calibri" panose="020F0502020204030204" pitchFamily="34" charset="0"/>
                <a:cs typeface="Calibri" panose="020F0502020204030204" pitchFamily="34" charset="0"/>
              </a:rPr>
              <a:t>Applying different machine learning techniques such as </a:t>
            </a:r>
            <a:r>
              <a:rPr lang="en-US" spc="-5" dirty="0" err="1" smtClean="0">
                <a:latin typeface="Calibri" panose="020F0502020204030204" pitchFamily="34" charset="0"/>
                <a:ea typeface="Calibri" panose="020F0502020204030204" pitchFamily="34" charset="0"/>
                <a:cs typeface="Calibri" panose="020F0502020204030204" pitchFamily="34" charset="0"/>
              </a:rPr>
              <a:t>XGBoost</a:t>
            </a:r>
            <a:r>
              <a:rPr lang="en-US" spc="-5" dirty="0" smtClean="0">
                <a:latin typeface="Calibri" panose="020F0502020204030204" pitchFamily="34" charset="0"/>
                <a:ea typeface="Calibri" panose="020F0502020204030204" pitchFamily="34" charset="0"/>
                <a:cs typeface="Calibri" panose="020F0502020204030204" pitchFamily="34" charset="0"/>
              </a:rPr>
              <a:t>, Decision Tree, and Random Forest</a:t>
            </a:r>
            <a:r>
              <a:rPr lang="en-US" sz="2800" spc="-5" dirty="0" smtClean="0">
                <a:latin typeface="Calibri" panose="020F0502020204030204" pitchFamily="34" charset="0"/>
                <a:ea typeface="Calibri" panose="020F0502020204030204" pitchFamily="34" charset="0"/>
                <a:cs typeface="Calibri" panose="020F0502020204030204" pitchFamily="34" charset="0"/>
              </a:rPr>
              <a:t>.</a:t>
            </a:r>
          </a:p>
          <a:p>
            <a:pPr algn="just"/>
            <a:r>
              <a:rPr lang="en-US" spc="-5" dirty="0" smtClean="0">
                <a:latin typeface="Calibri" panose="020F0502020204030204" pitchFamily="34" charset="0"/>
                <a:ea typeface="Calibri" panose="020F0502020204030204" pitchFamily="34" charset="0"/>
                <a:cs typeface="Calibri" panose="020F0502020204030204" pitchFamily="34" charset="0"/>
              </a:rPr>
              <a:t>Evaluate the classification model using Accuracy, Precision, Recall, and F1-score.</a:t>
            </a:r>
            <a:endParaRPr lang="en-US" sz="2800" spc="-5" dirty="0">
              <a:latin typeface="Calibri" panose="020F0502020204030204" pitchFamily="34" charset="0"/>
              <a:ea typeface="Calibri" panose="020F0502020204030204" pitchFamily="34" charset="0"/>
              <a:cs typeface="Calibri" panose="020F0502020204030204" pitchFamily="34" charset="0"/>
            </a:endParaRPr>
          </a:p>
          <a:p>
            <a:pPr algn="just"/>
            <a:endParaRPr lang="en-US" sz="2800" spc="-5" dirty="0">
              <a:latin typeface="Calibri" panose="020F0502020204030204" pitchFamily="34" charset="0"/>
              <a:ea typeface="Calibri" panose="020F0502020204030204" pitchFamily="34" charset="0"/>
              <a:cs typeface="Calibri" panose="020F0502020204030204" pitchFamily="34" charset="0"/>
            </a:endParaRPr>
          </a:p>
          <a:p>
            <a:pPr algn="just"/>
            <a:endParaRPr lang="en-TH" dirty="0"/>
          </a:p>
        </p:txBody>
      </p:sp>
    </p:spTree>
    <p:extLst>
      <p:ext uri="{BB962C8B-B14F-4D97-AF65-F5344CB8AC3E}">
        <p14:creationId xmlns:p14="http://schemas.microsoft.com/office/powerpoint/2010/main" val="1072835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smtClean="0"/>
              <a:t>Design Process</a:t>
            </a:r>
            <a:endParaRPr lang="en-PH" dirty="0"/>
          </a:p>
        </p:txBody>
      </p:sp>
      <p:sp>
        <p:nvSpPr>
          <p:cNvPr id="4" name="Rounded Rectangle 3"/>
          <p:cNvSpPr/>
          <p:nvPr/>
        </p:nvSpPr>
        <p:spPr>
          <a:xfrm>
            <a:off x="1881178" y="1956154"/>
            <a:ext cx="2016119" cy="5473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Data Preprocessing</a:t>
            </a:r>
            <a:endParaRPr lang="en-PH" dirty="0">
              <a:solidFill>
                <a:schemeClr val="tx1"/>
              </a:solidFill>
            </a:endParaRPr>
          </a:p>
        </p:txBody>
      </p:sp>
      <p:sp>
        <p:nvSpPr>
          <p:cNvPr id="6" name="Rounded Rectangle 5"/>
          <p:cNvSpPr/>
          <p:nvPr/>
        </p:nvSpPr>
        <p:spPr>
          <a:xfrm>
            <a:off x="4830044" y="1956151"/>
            <a:ext cx="2016119" cy="54735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Methodology</a:t>
            </a:r>
            <a:endParaRPr lang="en-PH" dirty="0">
              <a:solidFill>
                <a:schemeClr val="tx1"/>
              </a:solidFill>
            </a:endParaRPr>
          </a:p>
        </p:txBody>
      </p:sp>
      <p:sp>
        <p:nvSpPr>
          <p:cNvPr id="7" name="Rounded Rectangle 6"/>
          <p:cNvSpPr/>
          <p:nvPr/>
        </p:nvSpPr>
        <p:spPr>
          <a:xfrm>
            <a:off x="7919474" y="1956152"/>
            <a:ext cx="2016119" cy="5473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Evaluation</a:t>
            </a:r>
            <a:endParaRPr lang="en-PH" dirty="0">
              <a:solidFill>
                <a:schemeClr val="tx1"/>
              </a:solidFill>
            </a:endParaRPr>
          </a:p>
        </p:txBody>
      </p:sp>
      <p:sp>
        <p:nvSpPr>
          <p:cNvPr id="8" name="Rectangle 7"/>
          <p:cNvSpPr/>
          <p:nvPr/>
        </p:nvSpPr>
        <p:spPr>
          <a:xfrm>
            <a:off x="2642996" y="2414903"/>
            <a:ext cx="1974271" cy="87150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8000" rIns="18000" rtlCol="0" anchor="t" anchorCtr="0"/>
          <a:lstStyle/>
          <a:p>
            <a:pPr marL="285750" indent="-195263">
              <a:buFont typeface="Arial" panose="020B0604020202020204" pitchFamily="34" charset="0"/>
              <a:buChar char="•"/>
            </a:pPr>
            <a:r>
              <a:rPr lang="en-US" sz="1600" dirty="0" smtClean="0">
                <a:solidFill>
                  <a:schemeClr val="tx1"/>
                </a:solidFill>
              </a:rPr>
              <a:t>Data exploration</a:t>
            </a:r>
          </a:p>
          <a:p>
            <a:pPr marL="285750" indent="-195263">
              <a:buFont typeface="Arial" panose="020B0604020202020204" pitchFamily="34" charset="0"/>
              <a:buChar char="•"/>
            </a:pPr>
            <a:r>
              <a:rPr lang="en-US" sz="1600" dirty="0" smtClean="0">
                <a:solidFill>
                  <a:schemeClr val="tx1"/>
                </a:solidFill>
              </a:rPr>
              <a:t>Outliers detection</a:t>
            </a:r>
          </a:p>
          <a:p>
            <a:pPr marL="285750" indent="-195263">
              <a:buFont typeface="Arial" panose="020B0604020202020204" pitchFamily="34" charset="0"/>
              <a:buChar char="•"/>
            </a:pPr>
            <a:r>
              <a:rPr lang="en-US" sz="1600" dirty="0" smtClean="0">
                <a:solidFill>
                  <a:schemeClr val="tx1"/>
                </a:solidFill>
              </a:rPr>
              <a:t>Data Cleaning</a:t>
            </a:r>
            <a:endParaRPr lang="en-PH" sz="1600" dirty="0">
              <a:solidFill>
                <a:schemeClr val="tx1"/>
              </a:solidFill>
            </a:endParaRPr>
          </a:p>
        </p:txBody>
      </p:sp>
      <p:sp>
        <p:nvSpPr>
          <p:cNvPr id="10" name="Rectangle 9"/>
          <p:cNvSpPr/>
          <p:nvPr/>
        </p:nvSpPr>
        <p:spPr>
          <a:xfrm>
            <a:off x="5459240" y="2414902"/>
            <a:ext cx="2319670" cy="184928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8000" rIns="18000" rtlCol="0" anchor="t" anchorCtr="0"/>
          <a:lstStyle/>
          <a:p>
            <a:pPr marL="285750" indent="-195263">
              <a:buFont typeface="Arial" panose="020B0604020202020204" pitchFamily="34" charset="0"/>
              <a:buChar char="•"/>
            </a:pPr>
            <a:r>
              <a:rPr lang="en-US" sz="1600" dirty="0" smtClean="0">
                <a:solidFill>
                  <a:schemeClr val="tx1"/>
                </a:solidFill>
              </a:rPr>
              <a:t>WQI computation</a:t>
            </a:r>
          </a:p>
          <a:p>
            <a:pPr marL="285750" indent="-195263">
              <a:buFont typeface="Arial" panose="020B0604020202020204" pitchFamily="34" charset="0"/>
              <a:buChar char="•"/>
            </a:pPr>
            <a:r>
              <a:rPr lang="en-US" sz="1600" dirty="0" smtClean="0">
                <a:solidFill>
                  <a:schemeClr val="tx1"/>
                </a:solidFill>
              </a:rPr>
              <a:t>Data Split</a:t>
            </a:r>
          </a:p>
          <a:p>
            <a:pPr marL="285750" indent="-195263">
              <a:buFont typeface="Arial" panose="020B0604020202020204" pitchFamily="34" charset="0"/>
              <a:buChar char="•"/>
            </a:pPr>
            <a:r>
              <a:rPr lang="en-US" sz="1600" dirty="0" smtClean="0">
                <a:solidFill>
                  <a:schemeClr val="tx1"/>
                </a:solidFill>
              </a:rPr>
              <a:t>Min-Max Normalization</a:t>
            </a:r>
          </a:p>
          <a:p>
            <a:pPr marL="285750" indent="-195263">
              <a:buFont typeface="Arial" panose="020B0604020202020204" pitchFamily="34" charset="0"/>
              <a:buChar char="•"/>
            </a:pPr>
            <a:r>
              <a:rPr lang="en-US" sz="1600" dirty="0" smtClean="0">
                <a:solidFill>
                  <a:schemeClr val="tx1"/>
                </a:solidFill>
              </a:rPr>
              <a:t>Classification Models</a:t>
            </a:r>
          </a:p>
          <a:p>
            <a:pPr marL="533400" indent="-261938">
              <a:buFont typeface="+mj-lt"/>
              <a:buAutoNum type="arabicPeriod"/>
            </a:pPr>
            <a:r>
              <a:rPr lang="en-US" sz="1600" dirty="0" err="1" smtClean="0">
                <a:solidFill>
                  <a:schemeClr val="tx1"/>
                </a:solidFill>
              </a:rPr>
              <a:t>XGBoost</a:t>
            </a:r>
            <a:endParaRPr lang="en-US" sz="1600" dirty="0" smtClean="0">
              <a:solidFill>
                <a:schemeClr val="tx1"/>
              </a:solidFill>
            </a:endParaRPr>
          </a:p>
          <a:p>
            <a:pPr marL="533400" indent="-261938">
              <a:buFont typeface="+mj-lt"/>
              <a:buAutoNum type="arabicPeriod"/>
            </a:pPr>
            <a:r>
              <a:rPr lang="en-US" sz="1600" dirty="0" smtClean="0">
                <a:solidFill>
                  <a:schemeClr val="tx1"/>
                </a:solidFill>
              </a:rPr>
              <a:t>Decision Tree</a:t>
            </a:r>
          </a:p>
          <a:p>
            <a:pPr marL="533400" indent="-261938">
              <a:buFont typeface="+mj-lt"/>
              <a:buAutoNum type="arabicPeriod"/>
            </a:pPr>
            <a:r>
              <a:rPr lang="en-US" sz="1600" dirty="0" err="1" smtClean="0">
                <a:solidFill>
                  <a:schemeClr val="tx1"/>
                </a:solidFill>
              </a:rPr>
              <a:t>RandomForest</a:t>
            </a:r>
            <a:endParaRPr lang="en-US" sz="1600" dirty="0" smtClean="0">
              <a:solidFill>
                <a:schemeClr val="tx1"/>
              </a:solidFill>
            </a:endParaRPr>
          </a:p>
          <a:p>
            <a:pPr marL="285750" indent="-195263">
              <a:buFont typeface="Arial" panose="020B0604020202020204" pitchFamily="34" charset="0"/>
              <a:buChar char="•"/>
            </a:pPr>
            <a:endParaRPr lang="en-PH" sz="1600" dirty="0">
              <a:solidFill>
                <a:schemeClr val="tx1"/>
              </a:solidFill>
            </a:endParaRPr>
          </a:p>
        </p:txBody>
      </p:sp>
      <p:sp>
        <p:nvSpPr>
          <p:cNvPr id="11" name="Rectangle 10"/>
          <p:cNvSpPr/>
          <p:nvPr/>
        </p:nvSpPr>
        <p:spPr>
          <a:xfrm>
            <a:off x="8745647" y="2414902"/>
            <a:ext cx="1720159" cy="112500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8000" rIns="18000" rtlCol="0" anchor="t" anchorCtr="0"/>
          <a:lstStyle/>
          <a:p>
            <a:pPr marL="285750" indent="-195263">
              <a:buFont typeface="Arial" panose="020B0604020202020204" pitchFamily="34" charset="0"/>
              <a:buChar char="•"/>
            </a:pPr>
            <a:r>
              <a:rPr lang="en-US" sz="1600" dirty="0" smtClean="0">
                <a:solidFill>
                  <a:schemeClr val="tx1"/>
                </a:solidFill>
              </a:rPr>
              <a:t>Accuracy</a:t>
            </a:r>
          </a:p>
          <a:p>
            <a:pPr marL="285750" indent="-195263">
              <a:buFont typeface="Arial" panose="020B0604020202020204" pitchFamily="34" charset="0"/>
              <a:buChar char="•"/>
            </a:pPr>
            <a:r>
              <a:rPr lang="en-US" sz="1600" dirty="0" smtClean="0">
                <a:solidFill>
                  <a:schemeClr val="tx1"/>
                </a:solidFill>
              </a:rPr>
              <a:t>Precision</a:t>
            </a:r>
          </a:p>
          <a:p>
            <a:pPr marL="285750" indent="-195263">
              <a:buFont typeface="Arial" panose="020B0604020202020204" pitchFamily="34" charset="0"/>
              <a:buChar char="•"/>
            </a:pPr>
            <a:r>
              <a:rPr lang="en-US" sz="1600" dirty="0" smtClean="0">
                <a:solidFill>
                  <a:schemeClr val="tx1"/>
                </a:solidFill>
              </a:rPr>
              <a:t>Recall</a:t>
            </a:r>
          </a:p>
          <a:p>
            <a:pPr marL="285750" indent="-195263">
              <a:buFont typeface="Arial" panose="020B0604020202020204" pitchFamily="34" charset="0"/>
              <a:buChar char="•"/>
            </a:pPr>
            <a:r>
              <a:rPr lang="en-US" sz="1600" dirty="0" smtClean="0">
                <a:solidFill>
                  <a:schemeClr val="tx1"/>
                </a:solidFill>
              </a:rPr>
              <a:t>F1-score</a:t>
            </a:r>
          </a:p>
          <a:p>
            <a:pPr marL="90487"/>
            <a:endParaRPr lang="en-PH" sz="1600" dirty="0">
              <a:solidFill>
                <a:schemeClr val="tx1"/>
              </a:solidFill>
            </a:endParaRPr>
          </a:p>
        </p:txBody>
      </p:sp>
      <p:sp>
        <p:nvSpPr>
          <p:cNvPr id="12" name="Chevron 11"/>
          <p:cNvSpPr/>
          <p:nvPr/>
        </p:nvSpPr>
        <p:spPr>
          <a:xfrm>
            <a:off x="4246075" y="2037030"/>
            <a:ext cx="262551" cy="289711"/>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solidFill>
                <a:schemeClr val="tx1"/>
              </a:solidFill>
            </a:endParaRPr>
          </a:p>
        </p:txBody>
      </p:sp>
      <p:sp>
        <p:nvSpPr>
          <p:cNvPr id="13" name="Chevron 12"/>
          <p:cNvSpPr/>
          <p:nvPr/>
        </p:nvSpPr>
        <p:spPr>
          <a:xfrm>
            <a:off x="7269650" y="2037030"/>
            <a:ext cx="262551" cy="289711"/>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solidFill>
                <a:schemeClr val="tx1"/>
              </a:solidFill>
            </a:endParaRPr>
          </a:p>
        </p:txBody>
      </p:sp>
      <p:sp>
        <p:nvSpPr>
          <p:cNvPr id="14" name="TextBox 13"/>
          <p:cNvSpPr txBox="1"/>
          <p:nvPr/>
        </p:nvSpPr>
        <p:spPr>
          <a:xfrm>
            <a:off x="3204926" y="4722931"/>
            <a:ext cx="6065821" cy="430887"/>
          </a:xfrm>
          <a:prstGeom prst="rect">
            <a:avLst/>
          </a:prstGeom>
          <a:noFill/>
        </p:spPr>
        <p:txBody>
          <a:bodyPr wrap="square" rtlCol="0">
            <a:spAutoFit/>
          </a:bodyPr>
          <a:lstStyle/>
          <a:p>
            <a:r>
              <a:rPr lang="en-US" sz="2200" dirty="0" smtClean="0"/>
              <a:t>Figure 1. Design Process of the classification model</a:t>
            </a:r>
            <a:endParaRPr lang="en-PH" sz="2200" dirty="0"/>
          </a:p>
        </p:txBody>
      </p:sp>
    </p:spTree>
    <p:extLst>
      <p:ext uri="{BB962C8B-B14F-4D97-AF65-F5344CB8AC3E}">
        <p14:creationId xmlns:p14="http://schemas.microsoft.com/office/powerpoint/2010/main" val="2655296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a:t>Results</a:t>
            </a:r>
          </a:p>
        </p:txBody>
      </p:sp>
      <p:sp>
        <p:nvSpPr>
          <p:cNvPr id="4" name="TextBox 3"/>
          <p:cNvSpPr txBox="1"/>
          <p:nvPr/>
        </p:nvSpPr>
        <p:spPr>
          <a:xfrm>
            <a:off x="1530036" y="5564904"/>
            <a:ext cx="10227397" cy="430887"/>
          </a:xfrm>
          <a:prstGeom prst="rect">
            <a:avLst/>
          </a:prstGeom>
          <a:noFill/>
        </p:spPr>
        <p:txBody>
          <a:bodyPr wrap="square" rtlCol="0">
            <a:spAutoFit/>
          </a:bodyPr>
          <a:lstStyle/>
          <a:p>
            <a:r>
              <a:rPr lang="en-US" sz="2200" dirty="0" smtClean="0"/>
              <a:t>Figure 2. Correlation </a:t>
            </a:r>
            <a:r>
              <a:rPr lang="en-US" sz="2200" dirty="0" err="1" smtClean="0"/>
              <a:t>heatmap</a:t>
            </a:r>
            <a:r>
              <a:rPr lang="en-US" sz="2200" dirty="0" smtClean="0"/>
              <a:t> of all water parameters used in classification model</a:t>
            </a:r>
            <a:endParaRPr lang="en-PH" sz="22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3420701" y="1412342"/>
            <a:ext cx="5350598" cy="3938256"/>
          </a:xfrm>
          <a:prstGeom prst="rect">
            <a:avLst/>
          </a:prstGeom>
          <a:noFill/>
          <a:ln>
            <a:noFill/>
          </a:ln>
        </p:spPr>
      </p:pic>
    </p:spTree>
    <p:extLst>
      <p:ext uri="{BB962C8B-B14F-4D97-AF65-F5344CB8AC3E}">
        <p14:creationId xmlns:p14="http://schemas.microsoft.com/office/powerpoint/2010/main" val="230934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a:t>Results</a:t>
            </a:r>
          </a:p>
        </p:txBody>
      </p:sp>
      <p:sp>
        <p:nvSpPr>
          <p:cNvPr id="4" name="TextBox 3"/>
          <p:cNvSpPr txBox="1"/>
          <p:nvPr/>
        </p:nvSpPr>
        <p:spPr>
          <a:xfrm>
            <a:off x="1729213" y="5510583"/>
            <a:ext cx="7686392" cy="430887"/>
          </a:xfrm>
          <a:prstGeom prst="rect">
            <a:avLst/>
          </a:prstGeom>
          <a:noFill/>
        </p:spPr>
        <p:txBody>
          <a:bodyPr wrap="square" rtlCol="0">
            <a:spAutoFit/>
          </a:bodyPr>
          <a:lstStyle/>
          <a:p>
            <a:r>
              <a:rPr lang="en-US" sz="2200" dirty="0" smtClean="0"/>
              <a:t>Figure 3. Dissolve Oxygen before and after z-score normalization</a:t>
            </a:r>
            <a:endParaRPr lang="en-PH" sz="22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2372009" y="1403287"/>
            <a:ext cx="6563762" cy="3621386"/>
          </a:xfrm>
          <a:prstGeom prst="rect">
            <a:avLst/>
          </a:prstGeom>
          <a:noFill/>
          <a:ln>
            <a:noFill/>
          </a:ln>
        </p:spPr>
      </p:pic>
    </p:spTree>
    <p:extLst>
      <p:ext uri="{BB962C8B-B14F-4D97-AF65-F5344CB8AC3E}">
        <p14:creationId xmlns:p14="http://schemas.microsoft.com/office/powerpoint/2010/main" val="2377245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a:t>Results</a:t>
            </a:r>
          </a:p>
        </p:txBody>
      </p:sp>
      <p:sp>
        <p:nvSpPr>
          <p:cNvPr id="5" name="TextBox 4"/>
          <p:cNvSpPr txBox="1"/>
          <p:nvPr/>
        </p:nvSpPr>
        <p:spPr>
          <a:xfrm>
            <a:off x="2322037" y="5347620"/>
            <a:ext cx="8732245" cy="430887"/>
          </a:xfrm>
          <a:prstGeom prst="rect">
            <a:avLst/>
          </a:prstGeom>
          <a:noFill/>
        </p:spPr>
        <p:txBody>
          <a:bodyPr wrap="square" rtlCol="0">
            <a:spAutoFit/>
          </a:bodyPr>
          <a:lstStyle/>
          <a:p>
            <a:r>
              <a:rPr lang="en-US" sz="2200" dirty="0" smtClean="0"/>
              <a:t>Figure 4. Descriptive statistics of the water parameters used in the study</a:t>
            </a:r>
            <a:endParaRPr lang="en-PH" sz="2200" dirty="0"/>
          </a:p>
        </p:txBody>
      </p:sp>
      <p:pic>
        <p:nvPicPr>
          <p:cNvPr id="6" name="Picture 5"/>
          <p:cNvPicPr>
            <a:picLocks noChangeAspect="1"/>
          </p:cNvPicPr>
          <p:nvPr/>
        </p:nvPicPr>
        <p:blipFill>
          <a:blip r:embed="rId2"/>
          <a:stretch>
            <a:fillRect/>
          </a:stretch>
        </p:blipFill>
        <p:spPr>
          <a:xfrm>
            <a:off x="1988085" y="1690688"/>
            <a:ext cx="9066197" cy="3381065"/>
          </a:xfrm>
          <a:prstGeom prst="rect">
            <a:avLst/>
          </a:prstGeom>
        </p:spPr>
      </p:pic>
    </p:spTree>
    <p:extLst>
      <p:ext uri="{BB962C8B-B14F-4D97-AF65-F5344CB8AC3E}">
        <p14:creationId xmlns:p14="http://schemas.microsoft.com/office/powerpoint/2010/main" val="2687189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2C7B-C5B6-70EF-33FD-48A625340D4D}"/>
              </a:ext>
            </a:extLst>
          </p:cNvPr>
          <p:cNvSpPr>
            <a:spLocks noGrp="1"/>
          </p:cNvSpPr>
          <p:nvPr>
            <p:ph type="title"/>
          </p:nvPr>
        </p:nvSpPr>
        <p:spPr/>
        <p:txBody>
          <a:bodyPr/>
          <a:lstStyle/>
          <a:p>
            <a:r>
              <a:rPr lang="en-PH" dirty="0"/>
              <a:t>Results</a:t>
            </a:r>
          </a:p>
        </p:txBody>
      </p:sp>
      <p:pic>
        <p:nvPicPr>
          <p:cNvPr id="4" name="Picture 3"/>
          <p:cNvPicPr>
            <a:picLocks noChangeAspect="1"/>
          </p:cNvPicPr>
          <p:nvPr/>
        </p:nvPicPr>
        <p:blipFill>
          <a:blip r:embed="rId2"/>
          <a:stretch>
            <a:fillRect/>
          </a:stretch>
        </p:blipFill>
        <p:spPr>
          <a:xfrm>
            <a:off x="3467100" y="1826583"/>
            <a:ext cx="5257800" cy="2009775"/>
          </a:xfrm>
          <a:prstGeom prst="rect">
            <a:avLst/>
          </a:prstGeom>
        </p:spPr>
      </p:pic>
      <p:sp>
        <p:nvSpPr>
          <p:cNvPr id="5" name="TextBox 4"/>
          <p:cNvSpPr txBox="1"/>
          <p:nvPr/>
        </p:nvSpPr>
        <p:spPr>
          <a:xfrm>
            <a:off x="2303931" y="4062028"/>
            <a:ext cx="7265582" cy="769441"/>
          </a:xfrm>
          <a:prstGeom prst="rect">
            <a:avLst/>
          </a:prstGeom>
          <a:noFill/>
        </p:spPr>
        <p:txBody>
          <a:bodyPr wrap="square" rtlCol="0">
            <a:spAutoFit/>
          </a:bodyPr>
          <a:lstStyle/>
          <a:p>
            <a:r>
              <a:rPr lang="en-US" sz="2200" dirty="0" smtClean="0"/>
              <a:t>Figure 5. Standard value, unit weight, and ideal value that will 	  be used for WQI computation using WAWQI method.</a:t>
            </a:r>
            <a:endParaRPr lang="en-PH" sz="2200" dirty="0"/>
          </a:p>
        </p:txBody>
      </p:sp>
    </p:spTree>
    <p:extLst>
      <p:ext uri="{BB962C8B-B14F-4D97-AF65-F5344CB8AC3E}">
        <p14:creationId xmlns:p14="http://schemas.microsoft.com/office/powerpoint/2010/main" val="87805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1035</TotalTime>
  <Words>593</Words>
  <Application>Microsoft Office PowerPoint</Application>
  <PresentationFormat>Widescreen</PresentationFormat>
  <Paragraphs>78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Bold</vt:lpstr>
      <vt:lpstr>Calibri</vt:lpstr>
      <vt:lpstr>Wingdings</vt:lpstr>
      <vt:lpstr>Office Theme</vt:lpstr>
      <vt:lpstr>PowerPoint Presentation</vt:lpstr>
      <vt:lpstr>Contents </vt:lpstr>
      <vt:lpstr>Introduction</vt:lpstr>
      <vt:lpstr>Objectives</vt:lpstr>
      <vt:lpstr>Design Process</vt:lpstr>
      <vt:lpstr>Results</vt:lpstr>
      <vt:lpstr>Results</vt:lpstr>
      <vt:lpstr>Results</vt:lpstr>
      <vt:lpstr>Results</vt:lpstr>
      <vt:lpstr>Results</vt:lpstr>
      <vt:lpstr>Results</vt:lpstr>
      <vt:lpstr>Results</vt:lpstr>
      <vt:lpstr>Conclusions</vt:lpstr>
      <vt:lpstr>Recommendations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Sutasinee Jitanan</dc:creator>
  <cp:lastModifiedBy>StockOverflow</cp:lastModifiedBy>
  <cp:revision>29</cp:revision>
  <dcterms:created xsi:type="dcterms:W3CDTF">2023-05-16T14:53:12Z</dcterms:created>
  <dcterms:modified xsi:type="dcterms:W3CDTF">2023-06-24T23:56:46Z</dcterms:modified>
</cp:coreProperties>
</file>