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97" r:id="rId3"/>
    <p:sldId id="312" r:id="rId4"/>
    <p:sldId id="314" r:id="rId5"/>
    <p:sldId id="304" r:id="rId6"/>
    <p:sldId id="305" r:id="rId7"/>
    <p:sldId id="280" r:id="rId8"/>
    <p:sldId id="286" r:id="rId9"/>
    <p:sldId id="282" r:id="rId10"/>
    <p:sldId id="303" r:id="rId11"/>
    <p:sldId id="308" r:id="rId12"/>
    <p:sldId id="309" r:id="rId13"/>
    <p:sldId id="310" r:id="rId14"/>
    <p:sldId id="311" r:id="rId15"/>
    <p:sldId id="288" r:id="rId16"/>
    <p:sldId id="289" r:id="rId17"/>
    <p:sldId id="290" r:id="rId18"/>
    <p:sldId id="284" r:id="rId19"/>
    <p:sldId id="292" r:id="rId20"/>
    <p:sldId id="285" r:id="rId21"/>
    <p:sldId id="313" r:id="rId22"/>
    <p:sldId id="258" r:id="rId23"/>
  </p:sldIdLst>
  <p:sldSz cx="12192000" cy="6858000"/>
  <p:notesSz cx="6858000" cy="9144000"/>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3E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96" autoAdjust="0"/>
    <p:restoredTop sz="87859" autoAdjust="0"/>
  </p:normalViewPr>
  <p:slideViewPr>
    <p:cSldViewPr snapToGrid="0">
      <p:cViewPr varScale="1">
        <p:scale>
          <a:sx n="69" d="100"/>
          <a:sy n="69" d="100"/>
        </p:scale>
        <p:origin x="696" y="8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857451-0FBD-472A-9B27-1CEBD227C35A}"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PH"/>
        </a:p>
      </dgm:t>
    </dgm:pt>
    <dgm:pt modelId="{57AA875D-7A53-43D9-A2B6-282FC02FC916}">
      <dgm:prSet phldrT="[Text]" custT="1"/>
      <dgm:spPr>
        <a:gradFill flip="none" rotWithShape="0">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r>
            <a:rPr lang="en-PH" sz="4800" b="1" dirty="0"/>
            <a:t>Introduction</a:t>
          </a:r>
        </a:p>
      </dgm:t>
    </dgm:pt>
    <dgm:pt modelId="{CF5E9092-F9B9-465B-906F-6682C6A58190}" type="parTrans" cxnId="{922B23E0-903B-4FF6-995F-E5D57E539918}">
      <dgm:prSet/>
      <dgm:spPr/>
      <dgm:t>
        <a:bodyPr/>
        <a:lstStyle/>
        <a:p>
          <a:endParaRPr lang="en-PH"/>
        </a:p>
      </dgm:t>
    </dgm:pt>
    <dgm:pt modelId="{719A9D4B-DA9F-41E2-AEE5-ED4D7DAFCF1F}" type="sibTrans" cxnId="{922B23E0-903B-4FF6-995F-E5D57E539918}">
      <dgm:prSet/>
      <dgm:spPr/>
      <dgm:t>
        <a:bodyPr/>
        <a:lstStyle/>
        <a:p>
          <a:endParaRPr lang="en-PH" sz="4000" b="1"/>
        </a:p>
      </dgm:t>
    </dgm:pt>
    <dgm:pt modelId="{E4489077-1377-4528-B8F0-E214091E7FD9}">
      <dgm:prSet custT="1"/>
      <dgm:spPr/>
      <dgm:t>
        <a:bodyPr/>
        <a:lstStyle/>
        <a:p>
          <a:r>
            <a:rPr lang="en-PH" sz="4800" b="1" dirty="0"/>
            <a:t>Objectives</a:t>
          </a:r>
        </a:p>
      </dgm:t>
    </dgm:pt>
    <dgm:pt modelId="{B56D3617-5121-46A7-87AF-70773F3F2635}" type="parTrans" cxnId="{EBDE0701-AACE-42D0-9B3B-851A45EE92CF}">
      <dgm:prSet/>
      <dgm:spPr/>
      <dgm:t>
        <a:bodyPr/>
        <a:lstStyle/>
        <a:p>
          <a:endParaRPr lang="en-PH"/>
        </a:p>
      </dgm:t>
    </dgm:pt>
    <dgm:pt modelId="{3F8B95E4-A598-42AC-9B2B-ECA65664FB41}" type="sibTrans" cxnId="{EBDE0701-AACE-42D0-9B3B-851A45EE92CF}">
      <dgm:prSet/>
      <dgm:spPr/>
      <dgm:t>
        <a:bodyPr/>
        <a:lstStyle/>
        <a:p>
          <a:endParaRPr lang="en-PH"/>
        </a:p>
      </dgm:t>
    </dgm:pt>
    <dgm:pt modelId="{602FEE3F-4A7B-4BF1-96F0-BA2391EA960D}">
      <dgm:prSet custT="1"/>
      <dgm:spPr/>
      <dgm:t>
        <a:bodyPr/>
        <a:lstStyle/>
        <a:p>
          <a:r>
            <a:rPr lang="en-PH" sz="4800" b="1" dirty="0"/>
            <a:t>Methods</a:t>
          </a:r>
        </a:p>
      </dgm:t>
    </dgm:pt>
    <dgm:pt modelId="{2A205A87-5930-463E-A4CA-13C852C86EC2}" type="parTrans" cxnId="{F8E29241-DA91-4920-948C-8BF9FB4CA677}">
      <dgm:prSet/>
      <dgm:spPr/>
      <dgm:t>
        <a:bodyPr/>
        <a:lstStyle/>
        <a:p>
          <a:endParaRPr lang="en-PH"/>
        </a:p>
      </dgm:t>
    </dgm:pt>
    <dgm:pt modelId="{7EB2965E-AD7C-4117-8658-C9D7A098EAF4}" type="sibTrans" cxnId="{F8E29241-DA91-4920-948C-8BF9FB4CA677}">
      <dgm:prSet/>
      <dgm:spPr/>
      <dgm:t>
        <a:bodyPr/>
        <a:lstStyle/>
        <a:p>
          <a:endParaRPr lang="en-PH"/>
        </a:p>
      </dgm:t>
    </dgm:pt>
    <dgm:pt modelId="{F1890C4F-3AC7-4C97-B098-B3EFC413F052}">
      <dgm:prSet custT="1"/>
      <dgm:spPr/>
      <dgm:t>
        <a:bodyPr/>
        <a:lstStyle/>
        <a:p>
          <a:r>
            <a:rPr lang="en-PH" sz="4800" b="1"/>
            <a:t>Results</a:t>
          </a:r>
          <a:endParaRPr lang="en-PH" sz="4800" b="1" dirty="0"/>
        </a:p>
      </dgm:t>
    </dgm:pt>
    <dgm:pt modelId="{D86F7DAF-30A2-4AF7-8A77-74D3BC5AE612}" type="parTrans" cxnId="{653E2F5E-6C89-4537-85F9-AF4BEFFB84E6}">
      <dgm:prSet/>
      <dgm:spPr/>
      <dgm:t>
        <a:bodyPr/>
        <a:lstStyle/>
        <a:p>
          <a:endParaRPr lang="en-PH"/>
        </a:p>
      </dgm:t>
    </dgm:pt>
    <dgm:pt modelId="{BF6856E6-929C-4E1C-B83C-15FFBFE95C30}" type="sibTrans" cxnId="{653E2F5E-6C89-4537-85F9-AF4BEFFB84E6}">
      <dgm:prSet/>
      <dgm:spPr/>
      <dgm:t>
        <a:bodyPr/>
        <a:lstStyle/>
        <a:p>
          <a:endParaRPr lang="en-PH"/>
        </a:p>
      </dgm:t>
    </dgm:pt>
    <dgm:pt modelId="{880CF55B-EE55-420D-8B64-74473E99A660}">
      <dgm:prSet custT="1"/>
      <dgm:spPr/>
      <dgm:t>
        <a:bodyPr/>
        <a:lstStyle/>
        <a:p>
          <a:r>
            <a:rPr lang="en-PH" sz="4800" b="1" dirty="0"/>
            <a:t>Conclusions</a:t>
          </a:r>
        </a:p>
      </dgm:t>
    </dgm:pt>
    <dgm:pt modelId="{FED0812B-C076-46FD-9F94-65A89C0042DE}" type="parTrans" cxnId="{071D5012-87E9-4ABE-8E76-71E31DAAEF67}">
      <dgm:prSet/>
      <dgm:spPr/>
      <dgm:t>
        <a:bodyPr/>
        <a:lstStyle/>
        <a:p>
          <a:endParaRPr lang="en-PH"/>
        </a:p>
      </dgm:t>
    </dgm:pt>
    <dgm:pt modelId="{1511C361-C6F6-4957-9872-64808A063CF3}" type="sibTrans" cxnId="{071D5012-87E9-4ABE-8E76-71E31DAAEF67}">
      <dgm:prSet/>
      <dgm:spPr/>
      <dgm:t>
        <a:bodyPr/>
        <a:lstStyle/>
        <a:p>
          <a:endParaRPr lang="en-PH"/>
        </a:p>
      </dgm:t>
    </dgm:pt>
    <dgm:pt modelId="{A3A6AFB1-368B-4753-B929-4B5C86B41EBD}">
      <dgm:prSet custT="1"/>
      <dgm:spPr/>
      <dgm:t>
        <a:bodyPr/>
        <a:lstStyle/>
        <a:p>
          <a:r>
            <a:rPr lang="en-PH" sz="4800" b="1" dirty="0"/>
            <a:t>Recommendations</a:t>
          </a:r>
        </a:p>
      </dgm:t>
    </dgm:pt>
    <dgm:pt modelId="{0A43A4D4-D753-438D-BE51-9D18892CDC9C}" type="parTrans" cxnId="{CD3AF5C6-38EA-4EA2-99F6-138C4A41009A}">
      <dgm:prSet/>
      <dgm:spPr/>
      <dgm:t>
        <a:bodyPr/>
        <a:lstStyle/>
        <a:p>
          <a:endParaRPr lang="en-PH"/>
        </a:p>
      </dgm:t>
    </dgm:pt>
    <dgm:pt modelId="{B9F7731C-9708-4177-A7CA-50D1951FED47}" type="sibTrans" cxnId="{CD3AF5C6-38EA-4EA2-99F6-138C4A41009A}">
      <dgm:prSet/>
      <dgm:spPr/>
      <dgm:t>
        <a:bodyPr/>
        <a:lstStyle/>
        <a:p>
          <a:endParaRPr lang="en-PH"/>
        </a:p>
      </dgm:t>
    </dgm:pt>
    <dgm:pt modelId="{13BFD261-EE12-493E-9567-52928D8CB006}" type="pres">
      <dgm:prSet presAssocID="{EA857451-0FBD-472A-9B27-1CEBD227C35A}" presName="Name0" presStyleCnt="0">
        <dgm:presLayoutVars>
          <dgm:chMax val="7"/>
          <dgm:chPref val="7"/>
          <dgm:dir/>
        </dgm:presLayoutVars>
      </dgm:prSet>
      <dgm:spPr/>
    </dgm:pt>
    <dgm:pt modelId="{E8D9B49B-B448-40E3-95CB-7A77769CDCE0}" type="pres">
      <dgm:prSet presAssocID="{EA857451-0FBD-472A-9B27-1CEBD227C35A}" presName="Name1" presStyleCnt="0"/>
      <dgm:spPr/>
    </dgm:pt>
    <dgm:pt modelId="{B79A77AF-C707-46D9-934A-812E58022AAC}" type="pres">
      <dgm:prSet presAssocID="{EA857451-0FBD-472A-9B27-1CEBD227C35A}" presName="cycle" presStyleCnt="0"/>
      <dgm:spPr/>
    </dgm:pt>
    <dgm:pt modelId="{EB855E89-0599-4B06-8018-5F8DE58442CF}" type="pres">
      <dgm:prSet presAssocID="{EA857451-0FBD-472A-9B27-1CEBD227C35A}" presName="srcNode" presStyleLbl="node1" presStyleIdx="0" presStyleCnt="6"/>
      <dgm:spPr/>
    </dgm:pt>
    <dgm:pt modelId="{E08BA0BA-751B-4750-9A9A-80385F87DD9A}" type="pres">
      <dgm:prSet presAssocID="{EA857451-0FBD-472A-9B27-1CEBD227C35A}" presName="conn" presStyleLbl="parChTrans1D2" presStyleIdx="0" presStyleCnt="1"/>
      <dgm:spPr/>
    </dgm:pt>
    <dgm:pt modelId="{4D6CAB55-5F13-4B69-AD8F-A55110E163FB}" type="pres">
      <dgm:prSet presAssocID="{EA857451-0FBD-472A-9B27-1CEBD227C35A}" presName="extraNode" presStyleLbl="node1" presStyleIdx="0" presStyleCnt="6"/>
      <dgm:spPr/>
    </dgm:pt>
    <dgm:pt modelId="{A096B163-B6EA-4890-9D40-0073B6F65EEF}" type="pres">
      <dgm:prSet presAssocID="{EA857451-0FBD-472A-9B27-1CEBD227C35A}" presName="dstNode" presStyleLbl="node1" presStyleIdx="0" presStyleCnt="6"/>
      <dgm:spPr/>
    </dgm:pt>
    <dgm:pt modelId="{0B6A1F39-A5A5-49CE-A82B-0D8C53F6598F}" type="pres">
      <dgm:prSet presAssocID="{57AA875D-7A53-43D9-A2B6-282FC02FC916}" presName="text_1" presStyleLbl="node1" presStyleIdx="0" presStyleCnt="6">
        <dgm:presLayoutVars>
          <dgm:bulletEnabled val="1"/>
        </dgm:presLayoutVars>
      </dgm:prSet>
      <dgm:spPr/>
    </dgm:pt>
    <dgm:pt modelId="{57EED420-EC46-49CF-8C28-5C0FEAD10C69}" type="pres">
      <dgm:prSet presAssocID="{57AA875D-7A53-43D9-A2B6-282FC02FC916}" presName="accent_1" presStyleCnt="0"/>
      <dgm:spPr/>
    </dgm:pt>
    <dgm:pt modelId="{275B9023-3248-467E-B026-259B50F7974D}" type="pres">
      <dgm:prSet presAssocID="{57AA875D-7A53-43D9-A2B6-282FC02FC916}" presName="accentRepeatNode" presStyleLbl="solidFgAcc1" presStyleIdx="0" presStyleCnt="6"/>
      <dgm:spPr/>
    </dgm:pt>
    <dgm:pt modelId="{65B5F1C5-010C-4A0B-BA62-321B6C1DF6D8}" type="pres">
      <dgm:prSet presAssocID="{E4489077-1377-4528-B8F0-E214091E7FD9}" presName="text_2" presStyleLbl="node1" presStyleIdx="1" presStyleCnt="6">
        <dgm:presLayoutVars>
          <dgm:bulletEnabled val="1"/>
        </dgm:presLayoutVars>
      </dgm:prSet>
      <dgm:spPr/>
    </dgm:pt>
    <dgm:pt modelId="{4AADF282-C333-46E0-8179-984821F520CE}" type="pres">
      <dgm:prSet presAssocID="{E4489077-1377-4528-B8F0-E214091E7FD9}" presName="accent_2" presStyleCnt="0"/>
      <dgm:spPr/>
    </dgm:pt>
    <dgm:pt modelId="{1E8B06A9-BD28-48EA-870B-6514A9513961}" type="pres">
      <dgm:prSet presAssocID="{E4489077-1377-4528-B8F0-E214091E7FD9}" presName="accentRepeatNode" presStyleLbl="solidFgAcc1" presStyleIdx="1" presStyleCnt="6"/>
      <dgm:spPr/>
    </dgm:pt>
    <dgm:pt modelId="{55B80814-3B2B-411C-BAC3-A48CC735AA2C}" type="pres">
      <dgm:prSet presAssocID="{602FEE3F-4A7B-4BF1-96F0-BA2391EA960D}" presName="text_3" presStyleLbl="node1" presStyleIdx="2" presStyleCnt="6">
        <dgm:presLayoutVars>
          <dgm:bulletEnabled val="1"/>
        </dgm:presLayoutVars>
      </dgm:prSet>
      <dgm:spPr/>
    </dgm:pt>
    <dgm:pt modelId="{5FF01F2D-E6C6-46D1-8C03-3071F784820E}" type="pres">
      <dgm:prSet presAssocID="{602FEE3F-4A7B-4BF1-96F0-BA2391EA960D}" presName="accent_3" presStyleCnt="0"/>
      <dgm:spPr/>
    </dgm:pt>
    <dgm:pt modelId="{4E6220C2-EF62-4430-A2A8-A5EBF268CF30}" type="pres">
      <dgm:prSet presAssocID="{602FEE3F-4A7B-4BF1-96F0-BA2391EA960D}" presName="accentRepeatNode" presStyleLbl="solidFgAcc1" presStyleIdx="2" presStyleCnt="6"/>
      <dgm:spPr/>
    </dgm:pt>
    <dgm:pt modelId="{B5DEECE2-2DC8-4417-AFB7-618341D4E055}" type="pres">
      <dgm:prSet presAssocID="{F1890C4F-3AC7-4C97-B098-B3EFC413F052}" presName="text_4" presStyleLbl="node1" presStyleIdx="3" presStyleCnt="6">
        <dgm:presLayoutVars>
          <dgm:bulletEnabled val="1"/>
        </dgm:presLayoutVars>
      </dgm:prSet>
      <dgm:spPr/>
    </dgm:pt>
    <dgm:pt modelId="{B71CE5DD-EAF3-4648-BDF8-2C95CFDF3150}" type="pres">
      <dgm:prSet presAssocID="{F1890C4F-3AC7-4C97-B098-B3EFC413F052}" presName="accent_4" presStyleCnt="0"/>
      <dgm:spPr/>
    </dgm:pt>
    <dgm:pt modelId="{3151E8A2-06CF-40F5-B96E-C3677256DE3F}" type="pres">
      <dgm:prSet presAssocID="{F1890C4F-3AC7-4C97-B098-B3EFC413F052}" presName="accentRepeatNode" presStyleLbl="solidFgAcc1" presStyleIdx="3" presStyleCnt="6"/>
      <dgm:spPr/>
    </dgm:pt>
    <dgm:pt modelId="{437E9828-B489-4910-AD25-08768B40EB4C}" type="pres">
      <dgm:prSet presAssocID="{880CF55B-EE55-420D-8B64-74473E99A660}" presName="text_5" presStyleLbl="node1" presStyleIdx="4" presStyleCnt="6">
        <dgm:presLayoutVars>
          <dgm:bulletEnabled val="1"/>
        </dgm:presLayoutVars>
      </dgm:prSet>
      <dgm:spPr/>
    </dgm:pt>
    <dgm:pt modelId="{235A84D0-63BB-4B45-8F40-46DE1695F602}" type="pres">
      <dgm:prSet presAssocID="{880CF55B-EE55-420D-8B64-74473E99A660}" presName="accent_5" presStyleCnt="0"/>
      <dgm:spPr/>
    </dgm:pt>
    <dgm:pt modelId="{70894BD1-CCF8-4BF2-AE03-E4CB365423DD}" type="pres">
      <dgm:prSet presAssocID="{880CF55B-EE55-420D-8B64-74473E99A660}" presName="accentRepeatNode" presStyleLbl="solidFgAcc1" presStyleIdx="4" presStyleCnt="6"/>
      <dgm:spPr/>
    </dgm:pt>
    <dgm:pt modelId="{E4E747F7-A084-4655-9DB2-17A362825636}" type="pres">
      <dgm:prSet presAssocID="{A3A6AFB1-368B-4753-B929-4B5C86B41EBD}" presName="text_6" presStyleLbl="node1" presStyleIdx="5" presStyleCnt="6">
        <dgm:presLayoutVars>
          <dgm:bulletEnabled val="1"/>
        </dgm:presLayoutVars>
      </dgm:prSet>
      <dgm:spPr/>
    </dgm:pt>
    <dgm:pt modelId="{BC22A7BF-59D6-4C39-BDA9-DDB2B0B65129}" type="pres">
      <dgm:prSet presAssocID="{A3A6AFB1-368B-4753-B929-4B5C86B41EBD}" presName="accent_6" presStyleCnt="0"/>
      <dgm:spPr/>
    </dgm:pt>
    <dgm:pt modelId="{78803359-794A-40BE-B7F2-F6CEE5BED456}" type="pres">
      <dgm:prSet presAssocID="{A3A6AFB1-368B-4753-B929-4B5C86B41EBD}" presName="accentRepeatNode" presStyleLbl="solidFgAcc1" presStyleIdx="5" presStyleCnt="6"/>
      <dgm:spPr/>
    </dgm:pt>
  </dgm:ptLst>
  <dgm:cxnLst>
    <dgm:cxn modelId="{EBDE0701-AACE-42D0-9B3B-851A45EE92CF}" srcId="{EA857451-0FBD-472A-9B27-1CEBD227C35A}" destId="{E4489077-1377-4528-B8F0-E214091E7FD9}" srcOrd="1" destOrd="0" parTransId="{B56D3617-5121-46A7-87AF-70773F3F2635}" sibTransId="{3F8B95E4-A598-42AC-9B2B-ECA65664FB41}"/>
    <dgm:cxn modelId="{071D5012-87E9-4ABE-8E76-71E31DAAEF67}" srcId="{EA857451-0FBD-472A-9B27-1CEBD227C35A}" destId="{880CF55B-EE55-420D-8B64-74473E99A660}" srcOrd="4" destOrd="0" parTransId="{FED0812B-C076-46FD-9F94-65A89C0042DE}" sibTransId="{1511C361-C6F6-4957-9872-64808A063CF3}"/>
    <dgm:cxn modelId="{0A68ED1B-8FB9-43D3-88E6-D97F01D74EB1}" type="presOf" srcId="{602FEE3F-4A7B-4BF1-96F0-BA2391EA960D}" destId="{55B80814-3B2B-411C-BAC3-A48CC735AA2C}" srcOrd="0" destOrd="0" presId="urn:microsoft.com/office/officeart/2008/layout/VerticalCurvedList"/>
    <dgm:cxn modelId="{653E2F5E-6C89-4537-85F9-AF4BEFFB84E6}" srcId="{EA857451-0FBD-472A-9B27-1CEBD227C35A}" destId="{F1890C4F-3AC7-4C97-B098-B3EFC413F052}" srcOrd="3" destOrd="0" parTransId="{D86F7DAF-30A2-4AF7-8A77-74D3BC5AE612}" sibTransId="{BF6856E6-929C-4E1C-B83C-15FFBFE95C30}"/>
    <dgm:cxn modelId="{F8E29241-DA91-4920-948C-8BF9FB4CA677}" srcId="{EA857451-0FBD-472A-9B27-1CEBD227C35A}" destId="{602FEE3F-4A7B-4BF1-96F0-BA2391EA960D}" srcOrd="2" destOrd="0" parTransId="{2A205A87-5930-463E-A4CA-13C852C86EC2}" sibTransId="{7EB2965E-AD7C-4117-8658-C9D7A098EAF4}"/>
    <dgm:cxn modelId="{FDE87171-F46F-49F0-8C87-942580651366}" type="presOf" srcId="{E4489077-1377-4528-B8F0-E214091E7FD9}" destId="{65B5F1C5-010C-4A0B-BA62-321B6C1DF6D8}" srcOrd="0" destOrd="0" presId="urn:microsoft.com/office/officeart/2008/layout/VerticalCurvedList"/>
    <dgm:cxn modelId="{FE394077-93C6-4DFC-B049-24A40D65BCEB}" type="presOf" srcId="{EA857451-0FBD-472A-9B27-1CEBD227C35A}" destId="{13BFD261-EE12-493E-9567-52928D8CB006}" srcOrd="0" destOrd="0" presId="urn:microsoft.com/office/officeart/2008/layout/VerticalCurvedList"/>
    <dgm:cxn modelId="{61E28581-7478-49D1-B0C9-2D00DE4C87BE}" type="presOf" srcId="{57AA875D-7A53-43D9-A2B6-282FC02FC916}" destId="{0B6A1F39-A5A5-49CE-A82B-0D8C53F6598F}" srcOrd="0" destOrd="0" presId="urn:microsoft.com/office/officeart/2008/layout/VerticalCurvedList"/>
    <dgm:cxn modelId="{B733D48E-61C3-4BF3-8BB3-6A791EDD957C}" type="presOf" srcId="{F1890C4F-3AC7-4C97-B098-B3EFC413F052}" destId="{B5DEECE2-2DC8-4417-AFB7-618341D4E055}" srcOrd="0" destOrd="0" presId="urn:microsoft.com/office/officeart/2008/layout/VerticalCurvedList"/>
    <dgm:cxn modelId="{06621B96-D9E9-4AFD-AF0F-E05C0167A205}" type="presOf" srcId="{A3A6AFB1-368B-4753-B929-4B5C86B41EBD}" destId="{E4E747F7-A084-4655-9DB2-17A362825636}" srcOrd="0" destOrd="0" presId="urn:microsoft.com/office/officeart/2008/layout/VerticalCurvedList"/>
    <dgm:cxn modelId="{B22B88C5-D9D2-4224-A39B-24A97C19D6EF}" type="presOf" srcId="{719A9D4B-DA9F-41E2-AEE5-ED4D7DAFCF1F}" destId="{E08BA0BA-751B-4750-9A9A-80385F87DD9A}" srcOrd="0" destOrd="0" presId="urn:microsoft.com/office/officeart/2008/layout/VerticalCurvedList"/>
    <dgm:cxn modelId="{CD3AF5C6-38EA-4EA2-99F6-138C4A41009A}" srcId="{EA857451-0FBD-472A-9B27-1CEBD227C35A}" destId="{A3A6AFB1-368B-4753-B929-4B5C86B41EBD}" srcOrd="5" destOrd="0" parTransId="{0A43A4D4-D753-438D-BE51-9D18892CDC9C}" sibTransId="{B9F7731C-9708-4177-A7CA-50D1951FED47}"/>
    <dgm:cxn modelId="{922B23E0-903B-4FF6-995F-E5D57E539918}" srcId="{EA857451-0FBD-472A-9B27-1CEBD227C35A}" destId="{57AA875D-7A53-43D9-A2B6-282FC02FC916}" srcOrd="0" destOrd="0" parTransId="{CF5E9092-F9B9-465B-906F-6682C6A58190}" sibTransId="{719A9D4B-DA9F-41E2-AEE5-ED4D7DAFCF1F}"/>
    <dgm:cxn modelId="{A60A3DE1-EC26-45F8-90BF-01CD3D68DE6C}" type="presOf" srcId="{880CF55B-EE55-420D-8B64-74473E99A660}" destId="{437E9828-B489-4910-AD25-08768B40EB4C}" srcOrd="0" destOrd="0" presId="urn:microsoft.com/office/officeart/2008/layout/VerticalCurvedList"/>
    <dgm:cxn modelId="{43D6FC18-BAF5-4DEF-B6B4-C4D6E480CCDE}" type="presParOf" srcId="{13BFD261-EE12-493E-9567-52928D8CB006}" destId="{E8D9B49B-B448-40E3-95CB-7A77769CDCE0}" srcOrd="0" destOrd="0" presId="urn:microsoft.com/office/officeart/2008/layout/VerticalCurvedList"/>
    <dgm:cxn modelId="{1F8AE49B-092F-4C7E-9D6E-C213A8BB7DA2}" type="presParOf" srcId="{E8D9B49B-B448-40E3-95CB-7A77769CDCE0}" destId="{B79A77AF-C707-46D9-934A-812E58022AAC}" srcOrd="0" destOrd="0" presId="urn:microsoft.com/office/officeart/2008/layout/VerticalCurvedList"/>
    <dgm:cxn modelId="{88DC4725-7639-43CA-A1F3-8A6483365F7C}" type="presParOf" srcId="{B79A77AF-C707-46D9-934A-812E58022AAC}" destId="{EB855E89-0599-4B06-8018-5F8DE58442CF}" srcOrd="0" destOrd="0" presId="urn:microsoft.com/office/officeart/2008/layout/VerticalCurvedList"/>
    <dgm:cxn modelId="{E3C7F161-37C2-4C67-BDC8-97583579DA83}" type="presParOf" srcId="{B79A77AF-C707-46D9-934A-812E58022AAC}" destId="{E08BA0BA-751B-4750-9A9A-80385F87DD9A}" srcOrd="1" destOrd="0" presId="urn:microsoft.com/office/officeart/2008/layout/VerticalCurvedList"/>
    <dgm:cxn modelId="{85F38DF0-CB79-4079-8FEF-10AF7E7D9099}" type="presParOf" srcId="{B79A77AF-C707-46D9-934A-812E58022AAC}" destId="{4D6CAB55-5F13-4B69-AD8F-A55110E163FB}" srcOrd="2" destOrd="0" presId="urn:microsoft.com/office/officeart/2008/layout/VerticalCurvedList"/>
    <dgm:cxn modelId="{DE11FC8B-559D-499C-AE36-2D2CE4ACD51B}" type="presParOf" srcId="{B79A77AF-C707-46D9-934A-812E58022AAC}" destId="{A096B163-B6EA-4890-9D40-0073B6F65EEF}" srcOrd="3" destOrd="0" presId="urn:microsoft.com/office/officeart/2008/layout/VerticalCurvedList"/>
    <dgm:cxn modelId="{4C0CB29E-9154-4135-B390-9061F4E12052}" type="presParOf" srcId="{E8D9B49B-B448-40E3-95CB-7A77769CDCE0}" destId="{0B6A1F39-A5A5-49CE-A82B-0D8C53F6598F}" srcOrd="1" destOrd="0" presId="urn:microsoft.com/office/officeart/2008/layout/VerticalCurvedList"/>
    <dgm:cxn modelId="{17639A1D-1461-4243-B716-77C89DE00EB0}" type="presParOf" srcId="{E8D9B49B-B448-40E3-95CB-7A77769CDCE0}" destId="{57EED420-EC46-49CF-8C28-5C0FEAD10C69}" srcOrd="2" destOrd="0" presId="urn:microsoft.com/office/officeart/2008/layout/VerticalCurvedList"/>
    <dgm:cxn modelId="{61175168-DD47-498F-8A88-9C44978C81C8}" type="presParOf" srcId="{57EED420-EC46-49CF-8C28-5C0FEAD10C69}" destId="{275B9023-3248-467E-B026-259B50F7974D}" srcOrd="0" destOrd="0" presId="urn:microsoft.com/office/officeart/2008/layout/VerticalCurvedList"/>
    <dgm:cxn modelId="{BFB39E18-0491-433B-9B93-292775D36A45}" type="presParOf" srcId="{E8D9B49B-B448-40E3-95CB-7A77769CDCE0}" destId="{65B5F1C5-010C-4A0B-BA62-321B6C1DF6D8}" srcOrd="3" destOrd="0" presId="urn:microsoft.com/office/officeart/2008/layout/VerticalCurvedList"/>
    <dgm:cxn modelId="{A17A58AE-0604-4C28-BE9F-9D461EDA0EC0}" type="presParOf" srcId="{E8D9B49B-B448-40E3-95CB-7A77769CDCE0}" destId="{4AADF282-C333-46E0-8179-984821F520CE}" srcOrd="4" destOrd="0" presId="urn:microsoft.com/office/officeart/2008/layout/VerticalCurvedList"/>
    <dgm:cxn modelId="{0C312ED7-E382-4D0C-9D88-54E9DA370A88}" type="presParOf" srcId="{4AADF282-C333-46E0-8179-984821F520CE}" destId="{1E8B06A9-BD28-48EA-870B-6514A9513961}" srcOrd="0" destOrd="0" presId="urn:microsoft.com/office/officeart/2008/layout/VerticalCurvedList"/>
    <dgm:cxn modelId="{E04D0205-516B-4AD1-AA07-DA8FCFF9F579}" type="presParOf" srcId="{E8D9B49B-B448-40E3-95CB-7A77769CDCE0}" destId="{55B80814-3B2B-411C-BAC3-A48CC735AA2C}" srcOrd="5" destOrd="0" presId="urn:microsoft.com/office/officeart/2008/layout/VerticalCurvedList"/>
    <dgm:cxn modelId="{1BF5DC8E-A300-4A90-B62F-79FA3B240672}" type="presParOf" srcId="{E8D9B49B-B448-40E3-95CB-7A77769CDCE0}" destId="{5FF01F2D-E6C6-46D1-8C03-3071F784820E}" srcOrd="6" destOrd="0" presId="urn:microsoft.com/office/officeart/2008/layout/VerticalCurvedList"/>
    <dgm:cxn modelId="{0BACD16F-23BE-47D2-8933-60695A866895}" type="presParOf" srcId="{5FF01F2D-E6C6-46D1-8C03-3071F784820E}" destId="{4E6220C2-EF62-4430-A2A8-A5EBF268CF30}" srcOrd="0" destOrd="0" presId="urn:microsoft.com/office/officeart/2008/layout/VerticalCurvedList"/>
    <dgm:cxn modelId="{8F7511DA-B7EF-4A23-9D1A-DE95922FF660}" type="presParOf" srcId="{E8D9B49B-B448-40E3-95CB-7A77769CDCE0}" destId="{B5DEECE2-2DC8-4417-AFB7-618341D4E055}" srcOrd="7" destOrd="0" presId="urn:microsoft.com/office/officeart/2008/layout/VerticalCurvedList"/>
    <dgm:cxn modelId="{BBF5BDD2-3A60-4708-9825-76ED32372D03}" type="presParOf" srcId="{E8D9B49B-B448-40E3-95CB-7A77769CDCE0}" destId="{B71CE5DD-EAF3-4648-BDF8-2C95CFDF3150}" srcOrd="8" destOrd="0" presId="urn:microsoft.com/office/officeart/2008/layout/VerticalCurvedList"/>
    <dgm:cxn modelId="{22306F67-CDC4-4FAB-AE33-1514149EF92C}" type="presParOf" srcId="{B71CE5DD-EAF3-4648-BDF8-2C95CFDF3150}" destId="{3151E8A2-06CF-40F5-B96E-C3677256DE3F}" srcOrd="0" destOrd="0" presId="urn:microsoft.com/office/officeart/2008/layout/VerticalCurvedList"/>
    <dgm:cxn modelId="{96C9CBA0-A6B1-4DCF-8501-0771389A89B7}" type="presParOf" srcId="{E8D9B49B-B448-40E3-95CB-7A77769CDCE0}" destId="{437E9828-B489-4910-AD25-08768B40EB4C}" srcOrd="9" destOrd="0" presId="urn:microsoft.com/office/officeart/2008/layout/VerticalCurvedList"/>
    <dgm:cxn modelId="{7835D071-81DE-496A-982C-CF6A97719696}" type="presParOf" srcId="{E8D9B49B-B448-40E3-95CB-7A77769CDCE0}" destId="{235A84D0-63BB-4B45-8F40-46DE1695F602}" srcOrd="10" destOrd="0" presId="urn:microsoft.com/office/officeart/2008/layout/VerticalCurvedList"/>
    <dgm:cxn modelId="{60D5FC63-EEC5-4E45-AB59-E252E71B61C6}" type="presParOf" srcId="{235A84D0-63BB-4B45-8F40-46DE1695F602}" destId="{70894BD1-CCF8-4BF2-AE03-E4CB365423DD}" srcOrd="0" destOrd="0" presId="urn:microsoft.com/office/officeart/2008/layout/VerticalCurvedList"/>
    <dgm:cxn modelId="{C8680452-5BC2-4696-B576-E9B405D7B14F}" type="presParOf" srcId="{E8D9B49B-B448-40E3-95CB-7A77769CDCE0}" destId="{E4E747F7-A084-4655-9DB2-17A362825636}" srcOrd="11" destOrd="0" presId="urn:microsoft.com/office/officeart/2008/layout/VerticalCurvedList"/>
    <dgm:cxn modelId="{8AE28FDA-1A85-4146-B116-2D180F786327}" type="presParOf" srcId="{E8D9B49B-B448-40E3-95CB-7A77769CDCE0}" destId="{BC22A7BF-59D6-4C39-BDA9-DDB2B0B65129}" srcOrd="12" destOrd="0" presId="urn:microsoft.com/office/officeart/2008/layout/VerticalCurvedList"/>
    <dgm:cxn modelId="{3CD864CA-1184-44AB-8FA5-DD117C819BC7}" type="presParOf" srcId="{BC22A7BF-59D6-4C39-BDA9-DDB2B0B65129}" destId="{78803359-794A-40BE-B7F2-F6CEE5BED456}"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A3E28F-C7A7-4464-A92C-7B201A971646}" type="doc">
      <dgm:prSet loTypeId="urn:microsoft.com/office/officeart/2005/8/layout/radial3" loCatId="cycle" qsTypeId="urn:microsoft.com/office/officeart/2005/8/quickstyle/3d4" qsCatId="3D" csTypeId="urn:microsoft.com/office/officeart/2005/8/colors/colorful1" csCatId="colorful" phldr="1"/>
      <dgm:spPr/>
      <dgm:t>
        <a:bodyPr/>
        <a:lstStyle/>
        <a:p>
          <a:endParaRPr lang="en-PH"/>
        </a:p>
      </dgm:t>
    </dgm:pt>
    <dgm:pt modelId="{F3A5FA35-78FC-4A86-82EA-FDC4BC879C8D}">
      <dgm:prSet phldrT="[Text]"/>
      <dgm:spPr/>
      <dgm:t>
        <a:bodyPr/>
        <a:lstStyle/>
        <a:p>
          <a:r>
            <a:rPr lang="en-PH" dirty="0">
              <a:latin typeface="Arial" panose="020B0604020202020204" pitchFamily="34" charset="0"/>
              <a:cs typeface="Arial" panose="020B0604020202020204" pitchFamily="34" charset="0"/>
            </a:rPr>
            <a:t>Water Quality</a:t>
          </a:r>
        </a:p>
      </dgm:t>
    </dgm:pt>
    <dgm:pt modelId="{A5AA5418-6C54-4273-9292-539CD54E0EA7}" type="parTrans" cxnId="{FF2BFC61-8914-4E1E-9326-86A999CDD71C}">
      <dgm:prSet/>
      <dgm:spPr/>
      <dgm:t>
        <a:bodyPr/>
        <a:lstStyle/>
        <a:p>
          <a:endParaRPr lang="en-PH">
            <a:latin typeface="Arial" panose="020B0604020202020204" pitchFamily="34" charset="0"/>
            <a:cs typeface="Arial" panose="020B0604020202020204" pitchFamily="34" charset="0"/>
          </a:endParaRPr>
        </a:p>
      </dgm:t>
    </dgm:pt>
    <dgm:pt modelId="{E20F1189-9CC7-4D40-BB06-AF56B6563575}" type="sibTrans" cxnId="{FF2BFC61-8914-4E1E-9326-86A999CDD71C}">
      <dgm:prSet/>
      <dgm:spPr/>
      <dgm:t>
        <a:bodyPr/>
        <a:lstStyle/>
        <a:p>
          <a:endParaRPr lang="en-PH">
            <a:latin typeface="Arial" panose="020B0604020202020204" pitchFamily="34" charset="0"/>
            <a:cs typeface="Arial" panose="020B0604020202020204" pitchFamily="34" charset="0"/>
          </a:endParaRPr>
        </a:p>
      </dgm:t>
    </dgm:pt>
    <dgm:pt modelId="{A7C15851-36F1-41AB-BFBA-85B039E7B624}">
      <dgm:prSet phldrT="[Text]"/>
      <dgm:spPr/>
      <dgm:t>
        <a:bodyPr/>
        <a:lstStyle/>
        <a:p>
          <a:r>
            <a:rPr lang="en-PH" dirty="0">
              <a:latin typeface="Arial" panose="020B0604020202020204" pitchFamily="34" charset="0"/>
              <a:cs typeface="Arial" panose="020B0604020202020204" pitchFamily="34" charset="0"/>
            </a:rPr>
            <a:t>Water Pollution</a:t>
          </a:r>
        </a:p>
      </dgm:t>
    </dgm:pt>
    <dgm:pt modelId="{236890FC-73BD-4D07-8757-08136FDF477A}" type="parTrans" cxnId="{DCF96A5E-5B96-4F99-9058-D7E3D7CFC6A8}">
      <dgm:prSet/>
      <dgm:spPr/>
      <dgm:t>
        <a:bodyPr/>
        <a:lstStyle/>
        <a:p>
          <a:endParaRPr lang="en-PH">
            <a:latin typeface="Arial" panose="020B0604020202020204" pitchFamily="34" charset="0"/>
            <a:cs typeface="Arial" panose="020B0604020202020204" pitchFamily="34" charset="0"/>
          </a:endParaRPr>
        </a:p>
      </dgm:t>
    </dgm:pt>
    <dgm:pt modelId="{795DF817-B792-47F8-9DC6-601F50FDB8D8}" type="sibTrans" cxnId="{DCF96A5E-5B96-4F99-9058-D7E3D7CFC6A8}">
      <dgm:prSet/>
      <dgm:spPr/>
      <dgm:t>
        <a:bodyPr/>
        <a:lstStyle/>
        <a:p>
          <a:endParaRPr lang="en-PH">
            <a:latin typeface="Arial" panose="020B0604020202020204" pitchFamily="34" charset="0"/>
            <a:cs typeface="Arial" panose="020B0604020202020204" pitchFamily="34" charset="0"/>
          </a:endParaRPr>
        </a:p>
      </dgm:t>
    </dgm:pt>
    <dgm:pt modelId="{1569D142-A1EF-4229-AFAC-1DA5AA1A0374}">
      <dgm:prSet phldrT="[Text]"/>
      <dgm:spPr/>
      <dgm:t>
        <a:bodyPr/>
        <a:lstStyle/>
        <a:p>
          <a:endParaRPr lang="en-PH" b="0" i="0" dirty="0">
            <a:latin typeface="Arial" panose="020B0604020202020204" pitchFamily="34" charset="0"/>
            <a:cs typeface="Arial" panose="020B0604020202020204" pitchFamily="34" charset="0"/>
          </a:endParaRPr>
        </a:p>
        <a:p>
          <a:r>
            <a:rPr lang="en-PH" b="0" i="0" dirty="0">
              <a:latin typeface="Arial" panose="020B0604020202020204" pitchFamily="34" charset="0"/>
              <a:cs typeface="Arial" panose="020B0604020202020204" pitchFamily="34" charset="0"/>
            </a:rPr>
            <a:t>Water safety and </a:t>
          </a:r>
          <a:r>
            <a:rPr lang="en-PH" dirty="0">
              <a:latin typeface="Arial" panose="020B0604020202020204" pitchFamily="34" charset="0"/>
              <a:cs typeface="Arial" panose="020B0604020202020204" pitchFamily="34" charset="0"/>
            </a:rPr>
            <a:t>Human Health</a:t>
          </a:r>
        </a:p>
        <a:p>
          <a:endParaRPr lang="en-PH" dirty="0">
            <a:latin typeface="Arial" panose="020B0604020202020204" pitchFamily="34" charset="0"/>
            <a:cs typeface="Arial" panose="020B0604020202020204" pitchFamily="34" charset="0"/>
          </a:endParaRPr>
        </a:p>
      </dgm:t>
    </dgm:pt>
    <dgm:pt modelId="{53FC0B77-D959-4BF9-9269-75A8FADD2D97}" type="parTrans" cxnId="{2B9FBE64-A032-42F9-AED0-0E4B3EC8B229}">
      <dgm:prSet/>
      <dgm:spPr/>
      <dgm:t>
        <a:bodyPr/>
        <a:lstStyle/>
        <a:p>
          <a:endParaRPr lang="en-PH">
            <a:latin typeface="Arial" panose="020B0604020202020204" pitchFamily="34" charset="0"/>
            <a:cs typeface="Arial" panose="020B0604020202020204" pitchFamily="34" charset="0"/>
          </a:endParaRPr>
        </a:p>
      </dgm:t>
    </dgm:pt>
    <dgm:pt modelId="{7B5B5B62-FF15-4E27-84B5-4617723827C3}" type="sibTrans" cxnId="{2B9FBE64-A032-42F9-AED0-0E4B3EC8B229}">
      <dgm:prSet/>
      <dgm:spPr/>
      <dgm:t>
        <a:bodyPr/>
        <a:lstStyle/>
        <a:p>
          <a:endParaRPr lang="en-PH">
            <a:latin typeface="Arial" panose="020B0604020202020204" pitchFamily="34" charset="0"/>
            <a:cs typeface="Arial" panose="020B0604020202020204" pitchFamily="34" charset="0"/>
          </a:endParaRPr>
        </a:p>
      </dgm:t>
    </dgm:pt>
    <dgm:pt modelId="{7E04D353-FDC7-476F-85E5-4D1467D8AA18}">
      <dgm:prSet phldrT="[Text]" custT="1"/>
      <dgm:spPr/>
      <dgm:t>
        <a:bodyPr/>
        <a:lstStyle/>
        <a:p>
          <a:r>
            <a:rPr lang="en-PH" sz="1450" dirty="0">
              <a:latin typeface="Arial" panose="020B0604020202020204" pitchFamily="34" charset="0"/>
              <a:cs typeface="Arial" panose="020B0604020202020204" pitchFamily="34" charset="0"/>
            </a:rPr>
            <a:t>Eutrophication</a:t>
          </a:r>
        </a:p>
      </dgm:t>
    </dgm:pt>
    <dgm:pt modelId="{955E23E1-8688-4880-9788-52B5F919EF8D}" type="parTrans" cxnId="{A8F44F9E-9F2D-4A45-94D8-0C2BC0BB2171}">
      <dgm:prSet/>
      <dgm:spPr/>
      <dgm:t>
        <a:bodyPr/>
        <a:lstStyle/>
        <a:p>
          <a:endParaRPr lang="en-PH">
            <a:latin typeface="Arial" panose="020B0604020202020204" pitchFamily="34" charset="0"/>
            <a:cs typeface="Arial" panose="020B0604020202020204" pitchFamily="34" charset="0"/>
          </a:endParaRPr>
        </a:p>
      </dgm:t>
    </dgm:pt>
    <dgm:pt modelId="{8C140DCA-40A6-4E0D-9ECE-009E3391A325}" type="sibTrans" cxnId="{A8F44F9E-9F2D-4A45-94D8-0C2BC0BB2171}">
      <dgm:prSet/>
      <dgm:spPr/>
      <dgm:t>
        <a:bodyPr/>
        <a:lstStyle/>
        <a:p>
          <a:endParaRPr lang="en-PH">
            <a:latin typeface="Arial" panose="020B0604020202020204" pitchFamily="34" charset="0"/>
            <a:cs typeface="Arial" panose="020B0604020202020204" pitchFamily="34" charset="0"/>
          </a:endParaRPr>
        </a:p>
      </dgm:t>
    </dgm:pt>
    <dgm:pt modelId="{D2E92229-21F5-4076-B9EE-30FBE1661E9F}">
      <dgm:prSet phldrT="[Text]"/>
      <dgm:spPr/>
      <dgm:t>
        <a:bodyPr/>
        <a:lstStyle/>
        <a:p>
          <a:r>
            <a:rPr lang="en-PH" dirty="0">
              <a:latin typeface="Arial" panose="020B0604020202020204" pitchFamily="34" charset="0"/>
              <a:cs typeface="Arial" panose="020B0604020202020204" pitchFamily="34" charset="0"/>
            </a:rPr>
            <a:t>Traditional method</a:t>
          </a:r>
        </a:p>
      </dgm:t>
    </dgm:pt>
    <dgm:pt modelId="{1764891F-ED66-4976-9D76-EAD30E7CB539}" type="parTrans" cxnId="{48021F20-B3CC-45AA-A6E6-FF0730BF3EAD}">
      <dgm:prSet/>
      <dgm:spPr/>
      <dgm:t>
        <a:bodyPr/>
        <a:lstStyle/>
        <a:p>
          <a:endParaRPr lang="en-PH">
            <a:latin typeface="Arial" panose="020B0604020202020204" pitchFamily="34" charset="0"/>
            <a:cs typeface="Arial" panose="020B0604020202020204" pitchFamily="34" charset="0"/>
          </a:endParaRPr>
        </a:p>
      </dgm:t>
    </dgm:pt>
    <dgm:pt modelId="{C7056D6D-2CC3-4FD9-A629-428959BA031C}" type="sibTrans" cxnId="{48021F20-B3CC-45AA-A6E6-FF0730BF3EAD}">
      <dgm:prSet/>
      <dgm:spPr/>
      <dgm:t>
        <a:bodyPr/>
        <a:lstStyle/>
        <a:p>
          <a:endParaRPr lang="en-PH">
            <a:latin typeface="Arial" panose="020B0604020202020204" pitchFamily="34" charset="0"/>
            <a:cs typeface="Arial" panose="020B0604020202020204" pitchFamily="34" charset="0"/>
          </a:endParaRPr>
        </a:p>
      </dgm:t>
    </dgm:pt>
    <dgm:pt modelId="{A01A246A-7FC6-4C75-84FE-290BF713D37C}">
      <dgm:prSet phldrT="[Text]"/>
      <dgm:spPr/>
      <dgm:t>
        <a:bodyPr/>
        <a:lstStyle/>
        <a:p>
          <a:r>
            <a:rPr lang="en-PH" b="0" i="0" dirty="0">
              <a:latin typeface="Arial" panose="020B0604020202020204" pitchFamily="34" charset="0"/>
              <a:cs typeface="Arial" panose="020B0604020202020204" pitchFamily="34" charset="0"/>
            </a:rPr>
            <a:t>Food security</a:t>
          </a:r>
          <a:endParaRPr lang="en-PH" dirty="0">
            <a:latin typeface="Arial" panose="020B0604020202020204" pitchFamily="34" charset="0"/>
            <a:cs typeface="Arial" panose="020B0604020202020204" pitchFamily="34" charset="0"/>
          </a:endParaRPr>
        </a:p>
      </dgm:t>
    </dgm:pt>
    <dgm:pt modelId="{A8B2FDFF-C79D-449D-8EFF-845381698EE6}" type="parTrans" cxnId="{BD2C17DC-2F81-4B16-BF43-06EC2B0F75E0}">
      <dgm:prSet/>
      <dgm:spPr/>
      <dgm:t>
        <a:bodyPr/>
        <a:lstStyle/>
        <a:p>
          <a:endParaRPr lang="en-PH">
            <a:latin typeface="Arial" panose="020B0604020202020204" pitchFamily="34" charset="0"/>
            <a:cs typeface="Arial" panose="020B0604020202020204" pitchFamily="34" charset="0"/>
          </a:endParaRPr>
        </a:p>
      </dgm:t>
    </dgm:pt>
    <dgm:pt modelId="{B0736C74-FDF3-4BA9-94B4-F6BCC5ADA80B}" type="sibTrans" cxnId="{BD2C17DC-2F81-4B16-BF43-06EC2B0F75E0}">
      <dgm:prSet/>
      <dgm:spPr/>
      <dgm:t>
        <a:bodyPr/>
        <a:lstStyle/>
        <a:p>
          <a:endParaRPr lang="en-PH">
            <a:latin typeface="Arial" panose="020B0604020202020204" pitchFamily="34" charset="0"/>
            <a:cs typeface="Arial" panose="020B0604020202020204" pitchFamily="34" charset="0"/>
          </a:endParaRPr>
        </a:p>
      </dgm:t>
    </dgm:pt>
    <dgm:pt modelId="{B6539116-2CD0-4FFA-A3C9-001DAAA36AC5}">
      <dgm:prSet phldrT="[Text]"/>
      <dgm:spPr/>
      <dgm:t>
        <a:bodyPr/>
        <a:lstStyle/>
        <a:p>
          <a:r>
            <a:rPr lang="en-PH" b="0" i="0" dirty="0">
              <a:latin typeface="Arial" panose="020B0604020202020204" pitchFamily="34" charset="0"/>
              <a:cs typeface="Arial" panose="020B0604020202020204" pitchFamily="34" charset="0"/>
            </a:rPr>
            <a:t>Information Utilization</a:t>
          </a:r>
          <a:endParaRPr lang="en-PH" dirty="0">
            <a:latin typeface="Arial" panose="020B0604020202020204" pitchFamily="34" charset="0"/>
            <a:cs typeface="Arial" panose="020B0604020202020204" pitchFamily="34" charset="0"/>
          </a:endParaRPr>
        </a:p>
      </dgm:t>
    </dgm:pt>
    <dgm:pt modelId="{B255017D-AC2B-493D-9908-C82E7FB77167}" type="parTrans" cxnId="{9A96EE17-BCC1-425C-B540-7B97D22FAF95}">
      <dgm:prSet/>
      <dgm:spPr/>
      <dgm:t>
        <a:bodyPr/>
        <a:lstStyle/>
        <a:p>
          <a:endParaRPr lang="en-PH">
            <a:latin typeface="Arial" panose="020B0604020202020204" pitchFamily="34" charset="0"/>
            <a:cs typeface="Arial" panose="020B0604020202020204" pitchFamily="34" charset="0"/>
          </a:endParaRPr>
        </a:p>
      </dgm:t>
    </dgm:pt>
    <dgm:pt modelId="{EEE36D02-68B0-4A1B-B929-70F3E477405F}" type="sibTrans" cxnId="{9A96EE17-BCC1-425C-B540-7B97D22FAF95}">
      <dgm:prSet/>
      <dgm:spPr/>
      <dgm:t>
        <a:bodyPr/>
        <a:lstStyle/>
        <a:p>
          <a:endParaRPr lang="en-PH">
            <a:latin typeface="Arial" panose="020B0604020202020204" pitchFamily="34" charset="0"/>
            <a:cs typeface="Arial" panose="020B0604020202020204" pitchFamily="34" charset="0"/>
          </a:endParaRPr>
        </a:p>
      </dgm:t>
    </dgm:pt>
    <dgm:pt modelId="{92D0E7C8-4366-49CE-A41E-414C60B81698}" type="pres">
      <dgm:prSet presAssocID="{7FA3E28F-C7A7-4464-A92C-7B201A971646}" presName="composite" presStyleCnt="0">
        <dgm:presLayoutVars>
          <dgm:chMax val="1"/>
          <dgm:dir/>
          <dgm:resizeHandles val="exact"/>
        </dgm:presLayoutVars>
      </dgm:prSet>
      <dgm:spPr/>
    </dgm:pt>
    <dgm:pt modelId="{F2252173-5EBE-42E6-9029-B63B6AED1A30}" type="pres">
      <dgm:prSet presAssocID="{7FA3E28F-C7A7-4464-A92C-7B201A971646}" presName="radial" presStyleCnt="0">
        <dgm:presLayoutVars>
          <dgm:animLvl val="ctr"/>
        </dgm:presLayoutVars>
      </dgm:prSet>
      <dgm:spPr/>
    </dgm:pt>
    <dgm:pt modelId="{CE78D1E3-A176-4009-9A58-931BAA515EE4}" type="pres">
      <dgm:prSet presAssocID="{F3A5FA35-78FC-4A86-82EA-FDC4BC879C8D}" presName="centerShape" presStyleLbl="vennNode1" presStyleIdx="0" presStyleCnt="7"/>
      <dgm:spPr/>
    </dgm:pt>
    <dgm:pt modelId="{F5418A1F-09CC-41B3-99E3-13FC7B2AF4FA}" type="pres">
      <dgm:prSet presAssocID="{A7C15851-36F1-41AB-BFBA-85B039E7B624}" presName="node" presStyleLbl="vennNode1" presStyleIdx="1" presStyleCnt="7">
        <dgm:presLayoutVars>
          <dgm:bulletEnabled val="1"/>
        </dgm:presLayoutVars>
      </dgm:prSet>
      <dgm:spPr/>
    </dgm:pt>
    <dgm:pt modelId="{6142B6AD-98D7-43E8-BA69-BED14AA0A7CD}" type="pres">
      <dgm:prSet presAssocID="{1569D142-A1EF-4229-AFAC-1DA5AA1A0374}" presName="node" presStyleLbl="vennNode1" presStyleIdx="2" presStyleCnt="7">
        <dgm:presLayoutVars>
          <dgm:bulletEnabled val="1"/>
        </dgm:presLayoutVars>
      </dgm:prSet>
      <dgm:spPr/>
    </dgm:pt>
    <dgm:pt modelId="{2A8D631D-F5D5-49CA-B23D-358C2BB0ABB2}" type="pres">
      <dgm:prSet presAssocID="{A01A246A-7FC6-4C75-84FE-290BF713D37C}" presName="node" presStyleLbl="vennNode1" presStyleIdx="3" presStyleCnt="7">
        <dgm:presLayoutVars>
          <dgm:bulletEnabled val="1"/>
        </dgm:presLayoutVars>
      </dgm:prSet>
      <dgm:spPr/>
    </dgm:pt>
    <dgm:pt modelId="{B73C9366-45FF-4D8F-99B0-CD7301A63123}" type="pres">
      <dgm:prSet presAssocID="{B6539116-2CD0-4FFA-A3C9-001DAAA36AC5}" presName="node" presStyleLbl="vennNode1" presStyleIdx="4" presStyleCnt="7">
        <dgm:presLayoutVars>
          <dgm:bulletEnabled val="1"/>
        </dgm:presLayoutVars>
      </dgm:prSet>
      <dgm:spPr/>
    </dgm:pt>
    <dgm:pt modelId="{4E96C5C8-66A7-4D26-813C-5D7AE5303808}" type="pres">
      <dgm:prSet presAssocID="{7E04D353-FDC7-476F-85E5-4D1467D8AA18}" presName="node" presStyleLbl="vennNode1" presStyleIdx="5" presStyleCnt="7">
        <dgm:presLayoutVars>
          <dgm:bulletEnabled val="1"/>
        </dgm:presLayoutVars>
      </dgm:prSet>
      <dgm:spPr/>
    </dgm:pt>
    <dgm:pt modelId="{18D882F5-B508-4040-AFE1-F83539DF2EAD}" type="pres">
      <dgm:prSet presAssocID="{D2E92229-21F5-4076-B9EE-30FBE1661E9F}" presName="node" presStyleLbl="vennNode1" presStyleIdx="6" presStyleCnt="7">
        <dgm:presLayoutVars>
          <dgm:bulletEnabled val="1"/>
        </dgm:presLayoutVars>
      </dgm:prSet>
      <dgm:spPr/>
    </dgm:pt>
  </dgm:ptLst>
  <dgm:cxnLst>
    <dgm:cxn modelId="{10F6A805-44AC-452E-8C14-064A7A57B41C}" type="presOf" srcId="{F3A5FA35-78FC-4A86-82EA-FDC4BC879C8D}" destId="{CE78D1E3-A176-4009-9A58-931BAA515EE4}" srcOrd="0" destOrd="0" presId="urn:microsoft.com/office/officeart/2005/8/layout/radial3"/>
    <dgm:cxn modelId="{9A96EE17-BCC1-425C-B540-7B97D22FAF95}" srcId="{F3A5FA35-78FC-4A86-82EA-FDC4BC879C8D}" destId="{B6539116-2CD0-4FFA-A3C9-001DAAA36AC5}" srcOrd="3" destOrd="0" parTransId="{B255017D-AC2B-493D-9908-C82E7FB77167}" sibTransId="{EEE36D02-68B0-4A1B-B929-70F3E477405F}"/>
    <dgm:cxn modelId="{48021F20-B3CC-45AA-A6E6-FF0730BF3EAD}" srcId="{F3A5FA35-78FC-4A86-82EA-FDC4BC879C8D}" destId="{D2E92229-21F5-4076-B9EE-30FBE1661E9F}" srcOrd="5" destOrd="0" parTransId="{1764891F-ED66-4976-9D76-EAD30E7CB539}" sibTransId="{C7056D6D-2CC3-4FD9-A629-428959BA031C}"/>
    <dgm:cxn modelId="{5B83FF34-E9FB-4A4A-9708-5C091E799D30}" type="presOf" srcId="{A01A246A-7FC6-4C75-84FE-290BF713D37C}" destId="{2A8D631D-F5D5-49CA-B23D-358C2BB0ABB2}" srcOrd="0" destOrd="0" presId="urn:microsoft.com/office/officeart/2005/8/layout/radial3"/>
    <dgm:cxn modelId="{DCF96A5E-5B96-4F99-9058-D7E3D7CFC6A8}" srcId="{F3A5FA35-78FC-4A86-82EA-FDC4BC879C8D}" destId="{A7C15851-36F1-41AB-BFBA-85B039E7B624}" srcOrd="0" destOrd="0" parTransId="{236890FC-73BD-4D07-8757-08136FDF477A}" sibTransId="{795DF817-B792-47F8-9DC6-601F50FDB8D8}"/>
    <dgm:cxn modelId="{FF2BFC61-8914-4E1E-9326-86A999CDD71C}" srcId="{7FA3E28F-C7A7-4464-A92C-7B201A971646}" destId="{F3A5FA35-78FC-4A86-82EA-FDC4BC879C8D}" srcOrd="0" destOrd="0" parTransId="{A5AA5418-6C54-4273-9292-539CD54E0EA7}" sibTransId="{E20F1189-9CC7-4D40-BB06-AF56B6563575}"/>
    <dgm:cxn modelId="{2B9FBE64-A032-42F9-AED0-0E4B3EC8B229}" srcId="{F3A5FA35-78FC-4A86-82EA-FDC4BC879C8D}" destId="{1569D142-A1EF-4229-AFAC-1DA5AA1A0374}" srcOrd="1" destOrd="0" parTransId="{53FC0B77-D959-4BF9-9269-75A8FADD2D97}" sibTransId="{7B5B5B62-FF15-4E27-84B5-4617723827C3}"/>
    <dgm:cxn modelId="{642BA753-F854-4321-99BA-D5E5170BA791}" type="presOf" srcId="{A7C15851-36F1-41AB-BFBA-85B039E7B624}" destId="{F5418A1F-09CC-41B3-99E3-13FC7B2AF4FA}" srcOrd="0" destOrd="0" presId="urn:microsoft.com/office/officeart/2005/8/layout/radial3"/>
    <dgm:cxn modelId="{6F9EDA73-11EC-41D1-99D0-2303DBEB640F}" type="presOf" srcId="{1569D142-A1EF-4229-AFAC-1DA5AA1A0374}" destId="{6142B6AD-98D7-43E8-BA69-BED14AA0A7CD}" srcOrd="0" destOrd="0" presId="urn:microsoft.com/office/officeart/2005/8/layout/radial3"/>
    <dgm:cxn modelId="{92D10377-CB45-43D3-984C-AC9A4D4A738D}" type="presOf" srcId="{B6539116-2CD0-4FFA-A3C9-001DAAA36AC5}" destId="{B73C9366-45FF-4D8F-99B0-CD7301A63123}" srcOrd="0" destOrd="0" presId="urn:microsoft.com/office/officeart/2005/8/layout/radial3"/>
    <dgm:cxn modelId="{4CEA3988-7D0A-4974-A7F7-F8D692D9FA27}" type="presOf" srcId="{D2E92229-21F5-4076-B9EE-30FBE1661E9F}" destId="{18D882F5-B508-4040-AFE1-F83539DF2EAD}" srcOrd="0" destOrd="0" presId="urn:microsoft.com/office/officeart/2005/8/layout/radial3"/>
    <dgm:cxn modelId="{A8F44F9E-9F2D-4A45-94D8-0C2BC0BB2171}" srcId="{F3A5FA35-78FC-4A86-82EA-FDC4BC879C8D}" destId="{7E04D353-FDC7-476F-85E5-4D1467D8AA18}" srcOrd="4" destOrd="0" parTransId="{955E23E1-8688-4880-9788-52B5F919EF8D}" sibTransId="{8C140DCA-40A6-4E0D-9ECE-009E3391A325}"/>
    <dgm:cxn modelId="{A49869C3-EC21-405D-B544-2D8CBB8948E5}" type="presOf" srcId="{7FA3E28F-C7A7-4464-A92C-7B201A971646}" destId="{92D0E7C8-4366-49CE-A41E-414C60B81698}" srcOrd="0" destOrd="0" presId="urn:microsoft.com/office/officeart/2005/8/layout/radial3"/>
    <dgm:cxn modelId="{F32BB0DB-6AC2-4349-8D7A-71C42BE59AF4}" type="presOf" srcId="{7E04D353-FDC7-476F-85E5-4D1467D8AA18}" destId="{4E96C5C8-66A7-4D26-813C-5D7AE5303808}" srcOrd="0" destOrd="0" presId="urn:microsoft.com/office/officeart/2005/8/layout/radial3"/>
    <dgm:cxn modelId="{BD2C17DC-2F81-4B16-BF43-06EC2B0F75E0}" srcId="{F3A5FA35-78FC-4A86-82EA-FDC4BC879C8D}" destId="{A01A246A-7FC6-4C75-84FE-290BF713D37C}" srcOrd="2" destOrd="0" parTransId="{A8B2FDFF-C79D-449D-8EFF-845381698EE6}" sibTransId="{B0736C74-FDF3-4BA9-94B4-F6BCC5ADA80B}"/>
    <dgm:cxn modelId="{89BFCFDE-3EAE-42CC-84AC-289D6ACE1354}" type="presParOf" srcId="{92D0E7C8-4366-49CE-A41E-414C60B81698}" destId="{F2252173-5EBE-42E6-9029-B63B6AED1A30}" srcOrd="0" destOrd="0" presId="urn:microsoft.com/office/officeart/2005/8/layout/radial3"/>
    <dgm:cxn modelId="{342C087C-D476-4121-B1C4-3ED9BB27E2F4}" type="presParOf" srcId="{F2252173-5EBE-42E6-9029-B63B6AED1A30}" destId="{CE78D1E3-A176-4009-9A58-931BAA515EE4}" srcOrd="0" destOrd="0" presId="urn:microsoft.com/office/officeart/2005/8/layout/radial3"/>
    <dgm:cxn modelId="{C630EBC9-2AAD-45E8-8191-3E71133C4BB7}" type="presParOf" srcId="{F2252173-5EBE-42E6-9029-B63B6AED1A30}" destId="{F5418A1F-09CC-41B3-99E3-13FC7B2AF4FA}" srcOrd="1" destOrd="0" presId="urn:microsoft.com/office/officeart/2005/8/layout/radial3"/>
    <dgm:cxn modelId="{D3DB0C51-C96C-45EF-8DA4-FB5E0A367AD2}" type="presParOf" srcId="{F2252173-5EBE-42E6-9029-B63B6AED1A30}" destId="{6142B6AD-98D7-43E8-BA69-BED14AA0A7CD}" srcOrd="2" destOrd="0" presId="urn:microsoft.com/office/officeart/2005/8/layout/radial3"/>
    <dgm:cxn modelId="{A490ABBD-925D-4F01-947E-00C4D337C5DF}" type="presParOf" srcId="{F2252173-5EBE-42E6-9029-B63B6AED1A30}" destId="{2A8D631D-F5D5-49CA-B23D-358C2BB0ABB2}" srcOrd="3" destOrd="0" presId="urn:microsoft.com/office/officeart/2005/8/layout/radial3"/>
    <dgm:cxn modelId="{88B770A3-7899-43EC-9010-7C2F8F3F1A8E}" type="presParOf" srcId="{F2252173-5EBE-42E6-9029-B63B6AED1A30}" destId="{B73C9366-45FF-4D8F-99B0-CD7301A63123}" srcOrd="4" destOrd="0" presId="urn:microsoft.com/office/officeart/2005/8/layout/radial3"/>
    <dgm:cxn modelId="{12601A34-B5F2-454F-9C27-D18B77DB9200}" type="presParOf" srcId="{F2252173-5EBE-42E6-9029-B63B6AED1A30}" destId="{4E96C5C8-66A7-4D26-813C-5D7AE5303808}" srcOrd="5" destOrd="0" presId="urn:microsoft.com/office/officeart/2005/8/layout/radial3"/>
    <dgm:cxn modelId="{76B3C560-9E68-4DF6-9C36-7EBE814BE270}" type="presParOf" srcId="{F2252173-5EBE-42E6-9029-B63B6AED1A30}" destId="{18D882F5-B508-4040-AFE1-F83539DF2EAD}"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A3E28F-C7A7-4464-A92C-7B201A971646}" type="doc">
      <dgm:prSet loTypeId="urn:microsoft.com/office/officeart/2008/layout/RadialCluster" loCatId="cycle" qsTypeId="urn:microsoft.com/office/officeart/2005/8/quickstyle/3d2" qsCatId="3D" csTypeId="urn:microsoft.com/office/officeart/2005/8/colors/colorful1" csCatId="colorful" phldr="1"/>
      <dgm:spPr/>
      <dgm:t>
        <a:bodyPr/>
        <a:lstStyle/>
        <a:p>
          <a:endParaRPr lang="en-PH"/>
        </a:p>
      </dgm:t>
    </dgm:pt>
    <dgm:pt modelId="{F3A5FA35-78FC-4A86-82EA-FDC4BC879C8D}">
      <dgm:prSet phldrT="[Text]"/>
      <dgm:spPr/>
      <dgm:t>
        <a:bodyPr/>
        <a:lstStyle/>
        <a:p>
          <a:r>
            <a:rPr lang="en-PH" dirty="0"/>
            <a:t>Machine Learning</a:t>
          </a:r>
        </a:p>
      </dgm:t>
    </dgm:pt>
    <dgm:pt modelId="{A5AA5418-6C54-4273-9292-539CD54E0EA7}" type="parTrans" cxnId="{FF2BFC61-8914-4E1E-9326-86A999CDD71C}">
      <dgm:prSet/>
      <dgm:spPr/>
      <dgm:t>
        <a:bodyPr/>
        <a:lstStyle/>
        <a:p>
          <a:endParaRPr lang="en-PH"/>
        </a:p>
      </dgm:t>
    </dgm:pt>
    <dgm:pt modelId="{E20F1189-9CC7-4D40-BB06-AF56B6563575}" type="sibTrans" cxnId="{FF2BFC61-8914-4E1E-9326-86A999CDD71C}">
      <dgm:prSet/>
      <dgm:spPr/>
      <dgm:t>
        <a:bodyPr/>
        <a:lstStyle/>
        <a:p>
          <a:endParaRPr lang="en-PH"/>
        </a:p>
      </dgm:t>
    </dgm:pt>
    <dgm:pt modelId="{A7C15851-36F1-41AB-BFBA-85B039E7B624}">
      <dgm:prSet phldrT="[Text]"/>
      <dgm:spPr/>
      <dgm:t>
        <a:bodyPr/>
        <a:lstStyle/>
        <a:p>
          <a:r>
            <a:rPr lang="en-PH" dirty="0"/>
            <a:t>Data Management</a:t>
          </a:r>
        </a:p>
      </dgm:t>
    </dgm:pt>
    <dgm:pt modelId="{236890FC-73BD-4D07-8757-08136FDF477A}" type="parTrans" cxnId="{DCF96A5E-5B96-4F99-9058-D7E3D7CFC6A8}">
      <dgm:prSet/>
      <dgm:spPr/>
      <dgm:t>
        <a:bodyPr/>
        <a:lstStyle/>
        <a:p>
          <a:endParaRPr lang="en-PH"/>
        </a:p>
      </dgm:t>
    </dgm:pt>
    <dgm:pt modelId="{795DF817-B792-47F8-9DC6-601F50FDB8D8}" type="sibTrans" cxnId="{DCF96A5E-5B96-4F99-9058-D7E3D7CFC6A8}">
      <dgm:prSet/>
      <dgm:spPr/>
      <dgm:t>
        <a:bodyPr/>
        <a:lstStyle/>
        <a:p>
          <a:endParaRPr lang="en-PH"/>
        </a:p>
      </dgm:t>
    </dgm:pt>
    <dgm:pt modelId="{1569D142-A1EF-4229-AFAC-1DA5AA1A0374}">
      <dgm:prSet phldrT="[Text]"/>
      <dgm:spPr/>
      <dgm:t>
        <a:bodyPr/>
        <a:lstStyle/>
        <a:p>
          <a:r>
            <a:rPr lang="en-PH" dirty="0"/>
            <a:t>Automation</a:t>
          </a:r>
        </a:p>
      </dgm:t>
    </dgm:pt>
    <dgm:pt modelId="{53FC0B77-D959-4BF9-9269-75A8FADD2D97}" type="parTrans" cxnId="{2B9FBE64-A032-42F9-AED0-0E4B3EC8B229}">
      <dgm:prSet/>
      <dgm:spPr/>
      <dgm:t>
        <a:bodyPr/>
        <a:lstStyle/>
        <a:p>
          <a:endParaRPr lang="en-PH"/>
        </a:p>
      </dgm:t>
    </dgm:pt>
    <dgm:pt modelId="{7B5B5B62-FF15-4E27-84B5-4617723827C3}" type="sibTrans" cxnId="{2B9FBE64-A032-42F9-AED0-0E4B3EC8B229}">
      <dgm:prSet/>
      <dgm:spPr/>
      <dgm:t>
        <a:bodyPr/>
        <a:lstStyle/>
        <a:p>
          <a:endParaRPr lang="en-PH"/>
        </a:p>
      </dgm:t>
    </dgm:pt>
    <dgm:pt modelId="{7E04D353-FDC7-476F-85E5-4D1467D8AA18}">
      <dgm:prSet phldrT="[Text]"/>
      <dgm:spPr/>
      <dgm:t>
        <a:bodyPr/>
        <a:lstStyle/>
        <a:p>
          <a:r>
            <a:rPr lang="en-PH" dirty="0"/>
            <a:t>Wide Application</a:t>
          </a:r>
        </a:p>
      </dgm:t>
    </dgm:pt>
    <dgm:pt modelId="{955E23E1-8688-4880-9788-52B5F919EF8D}" type="parTrans" cxnId="{A8F44F9E-9F2D-4A45-94D8-0C2BC0BB2171}">
      <dgm:prSet/>
      <dgm:spPr/>
      <dgm:t>
        <a:bodyPr/>
        <a:lstStyle/>
        <a:p>
          <a:endParaRPr lang="en-PH"/>
        </a:p>
      </dgm:t>
    </dgm:pt>
    <dgm:pt modelId="{8C140DCA-40A6-4E0D-9ECE-009E3391A325}" type="sibTrans" cxnId="{A8F44F9E-9F2D-4A45-94D8-0C2BC0BB2171}">
      <dgm:prSet/>
      <dgm:spPr/>
      <dgm:t>
        <a:bodyPr/>
        <a:lstStyle/>
        <a:p>
          <a:endParaRPr lang="en-PH"/>
        </a:p>
      </dgm:t>
    </dgm:pt>
    <dgm:pt modelId="{D2E92229-21F5-4076-B9EE-30FBE1661E9F}">
      <dgm:prSet phldrT="[Text]"/>
      <dgm:spPr/>
      <dgm:t>
        <a:bodyPr/>
        <a:lstStyle/>
        <a:p>
          <a:r>
            <a:rPr lang="en-PH" dirty="0"/>
            <a:t>Identify trends and patterns</a:t>
          </a:r>
        </a:p>
      </dgm:t>
    </dgm:pt>
    <dgm:pt modelId="{1764891F-ED66-4976-9D76-EAD30E7CB539}" type="parTrans" cxnId="{48021F20-B3CC-45AA-A6E6-FF0730BF3EAD}">
      <dgm:prSet/>
      <dgm:spPr/>
      <dgm:t>
        <a:bodyPr/>
        <a:lstStyle/>
        <a:p>
          <a:endParaRPr lang="en-PH"/>
        </a:p>
      </dgm:t>
    </dgm:pt>
    <dgm:pt modelId="{C7056D6D-2CC3-4FD9-A629-428959BA031C}" type="sibTrans" cxnId="{48021F20-B3CC-45AA-A6E6-FF0730BF3EAD}">
      <dgm:prSet/>
      <dgm:spPr/>
      <dgm:t>
        <a:bodyPr/>
        <a:lstStyle/>
        <a:p>
          <a:endParaRPr lang="en-PH"/>
        </a:p>
      </dgm:t>
    </dgm:pt>
    <dgm:pt modelId="{87C2136C-11D3-4CCB-AB33-F5BF3CD7D432}">
      <dgm:prSet phldrT="[Text]"/>
      <dgm:spPr/>
      <dgm:t>
        <a:bodyPr/>
        <a:lstStyle/>
        <a:p>
          <a:r>
            <a:rPr lang="en-PH" dirty="0"/>
            <a:t>Data Analysis &amp; Prediction</a:t>
          </a:r>
        </a:p>
      </dgm:t>
    </dgm:pt>
    <dgm:pt modelId="{33B521C5-ED9F-4719-A3FD-BEAB26726432}" type="parTrans" cxnId="{AAF5ABC0-2D4A-4A30-A559-40FF9D14884D}">
      <dgm:prSet/>
      <dgm:spPr/>
      <dgm:t>
        <a:bodyPr/>
        <a:lstStyle/>
        <a:p>
          <a:endParaRPr lang="en-PH"/>
        </a:p>
      </dgm:t>
    </dgm:pt>
    <dgm:pt modelId="{E13FC739-5700-4D10-BFF4-7D4EB230B322}" type="sibTrans" cxnId="{AAF5ABC0-2D4A-4A30-A559-40FF9D14884D}">
      <dgm:prSet/>
      <dgm:spPr/>
      <dgm:t>
        <a:bodyPr/>
        <a:lstStyle/>
        <a:p>
          <a:endParaRPr lang="en-PH"/>
        </a:p>
      </dgm:t>
    </dgm:pt>
    <dgm:pt modelId="{5FF7887F-D645-4274-BFBE-098C267B727D}" type="pres">
      <dgm:prSet presAssocID="{7FA3E28F-C7A7-4464-A92C-7B201A971646}" presName="Name0" presStyleCnt="0">
        <dgm:presLayoutVars>
          <dgm:chMax val="1"/>
          <dgm:chPref val="1"/>
          <dgm:dir/>
          <dgm:animOne val="branch"/>
          <dgm:animLvl val="lvl"/>
        </dgm:presLayoutVars>
      </dgm:prSet>
      <dgm:spPr/>
    </dgm:pt>
    <dgm:pt modelId="{5F004DF6-B208-40EE-866B-2F25341E3D46}" type="pres">
      <dgm:prSet presAssocID="{F3A5FA35-78FC-4A86-82EA-FDC4BC879C8D}" presName="singleCycle" presStyleCnt="0"/>
      <dgm:spPr/>
    </dgm:pt>
    <dgm:pt modelId="{9FD26DB6-14A7-4A29-9C1D-C7DA53AC49E8}" type="pres">
      <dgm:prSet presAssocID="{F3A5FA35-78FC-4A86-82EA-FDC4BC879C8D}" presName="singleCenter" presStyleLbl="node1" presStyleIdx="0" presStyleCnt="6">
        <dgm:presLayoutVars>
          <dgm:chMax val="7"/>
          <dgm:chPref val="7"/>
        </dgm:presLayoutVars>
      </dgm:prSet>
      <dgm:spPr/>
    </dgm:pt>
    <dgm:pt modelId="{0683E69E-136D-49F9-924D-4701C39D7201}" type="pres">
      <dgm:prSet presAssocID="{236890FC-73BD-4D07-8757-08136FDF477A}" presName="Name56" presStyleLbl="parChTrans1D2" presStyleIdx="0" presStyleCnt="5"/>
      <dgm:spPr/>
    </dgm:pt>
    <dgm:pt modelId="{38C0593A-FC4E-4AAC-B8F2-1C56191ABC73}" type="pres">
      <dgm:prSet presAssocID="{A7C15851-36F1-41AB-BFBA-85B039E7B624}" presName="text0" presStyleLbl="node1" presStyleIdx="1" presStyleCnt="6">
        <dgm:presLayoutVars>
          <dgm:bulletEnabled val="1"/>
        </dgm:presLayoutVars>
      </dgm:prSet>
      <dgm:spPr/>
    </dgm:pt>
    <dgm:pt modelId="{6C8824F0-EEC7-4CF7-9031-F4A7E40F8747}" type="pres">
      <dgm:prSet presAssocID="{53FC0B77-D959-4BF9-9269-75A8FADD2D97}" presName="Name56" presStyleLbl="parChTrans1D2" presStyleIdx="1" presStyleCnt="5"/>
      <dgm:spPr/>
    </dgm:pt>
    <dgm:pt modelId="{14F70D8A-4D7A-4FE6-B250-0CA2EE1F30BB}" type="pres">
      <dgm:prSet presAssocID="{1569D142-A1EF-4229-AFAC-1DA5AA1A0374}" presName="text0" presStyleLbl="node1" presStyleIdx="2" presStyleCnt="6">
        <dgm:presLayoutVars>
          <dgm:bulletEnabled val="1"/>
        </dgm:presLayoutVars>
      </dgm:prSet>
      <dgm:spPr/>
    </dgm:pt>
    <dgm:pt modelId="{FC7BEE07-7449-4797-BBF5-BD3223FE68A0}" type="pres">
      <dgm:prSet presAssocID="{33B521C5-ED9F-4719-A3FD-BEAB26726432}" presName="Name56" presStyleLbl="parChTrans1D2" presStyleIdx="2" presStyleCnt="5"/>
      <dgm:spPr/>
    </dgm:pt>
    <dgm:pt modelId="{B8720E47-3770-4E48-A8DC-3F89C77ADFA1}" type="pres">
      <dgm:prSet presAssocID="{87C2136C-11D3-4CCB-AB33-F5BF3CD7D432}" presName="text0" presStyleLbl="node1" presStyleIdx="3" presStyleCnt="6">
        <dgm:presLayoutVars>
          <dgm:bulletEnabled val="1"/>
        </dgm:presLayoutVars>
      </dgm:prSet>
      <dgm:spPr/>
    </dgm:pt>
    <dgm:pt modelId="{D25285F1-83EF-4884-8CAC-A8C2EEDFA26B}" type="pres">
      <dgm:prSet presAssocID="{955E23E1-8688-4880-9788-52B5F919EF8D}" presName="Name56" presStyleLbl="parChTrans1D2" presStyleIdx="3" presStyleCnt="5"/>
      <dgm:spPr/>
    </dgm:pt>
    <dgm:pt modelId="{AA5D827B-3DBD-461E-A97F-C864E9D30E92}" type="pres">
      <dgm:prSet presAssocID="{7E04D353-FDC7-476F-85E5-4D1467D8AA18}" presName="text0" presStyleLbl="node1" presStyleIdx="4" presStyleCnt="6">
        <dgm:presLayoutVars>
          <dgm:bulletEnabled val="1"/>
        </dgm:presLayoutVars>
      </dgm:prSet>
      <dgm:spPr/>
    </dgm:pt>
    <dgm:pt modelId="{CA68F027-4522-45CC-99B6-E94865880056}" type="pres">
      <dgm:prSet presAssocID="{1764891F-ED66-4976-9D76-EAD30E7CB539}" presName="Name56" presStyleLbl="parChTrans1D2" presStyleIdx="4" presStyleCnt="5"/>
      <dgm:spPr/>
    </dgm:pt>
    <dgm:pt modelId="{7142632A-6EA1-4E4A-B71C-550F85C0D92F}" type="pres">
      <dgm:prSet presAssocID="{D2E92229-21F5-4076-B9EE-30FBE1661E9F}" presName="text0" presStyleLbl="node1" presStyleIdx="5" presStyleCnt="6">
        <dgm:presLayoutVars>
          <dgm:bulletEnabled val="1"/>
        </dgm:presLayoutVars>
      </dgm:prSet>
      <dgm:spPr/>
    </dgm:pt>
  </dgm:ptLst>
  <dgm:cxnLst>
    <dgm:cxn modelId="{48021F20-B3CC-45AA-A6E6-FF0730BF3EAD}" srcId="{F3A5FA35-78FC-4A86-82EA-FDC4BC879C8D}" destId="{D2E92229-21F5-4076-B9EE-30FBE1661E9F}" srcOrd="4" destOrd="0" parTransId="{1764891F-ED66-4976-9D76-EAD30E7CB539}" sibTransId="{C7056D6D-2CC3-4FD9-A629-428959BA031C}"/>
    <dgm:cxn modelId="{DCF96A5E-5B96-4F99-9058-D7E3D7CFC6A8}" srcId="{F3A5FA35-78FC-4A86-82EA-FDC4BC879C8D}" destId="{A7C15851-36F1-41AB-BFBA-85B039E7B624}" srcOrd="0" destOrd="0" parTransId="{236890FC-73BD-4D07-8757-08136FDF477A}" sibTransId="{795DF817-B792-47F8-9DC6-601F50FDB8D8}"/>
    <dgm:cxn modelId="{FF2BFC61-8914-4E1E-9326-86A999CDD71C}" srcId="{7FA3E28F-C7A7-4464-A92C-7B201A971646}" destId="{F3A5FA35-78FC-4A86-82EA-FDC4BC879C8D}" srcOrd="0" destOrd="0" parTransId="{A5AA5418-6C54-4273-9292-539CD54E0EA7}" sibTransId="{E20F1189-9CC7-4D40-BB06-AF56B6563575}"/>
    <dgm:cxn modelId="{7F1A3863-A168-4378-BB18-ED991C25A91C}" type="presOf" srcId="{1569D142-A1EF-4229-AFAC-1DA5AA1A0374}" destId="{14F70D8A-4D7A-4FE6-B250-0CA2EE1F30BB}" srcOrd="0" destOrd="0" presId="urn:microsoft.com/office/officeart/2008/layout/RadialCluster"/>
    <dgm:cxn modelId="{2B9FBE64-A032-42F9-AED0-0E4B3EC8B229}" srcId="{F3A5FA35-78FC-4A86-82EA-FDC4BC879C8D}" destId="{1569D142-A1EF-4229-AFAC-1DA5AA1A0374}" srcOrd="1" destOrd="0" parTransId="{53FC0B77-D959-4BF9-9269-75A8FADD2D97}" sibTransId="{7B5B5B62-FF15-4E27-84B5-4617723827C3}"/>
    <dgm:cxn modelId="{95BBD265-AE15-45E2-ACA5-DA1D22AEB023}" type="presOf" srcId="{F3A5FA35-78FC-4A86-82EA-FDC4BC879C8D}" destId="{9FD26DB6-14A7-4A29-9C1D-C7DA53AC49E8}" srcOrd="0" destOrd="0" presId="urn:microsoft.com/office/officeart/2008/layout/RadialCluster"/>
    <dgm:cxn modelId="{9B923067-AEFD-47F9-923B-A0A20B9539A2}" type="presOf" srcId="{D2E92229-21F5-4076-B9EE-30FBE1661E9F}" destId="{7142632A-6EA1-4E4A-B71C-550F85C0D92F}" srcOrd="0" destOrd="0" presId="urn:microsoft.com/office/officeart/2008/layout/RadialCluster"/>
    <dgm:cxn modelId="{0EA8B378-40EA-4E99-B764-AA1556A3C004}" type="presOf" srcId="{1764891F-ED66-4976-9D76-EAD30E7CB539}" destId="{CA68F027-4522-45CC-99B6-E94865880056}" srcOrd="0" destOrd="0" presId="urn:microsoft.com/office/officeart/2008/layout/RadialCluster"/>
    <dgm:cxn modelId="{65139598-943C-4EA1-BFF6-70B366F962B6}" type="presOf" srcId="{7E04D353-FDC7-476F-85E5-4D1467D8AA18}" destId="{AA5D827B-3DBD-461E-A97F-C864E9D30E92}" srcOrd="0" destOrd="0" presId="urn:microsoft.com/office/officeart/2008/layout/RadialCluster"/>
    <dgm:cxn modelId="{A8F44F9E-9F2D-4A45-94D8-0C2BC0BB2171}" srcId="{F3A5FA35-78FC-4A86-82EA-FDC4BC879C8D}" destId="{7E04D353-FDC7-476F-85E5-4D1467D8AA18}" srcOrd="3" destOrd="0" parTransId="{955E23E1-8688-4880-9788-52B5F919EF8D}" sibTransId="{8C140DCA-40A6-4E0D-9ECE-009E3391A325}"/>
    <dgm:cxn modelId="{7CFBD3B3-F506-45F5-BE13-2ECE62AE6B67}" type="presOf" srcId="{236890FC-73BD-4D07-8757-08136FDF477A}" destId="{0683E69E-136D-49F9-924D-4701C39D7201}" srcOrd="0" destOrd="0" presId="urn:microsoft.com/office/officeart/2008/layout/RadialCluster"/>
    <dgm:cxn modelId="{A23F9ABB-4C06-4F91-B8ED-918425218561}" type="presOf" srcId="{53FC0B77-D959-4BF9-9269-75A8FADD2D97}" destId="{6C8824F0-EEC7-4CF7-9031-F4A7E40F8747}" srcOrd="0" destOrd="0" presId="urn:microsoft.com/office/officeart/2008/layout/RadialCluster"/>
    <dgm:cxn modelId="{3F03E8BF-ACF5-40CF-8AD3-AEAD2F9E62D4}" type="presOf" srcId="{A7C15851-36F1-41AB-BFBA-85B039E7B624}" destId="{38C0593A-FC4E-4AAC-B8F2-1C56191ABC73}" srcOrd="0" destOrd="0" presId="urn:microsoft.com/office/officeart/2008/layout/RadialCluster"/>
    <dgm:cxn modelId="{AAF5ABC0-2D4A-4A30-A559-40FF9D14884D}" srcId="{F3A5FA35-78FC-4A86-82EA-FDC4BC879C8D}" destId="{87C2136C-11D3-4CCB-AB33-F5BF3CD7D432}" srcOrd="2" destOrd="0" parTransId="{33B521C5-ED9F-4719-A3FD-BEAB26726432}" sibTransId="{E13FC739-5700-4D10-BFF4-7D4EB230B322}"/>
    <dgm:cxn modelId="{2A0453C7-12D6-4D4A-A087-1771E414D0A5}" type="presOf" srcId="{955E23E1-8688-4880-9788-52B5F919EF8D}" destId="{D25285F1-83EF-4884-8CAC-A8C2EEDFA26B}" srcOrd="0" destOrd="0" presId="urn:microsoft.com/office/officeart/2008/layout/RadialCluster"/>
    <dgm:cxn modelId="{488B82D8-981B-48B6-9A73-5CC221BDF1C7}" type="presOf" srcId="{33B521C5-ED9F-4719-A3FD-BEAB26726432}" destId="{FC7BEE07-7449-4797-BBF5-BD3223FE68A0}" srcOrd="0" destOrd="0" presId="urn:microsoft.com/office/officeart/2008/layout/RadialCluster"/>
    <dgm:cxn modelId="{6F6636E7-EF95-4047-A541-FE17A507BDD2}" type="presOf" srcId="{87C2136C-11D3-4CCB-AB33-F5BF3CD7D432}" destId="{B8720E47-3770-4E48-A8DC-3F89C77ADFA1}" srcOrd="0" destOrd="0" presId="urn:microsoft.com/office/officeart/2008/layout/RadialCluster"/>
    <dgm:cxn modelId="{9FD846FF-A0A9-4A6B-BF81-0B7D0C9C3825}" type="presOf" srcId="{7FA3E28F-C7A7-4464-A92C-7B201A971646}" destId="{5FF7887F-D645-4274-BFBE-098C267B727D}" srcOrd="0" destOrd="0" presId="urn:microsoft.com/office/officeart/2008/layout/RadialCluster"/>
    <dgm:cxn modelId="{22C9357A-5A5E-4ADE-BCB7-6B7C840C7869}" type="presParOf" srcId="{5FF7887F-D645-4274-BFBE-098C267B727D}" destId="{5F004DF6-B208-40EE-866B-2F25341E3D46}" srcOrd="0" destOrd="0" presId="urn:microsoft.com/office/officeart/2008/layout/RadialCluster"/>
    <dgm:cxn modelId="{D7BF8837-3E2C-41C6-BD90-FD3AECDEEF27}" type="presParOf" srcId="{5F004DF6-B208-40EE-866B-2F25341E3D46}" destId="{9FD26DB6-14A7-4A29-9C1D-C7DA53AC49E8}" srcOrd="0" destOrd="0" presId="urn:microsoft.com/office/officeart/2008/layout/RadialCluster"/>
    <dgm:cxn modelId="{9A6EA951-7D6E-43F1-A2A9-61BCF2D59081}" type="presParOf" srcId="{5F004DF6-B208-40EE-866B-2F25341E3D46}" destId="{0683E69E-136D-49F9-924D-4701C39D7201}" srcOrd="1" destOrd="0" presId="urn:microsoft.com/office/officeart/2008/layout/RadialCluster"/>
    <dgm:cxn modelId="{6C130A5E-F544-4E64-8689-70C7B5D36261}" type="presParOf" srcId="{5F004DF6-B208-40EE-866B-2F25341E3D46}" destId="{38C0593A-FC4E-4AAC-B8F2-1C56191ABC73}" srcOrd="2" destOrd="0" presId="urn:microsoft.com/office/officeart/2008/layout/RadialCluster"/>
    <dgm:cxn modelId="{3240D855-B1B4-48C7-9CE1-A16087E453E7}" type="presParOf" srcId="{5F004DF6-B208-40EE-866B-2F25341E3D46}" destId="{6C8824F0-EEC7-4CF7-9031-F4A7E40F8747}" srcOrd="3" destOrd="0" presId="urn:microsoft.com/office/officeart/2008/layout/RadialCluster"/>
    <dgm:cxn modelId="{B5F73644-F744-4182-8896-15BBD879639F}" type="presParOf" srcId="{5F004DF6-B208-40EE-866B-2F25341E3D46}" destId="{14F70D8A-4D7A-4FE6-B250-0CA2EE1F30BB}" srcOrd="4" destOrd="0" presId="urn:microsoft.com/office/officeart/2008/layout/RadialCluster"/>
    <dgm:cxn modelId="{B6F177BC-76E0-449B-9907-4FB4A396C30E}" type="presParOf" srcId="{5F004DF6-B208-40EE-866B-2F25341E3D46}" destId="{FC7BEE07-7449-4797-BBF5-BD3223FE68A0}" srcOrd="5" destOrd="0" presId="urn:microsoft.com/office/officeart/2008/layout/RadialCluster"/>
    <dgm:cxn modelId="{A30C0F74-0AF1-4BD6-ADBA-31B4B0011964}" type="presParOf" srcId="{5F004DF6-B208-40EE-866B-2F25341E3D46}" destId="{B8720E47-3770-4E48-A8DC-3F89C77ADFA1}" srcOrd="6" destOrd="0" presId="urn:microsoft.com/office/officeart/2008/layout/RadialCluster"/>
    <dgm:cxn modelId="{99F1A54B-1200-4944-A10A-EE692C24C465}" type="presParOf" srcId="{5F004DF6-B208-40EE-866B-2F25341E3D46}" destId="{D25285F1-83EF-4884-8CAC-A8C2EEDFA26B}" srcOrd="7" destOrd="0" presId="urn:microsoft.com/office/officeart/2008/layout/RadialCluster"/>
    <dgm:cxn modelId="{BDE30E5E-0818-4D89-913D-DB7BC433B674}" type="presParOf" srcId="{5F004DF6-B208-40EE-866B-2F25341E3D46}" destId="{AA5D827B-3DBD-461E-A97F-C864E9D30E92}" srcOrd="8" destOrd="0" presId="urn:microsoft.com/office/officeart/2008/layout/RadialCluster"/>
    <dgm:cxn modelId="{B0DD3F68-7E10-4440-A9E1-70C260C54F5C}" type="presParOf" srcId="{5F004DF6-B208-40EE-866B-2F25341E3D46}" destId="{CA68F027-4522-45CC-99B6-E94865880056}" srcOrd="9" destOrd="0" presId="urn:microsoft.com/office/officeart/2008/layout/RadialCluster"/>
    <dgm:cxn modelId="{CDF7EE64-0FD6-40C2-A5E3-1CDC05173BE7}" type="presParOf" srcId="{5F004DF6-B208-40EE-866B-2F25341E3D46}" destId="{7142632A-6EA1-4E4A-B71C-550F85C0D92F}"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299C00-596B-4553-A0EA-50F6627E6F87}" type="doc">
      <dgm:prSet loTypeId="urn:microsoft.com/office/officeart/2009/3/layout/RandomtoResultProcess" loCatId="process" qsTypeId="urn:microsoft.com/office/officeart/2005/8/quickstyle/3d1" qsCatId="3D" csTypeId="urn:microsoft.com/office/officeart/2005/8/colors/colorful1" csCatId="colorful" phldr="1"/>
      <dgm:spPr/>
      <dgm:t>
        <a:bodyPr/>
        <a:lstStyle/>
        <a:p>
          <a:endParaRPr lang="en-PH"/>
        </a:p>
      </dgm:t>
    </dgm:pt>
    <dgm:pt modelId="{96D5BDC9-91A8-47C9-A9A5-9D21AE0B8E23}">
      <dgm:prSet custT="1"/>
      <dgm:spPr/>
      <dgm:t>
        <a:bodyPr/>
        <a:lstStyle/>
        <a:p>
          <a:r>
            <a:rPr lang="en-PH" sz="1800" b="1" i="0" dirty="0">
              <a:latin typeface="Arial Narrow" panose="020B0606020202030204" pitchFamily="34" charset="0"/>
            </a:rPr>
            <a:t>Data</a:t>
          </a:r>
          <a:r>
            <a:rPr lang="en-PH" sz="2000" b="1" i="0" dirty="0">
              <a:latin typeface="Arial Narrow" panose="020B0606020202030204" pitchFamily="34" charset="0"/>
            </a:rPr>
            <a:t> </a:t>
          </a:r>
          <a:r>
            <a:rPr lang="en-PH" sz="1800" b="1" i="0" dirty="0">
              <a:latin typeface="Arial Narrow" panose="020B0606020202030204" pitchFamily="34" charset="0"/>
            </a:rPr>
            <a:t>Collection</a:t>
          </a:r>
          <a:endParaRPr lang="en-PH" sz="2000" dirty="0">
            <a:latin typeface="Arial Narrow" panose="020B0606020202030204" pitchFamily="34" charset="0"/>
          </a:endParaRPr>
        </a:p>
      </dgm:t>
    </dgm:pt>
    <dgm:pt modelId="{85A89372-2F53-46E0-A1F2-634AF0AFEED7}" type="parTrans" cxnId="{F67A3611-7E2B-4456-A85A-B42B5B6F6498}">
      <dgm:prSet/>
      <dgm:spPr/>
      <dgm:t>
        <a:bodyPr/>
        <a:lstStyle/>
        <a:p>
          <a:endParaRPr lang="en-PH"/>
        </a:p>
      </dgm:t>
    </dgm:pt>
    <dgm:pt modelId="{B2C7F9C1-233B-41C6-9432-EC24EC337B14}" type="sibTrans" cxnId="{F67A3611-7E2B-4456-A85A-B42B5B6F6498}">
      <dgm:prSet/>
      <dgm:spPr/>
      <dgm:t>
        <a:bodyPr/>
        <a:lstStyle/>
        <a:p>
          <a:endParaRPr lang="en-PH"/>
        </a:p>
      </dgm:t>
    </dgm:pt>
    <dgm:pt modelId="{30DBD88A-5FF3-4F24-802D-4177D642DA7B}">
      <dgm:prSet custT="1"/>
      <dgm:spPr/>
      <dgm:t>
        <a:bodyPr/>
        <a:lstStyle/>
        <a:p>
          <a:r>
            <a:rPr lang="en-PH" sz="2400" b="1" i="0" dirty="0">
              <a:latin typeface="Arial Narrow" panose="020B0606020202030204" pitchFamily="34" charset="0"/>
            </a:rPr>
            <a:t>Data</a:t>
          </a:r>
          <a:r>
            <a:rPr lang="en-PH" sz="2000" b="1" i="0" dirty="0">
              <a:latin typeface="Arial Narrow" panose="020B0606020202030204" pitchFamily="34" charset="0"/>
            </a:rPr>
            <a:t> </a:t>
          </a:r>
          <a:r>
            <a:rPr lang="en-PH" sz="1800" b="1" i="0" dirty="0">
              <a:latin typeface="Arial Narrow" panose="020B0606020202030204" pitchFamily="34" charset="0"/>
            </a:rPr>
            <a:t>Preprocessing</a:t>
          </a:r>
          <a:endParaRPr lang="en-PH" sz="2000" b="1" dirty="0">
            <a:latin typeface="Arial Narrow" panose="020B0606020202030204" pitchFamily="34" charset="0"/>
          </a:endParaRPr>
        </a:p>
      </dgm:t>
    </dgm:pt>
    <dgm:pt modelId="{B7BD5657-8C5C-4122-AA1D-7909590BECC1}" type="parTrans" cxnId="{D81DD982-7183-4587-8AD6-75970458EFA0}">
      <dgm:prSet/>
      <dgm:spPr/>
      <dgm:t>
        <a:bodyPr/>
        <a:lstStyle/>
        <a:p>
          <a:endParaRPr lang="en-PH"/>
        </a:p>
      </dgm:t>
    </dgm:pt>
    <dgm:pt modelId="{D5F9638A-F6FD-4188-85E2-62A23273B973}" type="sibTrans" cxnId="{D81DD982-7183-4587-8AD6-75970458EFA0}">
      <dgm:prSet/>
      <dgm:spPr/>
      <dgm:t>
        <a:bodyPr/>
        <a:lstStyle/>
        <a:p>
          <a:endParaRPr lang="en-PH"/>
        </a:p>
      </dgm:t>
    </dgm:pt>
    <dgm:pt modelId="{74D07C95-04B7-43A4-97C8-3D4575CE4596}">
      <dgm:prSet custT="1"/>
      <dgm:spPr/>
      <dgm:t>
        <a:bodyPr/>
        <a:lstStyle/>
        <a:p>
          <a:r>
            <a:rPr lang="en-PH" sz="2500" b="1" i="0" dirty="0">
              <a:latin typeface="Arial Narrow" panose="020B0606020202030204" pitchFamily="34" charset="0"/>
            </a:rPr>
            <a:t>Data</a:t>
          </a:r>
          <a:r>
            <a:rPr lang="en-PH" sz="2400" b="1" i="0" dirty="0">
              <a:latin typeface="Arial Narrow" panose="020B0606020202030204" pitchFamily="34" charset="0"/>
            </a:rPr>
            <a:t> </a:t>
          </a:r>
          <a:r>
            <a:rPr lang="en-PH" sz="2000" b="1" i="0" dirty="0">
              <a:latin typeface="Arial Narrow" panose="020B0606020202030204" pitchFamily="34" charset="0"/>
            </a:rPr>
            <a:t>Transformation</a:t>
          </a:r>
          <a:endParaRPr lang="en-PH" sz="2400" dirty="0">
            <a:latin typeface="Arial Narrow" panose="020B0606020202030204" pitchFamily="34" charset="0"/>
          </a:endParaRPr>
        </a:p>
      </dgm:t>
    </dgm:pt>
    <dgm:pt modelId="{7CFE4389-3E5E-46D4-80F9-0230A20EA886}" type="parTrans" cxnId="{B45334F7-84D4-4F5A-B3BA-2DA04F0C00CC}">
      <dgm:prSet/>
      <dgm:spPr/>
      <dgm:t>
        <a:bodyPr/>
        <a:lstStyle/>
        <a:p>
          <a:endParaRPr lang="en-PH"/>
        </a:p>
      </dgm:t>
    </dgm:pt>
    <dgm:pt modelId="{5F9F0A14-4FB4-46B0-8E9F-6451336A54DF}" type="sibTrans" cxnId="{B45334F7-84D4-4F5A-B3BA-2DA04F0C00CC}">
      <dgm:prSet/>
      <dgm:spPr/>
      <dgm:t>
        <a:bodyPr/>
        <a:lstStyle/>
        <a:p>
          <a:endParaRPr lang="en-PH"/>
        </a:p>
      </dgm:t>
    </dgm:pt>
    <dgm:pt modelId="{25140EDE-F736-4F1B-924B-5B42BFD42BEE}">
      <dgm:prSet/>
      <dgm:spPr/>
      <dgm:t>
        <a:bodyPr/>
        <a:lstStyle/>
        <a:p>
          <a:r>
            <a:rPr lang="en-PH" dirty="0">
              <a:latin typeface="Arial Narrow" panose="020B0606020202030204" pitchFamily="34" charset="0"/>
              <a:cs typeface="Arial" panose="020B0604020202020204" pitchFamily="34" charset="0"/>
            </a:rPr>
            <a:t>Articulating the problem</a:t>
          </a:r>
        </a:p>
      </dgm:t>
    </dgm:pt>
    <dgm:pt modelId="{0BD8E8BF-295B-4683-9162-450CC8CD2F91}" type="parTrans" cxnId="{1314B04B-6281-4DAB-9091-E7638E360FA2}">
      <dgm:prSet/>
      <dgm:spPr/>
      <dgm:t>
        <a:bodyPr/>
        <a:lstStyle/>
        <a:p>
          <a:endParaRPr lang="en-PH"/>
        </a:p>
      </dgm:t>
    </dgm:pt>
    <dgm:pt modelId="{C4A8D6DD-81D7-44D9-9BB5-C12224979926}" type="sibTrans" cxnId="{1314B04B-6281-4DAB-9091-E7638E360FA2}">
      <dgm:prSet/>
      <dgm:spPr/>
      <dgm:t>
        <a:bodyPr/>
        <a:lstStyle/>
        <a:p>
          <a:endParaRPr lang="en-PH"/>
        </a:p>
      </dgm:t>
    </dgm:pt>
    <dgm:pt modelId="{1EB37B82-32BC-45ED-92E0-9B895D73284D}">
      <dgm:prSet/>
      <dgm:spPr/>
      <dgm:t>
        <a:bodyPr/>
        <a:lstStyle/>
        <a:p>
          <a:r>
            <a:rPr lang="en-PH" dirty="0">
              <a:latin typeface="Arial Narrow" panose="020B0606020202030204" pitchFamily="34" charset="0"/>
              <a:cs typeface="Arial" panose="020B0604020202020204" pitchFamily="34" charset="0"/>
            </a:rPr>
            <a:t>Defining data required</a:t>
          </a:r>
        </a:p>
      </dgm:t>
    </dgm:pt>
    <dgm:pt modelId="{08081A70-CD11-4935-866D-53DAD63D736C}" type="parTrans" cxnId="{4E689A0D-1D5D-456B-8259-802200349F4A}">
      <dgm:prSet/>
      <dgm:spPr/>
      <dgm:t>
        <a:bodyPr/>
        <a:lstStyle/>
        <a:p>
          <a:endParaRPr lang="en-PH"/>
        </a:p>
      </dgm:t>
    </dgm:pt>
    <dgm:pt modelId="{A24AEDC6-EE18-4EEE-983F-95CD6028E78F}" type="sibTrans" cxnId="{4E689A0D-1D5D-456B-8259-802200349F4A}">
      <dgm:prSet/>
      <dgm:spPr/>
      <dgm:t>
        <a:bodyPr/>
        <a:lstStyle/>
        <a:p>
          <a:endParaRPr lang="en-PH"/>
        </a:p>
      </dgm:t>
    </dgm:pt>
    <dgm:pt modelId="{F80A32DE-FBB5-46B6-807D-3F94F5175105}">
      <dgm:prSet/>
      <dgm:spPr/>
      <dgm:t>
        <a:bodyPr/>
        <a:lstStyle/>
        <a:p>
          <a:r>
            <a:rPr lang="en-PH" dirty="0">
              <a:latin typeface="Arial Narrow" panose="020B0606020202030204" pitchFamily="34" charset="0"/>
              <a:cs typeface="Arial" panose="020B0604020202020204" pitchFamily="34" charset="0"/>
            </a:rPr>
            <a:t>Gathering and combining data from different sources</a:t>
          </a:r>
        </a:p>
      </dgm:t>
    </dgm:pt>
    <dgm:pt modelId="{248F3AA9-5520-417C-9243-AAA5F6E66E57}" type="parTrans" cxnId="{623D151B-A378-4A7B-A9D6-C71FC708F129}">
      <dgm:prSet/>
      <dgm:spPr/>
      <dgm:t>
        <a:bodyPr/>
        <a:lstStyle/>
        <a:p>
          <a:endParaRPr lang="en-PH"/>
        </a:p>
      </dgm:t>
    </dgm:pt>
    <dgm:pt modelId="{0D9A28C2-1676-45C8-82C1-69795F39A455}" type="sibTrans" cxnId="{623D151B-A378-4A7B-A9D6-C71FC708F129}">
      <dgm:prSet/>
      <dgm:spPr/>
      <dgm:t>
        <a:bodyPr/>
        <a:lstStyle/>
        <a:p>
          <a:endParaRPr lang="en-PH"/>
        </a:p>
      </dgm:t>
    </dgm:pt>
    <dgm:pt modelId="{14E26A5A-1073-402F-9827-510EFD5EFFD1}">
      <dgm:prSet custT="1"/>
      <dgm:spPr/>
      <dgm:t>
        <a:bodyPr/>
        <a:lstStyle/>
        <a:p>
          <a:r>
            <a:rPr lang="en-PH" sz="2400" dirty="0">
              <a:latin typeface="Arial Narrow" panose="020B0606020202030204" pitchFamily="34" charset="0"/>
            </a:rPr>
            <a:t>Formatting</a:t>
          </a:r>
        </a:p>
      </dgm:t>
    </dgm:pt>
    <dgm:pt modelId="{59134F5C-59B8-4669-824B-5C9044E77D6E}" type="parTrans" cxnId="{7A73CD86-7B85-4634-A340-6DD104CA72C0}">
      <dgm:prSet/>
      <dgm:spPr/>
      <dgm:t>
        <a:bodyPr/>
        <a:lstStyle/>
        <a:p>
          <a:endParaRPr lang="en-PH"/>
        </a:p>
      </dgm:t>
    </dgm:pt>
    <dgm:pt modelId="{24C1F8F0-176F-4286-B7B8-54FD9A25F724}" type="sibTrans" cxnId="{7A73CD86-7B85-4634-A340-6DD104CA72C0}">
      <dgm:prSet/>
      <dgm:spPr/>
      <dgm:t>
        <a:bodyPr/>
        <a:lstStyle/>
        <a:p>
          <a:endParaRPr lang="en-PH"/>
        </a:p>
      </dgm:t>
    </dgm:pt>
    <dgm:pt modelId="{D797A446-F80B-4E8B-ADA3-339151F2C6DA}">
      <dgm:prSet custT="1"/>
      <dgm:spPr/>
      <dgm:t>
        <a:bodyPr/>
        <a:lstStyle/>
        <a:p>
          <a:r>
            <a:rPr lang="en-PH" sz="2400" dirty="0">
              <a:latin typeface="Arial Narrow" panose="020B0606020202030204" pitchFamily="34" charset="0"/>
            </a:rPr>
            <a:t>Cleaning</a:t>
          </a:r>
        </a:p>
      </dgm:t>
    </dgm:pt>
    <dgm:pt modelId="{16D1DAF9-9113-48E8-B574-B26D4EA3B1ED}" type="parTrans" cxnId="{6BE42034-2452-4194-8643-A20FD53F53E0}">
      <dgm:prSet/>
      <dgm:spPr/>
      <dgm:t>
        <a:bodyPr/>
        <a:lstStyle/>
        <a:p>
          <a:endParaRPr lang="en-PH"/>
        </a:p>
      </dgm:t>
    </dgm:pt>
    <dgm:pt modelId="{B1B3E153-9990-4684-8439-0AD31BF4F64C}" type="sibTrans" cxnId="{6BE42034-2452-4194-8643-A20FD53F53E0}">
      <dgm:prSet/>
      <dgm:spPr/>
      <dgm:t>
        <a:bodyPr/>
        <a:lstStyle/>
        <a:p>
          <a:endParaRPr lang="en-PH"/>
        </a:p>
      </dgm:t>
    </dgm:pt>
    <dgm:pt modelId="{266C1DAC-A46F-49F7-ABAD-2660282C9AF9}">
      <dgm:prSet custT="1"/>
      <dgm:spPr/>
      <dgm:t>
        <a:bodyPr/>
        <a:lstStyle/>
        <a:p>
          <a:r>
            <a:rPr lang="en-PH" sz="2400" dirty="0">
              <a:latin typeface="Arial Narrow" panose="020B0606020202030204" pitchFamily="34" charset="0"/>
            </a:rPr>
            <a:t>Sampling</a:t>
          </a:r>
        </a:p>
      </dgm:t>
    </dgm:pt>
    <dgm:pt modelId="{04E3FC9A-6AEB-4242-9D9A-332E33BA24E6}" type="parTrans" cxnId="{A7A07F8A-49EF-49E5-BF4E-B50EB4EF519E}">
      <dgm:prSet/>
      <dgm:spPr/>
      <dgm:t>
        <a:bodyPr/>
        <a:lstStyle/>
        <a:p>
          <a:endParaRPr lang="en-PH"/>
        </a:p>
      </dgm:t>
    </dgm:pt>
    <dgm:pt modelId="{02501C6C-625E-47BC-99A3-203E4D70208D}" type="sibTrans" cxnId="{A7A07F8A-49EF-49E5-BF4E-B50EB4EF519E}">
      <dgm:prSet/>
      <dgm:spPr/>
      <dgm:t>
        <a:bodyPr/>
        <a:lstStyle/>
        <a:p>
          <a:endParaRPr lang="en-PH"/>
        </a:p>
      </dgm:t>
    </dgm:pt>
    <dgm:pt modelId="{61469A85-7151-414F-AF91-1C1A133D87F8}">
      <dgm:prSet custT="1"/>
      <dgm:spPr/>
      <dgm:t>
        <a:bodyPr/>
        <a:lstStyle/>
        <a:p>
          <a:r>
            <a:rPr lang="en-PH" sz="2600" dirty="0">
              <a:latin typeface="Arial Narrow" panose="020B0606020202030204" pitchFamily="34" charset="0"/>
            </a:rPr>
            <a:t>Scaling/Normalization</a:t>
          </a:r>
        </a:p>
      </dgm:t>
    </dgm:pt>
    <dgm:pt modelId="{24ADC1DC-E8DC-401F-901C-31A4E0F65A93}" type="parTrans" cxnId="{C9D30EE0-7D20-4B1D-A896-D9CC3E8B5A75}">
      <dgm:prSet/>
      <dgm:spPr/>
      <dgm:t>
        <a:bodyPr/>
        <a:lstStyle/>
        <a:p>
          <a:endParaRPr lang="en-PH"/>
        </a:p>
      </dgm:t>
    </dgm:pt>
    <dgm:pt modelId="{7AA1CEA9-3455-474C-A0C3-2F91008DB477}" type="sibTrans" cxnId="{C9D30EE0-7D20-4B1D-A896-D9CC3E8B5A75}">
      <dgm:prSet/>
      <dgm:spPr/>
      <dgm:t>
        <a:bodyPr/>
        <a:lstStyle/>
        <a:p>
          <a:endParaRPr lang="en-PH"/>
        </a:p>
      </dgm:t>
    </dgm:pt>
    <dgm:pt modelId="{C31735F9-266D-4E03-94BF-68E6E54C4B52}">
      <dgm:prSet custT="1"/>
      <dgm:spPr/>
      <dgm:t>
        <a:bodyPr/>
        <a:lstStyle/>
        <a:p>
          <a:r>
            <a:rPr lang="en-PH" sz="2600" dirty="0">
              <a:latin typeface="Arial Narrow" panose="020B0606020202030204" pitchFamily="34" charset="0"/>
            </a:rPr>
            <a:t>Decomposition</a:t>
          </a:r>
        </a:p>
      </dgm:t>
    </dgm:pt>
    <dgm:pt modelId="{F8E1C8F7-159F-4E37-982D-6C8ED1D4A4DC}" type="sibTrans" cxnId="{1EF3047B-D25A-43D0-9517-0576E226C67C}">
      <dgm:prSet/>
      <dgm:spPr/>
      <dgm:t>
        <a:bodyPr/>
        <a:lstStyle/>
        <a:p>
          <a:endParaRPr lang="en-PH"/>
        </a:p>
      </dgm:t>
    </dgm:pt>
    <dgm:pt modelId="{3D8E3431-FA29-408B-B4FF-E65A45C4C58D}" type="parTrans" cxnId="{1EF3047B-D25A-43D0-9517-0576E226C67C}">
      <dgm:prSet/>
      <dgm:spPr/>
      <dgm:t>
        <a:bodyPr/>
        <a:lstStyle/>
        <a:p>
          <a:endParaRPr lang="en-PH"/>
        </a:p>
      </dgm:t>
    </dgm:pt>
    <dgm:pt modelId="{FF24BF37-333A-4312-8FBD-C94EF7F675F0}">
      <dgm:prSet custT="1"/>
      <dgm:spPr/>
      <dgm:t>
        <a:bodyPr/>
        <a:lstStyle/>
        <a:p>
          <a:r>
            <a:rPr lang="en-PH" sz="2600" dirty="0">
              <a:latin typeface="Arial Narrow" panose="020B0606020202030204" pitchFamily="34" charset="0"/>
            </a:rPr>
            <a:t>Aggregation</a:t>
          </a:r>
        </a:p>
      </dgm:t>
    </dgm:pt>
    <dgm:pt modelId="{90246EF8-A039-4C75-8293-63803192D27F}" type="sibTrans" cxnId="{BE18E051-ECAB-4057-8A2E-E14CDBE01F4C}">
      <dgm:prSet/>
      <dgm:spPr/>
      <dgm:t>
        <a:bodyPr/>
        <a:lstStyle/>
        <a:p>
          <a:endParaRPr lang="en-PH"/>
        </a:p>
      </dgm:t>
    </dgm:pt>
    <dgm:pt modelId="{B1D0FAE0-1664-488A-8EF9-15EF436F6A68}" type="parTrans" cxnId="{BE18E051-ECAB-4057-8A2E-E14CDBE01F4C}">
      <dgm:prSet/>
      <dgm:spPr/>
      <dgm:t>
        <a:bodyPr/>
        <a:lstStyle/>
        <a:p>
          <a:endParaRPr lang="en-PH"/>
        </a:p>
      </dgm:t>
    </dgm:pt>
    <dgm:pt modelId="{98A42911-351F-473E-873E-85DA3039BEE5}" type="pres">
      <dgm:prSet presAssocID="{B0299C00-596B-4553-A0EA-50F6627E6F87}" presName="Name0" presStyleCnt="0">
        <dgm:presLayoutVars>
          <dgm:dir/>
          <dgm:animOne val="branch"/>
          <dgm:animLvl val="lvl"/>
        </dgm:presLayoutVars>
      </dgm:prSet>
      <dgm:spPr/>
    </dgm:pt>
    <dgm:pt modelId="{6F06EDF5-6F43-4DAE-B8DD-0166E280B983}" type="pres">
      <dgm:prSet presAssocID="{96D5BDC9-91A8-47C9-A9A5-9D21AE0B8E23}" presName="chaos" presStyleCnt="0"/>
      <dgm:spPr/>
    </dgm:pt>
    <dgm:pt modelId="{88B2F153-9113-4257-8CC5-CEC8FDB9F8CE}" type="pres">
      <dgm:prSet presAssocID="{96D5BDC9-91A8-47C9-A9A5-9D21AE0B8E23}" presName="parTx1" presStyleLbl="revTx" presStyleIdx="0" presStyleCnt="5"/>
      <dgm:spPr/>
    </dgm:pt>
    <dgm:pt modelId="{1D64E1AA-AB86-4574-A1E0-841F347A6CE4}" type="pres">
      <dgm:prSet presAssocID="{96D5BDC9-91A8-47C9-A9A5-9D21AE0B8E23}" presName="desTx1" presStyleLbl="revTx" presStyleIdx="1" presStyleCnt="5">
        <dgm:presLayoutVars>
          <dgm:bulletEnabled val="1"/>
        </dgm:presLayoutVars>
      </dgm:prSet>
      <dgm:spPr/>
    </dgm:pt>
    <dgm:pt modelId="{8B43836D-CED9-423D-BDA6-6059F8EB4C24}" type="pres">
      <dgm:prSet presAssocID="{96D5BDC9-91A8-47C9-A9A5-9D21AE0B8E23}" presName="c1" presStyleLbl="node1" presStyleIdx="0" presStyleCnt="19"/>
      <dgm:spPr/>
    </dgm:pt>
    <dgm:pt modelId="{97A0883D-4A33-44AB-A881-6D950D8BA14C}" type="pres">
      <dgm:prSet presAssocID="{96D5BDC9-91A8-47C9-A9A5-9D21AE0B8E23}" presName="c2" presStyleLbl="node1" presStyleIdx="1" presStyleCnt="19"/>
      <dgm:spPr/>
    </dgm:pt>
    <dgm:pt modelId="{7EFB26E2-8E64-47F5-872E-D62C5483ABE5}" type="pres">
      <dgm:prSet presAssocID="{96D5BDC9-91A8-47C9-A9A5-9D21AE0B8E23}" presName="c3" presStyleLbl="node1" presStyleIdx="2" presStyleCnt="19"/>
      <dgm:spPr/>
    </dgm:pt>
    <dgm:pt modelId="{BC5DA089-A35A-4699-A3AB-66F9DD77D5A2}" type="pres">
      <dgm:prSet presAssocID="{96D5BDC9-91A8-47C9-A9A5-9D21AE0B8E23}" presName="c4" presStyleLbl="node1" presStyleIdx="3" presStyleCnt="19"/>
      <dgm:spPr/>
    </dgm:pt>
    <dgm:pt modelId="{48FD12A1-4BF4-49CE-99F1-57F346B50518}" type="pres">
      <dgm:prSet presAssocID="{96D5BDC9-91A8-47C9-A9A5-9D21AE0B8E23}" presName="c5" presStyleLbl="node1" presStyleIdx="4" presStyleCnt="19"/>
      <dgm:spPr/>
    </dgm:pt>
    <dgm:pt modelId="{98DEEAF0-5CB8-48F1-BDF8-F18CEBDD5A81}" type="pres">
      <dgm:prSet presAssocID="{96D5BDC9-91A8-47C9-A9A5-9D21AE0B8E23}" presName="c6" presStyleLbl="node1" presStyleIdx="5" presStyleCnt="19"/>
      <dgm:spPr/>
    </dgm:pt>
    <dgm:pt modelId="{DB93C540-D9AF-4C70-9355-70BBB4129F55}" type="pres">
      <dgm:prSet presAssocID="{96D5BDC9-91A8-47C9-A9A5-9D21AE0B8E23}" presName="c7" presStyleLbl="node1" presStyleIdx="6" presStyleCnt="19"/>
      <dgm:spPr/>
    </dgm:pt>
    <dgm:pt modelId="{88113F7B-4536-428F-8D7E-2DB0A9499DFE}" type="pres">
      <dgm:prSet presAssocID="{96D5BDC9-91A8-47C9-A9A5-9D21AE0B8E23}" presName="c8" presStyleLbl="node1" presStyleIdx="7" presStyleCnt="19"/>
      <dgm:spPr/>
    </dgm:pt>
    <dgm:pt modelId="{5F775B25-9F31-4036-B013-E6C851478190}" type="pres">
      <dgm:prSet presAssocID="{96D5BDC9-91A8-47C9-A9A5-9D21AE0B8E23}" presName="c9" presStyleLbl="node1" presStyleIdx="8" presStyleCnt="19"/>
      <dgm:spPr/>
    </dgm:pt>
    <dgm:pt modelId="{086C8AF9-9E2E-4205-B3B7-379598FD9CD0}" type="pres">
      <dgm:prSet presAssocID="{96D5BDC9-91A8-47C9-A9A5-9D21AE0B8E23}" presName="c10" presStyleLbl="node1" presStyleIdx="9" presStyleCnt="19"/>
      <dgm:spPr/>
    </dgm:pt>
    <dgm:pt modelId="{E502F007-0506-4CF6-A52B-A03A79BE8EC8}" type="pres">
      <dgm:prSet presAssocID="{96D5BDC9-91A8-47C9-A9A5-9D21AE0B8E23}" presName="c11" presStyleLbl="node1" presStyleIdx="10" presStyleCnt="19"/>
      <dgm:spPr/>
    </dgm:pt>
    <dgm:pt modelId="{6ED7E8D1-07A6-4BB3-A0FE-F51F39DFAF44}" type="pres">
      <dgm:prSet presAssocID="{96D5BDC9-91A8-47C9-A9A5-9D21AE0B8E23}" presName="c12" presStyleLbl="node1" presStyleIdx="11" presStyleCnt="19"/>
      <dgm:spPr/>
    </dgm:pt>
    <dgm:pt modelId="{60B0AB4B-61CF-4FE8-9B2B-638F183BEFA4}" type="pres">
      <dgm:prSet presAssocID="{96D5BDC9-91A8-47C9-A9A5-9D21AE0B8E23}" presName="c13" presStyleLbl="node1" presStyleIdx="12" presStyleCnt="19"/>
      <dgm:spPr/>
    </dgm:pt>
    <dgm:pt modelId="{97AF9539-0010-4220-AF98-66A7538F8083}" type="pres">
      <dgm:prSet presAssocID="{96D5BDC9-91A8-47C9-A9A5-9D21AE0B8E23}" presName="c14" presStyleLbl="node1" presStyleIdx="13" presStyleCnt="19"/>
      <dgm:spPr/>
    </dgm:pt>
    <dgm:pt modelId="{B50D215C-569A-42B1-A220-855F1175F02D}" type="pres">
      <dgm:prSet presAssocID="{96D5BDC9-91A8-47C9-A9A5-9D21AE0B8E23}" presName="c15" presStyleLbl="node1" presStyleIdx="14" presStyleCnt="19"/>
      <dgm:spPr/>
    </dgm:pt>
    <dgm:pt modelId="{4A84E40A-6C72-49A3-A0C6-5894D632FBC1}" type="pres">
      <dgm:prSet presAssocID="{96D5BDC9-91A8-47C9-A9A5-9D21AE0B8E23}" presName="c16" presStyleLbl="node1" presStyleIdx="15" presStyleCnt="19"/>
      <dgm:spPr/>
    </dgm:pt>
    <dgm:pt modelId="{DB6B7BF2-3924-4C2F-AFF2-938EAE54E58E}" type="pres">
      <dgm:prSet presAssocID="{96D5BDC9-91A8-47C9-A9A5-9D21AE0B8E23}" presName="c17" presStyleLbl="node1" presStyleIdx="16" presStyleCnt="19"/>
      <dgm:spPr/>
    </dgm:pt>
    <dgm:pt modelId="{A3512753-6D3C-43AC-A2C0-9B7F814B4867}" type="pres">
      <dgm:prSet presAssocID="{96D5BDC9-91A8-47C9-A9A5-9D21AE0B8E23}" presName="c18" presStyleLbl="node1" presStyleIdx="17" presStyleCnt="19"/>
      <dgm:spPr/>
    </dgm:pt>
    <dgm:pt modelId="{A24ECEC4-9D93-4435-909E-8D9E117632D6}" type="pres">
      <dgm:prSet presAssocID="{B2C7F9C1-233B-41C6-9432-EC24EC337B14}" presName="chevronComposite1" presStyleCnt="0"/>
      <dgm:spPr/>
    </dgm:pt>
    <dgm:pt modelId="{ED66927A-DBC7-49A0-B84F-2B3CDFD5D4FA}" type="pres">
      <dgm:prSet presAssocID="{B2C7F9C1-233B-41C6-9432-EC24EC337B14}" presName="chevron1" presStyleLbl="sibTrans2D1" presStyleIdx="0" presStyleCnt="2"/>
      <dgm:spPr/>
    </dgm:pt>
    <dgm:pt modelId="{3A7386CE-3356-4DE7-9DE2-24A45AF010AC}" type="pres">
      <dgm:prSet presAssocID="{B2C7F9C1-233B-41C6-9432-EC24EC337B14}" presName="spChevron1" presStyleCnt="0"/>
      <dgm:spPr/>
    </dgm:pt>
    <dgm:pt modelId="{FDB52FA7-B05B-4195-8AD9-27537D794408}" type="pres">
      <dgm:prSet presAssocID="{30DBD88A-5FF3-4F24-802D-4177D642DA7B}" presName="middle" presStyleCnt="0"/>
      <dgm:spPr/>
    </dgm:pt>
    <dgm:pt modelId="{97BE0EDF-AF5A-4DB5-B165-D0C232CC1FE0}" type="pres">
      <dgm:prSet presAssocID="{30DBD88A-5FF3-4F24-802D-4177D642DA7B}" presName="parTxMid" presStyleLbl="revTx" presStyleIdx="2" presStyleCnt="5"/>
      <dgm:spPr/>
    </dgm:pt>
    <dgm:pt modelId="{9AD87223-40F3-47C4-80E7-CEEA4EC0002C}" type="pres">
      <dgm:prSet presAssocID="{30DBD88A-5FF3-4F24-802D-4177D642DA7B}" presName="desTxMid" presStyleLbl="revTx" presStyleIdx="3" presStyleCnt="5">
        <dgm:presLayoutVars>
          <dgm:bulletEnabled val="1"/>
        </dgm:presLayoutVars>
      </dgm:prSet>
      <dgm:spPr/>
    </dgm:pt>
    <dgm:pt modelId="{AF4C18D6-4EA6-4FF9-AA19-C95FF23C8F7F}" type="pres">
      <dgm:prSet presAssocID="{30DBD88A-5FF3-4F24-802D-4177D642DA7B}" presName="spMid" presStyleCnt="0"/>
      <dgm:spPr/>
    </dgm:pt>
    <dgm:pt modelId="{B6B514EF-B5AC-4335-ADF1-7DFA1FE4470C}" type="pres">
      <dgm:prSet presAssocID="{D5F9638A-F6FD-4188-85E2-62A23273B973}" presName="chevronComposite1" presStyleCnt="0"/>
      <dgm:spPr/>
    </dgm:pt>
    <dgm:pt modelId="{BCAF71C1-E656-457C-9835-6711AC70AC9E}" type="pres">
      <dgm:prSet presAssocID="{D5F9638A-F6FD-4188-85E2-62A23273B973}" presName="chevron1" presStyleLbl="sibTrans2D1" presStyleIdx="1" presStyleCnt="2"/>
      <dgm:spPr/>
    </dgm:pt>
    <dgm:pt modelId="{1D388140-6BEF-42C2-BE17-ED7506DD63D8}" type="pres">
      <dgm:prSet presAssocID="{D5F9638A-F6FD-4188-85E2-62A23273B973}" presName="spChevron1" presStyleCnt="0"/>
      <dgm:spPr/>
    </dgm:pt>
    <dgm:pt modelId="{617B659D-391A-469E-946D-B414444CF070}" type="pres">
      <dgm:prSet presAssocID="{74D07C95-04B7-43A4-97C8-3D4575CE4596}" presName="last" presStyleCnt="0"/>
      <dgm:spPr/>
    </dgm:pt>
    <dgm:pt modelId="{F0DADBFA-9F50-47CE-9A8C-6AB729129F83}" type="pres">
      <dgm:prSet presAssocID="{74D07C95-04B7-43A4-97C8-3D4575CE4596}" presName="circleTx" presStyleLbl="node1" presStyleIdx="18" presStyleCnt="19"/>
      <dgm:spPr/>
    </dgm:pt>
    <dgm:pt modelId="{C938C9B0-797C-4A24-8B8C-CDB16AD2DA17}" type="pres">
      <dgm:prSet presAssocID="{74D07C95-04B7-43A4-97C8-3D4575CE4596}" presName="desTxN" presStyleLbl="revTx" presStyleIdx="4" presStyleCnt="5">
        <dgm:presLayoutVars>
          <dgm:bulletEnabled val="1"/>
        </dgm:presLayoutVars>
      </dgm:prSet>
      <dgm:spPr/>
    </dgm:pt>
    <dgm:pt modelId="{21F28B7B-78DE-497B-B1A7-93609BD2FFDA}" type="pres">
      <dgm:prSet presAssocID="{74D07C95-04B7-43A4-97C8-3D4575CE4596}" presName="spN" presStyleCnt="0"/>
      <dgm:spPr/>
    </dgm:pt>
  </dgm:ptLst>
  <dgm:cxnLst>
    <dgm:cxn modelId="{2F48DF0A-FD06-4025-88C1-B156C81547FA}" type="presOf" srcId="{F80A32DE-FBB5-46B6-807D-3F94F5175105}" destId="{1D64E1AA-AB86-4574-A1E0-841F347A6CE4}" srcOrd="0" destOrd="2" presId="urn:microsoft.com/office/officeart/2009/3/layout/RandomtoResultProcess"/>
    <dgm:cxn modelId="{4E689A0D-1D5D-456B-8259-802200349F4A}" srcId="{96D5BDC9-91A8-47C9-A9A5-9D21AE0B8E23}" destId="{1EB37B82-32BC-45ED-92E0-9B895D73284D}" srcOrd="1" destOrd="0" parTransId="{08081A70-CD11-4935-866D-53DAD63D736C}" sibTransId="{A24AEDC6-EE18-4EEE-983F-95CD6028E78F}"/>
    <dgm:cxn modelId="{F67A3611-7E2B-4456-A85A-B42B5B6F6498}" srcId="{B0299C00-596B-4553-A0EA-50F6627E6F87}" destId="{96D5BDC9-91A8-47C9-A9A5-9D21AE0B8E23}" srcOrd="0" destOrd="0" parTransId="{85A89372-2F53-46E0-A1F2-634AF0AFEED7}" sibTransId="{B2C7F9C1-233B-41C6-9432-EC24EC337B14}"/>
    <dgm:cxn modelId="{623D151B-A378-4A7B-A9D6-C71FC708F129}" srcId="{96D5BDC9-91A8-47C9-A9A5-9D21AE0B8E23}" destId="{F80A32DE-FBB5-46B6-807D-3F94F5175105}" srcOrd="2" destOrd="0" parTransId="{248F3AA9-5520-417C-9243-AAA5F6E66E57}" sibTransId="{0D9A28C2-1676-45C8-82C1-69795F39A455}"/>
    <dgm:cxn modelId="{6BE42034-2452-4194-8643-A20FD53F53E0}" srcId="{30DBD88A-5FF3-4F24-802D-4177D642DA7B}" destId="{D797A446-F80B-4E8B-ADA3-339151F2C6DA}" srcOrd="1" destOrd="0" parTransId="{16D1DAF9-9113-48E8-B574-B26D4EA3B1ED}" sibTransId="{B1B3E153-9990-4684-8439-0AD31BF4F64C}"/>
    <dgm:cxn modelId="{1314B04B-6281-4DAB-9091-E7638E360FA2}" srcId="{96D5BDC9-91A8-47C9-A9A5-9D21AE0B8E23}" destId="{25140EDE-F736-4F1B-924B-5B42BFD42BEE}" srcOrd="0" destOrd="0" parTransId="{0BD8E8BF-295B-4683-9162-450CC8CD2F91}" sibTransId="{C4A8D6DD-81D7-44D9-9BB5-C12224979926}"/>
    <dgm:cxn modelId="{BE18E051-ECAB-4057-8A2E-E14CDBE01F4C}" srcId="{74D07C95-04B7-43A4-97C8-3D4575CE4596}" destId="{FF24BF37-333A-4312-8FBD-C94EF7F675F0}" srcOrd="2" destOrd="0" parTransId="{B1D0FAE0-1664-488A-8EF9-15EF436F6A68}" sibTransId="{90246EF8-A039-4C75-8293-63803192D27F}"/>
    <dgm:cxn modelId="{FDDA5C57-ACCF-496E-B3CB-3E66828F20CB}" type="presOf" srcId="{14E26A5A-1073-402F-9827-510EFD5EFFD1}" destId="{9AD87223-40F3-47C4-80E7-CEEA4EC0002C}" srcOrd="0" destOrd="0" presId="urn:microsoft.com/office/officeart/2009/3/layout/RandomtoResultProcess"/>
    <dgm:cxn modelId="{1EF3047B-D25A-43D0-9517-0576E226C67C}" srcId="{74D07C95-04B7-43A4-97C8-3D4575CE4596}" destId="{C31735F9-266D-4E03-94BF-68E6E54C4B52}" srcOrd="1" destOrd="0" parTransId="{3D8E3431-FA29-408B-B4FF-E65A45C4C58D}" sibTransId="{F8E1C8F7-159F-4E37-982D-6C8ED1D4A4DC}"/>
    <dgm:cxn modelId="{D81DD982-7183-4587-8AD6-75970458EFA0}" srcId="{B0299C00-596B-4553-A0EA-50F6627E6F87}" destId="{30DBD88A-5FF3-4F24-802D-4177D642DA7B}" srcOrd="1" destOrd="0" parTransId="{B7BD5657-8C5C-4122-AA1D-7909590BECC1}" sibTransId="{D5F9638A-F6FD-4188-85E2-62A23273B973}"/>
    <dgm:cxn modelId="{7A73CD86-7B85-4634-A340-6DD104CA72C0}" srcId="{30DBD88A-5FF3-4F24-802D-4177D642DA7B}" destId="{14E26A5A-1073-402F-9827-510EFD5EFFD1}" srcOrd="0" destOrd="0" parTransId="{59134F5C-59B8-4669-824B-5C9044E77D6E}" sibTransId="{24C1F8F0-176F-4286-B7B8-54FD9A25F724}"/>
    <dgm:cxn modelId="{8C989688-8669-42A7-B08A-8631630E9ADC}" type="presOf" srcId="{30DBD88A-5FF3-4F24-802D-4177D642DA7B}" destId="{97BE0EDF-AF5A-4DB5-B165-D0C232CC1FE0}" srcOrd="0" destOrd="0" presId="urn:microsoft.com/office/officeart/2009/3/layout/RandomtoResultProcess"/>
    <dgm:cxn modelId="{A7A07F8A-49EF-49E5-BF4E-B50EB4EF519E}" srcId="{30DBD88A-5FF3-4F24-802D-4177D642DA7B}" destId="{266C1DAC-A46F-49F7-ABAD-2660282C9AF9}" srcOrd="2" destOrd="0" parTransId="{04E3FC9A-6AEB-4242-9D9A-332E33BA24E6}" sibTransId="{02501C6C-625E-47BC-99A3-203E4D70208D}"/>
    <dgm:cxn modelId="{D785CAB0-064E-4F16-B056-491586631F66}" type="presOf" srcId="{C31735F9-266D-4E03-94BF-68E6E54C4B52}" destId="{C938C9B0-797C-4A24-8B8C-CDB16AD2DA17}" srcOrd="0" destOrd="1" presId="urn:microsoft.com/office/officeart/2009/3/layout/RandomtoResultProcess"/>
    <dgm:cxn modelId="{F7EE1CB3-20FD-4D8A-8B15-D468E1067832}" type="presOf" srcId="{B0299C00-596B-4553-A0EA-50F6627E6F87}" destId="{98A42911-351F-473E-873E-85DA3039BEE5}" srcOrd="0" destOrd="0" presId="urn:microsoft.com/office/officeart/2009/3/layout/RandomtoResultProcess"/>
    <dgm:cxn modelId="{F1E0F2B9-D647-4153-9AF1-1A264CBA2349}" type="presOf" srcId="{266C1DAC-A46F-49F7-ABAD-2660282C9AF9}" destId="{9AD87223-40F3-47C4-80E7-CEEA4EC0002C}" srcOrd="0" destOrd="2" presId="urn:microsoft.com/office/officeart/2009/3/layout/RandomtoResultProcess"/>
    <dgm:cxn modelId="{480F0BBB-7E40-45DF-BBD7-1D11612E495B}" type="presOf" srcId="{FF24BF37-333A-4312-8FBD-C94EF7F675F0}" destId="{C938C9B0-797C-4A24-8B8C-CDB16AD2DA17}" srcOrd="0" destOrd="2" presId="urn:microsoft.com/office/officeart/2009/3/layout/RandomtoResultProcess"/>
    <dgm:cxn modelId="{AE7DD8BE-45DC-4981-B100-D713201A6C95}" type="presOf" srcId="{96D5BDC9-91A8-47C9-A9A5-9D21AE0B8E23}" destId="{88B2F153-9113-4257-8CC5-CEC8FDB9F8CE}" srcOrd="0" destOrd="0" presId="urn:microsoft.com/office/officeart/2009/3/layout/RandomtoResultProcess"/>
    <dgm:cxn modelId="{9A0F34CA-65DE-4A7D-B26D-DD1EF211D754}" type="presOf" srcId="{D797A446-F80B-4E8B-ADA3-339151F2C6DA}" destId="{9AD87223-40F3-47C4-80E7-CEEA4EC0002C}" srcOrd="0" destOrd="1" presId="urn:microsoft.com/office/officeart/2009/3/layout/RandomtoResultProcess"/>
    <dgm:cxn modelId="{9CF82ECD-2D39-4084-9B7F-5D1B89F611EE}" type="presOf" srcId="{74D07C95-04B7-43A4-97C8-3D4575CE4596}" destId="{F0DADBFA-9F50-47CE-9A8C-6AB729129F83}" srcOrd="0" destOrd="0" presId="urn:microsoft.com/office/officeart/2009/3/layout/RandomtoResultProcess"/>
    <dgm:cxn modelId="{906631D5-DE9E-42F2-8A41-6876F416C113}" type="presOf" srcId="{25140EDE-F736-4F1B-924B-5B42BFD42BEE}" destId="{1D64E1AA-AB86-4574-A1E0-841F347A6CE4}" srcOrd="0" destOrd="0" presId="urn:microsoft.com/office/officeart/2009/3/layout/RandomtoResultProcess"/>
    <dgm:cxn modelId="{C9D30EE0-7D20-4B1D-A896-D9CC3E8B5A75}" srcId="{74D07C95-04B7-43A4-97C8-3D4575CE4596}" destId="{61469A85-7151-414F-AF91-1C1A133D87F8}" srcOrd="0" destOrd="0" parTransId="{24ADC1DC-E8DC-401F-901C-31A4E0F65A93}" sibTransId="{7AA1CEA9-3455-474C-A0C3-2F91008DB477}"/>
    <dgm:cxn modelId="{25B58AF2-05D2-4477-BE7C-863312293073}" type="presOf" srcId="{1EB37B82-32BC-45ED-92E0-9B895D73284D}" destId="{1D64E1AA-AB86-4574-A1E0-841F347A6CE4}" srcOrd="0" destOrd="1" presId="urn:microsoft.com/office/officeart/2009/3/layout/RandomtoResultProcess"/>
    <dgm:cxn modelId="{B45334F7-84D4-4F5A-B3BA-2DA04F0C00CC}" srcId="{B0299C00-596B-4553-A0EA-50F6627E6F87}" destId="{74D07C95-04B7-43A4-97C8-3D4575CE4596}" srcOrd="2" destOrd="0" parTransId="{7CFE4389-3E5E-46D4-80F9-0230A20EA886}" sibTransId="{5F9F0A14-4FB4-46B0-8E9F-6451336A54DF}"/>
    <dgm:cxn modelId="{3AFF3AFA-5337-4CDE-82F5-7E1953AFB055}" type="presOf" srcId="{61469A85-7151-414F-AF91-1C1A133D87F8}" destId="{C938C9B0-797C-4A24-8B8C-CDB16AD2DA17}" srcOrd="0" destOrd="0" presId="urn:microsoft.com/office/officeart/2009/3/layout/RandomtoResultProcess"/>
    <dgm:cxn modelId="{CADD5A18-3D60-4BFD-9FF7-B0EC81AEC746}" type="presParOf" srcId="{98A42911-351F-473E-873E-85DA3039BEE5}" destId="{6F06EDF5-6F43-4DAE-B8DD-0166E280B983}" srcOrd="0" destOrd="0" presId="urn:microsoft.com/office/officeart/2009/3/layout/RandomtoResultProcess"/>
    <dgm:cxn modelId="{5358E851-970D-4BC6-A9CD-C7FA753B67BB}" type="presParOf" srcId="{6F06EDF5-6F43-4DAE-B8DD-0166E280B983}" destId="{88B2F153-9113-4257-8CC5-CEC8FDB9F8CE}" srcOrd="0" destOrd="0" presId="urn:microsoft.com/office/officeart/2009/3/layout/RandomtoResultProcess"/>
    <dgm:cxn modelId="{927CB7BF-3B48-4182-98FF-F147B50A4DA7}" type="presParOf" srcId="{6F06EDF5-6F43-4DAE-B8DD-0166E280B983}" destId="{1D64E1AA-AB86-4574-A1E0-841F347A6CE4}" srcOrd="1" destOrd="0" presId="urn:microsoft.com/office/officeart/2009/3/layout/RandomtoResultProcess"/>
    <dgm:cxn modelId="{2135F63C-C171-4199-B017-906D7C1A5F48}" type="presParOf" srcId="{6F06EDF5-6F43-4DAE-B8DD-0166E280B983}" destId="{8B43836D-CED9-423D-BDA6-6059F8EB4C24}" srcOrd="2" destOrd="0" presId="urn:microsoft.com/office/officeart/2009/3/layout/RandomtoResultProcess"/>
    <dgm:cxn modelId="{0B2A1116-BBC2-4EBC-8EF7-B3AAC6DF62F6}" type="presParOf" srcId="{6F06EDF5-6F43-4DAE-B8DD-0166E280B983}" destId="{97A0883D-4A33-44AB-A881-6D950D8BA14C}" srcOrd="3" destOrd="0" presId="urn:microsoft.com/office/officeart/2009/3/layout/RandomtoResultProcess"/>
    <dgm:cxn modelId="{4490C53F-D405-49FB-9793-A5A1078CD9D4}" type="presParOf" srcId="{6F06EDF5-6F43-4DAE-B8DD-0166E280B983}" destId="{7EFB26E2-8E64-47F5-872E-D62C5483ABE5}" srcOrd="4" destOrd="0" presId="urn:microsoft.com/office/officeart/2009/3/layout/RandomtoResultProcess"/>
    <dgm:cxn modelId="{F080A12D-FC51-4D00-95E5-642116C05EA1}" type="presParOf" srcId="{6F06EDF5-6F43-4DAE-B8DD-0166E280B983}" destId="{BC5DA089-A35A-4699-A3AB-66F9DD77D5A2}" srcOrd="5" destOrd="0" presId="urn:microsoft.com/office/officeart/2009/3/layout/RandomtoResultProcess"/>
    <dgm:cxn modelId="{DA1C3A73-409D-4325-B82E-E74729B8AE39}" type="presParOf" srcId="{6F06EDF5-6F43-4DAE-B8DD-0166E280B983}" destId="{48FD12A1-4BF4-49CE-99F1-57F346B50518}" srcOrd="6" destOrd="0" presId="urn:microsoft.com/office/officeart/2009/3/layout/RandomtoResultProcess"/>
    <dgm:cxn modelId="{DE434E25-7468-479E-89E2-155F799E4BBB}" type="presParOf" srcId="{6F06EDF5-6F43-4DAE-B8DD-0166E280B983}" destId="{98DEEAF0-5CB8-48F1-BDF8-F18CEBDD5A81}" srcOrd="7" destOrd="0" presId="urn:microsoft.com/office/officeart/2009/3/layout/RandomtoResultProcess"/>
    <dgm:cxn modelId="{A0615584-F158-4D3C-8D3E-F7336FBA2EB2}" type="presParOf" srcId="{6F06EDF5-6F43-4DAE-B8DD-0166E280B983}" destId="{DB93C540-D9AF-4C70-9355-70BBB4129F55}" srcOrd="8" destOrd="0" presId="urn:microsoft.com/office/officeart/2009/3/layout/RandomtoResultProcess"/>
    <dgm:cxn modelId="{747EBBE5-CCCC-4499-B713-50C17005836C}" type="presParOf" srcId="{6F06EDF5-6F43-4DAE-B8DD-0166E280B983}" destId="{88113F7B-4536-428F-8D7E-2DB0A9499DFE}" srcOrd="9" destOrd="0" presId="urn:microsoft.com/office/officeart/2009/3/layout/RandomtoResultProcess"/>
    <dgm:cxn modelId="{32085428-C303-46DA-B026-5E5EAA02B98A}" type="presParOf" srcId="{6F06EDF5-6F43-4DAE-B8DD-0166E280B983}" destId="{5F775B25-9F31-4036-B013-E6C851478190}" srcOrd="10" destOrd="0" presId="urn:microsoft.com/office/officeart/2009/3/layout/RandomtoResultProcess"/>
    <dgm:cxn modelId="{992BAF33-AA3A-4879-964A-D382CFA20F0C}" type="presParOf" srcId="{6F06EDF5-6F43-4DAE-B8DD-0166E280B983}" destId="{086C8AF9-9E2E-4205-B3B7-379598FD9CD0}" srcOrd="11" destOrd="0" presId="urn:microsoft.com/office/officeart/2009/3/layout/RandomtoResultProcess"/>
    <dgm:cxn modelId="{0807E4BE-5CD3-4777-8CB4-354DC4A811A8}" type="presParOf" srcId="{6F06EDF5-6F43-4DAE-B8DD-0166E280B983}" destId="{E502F007-0506-4CF6-A52B-A03A79BE8EC8}" srcOrd="12" destOrd="0" presId="urn:microsoft.com/office/officeart/2009/3/layout/RandomtoResultProcess"/>
    <dgm:cxn modelId="{794B896A-7811-480F-BED9-C56DC027A77A}" type="presParOf" srcId="{6F06EDF5-6F43-4DAE-B8DD-0166E280B983}" destId="{6ED7E8D1-07A6-4BB3-A0FE-F51F39DFAF44}" srcOrd="13" destOrd="0" presId="urn:microsoft.com/office/officeart/2009/3/layout/RandomtoResultProcess"/>
    <dgm:cxn modelId="{C6C84C2D-EC45-473C-8C6D-463F549A6CCF}" type="presParOf" srcId="{6F06EDF5-6F43-4DAE-B8DD-0166E280B983}" destId="{60B0AB4B-61CF-4FE8-9B2B-638F183BEFA4}" srcOrd="14" destOrd="0" presId="urn:microsoft.com/office/officeart/2009/3/layout/RandomtoResultProcess"/>
    <dgm:cxn modelId="{048ACC33-AEFB-45C4-879B-D18FE15C2B61}" type="presParOf" srcId="{6F06EDF5-6F43-4DAE-B8DD-0166E280B983}" destId="{97AF9539-0010-4220-AF98-66A7538F8083}" srcOrd="15" destOrd="0" presId="urn:microsoft.com/office/officeart/2009/3/layout/RandomtoResultProcess"/>
    <dgm:cxn modelId="{75BADC3F-369C-4C5E-9290-A290412743E1}" type="presParOf" srcId="{6F06EDF5-6F43-4DAE-B8DD-0166E280B983}" destId="{B50D215C-569A-42B1-A220-855F1175F02D}" srcOrd="16" destOrd="0" presId="urn:microsoft.com/office/officeart/2009/3/layout/RandomtoResultProcess"/>
    <dgm:cxn modelId="{5E93FF79-6561-4D79-9D57-EBAD4FA998B8}" type="presParOf" srcId="{6F06EDF5-6F43-4DAE-B8DD-0166E280B983}" destId="{4A84E40A-6C72-49A3-A0C6-5894D632FBC1}" srcOrd="17" destOrd="0" presId="urn:microsoft.com/office/officeart/2009/3/layout/RandomtoResultProcess"/>
    <dgm:cxn modelId="{ADA51377-0F20-460B-94E1-CB8760726124}" type="presParOf" srcId="{6F06EDF5-6F43-4DAE-B8DD-0166E280B983}" destId="{DB6B7BF2-3924-4C2F-AFF2-938EAE54E58E}" srcOrd="18" destOrd="0" presId="urn:microsoft.com/office/officeart/2009/3/layout/RandomtoResultProcess"/>
    <dgm:cxn modelId="{F6B851B9-9C7B-4798-AD6A-720D871B6EFD}" type="presParOf" srcId="{6F06EDF5-6F43-4DAE-B8DD-0166E280B983}" destId="{A3512753-6D3C-43AC-A2C0-9B7F814B4867}" srcOrd="19" destOrd="0" presId="urn:microsoft.com/office/officeart/2009/3/layout/RandomtoResultProcess"/>
    <dgm:cxn modelId="{C4B314E0-A13B-4D7D-9E2E-4AF821A8340F}" type="presParOf" srcId="{98A42911-351F-473E-873E-85DA3039BEE5}" destId="{A24ECEC4-9D93-4435-909E-8D9E117632D6}" srcOrd="1" destOrd="0" presId="urn:microsoft.com/office/officeart/2009/3/layout/RandomtoResultProcess"/>
    <dgm:cxn modelId="{CAD5A754-DB9C-4B26-AE48-4771EAA263A2}" type="presParOf" srcId="{A24ECEC4-9D93-4435-909E-8D9E117632D6}" destId="{ED66927A-DBC7-49A0-B84F-2B3CDFD5D4FA}" srcOrd="0" destOrd="0" presId="urn:microsoft.com/office/officeart/2009/3/layout/RandomtoResultProcess"/>
    <dgm:cxn modelId="{B9A8F273-072B-46A9-A70C-7602C0B08C15}" type="presParOf" srcId="{A24ECEC4-9D93-4435-909E-8D9E117632D6}" destId="{3A7386CE-3356-4DE7-9DE2-24A45AF010AC}" srcOrd="1" destOrd="0" presId="urn:microsoft.com/office/officeart/2009/3/layout/RandomtoResultProcess"/>
    <dgm:cxn modelId="{05AB1A63-190A-4CB1-8B5C-F5BE34B48382}" type="presParOf" srcId="{98A42911-351F-473E-873E-85DA3039BEE5}" destId="{FDB52FA7-B05B-4195-8AD9-27537D794408}" srcOrd="2" destOrd="0" presId="urn:microsoft.com/office/officeart/2009/3/layout/RandomtoResultProcess"/>
    <dgm:cxn modelId="{F9D0573E-88BF-4BF7-87C0-5134645853C7}" type="presParOf" srcId="{FDB52FA7-B05B-4195-8AD9-27537D794408}" destId="{97BE0EDF-AF5A-4DB5-B165-D0C232CC1FE0}" srcOrd="0" destOrd="0" presId="urn:microsoft.com/office/officeart/2009/3/layout/RandomtoResultProcess"/>
    <dgm:cxn modelId="{94025CA2-4305-4ECA-9576-E573670287FE}" type="presParOf" srcId="{FDB52FA7-B05B-4195-8AD9-27537D794408}" destId="{9AD87223-40F3-47C4-80E7-CEEA4EC0002C}" srcOrd="1" destOrd="0" presId="urn:microsoft.com/office/officeart/2009/3/layout/RandomtoResultProcess"/>
    <dgm:cxn modelId="{32B12899-8AFA-4C81-B34B-B0100AE8FB9E}" type="presParOf" srcId="{FDB52FA7-B05B-4195-8AD9-27537D794408}" destId="{AF4C18D6-4EA6-4FF9-AA19-C95FF23C8F7F}" srcOrd="2" destOrd="0" presId="urn:microsoft.com/office/officeart/2009/3/layout/RandomtoResultProcess"/>
    <dgm:cxn modelId="{B0A292F4-54A9-4236-89A0-DEAEADD869BA}" type="presParOf" srcId="{98A42911-351F-473E-873E-85DA3039BEE5}" destId="{B6B514EF-B5AC-4335-ADF1-7DFA1FE4470C}" srcOrd="3" destOrd="0" presId="urn:microsoft.com/office/officeart/2009/3/layout/RandomtoResultProcess"/>
    <dgm:cxn modelId="{D491B7FC-F624-43C7-9B63-FEC30FCB074F}" type="presParOf" srcId="{B6B514EF-B5AC-4335-ADF1-7DFA1FE4470C}" destId="{BCAF71C1-E656-457C-9835-6711AC70AC9E}" srcOrd="0" destOrd="0" presId="urn:microsoft.com/office/officeart/2009/3/layout/RandomtoResultProcess"/>
    <dgm:cxn modelId="{E4248F08-A714-45FC-BC76-BD1D8E7312A2}" type="presParOf" srcId="{B6B514EF-B5AC-4335-ADF1-7DFA1FE4470C}" destId="{1D388140-6BEF-42C2-BE17-ED7506DD63D8}" srcOrd="1" destOrd="0" presId="urn:microsoft.com/office/officeart/2009/3/layout/RandomtoResultProcess"/>
    <dgm:cxn modelId="{27F18962-D598-4CDE-9BC6-6A0A6EBE1BF0}" type="presParOf" srcId="{98A42911-351F-473E-873E-85DA3039BEE5}" destId="{617B659D-391A-469E-946D-B414444CF070}" srcOrd="4" destOrd="0" presId="urn:microsoft.com/office/officeart/2009/3/layout/RandomtoResultProcess"/>
    <dgm:cxn modelId="{C3F13ED0-801C-4AC6-951E-7D626BB24311}" type="presParOf" srcId="{617B659D-391A-469E-946D-B414444CF070}" destId="{F0DADBFA-9F50-47CE-9A8C-6AB729129F83}" srcOrd="0" destOrd="0" presId="urn:microsoft.com/office/officeart/2009/3/layout/RandomtoResultProcess"/>
    <dgm:cxn modelId="{0469E46C-B6BD-47A8-A1DF-D5C71D078042}" type="presParOf" srcId="{617B659D-391A-469E-946D-B414444CF070}" destId="{C938C9B0-797C-4A24-8B8C-CDB16AD2DA17}" srcOrd="1" destOrd="0" presId="urn:microsoft.com/office/officeart/2009/3/layout/RandomtoResultProcess"/>
    <dgm:cxn modelId="{4E25059B-FA66-4771-AD1D-D244BAEEA1C8}" type="presParOf" srcId="{617B659D-391A-469E-946D-B414444CF070}" destId="{21F28B7B-78DE-497B-B1A7-93609BD2FFDA}"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BA0BA-751B-4750-9A9A-80385F87DD9A}">
      <dsp:nvSpPr>
        <dsp:cNvPr id="0" name=""/>
        <dsp:cNvSpPr/>
      </dsp:nvSpPr>
      <dsp:spPr>
        <a:xfrm>
          <a:off x="-5560265" y="-851254"/>
          <a:ext cx="6620270" cy="6620270"/>
        </a:xfrm>
        <a:prstGeom prst="blockArc">
          <a:avLst>
            <a:gd name="adj1" fmla="val 18900000"/>
            <a:gd name="adj2" fmla="val 2700000"/>
            <a:gd name="adj3" fmla="val 32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6A1F39-A5A5-49CE-A82B-0D8C53F6598F}">
      <dsp:nvSpPr>
        <dsp:cNvPr id="0" name=""/>
        <dsp:cNvSpPr/>
      </dsp:nvSpPr>
      <dsp:spPr>
        <a:xfrm>
          <a:off x="395074" y="258969"/>
          <a:ext cx="8831438" cy="517741"/>
        </a:xfrm>
        <a:prstGeom prst="rect">
          <a:avLst/>
        </a:prstGeom>
        <a:gradFill flip="none" rotWithShape="0">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0958" tIns="121920" rIns="121920" bIns="121920" numCol="1" spcCol="1270" anchor="ctr" anchorCtr="0">
          <a:noAutofit/>
        </a:bodyPr>
        <a:lstStyle/>
        <a:p>
          <a:pPr marL="0" lvl="0" indent="0" algn="l" defTabSz="2133600">
            <a:lnSpc>
              <a:spcPct val="90000"/>
            </a:lnSpc>
            <a:spcBef>
              <a:spcPct val="0"/>
            </a:spcBef>
            <a:spcAft>
              <a:spcPct val="35000"/>
            </a:spcAft>
            <a:buNone/>
          </a:pPr>
          <a:r>
            <a:rPr lang="en-PH" sz="4800" b="1" kern="1200" dirty="0"/>
            <a:t>Introduction</a:t>
          </a:r>
        </a:p>
      </dsp:txBody>
      <dsp:txXfrm>
        <a:off x="395074" y="258969"/>
        <a:ext cx="8831438" cy="517741"/>
      </dsp:txXfrm>
    </dsp:sp>
    <dsp:sp modelId="{275B9023-3248-467E-B026-259B50F7974D}">
      <dsp:nvSpPr>
        <dsp:cNvPr id="0" name=""/>
        <dsp:cNvSpPr/>
      </dsp:nvSpPr>
      <dsp:spPr>
        <a:xfrm>
          <a:off x="71485" y="194251"/>
          <a:ext cx="647177" cy="6471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5B5F1C5-010C-4A0B-BA62-321B6C1DF6D8}">
      <dsp:nvSpPr>
        <dsp:cNvPr id="0" name=""/>
        <dsp:cNvSpPr/>
      </dsp:nvSpPr>
      <dsp:spPr>
        <a:xfrm>
          <a:off x="820952" y="1035483"/>
          <a:ext cx="8405560" cy="51774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0958" tIns="121920" rIns="121920" bIns="121920" numCol="1" spcCol="1270" anchor="ctr" anchorCtr="0">
          <a:noAutofit/>
        </a:bodyPr>
        <a:lstStyle/>
        <a:p>
          <a:pPr marL="0" lvl="0" indent="0" algn="l" defTabSz="2133600">
            <a:lnSpc>
              <a:spcPct val="90000"/>
            </a:lnSpc>
            <a:spcBef>
              <a:spcPct val="0"/>
            </a:spcBef>
            <a:spcAft>
              <a:spcPct val="35000"/>
            </a:spcAft>
            <a:buNone/>
          </a:pPr>
          <a:r>
            <a:rPr lang="en-PH" sz="4800" b="1" kern="1200" dirty="0"/>
            <a:t>Objectives</a:t>
          </a:r>
        </a:p>
      </dsp:txBody>
      <dsp:txXfrm>
        <a:off x="820952" y="1035483"/>
        <a:ext cx="8405560" cy="517741"/>
      </dsp:txXfrm>
    </dsp:sp>
    <dsp:sp modelId="{1E8B06A9-BD28-48EA-870B-6514A9513961}">
      <dsp:nvSpPr>
        <dsp:cNvPr id="0" name=""/>
        <dsp:cNvSpPr/>
      </dsp:nvSpPr>
      <dsp:spPr>
        <a:xfrm>
          <a:off x="497363" y="970766"/>
          <a:ext cx="647177" cy="6471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55B80814-3B2B-411C-BAC3-A48CC735AA2C}">
      <dsp:nvSpPr>
        <dsp:cNvPr id="0" name=""/>
        <dsp:cNvSpPr/>
      </dsp:nvSpPr>
      <dsp:spPr>
        <a:xfrm>
          <a:off x="1015695" y="1811998"/>
          <a:ext cx="8210816" cy="517741"/>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0958" tIns="121920" rIns="121920" bIns="121920" numCol="1" spcCol="1270" anchor="ctr" anchorCtr="0">
          <a:noAutofit/>
        </a:bodyPr>
        <a:lstStyle/>
        <a:p>
          <a:pPr marL="0" lvl="0" indent="0" algn="l" defTabSz="2133600">
            <a:lnSpc>
              <a:spcPct val="90000"/>
            </a:lnSpc>
            <a:spcBef>
              <a:spcPct val="0"/>
            </a:spcBef>
            <a:spcAft>
              <a:spcPct val="35000"/>
            </a:spcAft>
            <a:buNone/>
          </a:pPr>
          <a:r>
            <a:rPr lang="en-PH" sz="4800" b="1" kern="1200" dirty="0"/>
            <a:t>Methods</a:t>
          </a:r>
        </a:p>
      </dsp:txBody>
      <dsp:txXfrm>
        <a:off x="1015695" y="1811998"/>
        <a:ext cx="8210816" cy="517741"/>
      </dsp:txXfrm>
    </dsp:sp>
    <dsp:sp modelId="{4E6220C2-EF62-4430-A2A8-A5EBF268CF30}">
      <dsp:nvSpPr>
        <dsp:cNvPr id="0" name=""/>
        <dsp:cNvSpPr/>
      </dsp:nvSpPr>
      <dsp:spPr>
        <a:xfrm>
          <a:off x="692106" y="1747280"/>
          <a:ext cx="647177" cy="6471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B5DEECE2-2DC8-4417-AFB7-618341D4E055}">
      <dsp:nvSpPr>
        <dsp:cNvPr id="0" name=""/>
        <dsp:cNvSpPr/>
      </dsp:nvSpPr>
      <dsp:spPr>
        <a:xfrm>
          <a:off x="1015695" y="2588020"/>
          <a:ext cx="8210816" cy="517741"/>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0958" tIns="121920" rIns="121920" bIns="121920" numCol="1" spcCol="1270" anchor="ctr" anchorCtr="0">
          <a:noAutofit/>
        </a:bodyPr>
        <a:lstStyle/>
        <a:p>
          <a:pPr marL="0" lvl="0" indent="0" algn="l" defTabSz="2133600">
            <a:lnSpc>
              <a:spcPct val="90000"/>
            </a:lnSpc>
            <a:spcBef>
              <a:spcPct val="0"/>
            </a:spcBef>
            <a:spcAft>
              <a:spcPct val="35000"/>
            </a:spcAft>
            <a:buNone/>
          </a:pPr>
          <a:r>
            <a:rPr lang="en-PH" sz="4800" b="1" kern="1200"/>
            <a:t>Results</a:t>
          </a:r>
          <a:endParaRPr lang="en-PH" sz="4800" b="1" kern="1200" dirty="0"/>
        </a:p>
      </dsp:txBody>
      <dsp:txXfrm>
        <a:off x="1015695" y="2588020"/>
        <a:ext cx="8210816" cy="517741"/>
      </dsp:txXfrm>
    </dsp:sp>
    <dsp:sp modelId="{3151E8A2-06CF-40F5-B96E-C3677256DE3F}">
      <dsp:nvSpPr>
        <dsp:cNvPr id="0" name=""/>
        <dsp:cNvSpPr/>
      </dsp:nvSpPr>
      <dsp:spPr>
        <a:xfrm>
          <a:off x="692106" y="2523303"/>
          <a:ext cx="647177" cy="6471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437E9828-B489-4910-AD25-08768B40EB4C}">
      <dsp:nvSpPr>
        <dsp:cNvPr id="0" name=""/>
        <dsp:cNvSpPr/>
      </dsp:nvSpPr>
      <dsp:spPr>
        <a:xfrm>
          <a:off x="820952" y="3364535"/>
          <a:ext cx="8405560" cy="51774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0958" tIns="121920" rIns="121920" bIns="121920" numCol="1" spcCol="1270" anchor="ctr" anchorCtr="0">
          <a:noAutofit/>
        </a:bodyPr>
        <a:lstStyle/>
        <a:p>
          <a:pPr marL="0" lvl="0" indent="0" algn="l" defTabSz="2133600">
            <a:lnSpc>
              <a:spcPct val="90000"/>
            </a:lnSpc>
            <a:spcBef>
              <a:spcPct val="0"/>
            </a:spcBef>
            <a:spcAft>
              <a:spcPct val="35000"/>
            </a:spcAft>
            <a:buNone/>
          </a:pPr>
          <a:r>
            <a:rPr lang="en-PH" sz="4800" b="1" kern="1200" dirty="0"/>
            <a:t>Conclusions</a:t>
          </a:r>
        </a:p>
      </dsp:txBody>
      <dsp:txXfrm>
        <a:off x="820952" y="3364535"/>
        <a:ext cx="8405560" cy="517741"/>
      </dsp:txXfrm>
    </dsp:sp>
    <dsp:sp modelId="{70894BD1-CCF8-4BF2-AE03-E4CB365423DD}">
      <dsp:nvSpPr>
        <dsp:cNvPr id="0" name=""/>
        <dsp:cNvSpPr/>
      </dsp:nvSpPr>
      <dsp:spPr>
        <a:xfrm>
          <a:off x="497363" y="3299817"/>
          <a:ext cx="647177" cy="6471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E4E747F7-A084-4655-9DB2-17A362825636}">
      <dsp:nvSpPr>
        <dsp:cNvPr id="0" name=""/>
        <dsp:cNvSpPr/>
      </dsp:nvSpPr>
      <dsp:spPr>
        <a:xfrm>
          <a:off x="395074" y="4141049"/>
          <a:ext cx="8831438" cy="51774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0958" tIns="121920" rIns="121920" bIns="121920" numCol="1" spcCol="1270" anchor="ctr" anchorCtr="0">
          <a:noAutofit/>
        </a:bodyPr>
        <a:lstStyle/>
        <a:p>
          <a:pPr marL="0" lvl="0" indent="0" algn="l" defTabSz="2133600">
            <a:lnSpc>
              <a:spcPct val="90000"/>
            </a:lnSpc>
            <a:spcBef>
              <a:spcPct val="0"/>
            </a:spcBef>
            <a:spcAft>
              <a:spcPct val="35000"/>
            </a:spcAft>
            <a:buNone/>
          </a:pPr>
          <a:r>
            <a:rPr lang="en-PH" sz="4800" b="1" kern="1200" dirty="0"/>
            <a:t>Recommendations</a:t>
          </a:r>
        </a:p>
      </dsp:txBody>
      <dsp:txXfrm>
        <a:off x="395074" y="4141049"/>
        <a:ext cx="8831438" cy="517741"/>
      </dsp:txXfrm>
    </dsp:sp>
    <dsp:sp modelId="{78803359-794A-40BE-B7F2-F6CEE5BED456}">
      <dsp:nvSpPr>
        <dsp:cNvPr id="0" name=""/>
        <dsp:cNvSpPr/>
      </dsp:nvSpPr>
      <dsp:spPr>
        <a:xfrm>
          <a:off x="71485" y="4076332"/>
          <a:ext cx="647177" cy="6471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8D1E3-A176-4009-9A58-931BAA515EE4}">
      <dsp:nvSpPr>
        <dsp:cNvPr id="0" name=""/>
        <dsp:cNvSpPr/>
      </dsp:nvSpPr>
      <dsp:spPr>
        <a:xfrm>
          <a:off x="2849889" y="1392339"/>
          <a:ext cx="3468636" cy="3468636"/>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r>
            <a:rPr lang="en-PH" sz="5800" kern="1200" dirty="0">
              <a:latin typeface="Arial" panose="020B0604020202020204" pitchFamily="34" charset="0"/>
              <a:cs typeface="Arial" panose="020B0604020202020204" pitchFamily="34" charset="0"/>
            </a:rPr>
            <a:t>Water Quality</a:t>
          </a:r>
        </a:p>
      </dsp:txBody>
      <dsp:txXfrm>
        <a:off x="3357859" y="1900309"/>
        <a:ext cx="2452696" cy="2452696"/>
      </dsp:txXfrm>
    </dsp:sp>
    <dsp:sp modelId="{F5418A1F-09CC-41B3-99E3-13FC7B2AF4FA}">
      <dsp:nvSpPr>
        <dsp:cNvPr id="0" name=""/>
        <dsp:cNvSpPr/>
      </dsp:nvSpPr>
      <dsp:spPr>
        <a:xfrm>
          <a:off x="3717048" y="619"/>
          <a:ext cx="1734318" cy="1734318"/>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PH" sz="1500" kern="1200" dirty="0">
              <a:latin typeface="Arial" panose="020B0604020202020204" pitchFamily="34" charset="0"/>
              <a:cs typeface="Arial" panose="020B0604020202020204" pitchFamily="34" charset="0"/>
            </a:rPr>
            <a:t>Water Pollution</a:t>
          </a:r>
        </a:p>
      </dsp:txBody>
      <dsp:txXfrm>
        <a:off x="3971033" y="254604"/>
        <a:ext cx="1226348" cy="1226348"/>
      </dsp:txXfrm>
    </dsp:sp>
    <dsp:sp modelId="{6142B6AD-98D7-43E8-BA69-BED14AA0A7CD}">
      <dsp:nvSpPr>
        <dsp:cNvPr id="0" name=""/>
        <dsp:cNvSpPr/>
      </dsp:nvSpPr>
      <dsp:spPr>
        <a:xfrm>
          <a:off x="5673296" y="1130059"/>
          <a:ext cx="1734318" cy="1734318"/>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PH" sz="1500" b="0" i="0" kern="1200" dirty="0">
            <a:latin typeface="Arial" panose="020B0604020202020204" pitchFamily="34" charset="0"/>
            <a:cs typeface="Arial" panose="020B0604020202020204" pitchFamily="34" charset="0"/>
          </a:endParaRPr>
        </a:p>
        <a:p>
          <a:pPr marL="0" lvl="0" indent="0" algn="ctr" defTabSz="666750">
            <a:lnSpc>
              <a:spcPct val="90000"/>
            </a:lnSpc>
            <a:spcBef>
              <a:spcPct val="0"/>
            </a:spcBef>
            <a:spcAft>
              <a:spcPct val="35000"/>
            </a:spcAft>
            <a:buNone/>
          </a:pPr>
          <a:r>
            <a:rPr lang="en-PH" sz="1500" b="0" i="0" kern="1200" dirty="0">
              <a:latin typeface="Arial" panose="020B0604020202020204" pitchFamily="34" charset="0"/>
              <a:cs typeface="Arial" panose="020B0604020202020204" pitchFamily="34" charset="0"/>
            </a:rPr>
            <a:t>Water safety and </a:t>
          </a:r>
          <a:r>
            <a:rPr lang="en-PH" sz="1500" kern="1200" dirty="0">
              <a:latin typeface="Arial" panose="020B0604020202020204" pitchFamily="34" charset="0"/>
              <a:cs typeface="Arial" panose="020B0604020202020204" pitchFamily="34" charset="0"/>
            </a:rPr>
            <a:t>Human Health</a:t>
          </a:r>
        </a:p>
        <a:p>
          <a:pPr marL="0" lvl="0" indent="0" algn="ctr" defTabSz="666750">
            <a:lnSpc>
              <a:spcPct val="90000"/>
            </a:lnSpc>
            <a:spcBef>
              <a:spcPct val="0"/>
            </a:spcBef>
            <a:spcAft>
              <a:spcPct val="35000"/>
            </a:spcAft>
            <a:buNone/>
          </a:pPr>
          <a:endParaRPr lang="en-PH" sz="1500" kern="1200" dirty="0">
            <a:latin typeface="Arial" panose="020B0604020202020204" pitchFamily="34" charset="0"/>
            <a:cs typeface="Arial" panose="020B0604020202020204" pitchFamily="34" charset="0"/>
          </a:endParaRPr>
        </a:p>
      </dsp:txBody>
      <dsp:txXfrm>
        <a:off x="5927281" y="1384044"/>
        <a:ext cx="1226348" cy="1226348"/>
      </dsp:txXfrm>
    </dsp:sp>
    <dsp:sp modelId="{2A8D631D-F5D5-49CA-B23D-358C2BB0ABB2}">
      <dsp:nvSpPr>
        <dsp:cNvPr id="0" name=""/>
        <dsp:cNvSpPr/>
      </dsp:nvSpPr>
      <dsp:spPr>
        <a:xfrm>
          <a:off x="5673296" y="3388938"/>
          <a:ext cx="1734318" cy="1734318"/>
        </a:xfrm>
        <a:prstGeom prst="ellipse">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PH" sz="1500" b="0" i="0" kern="1200" dirty="0">
              <a:latin typeface="Arial" panose="020B0604020202020204" pitchFamily="34" charset="0"/>
              <a:cs typeface="Arial" panose="020B0604020202020204" pitchFamily="34" charset="0"/>
            </a:rPr>
            <a:t>Food security</a:t>
          </a:r>
          <a:endParaRPr lang="en-PH" sz="1500" kern="1200" dirty="0">
            <a:latin typeface="Arial" panose="020B0604020202020204" pitchFamily="34" charset="0"/>
            <a:cs typeface="Arial" panose="020B0604020202020204" pitchFamily="34" charset="0"/>
          </a:endParaRPr>
        </a:p>
      </dsp:txBody>
      <dsp:txXfrm>
        <a:off x="5927281" y="3642923"/>
        <a:ext cx="1226348" cy="1226348"/>
      </dsp:txXfrm>
    </dsp:sp>
    <dsp:sp modelId="{B73C9366-45FF-4D8F-99B0-CD7301A63123}">
      <dsp:nvSpPr>
        <dsp:cNvPr id="0" name=""/>
        <dsp:cNvSpPr/>
      </dsp:nvSpPr>
      <dsp:spPr>
        <a:xfrm>
          <a:off x="3717048" y="4518378"/>
          <a:ext cx="1734318" cy="1734318"/>
        </a:xfrm>
        <a:prstGeom prst="ellipse">
          <a:avLst/>
        </a:prstGeom>
        <a:solidFill>
          <a:schemeClr val="accent6">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PH" sz="1500" b="0" i="0" kern="1200" dirty="0">
              <a:latin typeface="Arial" panose="020B0604020202020204" pitchFamily="34" charset="0"/>
              <a:cs typeface="Arial" panose="020B0604020202020204" pitchFamily="34" charset="0"/>
            </a:rPr>
            <a:t>Information Utilization</a:t>
          </a:r>
          <a:endParaRPr lang="en-PH" sz="1500" kern="1200" dirty="0">
            <a:latin typeface="Arial" panose="020B0604020202020204" pitchFamily="34" charset="0"/>
            <a:cs typeface="Arial" panose="020B0604020202020204" pitchFamily="34" charset="0"/>
          </a:endParaRPr>
        </a:p>
      </dsp:txBody>
      <dsp:txXfrm>
        <a:off x="3971033" y="4772363"/>
        <a:ext cx="1226348" cy="1226348"/>
      </dsp:txXfrm>
    </dsp:sp>
    <dsp:sp modelId="{4E96C5C8-66A7-4D26-813C-5D7AE5303808}">
      <dsp:nvSpPr>
        <dsp:cNvPr id="0" name=""/>
        <dsp:cNvSpPr/>
      </dsp:nvSpPr>
      <dsp:spPr>
        <a:xfrm>
          <a:off x="1760801" y="3388938"/>
          <a:ext cx="1734318" cy="1734318"/>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44525">
            <a:lnSpc>
              <a:spcPct val="90000"/>
            </a:lnSpc>
            <a:spcBef>
              <a:spcPct val="0"/>
            </a:spcBef>
            <a:spcAft>
              <a:spcPct val="35000"/>
            </a:spcAft>
            <a:buNone/>
          </a:pPr>
          <a:r>
            <a:rPr lang="en-PH" sz="1450" kern="1200" dirty="0">
              <a:latin typeface="Arial" panose="020B0604020202020204" pitchFamily="34" charset="0"/>
              <a:cs typeface="Arial" panose="020B0604020202020204" pitchFamily="34" charset="0"/>
            </a:rPr>
            <a:t>Eutrophication</a:t>
          </a:r>
        </a:p>
      </dsp:txBody>
      <dsp:txXfrm>
        <a:off x="2014786" y="3642923"/>
        <a:ext cx="1226348" cy="1226348"/>
      </dsp:txXfrm>
    </dsp:sp>
    <dsp:sp modelId="{18D882F5-B508-4040-AFE1-F83539DF2EAD}">
      <dsp:nvSpPr>
        <dsp:cNvPr id="0" name=""/>
        <dsp:cNvSpPr/>
      </dsp:nvSpPr>
      <dsp:spPr>
        <a:xfrm>
          <a:off x="1760801" y="1130059"/>
          <a:ext cx="1734318" cy="1734318"/>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PH" sz="1500" kern="1200" dirty="0">
              <a:latin typeface="Arial" panose="020B0604020202020204" pitchFamily="34" charset="0"/>
              <a:cs typeface="Arial" panose="020B0604020202020204" pitchFamily="34" charset="0"/>
            </a:rPr>
            <a:t>Traditional method</a:t>
          </a:r>
        </a:p>
      </dsp:txBody>
      <dsp:txXfrm>
        <a:off x="2014786" y="1384044"/>
        <a:ext cx="1226348" cy="12263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26DB6-14A7-4A29-9C1D-C7DA53AC49E8}">
      <dsp:nvSpPr>
        <dsp:cNvPr id="0" name=""/>
        <dsp:cNvSpPr/>
      </dsp:nvSpPr>
      <dsp:spPr>
        <a:xfrm>
          <a:off x="3760756" y="2491191"/>
          <a:ext cx="1915815" cy="191581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PH" sz="3400" kern="1200" dirty="0"/>
            <a:t>Machine Learning</a:t>
          </a:r>
        </a:p>
      </dsp:txBody>
      <dsp:txXfrm>
        <a:off x="3854278" y="2584713"/>
        <a:ext cx="1728771" cy="1728771"/>
      </dsp:txXfrm>
    </dsp:sp>
    <dsp:sp modelId="{0683E69E-136D-49F9-924D-4701C39D7201}">
      <dsp:nvSpPr>
        <dsp:cNvPr id="0" name=""/>
        <dsp:cNvSpPr/>
      </dsp:nvSpPr>
      <dsp:spPr>
        <a:xfrm rot="16200000">
          <a:off x="4177695" y="1950223"/>
          <a:ext cx="1081936" cy="0"/>
        </a:xfrm>
        <a:custGeom>
          <a:avLst/>
          <a:gdLst/>
          <a:ahLst/>
          <a:cxnLst/>
          <a:rect l="0" t="0" r="0" b="0"/>
          <a:pathLst>
            <a:path>
              <a:moveTo>
                <a:pt x="0" y="0"/>
              </a:moveTo>
              <a:lnTo>
                <a:pt x="1081936" y="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8C0593A-FC4E-4AAC-B8F2-1C56191ABC73}">
      <dsp:nvSpPr>
        <dsp:cNvPr id="0" name=""/>
        <dsp:cNvSpPr/>
      </dsp:nvSpPr>
      <dsp:spPr>
        <a:xfrm>
          <a:off x="4076865" y="125658"/>
          <a:ext cx="1283596" cy="128359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PH" sz="1500" kern="1200" dirty="0"/>
            <a:t>Data Management</a:t>
          </a:r>
        </a:p>
      </dsp:txBody>
      <dsp:txXfrm>
        <a:off x="4139525" y="188318"/>
        <a:ext cx="1158276" cy="1158276"/>
      </dsp:txXfrm>
    </dsp:sp>
    <dsp:sp modelId="{6C8824F0-EEC7-4CF7-9031-F4A7E40F8747}">
      <dsp:nvSpPr>
        <dsp:cNvPr id="0" name=""/>
        <dsp:cNvSpPr/>
      </dsp:nvSpPr>
      <dsp:spPr>
        <a:xfrm rot="20520000">
          <a:off x="5652109" y="2983407"/>
          <a:ext cx="999612" cy="0"/>
        </a:xfrm>
        <a:custGeom>
          <a:avLst/>
          <a:gdLst/>
          <a:ahLst/>
          <a:cxnLst/>
          <a:rect l="0" t="0" r="0" b="0"/>
          <a:pathLst>
            <a:path>
              <a:moveTo>
                <a:pt x="0" y="0"/>
              </a:moveTo>
              <a:lnTo>
                <a:pt x="999612" y="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4F70D8A-4D7A-4FE6-B250-0CA2EE1F30BB}">
      <dsp:nvSpPr>
        <dsp:cNvPr id="0" name=""/>
        <dsp:cNvSpPr/>
      </dsp:nvSpPr>
      <dsp:spPr>
        <a:xfrm>
          <a:off x="6627259" y="1978628"/>
          <a:ext cx="1283596" cy="128359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PH" sz="1700" kern="1200" dirty="0"/>
            <a:t>Automation</a:t>
          </a:r>
        </a:p>
      </dsp:txBody>
      <dsp:txXfrm>
        <a:off x="6689919" y="2041288"/>
        <a:ext cx="1158276" cy="1158276"/>
      </dsp:txXfrm>
    </dsp:sp>
    <dsp:sp modelId="{FC7BEE07-7449-4797-BBF5-BD3223FE68A0}">
      <dsp:nvSpPr>
        <dsp:cNvPr id="0" name=""/>
        <dsp:cNvSpPr/>
      </dsp:nvSpPr>
      <dsp:spPr>
        <a:xfrm rot="3240000">
          <a:off x="5269463" y="4691901"/>
          <a:ext cx="704297" cy="0"/>
        </a:xfrm>
        <a:custGeom>
          <a:avLst/>
          <a:gdLst/>
          <a:ahLst/>
          <a:cxnLst/>
          <a:rect l="0" t="0" r="0" b="0"/>
          <a:pathLst>
            <a:path>
              <a:moveTo>
                <a:pt x="0" y="0"/>
              </a:moveTo>
              <a:lnTo>
                <a:pt x="704297" y="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8720E47-3770-4E48-A8DC-3F89C77ADFA1}">
      <dsp:nvSpPr>
        <dsp:cNvPr id="0" name=""/>
        <dsp:cNvSpPr/>
      </dsp:nvSpPr>
      <dsp:spPr>
        <a:xfrm>
          <a:off x="5653095" y="4976795"/>
          <a:ext cx="1283596" cy="128359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PH" sz="1900" kern="1200" dirty="0"/>
            <a:t>Data Analysis &amp; Prediction</a:t>
          </a:r>
        </a:p>
      </dsp:txBody>
      <dsp:txXfrm>
        <a:off x="5715755" y="5039455"/>
        <a:ext cx="1158276" cy="1158276"/>
      </dsp:txXfrm>
    </dsp:sp>
    <dsp:sp modelId="{D25285F1-83EF-4884-8CAC-A8C2EEDFA26B}">
      <dsp:nvSpPr>
        <dsp:cNvPr id="0" name=""/>
        <dsp:cNvSpPr/>
      </dsp:nvSpPr>
      <dsp:spPr>
        <a:xfrm rot="7560000">
          <a:off x="3463566" y="4691901"/>
          <a:ext cx="704297" cy="0"/>
        </a:xfrm>
        <a:custGeom>
          <a:avLst/>
          <a:gdLst/>
          <a:ahLst/>
          <a:cxnLst/>
          <a:rect l="0" t="0" r="0" b="0"/>
          <a:pathLst>
            <a:path>
              <a:moveTo>
                <a:pt x="0" y="0"/>
              </a:moveTo>
              <a:lnTo>
                <a:pt x="704297" y="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A5D827B-3DBD-461E-A97F-C864E9D30E92}">
      <dsp:nvSpPr>
        <dsp:cNvPr id="0" name=""/>
        <dsp:cNvSpPr/>
      </dsp:nvSpPr>
      <dsp:spPr>
        <a:xfrm>
          <a:off x="2500635" y="4976795"/>
          <a:ext cx="1283596" cy="1283596"/>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PH" sz="1800" kern="1200" dirty="0"/>
            <a:t>Wide Application</a:t>
          </a:r>
        </a:p>
      </dsp:txBody>
      <dsp:txXfrm>
        <a:off x="2563295" y="5039455"/>
        <a:ext cx="1158276" cy="1158276"/>
      </dsp:txXfrm>
    </dsp:sp>
    <dsp:sp modelId="{CA68F027-4522-45CC-99B6-E94865880056}">
      <dsp:nvSpPr>
        <dsp:cNvPr id="0" name=""/>
        <dsp:cNvSpPr/>
      </dsp:nvSpPr>
      <dsp:spPr>
        <a:xfrm rot="11880000">
          <a:off x="2785606" y="2983407"/>
          <a:ext cx="999612" cy="0"/>
        </a:xfrm>
        <a:custGeom>
          <a:avLst/>
          <a:gdLst/>
          <a:ahLst/>
          <a:cxnLst/>
          <a:rect l="0" t="0" r="0" b="0"/>
          <a:pathLst>
            <a:path>
              <a:moveTo>
                <a:pt x="0" y="0"/>
              </a:moveTo>
              <a:lnTo>
                <a:pt x="999612" y="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142632A-6EA1-4E4A-B71C-550F85C0D92F}">
      <dsp:nvSpPr>
        <dsp:cNvPr id="0" name=""/>
        <dsp:cNvSpPr/>
      </dsp:nvSpPr>
      <dsp:spPr>
        <a:xfrm>
          <a:off x="1526472" y="1978628"/>
          <a:ext cx="1283596" cy="128359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PH" sz="1900" kern="1200" dirty="0"/>
            <a:t>Identify trends and patterns</a:t>
          </a:r>
        </a:p>
      </dsp:txBody>
      <dsp:txXfrm>
        <a:off x="1589132" y="2041288"/>
        <a:ext cx="1158276" cy="11582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2F153-9113-4257-8CC5-CEC8FDB9F8CE}">
      <dsp:nvSpPr>
        <dsp:cNvPr id="0" name=""/>
        <dsp:cNvSpPr/>
      </dsp:nvSpPr>
      <dsp:spPr>
        <a:xfrm>
          <a:off x="318918" y="1054763"/>
          <a:ext cx="2959795" cy="975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PH" sz="1800" b="1" i="0" kern="1200" dirty="0">
              <a:latin typeface="Arial Narrow" panose="020B0606020202030204" pitchFamily="34" charset="0"/>
            </a:rPr>
            <a:t>Data</a:t>
          </a:r>
          <a:r>
            <a:rPr lang="en-PH" sz="2000" b="1" i="0" kern="1200" dirty="0">
              <a:latin typeface="Arial Narrow" panose="020B0606020202030204" pitchFamily="34" charset="0"/>
            </a:rPr>
            <a:t> </a:t>
          </a:r>
          <a:r>
            <a:rPr lang="en-PH" sz="1800" b="1" i="0" kern="1200" dirty="0">
              <a:latin typeface="Arial Narrow" panose="020B0606020202030204" pitchFamily="34" charset="0"/>
            </a:rPr>
            <a:t>Collection</a:t>
          </a:r>
          <a:endParaRPr lang="en-PH" sz="2000" kern="1200" dirty="0">
            <a:latin typeface="Arial Narrow" panose="020B0606020202030204" pitchFamily="34" charset="0"/>
          </a:endParaRPr>
        </a:p>
      </dsp:txBody>
      <dsp:txXfrm>
        <a:off x="318918" y="1054763"/>
        <a:ext cx="2959795" cy="975387"/>
      </dsp:txXfrm>
    </dsp:sp>
    <dsp:sp modelId="{1D64E1AA-AB86-4574-A1E0-841F347A6CE4}">
      <dsp:nvSpPr>
        <dsp:cNvPr id="0" name=""/>
        <dsp:cNvSpPr/>
      </dsp:nvSpPr>
      <dsp:spPr>
        <a:xfrm>
          <a:off x="318918" y="3111518"/>
          <a:ext cx="2959795" cy="182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t" anchorCtr="0">
          <a:noAutofit/>
        </a:bodyPr>
        <a:lstStyle/>
        <a:p>
          <a:pPr marL="228600" lvl="1" indent="-228600" algn="l" defTabSz="1066800">
            <a:lnSpc>
              <a:spcPct val="90000"/>
            </a:lnSpc>
            <a:spcBef>
              <a:spcPct val="0"/>
            </a:spcBef>
            <a:spcAft>
              <a:spcPct val="15000"/>
            </a:spcAft>
            <a:buChar char="•"/>
          </a:pPr>
          <a:r>
            <a:rPr lang="en-PH" sz="2400" kern="1200" dirty="0">
              <a:latin typeface="Arial Narrow" panose="020B0606020202030204" pitchFamily="34" charset="0"/>
              <a:cs typeface="Arial" panose="020B0604020202020204" pitchFamily="34" charset="0"/>
            </a:rPr>
            <a:t>Articulating the problem</a:t>
          </a:r>
        </a:p>
        <a:p>
          <a:pPr marL="228600" lvl="1" indent="-228600" algn="l" defTabSz="1066800">
            <a:lnSpc>
              <a:spcPct val="90000"/>
            </a:lnSpc>
            <a:spcBef>
              <a:spcPct val="0"/>
            </a:spcBef>
            <a:spcAft>
              <a:spcPct val="15000"/>
            </a:spcAft>
            <a:buChar char="•"/>
          </a:pPr>
          <a:r>
            <a:rPr lang="en-PH" sz="2400" kern="1200" dirty="0">
              <a:latin typeface="Arial Narrow" panose="020B0606020202030204" pitchFamily="34" charset="0"/>
              <a:cs typeface="Arial" panose="020B0604020202020204" pitchFamily="34" charset="0"/>
            </a:rPr>
            <a:t>Defining data required</a:t>
          </a:r>
        </a:p>
        <a:p>
          <a:pPr marL="228600" lvl="1" indent="-228600" algn="l" defTabSz="1066800">
            <a:lnSpc>
              <a:spcPct val="90000"/>
            </a:lnSpc>
            <a:spcBef>
              <a:spcPct val="0"/>
            </a:spcBef>
            <a:spcAft>
              <a:spcPct val="15000"/>
            </a:spcAft>
            <a:buChar char="•"/>
          </a:pPr>
          <a:r>
            <a:rPr lang="en-PH" sz="2400" kern="1200" dirty="0">
              <a:latin typeface="Arial Narrow" panose="020B0606020202030204" pitchFamily="34" charset="0"/>
              <a:cs typeface="Arial" panose="020B0604020202020204" pitchFamily="34" charset="0"/>
            </a:rPr>
            <a:t>Gathering and combining data from different sources</a:t>
          </a:r>
        </a:p>
      </dsp:txBody>
      <dsp:txXfrm>
        <a:off x="318918" y="3111518"/>
        <a:ext cx="2959795" cy="1827400"/>
      </dsp:txXfrm>
    </dsp:sp>
    <dsp:sp modelId="{8B43836D-CED9-423D-BDA6-6059F8EB4C24}">
      <dsp:nvSpPr>
        <dsp:cNvPr id="0" name=""/>
        <dsp:cNvSpPr/>
      </dsp:nvSpPr>
      <dsp:spPr>
        <a:xfrm>
          <a:off x="315554" y="758111"/>
          <a:ext cx="235438" cy="23543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7A0883D-4A33-44AB-A881-6D950D8BA14C}">
      <dsp:nvSpPr>
        <dsp:cNvPr id="0" name=""/>
        <dsp:cNvSpPr/>
      </dsp:nvSpPr>
      <dsp:spPr>
        <a:xfrm>
          <a:off x="480361" y="428497"/>
          <a:ext cx="235438" cy="235438"/>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EFB26E2-8E64-47F5-872E-D62C5483ABE5}">
      <dsp:nvSpPr>
        <dsp:cNvPr id="0" name=""/>
        <dsp:cNvSpPr/>
      </dsp:nvSpPr>
      <dsp:spPr>
        <a:xfrm>
          <a:off x="875898" y="494420"/>
          <a:ext cx="369974" cy="369974"/>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C5DA089-A35A-4699-A3AB-66F9DD77D5A2}">
      <dsp:nvSpPr>
        <dsp:cNvPr id="0" name=""/>
        <dsp:cNvSpPr/>
      </dsp:nvSpPr>
      <dsp:spPr>
        <a:xfrm>
          <a:off x="1205511" y="131845"/>
          <a:ext cx="235438" cy="235438"/>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8FD12A1-4BF4-49CE-99F1-57F346B50518}">
      <dsp:nvSpPr>
        <dsp:cNvPr id="0" name=""/>
        <dsp:cNvSpPr/>
      </dsp:nvSpPr>
      <dsp:spPr>
        <a:xfrm>
          <a:off x="1634009" y="0"/>
          <a:ext cx="235438" cy="235438"/>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8DEEAF0-5CB8-48F1-BDF8-F18CEBDD5A81}">
      <dsp:nvSpPr>
        <dsp:cNvPr id="0" name=""/>
        <dsp:cNvSpPr/>
      </dsp:nvSpPr>
      <dsp:spPr>
        <a:xfrm>
          <a:off x="2161390" y="230729"/>
          <a:ext cx="235438" cy="23543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B93C540-D9AF-4C70-9355-70BBB4129F55}">
      <dsp:nvSpPr>
        <dsp:cNvPr id="0" name=""/>
        <dsp:cNvSpPr/>
      </dsp:nvSpPr>
      <dsp:spPr>
        <a:xfrm>
          <a:off x="2491004" y="395536"/>
          <a:ext cx="369974" cy="369974"/>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8113F7B-4536-428F-8D7E-2DB0A9499DFE}">
      <dsp:nvSpPr>
        <dsp:cNvPr id="0" name=""/>
        <dsp:cNvSpPr/>
      </dsp:nvSpPr>
      <dsp:spPr>
        <a:xfrm>
          <a:off x="2952463" y="758111"/>
          <a:ext cx="235438" cy="235438"/>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F775B25-9F31-4036-B013-E6C851478190}">
      <dsp:nvSpPr>
        <dsp:cNvPr id="0" name=""/>
        <dsp:cNvSpPr/>
      </dsp:nvSpPr>
      <dsp:spPr>
        <a:xfrm>
          <a:off x="3150231" y="1120686"/>
          <a:ext cx="235438" cy="235438"/>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86C8AF9-9E2E-4205-B3B7-379598FD9CD0}">
      <dsp:nvSpPr>
        <dsp:cNvPr id="0" name=""/>
        <dsp:cNvSpPr/>
      </dsp:nvSpPr>
      <dsp:spPr>
        <a:xfrm>
          <a:off x="1436241" y="428497"/>
          <a:ext cx="605412" cy="60541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502F007-0506-4CF6-A52B-A03A79BE8EC8}">
      <dsp:nvSpPr>
        <dsp:cNvPr id="0" name=""/>
        <dsp:cNvSpPr/>
      </dsp:nvSpPr>
      <dsp:spPr>
        <a:xfrm>
          <a:off x="150748" y="1681029"/>
          <a:ext cx="235438" cy="23543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ED7E8D1-07A6-4BB3-A0FE-F51F39DFAF44}">
      <dsp:nvSpPr>
        <dsp:cNvPr id="0" name=""/>
        <dsp:cNvSpPr/>
      </dsp:nvSpPr>
      <dsp:spPr>
        <a:xfrm>
          <a:off x="348516" y="1977681"/>
          <a:ext cx="369974" cy="369974"/>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0B0AB4B-61CF-4FE8-9B2B-638F183BEFA4}">
      <dsp:nvSpPr>
        <dsp:cNvPr id="0" name=""/>
        <dsp:cNvSpPr/>
      </dsp:nvSpPr>
      <dsp:spPr>
        <a:xfrm>
          <a:off x="842936" y="2241372"/>
          <a:ext cx="538144" cy="538144"/>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7AF9539-0010-4220-AF98-66A7538F8083}">
      <dsp:nvSpPr>
        <dsp:cNvPr id="0" name=""/>
        <dsp:cNvSpPr/>
      </dsp:nvSpPr>
      <dsp:spPr>
        <a:xfrm>
          <a:off x="1535125" y="2669869"/>
          <a:ext cx="235438" cy="235438"/>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50D215C-569A-42B1-A220-855F1175F02D}">
      <dsp:nvSpPr>
        <dsp:cNvPr id="0" name=""/>
        <dsp:cNvSpPr/>
      </dsp:nvSpPr>
      <dsp:spPr>
        <a:xfrm>
          <a:off x="1666970" y="2241372"/>
          <a:ext cx="369974" cy="369974"/>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A84E40A-6C72-49A3-A0C6-5894D632FBC1}">
      <dsp:nvSpPr>
        <dsp:cNvPr id="0" name=""/>
        <dsp:cNvSpPr/>
      </dsp:nvSpPr>
      <dsp:spPr>
        <a:xfrm>
          <a:off x="1996584" y="2702831"/>
          <a:ext cx="235438" cy="23543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B6B7BF2-3924-4C2F-AFF2-938EAE54E58E}">
      <dsp:nvSpPr>
        <dsp:cNvPr id="0" name=""/>
        <dsp:cNvSpPr/>
      </dsp:nvSpPr>
      <dsp:spPr>
        <a:xfrm>
          <a:off x="2293236" y="2175449"/>
          <a:ext cx="538144" cy="538144"/>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512753-6D3C-43AC-A2C0-9B7F814B4867}">
      <dsp:nvSpPr>
        <dsp:cNvPr id="0" name=""/>
        <dsp:cNvSpPr/>
      </dsp:nvSpPr>
      <dsp:spPr>
        <a:xfrm>
          <a:off x="3018386" y="2043604"/>
          <a:ext cx="369974" cy="369974"/>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D66927A-DBC7-49A0-B84F-2B3CDFD5D4FA}">
      <dsp:nvSpPr>
        <dsp:cNvPr id="0" name=""/>
        <dsp:cNvSpPr/>
      </dsp:nvSpPr>
      <dsp:spPr>
        <a:xfrm>
          <a:off x="3388360" y="493872"/>
          <a:ext cx="1086562" cy="2074365"/>
        </a:xfrm>
        <a:prstGeom prst="chevron">
          <a:avLst>
            <a:gd name="adj" fmla="val 6231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7BE0EDF-AF5A-4DB5-B165-D0C232CC1FE0}">
      <dsp:nvSpPr>
        <dsp:cNvPr id="0" name=""/>
        <dsp:cNvSpPr/>
      </dsp:nvSpPr>
      <dsp:spPr>
        <a:xfrm>
          <a:off x="4474922" y="494879"/>
          <a:ext cx="2963351" cy="2074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PH" sz="2400" b="1" i="0" kern="1200" dirty="0">
              <a:latin typeface="Arial Narrow" panose="020B0606020202030204" pitchFamily="34" charset="0"/>
            </a:rPr>
            <a:t>Data</a:t>
          </a:r>
          <a:r>
            <a:rPr lang="en-PH" sz="2000" b="1" i="0" kern="1200" dirty="0">
              <a:latin typeface="Arial Narrow" panose="020B0606020202030204" pitchFamily="34" charset="0"/>
            </a:rPr>
            <a:t> </a:t>
          </a:r>
          <a:r>
            <a:rPr lang="en-PH" sz="1800" b="1" i="0" kern="1200" dirty="0">
              <a:latin typeface="Arial Narrow" panose="020B0606020202030204" pitchFamily="34" charset="0"/>
            </a:rPr>
            <a:t>Preprocessing</a:t>
          </a:r>
          <a:endParaRPr lang="en-PH" sz="2000" b="1" kern="1200" dirty="0">
            <a:latin typeface="Arial Narrow" panose="020B0606020202030204" pitchFamily="34" charset="0"/>
          </a:endParaRPr>
        </a:p>
      </dsp:txBody>
      <dsp:txXfrm>
        <a:off x="4474922" y="494879"/>
        <a:ext cx="2963351" cy="2074345"/>
      </dsp:txXfrm>
    </dsp:sp>
    <dsp:sp modelId="{9AD87223-40F3-47C4-80E7-CEEA4EC0002C}">
      <dsp:nvSpPr>
        <dsp:cNvPr id="0" name=""/>
        <dsp:cNvSpPr/>
      </dsp:nvSpPr>
      <dsp:spPr>
        <a:xfrm>
          <a:off x="4474922" y="3111518"/>
          <a:ext cx="2963351" cy="182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228600" lvl="1" indent="-228600" algn="l" defTabSz="1066800">
            <a:lnSpc>
              <a:spcPct val="90000"/>
            </a:lnSpc>
            <a:spcBef>
              <a:spcPct val="0"/>
            </a:spcBef>
            <a:spcAft>
              <a:spcPct val="15000"/>
            </a:spcAft>
            <a:buChar char="•"/>
          </a:pPr>
          <a:r>
            <a:rPr lang="en-PH" sz="2400" kern="1200" dirty="0">
              <a:latin typeface="Arial Narrow" panose="020B0606020202030204" pitchFamily="34" charset="0"/>
            </a:rPr>
            <a:t>Formatting</a:t>
          </a:r>
        </a:p>
        <a:p>
          <a:pPr marL="228600" lvl="1" indent="-228600" algn="l" defTabSz="1066800">
            <a:lnSpc>
              <a:spcPct val="90000"/>
            </a:lnSpc>
            <a:spcBef>
              <a:spcPct val="0"/>
            </a:spcBef>
            <a:spcAft>
              <a:spcPct val="15000"/>
            </a:spcAft>
            <a:buChar char="•"/>
          </a:pPr>
          <a:r>
            <a:rPr lang="en-PH" sz="2400" kern="1200" dirty="0">
              <a:latin typeface="Arial Narrow" panose="020B0606020202030204" pitchFamily="34" charset="0"/>
            </a:rPr>
            <a:t>Cleaning</a:t>
          </a:r>
        </a:p>
        <a:p>
          <a:pPr marL="228600" lvl="1" indent="-228600" algn="l" defTabSz="1066800">
            <a:lnSpc>
              <a:spcPct val="90000"/>
            </a:lnSpc>
            <a:spcBef>
              <a:spcPct val="0"/>
            </a:spcBef>
            <a:spcAft>
              <a:spcPct val="15000"/>
            </a:spcAft>
            <a:buChar char="•"/>
          </a:pPr>
          <a:r>
            <a:rPr lang="en-PH" sz="2400" kern="1200" dirty="0">
              <a:latin typeface="Arial Narrow" panose="020B0606020202030204" pitchFamily="34" charset="0"/>
            </a:rPr>
            <a:t>Sampling</a:t>
          </a:r>
        </a:p>
      </dsp:txBody>
      <dsp:txXfrm>
        <a:off x="4474922" y="3111518"/>
        <a:ext cx="2963351" cy="1827400"/>
      </dsp:txXfrm>
    </dsp:sp>
    <dsp:sp modelId="{BCAF71C1-E656-457C-9835-6711AC70AC9E}">
      <dsp:nvSpPr>
        <dsp:cNvPr id="0" name=""/>
        <dsp:cNvSpPr/>
      </dsp:nvSpPr>
      <dsp:spPr>
        <a:xfrm>
          <a:off x="7438274" y="493872"/>
          <a:ext cx="1086562" cy="2074365"/>
        </a:xfrm>
        <a:prstGeom prst="chevron">
          <a:avLst>
            <a:gd name="adj" fmla="val 623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0DADBFA-9F50-47CE-9A8C-6AB729129F83}">
      <dsp:nvSpPr>
        <dsp:cNvPr id="0" name=""/>
        <dsp:cNvSpPr/>
      </dsp:nvSpPr>
      <dsp:spPr>
        <a:xfrm>
          <a:off x="8747087" y="346712"/>
          <a:ext cx="2518848" cy="2518848"/>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PH" sz="2500" b="1" i="0" kern="1200" dirty="0">
              <a:latin typeface="Arial Narrow" panose="020B0606020202030204" pitchFamily="34" charset="0"/>
            </a:rPr>
            <a:t>Data</a:t>
          </a:r>
          <a:r>
            <a:rPr lang="en-PH" sz="2400" b="1" i="0" kern="1200" dirty="0">
              <a:latin typeface="Arial Narrow" panose="020B0606020202030204" pitchFamily="34" charset="0"/>
            </a:rPr>
            <a:t> </a:t>
          </a:r>
          <a:r>
            <a:rPr lang="en-PH" sz="2000" b="1" i="0" kern="1200" dirty="0">
              <a:latin typeface="Arial Narrow" panose="020B0606020202030204" pitchFamily="34" charset="0"/>
            </a:rPr>
            <a:t>Transformation</a:t>
          </a:r>
          <a:endParaRPr lang="en-PH" sz="2400" kern="1200" dirty="0">
            <a:latin typeface="Arial Narrow" panose="020B0606020202030204" pitchFamily="34" charset="0"/>
          </a:endParaRPr>
        </a:p>
      </dsp:txBody>
      <dsp:txXfrm>
        <a:off x="9115964" y="715589"/>
        <a:ext cx="1781094" cy="1781094"/>
      </dsp:txXfrm>
    </dsp:sp>
    <dsp:sp modelId="{C938C9B0-797C-4A24-8B8C-CDB16AD2DA17}">
      <dsp:nvSpPr>
        <dsp:cNvPr id="0" name=""/>
        <dsp:cNvSpPr/>
      </dsp:nvSpPr>
      <dsp:spPr>
        <a:xfrm>
          <a:off x="8524836" y="3111518"/>
          <a:ext cx="2963351" cy="182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t" anchorCtr="0">
          <a:noAutofit/>
        </a:bodyPr>
        <a:lstStyle/>
        <a:p>
          <a:pPr marL="228600" lvl="1" indent="-228600" algn="l" defTabSz="1155700">
            <a:lnSpc>
              <a:spcPct val="90000"/>
            </a:lnSpc>
            <a:spcBef>
              <a:spcPct val="0"/>
            </a:spcBef>
            <a:spcAft>
              <a:spcPct val="15000"/>
            </a:spcAft>
            <a:buChar char="•"/>
          </a:pPr>
          <a:r>
            <a:rPr lang="en-PH" sz="2600" kern="1200" dirty="0">
              <a:latin typeface="Arial Narrow" panose="020B0606020202030204" pitchFamily="34" charset="0"/>
            </a:rPr>
            <a:t>Scaling/Normalization</a:t>
          </a:r>
        </a:p>
        <a:p>
          <a:pPr marL="228600" lvl="1" indent="-228600" algn="l" defTabSz="1155700">
            <a:lnSpc>
              <a:spcPct val="90000"/>
            </a:lnSpc>
            <a:spcBef>
              <a:spcPct val="0"/>
            </a:spcBef>
            <a:spcAft>
              <a:spcPct val="15000"/>
            </a:spcAft>
            <a:buChar char="•"/>
          </a:pPr>
          <a:r>
            <a:rPr lang="en-PH" sz="2600" kern="1200" dirty="0">
              <a:latin typeface="Arial Narrow" panose="020B0606020202030204" pitchFamily="34" charset="0"/>
            </a:rPr>
            <a:t>Decomposition</a:t>
          </a:r>
        </a:p>
        <a:p>
          <a:pPr marL="228600" lvl="1" indent="-228600" algn="l" defTabSz="1155700">
            <a:lnSpc>
              <a:spcPct val="90000"/>
            </a:lnSpc>
            <a:spcBef>
              <a:spcPct val="0"/>
            </a:spcBef>
            <a:spcAft>
              <a:spcPct val="15000"/>
            </a:spcAft>
            <a:buChar char="•"/>
          </a:pPr>
          <a:r>
            <a:rPr lang="en-PH" sz="2600" kern="1200" dirty="0">
              <a:latin typeface="Arial Narrow" panose="020B0606020202030204" pitchFamily="34" charset="0"/>
            </a:rPr>
            <a:t>Aggregation</a:t>
          </a:r>
        </a:p>
      </dsp:txBody>
      <dsp:txXfrm>
        <a:off x="8524836" y="3111518"/>
        <a:ext cx="2963351" cy="18274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236C3-D2F0-4C29-A2BD-F67BA70C1842}" type="datetimeFigureOut">
              <a:rPr lang="en-PH" smtClean="0"/>
              <a:t>25/06/2023</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6905E-7C7D-471C-97F0-9950F2DDC148}" type="slidenum">
              <a:rPr lang="en-PH" smtClean="0"/>
              <a:t>‹#›</a:t>
            </a:fld>
            <a:endParaRPr lang="en-PH"/>
          </a:p>
        </p:txBody>
      </p:sp>
    </p:spTree>
    <p:extLst>
      <p:ext uri="{BB962C8B-B14F-4D97-AF65-F5344CB8AC3E}">
        <p14:creationId xmlns:p14="http://schemas.microsoft.com/office/powerpoint/2010/main" val="310212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5656905E-7C7D-471C-97F0-9950F2DDC148}" type="slidenum">
              <a:rPr lang="en-PH" smtClean="0"/>
              <a:t>1</a:t>
            </a:fld>
            <a:endParaRPr lang="en-PH"/>
          </a:p>
        </p:txBody>
      </p:sp>
    </p:spTree>
    <p:extLst>
      <p:ext uri="{BB962C8B-B14F-4D97-AF65-F5344CB8AC3E}">
        <p14:creationId xmlns:p14="http://schemas.microsoft.com/office/powerpoint/2010/main" val="1405821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5656905E-7C7D-471C-97F0-9950F2DDC148}" type="slidenum">
              <a:rPr lang="en-PH" smtClean="0"/>
              <a:t>12</a:t>
            </a:fld>
            <a:endParaRPr lang="en-PH"/>
          </a:p>
        </p:txBody>
      </p:sp>
    </p:spTree>
    <p:extLst>
      <p:ext uri="{BB962C8B-B14F-4D97-AF65-F5344CB8AC3E}">
        <p14:creationId xmlns:p14="http://schemas.microsoft.com/office/powerpoint/2010/main" val="1561721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5656905E-7C7D-471C-97F0-9950F2DDC148}" type="slidenum">
              <a:rPr lang="en-PH" smtClean="0"/>
              <a:t>13</a:t>
            </a:fld>
            <a:endParaRPr lang="en-PH"/>
          </a:p>
        </p:txBody>
      </p:sp>
    </p:spTree>
    <p:extLst>
      <p:ext uri="{BB962C8B-B14F-4D97-AF65-F5344CB8AC3E}">
        <p14:creationId xmlns:p14="http://schemas.microsoft.com/office/powerpoint/2010/main" val="221078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5656905E-7C7D-471C-97F0-9950F2DDC148}" type="slidenum">
              <a:rPr lang="en-PH" smtClean="0"/>
              <a:t>14</a:t>
            </a:fld>
            <a:endParaRPr lang="en-PH"/>
          </a:p>
        </p:txBody>
      </p:sp>
    </p:spTree>
    <p:extLst>
      <p:ext uri="{BB962C8B-B14F-4D97-AF65-F5344CB8AC3E}">
        <p14:creationId xmlns:p14="http://schemas.microsoft.com/office/powerpoint/2010/main" val="2429699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5656905E-7C7D-471C-97F0-9950F2DDC148}" type="slidenum">
              <a:rPr lang="en-PH" smtClean="0"/>
              <a:t>22</a:t>
            </a:fld>
            <a:endParaRPr lang="en-PH"/>
          </a:p>
        </p:txBody>
      </p:sp>
    </p:spTree>
    <p:extLst>
      <p:ext uri="{BB962C8B-B14F-4D97-AF65-F5344CB8AC3E}">
        <p14:creationId xmlns:p14="http://schemas.microsoft.com/office/powerpoint/2010/main" val="3254385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5656905E-7C7D-471C-97F0-9950F2DDC148}" type="slidenum">
              <a:rPr lang="en-PH" smtClean="0"/>
              <a:t>2</a:t>
            </a:fld>
            <a:endParaRPr lang="en-PH"/>
          </a:p>
        </p:txBody>
      </p:sp>
    </p:spTree>
    <p:extLst>
      <p:ext uri="{BB962C8B-B14F-4D97-AF65-F5344CB8AC3E}">
        <p14:creationId xmlns:p14="http://schemas.microsoft.com/office/powerpoint/2010/main" val="874946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Analyzing the water quality are needed for a well-planned monitoring programmed and</a:t>
            </a:r>
          </a:p>
        </p:txBody>
      </p:sp>
      <p:sp>
        <p:nvSpPr>
          <p:cNvPr id="4" name="Slide Number Placeholder 3"/>
          <p:cNvSpPr>
            <a:spLocks noGrp="1"/>
          </p:cNvSpPr>
          <p:nvPr>
            <p:ph type="sldNum" sz="quarter" idx="5"/>
          </p:nvPr>
        </p:nvSpPr>
        <p:spPr/>
        <p:txBody>
          <a:bodyPr/>
          <a:lstStyle/>
          <a:p>
            <a:fld id="{5656905E-7C7D-471C-97F0-9950F2DDC148}" type="slidenum">
              <a:rPr lang="en-PH" smtClean="0"/>
              <a:t>3</a:t>
            </a:fld>
            <a:endParaRPr lang="en-PH"/>
          </a:p>
        </p:txBody>
      </p:sp>
    </p:spTree>
    <p:extLst>
      <p:ext uri="{BB962C8B-B14F-4D97-AF65-F5344CB8AC3E}">
        <p14:creationId xmlns:p14="http://schemas.microsoft.com/office/powerpoint/2010/main" val="1049317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Analyzing the water quality are needed for a well-planned monitoring programmed and</a:t>
            </a:r>
          </a:p>
        </p:txBody>
      </p:sp>
      <p:sp>
        <p:nvSpPr>
          <p:cNvPr id="4" name="Slide Number Placeholder 3"/>
          <p:cNvSpPr>
            <a:spLocks noGrp="1"/>
          </p:cNvSpPr>
          <p:nvPr>
            <p:ph type="sldNum" sz="quarter" idx="5"/>
          </p:nvPr>
        </p:nvSpPr>
        <p:spPr/>
        <p:txBody>
          <a:bodyPr/>
          <a:lstStyle/>
          <a:p>
            <a:fld id="{5656905E-7C7D-471C-97F0-9950F2DDC148}" type="slidenum">
              <a:rPr lang="en-PH" smtClean="0"/>
              <a:t>4</a:t>
            </a:fld>
            <a:endParaRPr lang="en-PH"/>
          </a:p>
        </p:txBody>
      </p:sp>
    </p:spTree>
    <p:extLst>
      <p:ext uri="{BB962C8B-B14F-4D97-AF65-F5344CB8AC3E}">
        <p14:creationId xmlns:p14="http://schemas.microsoft.com/office/powerpoint/2010/main" val="3997706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Analyzing the water quality are needed for a well-planned monitoring programmed and</a:t>
            </a:r>
          </a:p>
        </p:txBody>
      </p:sp>
      <p:sp>
        <p:nvSpPr>
          <p:cNvPr id="4" name="Slide Number Placeholder 3"/>
          <p:cNvSpPr>
            <a:spLocks noGrp="1"/>
          </p:cNvSpPr>
          <p:nvPr>
            <p:ph type="sldNum" sz="quarter" idx="5"/>
          </p:nvPr>
        </p:nvSpPr>
        <p:spPr/>
        <p:txBody>
          <a:bodyPr/>
          <a:lstStyle/>
          <a:p>
            <a:fld id="{5656905E-7C7D-471C-97F0-9950F2DDC148}" type="slidenum">
              <a:rPr lang="en-PH" smtClean="0"/>
              <a:t>5</a:t>
            </a:fld>
            <a:endParaRPr lang="en-PH"/>
          </a:p>
        </p:txBody>
      </p:sp>
    </p:spTree>
    <p:extLst>
      <p:ext uri="{BB962C8B-B14F-4D97-AF65-F5344CB8AC3E}">
        <p14:creationId xmlns:p14="http://schemas.microsoft.com/office/powerpoint/2010/main" val="2511517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Analyzing the water quality are needed for a well-planned monitoring programmed and</a:t>
            </a:r>
          </a:p>
        </p:txBody>
      </p:sp>
      <p:sp>
        <p:nvSpPr>
          <p:cNvPr id="4" name="Slide Number Placeholder 3"/>
          <p:cNvSpPr>
            <a:spLocks noGrp="1"/>
          </p:cNvSpPr>
          <p:nvPr>
            <p:ph type="sldNum" sz="quarter" idx="5"/>
          </p:nvPr>
        </p:nvSpPr>
        <p:spPr/>
        <p:txBody>
          <a:bodyPr/>
          <a:lstStyle/>
          <a:p>
            <a:fld id="{5656905E-7C7D-471C-97F0-9950F2DDC148}" type="slidenum">
              <a:rPr lang="en-PH" smtClean="0"/>
              <a:t>6</a:t>
            </a:fld>
            <a:endParaRPr lang="en-PH"/>
          </a:p>
        </p:txBody>
      </p:sp>
    </p:spTree>
    <p:extLst>
      <p:ext uri="{BB962C8B-B14F-4D97-AF65-F5344CB8AC3E}">
        <p14:creationId xmlns:p14="http://schemas.microsoft.com/office/powerpoint/2010/main" val="4141405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5656905E-7C7D-471C-97F0-9950F2DDC148}" type="slidenum">
              <a:rPr lang="en-PH" smtClean="0"/>
              <a:t>9</a:t>
            </a:fld>
            <a:endParaRPr lang="en-PH"/>
          </a:p>
        </p:txBody>
      </p:sp>
    </p:spTree>
    <p:extLst>
      <p:ext uri="{BB962C8B-B14F-4D97-AF65-F5344CB8AC3E}">
        <p14:creationId xmlns:p14="http://schemas.microsoft.com/office/powerpoint/2010/main" val="1524501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5656905E-7C7D-471C-97F0-9950F2DDC148}" type="slidenum">
              <a:rPr lang="en-PH" smtClean="0"/>
              <a:t>10</a:t>
            </a:fld>
            <a:endParaRPr lang="en-PH"/>
          </a:p>
        </p:txBody>
      </p:sp>
    </p:spTree>
    <p:extLst>
      <p:ext uri="{BB962C8B-B14F-4D97-AF65-F5344CB8AC3E}">
        <p14:creationId xmlns:p14="http://schemas.microsoft.com/office/powerpoint/2010/main" val="2567443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5656905E-7C7D-471C-97F0-9950F2DDC148}" type="slidenum">
              <a:rPr lang="en-PH" smtClean="0"/>
              <a:t>11</a:t>
            </a:fld>
            <a:endParaRPr lang="en-PH"/>
          </a:p>
        </p:txBody>
      </p:sp>
    </p:spTree>
    <p:extLst>
      <p:ext uri="{BB962C8B-B14F-4D97-AF65-F5344CB8AC3E}">
        <p14:creationId xmlns:p14="http://schemas.microsoft.com/office/powerpoint/2010/main" val="2496403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876C4-9CAD-85AE-18F9-47CE250F0658}"/>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endParaRPr lang="en-TH"/>
          </a:p>
        </p:txBody>
      </p:sp>
      <p:sp>
        <p:nvSpPr>
          <p:cNvPr id="3" name="Subtitle 2">
            <a:extLst>
              <a:ext uri="{FF2B5EF4-FFF2-40B4-BE49-F238E27FC236}">
                <a16:creationId xmlns:a16="http://schemas.microsoft.com/office/drawing/2014/main" id="{762B0FA9-02F8-93D2-C1E2-9E6658487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TH" dirty="0"/>
          </a:p>
        </p:txBody>
      </p:sp>
      <p:sp>
        <p:nvSpPr>
          <p:cNvPr id="4" name="Date Placeholder 3">
            <a:extLst>
              <a:ext uri="{FF2B5EF4-FFF2-40B4-BE49-F238E27FC236}">
                <a16:creationId xmlns:a16="http://schemas.microsoft.com/office/drawing/2014/main" id="{817BD81A-336C-D28A-844C-37F7486DCDD3}"/>
              </a:ext>
            </a:extLst>
          </p:cNvPr>
          <p:cNvSpPr>
            <a:spLocks noGrp="1"/>
          </p:cNvSpPr>
          <p:nvPr>
            <p:ph type="dt" sz="half" idx="10"/>
          </p:nvPr>
        </p:nvSpPr>
        <p:spPr/>
        <p:txBody>
          <a:bodyPr/>
          <a:lstStyle/>
          <a:p>
            <a:fld id="{9DC08AA6-0FA5-1E47-A822-B48AB6A875A7}" type="datetimeFigureOut">
              <a:rPr lang="en-TH" smtClean="0"/>
              <a:t>06/25/2023</a:t>
            </a:fld>
            <a:endParaRPr lang="en-TH"/>
          </a:p>
        </p:txBody>
      </p:sp>
      <p:sp>
        <p:nvSpPr>
          <p:cNvPr id="5" name="Footer Placeholder 4">
            <a:extLst>
              <a:ext uri="{FF2B5EF4-FFF2-40B4-BE49-F238E27FC236}">
                <a16:creationId xmlns:a16="http://schemas.microsoft.com/office/drawing/2014/main" id="{01D98971-AE1B-1A58-37FF-C633A2E5E015}"/>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528045D2-7CC8-D25F-CE11-3D42B8FE2894}"/>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24217025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A385-F972-2F4E-CF89-0B5B3DD85226}"/>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CA24D084-2925-5D6A-E49F-A071AAD1E3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E0AB22E3-8BE6-C138-55FA-E5BC74F3528C}"/>
              </a:ext>
            </a:extLst>
          </p:cNvPr>
          <p:cNvSpPr>
            <a:spLocks noGrp="1"/>
          </p:cNvSpPr>
          <p:nvPr>
            <p:ph type="dt" sz="half" idx="10"/>
          </p:nvPr>
        </p:nvSpPr>
        <p:spPr/>
        <p:txBody>
          <a:bodyPr/>
          <a:lstStyle/>
          <a:p>
            <a:fld id="{9DC08AA6-0FA5-1E47-A822-B48AB6A875A7}" type="datetimeFigureOut">
              <a:rPr lang="en-TH" smtClean="0"/>
              <a:t>06/25/2023</a:t>
            </a:fld>
            <a:endParaRPr lang="en-TH"/>
          </a:p>
        </p:txBody>
      </p:sp>
      <p:sp>
        <p:nvSpPr>
          <p:cNvPr id="5" name="Footer Placeholder 4">
            <a:extLst>
              <a:ext uri="{FF2B5EF4-FFF2-40B4-BE49-F238E27FC236}">
                <a16:creationId xmlns:a16="http://schemas.microsoft.com/office/drawing/2014/main" id="{966F9948-E13F-AABC-224B-2F7A6DB8CE9B}"/>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6FE3F4F6-0237-830F-4154-C84E132DC9C6}"/>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4225685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AD74C9-6493-DF9D-82E5-18EDE88AF5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9FC3FB3C-1C40-F850-BCD1-683A51C6D7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BF627E20-F508-0C5C-1047-574DFBB0AC43}"/>
              </a:ext>
            </a:extLst>
          </p:cNvPr>
          <p:cNvSpPr>
            <a:spLocks noGrp="1"/>
          </p:cNvSpPr>
          <p:nvPr>
            <p:ph type="dt" sz="half" idx="10"/>
          </p:nvPr>
        </p:nvSpPr>
        <p:spPr/>
        <p:txBody>
          <a:bodyPr/>
          <a:lstStyle/>
          <a:p>
            <a:fld id="{9DC08AA6-0FA5-1E47-A822-B48AB6A875A7}" type="datetimeFigureOut">
              <a:rPr lang="en-TH" smtClean="0"/>
              <a:t>06/25/2023</a:t>
            </a:fld>
            <a:endParaRPr lang="en-TH"/>
          </a:p>
        </p:txBody>
      </p:sp>
      <p:sp>
        <p:nvSpPr>
          <p:cNvPr id="5" name="Footer Placeholder 4">
            <a:extLst>
              <a:ext uri="{FF2B5EF4-FFF2-40B4-BE49-F238E27FC236}">
                <a16:creationId xmlns:a16="http://schemas.microsoft.com/office/drawing/2014/main" id="{CAB9B1BE-CF50-6FA8-3C91-BE6E2550B30F}"/>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8AE25DF-A7DE-1BEC-A0EC-642BE3477E71}"/>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4456632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27619-2CC3-0446-4D8B-043468226236}"/>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ACE1EA15-48E7-6DD7-71BA-8536A7E4B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Footer Placeholder 4">
            <a:extLst>
              <a:ext uri="{FF2B5EF4-FFF2-40B4-BE49-F238E27FC236}">
                <a16:creationId xmlns:a16="http://schemas.microsoft.com/office/drawing/2014/main" id="{EAD56717-0603-0489-29B1-F1A8D555585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891546FE-C351-A461-3A24-9A2E91431A6A}"/>
              </a:ext>
            </a:extLst>
          </p:cNvPr>
          <p:cNvSpPr>
            <a:spLocks noGrp="1"/>
          </p:cNvSpPr>
          <p:nvPr>
            <p:ph type="sldNum" sz="quarter" idx="12"/>
          </p:nvPr>
        </p:nvSpPr>
        <p:spPr/>
        <p:txBody>
          <a:bodyPr/>
          <a:lstStyle/>
          <a:p>
            <a:fld id="{15DF47DF-F2F7-574C-9B75-58C88A041A29}" type="slidenum">
              <a:rPr lang="en-TH" smtClean="0"/>
              <a:t>‹#›</a:t>
            </a:fld>
            <a:endParaRPr lang="en-TH"/>
          </a:p>
        </p:txBody>
      </p:sp>
      <p:pic>
        <p:nvPicPr>
          <p:cNvPr id="7" name="Picture 6">
            <a:extLst>
              <a:ext uri="{FF2B5EF4-FFF2-40B4-BE49-F238E27FC236}">
                <a16:creationId xmlns:a16="http://schemas.microsoft.com/office/drawing/2014/main" id="{26F9774D-DF37-D06F-CA4A-96D97679662D}"/>
              </a:ext>
            </a:extLst>
          </p:cNvPr>
          <p:cNvPicPr>
            <a:picLocks noChangeAspect="1"/>
          </p:cNvPicPr>
          <p:nvPr userDrawn="1"/>
        </p:nvPicPr>
        <p:blipFill>
          <a:blip r:embed="rId2"/>
          <a:srcRect/>
          <a:stretch>
            <a:fillRect/>
          </a:stretch>
        </p:blipFill>
        <p:spPr>
          <a:xfrm>
            <a:off x="347707" y="5686470"/>
            <a:ext cx="980986" cy="980986"/>
          </a:xfrm>
          <a:prstGeom prst="rect">
            <a:avLst/>
          </a:prstGeom>
        </p:spPr>
      </p:pic>
      <p:sp>
        <p:nvSpPr>
          <p:cNvPr id="8" name="Oval 7">
            <a:extLst>
              <a:ext uri="{FF2B5EF4-FFF2-40B4-BE49-F238E27FC236}">
                <a16:creationId xmlns:a16="http://schemas.microsoft.com/office/drawing/2014/main" id="{D2D175AE-B346-0CEF-019D-7B8928FC13D2}"/>
              </a:ext>
            </a:extLst>
          </p:cNvPr>
          <p:cNvSpPr/>
          <p:nvPr userDrawn="1"/>
        </p:nvSpPr>
        <p:spPr>
          <a:xfrm>
            <a:off x="11481070" y="6206941"/>
            <a:ext cx="490492" cy="4784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CC7B512-618B-AB49-B896-F4BC479D85BE}" type="slidenum">
              <a:rPr lang="en-TH" smtClean="0">
                <a:solidFill>
                  <a:schemeClr val="tx1"/>
                </a:solidFill>
                <a:latin typeface="Arial" panose="020B0604020202020204" pitchFamily="34" charset="0"/>
                <a:cs typeface="Arial" panose="020B0604020202020204" pitchFamily="34" charset="0"/>
              </a:rPr>
              <a:t>‹#›</a:t>
            </a:fld>
            <a:endParaRPr lang="en-TH"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5509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FA7B-247A-809F-4CBA-73661B23F3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77AD4C8F-D89F-6CDE-8674-5306ABF8A3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DA955D-74B7-FEEC-140A-0A9CACAC918F}"/>
              </a:ext>
            </a:extLst>
          </p:cNvPr>
          <p:cNvSpPr>
            <a:spLocks noGrp="1"/>
          </p:cNvSpPr>
          <p:nvPr>
            <p:ph type="dt" sz="half" idx="10"/>
          </p:nvPr>
        </p:nvSpPr>
        <p:spPr/>
        <p:txBody>
          <a:bodyPr/>
          <a:lstStyle/>
          <a:p>
            <a:fld id="{9DC08AA6-0FA5-1E47-A822-B48AB6A875A7}" type="datetimeFigureOut">
              <a:rPr lang="en-TH" smtClean="0"/>
              <a:t>06/25/2023</a:t>
            </a:fld>
            <a:endParaRPr lang="en-TH"/>
          </a:p>
        </p:txBody>
      </p:sp>
      <p:sp>
        <p:nvSpPr>
          <p:cNvPr id="5" name="Footer Placeholder 4">
            <a:extLst>
              <a:ext uri="{FF2B5EF4-FFF2-40B4-BE49-F238E27FC236}">
                <a16:creationId xmlns:a16="http://schemas.microsoft.com/office/drawing/2014/main" id="{55483C5F-6FE3-3988-1736-392FE8C5440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1078560-70AE-AB55-4034-4BD5AF6C82D4}"/>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8782273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8ABE4-DCF6-06F6-0176-3137E765ED94}"/>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B16C7F98-A5B9-A150-2DFC-E50DC6E2EB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72502CBC-A417-E109-27B9-6ECDA3A5D6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7D52A54F-8297-E412-0502-FF27FBE107FA}"/>
              </a:ext>
            </a:extLst>
          </p:cNvPr>
          <p:cNvSpPr>
            <a:spLocks noGrp="1"/>
          </p:cNvSpPr>
          <p:nvPr>
            <p:ph type="dt" sz="half" idx="10"/>
          </p:nvPr>
        </p:nvSpPr>
        <p:spPr/>
        <p:txBody>
          <a:bodyPr/>
          <a:lstStyle/>
          <a:p>
            <a:fld id="{9DC08AA6-0FA5-1E47-A822-B48AB6A875A7}" type="datetimeFigureOut">
              <a:rPr lang="en-TH" smtClean="0"/>
              <a:t>06/25/2023</a:t>
            </a:fld>
            <a:endParaRPr lang="en-TH"/>
          </a:p>
        </p:txBody>
      </p:sp>
      <p:sp>
        <p:nvSpPr>
          <p:cNvPr id="6" name="Footer Placeholder 5">
            <a:extLst>
              <a:ext uri="{FF2B5EF4-FFF2-40B4-BE49-F238E27FC236}">
                <a16:creationId xmlns:a16="http://schemas.microsoft.com/office/drawing/2014/main" id="{2663F966-A443-9A40-35C4-1236D23FEBA6}"/>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09F83390-9C0D-65DE-4FBB-C05BAA649E36}"/>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2060688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980E-06F7-F899-1B1A-3B41EA4E81B1}"/>
              </a:ext>
            </a:extLst>
          </p:cNvPr>
          <p:cNvSpPr>
            <a:spLocks noGrp="1"/>
          </p:cNvSpPr>
          <p:nvPr>
            <p:ph type="title"/>
          </p:nvPr>
        </p:nvSpPr>
        <p:spPr>
          <a:xfrm>
            <a:off x="839788" y="365125"/>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22954622-D8D9-AD5D-2A08-5730663D50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B3641A-8A22-9694-317F-9B4E748D8E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17C5B13B-A52B-BF51-F6C9-8900A03902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8C3F3D-A6BE-9CA9-BE31-0284D60BB1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35FD8228-2A48-4AF0-D5E3-3D305395238D}"/>
              </a:ext>
            </a:extLst>
          </p:cNvPr>
          <p:cNvSpPr>
            <a:spLocks noGrp="1"/>
          </p:cNvSpPr>
          <p:nvPr>
            <p:ph type="dt" sz="half" idx="10"/>
          </p:nvPr>
        </p:nvSpPr>
        <p:spPr/>
        <p:txBody>
          <a:bodyPr/>
          <a:lstStyle/>
          <a:p>
            <a:fld id="{9DC08AA6-0FA5-1E47-A822-B48AB6A875A7}" type="datetimeFigureOut">
              <a:rPr lang="en-TH" smtClean="0"/>
              <a:t>06/25/2023</a:t>
            </a:fld>
            <a:endParaRPr lang="en-TH"/>
          </a:p>
        </p:txBody>
      </p:sp>
      <p:sp>
        <p:nvSpPr>
          <p:cNvPr id="8" name="Footer Placeholder 7">
            <a:extLst>
              <a:ext uri="{FF2B5EF4-FFF2-40B4-BE49-F238E27FC236}">
                <a16:creationId xmlns:a16="http://schemas.microsoft.com/office/drawing/2014/main" id="{0B47D5FE-7AEB-7C0C-E01B-D1C3E7CBC510}"/>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FC8B417A-1971-466E-274A-6DD7A1C8043E}"/>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3408538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1A76-5209-66E5-07BF-8549B80B2EEF}"/>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A34D9544-81E4-35DA-3283-3714F34676FF}"/>
              </a:ext>
            </a:extLst>
          </p:cNvPr>
          <p:cNvSpPr>
            <a:spLocks noGrp="1"/>
          </p:cNvSpPr>
          <p:nvPr>
            <p:ph type="dt" sz="half" idx="10"/>
          </p:nvPr>
        </p:nvSpPr>
        <p:spPr/>
        <p:txBody>
          <a:bodyPr/>
          <a:lstStyle/>
          <a:p>
            <a:fld id="{9DC08AA6-0FA5-1E47-A822-B48AB6A875A7}" type="datetimeFigureOut">
              <a:rPr lang="en-TH" smtClean="0"/>
              <a:t>06/25/2023</a:t>
            </a:fld>
            <a:endParaRPr lang="en-TH"/>
          </a:p>
        </p:txBody>
      </p:sp>
      <p:sp>
        <p:nvSpPr>
          <p:cNvPr id="4" name="Footer Placeholder 3">
            <a:extLst>
              <a:ext uri="{FF2B5EF4-FFF2-40B4-BE49-F238E27FC236}">
                <a16:creationId xmlns:a16="http://schemas.microsoft.com/office/drawing/2014/main" id="{C31BCCFD-3472-EB06-673C-349DA20E6EA6}"/>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00E33822-7509-8CF1-47B7-B39BDCCD0BE0}"/>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8762522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657504-29EF-1028-370B-BCEF7CB9FE8C}"/>
              </a:ext>
            </a:extLst>
          </p:cNvPr>
          <p:cNvSpPr>
            <a:spLocks noGrp="1"/>
          </p:cNvSpPr>
          <p:nvPr>
            <p:ph type="dt" sz="half" idx="10"/>
          </p:nvPr>
        </p:nvSpPr>
        <p:spPr/>
        <p:txBody>
          <a:bodyPr/>
          <a:lstStyle/>
          <a:p>
            <a:fld id="{9DC08AA6-0FA5-1E47-A822-B48AB6A875A7}" type="datetimeFigureOut">
              <a:rPr lang="en-TH" smtClean="0"/>
              <a:t>06/25/2023</a:t>
            </a:fld>
            <a:endParaRPr lang="en-TH"/>
          </a:p>
        </p:txBody>
      </p:sp>
      <p:sp>
        <p:nvSpPr>
          <p:cNvPr id="3" name="Footer Placeholder 2">
            <a:extLst>
              <a:ext uri="{FF2B5EF4-FFF2-40B4-BE49-F238E27FC236}">
                <a16:creationId xmlns:a16="http://schemas.microsoft.com/office/drawing/2014/main" id="{021ABB50-5BE2-2DF3-318F-77A7DA6C05F3}"/>
              </a:ext>
            </a:extLst>
          </p:cNvPr>
          <p:cNvSpPr>
            <a:spLocks noGrp="1"/>
          </p:cNvSpPr>
          <p:nvPr>
            <p:ph type="ftr" sz="quarter" idx="11"/>
          </p:nvPr>
        </p:nvSpPr>
        <p:spPr/>
        <p:txBody>
          <a:bodyPr/>
          <a:lstStyle/>
          <a:p>
            <a:endParaRPr lang="en-TH" dirty="0"/>
          </a:p>
        </p:txBody>
      </p:sp>
      <p:sp>
        <p:nvSpPr>
          <p:cNvPr id="4" name="Slide Number Placeholder 3">
            <a:extLst>
              <a:ext uri="{FF2B5EF4-FFF2-40B4-BE49-F238E27FC236}">
                <a16:creationId xmlns:a16="http://schemas.microsoft.com/office/drawing/2014/main" id="{1513BD02-D519-C83E-55DD-3AE1BD9DBF57}"/>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4693300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8FD0-1277-E397-0FE0-02095E455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994EBDA0-DBF2-9A25-7052-AE83FBF953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EBDFE077-D1D3-6650-2180-3407335F7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9825F-1122-2C2D-A337-267131D432B1}"/>
              </a:ext>
            </a:extLst>
          </p:cNvPr>
          <p:cNvSpPr>
            <a:spLocks noGrp="1"/>
          </p:cNvSpPr>
          <p:nvPr>
            <p:ph type="dt" sz="half" idx="10"/>
          </p:nvPr>
        </p:nvSpPr>
        <p:spPr/>
        <p:txBody>
          <a:bodyPr/>
          <a:lstStyle/>
          <a:p>
            <a:fld id="{9DC08AA6-0FA5-1E47-A822-B48AB6A875A7}" type="datetimeFigureOut">
              <a:rPr lang="en-TH" smtClean="0"/>
              <a:t>06/25/2023</a:t>
            </a:fld>
            <a:endParaRPr lang="en-TH"/>
          </a:p>
        </p:txBody>
      </p:sp>
      <p:sp>
        <p:nvSpPr>
          <p:cNvPr id="6" name="Footer Placeholder 5">
            <a:extLst>
              <a:ext uri="{FF2B5EF4-FFF2-40B4-BE49-F238E27FC236}">
                <a16:creationId xmlns:a16="http://schemas.microsoft.com/office/drawing/2014/main" id="{7182BDDE-4177-7D4A-7336-2991F110F03F}"/>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B28ED7DE-E9CA-01A6-545F-4452C80494AB}"/>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3709566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2B9B6-E85B-1A28-A191-D6F3D4596C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F73C8655-E464-7E9D-2323-885C262C45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6276FB81-645A-AD94-879F-3D8EB9F99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7F58C4-63B9-01AC-AF2D-DA687DC70F9D}"/>
              </a:ext>
            </a:extLst>
          </p:cNvPr>
          <p:cNvSpPr>
            <a:spLocks noGrp="1"/>
          </p:cNvSpPr>
          <p:nvPr>
            <p:ph type="dt" sz="half" idx="10"/>
          </p:nvPr>
        </p:nvSpPr>
        <p:spPr/>
        <p:txBody>
          <a:bodyPr/>
          <a:lstStyle/>
          <a:p>
            <a:fld id="{9DC08AA6-0FA5-1E47-A822-B48AB6A875A7}" type="datetimeFigureOut">
              <a:rPr lang="en-TH" smtClean="0"/>
              <a:t>06/25/2023</a:t>
            </a:fld>
            <a:endParaRPr lang="en-TH"/>
          </a:p>
        </p:txBody>
      </p:sp>
      <p:sp>
        <p:nvSpPr>
          <p:cNvPr id="6" name="Footer Placeholder 5">
            <a:extLst>
              <a:ext uri="{FF2B5EF4-FFF2-40B4-BE49-F238E27FC236}">
                <a16:creationId xmlns:a16="http://schemas.microsoft.com/office/drawing/2014/main" id="{CF113EB8-2CDB-CE74-50BC-434E0E45AAB4}"/>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A3ACC789-0A86-BBDE-1AA2-AA897F41AFA9}"/>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3031758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20923-DC36-8555-3C46-215E251923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H"/>
          </a:p>
        </p:txBody>
      </p:sp>
      <p:sp>
        <p:nvSpPr>
          <p:cNvPr id="3" name="Text Placeholder 2">
            <a:extLst>
              <a:ext uri="{FF2B5EF4-FFF2-40B4-BE49-F238E27FC236}">
                <a16:creationId xmlns:a16="http://schemas.microsoft.com/office/drawing/2014/main" id="{ACED8AD9-85FC-852A-E73F-222BCEEEACF5}"/>
              </a:ext>
            </a:extLst>
          </p:cNvPr>
          <p:cNvSpPr>
            <a:spLocks noGrp="1"/>
          </p:cNvSpPr>
          <p:nvPr>
            <p:ph type="body" idx="1"/>
          </p:nvPr>
        </p:nvSpPr>
        <p:spPr>
          <a:xfrm>
            <a:off x="1679944" y="1825625"/>
            <a:ext cx="967385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TH" dirty="0"/>
          </a:p>
        </p:txBody>
      </p:sp>
      <p:sp>
        <p:nvSpPr>
          <p:cNvPr id="4" name="Date Placeholder 3">
            <a:extLst>
              <a:ext uri="{FF2B5EF4-FFF2-40B4-BE49-F238E27FC236}">
                <a16:creationId xmlns:a16="http://schemas.microsoft.com/office/drawing/2014/main" id="{20522D1B-4351-448C-C6CE-879796DBD6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08AA6-0FA5-1E47-A822-B48AB6A875A7}" type="datetimeFigureOut">
              <a:rPr lang="en-TH" smtClean="0"/>
              <a:t>06/25/2023</a:t>
            </a:fld>
            <a:endParaRPr lang="en-TH"/>
          </a:p>
        </p:txBody>
      </p:sp>
      <p:sp>
        <p:nvSpPr>
          <p:cNvPr id="5" name="Footer Placeholder 4">
            <a:extLst>
              <a:ext uri="{FF2B5EF4-FFF2-40B4-BE49-F238E27FC236}">
                <a16:creationId xmlns:a16="http://schemas.microsoft.com/office/drawing/2014/main" id="{37D0F0C2-03DE-C70E-7F98-9EB18AAC57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B0977842-C0C6-D340-FD18-60E6EB905D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F47DF-F2F7-574C-9B75-58C88A041A29}" type="slidenum">
              <a:rPr lang="en-TH" smtClean="0"/>
              <a:t>‹#›</a:t>
            </a:fld>
            <a:endParaRPr lang="en-TH"/>
          </a:p>
        </p:txBody>
      </p:sp>
    </p:spTree>
    <p:extLst>
      <p:ext uri="{BB962C8B-B14F-4D97-AF65-F5344CB8AC3E}">
        <p14:creationId xmlns:p14="http://schemas.microsoft.com/office/powerpoint/2010/main" val="147099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png"/><Relationship Id="rId4" Type="http://schemas.openxmlformats.org/officeDocument/2006/relationships/diagramData" Target="../diagrams/data1.xml"/><Relationship Id="rId9"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aal Lake – The Maritime Review">
            <a:extLst>
              <a:ext uri="{FF2B5EF4-FFF2-40B4-BE49-F238E27FC236}">
                <a16:creationId xmlns:a16="http://schemas.microsoft.com/office/drawing/2014/main" id="{09D6AD5F-F137-1556-E6EF-03317FA438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51" r="21284" b="-2"/>
          <a:stretch/>
        </p:blipFill>
        <p:spPr bwMode="auto">
          <a:xfrm>
            <a:off x="0" y="1"/>
            <a:ext cx="2025570" cy="685800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blipFill dpi="0" rotWithShape="1">
            <a:blip r:embed="rId3">
              <a:alphaModFix amt="45000"/>
            </a:blip>
            <a:srcRect/>
            <a:stretch>
              <a:fillRect/>
            </a:stretch>
          </a:blipFill>
        </p:spPr>
      </p:pic>
      <p:pic>
        <p:nvPicPr>
          <p:cNvPr id="6" name="Picture 5">
            <a:extLst>
              <a:ext uri="{FF2B5EF4-FFF2-40B4-BE49-F238E27FC236}">
                <a16:creationId xmlns:a16="http://schemas.microsoft.com/office/drawing/2014/main" id="{A90D62AF-8345-3DC2-7A36-F8A0B505F679}"/>
              </a:ext>
            </a:extLst>
          </p:cNvPr>
          <p:cNvPicPr>
            <a:picLocks noChangeAspect="1"/>
          </p:cNvPicPr>
          <p:nvPr/>
        </p:nvPicPr>
        <p:blipFill>
          <a:blip r:embed="rId4"/>
          <a:srcRect/>
          <a:stretch>
            <a:fillRect/>
          </a:stretch>
        </p:blipFill>
        <p:spPr>
          <a:xfrm>
            <a:off x="10300591" y="-249942"/>
            <a:ext cx="1749196" cy="1749196"/>
          </a:xfrm>
          <a:prstGeom prst="rect">
            <a:avLst/>
          </a:prstGeom>
        </p:spPr>
      </p:pic>
      <p:pic>
        <p:nvPicPr>
          <p:cNvPr id="7" name="Picture 6">
            <a:extLst>
              <a:ext uri="{FF2B5EF4-FFF2-40B4-BE49-F238E27FC236}">
                <a16:creationId xmlns:a16="http://schemas.microsoft.com/office/drawing/2014/main" id="{F10B634C-F911-58DD-D3D4-EAACDD24ADE0}"/>
              </a:ext>
            </a:extLst>
          </p:cNvPr>
          <p:cNvPicPr>
            <a:picLocks noChangeAspect="1"/>
          </p:cNvPicPr>
          <p:nvPr/>
        </p:nvPicPr>
        <p:blipFill>
          <a:blip r:embed="rId5"/>
          <a:srcRect/>
          <a:stretch>
            <a:fillRect/>
          </a:stretch>
        </p:blipFill>
        <p:spPr>
          <a:xfrm>
            <a:off x="8825926" y="-124870"/>
            <a:ext cx="1749196" cy="1749196"/>
          </a:xfrm>
          <a:prstGeom prst="rect">
            <a:avLst/>
          </a:prstGeom>
        </p:spPr>
      </p:pic>
      <p:pic>
        <p:nvPicPr>
          <p:cNvPr id="8" name="Picture 7">
            <a:extLst>
              <a:ext uri="{FF2B5EF4-FFF2-40B4-BE49-F238E27FC236}">
                <a16:creationId xmlns:a16="http://schemas.microsoft.com/office/drawing/2014/main" id="{302D4A25-7AEF-B263-314A-7A0DFB2DB313}"/>
              </a:ext>
            </a:extLst>
          </p:cNvPr>
          <p:cNvPicPr>
            <a:picLocks noChangeAspect="1"/>
          </p:cNvPicPr>
          <p:nvPr/>
        </p:nvPicPr>
        <p:blipFill>
          <a:blip r:embed="rId6"/>
          <a:srcRect/>
          <a:stretch>
            <a:fillRect/>
          </a:stretch>
        </p:blipFill>
        <p:spPr>
          <a:xfrm>
            <a:off x="7816600" y="0"/>
            <a:ext cx="1295284" cy="1295284"/>
          </a:xfrm>
          <a:prstGeom prst="rect">
            <a:avLst/>
          </a:prstGeom>
        </p:spPr>
      </p:pic>
      <p:sp>
        <p:nvSpPr>
          <p:cNvPr id="9" name="TextBox 8">
            <a:extLst>
              <a:ext uri="{FF2B5EF4-FFF2-40B4-BE49-F238E27FC236}">
                <a16:creationId xmlns:a16="http://schemas.microsoft.com/office/drawing/2014/main" id="{2A6D27B6-0152-4307-2D9E-0F2539E775BB}"/>
              </a:ext>
            </a:extLst>
          </p:cNvPr>
          <p:cNvSpPr txBox="1"/>
          <p:nvPr/>
        </p:nvSpPr>
        <p:spPr>
          <a:xfrm>
            <a:off x="1749658" y="5454416"/>
            <a:ext cx="10442341" cy="589905"/>
          </a:xfrm>
          <a:prstGeom prst="rect">
            <a:avLst/>
          </a:prstGeom>
        </p:spPr>
        <p:txBody>
          <a:bodyPr wrap="square" lIns="0" tIns="0" rIns="0" bIns="0" rtlCol="0" anchor="t">
            <a:spAutoFit/>
          </a:bodyPr>
          <a:lstStyle/>
          <a:p>
            <a:pPr algn="ctr">
              <a:lnSpc>
                <a:spcPts val="2300"/>
              </a:lnSpc>
              <a:spcBef>
                <a:spcPct val="0"/>
              </a:spcBef>
            </a:pPr>
            <a:r>
              <a:rPr lang="en-US" sz="2200" dirty="0">
                <a:latin typeface="Arial Bold"/>
              </a:rPr>
              <a:t>The 20th International Joint Conference on Computer Science and Software Engineering</a:t>
            </a:r>
          </a:p>
        </p:txBody>
      </p:sp>
      <p:sp>
        <p:nvSpPr>
          <p:cNvPr id="12" name="TextBox 11">
            <a:extLst>
              <a:ext uri="{FF2B5EF4-FFF2-40B4-BE49-F238E27FC236}">
                <a16:creationId xmlns:a16="http://schemas.microsoft.com/office/drawing/2014/main" id="{8D3644EF-9C72-6F0F-1487-5457E76EF35E}"/>
              </a:ext>
            </a:extLst>
          </p:cNvPr>
          <p:cNvSpPr txBox="1"/>
          <p:nvPr/>
        </p:nvSpPr>
        <p:spPr>
          <a:xfrm>
            <a:off x="1822155" y="6106539"/>
            <a:ext cx="8958248" cy="707886"/>
          </a:xfrm>
          <a:prstGeom prst="rect">
            <a:avLst/>
          </a:prstGeom>
        </p:spPr>
        <p:txBody>
          <a:bodyPr lIns="0" tIns="0" rIns="0" bIns="0" rtlCol="0" anchor="t">
            <a:spAutoFit/>
          </a:bodyPr>
          <a:lstStyle/>
          <a:p>
            <a:pPr algn="ctr">
              <a:spcBef>
                <a:spcPct val="0"/>
              </a:spcBef>
            </a:pPr>
            <a:r>
              <a:rPr lang="en-US" sz="2300" dirty="0">
                <a:latin typeface="Arial Bold"/>
              </a:rPr>
              <a:t>28</a:t>
            </a:r>
            <a:r>
              <a:rPr lang="en-US" sz="2300" baseline="30000" dirty="0">
                <a:latin typeface="Arial Bold"/>
              </a:rPr>
              <a:t>th</a:t>
            </a:r>
            <a:r>
              <a:rPr lang="en-US" sz="2300" dirty="0">
                <a:latin typeface="Arial Bold"/>
              </a:rPr>
              <a:t> June-1</a:t>
            </a:r>
            <a:r>
              <a:rPr lang="en-US" sz="2300" baseline="30000" dirty="0">
                <a:latin typeface="Arial Bold"/>
              </a:rPr>
              <a:t>st</a:t>
            </a:r>
            <a:r>
              <a:rPr lang="en-US" sz="2300" dirty="0">
                <a:latin typeface="Arial Bold"/>
              </a:rPr>
              <a:t> July 2023</a:t>
            </a:r>
          </a:p>
          <a:p>
            <a:pPr algn="ctr"/>
            <a:r>
              <a:rPr lang="en-US" sz="2300" dirty="0" err="1">
                <a:latin typeface="Arial Bold"/>
              </a:rPr>
              <a:t>Naresuan</a:t>
            </a:r>
            <a:r>
              <a:rPr lang="en-US" sz="2300" dirty="0">
                <a:latin typeface="Arial Bold"/>
              </a:rPr>
              <a:t> University </a:t>
            </a:r>
            <a:r>
              <a:rPr lang="en-US" sz="2300" dirty="0" err="1">
                <a:latin typeface="Arial Bold"/>
              </a:rPr>
              <a:t>Phitsanulok</a:t>
            </a:r>
            <a:r>
              <a:rPr lang="en-US" sz="2300" dirty="0">
                <a:latin typeface="Arial Bold"/>
              </a:rPr>
              <a:t>, THAILAND</a:t>
            </a:r>
          </a:p>
        </p:txBody>
      </p:sp>
      <p:sp>
        <p:nvSpPr>
          <p:cNvPr id="2" name="TextBox 1">
            <a:extLst>
              <a:ext uri="{FF2B5EF4-FFF2-40B4-BE49-F238E27FC236}">
                <a16:creationId xmlns:a16="http://schemas.microsoft.com/office/drawing/2014/main" id="{8AF4669A-D706-B66D-4988-3CFD4829E7FB}"/>
              </a:ext>
            </a:extLst>
          </p:cNvPr>
          <p:cNvSpPr txBox="1"/>
          <p:nvPr/>
        </p:nvSpPr>
        <p:spPr>
          <a:xfrm>
            <a:off x="1659013" y="3190475"/>
            <a:ext cx="10623630" cy="735779"/>
          </a:xfrm>
          <a:prstGeom prst="rect">
            <a:avLst/>
          </a:prstGeom>
        </p:spPr>
        <p:txBody>
          <a:bodyPr wrap="square" lIns="0" tIns="0" rIns="0" bIns="0" rtlCol="0" anchor="t">
            <a:spAutoFit/>
          </a:bodyPr>
          <a:lstStyle/>
          <a:p>
            <a:pPr algn="ctr">
              <a:lnSpc>
                <a:spcPts val="6826"/>
              </a:lnSpc>
            </a:pPr>
            <a:r>
              <a:rPr lang="en-PH" sz="2600" b="1" dirty="0">
                <a:solidFill>
                  <a:schemeClr val="accent2"/>
                </a:solidFill>
                <a:effectLst/>
                <a:latin typeface="Arial Bold" panose="020B0704020202020204" pitchFamily="34" charset="0"/>
                <a:ea typeface="Calibri" panose="020F0502020204030204" pitchFamily="34" charset="0"/>
                <a:cs typeface="Arial Bold" panose="020B0704020202020204" pitchFamily="34" charset="0"/>
              </a:rPr>
              <a:t>Michelle C. Tanega</a:t>
            </a:r>
            <a:r>
              <a:rPr lang="en-PH" sz="2600" b="1" baseline="30000" dirty="0">
                <a:solidFill>
                  <a:schemeClr val="accent2"/>
                </a:solidFill>
                <a:effectLst/>
                <a:latin typeface="Arial Bold" panose="020B0704020202020204" pitchFamily="34" charset="0"/>
                <a:ea typeface="Calibri" panose="020F0502020204030204" pitchFamily="34" charset="0"/>
                <a:cs typeface="Arial Bold" panose="020B0704020202020204" pitchFamily="34" charset="0"/>
              </a:rPr>
              <a:t>1</a:t>
            </a:r>
            <a:r>
              <a:rPr lang="en-PH" sz="2600" b="1" dirty="0">
                <a:solidFill>
                  <a:schemeClr val="accent2"/>
                </a:solidFill>
                <a:effectLst/>
                <a:latin typeface="Arial Bold" panose="020B0704020202020204" pitchFamily="34" charset="0"/>
                <a:ea typeface="Calibri" panose="020F0502020204030204" pitchFamily="34" charset="0"/>
                <a:cs typeface="Arial Bold" panose="020B0704020202020204" pitchFamily="34" charset="0"/>
              </a:rPr>
              <a:t>, </a:t>
            </a:r>
            <a:r>
              <a:rPr lang="en-PH" sz="2600" b="1" dirty="0" err="1">
                <a:solidFill>
                  <a:schemeClr val="accent2"/>
                </a:solidFill>
                <a:effectLst/>
                <a:latin typeface="Arial Bold" panose="020B0704020202020204" pitchFamily="34" charset="0"/>
                <a:ea typeface="Calibri" panose="020F0502020204030204" pitchFamily="34" charset="0"/>
                <a:cs typeface="Arial Bold" panose="020B0704020202020204" pitchFamily="34" charset="0"/>
              </a:rPr>
              <a:t>Arnel</a:t>
            </a:r>
            <a:r>
              <a:rPr lang="en-PH" sz="2600" b="1" dirty="0">
                <a:solidFill>
                  <a:schemeClr val="accent2"/>
                </a:solidFill>
                <a:effectLst/>
                <a:latin typeface="Arial Bold" panose="020B0704020202020204" pitchFamily="34" charset="0"/>
                <a:ea typeface="Calibri" panose="020F0502020204030204" pitchFamily="34" charset="0"/>
                <a:cs typeface="Arial Bold" panose="020B0704020202020204" pitchFamily="34" charset="0"/>
              </a:rPr>
              <a:t> C. Fajardo</a:t>
            </a:r>
            <a:r>
              <a:rPr lang="en-PH" sz="2600" b="1" baseline="30000" dirty="0">
                <a:solidFill>
                  <a:schemeClr val="accent2"/>
                </a:solidFill>
                <a:effectLst/>
                <a:latin typeface="Arial Bold" panose="020B0704020202020204" pitchFamily="34" charset="0"/>
                <a:ea typeface="Calibri" panose="020F0502020204030204" pitchFamily="34" charset="0"/>
                <a:cs typeface="Arial Bold" panose="020B0704020202020204" pitchFamily="34" charset="0"/>
              </a:rPr>
              <a:t>2</a:t>
            </a:r>
            <a:r>
              <a:rPr lang="en-PH" sz="2600" b="1" dirty="0">
                <a:solidFill>
                  <a:schemeClr val="accent2"/>
                </a:solidFill>
                <a:effectLst/>
                <a:latin typeface="Arial Bold" panose="020B0704020202020204" pitchFamily="34" charset="0"/>
                <a:ea typeface="Calibri" panose="020F0502020204030204" pitchFamily="34" charset="0"/>
                <a:cs typeface="Arial Bold" panose="020B0704020202020204" pitchFamily="34" charset="0"/>
              </a:rPr>
              <a:t>, and </a:t>
            </a:r>
            <a:r>
              <a:rPr lang="en-PH" sz="2600" b="1" dirty="0" err="1">
                <a:solidFill>
                  <a:schemeClr val="accent2"/>
                </a:solidFill>
                <a:effectLst/>
                <a:latin typeface="Arial Bold" panose="020B0704020202020204" pitchFamily="34" charset="0"/>
                <a:ea typeface="Calibri" panose="020F0502020204030204" pitchFamily="34" charset="0"/>
                <a:cs typeface="Arial Bold" panose="020B0704020202020204" pitchFamily="34" charset="0"/>
              </a:rPr>
              <a:t>Jomel</a:t>
            </a:r>
            <a:r>
              <a:rPr lang="en-PH" sz="2600" b="1" dirty="0">
                <a:solidFill>
                  <a:schemeClr val="accent2"/>
                </a:solidFill>
                <a:effectLst/>
                <a:latin typeface="Arial Bold" panose="020B0704020202020204" pitchFamily="34" charset="0"/>
                <a:ea typeface="Calibri" panose="020F0502020204030204" pitchFamily="34" charset="0"/>
                <a:cs typeface="Arial Bold" panose="020B0704020202020204" pitchFamily="34" charset="0"/>
              </a:rPr>
              <a:t> S. Limbago</a:t>
            </a:r>
            <a:r>
              <a:rPr lang="en-PH" sz="2600" b="1" baseline="30000" dirty="0">
                <a:solidFill>
                  <a:schemeClr val="accent2"/>
                </a:solidFill>
                <a:effectLst/>
                <a:latin typeface="Arial Bold" panose="020B0704020202020204" pitchFamily="34" charset="0"/>
                <a:ea typeface="Calibri" panose="020F0502020204030204" pitchFamily="34" charset="0"/>
                <a:cs typeface="Arial Bold" panose="020B0704020202020204" pitchFamily="34" charset="0"/>
              </a:rPr>
              <a:t>3</a:t>
            </a:r>
            <a:endParaRPr lang="en-US" sz="2600" b="1" dirty="0">
              <a:solidFill>
                <a:schemeClr val="accent2"/>
              </a:solidFill>
              <a:latin typeface="Arial Bold" panose="020B0704020202020204" pitchFamily="34" charset="0"/>
              <a:cs typeface="Arial Bold" panose="020B0704020202020204" pitchFamily="34" charset="0"/>
            </a:endParaRPr>
          </a:p>
        </p:txBody>
      </p:sp>
      <p:sp>
        <p:nvSpPr>
          <p:cNvPr id="37" name="TextBox 36">
            <a:extLst>
              <a:ext uri="{FF2B5EF4-FFF2-40B4-BE49-F238E27FC236}">
                <a16:creationId xmlns:a16="http://schemas.microsoft.com/office/drawing/2014/main" id="{BD9DE2AA-36B9-C071-C829-5AAFF12A72E1}"/>
              </a:ext>
            </a:extLst>
          </p:cNvPr>
          <p:cNvSpPr txBox="1"/>
          <p:nvPr/>
        </p:nvSpPr>
        <p:spPr>
          <a:xfrm>
            <a:off x="1822155" y="1420155"/>
            <a:ext cx="10050297" cy="1708102"/>
          </a:xfrm>
          <a:custGeom>
            <a:avLst/>
            <a:gdLst/>
            <a:ahLst/>
            <a:cxnLst/>
            <a:rect l="l" t="t" r="r" b="b"/>
            <a:pathLst>
              <a:path w="10815348" h="1083366">
                <a:moveTo>
                  <a:pt x="7010107" y="851413"/>
                </a:moveTo>
                <a:cubicBezTo>
                  <a:pt x="7001233" y="854371"/>
                  <a:pt x="6987183" y="857904"/>
                  <a:pt x="6967956" y="862012"/>
                </a:cubicBezTo>
                <a:cubicBezTo>
                  <a:pt x="6948729" y="866121"/>
                  <a:pt x="6936158" y="870147"/>
                  <a:pt x="6930242" y="874091"/>
                </a:cubicBezTo>
                <a:cubicBezTo>
                  <a:pt x="6921203" y="880499"/>
                  <a:pt x="6916685" y="888634"/>
                  <a:pt x="6916685" y="898494"/>
                </a:cubicBezTo>
                <a:cubicBezTo>
                  <a:pt x="6916685" y="908189"/>
                  <a:pt x="6920300" y="916570"/>
                  <a:pt x="6927530" y="923636"/>
                </a:cubicBezTo>
                <a:cubicBezTo>
                  <a:pt x="6934761" y="930703"/>
                  <a:pt x="6943964" y="934236"/>
                  <a:pt x="6955138" y="934236"/>
                </a:cubicBezTo>
                <a:cubicBezTo>
                  <a:pt x="6967627" y="934236"/>
                  <a:pt x="6979541" y="930128"/>
                  <a:pt x="6990880" y="921911"/>
                </a:cubicBezTo>
                <a:cubicBezTo>
                  <a:pt x="6999261" y="915666"/>
                  <a:pt x="7004766" y="908025"/>
                  <a:pt x="7007395" y="898987"/>
                </a:cubicBezTo>
                <a:cubicBezTo>
                  <a:pt x="7009203" y="893071"/>
                  <a:pt x="7010107" y="881814"/>
                  <a:pt x="7010107" y="865217"/>
                </a:cubicBezTo>
                <a:close/>
                <a:moveTo>
                  <a:pt x="5448007" y="851413"/>
                </a:moveTo>
                <a:cubicBezTo>
                  <a:pt x="5439133" y="854371"/>
                  <a:pt x="5425083" y="857904"/>
                  <a:pt x="5405856" y="862012"/>
                </a:cubicBezTo>
                <a:cubicBezTo>
                  <a:pt x="5386629" y="866121"/>
                  <a:pt x="5374058" y="870147"/>
                  <a:pt x="5368142" y="874091"/>
                </a:cubicBezTo>
                <a:cubicBezTo>
                  <a:pt x="5359104" y="880499"/>
                  <a:pt x="5354585" y="888634"/>
                  <a:pt x="5354585" y="898494"/>
                </a:cubicBezTo>
                <a:cubicBezTo>
                  <a:pt x="5354585" y="908189"/>
                  <a:pt x="5358200" y="916570"/>
                  <a:pt x="5365431" y="923636"/>
                </a:cubicBezTo>
                <a:cubicBezTo>
                  <a:pt x="5372662" y="930703"/>
                  <a:pt x="5381863" y="934236"/>
                  <a:pt x="5393038" y="934236"/>
                </a:cubicBezTo>
                <a:cubicBezTo>
                  <a:pt x="5405527" y="934236"/>
                  <a:pt x="5417441" y="930128"/>
                  <a:pt x="5428780" y="921911"/>
                </a:cubicBezTo>
                <a:cubicBezTo>
                  <a:pt x="5437161" y="915666"/>
                  <a:pt x="5442667" y="908025"/>
                  <a:pt x="5445295" y="898987"/>
                </a:cubicBezTo>
                <a:cubicBezTo>
                  <a:pt x="5447104" y="893071"/>
                  <a:pt x="5448007" y="881814"/>
                  <a:pt x="5448007" y="865217"/>
                </a:cubicBezTo>
                <a:close/>
                <a:moveTo>
                  <a:pt x="3238207" y="851413"/>
                </a:moveTo>
                <a:cubicBezTo>
                  <a:pt x="3229333" y="854371"/>
                  <a:pt x="3215283" y="857904"/>
                  <a:pt x="3196056" y="862012"/>
                </a:cubicBezTo>
                <a:cubicBezTo>
                  <a:pt x="3176829" y="866121"/>
                  <a:pt x="3164258" y="870147"/>
                  <a:pt x="3158342" y="874091"/>
                </a:cubicBezTo>
                <a:cubicBezTo>
                  <a:pt x="3149304" y="880499"/>
                  <a:pt x="3144785" y="888634"/>
                  <a:pt x="3144785" y="898494"/>
                </a:cubicBezTo>
                <a:cubicBezTo>
                  <a:pt x="3144785" y="908189"/>
                  <a:pt x="3148400" y="916570"/>
                  <a:pt x="3155631" y="923636"/>
                </a:cubicBezTo>
                <a:cubicBezTo>
                  <a:pt x="3162861" y="930703"/>
                  <a:pt x="3172063" y="934236"/>
                  <a:pt x="3183238" y="934236"/>
                </a:cubicBezTo>
                <a:cubicBezTo>
                  <a:pt x="3195728" y="934236"/>
                  <a:pt x="3207641" y="930128"/>
                  <a:pt x="3218980" y="921911"/>
                </a:cubicBezTo>
                <a:cubicBezTo>
                  <a:pt x="3227361" y="915666"/>
                  <a:pt x="3232867" y="908025"/>
                  <a:pt x="3235495" y="898987"/>
                </a:cubicBezTo>
                <a:cubicBezTo>
                  <a:pt x="3237303" y="893071"/>
                  <a:pt x="3238207" y="881814"/>
                  <a:pt x="3238207" y="865217"/>
                </a:cubicBezTo>
                <a:close/>
                <a:moveTo>
                  <a:pt x="914107" y="851413"/>
                </a:moveTo>
                <a:cubicBezTo>
                  <a:pt x="905233" y="854371"/>
                  <a:pt x="891183" y="857904"/>
                  <a:pt x="871956" y="862012"/>
                </a:cubicBezTo>
                <a:cubicBezTo>
                  <a:pt x="852729" y="866121"/>
                  <a:pt x="840158" y="870147"/>
                  <a:pt x="834242" y="874091"/>
                </a:cubicBezTo>
                <a:cubicBezTo>
                  <a:pt x="825204" y="880499"/>
                  <a:pt x="820685" y="888634"/>
                  <a:pt x="820685" y="898494"/>
                </a:cubicBezTo>
                <a:cubicBezTo>
                  <a:pt x="820685" y="908189"/>
                  <a:pt x="824300" y="916570"/>
                  <a:pt x="831531" y="923636"/>
                </a:cubicBezTo>
                <a:cubicBezTo>
                  <a:pt x="838761" y="930703"/>
                  <a:pt x="847964" y="934236"/>
                  <a:pt x="859138" y="934236"/>
                </a:cubicBezTo>
                <a:cubicBezTo>
                  <a:pt x="871627" y="934236"/>
                  <a:pt x="883542" y="930128"/>
                  <a:pt x="894880" y="921911"/>
                </a:cubicBezTo>
                <a:cubicBezTo>
                  <a:pt x="903261" y="915666"/>
                  <a:pt x="908766" y="908025"/>
                  <a:pt x="911396" y="898987"/>
                </a:cubicBezTo>
                <a:cubicBezTo>
                  <a:pt x="913203" y="893071"/>
                  <a:pt x="914107" y="881814"/>
                  <a:pt x="914107" y="865217"/>
                </a:cubicBezTo>
                <a:close/>
                <a:moveTo>
                  <a:pt x="9146891" y="765879"/>
                </a:moveTo>
                <a:cubicBezTo>
                  <a:pt x="9128816" y="765879"/>
                  <a:pt x="9113614" y="772780"/>
                  <a:pt x="9101290" y="786584"/>
                </a:cubicBezTo>
                <a:cubicBezTo>
                  <a:pt x="9088965" y="800388"/>
                  <a:pt x="9082802" y="820272"/>
                  <a:pt x="9082802" y="846236"/>
                </a:cubicBezTo>
                <a:cubicBezTo>
                  <a:pt x="9082802" y="872201"/>
                  <a:pt x="9088965" y="892085"/>
                  <a:pt x="9101290" y="905889"/>
                </a:cubicBezTo>
                <a:cubicBezTo>
                  <a:pt x="9113614" y="919692"/>
                  <a:pt x="9128816" y="926594"/>
                  <a:pt x="9146891" y="926594"/>
                </a:cubicBezTo>
                <a:cubicBezTo>
                  <a:pt x="9164969" y="926594"/>
                  <a:pt x="9180129" y="919692"/>
                  <a:pt x="9192370" y="905889"/>
                </a:cubicBezTo>
                <a:cubicBezTo>
                  <a:pt x="9204613" y="892085"/>
                  <a:pt x="9210734" y="872036"/>
                  <a:pt x="9210734" y="845743"/>
                </a:cubicBezTo>
                <a:cubicBezTo>
                  <a:pt x="9210734" y="820108"/>
                  <a:pt x="9204613" y="800388"/>
                  <a:pt x="9192370" y="786584"/>
                </a:cubicBezTo>
                <a:cubicBezTo>
                  <a:pt x="9180129" y="772780"/>
                  <a:pt x="9164969" y="765879"/>
                  <a:pt x="9146891" y="765879"/>
                </a:cubicBezTo>
                <a:close/>
                <a:moveTo>
                  <a:pt x="7575268" y="765879"/>
                </a:moveTo>
                <a:cubicBezTo>
                  <a:pt x="7557191" y="765879"/>
                  <a:pt x="7541991" y="772780"/>
                  <a:pt x="7529666" y="786584"/>
                </a:cubicBezTo>
                <a:cubicBezTo>
                  <a:pt x="7517341" y="800388"/>
                  <a:pt x="7511178" y="820272"/>
                  <a:pt x="7511178" y="846236"/>
                </a:cubicBezTo>
                <a:cubicBezTo>
                  <a:pt x="7511178" y="872201"/>
                  <a:pt x="7517341" y="892085"/>
                  <a:pt x="7529666" y="905889"/>
                </a:cubicBezTo>
                <a:cubicBezTo>
                  <a:pt x="7541991" y="919692"/>
                  <a:pt x="7557191" y="926594"/>
                  <a:pt x="7575268" y="926594"/>
                </a:cubicBezTo>
                <a:cubicBezTo>
                  <a:pt x="7593343" y="926594"/>
                  <a:pt x="7608503" y="919692"/>
                  <a:pt x="7620746" y="905889"/>
                </a:cubicBezTo>
                <a:cubicBezTo>
                  <a:pt x="7632988" y="892085"/>
                  <a:pt x="7639110" y="872036"/>
                  <a:pt x="7639110" y="845743"/>
                </a:cubicBezTo>
                <a:cubicBezTo>
                  <a:pt x="7639110" y="820108"/>
                  <a:pt x="7632988" y="800388"/>
                  <a:pt x="7620746" y="786584"/>
                </a:cubicBezTo>
                <a:cubicBezTo>
                  <a:pt x="7608503" y="772780"/>
                  <a:pt x="7593343" y="765879"/>
                  <a:pt x="7575268" y="765879"/>
                </a:cubicBezTo>
                <a:close/>
                <a:moveTo>
                  <a:pt x="8835684" y="762428"/>
                </a:moveTo>
                <a:cubicBezTo>
                  <a:pt x="8819086" y="762428"/>
                  <a:pt x="8805405" y="768878"/>
                  <a:pt x="8794642" y="781778"/>
                </a:cubicBezTo>
                <a:cubicBezTo>
                  <a:pt x="8783878" y="794678"/>
                  <a:pt x="8778496" y="814356"/>
                  <a:pt x="8778496" y="840814"/>
                </a:cubicBezTo>
                <a:cubicBezTo>
                  <a:pt x="8778496" y="868585"/>
                  <a:pt x="8783879" y="888921"/>
                  <a:pt x="8794642" y="901821"/>
                </a:cubicBezTo>
                <a:cubicBezTo>
                  <a:pt x="8805405" y="914721"/>
                  <a:pt x="8818675" y="921171"/>
                  <a:pt x="8834451" y="921171"/>
                </a:cubicBezTo>
                <a:cubicBezTo>
                  <a:pt x="8851377" y="921171"/>
                  <a:pt x="8865674" y="914557"/>
                  <a:pt x="8877342" y="901328"/>
                </a:cubicBezTo>
                <a:cubicBezTo>
                  <a:pt x="8889008" y="888100"/>
                  <a:pt x="8894843" y="868503"/>
                  <a:pt x="8894843" y="842539"/>
                </a:cubicBezTo>
                <a:cubicBezTo>
                  <a:pt x="8894843" y="815424"/>
                  <a:pt x="8889256" y="795294"/>
                  <a:pt x="8878081" y="782147"/>
                </a:cubicBezTo>
                <a:cubicBezTo>
                  <a:pt x="8866906" y="769001"/>
                  <a:pt x="8852774" y="762428"/>
                  <a:pt x="8835684" y="762428"/>
                </a:cubicBezTo>
                <a:close/>
                <a:moveTo>
                  <a:pt x="4435134" y="762428"/>
                </a:moveTo>
                <a:cubicBezTo>
                  <a:pt x="4418537" y="762428"/>
                  <a:pt x="4404856" y="768878"/>
                  <a:pt x="4394092" y="781778"/>
                </a:cubicBezTo>
                <a:cubicBezTo>
                  <a:pt x="4383329" y="794678"/>
                  <a:pt x="4377947" y="814356"/>
                  <a:pt x="4377947" y="840814"/>
                </a:cubicBezTo>
                <a:cubicBezTo>
                  <a:pt x="4377947" y="868585"/>
                  <a:pt x="4383329" y="888921"/>
                  <a:pt x="4394092" y="901821"/>
                </a:cubicBezTo>
                <a:cubicBezTo>
                  <a:pt x="4404856" y="914721"/>
                  <a:pt x="4418126" y="921171"/>
                  <a:pt x="4433901" y="921171"/>
                </a:cubicBezTo>
                <a:cubicBezTo>
                  <a:pt x="4450828" y="921171"/>
                  <a:pt x="4465125" y="914557"/>
                  <a:pt x="4476792" y="901328"/>
                </a:cubicBezTo>
                <a:cubicBezTo>
                  <a:pt x="4488459" y="888100"/>
                  <a:pt x="4494293" y="868503"/>
                  <a:pt x="4494293" y="842539"/>
                </a:cubicBezTo>
                <a:cubicBezTo>
                  <a:pt x="4494293" y="815424"/>
                  <a:pt x="4488706" y="795294"/>
                  <a:pt x="4477531" y="782147"/>
                </a:cubicBezTo>
                <a:cubicBezTo>
                  <a:pt x="4466357" y="769001"/>
                  <a:pt x="4452225" y="762428"/>
                  <a:pt x="4435134" y="762428"/>
                </a:cubicBezTo>
                <a:close/>
                <a:moveTo>
                  <a:pt x="2921557" y="762428"/>
                </a:moveTo>
                <a:cubicBezTo>
                  <a:pt x="2906438" y="762428"/>
                  <a:pt x="2893949" y="767933"/>
                  <a:pt x="2884089" y="778943"/>
                </a:cubicBezTo>
                <a:cubicBezTo>
                  <a:pt x="2874230" y="789953"/>
                  <a:pt x="2869382" y="804907"/>
                  <a:pt x="2869546" y="823805"/>
                </a:cubicBezTo>
                <a:lnTo>
                  <a:pt x="2973074" y="823805"/>
                </a:lnTo>
                <a:cubicBezTo>
                  <a:pt x="2972581" y="803757"/>
                  <a:pt x="2967405" y="788515"/>
                  <a:pt x="2957545" y="778080"/>
                </a:cubicBezTo>
                <a:cubicBezTo>
                  <a:pt x="2947685" y="767645"/>
                  <a:pt x="2935689" y="762428"/>
                  <a:pt x="2921557" y="762428"/>
                </a:cubicBezTo>
                <a:close/>
                <a:moveTo>
                  <a:pt x="2178607" y="762428"/>
                </a:moveTo>
                <a:cubicBezTo>
                  <a:pt x="2163488" y="762428"/>
                  <a:pt x="2150999" y="767933"/>
                  <a:pt x="2141140" y="778943"/>
                </a:cubicBezTo>
                <a:cubicBezTo>
                  <a:pt x="2131279" y="789953"/>
                  <a:pt x="2126432" y="804907"/>
                  <a:pt x="2126596" y="823805"/>
                </a:cubicBezTo>
                <a:lnTo>
                  <a:pt x="2230125" y="823805"/>
                </a:lnTo>
                <a:cubicBezTo>
                  <a:pt x="2229632" y="803757"/>
                  <a:pt x="2224455" y="788515"/>
                  <a:pt x="2214596" y="778080"/>
                </a:cubicBezTo>
                <a:cubicBezTo>
                  <a:pt x="2204736" y="767645"/>
                  <a:pt x="2192739" y="762428"/>
                  <a:pt x="2178607" y="762428"/>
                </a:cubicBezTo>
                <a:close/>
                <a:moveTo>
                  <a:pt x="9532659" y="715347"/>
                </a:moveTo>
                <a:lnTo>
                  <a:pt x="9601924" y="715347"/>
                </a:lnTo>
                <a:lnTo>
                  <a:pt x="9601924" y="977126"/>
                </a:lnTo>
                <a:lnTo>
                  <a:pt x="9532659" y="977126"/>
                </a:lnTo>
                <a:close/>
                <a:moveTo>
                  <a:pt x="7313335" y="715347"/>
                </a:moveTo>
                <a:lnTo>
                  <a:pt x="7382600" y="715347"/>
                </a:lnTo>
                <a:lnTo>
                  <a:pt x="7382600" y="977126"/>
                </a:lnTo>
                <a:lnTo>
                  <a:pt x="7313335" y="977126"/>
                </a:lnTo>
                <a:close/>
                <a:moveTo>
                  <a:pt x="6446560" y="715347"/>
                </a:moveTo>
                <a:lnTo>
                  <a:pt x="6515825" y="715347"/>
                </a:lnTo>
                <a:lnTo>
                  <a:pt x="6515825" y="977126"/>
                </a:lnTo>
                <a:lnTo>
                  <a:pt x="6446560" y="977126"/>
                </a:lnTo>
                <a:close/>
                <a:moveTo>
                  <a:pt x="6132235" y="715347"/>
                </a:moveTo>
                <a:lnTo>
                  <a:pt x="6201500" y="715347"/>
                </a:lnTo>
                <a:lnTo>
                  <a:pt x="6201500" y="977126"/>
                </a:lnTo>
                <a:lnTo>
                  <a:pt x="6132235" y="977126"/>
                </a:lnTo>
                <a:close/>
                <a:moveTo>
                  <a:pt x="3874810" y="715347"/>
                </a:moveTo>
                <a:lnTo>
                  <a:pt x="3944076" y="715347"/>
                </a:lnTo>
                <a:lnTo>
                  <a:pt x="3944076" y="977126"/>
                </a:lnTo>
                <a:lnTo>
                  <a:pt x="3874810" y="977126"/>
                </a:lnTo>
                <a:close/>
                <a:moveTo>
                  <a:pt x="1626910" y="715347"/>
                </a:moveTo>
                <a:lnTo>
                  <a:pt x="1696176" y="715347"/>
                </a:lnTo>
                <a:lnTo>
                  <a:pt x="1696176" y="977126"/>
                </a:lnTo>
                <a:lnTo>
                  <a:pt x="1626910" y="977126"/>
                </a:lnTo>
                <a:close/>
                <a:moveTo>
                  <a:pt x="10292041" y="709431"/>
                </a:moveTo>
                <a:cubicBezTo>
                  <a:pt x="10308803" y="709431"/>
                  <a:pt x="10323346" y="712882"/>
                  <a:pt x="10335671" y="719784"/>
                </a:cubicBezTo>
                <a:cubicBezTo>
                  <a:pt x="10347996" y="726686"/>
                  <a:pt x="10358102" y="737121"/>
                  <a:pt x="10365990" y="751089"/>
                </a:cubicBezTo>
                <a:cubicBezTo>
                  <a:pt x="10377493" y="737121"/>
                  <a:pt x="10389900" y="726686"/>
                  <a:pt x="10403211" y="719784"/>
                </a:cubicBezTo>
                <a:cubicBezTo>
                  <a:pt x="10416522" y="712882"/>
                  <a:pt x="10430736" y="709431"/>
                  <a:pt x="10445855" y="709431"/>
                </a:cubicBezTo>
                <a:cubicBezTo>
                  <a:pt x="10465082" y="709431"/>
                  <a:pt x="10481351" y="713334"/>
                  <a:pt x="10494661" y="721139"/>
                </a:cubicBezTo>
                <a:cubicBezTo>
                  <a:pt x="10507972" y="728945"/>
                  <a:pt x="10517915" y="740407"/>
                  <a:pt x="10524488" y="755526"/>
                </a:cubicBezTo>
                <a:cubicBezTo>
                  <a:pt x="10529252" y="766700"/>
                  <a:pt x="10531636" y="784777"/>
                  <a:pt x="10531636" y="809755"/>
                </a:cubicBezTo>
                <a:lnTo>
                  <a:pt x="10531636" y="977126"/>
                </a:lnTo>
                <a:lnTo>
                  <a:pt x="10462370" y="977126"/>
                </a:lnTo>
                <a:lnTo>
                  <a:pt x="10462370" y="827503"/>
                </a:lnTo>
                <a:cubicBezTo>
                  <a:pt x="10462370" y="801538"/>
                  <a:pt x="10459988" y="784777"/>
                  <a:pt x="10455222" y="777217"/>
                </a:cubicBezTo>
                <a:cubicBezTo>
                  <a:pt x="10448813" y="767358"/>
                  <a:pt x="10438953" y="762428"/>
                  <a:pt x="10425642" y="762428"/>
                </a:cubicBezTo>
                <a:cubicBezTo>
                  <a:pt x="10415946" y="762428"/>
                  <a:pt x="10406826" y="765386"/>
                  <a:pt x="10398281" y="771302"/>
                </a:cubicBezTo>
                <a:cubicBezTo>
                  <a:pt x="10389735" y="777217"/>
                  <a:pt x="10383574" y="785886"/>
                  <a:pt x="10379794" y="797307"/>
                </a:cubicBezTo>
                <a:cubicBezTo>
                  <a:pt x="10376014" y="808728"/>
                  <a:pt x="10374125" y="826763"/>
                  <a:pt x="10374125" y="851413"/>
                </a:cubicBezTo>
                <a:lnTo>
                  <a:pt x="10374125" y="977126"/>
                </a:lnTo>
                <a:lnTo>
                  <a:pt x="10304859" y="977126"/>
                </a:lnTo>
                <a:lnTo>
                  <a:pt x="10304859" y="833665"/>
                </a:lnTo>
                <a:cubicBezTo>
                  <a:pt x="10304859" y="808194"/>
                  <a:pt x="10303627" y="791761"/>
                  <a:pt x="10301162" y="784366"/>
                </a:cubicBezTo>
                <a:cubicBezTo>
                  <a:pt x="10298697" y="776971"/>
                  <a:pt x="10294876" y="771466"/>
                  <a:pt x="10289700" y="767851"/>
                </a:cubicBezTo>
                <a:cubicBezTo>
                  <a:pt x="10284523" y="764235"/>
                  <a:pt x="10277498" y="762428"/>
                  <a:pt x="10268624" y="762428"/>
                </a:cubicBezTo>
                <a:cubicBezTo>
                  <a:pt x="10257942" y="762428"/>
                  <a:pt x="10248329" y="765303"/>
                  <a:pt x="10239784" y="771055"/>
                </a:cubicBezTo>
                <a:cubicBezTo>
                  <a:pt x="10231238" y="776807"/>
                  <a:pt x="10225117" y="785105"/>
                  <a:pt x="10221420" y="795951"/>
                </a:cubicBezTo>
                <a:cubicBezTo>
                  <a:pt x="10217723" y="806797"/>
                  <a:pt x="10215874" y="824791"/>
                  <a:pt x="10215874" y="849934"/>
                </a:cubicBezTo>
                <a:lnTo>
                  <a:pt x="10215874" y="977126"/>
                </a:lnTo>
                <a:lnTo>
                  <a:pt x="10146608" y="977126"/>
                </a:lnTo>
                <a:lnTo>
                  <a:pt x="10146608" y="715347"/>
                </a:lnTo>
                <a:lnTo>
                  <a:pt x="10210451" y="715347"/>
                </a:lnTo>
                <a:lnTo>
                  <a:pt x="10210451" y="751089"/>
                </a:lnTo>
                <a:cubicBezTo>
                  <a:pt x="10233293" y="723317"/>
                  <a:pt x="10260490" y="709431"/>
                  <a:pt x="10292041" y="709431"/>
                </a:cubicBezTo>
                <a:close/>
                <a:moveTo>
                  <a:pt x="9453665" y="709431"/>
                </a:moveTo>
                <a:cubicBezTo>
                  <a:pt x="9469440" y="709431"/>
                  <a:pt x="9484641" y="713786"/>
                  <a:pt x="9499266" y="722495"/>
                </a:cubicBezTo>
                <a:lnTo>
                  <a:pt x="9477821" y="782887"/>
                </a:lnTo>
                <a:cubicBezTo>
                  <a:pt x="9466153" y="775328"/>
                  <a:pt x="9455307" y="771548"/>
                  <a:pt x="9445284" y="771548"/>
                </a:cubicBezTo>
                <a:cubicBezTo>
                  <a:pt x="9435588" y="771548"/>
                  <a:pt x="9427371" y="774218"/>
                  <a:pt x="9420634" y="779559"/>
                </a:cubicBezTo>
                <a:cubicBezTo>
                  <a:pt x="9413896" y="784900"/>
                  <a:pt x="9408596" y="794554"/>
                  <a:pt x="9404735" y="808522"/>
                </a:cubicBezTo>
                <a:cubicBezTo>
                  <a:pt x="9400872" y="822491"/>
                  <a:pt x="9398942" y="851742"/>
                  <a:pt x="9398942" y="896275"/>
                </a:cubicBezTo>
                <a:lnTo>
                  <a:pt x="9398942" y="977126"/>
                </a:lnTo>
                <a:lnTo>
                  <a:pt x="9329677" y="977126"/>
                </a:lnTo>
                <a:lnTo>
                  <a:pt x="9329677" y="715347"/>
                </a:lnTo>
                <a:lnTo>
                  <a:pt x="9394012" y="715347"/>
                </a:lnTo>
                <a:lnTo>
                  <a:pt x="9394012" y="752568"/>
                </a:lnTo>
                <a:cubicBezTo>
                  <a:pt x="9405022" y="734984"/>
                  <a:pt x="9414923" y="723399"/>
                  <a:pt x="9423715" y="717812"/>
                </a:cubicBezTo>
                <a:cubicBezTo>
                  <a:pt x="9432507" y="712225"/>
                  <a:pt x="9442490" y="709431"/>
                  <a:pt x="9453665" y="709431"/>
                </a:cubicBezTo>
                <a:close/>
                <a:moveTo>
                  <a:pt x="9146645" y="709431"/>
                </a:moveTo>
                <a:cubicBezTo>
                  <a:pt x="9186249" y="709431"/>
                  <a:pt x="9218706" y="722290"/>
                  <a:pt x="9244011" y="748008"/>
                </a:cubicBezTo>
                <a:cubicBezTo>
                  <a:pt x="9269319" y="773725"/>
                  <a:pt x="9281972" y="806222"/>
                  <a:pt x="9281972" y="845497"/>
                </a:cubicBezTo>
                <a:cubicBezTo>
                  <a:pt x="9281972" y="885101"/>
                  <a:pt x="9269196" y="917926"/>
                  <a:pt x="9243641" y="943972"/>
                </a:cubicBezTo>
                <a:cubicBezTo>
                  <a:pt x="9218089" y="970019"/>
                  <a:pt x="9185922" y="983042"/>
                  <a:pt x="9147138" y="983042"/>
                </a:cubicBezTo>
                <a:cubicBezTo>
                  <a:pt x="9123146" y="983042"/>
                  <a:pt x="9100264" y="977619"/>
                  <a:pt x="9078489" y="966773"/>
                </a:cubicBezTo>
                <a:cubicBezTo>
                  <a:pt x="9056716" y="955927"/>
                  <a:pt x="9040158" y="940028"/>
                  <a:pt x="9028820" y="919076"/>
                </a:cubicBezTo>
                <a:cubicBezTo>
                  <a:pt x="9017481" y="898124"/>
                  <a:pt x="9011811" y="872612"/>
                  <a:pt x="9011811" y="842539"/>
                </a:cubicBezTo>
                <a:cubicBezTo>
                  <a:pt x="9011811" y="819533"/>
                  <a:pt x="9017481" y="797266"/>
                  <a:pt x="9028820" y="775738"/>
                </a:cubicBezTo>
                <a:cubicBezTo>
                  <a:pt x="9040158" y="754211"/>
                  <a:pt x="9056223" y="737778"/>
                  <a:pt x="9077010" y="726439"/>
                </a:cubicBezTo>
                <a:cubicBezTo>
                  <a:pt x="9097799" y="715100"/>
                  <a:pt x="9121009" y="709431"/>
                  <a:pt x="9146645" y="709431"/>
                </a:cubicBezTo>
                <a:close/>
                <a:moveTo>
                  <a:pt x="8817936" y="709431"/>
                </a:moveTo>
                <a:cubicBezTo>
                  <a:pt x="8850308" y="709431"/>
                  <a:pt x="8877013" y="723646"/>
                  <a:pt x="8898047" y="752075"/>
                </a:cubicBezTo>
                <a:lnTo>
                  <a:pt x="8898047" y="715347"/>
                </a:lnTo>
                <a:lnTo>
                  <a:pt x="8962876" y="715347"/>
                </a:lnTo>
                <a:lnTo>
                  <a:pt x="8962876" y="950258"/>
                </a:lnTo>
                <a:cubicBezTo>
                  <a:pt x="8962876" y="981152"/>
                  <a:pt x="8960328" y="1004241"/>
                  <a:pt x="8955234" y="1019524"/>
                </a:cubicBezTo>
                <a:cubicBezTo>
                  <a:pt x="8950139" y="1034806"/>
                  <a:pt x="8942992" y="1046803"/>
                  <a:pt x="8933789" y="1055512"/>
                </a:cubicBezTo>
                <a:cubicBezTo>
                  <a:pt x="8924586" y="1064222"/>
                  <a:pt x="8912303" y="1071041"/>
                  <a:pt x="8896938" y="1075971"/>
                </a:cubicBezTo>
                <a:cubicBezTo>
                  <a:pt x="8881573" y="1080901"/>
                  <a:pt x="8862141" y="1083366"/>
                  <a:pt x="8838642" y="1083366"/>
                </a:cubicBezTo>
                <a:cubicBezTo>
                  <a:pt x="8794272" y="1083366"/>
                  <a:pt x="8762803" y="1075766"/>
                  <a:pt x="8744233" y="1060565"/>
                </a:cubicBezTo>
                <a:cubicBezTo>
                  <a:pt x="8725664" y="1045365"/>
                  <a:pt x="8716379" y="1026097"/>
                  <a:pt x="8716379" y="1002762"/>
                </a:cubicBezTo>
                <a:cubicBezTo>
                  <a:pt x="8716379" y="1000461"/>
                  <a:pt x="8716462" y="997668"/>
                  <a:pt x="8716626" y="994381"/>
                </a:cubicBezTo>
                <a:lnTo>
                  <a:pt x="8795751" y="1003994"/>
                </a:lnTo>
                <a:cubicBezTo>
                  <a:pt x="8797065" y="1013197"/>
                  <a:pt x="8800106" y="1019524"/>
                  <a:pt x="8804872" y="1022975"/>
                </a:cubicBezTo>
                <a:cubicBezTo>
                  <a:pt x="8811444" y="1027904"/>
                  <a:pt x="8821797" y="1030369"/>
                  <a:pt x="8835930" y="1030369"/>
                </a:cubicBezTo>
                <a:cubicBezTo>
                  <a:pt x="8854006" y="1030369"/>
                  <a:pt x="8867564" y="1027658"/>
                  <a:pt x="8876602" y="1022235"/>
                </a:cubicBezTo>
                <a:cubicBezTo>
                  <a:pt x="8882682" y="1018620"/>
                  <a:pt x="8887284" y="1012786"/>
                  <a:pt x="8890406" y="1004734"/>
                </a:cubicBezTo>
                <a:cubicBezTo>
                  <a:pt x="8892542" y="998982"/>
                  <a:pt x="8893610" y="988383"/>
                  <a:pt x="8893610" y="972936"/>
                </a:cubicBezTo>
                <a:lnTo>
                  <a:pt x="8893610" y="934729"/>
                </a:lnTo>
                <a:cubicBezTo>
                  <a:pt x="8872905" y="962994"/>
                  <a:pt x="8846776" y="977126"/>
                  <a:pt x="8815224" y="977126"/>
                </a:cubicBezTo>
                <a:cubicBezTo>
                  <a:pt x="8780057" y="977126"/>
                  <a:pt x="8752204" y="962254"/>
                  <a:pt x="8731662" y="932510"/>
                </a:cubicBezTo>
                <a:cubicBezTo>
                  <a:pt x="8715557" y="909011"/>
                  <a:pt x="8707505" y="879760"/>
                  <a:pt x="8707505" y="844757"/>
                </a:cubicBezTo>
                <a:cubicBezTo>
                  <a:pt x="8707505" y="800881"/>
                  <a:pt x="8718064" y="767358"/>
                  <a:pt x="8739180" y="744187"/>
                </a:cubicBezTo>
                <a:cubicBezTo>
                  <a:pt x="8760296" y="721016"/>
                  <a:pt x="8786548" y="709431"/>
                  <a:pt x="8817936" y="709431"/>
                </a:cubicBezTo>
                <a:close/>
                <a:moveTo>
                  <a:pt x="7911126" y="709431"/>
                </a:moveTo>
                <a:cubicBezTo>
                  <a:pt x="7926409" y="709431"/>
                  <a:pt x="7940377" y="712183"/>
                  <a:pt x="7953031" y="717689"/>
                </a:cubicBezTo>
                <a:cubicBezTo>
                  <a:pt x="7965684" y="723194"/>
                  <a:pt x="7975256" y="730219"/>
                  <a:pt x="7981747" y="738764"/>
                </a:cubicBezTo>
                <a:cubicBezTo>
                  <a:pt x="7988239" y="747309"/>
                  <a:pt x="7992757" y="757005"/>
                  <a:pt x="7995305" y="767851"/>
                </a:cubicBezTo>
                <a:cubicBezTo>
                  <a:pt x="7997852" y="778696"/>
                  <a:pt x="7999125" y="794226"/>
                  <a:pt x="7999125" y="814438"/>
                </a:cubicBezTo>
                <a:lnTo>
                  <a:pt x="7999125" y="977126"/>
                </a:lnTo>
                <a:lnTo>
                  <a:pt x="7929860" y="977126"/>
                </a:lnTo>
                <a:lnTo>
                  <a:pt x="7929860" y="843525"/>
                </a:lnTo>
                <a:cubicBezTo>
                  <a:pt x="7929860" y="815260"/>
                  <a:pt x="7928381" y="796978"/>
                  <a:pt x="7925423" y="788680"/>
                </a:cubicBezTo>
                <a:cubicBezTo>
                  <a:pt x="7922465" y="780381"/>
                  <a:pt x="7917658" y="773931"/>
                  <a:pt x="7911003" y="769330"/>
                </a:cubicBezTo>
                <a:cubicBezTo>
                  <a:pt x="7904347" y="764728"/>
                  <a:pt x="7896336" y="762428"/>
                  <a:pt x="7886969" y="762428"/>
                </a:cubicBezTo>
                <a:cubicBezTo>
                  <a:pt x="7874974" y="762428"/>
                  <a:pt x="7864209" y="765714"/>
                  <a:pt x="7854678" y="772287"/>
                </a:cubicBezTo>
                <a:cubicBezTo>
                  <a:pt x="7845148" y="778861"/>
                  <a:pt x="7838614" y="787570"/>
                  <a:pt x="7835082" y="798416"/>
                </a:cubicBezTo>
                <a:cubicBezTo>
                  <a:pt x="7831548" y="809262"/>
                  <a:pt x="7829782" y="829310"/>
                  <a:pt x="7829782" y="858561"/>
                </a:cubicBezTo>
                <a:lnTo>
                  <a:pt x="7829782" y="977126"/>
                </a:lnTo>
                <a:lnTo>
                  <a:pt x="7760517" y="977126"/>
                </a:lnTo>
                <a:lnTo>
                  <a:pt x="7760517" y="715347"/>
                </a:lnTo>
                <a:lnTo>
                  <a:pt x="7824852" y="715347"/>
                </a:lnTo>
                <a:lnTo>
                  <a:pt x="7824852" y="753800"/>
                </a:lnTo>
                <a:cubicBezTo>
                  <a:pt x="7847694" y="724221"/>
                  <a:pt x="7876452" y="709431"/>
                  <a:pt x="7911126" y="709431"/>
                </a:cubicBezTo>
                <a:close/>
                <a:moveTo>
                  <a:pt x="7575021" y="709431"/>
                </a:moveTo>
                <a:cubicBezTo>
                  <a:pt x="7614624" y="709431"/>
                  <a:pt x="7647079" y="722290"/>
                  <a:pt x="7672387" y="748008"/>
                </a:cubicBezTo>
                <a:cubicBezTo>
                  <a:pt x="7697694" y="773725"/>
                  <a:pt x="7710348" y="806222"/>
                  <a:pt x="7710348" y="845497"/>
                </a:cubicBezTo>
                <a:cubicBezTo>
                  <a:pt x="7710348" y="885101"/>
                  <a:pt x="7697571" y="917926"/>
                  <a:pt x="7672017" y="943972"/>
                </a:cubicBezTo>
                <a:cubicBezTo>
                  <a:pt x="7646463" y="970019"/>
                  <a:pt x="7614295" y="983042"/>
                  <a:pt x="7575514" y="983042"/>
                </a:cubicBezTo>
                <a:cubicBezTo>
                  <a:pt x="7551521" y="983042"/>
                  <a:pt x="7528638" y="977619"/>
                  <a:pt x="7506865" y="966773"/>
                </a:cubicBezTo>
                <a:cubicBezTo>
                  <a:pt x="7485091" y="955927"/>
                  <a:pt x="7468535" y="940028"/>
                  <a:pt x="7457196" y="919076"/>
                </a:cubicBezTo>
                <a:cubicBezTo>
                  <a:pt x="7445857" y="898124"/>
                  <a:pt x="7440187" y="872612"/>
                  <a:pt x="7440187" y="842539"/>
                </a:cubicBezTo>
                <a:cubicBezTo>
                  <a:pt x="7440187" y="819533"/>
                  <a:pt x="7445857" y="797266"/>
                  <a:pt x="7457196" y="775738"/>
                </a:cubicBezTo>
                <a:cubicBezTo>
                  <a:pt x="7468535" y="754211"/>
                  <a:pt x="7484598" y="737778"/>
                  <a:pt x="7505386" y="726439"/>
                </a:cubicBezTo>
                <a:cubicBezTo>
                  <a:pt x="7526173" y="715100"/>
                  <a:pt x="7549385" y="709431"/>
                  <a:pt x="7575021" y="709431"/>
                </a:cubicBezTo>
                <a:close/>
                <a:moveTo>
                  <a:pt x="6967956" y="709431"/>
                </a:moveTo>
                <a:cubicBezTo>
                  <a:pt x="6998850" y="709431"/>
                  <a:pt x="7021857" y="713087"/>
                  <a:pt x="7036975" y="720400"/>
                </a:cubicBezTo>
                <a:cubicBezTo>
                  <a:pt x="7052093" y="727713"/>
                  <a:pt x="7062734" y="736997"/>
                  <a:pt x="7068896" y="748254"/>
                </a:cubicBezTo>
                <a:cubicBezTo>
                  <a:pt x="7075059" y="759511"/>
                  <a:pt x="7078140" y="780175"/>
                  <a:pt x="7078140" y="810248"/>
                </a:cubicBezTo>
                <a:lnTo>
                  <a:pt x="7077400" y="891099"/>
                </a:lnTo>
                <a:cubicBezTo>
                  <a:pt x="7077400" y="914105"/>
                  <a:pt x="7078510" y="931072"/>
                  <a:pt x="7080728" y="942000"/>
                </a:cubicBezTo>
                <a:cubicBezTo>
                  <a:pt x="7082946" y="952928"/>
                  <a:pt x="7087095" y="964637"/>
                  <a:pt x="7093176" y="977126"/>
                </a:cubicBezTo>
                <a:lnTo>
                  <a:pt x="7024650" y="977126"/>
                </a:lnTo>
                <a:cubicBezTo>
                  <a:pt x="7022842" y="972525"/>
                  <a:pt x="7020624" y="965705"/>
                  <a:pt x="7017995" y="956667"/>
                </a:cubicBezTo>
                <a:cubicBezTo>
                  <a:pt x="7016844" y="952559"/>
                  <a:pt x="7016023" y="949847"/>
                  <a:pt x="7015530" y="948533"/>
                </a:cubicBezTo>
                <a:cubicBezTo>
                  <a:pt x="7003698" y="960036"/>
                  <a:pt x="6991045" y="968663"/>
                  <a:pt x="6977569" y="974415"/>
                </a:cubicBezTo>
                <a:cubicBezTo>
                  <a:pt x="6964094" y="980166"/>
                  <a:pt x="6949715" y="983042"/>
                  <a:pt x="6934432" y="983042"/>
                </a:cubicBezTo>
                <a:cubicBezTo>
                  <a:pt x="6907482" y="983042"/>
                  <a:pt x="6886242" y="975729"/>
                  <a:pt x="6870713" y="961104"/>
                </a:cubicBezTo>
                <a:cubicBezTo>
                  <a:pt x="6855184" y="946478"/>
                  <a:pt x="6847419" y="927991"/>
                  <a:pt x="6847419" y="905642"/>
                </a:cubicBezTo>
                <a:cubicBezTo>
                  <a:pt x="6847419" y="890852"/>
                  <a:pt x="6850952" y="877665"/>
                  <a:pt x="6858018" y="866079"/>
                </a:cubicBezTo>
                <a:cubicBezTo>
                  <a:pt x="6865084" y="854494"/>
                  <a:pt x="6874985" y="845620"/>
                  <a:pt x="6887721" y="839458"/>
                </a:cubicBezTo>
                <a:cubicBezTo>
                  <a:pt x="6900456" y="833295"/>
                  <a:pt x="6918821" y="827914"/>
                  <a:pt x="6942813" y="823312"/>
                </a:cubicBezTo>
                <a:cubicBezTo>
                  <a:pt x="6975186" y="817232"/>
                  <a:pt x="6997617" y="811563"/>
                  <a:pt x="7010107" y="806304"/>
                </a:cubicBezTo>
                <a:lnTo>
                  <a:pt x="7010107" y="799402"/>
                </a:lnTo>
                <a:cubicBezTo>
                  <a:pt x="7010107" y="786091"/>
                  <a:pt x="7006820" y="776601"/>
                  <a:pt x="7000247" y="770932"/>
                </a:cubicBezTo>
                <a:cubicBezTo>
                  <a:pt x="6993673" y="765262"/>
                  <a:pt x="6981267" y="762428"/>
                  <a:pt x="6963026" y="762428"/>
                </a:cubicBezTo>
                <a:cubicBezTo>
                  <a:pt x="6950701" y="762428"/>
                  <a:pt x="6941088" y="764851"/>
                  <a:pt x="6934186" y="769699"/>
                </a:cubicBezTo>
                <a:cubicBezTo>
                  <a:pt x="6927284" y="774547"/>
                  <a:pt x="6921696" y="783051"/>
                  <a:pt x="6917424" y="795212"/>
                </a:cubicBezTo>
                <a:lnTo>
                  <a:pt x="6854567" y="783873"/>
                </a:lnTo>
                <a:cubicBezTo>
                  <a:pt x="6861633" y="758566"/>
                  <a:pt x="6873794" y="739832"/>
                  <a:pt x="6891049" y="727672"/>
                </a:cubicBezTo>
                <a:cubicBezTo>
                  <a:pt x="6908304" y="715511"/>
                  <a:pt x="6933939" y="709431"/>
                  <a:pt x="6967956" y="709431"/>
                </a:cubicBezTo>
                <a:close/>
                <a:moveTo>
                  <a:pt x="6701098" y="709431"/>
                </a:moveTo>
                <a:cubicBezTo>
                  <a:pt x="6732978" y="709431"/>
                  <a:pt x="6758326" y="716292"/>
                  <a:pt x="6777142" y="730013"/>
                </a:cubicBezTo>
                <a:cubicBezTo>
                  <a:pt x="6795958" y="743735"/>
                  <a:pt x="6809474" y="764646"/>
                  <a:pt x="6817691" y="792747"/>
                </a:cubicBezTo>
                <a:lnTo>
                  <a:pt x="6749411" y="805072"/>
                </a:lnTo>
                <a:cubicBezTo>
                  <a:pt x="6747110" y="791432"/>
                  <a:pt x="6741893" y="781161"/>
                  <a:pt x="6733758" y="774259"/>
                </a:cubicBezTo>
                <a:cubicBezTo>
                  <a:pt x="6725624" y="767358"/>
                  <a:pt x="6715065" y="763907"/>
                  <a:pt x="6702084" y="763907"/>
                </a:cubicBezTo>
                <a:cubicBezTo>
                  <a:pt x="6684829" y="763907"/>
                  <a:pt x="6671066" y="769864"/>
                  <a:pt x="6660795" y="781778"/>
                </a:cubicBezTo>
                <a:cubicBezTo>
                  <a:pt x="6650525" y="793692"/>
                  <a:pt x="6645389" y="813617"/>
                  <a:pt x="6645389" y="841553"/>
                </a:cubicBezTo>
                <a:cubicBezTo>
                  <a:pt x="6645389" y="872612"/>
                  <a:pt x="6650607" y="894550"/>
                  <a:pt x="6661042" y="907368"/>
                </a:cubicBezTo>
                <a:cubicBezTo>
                  <a:pt x="6671477" y="920185"/>
                  <a:pt x="6685486" y="926594"/>
                  <a:pt x="6703070" y="926594"/>
                </a:cubicBezTo>
                <a:cubicBezTo>
                  <a:pt x="6716217" y="926594"/>
                  <a:pt x="6726980" y="922856"/>
                  <a:pt x="6735361" y="915379"/>
                </a:cubicBezTo>
                <a:cubicBezTo>
                  <a:pt x="6743742" y="907902"/>
                  <a:pt x="6749657" y="895043"/>
                  <a:pt x="6753108" y="876802"/>
                </a:cubicBezTo>
                <a:lnTo>
                  <a:pt x="6821142" y="888387"/>
                </a:lnTo>
                <a:cubicBezTo>
                  <a:pt x="6814076" y="919610"/>
                  <a:pt x="6800518" y="943192"/>
                  <a:pt x="6780470" y="959132"/>
                </a:cubicBezTo>
                <a:cubicBezTo>
                  <a:pt x="6760421" y="975072"/>
                  <a:pt x="6733553" y="983042"/>
                  <a:pt x="6699865" y="983042"/>
                </a:cubicBezTo>
                <a:cubicBezTo>
                  <a:pt x="6661576" y="983042"/>
                  <a:pt x="6631052" y="970964"/>
                  <a:pt x="6608292" y="946807"/>
                </a:cubicBezTo>
                <a:cubicBezTo>
                  <a:pt x="6585531" y="922650"/>
                  <a:pt x="6574152" y="889209"/>
                  <a:pt x="6574152" y="846483"/>
                </a:cubicBezTo>
                <a:cubicBezTo>
                  <a:pt x="6574152" y="803264"/>
                  <a:pt x="6585573" y="769617"/>
                  <a:pt x="6608415" y="745543"/>
                </a:cubicBezTo>
                <a:cubicBezTo>
                  <a:pt x="6631257" y="721468"/>
                  <a:pt x="6662151" y="709431"/>
                  <a:pt x="6701098" y="709431"/>
                </a:cubicBezTo>
                <a:close/>
                <a:moveTo>
                  <a:pt x="5951404" y="709431"/>
                </a:moveTo>
                <a:cubicBezTo>
                  <a:pt x="5987228" y="709431"/>
                  <a:pt x="6013849" y="715265"/>
                  <a:pt x="6031269" y="726932"/>
                </a:cubicBezTo>
                <a:cubicBezTo>
                  <a:pt x="6048687" y="738600"/>
                  <a:pt x="6060684" y="755854"/>
                  <a:pt x="6067257" y="778696"/>
                </a:cubicBezTo>
                <a:lnTo>
                  <a:pt x="6001936" y="790775"/>
                </a:lnTo>
                <a:cubicBezTo>
                  <a:pt x="5999142" y="780586"/>
                  <a:pt x="5993843" y="772780"/>
                  <a:pt x="5986037" y="767358"/>
                </a:cubicBezTo>
                <a:cubicBezTo>
                  <a:pt x="5978231" y="761935"/>
                  <a:pt x="5967098" y="759223"/>
                  <a:pt x="5952636" y="759223"/>
                </a:cubicBezTo>
                <a:cubicBezTo>
                  <a:pt x="5934396" y="759223"/>
                  <a:pt x="5921331" y="761770"/>
                  <a:pt x="5913443" y="766865"/>
                </a:cubicBezTo>
                <a:cubicBezTo>
                  <a:pt x="5908184" y="770480"/>
                  <a:pt x="5905556" y="775163"/>
                  <a:pt x="5905556" y="780915"/>
                </a:cubicBezTo>
                <a:cubicBezTo>
                  <a:pt x="5905556" y="785845"/>
                  <a:pt x="5907856" y="790035"/>
                  <a:pt x="5912457" y="793486"/>
                </a:cubicBezTo>
                <a:cubicBezTo>
                  <a:pt x="5918702" y="798088"/>
                  <a:pt x="5940270" y="804579"/>
                  <a:pt x="5977163" y="812959"/>
                </a:cubicBezTo>
                <a:cubicBezTo>
                  <a:pt x="6014055" y="821340"/>
                  <a:pt x="6039814" y="831611"/>
                  <a:pt x="6054439" y="843772"/>
                </a:cubicBezTo>
                <a:cubicBezTo>
                  <a:pt x="6068900" y="856096"/>
                  <a:pt x="6076131" y="873269"/>
                  <a:pt x="6076131" y="895289"/>
                </a:cubicBezTo>
                <a:cubicBezTo>
                  <a:pt x="6076131" y="919282"/>
                  <a:pt x="6066107" y="939905"/>
                  <a:pt x="6046059" y="957160"/>
                </a:cubicBezTo>
                <a:cubicBezTo>
                  <a:pt x="6026010" y="974415"/>
                  <a:pt x="5996348" y="983042"/>
                  <a:pt x="5957073" y="983042"/>
                </a:cubicBezTo>
                <a:cubicBezTo>
                  <a:pt x="5921413" y="983042"/>
                  <a:pt x="5893189" y="975812"/>
                  <a:pt x="5872402" y="961350"/>
                </a:cubicBezTo>
                <a:cubicBezTo>
                  <a:pt x="5851613" y="946889"/>
                  <a:pt x="5838015" y="927252"/>
                  <a:pt x="5831607" y="902438"/>
                </a:cubicBezTo>
                <a:lnTo>
                  <a:pt x="5901119" y="891838"/>
                </a:lnTo>
                <a:cubicBezTo>
                  <a:pt x="5904077" y="905313"/>
                  <a:pt x="5910074" y="915543"/>
                  <a:pt x="5919113" y="922527"/>
                </a:cubicBezTo>
                <a:cubicBezTo>
                  <a:pt x="5928151" y="929511"/>
                  <a:pt x="5940805" y="933003"/>
                  <a:pt x="5957073" y="933003"/>
                </a:cubicBezTo>
                <a:cubicBezTo>
                  <a:pt x="5974985" y="933003"/>
                  <a:pt x="5988460" y="929717"/>
                  <a:pt x="5997499" y="923143"/>
                </a:cubicBezTo>
                <a:cubicBezTo>
                  <a:pt x="6003579" y="918542"/>
                  <a:pt x="6006619" y="912380"/>
                  <a:pt x="6006619" y="904656"/>
                </a:cubicBezTo>
                <a:cubicBezTo>
                  <a:pt x="6006619" y="899398"/>
                  <a:pt x="6004976" y="895043"/>
                  <a:pt x="6001689" y="891592"/>
                </a:cubicBezTo>
                <a:cubicBezTo>
                  <a:pt x="5998238" y="888305"/>
                  <a:pt x="5990515" y="885265"/>
                  <a:pt x="5978519" y="882471"/>
                </a:cubicBezTo>
                <a:cubicBezTo>
                  <a:pt x="5922646" y="870147"/>
                  <a:pt x="5887233" y="858890"/>
                  <a:pt x="5872278" y="848701"/>
                </a:cubicBezTo>
                <a:cubicBezTo>
                  <a:pt x="5851573" y="834569"/>
                  <a:pt x="5841220" y="814931"/>
                  <a:pt x="5841220" y="789789"/>
                </a:cubicBezTo>
                <a:cubicBezTo>
                  <a:pt x="5841220" y="767111"/>
                  <a:pt x="5850176" y="748049"/>
                  <a:pt x="5868088" y="732602"/>
                </a:cubicBezTo>
                <a:cubicBezTo>
                  <a:pt x="5886000" y="717154"/>
                  <a:pt x="5913772" y="709431"/>
                  <a:pt x="5951404" y="709431"/>
                </a:cubicBezTo>
                <a:close/>
                <a:moveTo>
                  <a:pt x="5675179" y="709431"/>
                </a:moveTo>
                <a:cubicBezTo>
                  <a:pt x="5711004" y="709431"/>
                  <a:pt x="5737625" y="715265"/>
                  <a:pt x="5755044" y="726932"/>
                </a:cubicBezTo>
                <a:cubicBezTo>
                  <a:pt x="5772462" y="738600"/>
                  <a:pt x="5784459" y="755854"/>
                  <a:pt x="5791032" y="778696"/>
                </a:cubicBezTo>
                <a:lnTo>
                  <a:pt x="5725711" y="790775"/>
                </a:lnTo>
                <a:cubicBezTo>
                  <a:pt x="5722917" y="780586"/>
                  <a:pt x="5717617" y="772780"/>
                  <a:pt x="5709812" y="767358"/>
                </a:cubicBezTo>
                <a:cubicBezTo>
                  <a:pt x="5702007" y="761935"/>
                  <a:pt x="5690872" y="759223"/>
                  <a:pt x="5676412" y="759223"/>
                </a:cubicBezTo>
                <a:cubicBezTo>
                  <a:pt x="5658171" y="759223"/>
                  <a:pt x="5645107" y="761770"/>
                  <a:pt x="5637219" y="766865"/>
                </a:cubicBezTo>
                <a:cubicBezTo>
                  <a:pt x="5631960" y="770480"/>
                  <a:pt x="5629331" y="775163"/>
                  <a:pt x="5629331" y="780915"/>
                </a:cubicBezTo>
                <a:cubicBezTo>
                  <a:pt x="5629331" y="785845"/>
                  <a:pt x="5631632" y="790035"/>
                  <a:pt x="5636233" y="793486"/>
                </a:cubicBezTo>
                <a:cubicBezTo>
                  <a:pt x="5642478" y="798088"/>
                  <a:pt x="5664046" y="804579"/>
                  <a:pt x="5700938" y="812959"/>
                </a:cubicBezTo>
                <a:cubicBezTo>
                  <a:pt x="5737830" y="821340"/>
                  <a:pt x="5763589" y="831611"/>
                  <a:pt x="5778214" y="843772"/>
                </a:cubicBezTo>
                <a:cubicBezTo>
                  <a:pt x="5792675" y="856096"/>
                  <a:pt x="5799906" y="873269"/>
                  <a:pt x="5799906" y="895289"/>
                </a:cubicBezTo>
                <a:cubicBezTo>
                  <a:pt x="5799906" y="919282"/>
                  <a:pt x="5789882" y="939905"/>
                  <a:pt x="5769834" y="957160"/>
                </a:cubicBezTo>
                <a:cubicBezTo>
                  <a:pt x="5749785" y="974415"/>
                  <a:pt x="5720124" y="983042"/>
                  <a:pt x="5680849" y="983042"/>
                </a:cubicBezTo>
                <a:cubicBezTo>
                  <a:pt x="5645189" y="983042"/>
                  <a:pt x="5616965" y="975812"/>
                  <a:pt x="5596177" y="961350"/>
                </a:cubicBezTo>
                <a:cubicBezTo>
                  <a:pt x="5575389" y="946889"/>
                  <a:pt x="5561791" y="927252"/>
                  <a:pt x="5555382" y="902438"/>
                </a:cubicBezTo>
                <a:lnTo>
                  <a:pt x="5624894" y="891838"/>
                </a:lnTo>
                <a:cubicBezTo>
                  <a:pt x="5627852" y="905313"/>
                  <a:pt x="5633850" y="915543"/>
                  <a:pt x="5642888" y="922527"/>
                </a:cubicBezTo>
                <a:cubicBezTo>
                  <a:pt x="5651926" y="929511"/>
                  <a:pt x="5664580" y="933003"/>
                  <a:pt x="5680849" y="933003"/>
                </a:cubicBezTo>
                <a:cubicBezTo>
                  <a:pt x="5698760" y="933003"/>
                  <a:pt x="5712236" y="929717"/>
                  <a:pt x="5721274" y="923143"/>
                </a:cubicBezTo>
                <a:cubicBezTo>
                  <a:pt x="5727354" y="918542"/>
                  <a:pt x="5730394" y="912380"/>
                  <a:pt x="5730394" y="904656"/>
                </a:cubicBezTo>
                <a:cubicBezTo>
                  <a:pt x="5730394" y="899398"/>
                  <a:pt x="5728751" y="895043"/>
                  <a:pt x="5725464" y="891592"/>
                </a:cubicBezTo>
                <a:cubicBezTo>
                  <a:pt x="5722013" y="888305"/>
                  <a:pt x="5714290" y="885265"/>
                  <a:pt x="5702294" y="882471"/>
                </a:cubicBezTo>
                <a:cubicBezTo>
                  <a:pt x="5646422" y="870147"/>
                  <a:pt x="5611007" y="858890"/>
                  <a:pt x="5596054" y="848701"/>
                </a:cubicBezTo>
                <a:cubicBezTo>
                  <a:pt x="5575348" y="834569"/>
                  <a:pt x="5564995" y="814931"/>
                  <a:pt x="5564995" y="789789"/>
                </a:cubicBezTo>
                <a:cubicBezTo>
                  <a:pt x="5564995" y="767111"/>
                  <a:pt x="5573952" y="748049"/>
                  <a:pt x="5591863" y="732602"/>
                </a:cubicBezTo>
                <a:cubicBezTo>
                  <a:pt x="5609775" y="717154"/>
                  <a:pt x="5637548" y="709431"/>
                  <a:pt x="5675179" y="709431"/>
                </a:cubicBezTo>
                <a:close/>
                <a:moveTo>
                  <a:pt x="5405856" y="709431"/>
                </a:moveTo>
                <a:cubicBezTo>
                  <a:pt x="5436751" y="709431"/>
                  <a:pt x="5459756" y="713087"/>
                  <a:pt x="5474875" y="720400"/>
                </a:cubicBezTo>
                <a:cubicBezTo>
                  <a:pt x="5489994" y="727713"/>
                  <a:pt x="5500634" y="736997"/>
                  <a:pt x="5506796" y="748254"/>
                </a:cubicBezTo>
                <a:cubicBezTo>
                  <a:pt x="5512959" y="759511"/>
                  <a:pt x="5516040" y="780175"/>
                  <a:pt x="5516040" y="810248"/>
                </a:cubicBezTo>
                <a:lnTo>
                  <a:pt x="5515301" y="891099"/>
                </a:lnTo>
                <a:cubicBezTo>
                  <a:pt x="5515301" y="914105"/>
                  <a:pt x="5516410" y="931072"/>
                  <a:pt x="5518628" y="942000"/>
                </a:cubicBezTo>
                <a:cubicBezTo>
                  <a:pt x="5520847" y="952928"/>
                  <a:pt x="5524996" y="964637"/>
                  <a:pt x="5531076" y="977126"/>
                </a:cubicBezTo>
                <a:lnTo>
                  <a:pt x="5462550" y="977126"/>
                </a:lnTo>
                <a:cubicBezTo>
                  <a:pt x="5460742" y="972525"/>
                  <a:pt x="5458524" y="965705"/>
                  <a:pt x="5455895" y="956667"/>
                </a:cubicBezTo>
                <a:cubicBezTo>
                  <a:pt x="5454745" y="952559"/>
                  <a:pt x="5453923" y="949847"/>
                  <a:pt x="5453430" y="948533"/>
                </a:cubicBezTo>
                <a:cubicBezTo>
                  <a:pt x="5441598" y="960036"/>
                  <a:pt x="5428944" y="968663"/>
                  <a:pt x="5415469" y="974415"/>
                </a:cubicBezTo>
                <a:cubicBezTo>
                  <a:pt x="5401995" y="980166"/>
                  <a:pt x="5387615" y="983042"/>
                  <a:pt x="5372333" y="983042"/>
                </a:cubicBezTo>
                <a:cubicBezTo>
                  <a:pt x="5345382" y="983042"/>
                  <a:pt x="5324142" y="975729"/>
                  <a:pt x="5308613" y="961104"/>
                </a:cubicBezTo>
                <a:cubicBezTo>
                  <a:pt x="5293084" y="946478"/>
                  <a:pt x="5285319" y="927991"/>
                  <a:pt x="5285319" y="905642"/>
                </a:cubicBezTo>
                <a:cubicBezTo>
                  <a:pt x="5285319" y="890852"/>
                  <a:pt x="5288853" y="877665"/>
                  <a:pt x="5295919" y="866079"/>
                </a:cubicBezTo>
                <a:cubicBezTo>
                  <a:pt x="5302984" y="854494"/>
                  <a:pt x="5312886" y="845620"/>
                  <a:pt x="5325621" y="839458"/>
                </a:cubicBezTo>
                <a:cubicBezTo>
                  <a:pt x="5338357" y="833295"/>
                  <a:pt x="5356721" y="827914"/>
                  <a:pt x="5380713" y="823312"/>
                </a:cubicBezTo>
                <a:cubicBezTo>
                  <a:pt x="5413087" y="817232"/>
                  <a:pt x="5435518" y="811563"/>
                  <a:pt x="5448007" y="806304"/>
                </a:cubicBezTo>
                <a:lnTo>
                  <a:pt x="5448007" y="799402"/>
                </a:lnTo>
                <a:cubicBezTo>
                  <a:pt x="5448007" y="786091"/>
                  <a:pt x="5444720" y="776601"/>
                  <a:pt x="5438147" y="770932"/>
                </a:cubicBezTo>
                <a:cubicBezTo>
                  <a:pt x="5431574" y="765262"/>
                  <a:pt x="5419167" y="762428"/>
                  <a:pt x="5400926" y="762428"/>
                </a:cubicBezTo>
                <a:cubicBezTo>
                  <a:pt x="5388601" y="762428"/>
                  <a:pt x="5378988" y="764851"/>
                  <a:pt x="5372086" y="769699"/>
                </a:cubicBezTo>
                <a:cubicBezTo>
                  <a:pt x="5365184" y="774547"/>
                  <a:pt x="5359597" y="783051"/>
                  <a:pt x="5355324" y="795212"/>
                </a:cubicBezTo>
                <a:lnTo>
                  <a:pt x="5292468" y="783873"/>
                </a:lnTo>
                <a:cubicBezTo>
                  <a:pt x="5299533" y="758566"/>
                  <a:pt x="5311694" y="739832"/>
                  <a:pt x="5328949" y="727672"/>
                </a:cubicBezTo>
                <a:cubicBezTo>
                  <a:pt x="5346204" y="715511"/>
                  <a:pt x="5371840" y="709431"/>
                  <a:pt x="5405856" y="709431"/>
                </a:cubicBezTo>
                <a:close/>
                <a:moveTo>
                  <a:pt x="4417386" y="709431"/>
                </a:moveTo>
                <a:cubicBezTo>
                  <a:pt x="4449759" y="709431"/>
                  <a:pt x="4476463" y="723646"/>
                  <a:pt x="4497498" y="752075"/>
                </a:cubicBezTo>
                <a:lnTo>
                  <a:pt x="4497498" y="715347"/>
                </a:lnTo>
                <a:lnTo>
                  <a:pt x="4562326" y="715347"/>
                </a:lnTo>
                <a:lnTo>
                  <a:pt x="4562326" y="950258"/>
                </a:lnTo>
                <a:cubicBezTo>
                  <a:pt x="4562326" y="981152"/>
                  <a:pt x="4559779" y="1004241"/>
                  <a:pt x="4554685" y="1019524"/>
                </a:cubicBezTo>
                <a:cubicBezTo>
                  <a:pt x="4549591" y="1034806"/>
                  <a:pt x="4542442" y="1046803"/>
                  <a:pt x="4533240" y="1055512"/>
                </a:cubicBezTo>
                <a:cubicBezTo>
                  <a:pt x="4524037" y="1064222"/>
                  <a:pt x="4511754" y="1071041"/>
                  <a:pt x="4496388" y="1075971"/>
                </a:cubicBezTo>
                <a:cubicBezTo>
                  <a:pt x="4481024" y="1080901"/>
                  <a:pt x="4461591" y="1083366"/>
                  <a:pt x="4438092" y="1083366"/>
                </a:cubicBezTo>
                <a:cubicBezTo>
                  <a:pt x="4393722" y="1083366"/>
                  <a:pt x="4362253" y="1075766"/>
                  <a:pt x="4343684" y="1060565"/>
                </a:cubicBezTo>
                <a:cubicBezTo>
                  <a:pt x="4325114" y="1045365"/>
                  <a:pt x="4315830" y="1026097"/>
                  <a:pt x="4315830" y="1002762"/>
                </a:cubicBezTo>
                <a:cubicBezTo>
                  <a:pt x="4315830" y="1000461"/>
                  <a:pt x="4315912" y="997668"/>
                  <a:pt x="4316076" y="994381"/>
                </a:cubicBezTo>
                <a:lnTo>
                  <a:pt x="4395201" y="1003994"/>
                </a:lnTo>
                <a:cubicBezTo>
                  <a:pt x="4396516" y="1013197"/>
                  <a:pt x="4399556" y="1019524"/>
                  <a:pt x="4404322" y="1022975"/>
                </a:cubicBezTo>
                <a:cubicBezTo>
                  <a:pt x="4410895" y="1027904"/>
                  <a:pt x="4421248" y="1030369"/>
                  <a:pt x="4435380" y="1030369"/>
                </a:cubicBezTo>
                <a:cubicBezTo>
                  <a:pt x="4453457" y="1030369"/>
                  <a:pt x="4467015" y="1027658"/>
                  <a:pt x="4476052" y="1022235"/>
                </a:cubicBezTo>
                <a:cubicBezTo>
                  <a:pt x="4482133" y="1018620"/>
                  <a:pt x="4486734" y="1012786"/>
                  <a:pt x="4489856" y="1004734"/>
                </a:cubicBezTo>
                <a:cubicBezTo>
                  <a:pt x="4491993" y="998982"/>
                  <a:pt x="4493061" y="988383"/>
                  <a:pt x="4493061" y="972936"/>
                </a:cubicBezTo>
                <a:lnTo>
                  <a:pt x="4493061" y="934729"/>
                </a:lnTo>
                <a:cubicBezTo>
                  <a:pt x="4472355" y="962994"/>
                  <a:pt x="4446226" y="977126"/>
                  <a:pt x="4414675" y="977126"/>
                </a:cubicBezTo>
                <a:cubicBezTo>
                  <a:pt x="4379508" y="977126"/>
                  <a:pt x="4351654" y="962254"/>
                  <a:pt x="4331112" y="932510"/>
                </a:cubicBezTo>
                <a:cubicBezTo>
                  <a:pt x="4315008" y="909011"/>
                  <a:pt x="4306956" y="879760"/>
                  <a:pt x="4306956" y="844757"/>
                </a:cubicBezTo>
                <a:cubicBezTo>
                  <a:pt x="4306956" y="800881"/>
                  <a:pt x="4317514" y="767358"/>
                  <a:pt x="4338630" y="744187"/>
                </a:cubicBezTo>
                <a:cubicBezTo>
                  <a:pt x="4359747" y="721016"/>
                  <a:pt x="4385999" y="709431"/>
                  <a:pt x="4417386" y="709431"/>
                </a:cubicBezTo>
                <a:close/>
                <a:moveTo>
                  <a:pt x="4167801" y="709431"/>
                </a:moveTo>
                <a:cubicBezTo>
                  <a:pt x="4183084" y="709431"/>
                  <a:pt x="4197052" y="712183"/>
                  <a:pt x="4209706" y="717689"/>
                </a:cubicBezTo>
                <a:cubicBezTo>
                  <a:pt x="4222359" y="723194"/>
                  <a:pt x="4231932" y="730219"/>
                  <a:pt x="4238423" y="738764"/>
                </a:cubicBezTo>
                <a:cubicBezTo>
                  <a:pt x="4244914" y="747309"/>
                  <a:pt x="4249433" y="757005"/>
                  <a:pt x="4251980" y="767851"/>
                </a:cubicBezTo>
                <a:cubicBezTo>
                  <a:pt x="4254527" y="778696"/>
                  <a:pt x="4255801" y="794226"/>
                  <a:pt x="4255801" y="814438"/>
                </a:cubicBezTo>
                <a:lnTo>
                  <a:pt x="4255801" y="977126"/>
                </a:lnTo>
                <a:lnTo>
                  <a:pt x="4186535" y="977126"/>
                </a:lnTo>
                <a:lnTo>
                  <a:pt x="4186535" y="843525"/>
                </a:lnTo>
                <a:cubicBezTo>
                  <a:pt x="4186535" y="815260"/>
                  <a:pt x="4185056" y="796978"/>
                  <a:pt x="4182098" y="788680"/>
                </a:cubicBezTo>
                <a:cubicBezTo>
                  <a:pt x="4179140" y="780381"/>
                  <a:pt x="4174334" y="773931"/>
                  <a:pt x="4167678" y="769330"/>
                </a:cubicBezTo>
                <a:cubicBezTo>
                  <a:pt x="4161023" y="764728"/>
                  <a:pt x="4153012" y="762428"/>
                  <a:pt x="4143645" y="762428"/>
                </a:cubicBezTo>
                <a:cubicBezTo>
                  <a:pt x="4131649" y="762428"/>
                  <a:pt x="4120885" y="765714"/>
                  <a:pt x="4111354" y="772287"/>
                </a:cubicBezTo>
                <a:cubicBezTo>
                  <a:pt x="4101822" y="778861"/>
                  <a:pt x="4095291" y="787570"/>
                  <a:pt x="4091757" y="798416"/>
                </a:cubicBezTo>
                <a:cubicBezTo>
                  <a:pt x="4088224" y="809262"/>
                  <a:pt x="4086458" y="829310"/>
                  <a:pt x="4086458" y="858561"/>
                </a:cubicBezTo>
                <a:lnTo>
                  <a:pt x="4086458" y="977126"/>
                </a:lnTo>
                <a:lnTo>
                  <a:pt x="4017192" y="977126"/>
                </a:lnTo>
                <a:lnTo>
                  <a:pt x="4017192" y="715347"/>
                </a:lnTo>
                <a:lnTo>
                  <a:pt x="4081528" y="715347"/>
                </a:lnTo>
                <a:lnTo>
                  <a:pt x="4081528" y="753800"/>
                </a:lnTo>
                <a:cubicBezTo>
                  <a:pt x="4104370" y="724221"/>
                  <a:pt x="4133128" y="709431"/>
                  <a:pt x="4167801" y="709431"/>
                </a:cubicBezTo>
                <a:close/>
                <a:moveTo>
                  <a:pt x="3720126" y="709431"/>
                </a:moveTo>
                <a:cubicBezTo>
                  <a:pt x="3735409" y="709431"/>
                  <a:pt x="3749378" y="712183"/>
                  <a:pt x="3762031" y="717689"/>
                </a:cubicBezTo>
                <a:cubicBezTo>
                  <a:pt x="3774684" y="723194"/>
                  <a:pt x="3784257" y="730219"/>
                  <a:pt x="3790748" y="738764"/>
                </a:cubicBezTo>
                <a:cubicBezTo>
                  <a:pt x="3797239" y="747309"/>
                  <a:pt x="3801758" y="757005"/>
                  <a:pt x="3804305" y="767851"/>
                </a:cubicBezTo>
                <a:cubicBezTo>
                  <a:pt x="3806852" y="778696"/>
                  <a:pt x="3808126" y="794226"/>
                  <a:pt x="3808126" y="814438"/>
                </a:cubicBezTo>
                <a:lnTo>
                  <a:pt x="3808126" y="977126"/>
                </a:lnTo>
                <a:lnTo>
                  <a:pt x="3738860" y="977126"/>
                </a:lnTo>
                <a:lnTo>
                  <a:pt x="3738860" y="843525"/>
                </a:lnTo>
                <a:cubicBezTo>
                  <a:pt x="3738860" y="815260"/>
                  <a:pt x="3737381" y="796978"/>
                  <a:pt x="3734423" y="788680"/>
                </a:cubicBezTo>
                <a:cubicBezTo>
                  <a:pt x="3731465" y="780381"/>
                  <a:pt x="3726659" y="773931"/>
                  <a:pt x="3720003" y="769330"/>
                </a:cubicBezTo>
                <a:cubicBezTo>
                  <a:pt x="3713348" y="764728"/>
                  <a:pt x="3705337" y="762428"/>
                  <a:pt x="3695970" y="762428"/>
                </a:cubicBezTo>
                <a:cubicBezTo>
                  <a:pt x="3683973" y="762428"/>
                  <a:pt x="3673210" y="765714"/>
                  <a:pt x="3663679" y="772287"/>
                </a:cubicBezTo>
                <a:cubicBezTo>
                  <a:pt x="3654147" y="778861"/>
                  <a:pt x="3647615" y="787570"/>
                  <a:pt x="3644082" y="798416"/>
                </a:cubicBezTo>
                <a:cubicBezTo>
                  <a:pt x="3640549" y="809262"/>
                  <a:pt x="3638783" y="829310"/>
                  <a:pt x="3638783" y="858561"/>
                </a:cubicBezTo>
                <a:lnTo>
                  <a:pt x="3638783" y="977126"/>
                </a:lnTo>
                <a:lnTo>
                  <a:pt x="3569517" y="977126"/>
                </a:lnTo>
                <a:lnTo>
                  <a:pt x="3569517" y="715347"/>
                </a:lnTo>
                <a:lnTo>
                  <a:pt x="3633853" y="715347"/>
                </a:lnTo>
                <a:lnTo>
                  <a:pt x="3633853" y="753800"/>
                </a:lnTo>
                <a:cubicBezTo>
                  <a:pt x="3656695" y="724221"/>
                  <a:pt x="3685452" y="709431"/>
                  <a:pt x="3720126" y="709431"/>
                </a:cubicBezTo>
                <a:close/>
                <a:moveTo>
                  <a:pt x="3491015" y="709431"/>
                </a:moveTo>
                <a:cubicBezTo>
                  <a:pt x="3506791" y="709431"/>
                  <a:pt x="3521991" y="713786"/>
                  <a:pt x="3536617" y="722495"/>
                </a:cubicBezTo>
                <a:lnTo>
                  <a:pt x="3515171" y="782887"/>
                </a:lnTo>
                <a:cubicBezTo>
                  <a:pt x="3503504" y="775328"/>
                  <a:pt x="3492658" y="771548"/>
                  <a:pt x="3482634" y="771548"/>
                </a:cubicBezTo>
                <a:cubicBezTo>
                  <a:pt x="3472939" y="771548"/>
                  <a:pt x="3464722" y="774218"/>
                  <a:pt x="3457984" y="779559"/>
                </a:cubicBezTo>
                <a:cubicBezTo>
                  <a:pt x="3451247" y="784900"/>
                  <a:pt x="3445947" y="794554"/>
                  <a:pt x="3442085" y="808522"/>
                </a:cubicBezTo>
                <a:cubicBezTo>
                  <a:pt x="3438223" y="822491"/>
                  <a:pt x="3436293" y="851742"/>
                  <a:pt x="3436293" y="896275"/>
                </a:cubicBezTo>
                <a:lnTo>
                  <a:pt x="3436293" y="977126"/>
                </a:lnTo>
                <a:lnTo>
                  <a:pt x="3367027" y="977126"/>
                </a:lnTo>
                <a:lnTo>
                  <a:pt x="3367027" y="715347"/>
                </a:lnTo>
                <a:lnTo>
                  <a:pt x="3431363" y="715347"/>
                </a:lnTo>
                <a:lnTo>
                  <a:pt x="3431363" y="752568"/>
                </a:lnTo>
                <a:cubicBezTo>
                  <a:pt x="3442373" y="734984"/>
                  <a:pt x="3452274" y="723399"/>
                  <a:pt x="3461065" y="717812"/>
                </a:cubicBezTo>
                <a:cubicBezTo>
                  <a:pt x="3469857" y="712225"/>
                  <a:pt x="3479840" y="709431"/>
                  <a:pt x="3491015" y="709431"/>
                </a:cubicBezTo>
                <a:close/>
                <a:moveTo>
                  <a:pt x="3196056" y="709431"/>
                </a:moveTo>
                <a:cubicBezTo>
                  <a:pt x="3226950" y="709431"/>
                  <a:pt x="3249957" y="713087"/>
                  <a:pt x="3265075" y="720400"/>
                </a:cubicBezTo>
                <a:cubicBezTo>
                  <a:pt x="3280194" y="727713"/>
                  <a:pt x="3290834" y="736997"/>
                  <a:pt x="3296996" y="748254"/>
                </a:cubicBezTo>
                <a:cubicBezTo>
                  <a:pt x="3303159" y="759511"/>
                  <a:pt x="3306240" y="780175"/>
                  <a:pt x="3306240" y="810248"/>
                </a:cubicBezTo>
                <a:lnTo>
                  <a:pt x="3305501" y="891099"/>
                </a:lnTo>
                <a:cubicBezTo>
                  <a:pt x="3305501" y="914105"/>
                  <a:pt x="3306610" y="931072"/>
                  <a:pt x="3308828" y="942000"/>
                </a:cubicBezTo>
                <a:cubicBezTo>
                  <a:pt x="3311047" y="952928"/>
                  <a:pt x="3315196" y="964637"/>
                  <a:pt x="3321276" y="977126"/>
                </a:cubicBezTo>
                <a:lnTo>
                  <a:pt x="3252750" y="977126"/>
                </a:lnTo>
                <a:cubicBezTo>
                  <a:pt x="3250943" y="972525"/>
                  <a:pt x="3248724" y="965705"/>
                  <a:pt x="3246095" y="956667"/>
                </a:cubicBezTo>
                <a:cubicBezTo>
                  <a:pt x="3244944" y="952559"/>
                  <a:pt x="3244123" y="949847"/>
                  <a:pt x="3243630" y="948533"/>
                </a:cubicBezTo>
                <a:cubicBezTo>
                  <a:pt x="3231798" y="960036"/>
                  <a:pt x="3219145" y="968663"/>
                  <a:pt x="3205669" y="974415"/>
                </a:cubicBezTo>
                <a:cubicBezTo>
                  <a:pt x="3192194" y="980166"/>
                  <a:pt x="3177815" y="983042"/>
                  <a:pt x="3162533" y="983042"/>
                </a:cubicBezTo>
                <a:cubicBezTo>
                  <a:pt x="3135582" y="983042"/>
                  <a:pt x="3114342" y="975729"/>
                  <a:pt x="3098813" y="961104"/>
                </a:cubicBezTo>
                <a:cubicBezTo>
                  <a:pt x="3083284" y="946478"/>
                  <a:pt x="3075519" y="927991"/>
                  <a:pt x="3075519" y="905642"/>
                </a:cubicBezTo>
                <a:cubicBezTo>
                  <a:pt x="3075519" y="890852"/>
                  <a:pt x="3079053" y="877665"/>
                  <a:pt x="3086119" y="866079"/>
                </a:cubicBezTo>
                <a:cubicBezTo>
                  <a:pt x="3093185" y="854494"/>
                  <a:pt x="3103086" y="845620"/>
                  <a:pt x="3115821" y="839458"/>
                </a:cubicBezTo>
                <a:cubicBezTo>
                  <a:pt x="3128557" y="833295"/>
                  <a:pt x="3146921" y="827914"/>
                  <a:pt x="3170913" y="823312"/>
                </a:cubicBezTo>
                <a:cubicBezTo>
                  <a:pt x="3203287" y="817232"/>
                  <a:pt x="3225718" y="811563"/>
                  <a:pt x="3238207" y="806304"/>
                </a:cubicBezTo>
                <a:lnTo>
                  <a:pt x="3238207" y="799402"/>
                </a:lnTo>
                <a:cubicBezTo>
                  <a:pt x="3238207" y="786091"/>
                  <a:pt x="3234920" y="776601"/>
                  <a:pt x="3228347" y="770932"/>
                </a:cubicBezTo>
                <a:cubicBezTo>
                  <a:pt x="3221774" y="765262"/>
                  <a:pt x="3209367" y="762428"/>
                  <a:pt x="3191126" y="762428"/>
                </a:cubicBezTo>
                <a:cubicBezTo>
                  <a:pt x="3178801" y="762428"/>
                  <a:pt x="3169188" y="764851"/>
                  <a:pt x="3162286" y="769699"/>
                </a:cubicBezTo>
                <a:cubicBezTo>
                  <a:pt x="3155384" y="774547"/>
                  <a:pt x="3149797" y="783051"/>
                  <a:pt x="3145524" y="795212"/>
                </a:cubicBezTo>
                <a:lnTo>
                  <a:pt x="3082668" y="783873"/>
                </a:lnTo>
                <a:cubicBezTo>
                  <a:pt x="3089734" y="758566"/>
                  <a:pt x="3101894" y="739832"/>
                  <a:pt x="3119149" y="727672"/>
                </a:cubicBezTo>
                <a:cubicBezTo>
                  <a:pt x="3136404" y="715511"/>
                  <a:pt x="3162040" y="709431"/>
                  <a:pt x="3196056" y="709431"/>
                </a:cubicBezTo>
                <a:close/>
                <a:moveTo>
                  <a:pt x="2917366" y="709431"/>
                </a:moveTo>
                <a:cubicBezTo>
                  <a:pt x="2956313" y="709431"/>
                  <a:pt x="2987043" y="722290"/>
                  <a:pt x="3009556" y="748008"/>
                </a:cubicBezTo>
                <a:cubicBezTo>
                  <a:pt x="3032069" y="773725"/>
                  <a:pt x="3042833" y="813124"/>
                  <a:pt x="3041847" y="866203"/>
                </a:cubicBezTo>
                <a:lnTo>
                  <a:pt x="2868314" y="866203"/>
                </a:lnTo>
                <a:cubicBezTo>
                  <a:pt x="2868807" y="886744"/>
                  <a:pt x="2874393" y="902725"/>
                  <a:pt x="2885076" y="914146"/>
                </a:cubicBezTo>
                <a:cubicBezTo>
                  <a:pt x="2895757" y="925567"/>
                  <a:pt x="2909067" y="931278"/>
                  <a:pt x="2925007" y="931278"/>
                </a:cubicBezTo>
                <a:cubicBezTo>
                  <a:pt x="2935854" y="931278"/>
                  <a:pt x="2944974" y="928320"/>
                  <a:pt x="2952369" y="922404"/>
                </a:cubicBezTo>
                <a:cubicBezTo>
                  <a:pt x="2959764" y="916488"/>
                  <a:pt x="2965351" y="906957"/>
                  <a:pt x="2969131" y="893810"/>
                </a:cubicBezTo>
                <a:lnTo>
                  <a:pt x="3038149" y="905396"/>
                </a:lnTo>
                <a:cubicBezTo>
                  <a:pt x="3029276" y="930703"/>
                  <a:pt x="3015266" y="949971"/>
                  <a:pt x="2996122" y="963199"/>
                </a:cubicBezTo>
                <a:cubicBezTo>
                  <a:pt x="2976978" y="976428"/>
                  <a:pt x="2953026" y="983042"/>
                  <a:pt x="2924268" y="983042"/>
                </a:cubicBezTo>
                <a:cubicBezTo>
                  <a:pt x="2878749" y="983042"/>
                  <a:pt x="2845061" y="968170"/>
                  <a:pt x="2823204" y="938426"/>
                </a:cubicBezTo>
                <a:cubicBezTo>
                  <a:pt x="2805950" y="914598"/>
                  <a:pt x="2797323" y="884526"/>
                  <a:pt x="2797323" y="848208"/>
                </a:cubicBezTo>
                <a:cubicBezTo>
                  <a:pt x="2797323" y="804825"/>
                  <a:pt x="2808661" y="770850"/>
                  <a:pt x="2831339" y="746282"/>
                </a:cubicBezTo>
                <a:cubicBezTo>
                  <a:pt x="2854016" y="721715"/>
                  <a:pt x="2882693" y="709431"/>
                  <a:pt x="2917366" y="709431"/>
                </a:cubicBezTo>
                <a:close/>
                <a:moveTo>
                  <a:pt x="2174417" y="709431"/>
                </a:moveTo>
                <a:cubicBezTo>
                  <a:pt x="2213363" y="709431"/>
                  <a:pt x="2244093" y="722290"/>
                  <a:pt x="2266606" y="748008"/>
                </a:cubicBezTo>
                <a:cubicBezTo>
                  <a:pt x="2289119" y="773725"/>
                  <a:pt x="2299883" y="813124"/>
                  <a:pt x="2298897" y="866203"/>
                </a:cubicBezTo>
                <a:lnTo>
                  <a:pt x="2125363" y="866203"/>
                </a:lnTo>
                <a:cubicBezTo>
                  <a:pt x="2125857" y="886744"/>
                  <a:pt x="2131444" y="902725"/>
                  <a:pt x="2142126" y="914146"/>
                </a:cubicBezTo>
                <a:cubicBezTo>
                  <a:pt x="2152806" y="925567"/>
                  <a:pt x="2166118" y="931278"/>
                  <a:pt x="2182058" y="931278"/>
                </a:cubicBezTo>
                <a:cubicBezTo>
                  <a:pt x="2192903" y="931278"/>
                  <a:pt x="2202024" y="928320"/>
                  <a:pt x="2209419" y="922404"/>
                </a:cubicBezTo>
                <a:cubicBezTo>
                  <a:pt x="2216814" y="916488"/>
                  <a:pt x="2222401" y="906957"/>
                  <a:pt x="2226181" y="893810"/>
                </a:cubicBezTo>
                <a:lnTo>
                  <a:pt x="2295200" y="905396"/>
                </a:lnTo>
                <a:cubicBezTo>
                  <a:pt x="2286326" y="930703"/>
                  <a:pt x="2272316" y="949971"/>
                  <a:pt x="2253172" y="963199"/>
                </a:cubicBezTo>
                <a:cubicBezTo>
                  <a:pt x="2234027" y="976428"/>
                  <a:pt x="2210076" y="983042"/>
                  <a:pt x="2181318" y="983042"/>
                </a:cubicBezTo>
                <a:cubicBezTo>
                  <a:pt x="2135799" y="983042"/>
                  <a:pt x="2102110" y="968170"/>
                  <a:pt x="2080255" y="938426"/>
                </a:cubicBezTo>
                <a:cubicBezTo>
                  <a:pt x="2063000" y="914598"/>
                  <a:pt x="2054372" y="884526"/>
                  <a:pt x="2054372" y="848208"/>
                </a:cubicBezTo>
                <a:cubicBezTo>
                  <a:pt x="2054372" y="804825"/>
                  <a:pt x="2065712" y="770850"/>
                  <a:pt x="2088389" y="746282"/>
                </a:cubicBezTo>
                <a:cubicBezTo>
                  <a:pt x="2111066" y="721715"/>
                  <a:pt x="2139743" y="709431"/>
                  <a:pt x="2174417" y="709431"/>
                </a:cubicBezTo>
                <a:close/>
                <a:moveTo>
                  <a:pt x="1919902" y="709431"/>
                </a:moveTo>
                <a:cubicBezTo>
                  <a:pt x="1935184" y="709431"/>
                  <a:pt x="1949153" y="712183"/>
                  <a:pt x="1961806" y="717689"/>
                </a:cubicBezTo>
                <a:cubicBezTo>
                  <a:pt x="1974459" y="723194"/>
                  <a:pt x="1984032" y="730219"/>
                  <a:pt x="1990523" y="738764"/>
                </a:cubicBezTo>
                <a:cubicBezTo>
                  <a:pt x="1997014" y="747309"/>
                  <a:pt x="2001533" y="757005"/>
                  <a:pt x="2004080" y="767851"/>
                </a:cubicBezTo>
                <a:cubicBezTo>
                  <a:pt x="2006627" y="778696"/>
                  <a:pt x="2007901" y="794226"/>
                  <a:pt x="2007901" y="814438"/>
                </a:cubicBezTo>
                <a:lnTo>
                  <a:pt x="2007901" y="977126"/>
                </a:lnTo>
                <a:lnTo>
                  <a:pt x="1938636" y="977126"/>
                </a:lnTo>
                <a:lnTo>
                  <a:pt x="1938636" y="843525"/>
                </a:lnTo>
                <a:cubicBezTo>
                  <a:pt x="1938636" y="815260"/>
                  <a:pt x="1937157" y="796978"/>
                  <a:pt x="1934198" y="788680"/>
                </a:cubicBezTo>
                <a:cubicBezTo>
                  <a:pt x="1931241" y="780381"/>
                  <a:pt x="1926434" y="773931"/>
                  <a:pt x="1919778" y="769330"/>
                </a:cubicBezTo>
                <a:cubicBezTo>
                  <a:pt x="1913123" y="764728"/>
                  <a:pt x="1905112" y="762428"/>
                  <a:pt x="1895745" y="762428"/>
                </a:cubicBezTo>
                <a:cubicBezTo>
                  <a:pt x="1883749" y="762428"/>
                  <a:pt x="1872985" y="765714"/>
                  <a:pt x="1863454" y="772287"/>
                </a:cubicBezTo>
                <a:cubicBezTo>
                  <a:pt x="1853922" y="778861"/>
                  <a:pt x="1847391" y="787570"/>
                  <a:pt x="1843858" y="798416"/>
                </a:cubicBezTo>
                <a:cubicBezTo>
                  <a:pt x="1840324" y="809262"/>
                  <a:pt x="1838558" y="829310"/>
                  <a:pt x="1838558" y="858561"/>
                </a:cubicBezTo>
                <a:lnTo>
                  <a:pt x="1838558" y="977126"/>
                </a:lnTo>
                <a:lnTo>
                  <a:pt x="1769292" y="977126"/>
                </a:lnTo>
                <a:lnTo>
                  <a:pt x="1769292" y="715347"/>
                </a:lnTo>
                <a:lnTo>
                  <a:pt x="1833628" y="715347"/>
                </a:lnTo>
                <a:lnTo>
                  <a:pt x="1833628" y="753800"/>
                </a:lnTo>
                <a:cubicBezTo>
                  <a:pt x="1856470" y="724221"/>
                  <a:pt x="1885228" y="709431"/>
                  <a:pt x="1919902" y="709431"/>
                </a:cubicBezTo>
                <a:close/>
                <a:moveTo>
                  <a:pt x="1157548" y="709431"/>
                </a:moveTo>
                <a:cubicBezTo>
                  <a:pt x="1189428" y="709431"/>
                  <a:pt x="1214776" y="716292"/>
                  <a:pt x="1233592" y="730013"/>
                </a:cubicBezTo>
                <a:cubicBezTo>
                  <a:pt x="1252408" y="743735"/>
                  <a:pt x="1265925" y="764646"/>
                  <a:pt x="1274141" y="792747"/>
                </a:cubicBezTo>
                <a:lnTo>
                  <a:pt x="1205862" y="805072"/>
                </a:lnTo>
                <a:cubicBezTo>
                  <a:pt x="1203561" y="791432"/>
                  <a:pt x="1198343" y="781161"/>
                  <a:pt x="1190209" y="774259"/>
                </a:cubicBezTo>
                <a:cubicBezTo>
                  <a:pt x="1182074" y="767358"/>
                  <a:pt x="1171516" y="763907"/>
                  <a:pt x="1158534" y="763907"/>
                </a:cubicBezTo>
                <a:cubicBezTo>
                  <a:pt x="1141280" y="763907"/>
                  <a:pt x="1127517" y="769864"/>
                  <a:pt x="1117246" y="781778"/>
                </a:cubicBezTo>
                <a:cubicBezTo>
                  <a:pt x="1106975" y="793692"/>
                  <a:pt x="1101840" y="813617"/>
                  <a:pt x="1101840" y="841553"/>
                </a:cubicBezTo>
                <a:cubicBezTo>
                  <a:pt x="1101840" y="872612"/>
                  <a:pt x="1107057" y="894550"/>
                  <a:pt x="1117493" y="907368"/>
                </a:cubicBezTo>
                <a:cubicBezTo>
                  <a:pt x="1127927" y="920185"/>
                  <a:pt x="1141937" y="926594"/>
                  <a:pt x="1159520" y="926594"/>
                </a:cubicBezTo>
                <a:cubicBezTo>
                  <a:pt x="1172667" y="926594"/>
                  <a:pt x="1183430" y="922856"/>
                  <a:pt x="1191811" y="915379"/>
                </a:cubicBezTo>
                <a:cubicBezTo>
                  <a:pt x="1200192" y="907902"/>
                  <a:pt x="1206108" y="895043"/>
                  <a:pt x="1209559" y="876802"/>
                </a:cubicBezTo>
                <a:lnTo>
                  <a:pt x="1277592" y="888387"/>
                </a:lnTo>
                <a:cubicBezTo>
                  <a:pt x="1270525" y="919610"/>
                  <a:pt x="1256968" y="943192"/>
                  <a:pt x="1236920" y="959132"/>
                </a:cubicBezTo>
                <a:cubicBezTo>
                  <a:pt x="1216871" y="975072"/>
                  <a:pt x="1190003" y="983042"/>
                  <a:pt x="1156316" y="983042"/>
                </a:cubicBezTo>
                <a:cubicBezTo>
                  <a:pt x="1118027" y="983042"/>
                  <a:pt x="1087502" y="970964"/>
                  <a:pt x="1064742" y="946807"/>
                </a:cubicBezTo>
                <a:cubicBezTo>
                  <a:pt x="1041982" y="922650"/>
                  <a:pt x="1030602" y="889209"/>
                  <a:pt x="1030602" y="846483"/>
                </a:cubicBezTo>
                <a:cubicBezTo>
                  <a:pt x="1030602" y="803264"/>
                  <a:pt x="1042023" y="769617"/>
                  <a:pt x="1064865" y="745543"/>
                </a:cubicBezTo>
                <a:cubicBezTo>
                  <a:pt x="1087708" y="721468"/>
                  <a:pt x="1118602" y="709431"/>
                  <a:pt x="1157548" y="709431"/>
                </a:cubicBezTo>
                <a:close/>
                <a:moveTo>
                  <a:pt x="871956" y="709431"/>
                </a:moveTo>
                <a:cubicBezTo>
                  <a:pt x="902850" y="709431"/>
                  <a:pt x="925857" y="713087"/>
                  <a:pt x="940975" y="720400"/>
                </a:cubicBezTo>
                <a:cubicBezTo>
                  <a:pt x="956094" y="727713"/>
                  <a:pt x="966734" y="736997"/>
                  <a:pt x="972897" y="748254"/>
                </a:cubicBezTo>
                <a:cubicBezTo>
                  <a:pt x="979059" y="759511"/>
                  <a:pt x="982140" y="780175"/>
                  <a:pt x="982140" y="810248"/>
                </a:cubicBezTo>
                <a:lnTo>
                  <a:pt x="981401" y="891099"/>
                </a:lnTo>
                <a:cubicBezTo>
                  <a:pt x="981401" y="914105"/>
                  <a:pt x="982510" y="931072"/>
                  <a:pt x="984728" y="942000"/>
                </a:cubicBezTo>
                <a:cubicBezTo>
                  <a:pt x="986947" y="952928"/>
                  <a:pt x="991097" y="964637"/>
                  <a:pt x="997177" y="977126"/>
                </a:cubicBezTo>
                <a:lnTo>
                  <a:pt x="928650" y="977126"/>
                </a:lnTo>
                <a:cubicBezTo>
                  <a:pt x="926843" y="972525"/>
                  <a:pt x="924624" y="965705"/>
                  <a:pt x="921995" y="956667"/>
                </a:cubicBezTo>
                <a:cubicBezTo>
                  <a:pt x="920844" y="952559"/>
                  <a:pt x="920023" y="949847"/>
                  <a:pt x="919530" y="948533"/>
                </a:cubicBezTo>
                <a:cubicBezTo>
                  <a:pt x="907698" y="960036"/>
                  <a:pt x="895045" y="968663"/>
                  <a:pt x="881570" y="974415"/>
                </a:cubicBezTo>
                <a:cubicBezTo>
                  <a:pt x="868094" y="980166"/>
                  <a:pt x="853715" y="983042"/>
                  <a:pt x="838433" y="983042"/>
                </a:cubicBezTo>
                <a:cubicBezTo>
                  <a:pt x="811482" y="983042"/>
                  <a:pt x="790243" y="975729"/>
                  <a:pt x="774713" y="961104"/>
                </a:cubicBezTo>
                <a:cubicBezTo>
                  <a:pt x="759184" y="946478"/>
                  <a:pt x="751419" y="927991"/>
                  <a:pt x="751419" y="905642"/>
                </a:cubicBezTo>
                <a:cubicBezTo>
                  <a:pt x="751419" y="890852"/>
                  <a:pt x="754953" y="877665"/>
                  <a:pt x="762019" y="866079"/>
                </a:cubicBezTo>
                <a:cubicBezTo>
                  <a:pt x="769085" y="854494"/>
                  <a:pt x="778986" y="845620"/>
                  <a:pt x="791722" y="839458"/>
                </a:cubicBezTo>
                <a:cubicBezTo>
                  <a:pt x="804457" y="833295"/>
                  <a:pt x="822821" y="827914"/>
                  <a:pt x="846814" y="823312"/>
                </a:cubicBezTo>
                <a:cubicBezTo>
                  <a:pt x="879187" y="817232"/>
                  <a:pt x="901618" y="811563"/>
                  <a:pt x="914107" y="806304"/>
                </a:cubicBezTo>
                <a:lnTo>
                  <a:pt x="914107" y="799402"/>
                </a:lnTo>
                <a:cubicBezTo>
                  <a:pt x="914107" y="786091"/>
                  <a:pt x="910820" y="776601"/>
                  <a:pt x="904247" y="770932"/>
                </a:cubicBezTo>
                <a:cubicBezTo>
                  <a:pt x="897674" y="765262"/>
                  <a:pt x="885267" y="762428"/>
                  <a:pt x="867026" y="762428"/>
                </a:cubicBezTo>
                <a:cubicBezTo>
                  <a:pt x="854701" y="762428"/>
                  <a:pt x="845088" y="764851"/>
                  <a:pt x="838186" y="769699"/>
                </a:cubicBezTo>
                <a:cubicBezTo>
                  <a:pt x="831284" y="774547"/>
                  <a:pt x="825697" y="783051"/>
                  <a:pt x="821424" y="795212"/>
                </a:cubicBezTo>
                <a:lnTo>
                  <a:pt x="758568" y="783873"/>
                </a:lnTo>
                <a:cubicBezTo>
                  <a:pt x="765634" y="758566"/>
                  <a:pt x="777794" y="739832"/>
                  <a:pt x="795049" y="727672"/>
                </a:cubicBezTo>
                <a:cubicBezTo>
                  <a:pt x="812304" y="715511"/>
                  <a:pt x="837940" y="709431"/>
                  <a:pt x="871956" y="709431"/>
                </a:cubicBezTo>
                <a:close/>
                <a:moveTo>
                  <a:pt x="8369963" y="700064"/>
                </a:moveTo>
                <a:lnTo>
                  <a:pt x="8321157" y="834158"/>
                </a:lnTo>
                <a:lnTo>
                  <a:pt x="8419754" y="834158"/>
                </a:lnTo>
                <a:close/>
                <a:moveTo>
                  <a:pt x="9748251" y="622911"/>
                </a:moveTo>
                <a:lnTo>
                  <a:pt x="9748251" y="715347"/>
                </a:lnTo>
                <a:lnTo>
                  <a:pt x="9795579" y="715347"/>
                </a:lnTo>
                <a:lnTo>
                  <a:pt x="9795579" y="770562"/>
                </a:lnTo>
                <a:lnTo>
                  <a:pt x="9748251" y="770562"/>
                </a:lnTo>
                <a:lnTo>
                  <a:pt x="9748251" y="876063"/>
                </a:lnTo>
                <a:cubicBezTo>
                  <a:pt x="9748251" y="897426"/>
                  <a:pt x="9748702" y="909874"/>
                  <a:pt x="9749607" y="913407"/>
                </a:cubicBezTo>
                <a:cubicBezTo>
                  <a:pt x="9750510" y="916940"/>
                  <a:pt x="9752565" y="919857"/>
                  <a:pt x="9755769" y="922157"/>
                </a:cubicBezTo>
                <a:cubicBezTo>
                  <a:pt x="9758974" y="924458"/>
                  <a:pt x="9762876" y="925608"/>
                  <a:pt x="9767478" y="925608"/>
                </a:cubicBezTo>
                <a:cubicBezTo>
                  <a:pt x="9773887" y="925608"/>
                  <a:pt x="9783171" y="923390"/>
                  <a:pt x="9795332" y="918953"/>
                </a:cubicBezTo>
                <a:lnTo>
                  <a:pt x="9801248" y="972689"/>
                </a:lnTo>
                <a:cubicBezTo>
                  <a:pt x="9785143" y="979591"/>
                  <a:pt x="9766902" y="983042"/>
                  <a:pt x="9746526" y="983042"/>
                </a:cubicBezTo>
                <a:cubicBezTo>
                  <a:pt x="9734036" y="983042"/>
                  <a:pt x="9722780" y="980947"/>
                  <a:pt x="9712756" y="976756"/>
                </a:cubicBezTo>
                <a:cubicBezTo>
                  <a:pt x="9702731" y="972566"/>
                  <a:pt x="9695378" y="967143"/>
                  <a:pt x="9690694" y="960488"/>
                </a:cubicBezTo>
                <a:cubicBezTo>
                  <a:pt x="9686011" y="953832"/>
                  <a:pt x="9682765" y="944835"/>
                  <a:pt x="9680958" y="933496"/>
                </a:cubicBezTo>
                <a:cubicBezTo>
                  <a:pt x="9679479" y="925444"/>
                  <a:pt x="9678739" y="909175"/>
                  <a:pt x="9678739" y="884690"/>
                </a:cubicBezTo>
                <a:lnTo>
                  <a:pt x="9678739" y="770562"/>
                </a:lnTo>
                <a:lnTo>
                  <a:pt x="9646941" y="770562"/>
                </a:lnTo>
                <a:lnTo>
                  <a:pt x="9646941" y="715347"/>
                </a:lnTo>
                <a:lnTo>
                  <a:pt x="9678739" y="715347"/>
                </a:lnTo>
                <a:lnTo>
                  <a:pt x="9678739" y="663336"/>
                </a:lnTo>
                <a:close/>
                <a:moveTo>
                  <a:pt x="7214601" y="622911"/>
                </a:moveTo>
                <a:lnTo>
                  <a:pt x="7214601" y="715347"/>
                </a:lnTo>
                <a:lnTo>
                  <a:pt x="7261929" y="715347"/>
                </a:lnTo>
                <a:lnTo>
                  <a:pt x="7261929" y="770562"/>
                </a:lnTo>
                <a:lnTo>
                  <a:pt x="7214601" y="770562"/>
                </a:lnTo>
                <a:lnTo>
                  <a:pt x="7214601" y="876063"/>
                </a:lnTo>
                <a:cubicBezTo>
                  <a:pt x="7214601" y="897426"/>
                  <a:pt x="7215052" y="909874"/>
                  <a:pt x="7215957" y="913407"/>
                </a:cubicBezTo>
                <a:cubicBezTo>
                  <a:pt x="7216860" y="916940"/>
                  <a:pt x="7218915" y="919857"/>
                  <a:pt x="7222119" y="922157"/>
                </a:cubicBezTo>
                <a:cubicBezTo>
                  <a:pt x="7225324" y="924458"/>
                  <a:pt x="7229226" y="925608"/>
                  <a:pt x="7233828" y="925608"/>
                </a:cubicBezTo>
                <a:cubicBezTo>
                  <a:pt x="7240237" y="925608"/>
                  <a:pt x="7249521" y="923390"/>
                  <a:pt x="7261682" y="918953"/>
                </a:cubicBezTo>
                <a:lnTo>
                  <a:pt x="7267598" y="972689"/>
                </a:lnTo>
                <a:cubicBezTo>
                  <a:pt x="7251493" y="979591"/>
                  <a:pt x="7233252" y="983042"/>
                  <a:pt x="7212876" y="983042"/>
                </a:cubicBezTo>
                <a:cubicBezTo>
                  <a:pt x="7200386" y="983042"/>
                  <a:pt x="7189130" y="980947"/>
                  <a:pt x="7179106" y="976756"/>
                </a:cubicBezTo>
                <a:cubicBezTo>
                  <a:pt x="7169081" y="972566"/>
                  <a:pt x="7161728" y="967143"/>
                  <a:pt x="7157044" y="960488"/>
                </a:cubicBezTo>
                <a:cubicBezTo>
                  <a:pt x="7152361" y="953832"/>
                  <a:pt x="7149115" y="944835"/>
                  <a:pt x="7147308" y="933496"/>
                </a:cubicBezTo>
                <a:cubicBezTo>
                  <a:pt x="7145829" y="925444"/>
                  <a:pt x="7145089" y="909175"/>
                  <a:pt x="7145089" y="884690"/>
                </a:cubicBezTo>
                <a:lnTo>
                  <a:pt x="7145089" y="770562"/>
                </a:lnTo>
                <a:lnTo>
                  <a:pt x="7113291" y="770562"/>
                </a:lnTo>
                <a:lnTo>
                  <a:pt x="7113291" y="715347"/>
                </a:lnTo>
                <a:lnTo>
                  <a:pt x="7145089" y="715347"/>
                </a:lnTo>
                <a:lnTo>
                  <a:pt x="7145089" y="663336"/>
                </a:lnTo>
                <a:close/>
                <a:moveTo>
                  <a:pt x="2515200" y="618720"/>
                </a:moveTo>
                <a:lnTo>
                  <a:pt x="2588163" y="618720"/>
                </a:lnTo>
                <a:lnTo>
                  <a:pt x="2588163" y="916242"/>
                </a:lnTo>
                <a:lnTo>
                  <a:pt x="2769585" y="916242"/>
                </a:lnTo>
                <a:lnTo>
                  <a:pt x="2769585" y="977126"/>
                </a:lnTo>
                <a:lnTo>
                  <a:pt x="2515200" y="977126"/>
                </a:lnTo>
                <a:close/>
                <a:moveTo>
                  <a:pt x="9846738" y="615762"/>
                </a:moveTo>
                <a:lnTo>
                  <a:pt x="9916004" y="615762"/>
                </a:lnTo>
                <a:lnTo>
                  <a:pt x="9916004" y="748624"/>
                </a:lnTo>
                <a:cubicBezTo>
                  <a:pt x="9938352" y="722495"/>
                  <a:pt x="9965057" y="709431"/>
                  <a:pt x="9996115" y="709431"/>
                </a:cubicBezTo>
                <a:cubicBezTo>
                  <a:pt x="10012055" y="709431"/>
                  <a:pt x="10026434" y="712389"/>
                  <a:pt x="10039252" y="718305"/>
                </a:cubicBezTo>
                <a:cubicBezTo>
                  <a:pt x="10052070" y="724221"/>
                  <a:pt x="10061725" y="731780"/>
                  <a:pt x="10068215" y="740982"/>
                </a:cubicBezTo>
                <a:cubicBezTo>
                  <a:pt x="10074706" y="750185"/>
                  <a:pt x="10079143" y="760374"/>
                  <a:pt x="10081526" y="771548"/>
                </a:cubicBezTo>
                <a:cubicBezTo>
                  <a:pt x="10083910" y="782722"/>
                  <a:pt x="10085100" y="800059"/>
                  <a:pt x="10085100" y="823559"/>
                </a:cubicBezTo>
                <a:lnTo>
                  <a:pt x="10085100" y="977126"/>
                </a:lnTo>
                <a:lnTo>
                  <a:pt x="10015835" y="977126"/>
                </a:lnTo>
                <a:lnTo>
                  <a:pt x="10015835" y="838842"/>
                </a:lnTo>
                <a:cubicBezTo>
                  <a:pt x="10015835" y="811398"/>
                  <a:pt x="10014520" y="793979"/>
                  <a:pt x="10011891" y="786584"/>
                </a:cubicBezTo>
                <a:cubicBezTo>
                  <a:pt x="10009261" y="779189"/>
                  <a:pt x="10004619" y="773315"/>
                  <a:pt x="9997964" y="768960"/>
                </a:cubicBezTo>
                <a:cubicBezTo>
                  <a:pt x="9991308" y="764605"/>
                  <a:pt x="9982968" y="762428"/>
                  <a:pt x="9972944" y="762428"/>
                </a:cubicBezTo>
                <a:cubicBezTo>
                  <a:pt x="9961441" y="762428"/>
                  <a:pt x="9951170" y="765221"/>
                  <a:pt x="9942132" y="770809"/>
                </a:cubicBezTo>
                <a:cubicBezTo>
                  <a:pt x="9933093" y="776396"/>
                  <a:pt x="9926480" y="784818"/>
                  <a:pt x="9922289" y="796074"/>
                </a:cubicBezTo>
                <a:cubicBezTo>
                  <a:pt x="9918099" y="807331"/>
                  <a:pt x="9916004" y="823970"/>
                  <a:pt x="9916004" y="845990"/>
                </a:cubicBezTo>
                <a:lnTo>
                  <a:pt x="9916004" y="977126"/>
                </a:lnTo>
                <a:lnTo>
                  <a:pt x="9846738" y="977126"/>
                </a:lnTo>
                <a:close/>
                <a:moveTo>
                  <a:pt x="9532659" y="615762"/>
                </a:moveTo>
                <a:lnTo>
                  <a:pt x="9601924" y="615762"/>
                </a:lnTo>
                <a:lnTo>
                  <a:pt x="9601924" y="679851"/>
                </a:lnTo>
                <a:lnTo>
                  <a:pt x="9532659" y="679851"/>
                </a:lnTo>
                <a:close/>
                <a:moveTo>
                  <a:pt x="8580160" y="615762"/>
                </a:moveTo>
                <a:lnTo>
                  <a:pt x="8649425" y="615762"/>
                </a:lnTo>
                <a:lnTo>
                  <a:pt x="8649425" y="977126"/>
                </a:lnTo>
                <a:lnTo>
                  <a:pt x="8580160" y="977126"/>
                </a:lnTo>
                <a:close/>
                <a:moveTo>
                  <a:pt x="8332249" y="615762"/>
                </a:moveTo>
                <a:lnTo>
                  <a:pt x="8409402" y="615762"/>
                </a:lnTo>
                <a:lnTo>
                  <a:pt x="8554095" y="977126"/>
                </a:lnTo>
                <a:lnTo>
                  <a:pt x="8474723" y="977126"/>
                </a:lnTo>
                <a:lnTo>
                  <a:pt x="8443172" y="895043"/>
                </a:lnTo>
                <a:lnTo>
                  <a:pt x="8298726" y="895043"/>
                </a:lnTo>
                <a:lnTo>
                  <a:pt x="8268900" y="977126"/>
                </a:lnTo>
                <a:lnTo>
                  <a:pt x="8191500" y="977126"/>
                </a:lnTo>
                <a:close/>
                <a:moveTo>
                  <a:pt x="7313335" y="615762"/>
                </a:moveTo>
                <a:lnTo>
                  <a:pt x="7382600" y="615762"/>
                </a:lnTo>
                <a:lnTo>
                  <a:pt x="7382600" y="679851"/>
                </a:lnTo>
                <a:lnTo>
                  <a:pt x="7313335" y="679851"/>
                </a:lnTo>
                <a:close/>
                <a:moveTo>
                  <a:pt x="6446560" y="615762"/>
                </a:moveTo>
                <a:lnTo>
                  <a:pt x="6515825" y="615762"/>
                </a:lnTo>
                <a:lnTo>
                  <a:pt x="6515825" y="679851"/>
                </a:lnTo>
                <a:lnTo>
                  <a:pt x="6446560" y="679851"/>
                </a:lnTo>
                <a:close/>
                <a:moveTo>
                  <a:pt x="6132235" y="615762"/>
                </a:moveTo>
                <a:lnTo>
                  <a:pt x="6201500" y="615762"/>
                </a:lnTo>
                <a:lnTo>
                  <a:pt x="6201500" y="679851"/>
                </a:lnTo>
                <a:lnTo>
                  <a:pt x="6132235" y="679851"/>
                </a:lnTo>
                <a:close/>
                <a:moveTo>
                  <a:pt x="5160685" y="615762"/>
                </a:moveTo>
                <a:lnTo>
                  <a:pt x="5229951" y="615762"/>
                </a:lnTo>
                <a:lnTo>
                  <a:pt x="5229951" y="977126"/>
                </a:lnTo>
                <a:lnTo>
                  <a:pt x="5160685" y="977126"/>
                </a:lnTo>
                <a:close/>
                <a:moveTo>
                  <a:pt x="3874810" y="615762"/>
                </a:moveTo>
                <a:lnTo>
                  <a:pt x="3944076" y="615762"/>
                </a:lnTo>
                <a:lnTo>
                  <a:pt x="3944076" y="679851"/>
                </a:lnTo>
                <a:lnTo>
                  <a:pt x="3874810" y="679851"/>
                </a:lnTo>
                <a:close/>
                <a:moveTo>
                  <a:pt x="1626910" y="615762"/>
                </a:moveTo>
                <a:lnTo>
                  <a:pt x="1696176" y="615762"/>
                </a:lnTo>
                <a:lnTo>
                  <a:pt x="1696176" y="679851"/>
                </a:lnTo>
                <a:lnTo>
                  <a:pt x="1626910" y="679851"/>
                </a:lnTo>
                <a:close/>
                <a:moveTo>
                  <a:pt x="1321864" y="615762"/>
                </a:moveTo>
                <a:lnTo>
                  <a:pt x="1391129" y="615762"/>
                </a:lnTo>
                <a:lnTo>
                  <a:pt x="1391129" y="748624"/>
                </a:lnTo>
                <a:cubicBezTo>
                  <a:pt x="1413479" y="722495"/>
                  <a:pt x="1440182" y="709431"/>
                  <a:pt x="1471241" y="709431"/>
                </a:cubicBezTo>
                <a:cubicBezTo>
                  <a:pt x="1487181" y="709431"/>
                  <a:pt x="1501560" y="712389"/>
                  <a:pt x="1514378" y="718305"/>
                </a:cubicBezTo>
                <a:cubicBezTo>
                  <a:pt x="1527195" y="724221"/>
                  <a:pt x="1536850" y="731780"/>
                  <a:pt x="1543341" y="740982"/>
                </a:cubicBezTo>
                <a:cubicBezTo>
                  <a:pt x="1549832" y="750185"/>
                  <a:pt x="1554268" y="760374"/>
                  <a:pt x="1556652" y="771548"/>
                </a:cubicBezTo>
                <a:cubicBezTo>
                  <a:pt x="1559035" y="782722"/>
                  <a:pt x="1560226" y="800059"/>
                  <a:pt x="1560226" y="823559"/>
                </a:cubicBezTo>
                <a:lnTo>
                  <a:pt x="1560226" y="977126"/>
                </a:lnTo>
                <a:lnTo>
                  <a:pt x="1490960" y="977126"/>
                </a:lnTo>
                <a:lnTo>
                  <a:pt x="1490960" y="838842"/>
                </a:lnTo>
                <a:cubicBezTo>
                  <a:pt x="1490960" y="811398"/>
                  <a:pt x="1489646" y="793979"/>
                  <a:pt x="1487017" y="786584"/>
                </a:cubicBezTo>
                <a:cubicBezTo>
                  <a:pt x="1484387" y="779189"/>
                  <a:pt x="1479745" y="773315"/>
                  <a:pt x="1473089" y="768960"/>
                </a:cubicBezTo>
                <a:cubicBezTo>
                  <a:pt x="1466434" y="764605"/>
                  <a:pt x="1458094" y="762428"/>
                  <a:pt x="1448070" y="762428"/>
                </a:cubicBezTo>
                <a:cubicBezTo>
                  <a:pt x="1436566" y="762428"/>
                  <a:pt x="1426296" y="765221"/>
                  <a:pt x="1417258" y="770809"/>
                </a:cubicBezTo>
                <a:cubicBezTo>
                  <a:pt x="1408220" y="776396"/>
                  <a:pt x="1401605" y="784818"/>
                  <a:pt x="1397415" y="796074"/>
                </a:cubicBezTo>
                <a:cubicBezTo>
                  <a:pt x="1393225" y="807331"/>
                  <a:pt x="1391129" y="823970"/>
                  <a:pt x="1391129" y="845990"/>
                </a:cubicBezTo>
                <a:lnTo>
                  <a:pt x="1391129" y="977126"/>
                </a:lnTo>
                <a:lnTo>
                  <a:pt x="1321864" y="977126"/>
                </a:lnTo>
                <a:close/>
                <a:moveTo>
                  <a:pt x="340542" y="615762"/>
                </a:moveTo>
                <a:lnTo>
                  <a:pt x="449740" y="615762"/>
                </a:lnTo>
                <a:lnTo>
                  <a:pt x="515308" y="862259"/>
                </a:lnTo>
                <a:lnTo>
                  <a:pt x="580137" y="615762"/>
                </a:lnTo>
                <a:lnTo>
                  <a:pt x="689581" y="615762"/>
                </a:lnTo>
                <a:lnTo>
                  <a:pt x="689581" y="977126"/>
                </a:lnTo>
                <a:lnTo>
                  <a:pt x="621795" y="977126"/>
                </a:lnTo>
                <a:lnTo>
                  <a:pt x="621795" y="692669"/>
                </a:lnTo>
                <a:lnTo>
                  <a:pt x="550064" y="977126"/>
                </a:lnTo>
                <a:lnTo>
                  <a:pt x="479813" y="977126"/>
                </a:lnTo>
                <a:lnTo>
                  <a:pt x="408329" y="692669"/>
                </a:lnTo>
                <a:lnTo>
                  <a:pt x="408329" y="977126"/>
                </a:lnTo>
                <a:lnTo>
                  <a:pt x="340542" y="977126"/>
                </a:lnTo>
                <a:close/>
                <a:moveTo>
                  <a:pt x="6363848" y="609600"/>
                </a:moveTo>
                <a:cubicBezTo>
                  <a:pt x="6383568" y="609600"/>
                  <a:pt x="6402877" y="612558"/>
                  <a:pt x="6421775" y="618474"/>
                </a:cubicBezTo>
                <a:lnTo>
                  <a:pt x="6412408" y="666787"/>
                </a:lnTo>
                <a:cubicBezTo>
                  <a:pt x="6401399" y="664158"/>
                  <a:pt x="6390799" y="662843"/>
                  <a:pt x="6380610" y="662843"/>
                </a:cubicBezTo>
                <a:cubicBezTo>
                  <a:pt x="6370586" y="662843"/>
                  <a:pt x="6363396" y="665185"/>
                  <a:pt x="6359042" y="669868"/>
                </a:cubicBezTo>
                <a:cubicBezTo>
                  <a:pt x="6354687" y="674552"/>
                  <a:pt x="6352510" y="683549"/>
                  <a:pt x="6352510" y="696860"/>
                </a:cubicBezTo>
                <a:lnTo>
                  <a:pt x="6352510" y="715347"/>
                </a:lnTo>
                <a:lnTo>
                  <a:pt x="6404274" y="715347"/>
                </a:lnTo>
                <a:lnTo>
                  <a:pt x="6404274" y="769823"/>
                </a:lnTo>
                <a:lnTo>
                  <a:pt x="6352510" y="769823"/>
                </a:lnTo>
                <a:lnTo>
                  <a:pt x="6352510" y="977126"/>
                </a:lnTo>
                <a:lnTo>
                  <a:pt x="6283244" y="977126"/>
                </a:lnTo>
                <a:lnTo>
                  <a:pt x="6283244" y="769823"/>
                </a:lnTo>
                <a:lnTo>
                  <a:pt x="6244791" y="769823"/>
                </a:lnTo>
                <a:lnTo>
                  <a:pt x="6244791" y="715347"/>
                </a:lnTo>
                <a:lnTo>
                  <a:pt x="6283244" y="715347"/>
                </a:lnTo>
                <a:lnTo>
                  <a:pt x="6283244" y="695627"/>
                </a:lnTo>
                <a:cubicBezTo>
                  <a:pt x="6283244" y="673607"/>
                  <a:pt x="6285586" y="657174"/>
                  <a:pt x="6290269" y="646328"/>
                </a:cubicBezTo>
                <a:cubicBezTo>
                  <a:pt x="6294953" y="635482"/>
                  <a:pt x="6303580" y="626649"/>
                  <a:pt x="6316151" y="619829"/>
                </a:cubicBezTo>
                <a:cubicBezTo>
                  <a:pt x="6328723" y="613010"/>
                  <a:pt x="6344622" y="609600"/>
                  <a:pt x="6363848" y="609600"/>
                </a:cubicBezTo>
                <a:close/>
                <a:moveTo>
                  <a:pt x="4955507" y="609600"/>
                </a:moveTo>
                <a:cubicBezTo>
                  <a:pt x="4999712" y="609600"/>
                  <a:pt x="5035618" y="622664"/>
                  <a:pt x="5063226" y="648793"/>
                </a:cubicBezTo>
                <a:cubicBezTo>
                  <a:pt x="5079659" y="664240"/>
                  <a:pt x="5091983" y="686424"/>
                  <a:pt x="5100200" y="715347"/>
                </a:cubicBezTo>
                <a:lnTo>
                  <a:pt x="5027977" y="732602"/>
                </a:lnTo>
                <a:cubicBezTo>
                  <a:pt x="5023704" y="713868"/>
                  <a:pt x="5014789" y="699078"/>
                  <a:pt x="5001232" y="688232"/>
                </a:cubicBezTo>
                <a:cubicBezTo>
                  <a:pt x="4987675" y="677386"/>
                  <a:pt x="4971200" y="671963"/>
                  <a:pt x="4951809" y="671963"/>
                </a:cubicBezTo>
                <a:cubicBezTo>
                  <a:pt x="4925023" y="671963"/>
                  <a:pt x="4903291" y="681577"/>
                  <a:pt x="4886611" y="700803"/>
                </a:cubicBezTo>
                <a:cubicBezTo>
                  <a:pt x="4869932" y="720030"/>
                  <a:pt x="4861592" y="751171"/>
                  <a:pt x="4861592" y="794226"/>
                </a:cubicBezTo>
                <a:cubicBezTo>
                  <a:pt x="4861592" y="839910"/>
                  <a:pt x="4869808" y="872447"/>
                  <a:pt x="4886241" y="891838"/>
                </a:cubicBezTo>
                <a:cubicBezTo>
                  <a:pt x="4902675" y="911229"/>
                  <a:pt x="4924038" y="920925"/>
                  <a:pt x="4950330" y="920925"/>
                </a:cubicBezTo>
                <a:cubicBezTo>
                  <a:pt x="4969722" y="920925"/>
                  <a:pt x="4986401" y="914763"/>
                  <a:pt x="5000369" y="902438"/>
                </a:cubicBezTo>
                <a:cubicBezTo>
                  <a:pt x="5014338" y="890113"/>
                  <a:pt x="5024362" y="870722"/>
                  <a:pt x="5030442" y="844264"/>
                </a:cubicBezTo>
                <a:lnTo>
                  <a:pt x="5101186" y="866696"/>
                </a:lnTo>
                <a:cubicBezTo>
                  <a:pt x="5090340" y="906135"/>
                  <a:pt x="5072305" y="935427"/>
                  <a:pt x="5047080" y="954572"/>
                </a:cubicBezTo>
                <a:cubicBezTo>
                  <a:pt x="5021855" y="973716"/>
                  <a:pt x="4989852" y="983289"/>
                  <a:pt x="4951070" y="983289"/>
                </a:cubicBezTo>
                <a:cubicBezTo>
                  <a:pt x="4903085" y="983289"/>
                  <a:pt x="4863646" y="966897"/>
                  <a:pt x="4832751" y="934113"/>
                </a:cubicBezTo>
                <a:cubicBezTo>
                  <a:pt x="4801857" y="901328"/>
                  <a:pt x="4786410" y="856507"/>
                  <a:pt x="4786410" y="799649"/>
                </a:cubicBezTo>
                <a:cubicBezTo>
                  <a:pt x="4786410" y="739503"/>
                  <a:pt x="4801939" y="692792"/>
                  <a:pt x="4832998" y="659515"/>
                </a:cubicBezTo>
                <a:cubicBezTo>
                  <a:pt x="4864057" y="626238"/>
                  <a:pt x="4904892" y="609600"/>
                  <a:pt x="4955507" y="609600"/>
                </a:cubicBezTo>
                <a:close/>
                <a:moveTo>
                  <a:pt x="8676982" y="241813"/>
                </a:moveTo>
                <a:cubicBezTo>
                  <a:pt x="8668108" y="244771"/>
                  <a:pt x="8654058" y="248304"/>
                  <a:pt x="8634831" y="252412"/>
                </a:cubicBezTo>
                <a:cubicBezTo>
                  <a:pt x="8615604" y="256520"/>
                  <a:pt x="8603033" y="260547"/>
                  <a:pt x="8597117" y="264491"/>
                </a:cubicBezTo>
                <a:cubicBezTo>
                  <a:pt x="8588078" y="270899"/>
                  <a:pt x="8583560" y="279034"/>
                  <a:pt x="8583560" y="288894"/>
                </a:cubicBezTo>
                <a:cubicBezTo>
                  <a:pt x="8583560" y="298589"/>
                  <a:pt x="8587174" y="306970"/>
                  <a:pt x="8594405" y="314036"/>
                </a:cubicBezTo>
                <a:cubicBezTo>
                  <a:pt x="8601635" y="321103"/>
                  <a:pt x="8610838" y="324636"/>
                  <a:pt x="8622013" y="324636"/>
                </a:cubicBezTo>
                <a:cubicBezTo>
                  <a:pt x="8634502" y="324636"/>
                  <a:pt x="8646416" y="320527"/>
                  <a:pt x="8657755" y="312311"/>
                </a:cubicBezTo>
                <a:cubicBezTo>
                  <a:pt x="8666136" y="306066"/>
                  <a:pt x="8671640" y="298425"/>
                  <a:pt x="8674270" y="289387"/>
                </a:cubicBezTo>
                <a:cubicBezTo>
                  <a:pt x="8676077" y="283471"/>
                  <a:pt x="8676982" y="272214"/>
                  <a:pt x="8676982" y="255617"/>
                </a:cubicBezTo>
                <a:close/>
                <a:moveTo>
                  <a:pt x="7791157" y="241813"/>
                </a:moveTo>
                <a:cubicBezTo>
                  <a:pt x="7782283" y="244771"/>
                  <a:pt x="7768233" y="248304"/>
                  <a:pt x="7749006" y="252412"/>
                </a:cubicBezTo>
                <a:cubicBezTo>
                  <a:pt x="7729779" y="256520"/>
                  <a:pt x="7717208" y="260547"/>
                  <a:pt x="7711292" y="264491"/>
                </a:cubicBezTo>
                <a:cubicBezTo>
                  <a:pt x="7702254" y="270899"/>
                  <a:pt x="7697735" y="279034"/>
                  <a:pt x="7697735" y="288894"/>
                </a:cubicBezTo>
                <a:cubicBezTo>
                  <a:pt x="7697735" y="298589"/>
                  <a:pt x="7701349" y="306970"/>
                  <a:pt x="7708580" y="314036"/>
                </a:cubicBezTo>
                <a:cubicBezTo>
                  <a:pt x="7715811" y="321103"/>
                  <a:pt x="7725013" y="324636"/>
                  <a:pt x="7736188" y="324636"/>
                </a:cubicBezTo>
                <a:cubicBezTo>
                  <a:pt x="7748677" y="324636"/>
                  <a:pt x="7760591" y="320527"/>
                  <a:pt x="7771930" y="312311"/>
                </a:cubicBezTo>
                <a:cubicBezTo>
                  <a:pt x="7780311" y="306066"/>
                  <a:pt x="7785815" y="298425"/>
                  <a:pt x="7788445" y="289387"/>
                </a:cubicBezTo>
                <a:cubicBezTo>
                  <a:pt x="7790253" y="283471"/>
                  <a:pt x="7791157" y="272214"/>
                  <a:pt x="7791157" y="255617"/>
                </a:cubicBezTo>
                <a:close/>
                <a:moveTo>
                  <a:pt x="7514932" y="241813"/>
                </a:moveTo>
                <a:cubicBezTo>
                  <a:pt x="7506058" y="244771"/>
                  <a:pt x="7492008" y="248304"/>
                  <a:pt x="7472781" y="252412"/>
                </a:cubicBezTo>
                <a:cubicBezTo>
                  <a:pt x="7453554" y="256520"/>
                  <a:pt x="7440983" y="260547"/>
                  <a:pt x="7435067" y="264491"/>
                </a:cubicBezTo>
                <a:cubicBezTo>
                  <a:pt x="7426028" y="270899"/>
                  <a:pt x="7421510" y="279034"/>
                  <a:pt x="7421510" y="288894"/>
                </a:cubicBezTo>
                <a:cubicBezTo>
                  <a:pt x="7421510" y="298589"/>
                  <a:pt x="7425124" y="306970"/>
                  <a:pt x="7432355" y="314036"/>
                </a:cubicBezTo>
                <a:cubicBezTo>
                  <a:pt x="7439585" y="321103"/>
                  <a:pt x="7448788" y="324636"/>
                  <a:pt x="7459963" y="324636"/>
                </a:cubicBezTo>
                <a:cubicBezTo>
                  <a:pt x="7472452" y="324636"/>
                  <a:pt x="7484366" y="320527"/>
                  <a:pt x="7495705" y="312311"/>
                </a:cubicBezTo>
                <a:cubicBezTo>
                  <a:pt x="7504086" y="306066"/>
                  <a:pt x="7509590" y="298425"/>
                  <a:pt x="7512220" y="289387"/>
                </a:cubicBezTo>
                <a:cubicBezTo>
                  <a:pt x="7514027" y="283471"/>
                  <a:pt x="7514932" y="272214"/>
                  <a:pt x="7514932" y="255617"/>
                </a:cubicBezTo>
                <a:close/>
                <a:moveTo>
                  <a:pt x="5267032" y="241813"/>
                </a:moveTo>
                <a:cubicBezTo>
                  <a:pt x="5258158" y="244771"/>
                  <a:pt x="5244108" y="248304"/>
                  <a:pt x="5224881" y="252412"/>
                </a:cubicBezTo>
                <a:cubicBezTo>
                  <a:pt x="5205654" y="256520"/>
                  <a:pt x="5193083" y="260547"/>
                  <a:pt x="5187167" y="264491"/>
                </a:cubicBezTo>
                <a:cubicBezTo>
                  <a:pt x="5178129" y="270899"/>
                  <a:pt x="5173610" y="279034"/>
                  <a:pt x="5173610" y="288894"/>
                </a:cubicBezTo>
                <a:cubicBezTo>
                  <a:pt x="5173610" y="298589"/>
                  <a:pt x="5177225" y="306970"/>
                  <a:pt x="5184456" y="314036"/>
                </a:cubicBezTo>
                <a:cubicBezTo>
                  <a:pt x="5191687" y="321103"/>
                  <a:pt x="5200889" y="324636"/>
                  <a:pt x="5212063" y="324636"/>
                </a:cubicBezTo>
                <a:cubicBezTo>
                  <a:pt x="5224553" y="324636"/>
                  <a:pt x="5236466" y="320527"/>
                  <a:pt x="5247805" y="312311"/>
                </a:cubicBezTo>
                <a:cubicBezTo>
                  <a:pt x="5256186" y="306066"/>
                  <a:pt x="5261691" y="298425"/>
                  <a:pt x="5264320" y="289387"/>
                </a:cubicBezTo>
                <a:cubicBezTo>
                  <a:pt x="5266129" y="283471"/>
                  <a:pt x="5267032" y="272214"/>
                  <a:pt x="5267032" y="255617"/>
                </a:cubicBezTo>
                <a:close/>
                <a:moveTo>
                  <a:pt x="3476332" y="241813"/>
                </a:moveTo>
                <a:cubicBezTo>
                  <a:pt x="3467458" y="244771"/>
                  <a:pt x="3453408" y="248304"/>
                  <a:pt x="3434181" y="252412"/>
                </a:cubicBezTo>
                <a:cubicBezTo>
                  <a:pt x="3414954" y="256520"/>
                  <a:pt x="3402383" y="260547"/>
                  <a:pt x="3396467" y="264491"/>
                </a:cubicBezTo>
                <a:cubicBezTo>
                  <a:pt x="3387429" y="270899"/>
                  <a:pt x="3382910" y="279034"/>
                  <a:pt x="3382910" y="288894"/>
                </a:cubicBezTo>
                <a:cubicBezTo>
                  <a:pt x="3382910" y="298589"/>
                  <a:pt x="3386525" y="306970"/>
                  <a:pt x="3393756" y="314036"/>
                </a:cubicBezTo>
                <a:cubicBezTo>
                  <a:pt x="3400986" y="321103"/>
                  <a:pt x="3410188" y="324636"/>
                  <a:pt x="3421363" y="324636"/>
                </a:cubicBezTo>
                <a:cubicBezTo>
                  <a:pt x="3433852" y="324636"/>
                  <a:pt x="3445766" y="320527"/>
                  <a:pt x="3457105" y="312311"/>
                </a:cubicBezTo>
                <a:cubicBezTo>
                  <a:pt x="3465486" y="306066"/>
                  <a:pt x="3470992" y="298425"/>
                  <a:pt x="3473620" y="289387"/>
                </a:cubicBezTo>
                <a:cubicBezTo>
                  <a:pt x="3475429" y="283471"/>
                  <a:pt x="3476332" y="272214"/>
                  <a:pt x="3476332" y="255617"/>
                </a:cubicBezTo>
                <a:close/>
                <a:moveTo>
                  <a:pt x="837907" y="241813"/>
                </a:moveTo>
                <a:cubicBezTo>
                  <a:pt x="829033" y="244771"/>
                  <a:pt x="814983" y="248304"/>
                  <a:pt x="795756" y="252412"/>
                </a:cubicBezTo>
                <a:cubicBezTo>
                  <a:pt x="776530" y="256520"/>
                  <a:pt x="763958" y="260547"/>
                  <a:pt x="758042" y="264491"/>
                </a:cubicBezTo>
                <a:cubicBezTo>
                  <a:pt x="749004" y="270899"/>
                  <a:pt x="744485" y="279034"/>
                  <a:pt x="744485" y="288894"/>
                </a:cubicBezTo>
                <a:cubicBezTo>
                  <a:pt x="744485" y="298589"/>
                  <a:pt x="748100" y="306970"/>
                  <a:pt x="755331" y="314036"/>
                </a:cubicBezTo>
                <a:cubicBezTo>
                  <a:pt x="762561" y="321103"/>
                  <a:pt x="771764" y="324636"/>
                  <a:pt x="782938" y="324636"/>
                </a:cubicBezTo>
                <a:cubicBezTo>
                  <a:pt x="795428" y="324636"/>
                  <a:pt x="807342" y="320527"/>
                  <a:pt x="818680" y="312311"/>
                </a:cubicBezTo>
                <a:cubicBezTo>
                  <a:pt x="827061" y="306066"/>
                  <a:pt x="832566" y="298425"/>
                  <a:pt x="835196" y="289387"/>
                </a:cubicBezTo>
                <a:cubicBezTo>
                  <a:pt x="837003" y="283471"/>
                  <a:pt x="837907" y="272214"/>
                  <a:pt x="837907" y="255617"/>
                </a:cubicBezTo>
                <a:close/>
                <a:moveTo>
                  <a:pt x="6575143" y="156279"/>
                </a:moveTo>
                <a:cubicBezTo>
                  <a:pt x="6557066" y="156279"/>
                  <a:pt x="6541866" y="163180"/>
                  <a:pt x="6529541" y="176984"/>
                </a:cubicBezTo>
                <a:cubicBezTo>
                  <a:pt x="6517216" y="190788"/>
                  <a:pt x="6511053" y="210672"/>
                  <a:pt x="6511053" y="236636"/>
                </a:cubicBezTo>
                <a:cubicBezTo>
                  <a:pt x="6511053" y="262601"/>
                  <a:pt x="6517216" y="282485"/>
                  <a:pt x="6529541" y="296289"/>
                </a:cubicBezTo>
                <a:cubicBezTo>
                  <a:pt x="6541866" y="310092"/>
                  <a:pt x="6557066" y="316994"/>
                  <a:pt x="6575143" y="316994"/>
                </a:cubicBezTo>
                <a:cubicBezTo>
                  <a:pt x="6593219" y="316994"/>
                  <a:pt x="6608378" y="310092"/>
                  <a:pt x="6620621" y="296289"/>
                </a:cubicBezTo>
                <a:cubicBezTo>
                  <a:pt x="6632863" y="282485"/>
                  <a:pt x="6638985" y="262436"/>
                  <a:pt x="6638985" y="236143"/>
                </a:cubicBezTo>
                <a:cubicBezTo>
                  <a:pt x="6638985" y="210508"/>
                  <a:pt x="6632864" y="190788"/>
                  <a:pt x="6620621" y="176984"/>
                </a:cubicBezTo>
                <a:cubicBezTo>
                  <a:pt x="6608378" y="163180"/>
                  <a:pt x="6593219" y="156279"/>
                  <a:pt x="6575143" y="156279"/>
                </a:cubicBezTo>
                <a:close/>
                <a:moveTo>
                  <a:pt x="2384143" y="156279"/>
                </a:moveTo>
                <a:cubicBezTo>
                  <a:pt x="2366067" y="156279"/>
                  <a:pt x="2350866" y="163180"/>
                  <a:pt x="2338541" y="176984"/>
                </a:cubicBezTo>
                <a:cubicBezTo>
                  <a:pt x="2326217" y="190788"/>
                  <a:pt x="2320054" y="210672"/>
                  <a:pt x="2320054" y="236636"/>
                </a:cubicBezTo>
                <a:cubicBezTo>
                  <a:pt x="2320054" y="262601"/>
                  <a:pt x="2326217" y="282485"/>
                  <a:pt x="2338541" y="296289"/>
                </a:cubicBezTo>
                <a:cubicBezTo>
                  <a:pt x="2350866" y="310092"/>
                  <a:pt x="2366067" y="316994"/>
                  <a:pt x="2384143" y="316994"/>
                </a:cubicBezTo>
                <a:cubicBezTo>
                  <a:pt x="2402219" y="316994"/>
                  <a:pt x="2417379" y="310092"/>
                  <a:pt x="2429622" y="296289"/>
                </a:cubicBezTo>
                <a:cubicBezTo>
                  <a:pt x="2441864" y="282485"/>
                  <a:pt x="2447986" y="262436"/>
                  <a:pt x="2447986" y="236143"/>
                </a:cubicBezTo>
                <a:cubicBezTo>
                  <a:pt x="2447986" y="210508"/>
                  <a:pt x="2441864" y="190788"/>
                  <a:pt x="2429622" y="176984"/>
                </a:cubicBezTo>
                <a:cubicBezTo>
                  <a:pt x="2417379" y="163180"/>
                  <a:pt x="2402219" y="156279"/>
                  <a:pt x="2384143" y="156279"/>
                </a:cubicBezTo>
                <a:close/>
                <a:moveTo>
                  <a:pt x="10721634" y="152828"/>
                </a:moveTo>
                <a:cubicBezTo>
                  <a:pt x="10705036" y="152828"/>
                  <a:pt x="10691355" y="159278"/>
                  <a:pt x="10680592" y="172178"/>
                </a:cubicBezTo>
                <a:cubicBezTo>
                  <a:pt x="10669829" y="185078"/>
                  <a:pt x="10664446" y="204756"/>
                  <a:pt x="10664446" y="231214"/>
                </a:cubicBezTo>
                <a:cubicBezTo>
                  <a:pt x="10664446" y="258985"/>
                  <a:pt x="10669829" y="279321"/>
                  <a:pt x="10680592" y="292221"/>
                </a:cubicBezTo>
                <a:cubicBezTo>
                  <a:pt x="10691355" y="305121"/>
                  <a:pt x="10704625" y="311571"/>
                  <a:pt x="10720401" y="311571"/>
                </a:cubicBezTo>
                <a:cubicBezTo>
                  <a:pt x="10737327" y="311571"/>
                  <a:pt x="10751624" y="304957"/>
                  <a:pt x="10763292" y="291728"/>
                </a:cubicBezTo>
                <a:cubicBezTo>
                  <a:pt x="10774959" y="278500"/>
                  <a:pt x="10780793" y="258903"/>
                  <a:pt x="10780793" y="232939"/>
                </a:cubicBezTo>
                <a:cubicBezTo>
                  <a:pt x="10780793" y="205824"/>
                  <a:pt x="10775206" y="185694"/>
                  <a:pt x="10764031" y="172547"/>
                </a:cubicBezTo>
                <a:cubicBezTo>
                  <a:pt x="10752856" y="159401"/>
                  <a:pt x="10738724" y="152828"/>
                  <a:pt x="10721634" y="152828"/>
                </a:cubicBezTo>
                <a:close/>
                <a:moveTo>
                  <a:pt x="9189006" y="152828"/>
                </a:moveTo>
                <a:cubicBezTo>
                  <a:pt x="9173887" y="152828"/>
                  <a:pt x="9161399" y="158333"/>
                  <a:pt x="9151539" y="169343"/>
                </a:cubicBezTo>
                <a:cubicBezTo>
                  <a:pt x="9141679" y="180353"/>
                  <a:pt x="9136830" y="195307"/>
                  <a:pt x="9136995" y="214205"/>
                </a:cubicBezTo>
                <a:lnTo>
                  <a:pt x="9240524" y="214205"/>
                </a:lnTo>
                <a:cubicBezTo>
                  <a:pt x="9240031" y="194157"/>
                  <a:pt x="9234855" y="178915"/>
                  <a:pt x="9224995" y="168480"/>
                </a:cubicBezTo>
                <a:cubicBezTo>
                  <a:pt x="9215135" y="158045"/>
                  <a:pt x="9203138" y="152828"/>
                  <a:pt x="9189006" y="152828"/>
                </a:cubicBezTo>
                <a:close/>
                <a:moveTo>
                  <a:pt x="3883582" y="152828"/>
                </a:moveTo>
                <a:cubicBezTo>
                  <a:pt x="3868463" y="152828"/>
                  <a:pt x="3855974" y="158333"/>
                  <a:pt x="3846114" y="169343"/>
                </a:cubicBezTo>
                <a:cubicBezTo>
                  <a:pt x="3836254" y="180353"/>
                  <a:pt x="3831406" y="195307"/>
                  <a:pt x="3831571" y="214205"/>
                </a:cubicBezTo>
                <a:lnTo>
                  <a:pt x="3935099" y="214205"/>
                </a:lnTo>
                <a:cubicBezTo>
                  <a:pt x="3934606" y="194157"/>
                  <a:pt x="3929430" y="178915"/>
                  <a:pt x="3919570" y="168480"/>
                </a:cubicBezTo>
                <a:cubicBezTo>
                  <a:pt x="3909710" y="158045"/>
                  <a:pt x="3897714" y="152828"/>
                  <a:pt x="3883582" y="152828"/>
                </a:cubicBezTo>
                <a:close/>
                <a:moveTo>
                  <a:pt x="10161310" y="105747"/>
                </a:moveTo>
                <a:lnTo>
                  <a:pt x="10230575" y="105747"/>
                </a:lnTo>
                <a:lnTo>
                  <a:pt x="10230575" y="367526"/>
                </a:lnTo>
                <a:lnTo>
                  <a:pt x="10161310" y="367526"/>
                </a:lnTo>
                <a:close/>
                <a:moveTo>
                  <a:pt x="5823226" y="105747"/>
                </a:moveTo>
                <a:lnTo>
                  <a:pt x="5896928" y="105747"/>
                </a:lnTo>
                <a:lnTo>
                  <a:pt x="5959538" y="291605"/>
                </a:lnTo>
                <a:lnTo>
                  <a:pt x="6020669" y="105747"/>
                </a:lnTo>
                <a:lnTo>
                  <a:pt x="6092400" y="105747"/>
                </a:lnTo>
                <a:lnTo>
                  <a:pt x="5999964" y="357666"/>
                </a:lnTo>
                <a:lnTo>
                  <a:pt x="5983448" y="403268"/>
                </a:lnTo>
                <a:cubicBezTo>
                  <a:pt x="5977368" y="418551"/>
                  <a:pt x="5971575" y="430218"/>
                  <a:pt x="5966070" y="438271"/>
                </a:cubicBezTo>
                <a:cubicBezTo>
                  <a:pt x="5960566" y="446323"/>
                  <a:pt x="5954239" y="452855"/>
                  <a:pt x="5947090" y="457867"/>
                </a:cubicBezTo>
                <a:cubicBezTo>
                  <a:pt x="5939942" y="462879"/>
                  <a:pt x="5931150" y="466782"/>
                  <a:pt x="5920715" y="469576"/>
                </a:cubicBezTo>
                <a:cubicBezTo>
                  <a:pt x="5910280" y="472369"/>
                  <a:pt x="5898489" y="473766"/>
                  <a:pt x="5885343" y="473766"/>
                </a:cubicBezTo>
                <a:cubicBezTo>
                  <a:pt x="5872032" y="473766"/>
                  <a:pt x="5858968" y="472369"/>
                  <a:pt x="5846150" y="469576"/>
                </a:cubicBezTo>
                <a:lnTo>
                  <a:pt x="5839987" y="415346"/>
                </a:lnTo>
                <a:cubicBezTo>
                  <a:pt x="5850833" y="417483"/>
                  <a:pt x="5860611" y="418551"/>
                  <a:pt x="5869321" y="418551"/>
                </a:cubicBezTo>
                <a:cubicBezTo>
                  <a:pt x="5885425" y="418551"/>
                  <a:pt x="5897339" y="413826"/>
                  <a:pt x="5905063" y="404377"/>
                </a:cubicBezTo>
                <a:cubicBezTo>
                  <a:pt x="5912786" y="394928"/>
                  <a:pt x="5918702" y="382891"/>
                  <a:pt x="5922810" y="368266"/>
                </a:cubicBezTo>
                <a:close/>
                <a:moveTo>
                  <a:pt x="5541685" y="105747"/>
                </a:moveTo>
                <a:lnTo>
                  <a:pt x="5610951" y="105747"/>
                </a:lnTo>
                <a:lnTo>
                  <a:pt x="5610951" y="367526"/>
                </a:lnTo>
                <a:lnTo>
                  <a:pt x="5541685" y="367526"/>
                </a:lnTo>
                <a:close/>
                <a:moveTo>
                  <a:pt x="4816306" y="105747"/>
                </a:moveTo>
                <a:lnTo>
                  <a:pt x="4885572" y="105747"/>
                </a:lnTo>
                <a:lnTo>
                  <a:pt x="4885572" y="226037"/>
                </a:lnTo>
                <a:cubicBezTo>
                  <a:pt x="4885572" y="262847"/>
                  <a:pt x="4886845" y="285402"/>
                  <a:pt x="4889392" y="293700"/>
                </a:cubicBezTo>
                <a:cubicBezTo>
                  <a:pt x="4891939" y="301999"/>
                  <a:pt x="4896582" y="308572"/>
                  <a:pt x="4903319" y="313420"/>
                </a:cubicBezTo>
                <a:cubicBezTo>
                  <a:pt x="4910057" y="318268"/>
                  <a:pt x="4918602" y="320692"/>
                  <a:pt x="4928955" y="320692"/>
                </a:cubicBezTo>
                <a:cubicBezTo>
                  <a:pt x="4940787" y="320692"/>
                  <a:pt x="4951386" y="317446"/>
                  <a:pt x="4960753" y="310955"/>
                </a:cubicBezTo>
                <a:cubicBezTo>
                  <a:pt x="4970120" y="304464"/>
                  <a:pt x="4976529" y="296412"/>
                  <a:pt x="4979980" y="286799"/>
                </a:cubicBezTo>
                <a:cubicBezTo>
                  <a:pt x="4983431" y="277185"/>
                  <a:pt x="4985156" y="253645"/>
                  <a:pt x="4985156" y="216177"/>
                </a:cubicBezTo>
                <a:lnTo>
                  <a:pt x="4985156" y="105747"/>
                </a:lnTo>
                <a:lnTo>
                  <a:pt x="5054422" y="105747"/>
                </a:lnTo>
                <a:lnTo>
                  <a:pt x="5054422" y="367526"/>
                </a:lnTo>
                <a:lnTo>
                  <a:pt x="4990086" y="367526"/>
                </a:lnTo>
                <a:lnTo>
                  <a:pt x="4990086" y="328333"/>
                </a:lnTo>
                <a:cubicBezTo>
                  <a:pt x="4980555" y="342301"/>
                  <a:pt x="4968025" y="353311"/>
                  <a:pt x="4952495" y="361364"/>
                </a:cubicBezTo>
                <a:cubicBezTo>
                  <a:pt x="4936966" y="369416"/>
                  <a:pt x="4920574" y="373442"/>
                  <a:pt x="4903319" y="373442"/>
                </a:cubicBezTo>
                <a:cubicBezTo>
                  <a:pt x="4885736" y="373442"/>
                  <a:pt x="4869960" y="369580"/>
                  <a:pt x="4855992" y="361857"/>
                </a:cubicBezTo>
                <a:cubicBezTo>
                  <a:pt x="4842024" y="354133"/>
                  <a:pt x="4831918" y="343287"/>
                  <a:pt x="4825672" y="329319"/>
                </a:cubicBezTo>
                <a:cubicBezTo>
                  <a:pt x="4819428" y="315351"/>
                  <a:pt x="4816306" y="296042"/>
                  <a:pt x="4816306" y="271392"/>
                </a:cubicBezTo>
                <a:close/>
                <a:moveTo>
                  <a:pt x="1665010" y="105747"/>
                </a:moveTo>
                <a:lnTo>
                  <a:pt x="1734276" y="105747"/>
                </a:lnTo>
                <a:lnTo>
                  <a:pt x="1734276" y="367526"/>
                </a:lnTo>
                <a:lnTo>
                  <a:pt x="1665010" y="367526"/>
                </a:lnTo>
                <a:close/>
                <a:moveTo>
                  <a:pt x="1079776" y="105747"/>
                </a:moveTo>
                <a:lnTo>
                  <a:pt x="1153479" y="105747"/>
                </a:lnTo>
                <a:lnTo>
                  <a:pt x="1216089" y="291605"/>
                </a:lnTo>
                <a:lnTo>
                  <a:pt x="1277220" y="105747"/>
                </a:lnTo>
                <a:lnTo>
                  <a:pt x="1348951" y="105747"/>
                </a:lnTo>
                <a:lnTo>
                  <a:pt x="1256514" y="357666"/>
                </a:lnTo>
                <a:lnTo>
                  <a:pt x="1239999" y="403268"/>
                </a:lnTo>
                <a:cubicBezTo>
                  <a:pt x="1233919" y="418551"/>
                  <a:pt x="1228126" y="430218"/>
                  <a:pt x="1222621" y="438271"/>
                </a:cubicBezTo>
                <a:cubicBezTo>
                  <a:pt x="1217116" y="446323"/>
                  <a:pt x="1210789" y="452855"/>
                  <a:pt x="1203641" y="457867"/>
                </a:cubicBezTo>
                <a:cubicBezTo>
                  <a:pt x="1196492" y="462879"/>
                  <a:pt x="1187700" y="466782"/>
                  <a:pt x="1177265" y="469576"/>
                </a:cubicBezTo>
                <a:cubicBezTo>
                  <a:pt x="1166830" y="472369"/>
                  <a:pt x="1155039" y="473766"/>
                  <a:pt x="1141893" y="473766"/>
                </a:cubicBezTo>
                <a:cubicBezTo>
                  <a:pt x="1128582" y="473766"/>
                  <a:pt x="1115518" y="472369"/>
                  <a:pt x="1102700" y="469576"/>
                </a:cubicBezTo>
                <a:lnTo>
                  <a:pt x="1096538" y="415346"/>
                </a:lnTo>
                <a:cubicBezTo>
                  <a:pt x="1107384" y="417483"/>
                  <a:pt x="1117162" y="418551"/>
                  <a:pt x="1125871" y="418551"/>
                </a:cubicBezTo>
                <a:cubicBezTo>
                  <a:pt x="1141975" y="418551"/>
                  <a:pt x="1153890" y="413826"/>
                  <a:pt x="1161613" y="404377"/>
                </a:cubicBezTo>
                <a:cubicBezTo>
                  <a:pt x="1169337" y="394928"/>
                  <a:pt x="1175252" y="382891"/>
                  <a:pt x="1179360" y="368266"/>
                </a:cubicBezTo>
                <a:close/>
                <a:moveTo>
                  <a:pt x="10703886" y="99831"/>
                </a:moveTo>
                <a:cubicBezTo>
                  <a:pt x="10736260" y="99831"/>
                  <a:pt x="10762963" y="114045"/>
                  <a:pt x="10783997" y="142475"/>
                </a:cubicBezTo>
                <a:lnTo>
                  <a:pt x="10783997" y="105747"/>
                </a:lnTo>
                <a:lnTo>
                  <a:pt x="10815348" y="105747"/>
                </a:lnTo>
                <a:lnTo>
                  <a:pt x="10815348" y="448350"/>
                </a:lnTo>
                <a:lnTo>
                  <a:pt x="10782888" y="466371"/>
                </a:lnTo>
                <a:cubicBezTo>
                  <a:pt x="10767523" y="471301"/>
                  <a:pt x="10748091" y="473766"/>
                  <a:pt x="10724592" y="473766"/>
                </a:cubicBezTo>
                <a:cubicBezTo>
                  <a:pt x="10680222" y="473766"/>
                  <a:pt x="10648753" y="466166"/>
                  <a:pt x="10630183" y="450965"/>
                </a:cubicBezTo>
                <a:cubicBezTo>
                  <a:pt x="10611614" y="435765"/>
                  <a:pt x="10602329" y="416497"/>
                  <a:pt x="10602329" y="393162"/>
                </a:cubicBezTo>
                <a:cubicBezTo>
                  <a:pt x="10602329" y="390861"/>
                  <a:pt x="10602412" y="388068"/>
                  <a:pt x="10602576" y="384781"/>
                </a:cubicBezTo>
                <a:lnTo>
                  <a:pt x="10681701" y="394394"/>
                </a:lnTo>
                <a:cubicBezTo>
                  <a:pt x="10683016" y="403597"/>
                  <a:pt x="10686056" y="409924"/>
                  <a:pt x="10690822" y="413375"/>
                </a:cubicBezTo>
                <a:cubicBezTo>
                  <a:pt x="10697394" y="418304"/>
                  <a:pt x="10707747" y="420769"/>
                  <a:pt x="10721880" y="420769"/>
                </a:cubicBezTo>
                <a:cubicBezTo>
                  <a:pt x="10739957" y="420769"/>
                  <a:pt x="10753514" y="418058"/>
                  <a:pt x="10762552" y="412635"/>
                </a:cubicBezTo>
                <a:cubicBezTo>
                  <a:pt x="10768632" y="409020"/>
                  <a:pt x="10773234" y="403186"/>
                  <a:pt x="10776356" y="395134"/>
                </a:cubicBezTo>
                <a:cubicBezTo>
                  <a:pt x="10778492" y="389382"/>
                  <a:pt x="10779560" y="378783"/>
                  <a:pt x="10779560" y="363336"/>
                </a:cubicBezTo>
                <a:lnTo>
                  <a:pt x="10779560" y="325129"/>
                </a:lnTo>
                <a:cubicBezTo>
                  <a:pt x="10758855" y="353394"/>
                  <a:pt x="10732726" y="367526"/>
                  <a:pt x="10701174" y="367526"/>
                </a:cubicBezTo>
                <a:cubicBezTo>
                  <a:pt x="10666008" y="367526"/>
                  <a:pt x="10638154" y="352654"/>
                  <a:pt x="10617612" y="322910"/>
                </a:cubicBezTo>
                <a:cubicBezTo>
                  <a:pt x="10601507" y="299411"/>
                  <a:pt x="10593455" y="270160"/>
                  <a:pt x="10593455" y="235157"/>
                </a:cubicBezTo>
                <a:cubicBezTo>
                  <a:pt x="10593455" y="191281"/>
                  <a:pt x="10604014" y="157758"/>
                  <a:pt x="10625130" y="134587"/>
                </a:cubicBezTo>
                <a:cubicBezTo>
                  <a:pt x="10646246" y="111416"/>
                  <a:pt x="10672498" y="99831"/>
                  <a:pt x="10703886" y="99831"/>
                </a:cubicBezTo>
                <a:close/>
                <a:moveTo>
                  <a:pt x="10454301" y="99831"/>
                </a:moveTo>
                <a:cubicBezTo>
                  <a:pt x="10469584" y="99831"/>
                  <a:pt x="10483553" y="102583"/>
                  <a:pt x="10496206" y="108088"/>
                </a:cubicBezTo>
                <a:cubicBezTo>
                  <a:pt x="10508858" y="113594"/>
                  <a:pt x="10518432" y="120619"/>
                  <a:pt x="10524922" y="129164"/>
                </a:cubicBezTo>
                <a:cubicBezTo>
                  <a:pt x="10531413" y="137709"/>
                  <a:pt x="10535933" y="147405"/>
                  <a:pt x="10538480" y="158251"/>
                </a:cubicBezTo>
                <a:cubicBezTo>
                  <a:pt x="10541026" y="169096"/>
                  <a:pt x="10542300" y="184626"/>
                  <a:pt x="10542300" y="204838"/>
                </a:cubicBezTo>
                <a:lnTo>
                  <a:pt x="10542300" y="367526"/>
                </a:lnTo>
                <a:lnTo>
                  <a:pt x="10473035" y="367526"/>
                </a:lnTo>
                <a:lnTo>
                  <a:pt x="10473035" y="233925"/>
                </a:lnTo>
                <a:cubicBezTo>
                  <a:pt x="10473035" y="205660"/>
                  <a:pt x="10471556" y="187378"/>
                  <a:pt x="10468598" y="179080"/>
                </a:cubicBezTo>
                <a:cubicBezTo>
                  <a:pt x="10465640" y="170781"/>
                  <a:pt x="10460833" y="164331"/>
                  <a:pt x="10454178" y="159730"/>
                </a:cubicBezTo>
                <a:cubicBezTo>
                  <a:pt x="10447522" y="155128"/>
                  <a:pt x="10439511" y="152828"/>
                  <a:pt x="10430144" y="152828"/>
                </a:cubicBezTo>
                <a:cubicBezTo>
                  <a:pt x="10418148" y="152828"/>
                  <a:pt x="10407385" y="156114"/>
                  <a:pt x="10397853" y="162687"/>
                </a:cubicBezTo>
                <a:cubicBezTo>
                  <a:pt x="10388321" y="169261"/>
                  <a:pt x="10381789" y="177970"/>
                  <a:pt x="10378257" y="188816"/>
                </a:cubicBezTo>
                <a:cubicBezTo>
                  <a:pt x="10374725" y="199662"/>
                  <a:pt x="10372957" y="219710"/>
                  <a:pt x="10372957" y="248961"/>
                </a:cubicBezTo>
                <a:lnTo>
                  <a:pt x="10372957" y="367526"/>
                </a:lnTo>
                <a:lnTo>
                  <a:pt x="10303692" y="367526"/>
                </a:lnTo>
                <a:lnTo>
                  <a:pt x="10303692" y="105747"/>
                </a:lnTo>
                <a:lnTo>
                  <a:pt x="10368027" y="105747"/>
                </a:lnTo>
                <a:lnTo>
                  <a:pt x="10368027" y="144200"/>
                </a:lnTo>
                <a:cubicBezTo>
                  <a:pt x="10390870" y="114621"/>
                  <a:pt x="10419627" y="99831"/>
                  <a:pt x="10454301" y="99831"/>
                </a:cubicBezTo>
                <a:close/>
                <a:moveTo>
                  <a:pt x="9980479" y="99831"/>
                </a:moveTo>
                <a:cubicBezTo>
                  <a:pt x="10016302" y="99831"/>
                  <a:pt x="10042924" y="105665"/>
                  <a:pt x="10060344" y="117332"/>
                </a:cubicBezTo>
                <a:cubicBezTo>
                  <a:pt x="10077764" y="129000"/>
                  <a:pt x="10089758" y="146254"/>
                  <a:pt x="10096332" y="169096"/>
                </a:cubicBezTo>
                <a:lnTo>
                  <a:pt x="10031011" y="181175"/>
                </a:lnTo>
                <a:cubicBezTo>
                  <a:pt x="10028218" y="170986"/>
                  <a:pt x="10022918" y="163180"/>
                  <a:pt x="10015112" y="157758"/>
                </a:cubicBezTo>
                <a:cubicBezTo>
                  <a:pt x="10007305" y="152335"/>
                  <a:pt x="9996173" y="149623"/>
                  <a:pt x="9981711" y="149623"/>
                </a:cubicBezTo>
                <a:cubicBezTo>
                  <a:pt x="9963471" y="149623"/>
                  <a:pt x="9950406" y="152170"/>
                  <a:pt x="9942518" y="157265"/>
                </a:cubicBezTo>
                <a:cubicBezTo>
                  <a:pt x="9937261" y="160880"/>
                  <a:pt x="9934631" y="165563"/>
                  <a:pt x="9934631" y="171315"/>
                </a:cubicBezTo>
                <a:cubicBezTo>
                  <a:pt x="9934631" y="176245"/>
                  <a:pt x="9936930" y="180435"/>
                  <a:pt x="9941532" y="183886"/>
                </a:cubicBezTo>
                <a:cubicBezTo>
                  <a:pt x="9947776" y="188487"/>
                  <a:pt x="9969345" y="194979"/>
                  <a:pt x="10006238" y="203359"/>
                </a:cubicBezTo>
                <a:cubicBezTo>
                  <a:pt x="10043131" y="211740"/>
                  <a:pt x="10068890" y="222011"/>
                  <a:pt x="10083514" y="234171"/>
                </a:cubicBezTo>
                <a:cubicBezTo>
                  <a:pt x="10097976" y="246496"/>
                  <a:pt x="10105206" y="263669"/>
                  <a:pt x="10105206" y="285689"/>
                </a:cubicBezTo>
                <a:cubicBezTo>
                  <a:pt x="10105206" y="309682"/>
                  <a:pt x="10095181" y="330305"/>
                  <a:pt x="10075134" y="347560"/>
                </a:cubicBezTo>
                <a:cubicBezTo>
                  <a:pt x="10055086" y="364815"/>
                  <a:pt x="10025423" y="373442"/>
                  <a:pt x="9986148" y="373442"/>
                </a:cubicBezTo>
                <a:cubicBezTo>
                  <a:pt x="9950488" y="373442"/>
                  <a:pt x="9922264" y="366212"/>
                  <a:pt x="9901477" y="351750"/>
                </a:cubicBezTo>
                <a:cubicBezTo>
                  <a:pt x="9880690" y="337289"/>
                  <a:pt x="9867090" y="317652"/>
                  <a:pt x="9860682" y="292838"/>
                </a:cubicBezTo>
                <a:lnTo>
                  <a:pt x="9930194" y="282238"/>
                </a:lnTo>
                <a:cubicBezTo>
                  <a:pt x="9933152" y="295713"/>
                  <a:pt x="9939149" y="305943"/>
                  <a:pt x="9948188" y="312927"/>
                </a:cubicBezTo>
                <a:cubicBezTo>
                  <a:pt x="9957227" y="319911"/>
                  <a:pt x="9969880" y="323403"/>
                  <a:pt x="9986148" y="323403"/>
                </a:cubicBezTo>
                <a:cubicBezTo>
                  <a:pt x="10004061" y="323403"/>
                  <a:pt x="10017535" y="320117"/>
                  <a:pt x="10026574" y="313543"/>
                </a:cubicBezTo>
                <a:cubicBezTo>
                  <a:pt x="10032655" y="308942"/>
                  <a:pt x="10035694" y="302780"/>
                  <a:pt x="10035694" y="295056"/>
                </a:cubicBezTo>
                <a:cubicBezTo>
                  <a:pt x="10035694" y="289798"/>
                  <a:pt x="10034050" y="285443"/>
                  <a:pt x="10030764" y="281992"/>
                </a:cubicBezTo>
                <a:cubicBezTo>
                  <a:pt x="10027313" y="278705"/>
                  <a:pt x="10019590" y="275665"/>
                  <a:pt x="10007594" y="272871"/>
                </a:cubicBezTo>
                <a:cubicBezTo>
                  <a:pt x="9951720" y="260547"/>
                  <a:pt x="9916308" y="249290"/>
                  <a:pt x="9901353" y="239101"/>
                </a:cubicBezTo>
                <a:cubicBezTo>
                  <a:pt x="9880648" y="224969"/>
                  <a:pt x="9870295" y="205331"/>
                  <a:pt x="9870295" y="180189"/>
                </a:cubicBezTo>
                <a:cubicBezTo>
                  <a:pt x="9870295" y="157511"/>
                  <a:pt x="9879250" y="138449"/>
                  <a:pt x="9897163" y="123002"/>
                </a:cubicBezTo>
                <a:cubicBezTo>
                  <a:pt x="9915076" y="107554"/>
                  <a:pt x="9942846" y="99831"/>
                  <a:pt x="9980479" y="99831"/>
                </a:cubicBezTo>
                <a:close/>
                <a:moveTo>
                  <a:pt x="9184816" y="99831"/>
                </a:moveTo>
                <a:cubicBezTo>
                  <a:pt x="9223762" y="99831"/>
                  <a:pt x="9254492" y="112690"/>
                  <a:pt x="9277006" y="138408"/>
                </a:cubicBezTo>
                <a:cubicBezTo>
                  <a:pt x="9299518" y="164125"/>
                  <a:pt x="9310283" y="203524"/>
                  <a:pt x="9309297" y="256603"/>
                </a:cubicBezTo>
                <a:lnTo>
                  <a:pt x="9135763" y="256603"/>
                </a:lnTo>
                <a:cubicBezTo>
                  <a:pt x="9136256" y="277144"/>
                  <a:pt x="9141843" y="293125"/>
                  <a:pt x="9152525" y="304546"/>
                </a:cubicBezTo>
                <a:cubicBezTo>
                  <a:pt x="9163206" y="315967"/>
                  <a:pt x="9176516" y="321678"/>
                  <a:pt x="9192457" y="321678"/>
                </a:cubicBezTo>
                <a:cubicBezTo>
                  <a:pt x="9203303" y="321678"/>
                  <a:pt x="9212423" y="318720"/>
                  <a:pt x="9219818" y="312804"/>
                </a:cubicBezTo>
                <a:cubicBezTo>
                  <a:pt x="9227213" y="306888"/>
                  <a:pt x="9232800" y="297357"/>
                  <a:pt x="9236580" y="284210"/>
                </a:cubicBezTo>
                <a:lnTo>
                  <a:pt x="9305599" y="295796"/>
                </a:lnTo>
                <a:cubicBezTo>
                  <a:pt x="9296725" y="321103"/>
                  <a:pt x="9282716" y="340370"/>
                  <a:pt x="9263571" y="353599"/>
                </a:cubicBezTo>
                <a:cubicBezTo>
                  <a:pt x="9244426" y="366828"/>
                  <a:pt x="9220475" y="373442"/>
                  <a:pt x="9191718" y="373442"/>
                </a:cubicBezTo>
                <a:cubicBezTo>
                  <a:pt x="9146197" y="373442"/>
                  <a:pt x="9112510" y="358570"/>
                  <a:pt x="9090654" y="328826"/>
                </a:cubicBezTo>
                <a:cubicBezTo>
                  <a:pt x="9073399" y="304998"/>
                  <a:pt x="9064772" y="274926"/>
                  <a:pt x="9064772" y="238608"/>
                </a:cubicBezTo>
                <a:cubicBezTo>
                  <a:pt x="9064772" y="195225"/>
                  <a:pt x="9076111" y="161250"/>
                  <a:pt x="9098789" y="136682"/>
                </a:cubicBezTo>
                <a:cubicBezTo>
                  <a:pt x="9121466" y="112115"/>
                  <a:pt x="9150141" y="99831"/>
                  <a:pt x="9184816" y="99831"/>
                </a:cubicBezTo>
                <a:close/>
                <a:moveTo>
                  <a:pt x="8634831" y="99831"/>
                </a:moveTo>
                <a:cubicBezTo>
                  <a:pt x="8665724" y="99831"/>
                  <a:pt x="8688731" y="103487"/>
                  <a:pt x="8703850" y="110800"/>
                </a:cubicBezTo>
                <a:cubicBezTo>
                  <a:pt x="8718968" y="118113"/>
                  <a:pt x="8729609" y="127397"/>
                  <a:pt x="8735771" y="138654"/>
                </a:cubicBezTo>
                <a:cubicBezTo>
                  <a:pt x="8741934" y="149911"/>
                  <a:pt x="8745015" y="170575"/>
                  <a:pt x="8745015" y="200648"/>
                </a:cubicBezTo>
                <a:lnTo>
                  <a:pt x="8744275" y="281499"/>
                </a:lnTo>
                <a:cubicBezTo>
                  <a:pt x="8744275" y="304505"/>
                  <a:pt x="8745385" y="321472"/>
                  <a:pt x="8747603" y="332400"/>
                </a:cubicBezTo>
                <a:cubicBezTo>
                  <a:pt x="8749821" y="343328"/>
                  <a:pt x="8753970" y="355037"/>
                  <a:pt x="8760051" y="367526"/>
                </a:cubicBezTo>
                <a:lnTo>
                  <a:pt x="8691525" y="367526"/>
                </a:lnTo>
                <a:cubicBezTo>
                  <a:pt x="8689717" y="362925"/>
                  <a:pt x="8687499" y="356105"/>
                  <a:pt x="8684870" y="347067"/>
                </a:cubicBezTo>
                <a:cubicBezTo>
                  <a:pt x="8683719" y="342959"/>
                  <a:pt x="8682898" y="340247"/>
                  <a:pt x="8682405" y="338933"/>
                </a:cubicBezTo>
                <a:cubicBezTo>
                  <a:pt x="8670573" y="350436"/>
                  <a:pt x="8657919" y="359063"/>
                  <a:pt x="8644444" y="364815"/>
                </a:cubicBezTo>
                <a:cubicBezTo>
                  <a:pt x="8630968" y="370566"/>
                  <a:pt x="8616590" y="373442"/>
                  <a:pt x="8601307" y="373442"/>
                </a:cubicBezTo>
                <a:cubicBezTo>
                  <a:pt x="8574357" y="373442"/>
                  <a:pt x="8553117" y="366129"/>
                  <a:pt x="8537588" y="351504"/>
                </a:cubicBezTo>
                <a:cubicBezTo>
                  <a:pt x="8522059" y="336878"/>
                  <a:pt x="8514294" y="318391"/>
                  <a:pt x="8514294" y="296042"/>
                </a:cubicBezTo>
                <a:cubicBezTo>
                  <a:pt x="8514294" y="281252"/>
                  <a:pt x="8517826" y="268065"/>
                  <a:pt x="8524893" y="256479"/>
                </a:cubicBezTo>
                <a:cubicBezTo>
                  <a:pt x="8531959" y="244894"/>
                  <a:pt x="8541860" y="236020"/>
                  <a:pt x="8554596" y="229858"/>
                </a:cubicBezTo>
                <a:cubicBezTo>
                  <a:pt x="8567331" y="223695"/>
                  <a:pt x="8585695" y="218314"/>
                  <a:pt x="8609688" y="213712"/>
                </a:cubicBezTo>
                <a:cubicBezTo>
                  <a:pt x="8642061" y="207632"/>
                  <a:pt x="8664492" y="201963"/>
                  <a:pt x="8676982" y="196704"/>
                </a:cubicBezTo>
                <a:lnTo>
                  <a:pt x="8676982" y="189802"/>
                </a:lnTo>
                <a:cubicBezTo>
                  <a:pt x="8676982" y="176491"/>
                  <a:pt x="8673695" y="167001"/>
                  <a:pt x="8667122" y="161332"/>
                </a:cubicBezTo>
                <a:cubicBezTo>
                  <a:pt x="8660548" y="155662"/>
                  <a:pt x="8648142" y="152828"/>
                  <a:pt x="8629901" y="152828"/>
                </a:cubicBezTo>
                <a:cubicBezTo>
                  <a:pt x="8617576" y="152828"/>
                  <a:pt x="8607963" y="155251"/>
                  <a:pt x="8601061" y="160099"/>
                </a:cubicBezTo>
                <a:cubicBezTo>
                  <a:pt x="8594159" y="164947"/>
                  <a:pt x="8588571" y="173451"/>
                  <a:pt x="8584299" y="185612"/>
                </a:cubicBezTo>
                <a:lnTo>
                  <a:pt x="8521442" y="174273"/>
                </a:lnTo>
                <a:cubicBezTo>
                  <a:pt x="8528508" y="148966"/>
                  <a:pt x="8540669" y="130232"/>
                  <a:pt x="8557924" y="118072"/>
                </a:cubicBezTo>
                <a:cubicBezTo>
                  <a:pt x="8575179" y="105911"/>
                  <a:pt x="8600814" y="99831"/>
                  <a:pt x="8634831" y="99831"/>
                </a:cubicBezTo>
                <a:close/>
                <a:moveTo>
                  <a:pt x="7749006" y="99831"/>
                </a:moveTo>
                <a:cubicBezTo>
                  <a:pt x="7779900" y="99831"/>
                  <a:pt x="7802906" y="103487"/>
                  <a:pt x="7818025" y="110800"/>
                </a:cubicBezTo>
                <a:cubicBezTo>
                  <a:pt x="7833144" y="118113"/>
                  <a:pt x="7843784" y="127397"/>
                  <a:pt x="7849946" y="138654"/>
                </a:cubicBezTo>
                <a:cubicBezTo>
                  <a:pt x="7856109" y="149911"/>
                  <a:pt x="7859190" y="170575"/>
                  <a:pt x="7859190" y="200648"/>
                </a:cubicBezTo>
                <a:lnTo>
                  <a:pt x="7858450" y="281499"/>
                </a:lnTo>
                <a:cubicBezTo>
                  <a:pt x="7858450" y="304505"/>
                  <a:pt x="7859560" y="321472"/>
                  <a:pt x="7861778" y="332400"/>
                </a:cubicBezTo>
                <a:cubicBezTo>
                  <a:pt x="7863996" y="343328"/>
                  <a:pt x="7868145" y="355037"/>
                  <a:pt x="7874226" y="367526"/>
                </a:cubicBezTo>
                <a:lnTo>
                  <a:pt x="7805700" y="367526"/>
                </a:lnTo>
                <a:cubicBezTo>
                  <a:pt x="7803892" y="362925"/>
                  <a:pt x="7801674" y="356105"/>
                  <a:pt x="7799045" y="347067"/>
                </a:cubicBezTo>
                <a:cubicBezTo>
                  <a:pt x="7797895" y="342959"/>
                  <a:pt x="7797073" y="340247"/>
                  <a:pt x="7796580" y="338933"/>
                </a:cubicBezTo>
                <a:cubicBezTo>
                  <a:pt x="7784748" y="350436"/>
                  <a:pt x="7772094" y="359063"/>
                  <a:pt x="7758619" y="364815"/>
                </a:cubicBezTo>
                <a:cubicBezTo>
                  <a:pt x="7745144" y="370566"/>
                  <a:pt x="7730765" y="373442"/>
                  <a:pt x="7715482" y="373442"/>
                </a:cubicBezTo>
                <a:cubicBezTo>
                  <a:pt x="7688532" y="373442"/>
                  <a:pt x="7667292" y="366129"/>
                  <a:pt x="7651763" y="351504"/>
                </a:cubicBezTo>
                <a:cubicBezTo>
                  <a:pt x="7636234" y="336878"/>
                  <a:pt x="7628469" y="318391"/>
                  <a:pt x="7628469" y="296042"/>
                </a:cubicBezTo>
                <a:cubicBezTo>
                  <a:pt x="7628469" y="281252"/>
                  <a:pt x="7632001" y="268065"/>
                  <a:pt x="7639068" y="256479"/>
                </a:cubicBezTo>
                <a:cubicBezTo>
                  <a:pt x="7646134" y="244894"/>
                  <a:pt x="7656035" y="236020"/>
                  <a:pt x="7668771" y="229858"/>
                </a:cubicBezTo>
                <a:cubicBezTo>
                  <a:pt x="7681506" y="223695"/>
                  <a:pt x="7699870" y="218314"/>
                  <a:pt x="7723863" y="213712"/>
                </a:cubicBezTo>
                <a:cubicBezTo>
                  <a:pt x="7756237" y="207632"/>
                  <a:pt x="7778667" y="201963"/>
                  <a:pt x="7791157" y="196704"/>
                </a:cubicBezTo>
                <a:lnTo>
                  <a:pt x="7791157" y="189802"/>
                </a:lnTo>
                <a:cubicBezTo>
                  <a:pt x="7791157" y="176491"/>
                  <a:pt x="7787870" y="167001"/>
                  <a:pt x="7781297" y="161332"/>
                </a:cubicBezTo>
                <a:cubicBezTo>
                  <a:pt x="7774724" y="155662"/>
                  <a:pt x="7762317" y="152828"/>
                  <a:pt x="7744076" y="152828"/>
                </a:cubicBezTo>
                <a:cubicBezTo>
                  <a:pt x="7731751" y="152828"/>
                  <a:pt x="7722138" y="155251"/>
                  <a:pt x="7715236" y="160099"/>
                </a:cubicBezTo>
                <a:cubicBezTo>
                  <a:pt x="7708334" y="164947"/>
                  <a:pt x="7702746" y="173451"/>
                  <a:pt x="7698474" y="185612"/>
                </a:cubicBezTo>
                <a:lnTo>
                  <a:pt x="7635617" y="174273"/>
                </a:lnTo>
                <a:cubicBezTo>
                  <a:pt x="7642683" y="148966"/>
                  <a:pt x="7654844" y="130232"/>
                  <a:pt x="7672099" y="118072"/>
                </a:cubicBezTo>
                <a:cubicBezTo>
                  <a:pt x="7689354" y="105911"/>
                  <a:pt x="7714989" y="99831"/>
                  <a:pt x="7749006" y="99831"/>
                </a:cubicBezTo>
                <a:close/>
                <a:moveTo>
                  <a:pt x="7472781" y="99831"/>
                </a:moveTo>
                <a:cubicBezTo>
                  <a:pt x="7503674" y="99831"/>
                  <a:pt x="7526681" y="103487"/>
                  <a:pt x="7541800" y="110800"/>
                </a:cubicBezTo>
                <a:cubicBezTo>
                  <a:pt x="7556918" y="118113"/>
                  <a:pt x="7567559" y="127397"/>
                  <a:pt x="7573721" y="138654"/>
                </a:cubicBezTo>
                <a:cubicBezTo>
                  <a:pt x="7579884" y="149911"/>
                  <a:pt x="7582965" y="170575"/>
                  <a:pt x="7582965" y="200648"/>
                </a:cubicBezTo>
                <a:lnTo>
                  <a:pt x="7582225" y="281499"/>
                </a:lnTo>
                <a:cubicBezTo>
                  <a:pt x="7582225" y="304505"/>
                  <a:pt x="7583335" y="321472"/>
                  <a:pt x="7585553" y="332400"/>
                </a:cubicBezTo>
                <a:cubicBezTo>
                  <a:pt x="7587771" y="343328"/>
                  <a:pt x="7591920" y="355037"/>
                  <a:pt x="7598001" y="367526"/>
                </a:cubicBezTo>
                <a:lnTo>
                  <a:pt x="7529475" y="367526"/>
                </a:lnTo>
                <a:cubicBezTo>
                  <a:pt x="7527667" y="362925"/>
                  <a:pt x="7525449" y="356105"/>
                  <a:pt x="7522820" y="347067"/>
                </a:cubicBezTo>
                <a:cubicBezTo>
                  <a:pt x="7521669" y="342959"/>
                  <a:pt x="7520848" y="340247"/>
                  <a:pt x="7520355" y="338933"/>
                </a:cubicBezTo>
                <a:cubicBezTo>
                  <a:pt x="7508523" y="350436"/>
                  <a:pt x="7495869" y="359063"/>
                  <a:pt x="7482394" y="364815"/>
                </a:cubicBezTo>
                <a:cubicBezTo>
                  <a:pt x="7468918" y="370566"/>
                  <a:pt x="7454540" y="373442"/>
                  <a:pt x="7439257" y="373442"/>
                </a:cubicBezTo>
                <a:cubicBezTo>
                  <a:pt x="7412307" y="373442"/>
                  <a:pt x="7391067" y="366129"/>
                  <a:pt x="7375538" y="351504"/>
                </a:cubicBezTo>
                <a:cubicBezTo>
                  <a:pt x="7360009" y="336878"/>
                  <a:pt x="7352244" y="318391"/>
                  <a:pt x="7352244" y="296042"/>
                </a:cubicBezTo>
                <a:cubicBezTo>
                  <a:pt x="7352244" y="281252"/>
                  <a:pt x="7355776" y="268065"/>
                  <a:pt x="7362843" y="256479"/>
                </a:cubicBezTo>
                <a:cubicBezTo>
                  <a:pt x="7369909" y="244894"/>
                  <a:pt x="7379810" y="236020"/>
                  <a:pt x="7392546" y="229858"/>
                </a:cubicBezTo>
                <a:cubicBezTo>
                  <a:pt x="7405281" y="223695"/>
                  <a:pt x="7423645" y="218314"/>
                  <a:pt x="7447638" y="213712"/>
                </a:cubicBezTo>
                <a:cubicBezTo>
                  <a:pt x="7480011" y="207632"/>
                  <a:pt x="7502442" y="201963"/>
                  <a:pt x="7514932" y="196704"/>
                </a:cubicBezTo>
                <a:lnTo>
                  <a:pt x="7514932" y="189802"/>
                </a:lnTo>
                <a:cubicBezTo>
                  <a:pt x="7514932" y="176491"/>
                  <a:pt x="7511645" y="167001"/>
                  <a:pt x="7505072" y="161332"/>
                </a:cubicBezTo>
                <a:cubicBezTo>
                  <a:pt x="7498498" y="155662"/>
                  <a:pt x="7486092" y="152828"/>
                  <a:pt x="7467851" y="152828"/>
                </a:cubicBezTo>
                <a:cubicBezTo>
                  <a:pt x="7455526" y="152828"/>
                  <a:pt x="7445913" y="155251"/>
                  <a:pt x="7439011" y="160099"/>
                </a:cubicBezTo>
                <a:cubicBezTo>
                  <a:pt x="7432109" y="164947"/>
                  <a:pt x="7426521" y="173451"/>
                  <a:pt x="7422249" y="185612"/>
                </a:cubicBezTo>
                <a:lnTo>
                  <a:pt x="7359392" y="174273"/>
                </a:lnTo>
                <a:cubicBezTo>
                  <a:pt x="7366458" y="148966"/>
                  <a:pt x="7378619" y="130232"/>
                  <a:pt x="7395874" y="118072"/>
                </a:cubicBezTo>
                <a:cubicBezTo>
                  <a:pt x="7413129" y="105911"/>
                  <a:pt x="7438764" y="99831"/>
                  <a:pt x="7472781" y="99831"/>
                </a:cubicBezTo>
                <a:close/>
                <a:moveTo>
                  <a:pt x="6881915" y="99831"/>
                </a:moveTo>
                <a:cubicBezTo>
                  <a:pt x="6897690" y="99831"/>
                  <a:pt x="6912891" y="104186"/>
                  <a:pt x="6927516" y="112895"/>
                </a:cubicBezTo>
                <a:lnTo>
                  <a:pt x="6906071" y="173287"/>
                </a:lnTo>
                <a:cubicBezTo>
                  <a:pt x="6894404" y="165728"/>
                  <a:pt x="6883558" y="161948"/>
                  <a:pt x="6873534" y="161948"/>
                </a:cubicBezTo>
                <a:cubicBezTo>
                  <a:pt x="6863838" y="161948"/>
                  <a:pt x="6855621" y="164618"/>
                  <a:pt x="6848884" y="169959"/>
                </a:cubicBezTo>
                <a:cubicBezTo>
                  <a:pt x="6842147" y="175300"/>
                  <a:pt x="6836847" y="184954"/>
                  <a:pt x="6832985" y="198922"/>
                </a:cubicBezTo>
                <a:cubicBezTo>
                  <a:pt x="6829123" y="212891"/>
                  <a:pt x="6827192" y="242142"/>
                  <a:pt x="6827192" y="286675"/>
                </a:cubicBezTo>
                <a:lnTo>
                  <a:pt x="6827192" y="367526"/>
                </a:lnTo>
                <a:lnTo>
                  <a:pt x="6757927" y="367526"/>
                </a:lnTo>
                <a:lnTo>
                  <a:pt x="6757927" y="105747"/>
                </a:lnTo>
                <a:lnTo>
                  <a:pt x="6822262" y="105747"/>
                </a:lnTo>
                <a:lnTo>
                  <a:pt x="6822262" y="142968"/>
                </a:lnTo>
                <a:cubicBezTo>
                  <a:pt x="6833273" y="125384"/>
                  <a:pt x="6843173" y="113799"/>
                  <a:pt x="6851965" y="108212"/>
                </a:cubicBezTo>
                <a:cubicBezTo>
                  <a:pt x="6860757" y="102624"/>
                  <a:pt x="6870740" y="99831"/>
                  <a:pt x="6881915" y="99831"/>
                </a:cubicBezTo>
                <a:close/>
                <a:moveTo>
                  <a:pt x="6574896" y="99831"/>
                </a:moveTo>
                <a:cubicBezTo>
                  <a:pt x="6614499" y="99831"/>
                  <a:pt x="6646955" y="112690"/>
                  <a:pt x="6672262" y="138408"/>
                </a:cubicBezTo>
                <a:cubicBezTo>
                  <a:pt x="6697569" y="164125"/>
                  <a:pt x="6710223" y="196622"/>
                  <a:pt x="6710223" y="235897"/>
                </a:cubicBezTo>
                <a:cubicBezTo>
                  <a:pt x="6710223" y="275501"/>
                  <a:pt x="6697446" y="308326"/>
                  <a:pt x="6671892" y="334372"/>
                </a:cubicBezTo>
                <a:cubicBezTo>
                  <a:pt x="6646339" y="360419"/>
                  <a:pt x="6614171" y="373442"/>
                  <a:pt x="6575389" y="373442"/>
                </a:cubicBezTo>
                <a:cubicBezTo>
                  <a:pt x="6551396" y="373442"/>
                  <a:pt x="6528513" y="368019"/>
                  <a:pt x="6506740" y="357173"/>
                </a:cubicBezTo>
                <a:cubicBezTo>
                  <a:pt x="6484966" y="346327"/>
                  <a:pt x="6468410" y="330428"/>
                  <a:pt x="6457071" y="309476"/>
                </a:cubicBezTo>
                <a:cubicBezTo>
                  <a:pt x="6445732" y="288524"/>
                  <a:pt x="6440062" y="263012"/>
                  <a:pt x="6440062" y="232939"/>
                </a:cubicBezTo>
                <a:cubicBezTo>
                  <a:pt x="6440062" y="209933"/>
                  <a:pt x="6445732" y="187666"/>
                  <a:pt x="6457071" y="166138"/>
                </a:cubicBezTo>
                <a:cubicBezTo>
                  <a:pt x="6468410" y="144611"/>
                  <a:pt x="6484473" y="128178"/>
                  <a:pt x="6505261" y="116839"/>
                </a:cubicBezTo>
                <a:cubicBezTo>
                  <a:pt x="6526048" y="105500"/>
                  <a:pt x="6549260" y="99831"/>
                  <a:pt x="6574896" y="99831"/>
                </a:cubicBezTo>
                <a:close/>
                <a:moveTo>
                  <a:pt x="5224881" y="99831"/>
                </a:moveTo>
                <a:cubicBezTo>
                  <a:pt x="5255776" y="99831"/>
                  <a:pt x="5278782" y="103487"/>
                  <a:pt x="5293900" y="110800"/>
                </a:cubicBezTo>
                <a:cubicBezTo>
                  <a:pt x="5309019" y="118113"/>
                  <a:pt x="5319659" y="127397"/>
                  <a:pt x="5325821" y="138654"/>
                </a:cubicBezTo>
                <a:cubicBezTo>
                  <a:pt x="5331984" y="149911"/>
                  <a:pt x="5335065" y="170575"/>
                  <a:pt x="5335065" y="200648"/>
                </a:cubicBezTo>
                <a:lnTo>
                  <a:pt x="5334326" y="281499"/>
                </a:lnTo>
                <a:cubicBezTo>
                  <a:pt x="5334326" y="304505"/>
                  <a:pt x="5335435" y="321472"/>
                  <a:pt x="5337653" y="332400"/>
                </a:cubicBezTo>
                <a:cubicBezTo>
                  <a:pt x="5339872" y="343328"/>
                  <a:pt x="5344021" y="355037"/>
                  <a:pt x="5350101" y="367526"/>
                </a:cubicBezTo>
                <a:lnTo>
                  <a:pt x="5281575" y="367526"/>
                </a:lnTo>
                <a:cubicBezTo>
                  <a:pt x="5279768" y="362925"/>
                  <a:pt x="5277549" y="356105"/>
                  <a:pt x="5274920" y="347067"/>
                </a:cubicBezTo>
                <a:cubicBezTo>
                  <a:pt x="5273770" y="342959"/>
                  <a:pt x="5272948" y="340247"/>
                  <a:pt x="5272455" y="338933"/>
                </a:cubicBezTo>
                <a:cubicBezTo>
                  <a:pt x="5260623" y="350436"/>
                  <a:pt x="5247970" y="359063"/>
                  <a:pt x="5234494" y="364815"/>
                </a:cubicBezTo>
                <a:cubicBezTo>
                  <a:pt x="5221020" y="370566"/>
                  <a:pt x="5206640" y="373442"/>
                  <a:pt x="5191358" y="373442"/>
                </a:cubicBezTo>
                <a:cubicBezTo>
                  <a:pt x="5164407" y="373442"/>
                  <a:pt x="5143167" y="366129"/>
                  <a:pt x="5127638" y="351504"/>
                </a:cubicBezTo>
                <a:cubicBezTo>
                  <a:pt x="5112109" y="336878"/>
                  <a:pt x="5104344" y="318391"/>
                  <a:pt x="5104344" y="296042"/>
                </a:cubicBezTo>
                <a:cubicBezTo>
                  <a:pt x="5104344" y="281252"/>
                  <a:pt x="5107877" y="268065"/>
                  <a:pt x="5114944" y="256479"/>
                </a:cubicBezTo>
                <a:cubicBezTo>
                  <a:pt x="5122010" y="244894"/>
                  <a:pt x="5131911" y="236020"/>
                  <a:pt x="5144646" y="229858"/>
                </a:cubicBezTo>
                <a:cubicBezTo>
                  <a:pt x="5157382" y="223695"/>
                  <a:pt x="5175746" y="218314"/>
                  <a:pt x="5199738" y="213712"/>
                </a:cubicBezTo>
                <a:cubicBezTo>
                  <a:pt x="5232112" y="207632"/>
                  <a:pt x="5254543" y="201963"/>
                  <a:pt x="5267032" y="196704"/>
                </a:cubicBezTo>
                <a:lnTo>
                  <a:pt x="5267032" y="189802"/>
                </a:lnTo>
                <a:cubicBezTo>
                  <a:pt x="5267032" y="176491"/>
                  <a:pt x="5263746" y="167001"/>
                  <a:pt x="5257172" y="161332"/>
                </a:cubicBezTo>
                <a:cubicBezTo>
                  <a:pt x="5250599" y="155662"/>
                  <a:pt x="5238192" y="152828"/>
                  <a:pt x="5219951" y="152828"/>
                </a:cubicBezTo>
                <a:cubicBezTo>
                  <a:pt x="5207626" y="152828"/>
                  <a:pt x="5198013" y="155251"/>
                  <a:pt x="5191111" y="160099"/>
                </a:cubicBezTo>
                <a:cubicBezTo>
                  <a:pt x="5184209" y="164947"/>
                  <a:pt x="5178622" y="173451"/>
                  <a:pt x="5174349" y="185612"/>
                </a:cubicBezTo>
                <a:lnTo>
                  <a:pt x="5111493" y="174273"/>
                </a:lnTo>
                <a:cubicBezTo>
                  <a:pt x="5118559" y="148966"/>
                  <a:pt x="5130719" y="130232"/>
                  <a:pt x="5147974" y="118072"/>
                </a:cubicBezTo>
                <a:cubicBezTo>
                  <a:pt x="5165229" y="105911"/>
                  <a:pt x="5190865" y="99831"/>
                  <a:pt x="5224881" y="99831"/>
                </a:cubicBezTo>
                <a:close/>
                <a:moveTo>
                  <a:pt x="4176815" y="99831"/>
                </a:moveTo>
                <a:cubicBezTo>
                  <a:pt x="4192591" y="99831"/>
                  <a:pt x="4207791" y="104186"/>
                  <a:pt x="4222417" y="112895"/>
                </a:cubicBezTo>
                <a:lnTo>
                  <a:pt x="4200971" y="173287"/>
                </a:lnTo>
                <a:cubicBezTo>
                  <a:pt x="4189304" y="165728"/>
                  <a:pt x="4178458" y="161948"/>
                  <a:pt x="4168434" y="161948"/>
                </a:cubicBezTo>
                <a:cubicBezTo>
                  <a:pt x="4158738" y="161948"/>
                  <a:pt x="4150522" y="164618"/>
                  <a:pt x="4143784" y="169959"/>
                </a:cubicBezTo>
                <a:cubicBezTo>
                  <a:pt x="4137046" y="175300"/>
                  <a:pt x="4131747" y="184954"/>
                  <a:pt x="4127885" y="198922"/>
                </a:cubicBezTo>
                <a:cubicBezTo>
                  <a:pt x="4124023" y="212891"/>
                  <a:pt x="4122093" y="242142"/>
                  <a:pt x="4122093" y="286675"/>
                </a:cubicBezTo>
                <a:lnTo>
                  <a:pt x="4122093" y="367526"/>
                </a:lnTo>
                <a:lnTo>
                  <a:pt x="4052827" y="367526"/>
                </a:lnTo>
                <a:lnTo>
                  <a:pt x="4052827" y="105747"/>
                </a:lnTo>
                <a:lnTo>
                  <a:pt x="4117163" y="105747"/>
                </a:lnTo>
                <a:lnTo>
                  <a:pt x="4117163" y="142968"/>
                </a:lnTo>
                <a:cubicBezTo>
                  <a:pt x="4128173" y="125384"/>
                  <a:pt x="4138074" y="113799"/>
                  <a:pt x="4146865" y="108212"/>
                </a:cubicBezTo>
                <a:cubicBezTo>
                  <a:pt x="4155657" y="102624"/>
                  <a:pt x="4165640" y="99831"/>
                  <a:pt x="4176815" y="99831"/>
                </a:cubicBezTo>
                <a:close/>
                <a:moveTo>
                  <a:pt x="3879391" y="99831"/>
                </a:moveTo>
                <a:cubicBezTo>
                  <a:pt x="3918338" y="99831"/>
                  <a:pt x="3949068" y="112690"/>
                  <a:pt x="3971581" y="138408"/>
                </a:cubicBezTo>
                <a:cubicBezTo>
                  <a:pt x="3994094" y="164125"/>
                  <a:pt x="4004858" y="203524"/>
                  <a:pt x="4003872" y="256603"/>
                </a:cubicBezTo>
                <a:lnTo>
                  <a:pt x="3830338" y="256603"/>
                </a:lnTo>
                <a:cubicBezTo>
                  <a:pt x="3830831" y="277144"/>
                  <a:pt x="3836419" y="293125"/>
                  <a:pt x="3847100" y="304546"/>
                </a:cubicBezTo>
                <a:cubicBezTo>
                  <a:pt x="3857781" y="315967"/>
                  <a:pt x="3871092" y="321678"/>
                  <a:pt x="3887032" y="321678"/>
                </a:cubicBezTo>
                <a:cubicBezTo>
                  <a:pt x="3897878" y="321678"/>
                  <a:pt x="3906999" y="318720"/>
                  <a:pt x="3914394" y="312804"/>
                </a:cubicBezTo>
                <a:cubicBezTo>
                  <a:pt x="3921788" y="306888"/>
                  <a:pt x="3927376" y="297357"/>
                  <a:pt x="3931155" y="284210"/>
                </a:cubicBezTo>
                <a:lnTo>
                  <a:pt x="4000174" y="295796"/>
                </a:lnTo>
                <a:cubicBezTo>
                  <a:pt x="3991301" y="321103"/>
                  <a:pt x="3977291" y="340370"/>
                  <a:pt x="3958147" y="353599"/>
                </a:cubicBezTo>
                <a:cubicBezTo>
                  <a:pt x="3939002" y="366828"/>
                  <a:pt x="3915051" y="373442"/>
                  <a:pt x="3886293" y="373442"/>
                </a:cubicBezTo>
                <a:cubicBezTo>
                  <a:pt x="3840773" y="373442"/>
                  <a:pt x="3807086" y="358570"/>
                  <a:pt x="3785229" y="328826"/>
                </a:cubicBezTo>
                <a:cubicBezTo>
                  <a:pt x="3767975" y="304998"/>
                  <a:pt x="3759347" y="274926"/>
                  <a:pt x="3759347" y="238608"/>
                </a:cubicBezTo>
                <a:cubicBezTo>
                  <a:pt x="3759347" y="195225"/>
                  <a:pt x="3770686" y="161250"/>
                  <a:pt x="3793364" y="136682"/>
                </a:cubicBezTo>
                <a:cubicBezTo>
                  <a:pt x="3816041" y="112115"/>
                  <a:pt x="3844717" y="99831"/>
                  <a:pt x="3879391" y="99831"/>
                </a:cubicBezTo>
                <a:close/>
                <a:moveTo>
                  <a:pt x="3434181" y="99831"/>
                </a:moveTo>
                <a:cubicBezTo>
                  <a:pt x="3465076" y="99831"/>
                  <a:pt x="3488082" y="103487"/>
                  <a:pt x="3503200" y="110800"/>
                </a:cubicBezTo>
                <a:cubicBezTo>
                  <a:pt x="3518319" y="118113"/>
                  <a:pt x="3528959" y="127397"/>
                  <a:pt x="3535121" y="138654"/>
                </a:cubicBezTo>
                <a:cubicBezTo>
                  <a:pt x="3541284" y="149911"/>
                  <a:pt x="3544365" y="170575"/>
                  <a:pt x="3544365" y="200648"/>
                </a:cubicBezTo>
                <a:lnTo>
                  <a:pt x="3543626" y="281499"/>
                </a:lnTo>
                <a:cubicBezTo>
                  <a:pt x="3543626" y="304505"/>
                  <a:pt x="3544735" y="321472"/>
                  <a:pt x="3546953" y="332400"/>
                </a:cubicBezTo>
                <a:cubicBezTo>
                  <a:pt x="3549172" y="343328"/>
                  <a:pt x="3553321" y="355037"/>
                  <a:pt x="3559401" y="367526"/>
                </a:cubicBezTo>
                <a:lnTo>
                  <a:pt x="3490875" y="367526"/>
                </a:lnTo>
                <a:cubicBezTo>
                  <a:pt x="3489068" y="362925"/>
                  <a:pt x="3486849" y="356105"/>
                  <a:pt x="3484220" y="347067"/>
                </a:cubicBezTo>
                <a:cubicBezTo>
                  <a:pt x="3483070" y="342959"/>
                  <a:pt x="3482248" y="340247"/>
                  <a:pt x="3481755" y="338933"/>
                </a:cubicBezTo>
                <a:cubicBezTo>
                  <a:pt x="3469923" y="350436"/>
                  <a:pt x="3457270" y="359063"/>
                  <a:pt x="3443794" y="364815"/>
                </a:cubicBezTo>
                <a:cubicBezTo>
                  <a:pt x="3430319" y="370566"/>
                  <a:pt x="3415940" y="373442"/>
                  <a:pt x="3400658" y="373442"/>
                </a:cubicBezTo>
                <a:cubicBezTo>
                  <a:pt x="3373707" y="373442"/>
                  <a:pt x="3352467" y="366129"/>
                  <a:pt x="3336938" y="351504"/>
                </a:cubicBezTo>
                <a:cubicBezTo>
                  <a:pt x="3321409" y="336878"/>
                  <a:pt x="3313644" y="318391"/>
                  <a:pt x="3313644" y="296042"/>
                </a:cubicBezTo>
                <a:cubicBezTo>
                  <a:pt x="3313644" y="281252"/>
                  <a:pt x="3317178" y="268065"/>
                  <a:pt x="3324244" y="256479"/>
                </a:cubicBezTo>
                <a:cubicBezTo>
                  <a:pt x="3331310" y="244894"/>
                  <a:pt x="3341211" y="236020"/>
                  <a:pt x="3353946" y="229858"/>
                </a:cubicBezTo>
                <a:cubicBezTo>
                  <a:pt x="3366682" y="223695"/>
                  <a:pt x="3385046" y="218314"/>
                  <a:pt x="3409038" y="213712"/>
                </a:cubicBezTo>
                <a:cubicBezTo>
                  <a:pt x="3441412" y="207632"/>
                  <a:pt x="3463843" y="201963"/>
                  <a:pt x="3476332" y="196704"/>
                </a:cubicBezTo>
                <a:lnTo>
                  <a:pt x="3476332" y="189802"/>
                </a:lnTo>
                <a:cubicBezTo>
                  <a:pt x="3476332" y="176491"/>
                  <a:pt x="3473046" y="167001"/>
                  <a:pt x="3466472" y="161332"/>
                </a:cubicBezTo>
                <a:cubicBezTo>
                  <a:pt x="3459899" y="155662"/>
                  <a:pt x="3447492" y="152828"/>
                  <a:pt x="3429251" y="152828"/>
                </a:cubicBezTo>
                <a:cubicBezTo>
                  <a:pt x="3416926" y="152828"/>
                  <a:pt x="3407313" y="155251"/>
                  <a:pt x="3400411" y="160099"/>
                </a:cubicBezTo>
                <a:cubicBezTo>
                  <a:pt x="3393509" y="164947"/>
                  <a:pt x="3387922" y="173451"/>
                  <a:pt x="3383649" y="185612"/>
                </a:cubicBezTo>
                <a:lnTo>
                  <a:pt x="3320793" y="174273"/>
                </a:lnTo>
                <a:cubicBezTo>
                  <a:pt x="3327859" y="148966"/>
                  <a:pt x="3340019" y="130232"/>
                  <a:pt x="3357274" y="118072"/>
                </a:cubicBezTo>
                <a:cubicBezTo>
                  <a:pt x="3374529" y="105911"/>
                  <a:pt x="3400165" y="99831"/>
                  <a:pt x="3434181" y="99831"/>
                </a:cubicBezTo>
                <a:close/>
                <a:moveTo>
                  <a:pt x="2383897" y="99831"/>
                </a:moveTo>
                <a:cubicBezTo>
                  <a:pt x="2423500" y="99831"/>
                  <a:pt x="2455956" y="112690"/>
                  <a:pt x="2481263" y="138408"/>
                </a:cubicBezTo>
                <a:cubicBezTo>
                  <a:pt x="2506570" y="164125"/>
                  <a:pt x="2519223" y="196622"/>
                  <a:pt x="2519223" y="235897"/>
                </a:cubicBezTo>
                <a:cubicBezTo>
                  <a:pt x="2519223" y="275501"/>
                  <a:pt x="2506447" y="308326"/>
                  <a:pt x="2480893" y="334372"/>
                </a:cubicBezTo>
                <a:cubicBezTo>
                  <a:pt x="2455339" y="360419"/>
                  <a:pt x="2423172" y="373442"/>
                  <a:pt x="2384390" y="373442"/>
                </a:cubicBezTo>
                <a:cubicBezTo>
                  <a:pt x="2360398" y="373442"/>
                  <a:pt x="2337514" y="368019"/>
                  <a:pt x="2315741" y="357173"/>
                </a:cubicBezTo>
                <a:cubicBezTo>
                  <a:pt x="2293966" y="346327"/>
                  <a:pt x="2277410" y="330428"/>
                  <a:pt x="2266071" y="309476"/>
                </a:cubicBezTo>
                <a:cubicBezTo>
                  <a:pt x="2254733" y="288524"/>
                  <a:pt x="2249063" y="263012"/>
                  <a:pt x="2249063" y="232939"/>
                </a:cubicBezTo>
                <a:cubicBezTo>
                  <a:pt x="2249063" y="209933"/>
                  <a:pt x="2254733" y="187666"/>
                  <a:pt x="2266071" y="166138"/>
                </a:cubicBezTo>
                <a:cubicBezTo>
                  <a:pt x="2277410" y="144611"/>
                  <a:pt x="2293474" y="128178"/>
                  <a:pt x="2314262" y="116839"/>
                </a:cubicBezTo>
                <a:cubicBezTo>
                  <a:pt x="2335049" y="105500"/>
                  <a:pt x="2358261" y="99831"/>
                  <a:pt x="2383897" y="99831"/>
                </a:cubicBezTo>
                <a:close/>
                <a:moveTo>
                  <a:pt x="1903280" y="99831"/>
                </a:moveTo>
                <a:cubicBezTo>
                  <a:pt x="1939104" y="99831"/>
                  <a:pt x="1965725" y="105665"/>
                  <a:pt x="1983144" y="117332"/>
                </a:cubicBezTo>
                <a:cubicBezTo>
                  <a:pt x="2000564" y="129000"/>
                  <a:pt x="2012560" y="146254"/>
                  <a:pt x="2019133" y="169096"/>
                </a:cubicBezTo>
                <a:lnTo>
                  <a:pt x="1953811" y="181175"/>
                </a:lnTo>
                <a:cubicBezTo>
                  <a:pt x="1951017" y="170986"/>
                  <a:pt x="1945718" y="163180"/>
                  <a:pt x="1937912" y="157758"/>
                </a:cubicBezTo>
                <a:cubicBezTo>
                  <a:pt x="1930107" y="152335"/>
                  <a:pt x="1918973" y="149623"/>
                  <a:pt x="1904512" y="149623"/>
                </a:cubicBezTo>
                <a:cubicBezTo>
                  <a:pt x="1886271" y="149623"/>
                  <a:pt x="1873207" y="152170"/>
                  <a:pt x="1865319" y="157265"/>
                </a:cubicBezTo>
                <a:cubicBezTo>
                  <a:pt x="1860060" y="160880"/>
                  <a:pt x="1857431" y="165563"/>
                  <a:pt x="1857431" y="171315"/>
                </a:cubicBezTo>
                <a:cubicBezTo>
                  <a:pt x="1857431" y="176245"/>
                  <a:pt x="1859732" y="180435"/>
                  <a:pt x="1864333" y="183886"/>
                </a:cubicBezTo>
                <a:cubicBezTo>
                  <a:pt x="1870577" y="188487"/>
                  <a:pt x="1892146" y="194979"/>
                  <a:pt x="1929038" y="203359"/>
                </a:cubicBezTo>
                <a:cubicBezTo>
                  <a:pt x="1965931" y="211740"/>
                  <a:pt x="1991690" y="222011"/>
                  <a:pt x="2006315" y="234171"/>
                </a:cubicBezTo>
                <a:cubicBezTo>
                  <a:pt x="2020776" y="246496"/>
                  <a:pt x="2028006" y="263669"/>
                  <a:pt x="2028006" y="285689"/>
                </a:cubicBezTo>
                <a:cubicBezTo>
                  <a:pt x="2028006" y="309682"/>
                  <a:pt x="2017983" y="330305"/>
                  <a:pt x="1997934" y="347560"/>
                </a:cubicBezTo>
                <a:cubicBezTo>
                  <a:pt x="1977886" y="364815"/>
                  <a:pt x="1948224" y="373442"/>
                  <a:pt x="1908949" y="373442"/>
                </a:cubicBezTo>
                <a:cubicBezTo>
                  <a:pt x="1873289" y="373442"/>
                  <a:pt x="1845065" y="366212"/>
                  <a:pt x="1824277" y="351750"/>
                </a:cubicBezTo>
                <a:cubicBezTo>
                  <a:pt x="1803490" y="337289"/>
                  <a:pt x="1789891" y="317652"/>
                  <a:pt x="1783482" y="292838"/>
                </a:cubicBezTo>
                <a:lnTo>
                  <a:pt x="1852994" y="282238"/>
                </a:lnTo>
                <a:cubicBezTo>
                  <a:pt x="1855952" y="295713"/>
                  <a:pt x="1861950" y="305943"/>
                  <a:pt x="1870988" y="312927"/>
                </a:cubicBezTo>
                <a:cubicBezTo>
                  <a:pt x="1880026" y="319911"/>
                  <a:pt x="1892680" y="323403"/>
                  <a:pt x="1908949" y="323403"/>
                </a:cubicBezTo>
                <a:cubicBezTo>
                  <a:pt x="1926861" y="323403"/>
                  <a:pt x="1940336" y="320117"/>
                  <a:pt x="1949375" y="313543"/>
                </a:cubicBezTo>
                <a:cubicBezTo>
                  <a:pt x="1955454" y="308942"/>
                  <a:pt x="1958495" y="302780"/>
                  <a:pt x="1958495" y="295056"/>
                </a:cubicBezTo>
                <a:cubicBezTo>
                  <a:pt x="1958495" y="289798"/>
                  <a:pt x="1956851" y="285443"/>
                  <a:pt x="1953565" y="281992"/>
                </a:cubicBezTo>
                <a:cubicBezTo>
                  <a:pt x="1950113" y="278705"/>
                  <a:pt x="1942390" y="275665"/>
                  <a:pt x="1930394" y="272871"/>
                </a:cubicBezTo>
                <a:cubicBezTo>
                  <a:pt x="1874522" y="260547"/>
                  <a:pt x="1839108" y="249290"/>
                  <a:pt x="1824154" y="239101"/>
                </a:cubicBezTo>
                <a:cubicBezTo>
                  <a:pt x="1803448" y="224969"/>
                  <a:pt x="1793095" y="205331"/>
                  <a:pt x="1793095" y="180189"/>
                </a:cubicBezTo>
                <a:cubicBezTo>
                  <a:pt x="1793095" y="157511"/>
                  <a:pt x="1802052" y="138449"/>
                  <a:pt x="1819963" y="123002"/>
                </a:cubicBezTo>
                <a:cubicBezTo>
                  <a:pt x="1837876" y="107554"/>
                  <a:pt x="1865648" y="99831"/>
                  <a:pt x="1903280" y="99831"/>
                </a:cubicBezTo>
                <a:close/>
                <a:moveTo>
                  <a:pt x="1484180" y="99831"/>
                </a:moveTo>
                <a:cubicBezTo>
                  <a:pt x="1520003" y="99831"/>
                  <a:pt x="1546625" y="105665"/>
                  <a:pt x="1564044" y="117332"/>
                </a:cubicBezTo>
                <a:cubicBezTo>
                  <a:pt x="1581464" y="129000"/>
                  <a:pt x="1593459" y="146254"/>
                  <a:pt x="1600033" y="169096"/>
                </a:cubicBezTo>
                <a:lnTo>
                  <a:pt x="1534711" y="181175"/>
                </a:lnTo>
                <a:cubicBezTo>
                  <a:pt x="1531918" y="170986"/>
                  <a:pt x="1526618" y="163180"/>
                  <a:pt x="1518812" y="157758"/>
                </a:cubicBezTo>
                <a:cubicBezTo>
                  <a:pt x="1511006" y="152335"/>
                  <a:pt x="1499873" y="149623"/>
                  <a:pt x="1485412" y="149623"/>
                </a:cubicBezTo>
                <a:cubicBezTo>
                  <a:pt x="1467171" y="149623"/>
                  <a:pt x="1454107" y="152170"/>
                  <a:pt x="1446219" y="157265"/>
                </a:cubicBezTo>
                <a:cubicBezTo>
                  <a:pt x="1440960" y="160880"/>
                  <a:pt x="1438331" y="165563"/>
                  <a:pt x="1438331" y="171315"/>
                </a:cubicBezTo>
                <a:cubicBezTo>
                  <a:pt x="1438331" y="176245"/>
                  <a:pt x="1440632" y="180435"/>
                  <a:pt x="1445233" y="183886"/>
                </a:cubicBezTo>
                <a:cubicBezTo>
                  <a:pt x="1451477" y="188487"/>
                  <a:pt x="1473046" y="194979"/>
                  <a:pt x="1509938" y="203359"/>
                </a:cubicBezTo>
                <a:cubicBezTo>
                  <a:pt x="1546830" y="211740"/>
                  <a:pt x="1572590" y="222011"/>
                  <a:pt x="1587215" y="234171"/>
                </a:cubicBezTo>
                <a:cubicBezTo>
                  <a:pt x="1601676" y="246496"/>
                  <a:pt x="1608907" y="263669"/>
                  <a:pt x="1608907" y="285689"/>
                </a:cubicBezTo>
                <a:cubicBezTo>
                  <a:pt x="1608907" y="309682"/>
                  <a:pt x="1598882" y="330305"/>
                  <a:pt x="1578834" y="347560"/>
                </a:cubicBezTo>
                <a:cubicBezTo>
                  <a:pt x="1558786" y="364815"/>
                  <a:pt x="1529124" y="373442"/>
                  <a:pt x="1489849" y="373442"/>
                </a:cubicBezTo>
                <a:cubicBezTo>
                  <a:pt x="1454189" y="373442"/>
                  <a:pt x="1425965" y="366212"/>
                  <a:pt x="1405177" y="351750"/>
                </a:cubicBezTo>
                <a:cubicBezTo>
                  <a:pt x="1384389" y="337289"/>
                  <a:pt x="1370791" y="317652"/>
                  <a:pt x="1364382" y="292838"/>
                </a:cubicBezTo>
                <a:lnTo>
                  <a:pt x="1433894" y="282238"/>
                </a:lnTo>
                <a:cubicBezTo>
                  <a:pt x="1436852" y="295713"/>
                  <a:pt x="1442850" y="305943"/>
                  <a:pt x="1451888" y="312927"/>
                </a:cubicBezTo>
                <a:cubicBezTo>
                  <a:pt x="1460927" y="319911"/>
                  <a:pt x="1473580" y="323403"/>
                  <a:pt x="1489849" y="323403"/>
                </a:cubicBezTo>
                <a:cubicBezTo>
                  <a:pt x="1507761" y="323403"/>
                  <a:pt x="1521236" y="320117"/>
                  <a:pt x="1530275" y="313543"/>
                </a:cubicBezTo>
                <a:cubicBezTo>
                  <a:pt x="1536354" y="308942"/>
                  <a:pt x="1539395" y="302780"/>
                  <a:pt x="1539395" y="295056"/>
                </a:cubicBezTo>
                <a:cubicBezTo>
                  <a:pt x="1539395" y="289798"/>
                  <a:pt x="1537751" y="285443"/>
                  <a:pt x="1534464" y="281992"/>
                </a:cubicBezTo>
                <a:cubicBezTo>
                  <a:pt x="1531014" y="278705"/>
                  <a:pt x="1523290" y="275665"/>
                  <a:pt x="1511294" y="272871"/>
                </a:cubicBezTo>
                <a:cubicBezTo>
                  <a:pt x="1455422" y="260547"/>
                  <a:pt x="1420008" y="249290"/>
                  <a:pt x="1405054" y="239101"/>
                </a:cubicBezTo>
                <a:cubicBezTo>
                  <a:pt x="1384348" y="224969"/>
                  <a:pt x="1373995" y="205331"/>
                  <a:pt x="1373995" y="180189"/>
                </a:cubicBezTo>
                <a:cubicBezTo>
                  <a:pt x="1373995" y="157511"/>
                  <a:pt x="1382951" y="138449"/>
                  <a:pt x="1400864" y="123002"/>
                </a:cubicBezTo>
                <a:cubicBezTo>
                  <a:pt x="1418775" y="107554"/>
                  <a:pt x="1446548" y="99831"/>
                  <a:pt x="1484180" y="99831"/>
                </a:cubicBezTo>
                <a:close/>
                <a:moveTo>
                  <a:pt x="795756" y="99831"/>
                </a:moveTo>
                <a:cubicBezTo>
                  <a:pt x="826650" y="99831"/>
                  <a:pt x="849657" y="103487"/>
                  <a:pt x="864775" y="110800"/>
                </a:cubicBezTo>
                <a:cubicBezTo>
                  <a:pt x="879893" y="118113"/>
                  <a:pt x="890534" y="127397"/>
                  <a:pt x="896697" y="138654"/>
                </a:cubicBezTo>
                <a:cubicBezTo>
                  <a:pt x="902859" y="149911"/>
                  <a:pt x="905940" y="170575"/>
                  <a:pt x="905940" y="200648"/>
                </a:cubicBezTo>
                <a:lnTo>
                  <a:pt x="905201" y="281499"/>
                </a:lnTo>
                <a:cubicBezTo>
                  <a:pt x="905201" y="304505"/>
                  <a:pt x="906310" y="321472"/>
                  <a:pt x="908528" y="332400"/>
                </a:cubicBezTo>
                <a:cubicBezTo>
                  <a:pt x="910747" y="343328"/>
                  <a:pt x="914896" y="355037"/>
                  <a:pt x="920976" y="367526"/>
                </a:cubicBezTo>
                <a:lnTo>
                  <a:pt x="852450" y="367526"/>
                </a:lnTo>
                <a:cubicBezTo>
                  <a:pt x="850643" y="362925"/>
                  <a:pt x="848424" y="356105"/>
                  <a:pt x="845795" y="347067"/>
                </a:cubicBezTo>
                <a:cubicBezTo>
                  <a:pt x="844644" y="342959"/>
                  <a:pt x="843823" y="340247"/>
                  <a:pt x="843330" y="338933"/>
                </a:cubicBezTo>
                <a:cubicBezTo>
                  <a:pt x="831498" y="350436"/>
                  <a:pt x="818845" y="359063"/>
                  <a:pt x="805370" y="364815"/>
                </a:cubicBezTo>
                <a:cubicBezTo>
                  <a:pt x="791894" y="370566"/>
                  <a:pt x="777515" y="373442"/>
                  <a:pt x="762233" y="373442"/>
                </a:cubicBezTo>
                <a:cubicBezTo>
                  <a:pt x="735282" y="373442"/>
                  <a:pt x="714043" y="366129"/>
                  <a:pt x="698514" y="351504"/>
                </a:cubicBezTo>
                <a:cubicBezTo>
                  <a:pt x="682984" y="336878"/>
                  <a:pt x="675219" y="318391"/>
                  <a:pt x="675219" y="296042"/>
                </a:cubicBezTo>
                <a:cubicBezTo>
                  <a:pt x="675219" y="281252"/>
                  <a:pt x="678752" y="268065"/>
                  <a:pt x="685819" y="256479"/>
                </a:cubicBezTo>
                <a:cubicBezTo>
                  <a:pt x="692885" y="244894"/>
                  <a:pt x="702786" y="236020"/>
                  <a:pt x="715522" y="229858"/>
                </a:cubicBezTo>
                <a:cubicBezTo>
                  <a:pt x="728257" y="223695"/>
                  <a:pt x="746621" y="218314"/>
                  <a:pt x="770614" y="213712"/>
                </a:cubicBezTo>
                <a:cubicBezTo>
                  <a:pt x="802987" y="207632"/>
                  <a:pt x="825418" y="201963"/>
                  <a:pt x="837907" y="196704"/>
                </a:cubicBezTo>
                <a:lnTo>
                  <a:pt x="837907" y="189802"/>
                </a:lnTo>
                <a:cubicBezTo>
                  <a:pt x="837907" y="176491"/>
                  <a:pt x="834620" y="167001"/>
                  <a:pt x="828047" y="161332"/>
                </a:cubicBezTo>
                <a:cubicBezTo>
                  <a:pt x="821474" y="155662"/>
                  <a:pt x="809067" y="152828"/>
                  <a:pt x="790826" y="152828"/>
                </a:cubicBezTo>
                <a:cubicBezTo>
                  <a:pt x="778501" y="152828"/>
                  <a:pt x="768888" y="155251"/>
                  <a:pt x="761986" y="160099"/>
                </a:cubicBezTo>
                <a:cubicBezTo>
                  <a:pt x="755084" y="164947"/>
                  <a:pt x="749497" y="173451"/>
                  <a:pt x="745224" y="185612"/>
                </a:cubicBezTo>
                <a:lnTo>
                  <a:pt x="682368" y="174273"/>
                </a:lnTo>
                <a:cubicBezTo>
                  <a:pt x="689434" y="148966"/>
                  <a:pt x="701594" y="130232"/>
                  <a:pt x="718849" y="118072"/>
                </a:cubicBezTo>
                <a:cubicBezTo>
                  <a:pt x="736104" y="105911"/>
                  <a:pt x="761740" y="99831"/>
                  <a:pt x="795756" y="99831"/>
                </a:cubicBezTo>
                <a:close/>
                <a:moveTo>
                  <a:pt x="538777" y="99831"/>
                </a:moveTo>
                <a:cubicBezTo>
                  <a:pt x="554059" y="99831"/>
                  <a:pt x="568027" y="102583"/>
                  <a:pt x="580681" y="108088"/>
                </a:cubicBezTo>
                <a:cubicBezTo>
                  <a:pt x="593334" y="113594"/>
                  <a:pt x="602907" y="120619"/>
                  <a:pt x="609398" y="129164"/>
                </a:cubicBezTo>
                <a:cubicBezTo>
                  <a:pt x="615889" y="137709"/>
                  <a:pt x="620408" y="147405"/>
                  <a:pt x="622955" y="158251"/>
                </a:cubicBezTo>
                <a:cubicBezTo>
                  <a:pt x="625502" y="169096"/>
                  <a:pt x="626776" y="184626"/>
                  <a:pt x="626776" y="204838"/>
                </a:cubicBezTo>
                <a:lnTo>
                  <a:pt x="626776" y="367526"/>
                </a:lnTo>
                <a:lnTo>
                  <a:pt x="557510" y="367526"/>
                </a:lnTo>
                <a:lnTo>
                  <a:pt x="557510" y="233925"/>
                </a:lnTo>
                <a:cubicBezTo>
                  <a:pt x="557510" y="205660"/>
                  <a:pt x="556031" y="187378"/>
                  <a:pt x="553073" y="179080"/>
                </a:cubicBezTo>
                <a:cubicBezTo>
                  <a:pt x="550116" y="170781"/>
                  <a:pt x="545309" y="164331"/>
                  <a:pt x="538653" y="159730"/>
                </a:cubicBezTo>
                <a:cubicBezTo>
                  <a:pt x="531998" y="155128"/>
                  <a:pt x="523987" y="152828"/>
                  <a:pt x="514620" y="152828"/>
                </a:cubicBezTo>
                <a:cubicBezTo>
                  <a:pt x="502624" y="152828"/>
                  <a:pt x="491860" y="156114"/>
                  <a:pt x="482329" y="162687"/>
                </a:cubicBezTo>
                <a:cubicBezTo>
                  <a:pt x="472797" y="169261"/>
                  <a:pt x="466266" y="177970"/>
                  <a:pt x="462732" y="188816"/>
                </a:cubicBezTo>
                <a:cubicBezTo>
                  <a:pt x="459199" y="199662"/>
                  <a:pt x="457433" y="219710"/>
                  <a:pt x="457433" y="248961"/>
                </a:cubicBezTo>
                <a:lnTo>
                  <a:pt x="457433" y="367526"/>
                </a:lnTo>
                <a:lnTo>
                  <a:pt x="388167" y="367526"/>
                </a:lnTo>
                <a:lnTo>
                  <a:pt x="388167" y="105747"/>
                </a:lnTo>
                <a:lnTo>
                  <a:pt x="452503" y="105747"/>
                </a:lnTo>
                <a:lnTo>
                  <a:pt x="452503" y="144200"/>
                </a:lnTo>
                <a:cubicBezTo>
                  <a:pt x="475345" y="114621"/>
                  <a:pt x="504103" y="99831"/>
                  <a:pt x="538777" y="99831"/>
                </a:cubicBezTo>
                <a:close/>
                <a:moveTo>
                  <a:pt x="178464" y="90464"/>
                </a:moveTo>
                <a:lnTo>
                  <a:pt x="129657" y="224558"/>
                </a:lnTo>
                <a:lnTo>
                  <a:pt x="228256" y="224558"/>
                </a:lnTo>
                <a:close/>
                <a:moveTo>
                  <a:pt x="4588222" y="62363"/>
                </a:moveTo>
                <a:cubicBezTo>
                  <a:pt x="4558479" y="62363"/>
                  <a:pt x="4534363" y="72716"/>
                  <a:pt x="4515875" y="93422"/>
                </a:cubicBezTo>
                <a:cubicBezTo>
                  <a:pt x="4497388" y="114128"/>
                  <a:pt x="4488145" y="145268"/>
                  <a:pt x="4488145" y="186844"/>
                </a:cubicBezTo>
                <a:cubicBezTo>
                  <a:pt x="4488145" y="229077"/>
                  <a:pt x="4497388" y="260670"/>
                  <a:pt x="4515875" y="281622"/>
                </a:cubicBezTo>
                <a:cubicBezTo>
                  <a:pt x="4534363" y="302574"/>
                  <a:pt x="4557739" y="313050"/>
                  <a:pt x="4586004" y="313050"/>
                </a:cubicBezTo>
                <a:cubicBezTo>
                  <a:pt x="4596521" y="313050"/>
                  <a:pt x="4606463" y="311325"/>
                  <a:pt x="4615830" y="307874"/>
                </a:cubicBezTo>
                <a:cubicBezTo>
                  <a:pt x="4601040" y="298178"/>
                  <a:pt x="4586004" y="290619"/>
                  <a:pt x="4570721" y="285196"/>
                </a:cubicBezTo>
                <a:lnTo>
                  <a:pt x="4591180" y="243538"/>
                </a:lnTo>
                <a:cubicBezTo>
                  <a:pt x="4615173" y="251755"/>
                  <a:pt x="4638097" y="264080"/>
                  <a:pt x="4659953" y="280513"/>
                </a:cubicBezTo>
                <a:cubicBezTo>
                  <a:pt x="4669320" y="269503"/>
                  <a:pt x="4676345" y="256192"/>
                  <a:pt x="4681028" y="240580"/>
                </a:cubicBezTo>
                <a:cubicBezTo>
                  <a:pt x="4685712" y="224969"/>
                  <a:pt x="4688053" y="207057"/>
                  <a:pt x="4688053" y="186844"/>
                </a:cubicBezTo>
                <a:cubicBezTo>
                  <a:pt x="4688053" y="145104"/>
                  <a:pt x="4678851" y="113922"/>
                  <a:pt x="4660446" y="93299"/>
                </a:cubicBezTo>
                <a:cubicBezTo>
                  <a:pt x="4642041" y="72675"/>
                  <a:pt x="4617966" y="62363"/>
                  <a:pt x="4588222" y="62363"/>
                </a:cubicBezTo>
                <a:close/>
                <a:moveTo>
                  <a:pt x="5757276" y="13311"/>
                </a:moveTo>
                <a:lnTo>
                  <a:pt x="5757276" y="105747"/>
                </a:lnTo>
                <a:lnTo>
                  <a:pt x="5804604" y="105747"/>
                </a:lnTo>
                <a:lnTo>
                  <a:pt x="5804604" y="160962"/>
                </a:lnTo>
                <a:lnTo>
                  <a:pt x="5757276" y="160962"/>
                </a:lnTo>
                <a:lnTo>
                  <a:pt x="5757276" y="266463"/>
                </a:lnTo>
                <a:cubicBezTo>
                  <a:pt x="5757276" y="287826"/>
                  <a:pt x="5757728" y="300274"/>
                  <a:pt x="5758632" y="303807"/>
                </a:cubicBezTo>
                <a:cubicBezTo>
                  <a:pt x="5759536" y="307340"/>
                  <a:pt x="5761590" y="310257"/>
                  <a:pt x="5764794" y="312557"/>
                </a:cubicBezTo>
                <a:cubicBezTo>
                  <a:pt x="5767999" y="314858"/>
                  <a:pt x="5771901" y="316008"/>
                  <a:pt x="5776503" y="316008"/>
                </a:cubicBezTo>
                <a:cubicBezTo>
                  <a:pt x="5782912" y="316008"/>
                  <a:pt x="5792197" y="313790"/>
                  <a:pt x="5804357" y="309353"/>
                </a:cubicBezTo>
                <a:lnTo>
                  <a:pt x="5810273" y="363089"/>
                </a:lnTo>
                <a:cubicBezTo>
                  <a:pt x="5794169" y="369991"/>
                  <a:pt x="5775928" y="373442"/>
                  <a:pt x="5755551" y="373442"/>
                </a:cubicBezTo>
                <a:cubicBezTo>
                  <a:pt x="5743061" y="373442"/>
                  <a:pt x="5731805" y="371347"/>
                  <a:pt x="5721781" y="367156"/>
                </a:cubicBezTo>
                <a:cubicBezTo>
                  <a:pt x="5711757" y="362966"/>
                  <a:pt x="5704403" y="357543"/>
                  <a:pt x="5699720" y="350888"/>
                </a:cubicBezTo>
                <a:cubicBezTo>
                  <a:pt x="5695036" y="344232"/>
                  <a:pt x="5691790" y="335235"/>
                  <a:pt x="5689983" y="323896"/>
                </a:cubicBezTo>
                <a:cubicBezTo>
                  <a:pt x="5688504" y="315844"/>
                  <a:pt x="5687764" y="299575"/>
                  <a:pt x="5687764" y="275090"/>
                </a:cubicBezTo>
                <a:lnTo>
                  <a:pt x="5687764" y="160962"/>
                </a:lnTo>
                <a:lnTo>
                  <a:pt x="5655966" y="160962"/>
                </a:lnTo>
                <a:lnTo>
                  <a:pt x="5655966" y="105747"/>
                </a:lnTo>
                <a:lnTo>
                  <a:pt x="5687764" y="105747"/>
                </a:lnTo>
                <a:lnTo>
                  <a:pt x="5687764" y="53736"/>
                </a:lnTo>
                <a:close/>
                <a:moveTo>
                  <a:pt x="3680826" y="13311"/>
                </a:moveTo>
                <a:lnTo>
                  <a:pt x="3680826" y="105747"/>
                </a:lnTo>
                <a:lnTo>
                  <a:pt x="3728154" y="105747"/>
                </a:lnTo>
                <a:lnTo>
                  <a:pt x="3728154" y="160962"/>
                </a:lnTo>
                <a:lnTo>
                  <a:pt x="3680826" y="160962"/>
                </a:lnTo>
                <a:lnTo>
                  <a:pt x="3680826" y="266463"/>
                </a:lnTo>
                <a:cubicBezTo>
                  <a:pt x="3680826" y="287826"/>
                  <a:pt x="3681279" y="300274"/>
                  <a:pt x="3682182" y="303807"/>
                </a:cubicBezTo>
                <a:cubicBezTo>
                  <a:pt x="3683086" y="307340"/>
                  <a:pt x="3685140" y="310257"/>
                  <a:pt x="3688345" y="312557"/>
                </a:cubicBezTo>
                <a:cubicBezTo>
                  <a:pt x="3691549" y="314858"/>
                  <a:pt x="3695452" y="316008"/>
                  <a:pt x="3700053" y="316008"/>
                </a:cubicBezTo>
                <a:cubicBezTo>
                  <a:pt x="3706462" y="316008"/>
                  <a:pt x="3715747" y="313790"/>
                  <a:pt x="3727907" y="309353"/>
                </a:cubicBezTo>
                <a:lnTo>
                  <a:pt x="3733823" y="363089"/>
                </a:lnTo>
                <a:cubicBezTo>
                  <a:pt x="3717718" y="369991"/>
                  <a:pt x="3699478" y="373442"/>
                  <a:pt x="3679101" y="373442"/>
                </a:cubicBezTo>
                <a:cubicBezTo>
                  <a:pt x="3666612" y="373442"/>
                  <a:pt x="3655355" y="371347"/>
                  <a:pt x="3645331" y="367156"/>
                </a:cubicBezTo>
                <a:cubicBezTo>
                  <a:pt x="3635307" y="362966"/>
                  <a:pt x="3627953" y="357543"/>
                  <a:pt x="3623270" y="350888"/>
                </a:cubicBezTo>
                <a:cubicBezTo>
                  <a:pt x="3618586" y="344232"/>
                  <a:pt x="3615340" y="335235"/>
                  <a:pt x="3613533" y="323896"/>
                </a:cubicBezTo>
                <a:cubicBezTo>
                  <a:pt x="3612054" y="315844"/>
                  <a:pt x="3611314" y="299575"/>
                  <a:pt x="3611314" y="275090"/>
                </a:cubicBezTo>
                <a:lnTo>
                  <a:pt x="3611314" y="160962"/>
                </a:lnTo>
                <a:lnTo>
                  <a:pt x="3579516" y="160962"/>
                </a:lnTo>
                <a:lnTo>
                  <a:pt x="3579516" y="105747"/>
                </a:lnTo>
                <a:lnTo>
                  <a:pt x="3611314" y="105747"/>
                </a:lnTo>
                <a:lnTo>
                  <a:pt x="3611314" y="53736"/>
                </a:lnTo>
                <a:close/>
                <a:moveTo>
                  <a:pt x="8230200" y="9120"/>
                </a:moveTo>
                <a:lnTo>
                  <a:pt x="8303163" y="9120"/>
                </a:lnTo>
                <a:lnTo>
                  <a:pt x="8303163" y="306641"/>
                </a:lnTo>
                <a:lnTo>
                  <a:pt x="8484584" y="306641"/>
                </a:lnTo>
                <a:lnTo>
                  <a:pt x="8484584" y="367526"/>
                </a:lnTo>
                <a:lnTo>
                  <a:pt x="8230200" y="367526"/>
                </a:lnTo>
                <a:close/>
                <a:moveTo>
                  <a:pt x="10161310" y="6162"/>
                </a:moveTo>
                <a:lnTo>
                  <a:pt x="10230575" y="6162"/>
                </a:lnTo>
                <a:lnTo>
                  <a:pt x="10230575" y="70251"/>
                </a:lnTo>
                <a:lnTo>
                  <a:pt x="10161310" y="70251"/>
                </a:lnTo>
                <a:close/>
                <a:moveTo>
                  <a:pt x="9523135" y="6162"/>
                </a:moveTo>
                <a:lnTo>
                  <a:pt x="9596098" y="6162"/>
                </a:lnTo>
                <a:lnTo>
                  <a:pt x="9596098" y="201880"/>
                </a:lnTo>
                <a:cubicBezTo>
                  <a:pt x="9596098" y="232939"/>
                  <a:pt x="9597001" y="253070"/>
                  <a:pt x="9598809" y="262272"/>
                </a:cubicBezTo>
                <a:cubicBezTo>
                  <a:pt x="9601931" y="277062"/>
                  <a:pt x="9609368" y="288935"/>
                  <a:pt x="9621117" y="297891"/>
                </a:cubicBezTo>
                <a:cubicBezTo>
                  <a:pt x="9632866" y="306847"/>
                  <a:pt x="9648931" y="311325"/>
                  <a:pt x="9669307" y="311325"/>
                </a:cubicBezTo>
                <a:cubicBezTo>
                  <a:pt x="9690013" y="311325"/>
                  <a:pt x="9705625" y="307093"/>
                  <a:pt x="9716142" y="298630"/>
                </a:cubicBezTo>
                <a:cubicBezTo>
                  <a:pt x="9726658" y="290167"/>
                  <a:pt x="9732986" y="279773"/>
                  <a:pt x="9735122" y="267449"/>
                </a:cubicBezTo>
                <a:cubicBezTo>
                  <a:pt x="9737258" y="255124"/>
                  <a:pt x="9738326" y="234664"/>
                  <a:pt x="9738326" y="206071"/>
                </a:cubicBezTo>
                <a:lnTo>
                  <a:pt x="9738326" y="6162"/>
                </a:lnTo>
                <a:lnTo>
                  <a:pt x="9811289" y="6162"/>
                </a:lnTo>
                <a:lnTo>
                  <a:pt x="9811289" y="195965"/>
                </a:lnTo>
                <a:cubicBezTo>
                  <a:pt x="9811289" y="239348"/>
                  <a:pt x="9809317" y="269996"/>
                  <a:pt x="9805373" y="287908"/>
                </a:cubicBezTo>
                <a:cubicBezTo>
                  <a:pt x="9801429" y="305820"/>
                  <a:pt x="9794158" y="320938"/>
                  <a:pt x="9783558" y="333263"/>
                </a:cubicBezTo>
                <a:cubicBezTo>
                  <a:pt x="9772959" y="345588"/>
                  <a:pt x="9758785" y="355407"/>
                  <a:pt x="9741038" y="362719"/>
                </a:cubicBezTo>
                <a:cubicBezTo>
                  <a:pt x="9723290" y="370032"/>
                  <a:pt x="9700119" y="373689"/>
                  <a:pt x="9671526" y="373689"/>
                </a:cubicBezTo>
                <a:cubicBezTo>
                  <a:pt x="9637016" y="373689"/>
                  <a:pt x="9610847" y="369704"/>
                  <a:pt x="9593016" y="361733"/>
                </a:cubicBezTo>
                <a:cubicBezTo>
                  <a:pt x="9575186" y="353763"/>
                  <a:pt x="9561095" y="343411"/>
                  <a:pt x="9550742" y="330675"/>
                </a:cubicBezTo>
                <a:cubicBezTo>
                  <a:pt x="9540389" y="317939"/>
                  <a:pt x="9533570" y="304587"/>
                  <a:pt x="9530283" y="290619"/>
                </a:cubicBezTo>
                <a:cubicBezTo>
                  <a:pt x="9525517" y="269913"/>
                  <a:pt x="9523135" y="239348"/>
                  <a:pt x="9523135" y="198922"/>
                </a:cubicBezTo>
                <a:close/>
                <a:moveTo>
                  <a:pt x="8806295" y="6162"/>
                </a:moveTo>
                <a:lnTo>
                  <a:pt x="8875560" y="6162"/>
                </a:lnTo>
                <a:lnTo>
                  <a:pt x="8875560" y="197936"/>
                </a:lnTo>
                <a:lnTo>
                  <a:pt x="8956658" y="105747"/>
                </a:lnTo>
                <a:lnTo>
                  <a:pt x="9041945" y="105747"/>
                </a:lnTo>
                <a:lnTo>
                  <a:pt x="8952467" y="201387"/>
                </a:lnTo>
                <a:lnTo>
                  <a:pt x="9048354" y="367526"/>
                </a:lnTo>
                <a:lnTo>
                  <a:pt x="8973666" y="367526"/>
                </a:lnTo>
                <a:lnTo>
                  <a:pt x="8907851" y="249947"/>
                </a:lnTo>
                <a:lnTo>
                  <a:pt x="8875560" y="283717"/>
                </a:lnTo>
                <a:lnTo>
                  <a:pt x="8875560" y="367526"/>
                </a:lnTo>
                <a:lnTo>
                  <a:pt x="8806295" y="367526"/>
                </a:lnTo>
                <a:close/>
                <a:moveTo>
                  <a:pt x="7922935" y="6162"/>
                </a:moveTo>
                <a:lnTo>
                  <a:pt x="7992200" y="6162"/>
                </a:lnTo>
                <a:lnTo>
                  <a:pt x="7992200" y="367526"/>
                </a:lnTo>
                <a:lnTo>
                  <a:pt x="7922935" y="367526"/>
                </a:lnTo>
                <a:close/>
                <a:moveTo>
                  <a:pt x="7078396" y="6162"/>
                </a:moveTo>
                <a:lnTo>
                  <a:pt x="7365564" y="6162"/>
                </a:lnTo>
                <a:lnTo>
                  <a:pt x="7365564" y="67293"/>
                </a:lnTo>
                <a:lnTo>
                  <a:pt x="7258585" y="67293"/>
                </a:lnTo>
                <a:lnTo>
                  <a:pt x="7258585" y="367526"/>
                </a:lnTo>
                <a:lnTo>
                  <a:pt x="7185622" y="367526"/>
                </a:lnTo>
                <a:lnTo>
                  <a:pt x="7185622" y="67293"/>
                </a:lnTo>
                <a:lnTo>
                  <a:pt x="7078396" y="67293"/>
                </a:lnTo>
                <a:close/>
                <a:moveTo>
                  <a:pt x="5541685" y="6162"/>
                </a:moveTo>
                <a:lnTo>
                  <a:pt x="5610951" y="6162"/>
                </a:lnTo>
                <a:lnTo>
                  <a:pt x="5610951" y="70251"/>
                </a:lnTo>
                <a:lnTo>
                  <a:pt x="5541685" y="70251"/>
                </a:lnTo>
                <a:close/>
                <a:moveTo>
                  <a:pt x="5398810" y="6162"/>
                </a:moveTo>
                <a:lnTo>
                  <a:pt x="5468076" y="6162"/>
                </a:lnTo>
                <a:lnTo>
                  <a:pt x="5468076" y="367526"/>
                </a:lnTo>
                <a:lnTo>
                  <a:pt x="5398810" y="367526"/>
                </a:lnTo>
                <a:close/>
                <a:moveTo>
                  <a:pt x="2849700" y="6162"/>
                </a:moveTo>
                <a:lnTo>
                  <a:pt x="2924389" y="6162"/>
                </a:lnTo>
                <a:lnTo>
                  <a:pt x="2978865" y="254384"/>
                </a:lnTo>
                <a:lnTo>
                  <a:pt x="3044926" y="6162"/>
                </a:lnTo>
                <a:lnTo>
                  <a:pt x="3131693" y="6162"/>
                </a:lnTo>
                <a:lnTo>
                  <a:pt x="3195042" y="258575"/>
                </a:lnTo>
                <a:lnTo>
                  <a:pt x="3250504" y="6162"/>
                </a:lnTo>
                <a:lnTo>
                  <a:pt x="3323960" y="6162"/>
                </a:lnTo>
                <a:lnTo>
                  <a:pt x="3236207" y="367526"/>
                </a:lnTo>
                <a:lnTo>
                  <a:pt x="3158807" y="367526"/>
                </a:lnTo>
                <a:lnTo>
                  <a:pt x="3086830" y="97366"/>
                </a:lnTo>
                <a:lnTo>
                  <a:pt x="3015100" y="367526"/>
                </a:lnTo>
                <a:lnTo>
                  <a:pt x="2935975" y="367526"/>
                </a:lnTo>
                <a:close/>
                <a:moveTo>
                  <a:pt x="1665010" y="6162"/>
                </a:moveTo>
                <a:lnTo>
                  <a:pt x="1734276" y="6162"/>
                </a:lnTo>
                <a:lnTo>
                  <a:pt x="1734276" y="70251"/>
                </a:lnTo>
                <a:lnTo>
                  <a:pt x="1665010" y="70251"/>
                </a:lnTo>
                <a:close/>
                <a:moveTo>
                  <a:pt x="969685" y="6162"/>
                </a:moveTo>
                <a:lnTo>
                  <a:pt x="1038951" y="6162"/>
                </a:lnTo>
                <a:lnTo>
                  <a:pt x="1038951" y="367526"/>
                </a:lnTo>
                <a:lnTo>
                  <a:pt x="969685" y="367526"/>
                </a:lnTo>
                <a:close/>
                <a:moveTo>
                  <a:pt x="140750" y="6162"/>
                </a:moveTo>
                <a:lnTo>
                  <a:pt x="217903" y="6162"/>
                </a:lnTo>
                <a:lnTo>
                  <a:pt x="362597" y="367526"/>
                </a:lnTo>
                <a:lnTo>
                  <a:pt x="283225" y="367526"/>
                </a:lnTo>
                <a:lnTo>
                  <a:pt x="251673" y="285443"/>
                </a:lnTo>
                <a:lnTo>
                  <a:pt x="107226" y="285443"/>
                </a:lnTo>
                <a:lnTo>
                  <a:pt x="77400" y="367526"/>
                </a:lnTo>
                <a:lnTo>
                  <a:pt x="0" y="367526"/>
                </a:lnTo>
                <a:close/>
                <a:moveTo>
                  <a:pt x="6373373" y="0"/>
                </a:moveTo>
                <a:cubicBezTo>
                  <a:pt x="6393093" y="0"/>
                  <a:pt x="6412402" y="2958"/>
                  <a:pt x="6431300" y="8874"/>
                </a:cubicBezTo>
                <a:lnTo>
                  <a:pt x="6421933" y="57187"/>
                </a:lnTo>
                <a:cubicBezTo>
                  <a:pt x="6410924" y="54558"/>
                  <a:pt x="6400324" y="53243"/>
                  <a:pt x="6390135" y="53243"/>
                </a:cubicBezTo>
                <a:cubicBezTo>
                  <a:pt x="6380111" y="53243"/>
                  <a:pt x="6372921" y="55585"/>
                  <a:pt x="6368567" y="60268"/>
                </a:cubicBezTo>
                <a:cubicBezTo>
                  <a:pt x="6364212" y="64952"/>
                  <a:pt x="6362035" y="73949"/>
                  <a:pt x="6362035" y="87260"/>
                </a:cubicBezTo>
                <a:lnTo>
                  <a:pt x="6362035" y="105747"/>
                </a:lnTo>
                <a:lnTo>
                  <a:pt x="6413799" y="105747"/>
                </a:lnTo>
                <a:lnTo>
                  <a:pt x="6413799" y="160223"/>
                </a:lnTo>
                <a:lnTo>
                  <a:pt x="6362035" y="160223"/>
                </a:lnTo>
                <a:lnTo>
                  <a:pt x="6362035" y="367526"/>
                </a:lnTo>
                <a:lnTo>
                  <a:pt x="6292769" y="367526"/>
                </a:lnTo>
                <a:lnTo>
                  <a:pt x="6292769" y="160223"/>
                </a:lnTo>
                <a:lnTo>
                  <a:pt x="6254316" y="160223"/>
                </a:lnTo>
                <a:lnTo>
                  <a:pt x="6254316" y="105747"/>
                </a:lnTo>
                <a:lnTo>
                  <a:pt x="6292769" y="105747"/>
                </a:lnTo>
                <a:lnTo>
                  <a:pt x="6292769" y="86027"/>
                </a:lnTo>
                <a:cubicBezTo>
                  <a:pt x="6292769" y="64007"/>
                  <a:pt x="6295111" y="47574"/>
                  <a:pt x="6299794" y="36728"/>
                </a:cubicBezTo>
                <a:cubicBezTo>
                  <a:pt x="6304478" y="25882"/>
                  <a:pt x="6313105" y="17049"/>
                  <a:pt x="6325676" y="10229"/>
                </a:cubicBezTo>
                <a:cubicBezTo>
                  <a:pt x="6338248" y="3410"/>
                  <a:pt x="6354147" y="0"/>
                  <a:pt x="6373373" y="0"/>
                </a:cubicBezTo>
                <a:close/>
                <a:moveTo>
                  <a:pt x="4588715" y="0"/>
                </a:moveTo>
                <a:cubicBezTo>
                  <a:pt x="4642288" y="0"/>
                  <a:pt x="4684767" y="16392"/>
                  <a:pt x="4716154" y="49176"/>
                </a:cubicBezTo>
                <a:cubicBezTo>
                  <a:pt x="4747542" y="81960"/>
                  <a:pt x="4763235" y="127849"/>
                  <a:pt x="4763235" y="186844"/>
                </a:cubicBezTo>
                <a:cubicBezTo>
                  <a:pt x="4763235" y="218067"/>
                  <a:pt x="4758880" y="245510"/>
                  <a:pt x="4750170" y="269174"/>
                </a:cubicBezTo>
                <a:cubicBezTo>
                  <a:pt x="4743598" y="287250"/>
                  <a:pt x="4733080" y="304752"/>
                  <a:pt x="4718619" y="321678"/>
                </a:cubicBezTo>
                <a:cubicBezTo>
                  <a:pt x="4736531" y="334496"/>
                  <a:pt x="4756004" y="344684"/>
                  <a:pt x="4777039" y="352243"/>
                </a:cubicBezTo>
                <a:lnTo>
                  <a:pt x="4750170" y="403761"/>
                </a:lnTo>
                <a:cubicBezTo>
                  <a:pt x="4739161" y="400475"/>
                  <a:pt x="4728396" y="395955"/>
                  <a:pt x="4717879" y="390204"/>
                </a:cubicBezTo>
                <a:cubicBezTo>
                  <a:pt x="4715579" y="389053"/>
                  <a:pt x="4699392" y="378372"/>
                  <a:pt x="4669320" y="358159"/>
                </a:cubicBezTo>
                <a:cubicBezTo>
                  <a:pt x="4645656" y="368512"/>
                  <a:pt x="4619445" y="373689"/>
                  <a:pt x="4590687" y="373689"/>
                </a:cubicBezTo>
                <a:cubicBezTo>
                  <a:pt x="4535143" y="373689"/>
                  <a:pt x="4491636" y="357338"/>
                  <a:pt x="4460167" y="324636"/>
                </a:cubicBezTo>
                <a:cubicBezTo>
                  <a:pt x="4428698" y="291934"/>
                  <a:pt x="4412963" y="246003"/>
                  <a:pt x="4412963" y="186844"/>
                </a:cubicBezTo>
                <a:cubicBezTo>
                  <a:pt x="4412963" y="127849"/>
                  <a:pt x="4428739" y="81960"/>
                  <a:pt x="4460291" y="49176"/>
                </a:cubicBezTo>
                <a:cubicBezTo>
                  <a:pt x="4491842" y="16392"/>
                  <a:pt x="4534651" y="0"/>
                  <a:pt x="4588715" y="0"/>
                </a:cubicBezTo>
                <a:close/>
                <a:moveTo>
                  <a:pt x="2658624" y="0"/>
                </a:moveTo>
                <a:cubicBezTo>
                  <a:pt x="2678344" y="0"/>
                  <a:pt x="2697653" y="2958"/>
                  <a:pt x="2716550" y="8874"/>
                </a:cubicBezTo>
                <a:lnTo>
                  <a:pt x="2707184" y="57187"/>
                </a:lnTo>
                <a:cubicBezTo>
                  <a:pt x="2696173" y="54558"/>
                  <a:pt x="2685574" y="53243"/>
                  <a:pt x="2675386" y="53243"/>
                </a:cubicBezTo>
                <a:cubicBezTo>
                  <a:pt x="2665361" y="53243"/>
                  <a:pt x="2658173" y="55585"/>
                  <a:pt x="2653817" y="60268"/>
                </a:cubicBezTo>
                <a:cubicBezTo>
                  <a:pt x="2649463" y="64952"/>
                  <a:pt x="2647285" y="73949"/>
                  <a:pt x="2647285" y="87260"/>
                </a:cubicBezTo>
                <a:lnTo>
                  <a:pt x="2647285" y="105747"/>
                </a:lnTo>
                <a:lnTo>
                  <a:pt x="2699049" y="105747"/>
                </a:lnTo>
                <a:lnTo>
                  <a:pt x="2699049" y="160223"/>
                </a:lnTo>
                <a:lnTo>
                  <a:pt x="2647285" y="160223"/>
                </a:lnTo>
                <a:lnTo>
                  <a:pt x="2647285" y="367526"/>
                </a:lnTo>
                <a:lnTo>
                  <a:pt x="2578020" y="367526"/>
                </a:lnTo>
                <a:lnTo>
                  <a:pt x="2578020" y="160223"/>
                </a:lnTo>
                <a:lnTo>
                  <a:pt x="2539566" y="160223"/>
                </a:lnTo>
                <a:lnTo>
                  <a:pt x="2539566" y="105747"/>
                </a:lnTo>
                <a:lnTo>
                  <a:pt x="2578020" y="105747"/>
                </a:lnTo>
                <a:lnTo>
                  <a:pt x="2578020" y="86027"/>
                </a:lnTo>
                <a:cubicBezTo>
                  <a:pt x="2578020" y="64007"/>
                  <a:pt x="2580361" y="47574"/>
                  <a:pt x="2585045" y="36728"/>
                </a:cubicBezTo>
                <a:cubicBezTo>
                  <a:pt x="2589728" y="25882"/>
                  <a:pt x="2598355" y="17049"/>
                  <a:pt x="2610927" y="10229"/>
                </a:cubicBezTo>
                <a:cubicBezTo>
                  <a:pt x="2623498" y="3410"/>
                  <a:pt x="2639397" y="0"/>
                  <a:pt x="2658624" y="0"/>
                </a:cubicBez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ts val="10499"/>
              </a:lnSpc>
            </a:pPr>
            <a:endParaRPr lang="en-US" sz="3600" dirty="0">
              <a:solidFill>
                <a:srgbClr val="2B4A9D"/>
              </a:solidFill>
              <a:latin typeface="Arial Bold"/>
            </a:endParaRPr>
          </a:p>
        </p:txBody>
      </p:sp>
      <p:sp>
        <p:nvSpPr>
          <p:cNvPr id="3" name="TextBox 2">
            <a:extLst>
              <a:ext uri="{FF2B5EF4-FFF2-40B4-BE49-F238E27FC236}">
                <a16:creationId xmlns:a16="http://schemas.microsoft.com/office/drawing/2014/main" id="{6764B43B-C81D-517C-D7B5-4CA5D8C2F6DE}"/>
              </a:ext>
            </a:extLst>
          </p:cNvPr>
          <p:cNvSpPr txBox="1"/>
          <p:nvPr/>
        </p:nvSpPr>
        <p:spPr>
          <a:xfrm>
            <a:off x="2025570" y="4379560"/>
            <a:ext cx="9283379" cy="903837"/>
          </a:xfrm>
          <a:prstGeom prst="rect">
            <a:avLst/>
          </a:prstGeom>
        </p:spPr>
        <p:txBody>
          <a:bodyPr wrap="square" lIns="0" tIns="0" rIns="0" bIns="0" rtlCol="0" anchor="t">
            <a:spAutoFit/>
          </a:bodyPr>
          <a:lstStyle/>
          <a:p>
            <a:pPr marL="0" lvl="0" indent="0" algn="ctr" rtl="0">
              <a:lnSpc>
                <a:spcPct val="90000"/>
              </a:lnSpc>
              <a:spcBef>
                <a:spcPts val="1000"/>
              </a:spcBef>
              <a:spcAft>
                <a:spcPts val="0"/>
              </a:spcAft>
              <a:buClr>
                <a:srgbClr val="4C4C4C"/>
              </a:buClr>
              <a:buSzPts val="2400"/>
              <a:buNone/>
            </a:pPr>
            <a:r>
              <a:rPr lang="en-US" sz="2800" b="1" dirty="0">
                <a:solidFill>
                  <a:srgbClr val="4C4C4C"/>
                </a:solidFill>
                <a:latin typeface="Arial"/>
                <a:ea typeface="Arial"/>
                <a:cs typeface="Arial"/>
                <a:sym typeface="Arial"/>
              </a:rPr>
              <a:t>Technological Institute of the Philippines Manila</a:t>
            </a:r>
          </a:p>
          <a:p>
            <a:pPr marL="0" lvl="0" indent="0" algn="ctr" rtl="0">
              <a:lnSpc>
                <a:spcPct val="90000"/>
              </a:lnSpc>
              <a:spcBef>
                <a:spcPts val="1000"/>
              </a:spcBef>
              <a:spcAft>
                <a:spcPts val="0"/>
              </a:spcAft>
              <a:buClr>
                <a:srgbClr val="4C4C4C"/>
              </a:buClr>
              <a:buSzPts val="2400"/>
              <a:buNone/>
            </a:pPr>
            <a:r>
              <a:rPr lang="en-US" sz="2800" b="1" dirty="0">
                <a:solidFill>
                  <a:srgbClr val="4C4C4C"/>
                </a:solidFill>
                <a:latin typeface="Arial"/>
                <a:ea typeface="Arial"/>
                <a:cs typeface="Arial"/>
                <a:sym typeface="Arial"/>
              </a:rPr>
              <a:t>Philippines</a:t>
            </a:r>
            <a:endParaRPr lang="en-US" sz="2800" dirty="0"/>
          </a:p>
        </p:txBody>
      </p:sp>
    </p:spTree>
    <p:extLst>
      <p:ext uri="{BB962C8B-B14F-4D97-AF65-F5344CB8AC3E}">
        <p14:creationId xmlns:p14="http://schemas.microsoft.com/office/powerpoint/2010/main" val="8949876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970935" y="0"/>
            <a:ext cx="10515600" cy="1325563"/>
          </a:xfrm>
        </p:spPr>
        <p:txBody>
          <a:bodyPr/>
          <a:lstStyle/>
          <a:p>
            <a:r>
              <a:rPr lang="en-PH" dirty="0"/>
              <a:t>Methods</a:t>
            </a:r>
            <a:br>
              <a:rPr lang="en-PH" dirty="0"/>
            </a:br>
            <a:r>
              <a:rPr lang="en-PH" dirty="0"/>
              <a:t>Phase 1 Data Collection</a:t>
            </a:r>
          </a:p>
        </p:txBody>
      </p:sp>
      <p:sp>
        <p:nvSpPr>
          <p:cNvPr id="4" name="Content Placeholder 2">
            <a:extLst>
              <a:ext uri="{FF2B5EF4-FFF2-40B4-BE49-F238E27FC236}">
                <a16:creationId xmlns:a16="http://schemas.microsoft.com/office/drawing/2014/main" id="{FD7C5FA2-7BA5-FBEA-3F29-9A51EE197E38}"/>
              </a:ext>
            </a:extLst>
          </p:cNvPr>
          <p:cNvSpPr>
            <a:spLocks noGrp="1"/>
          </p:cNvSpPr>
          <p:nvPr>
            <p:ph idx="1"/>
          </p:nvPr>
        </p:nvSpPr>
        <p:spPr>
          <a:xfrm>
            <a:off x="970935" y="1622428"/>
            <a:ext cx="10512056" cy="1325563"/>
          </a:xfrm>
        </p:spPr>
        <p:txBody>
          <a:bodyPr>
            <a:normAutofit/>
          </a:bodyPr>
          <a:lstStyle/>
          <a:p>
            <a:pPr algn="just"/>
            <a:r>
              <a:rPr lang="en-PH" sz="3200" dirty="0">
                <a:effectLst/>
                <a:latin typeface="Arial Narrow" panose="020B0606020202030204" pitchFamily="34" charset="0"/>
                <a:ea typeface="Arial Narrow" panose="020B0606020202030204" pitchFamily="34" charset="0"/>
                <a:cs typeface="Arial Narrow" panose="020B0606020202030204" pitchFamily="34" charset="0"/>
              </a:rPr>
              <a:t>Collected Dataset from year 2012-2022 of Taal lake fro</a:t>
            </a:r>
            <a:r>
              <a:rPr lang="en-PH" sz="3200" dirty="0">
                <a:latin typeface="Arial Narrow" panose="020B0606020202030204" pitchFamily="34" charset="0"/>
                <a:ea typeface="Arial Narrow" panose="020B0606020202030204" pitchFamily="34" charset="0"/>
                <a:cs typeface="Arial Narrow" panose="020B0606020202030204" pitchFamily="34" charset="0"/>
              </a:rPr>
              <a:t>m </a:t>
            </a:r>
            <a:r>
              <a:rPr lang="en-PH" sz="3200" dirty="0">
                <a:effectLst/>
                <a:latin typeface="Arial Narrow" panose="020B0606020202030204" pitchFamily="34" charset="0"/>
                <a:ea typeface="Arial Narrow" panose="020B0606020202030204" pitchFamily="34" charset="0"/>
                <a:cs typeface="Arial Narrow" panose="020B0606020202030204" pitchFamily="34" charset="0"/>
              </a:rPr>
              <a:t>BFAR4 A- BIFTOS (Batangas Inland Fisheries Technology Outreach Station )</a:t>
            </a:r>
          </a:p>
          <a:p>
            <a:pPr marL="0" indent="0" algn="just">
              <a:buNone/>
            </a:pPr>
            <a:endParaRPr lang="en-US" sz="3200" spc="-5" dirty="0">
              <a:ea typeface="Calibri" panose="020F0502020204030204" pitchFamily="34" charset="0"/>
            </a:endParaRPr>
          </a:p>
          <a:p>
            <a:pPr algn="just"/>
            <a:endParaRPr lang="en-TH" sz="3200" dirty="0"/>
          </a:p>
        </p:txBody>
      </p:sp>
      <p:graphicFrame>
        <p:nvGraphicFramePr>
          <p:cNvPr id="6" name="Table 7">
            <a:extLst>
              <a:ext uri="{FF2B5EF4-FFF2-40B4-BE49-F238E27FC236}">
                <a16:creationId xmlns:a16="http://schemas.microsoft.com/office/drawing/2014/main" id="{5A030753-BDF5-211D-3288-288A26504F72}"/>
              </a:ext>
            </a:extLst>
          </p:cNvPr>
          <p:cNvGraphicFramePr>
            <a:graphicFrameLocks noGrp="1"/>
          </p:cNvGraphicFramePr>
          <p:nvPr>
            <p:extLst>
              <p:ext uri="{D42A27DB-BD31-4B8C-83A1-F6EECF244321}">
                <p14:modId xmlns:p14="http://schemas.microsoft.com/office/powerpoint/2010/main" val="3076490243"/>
              </p:ext>
            </p:extLst>
          </p:nvPr>
        </p:nvGraphicFramePr>
        <p:xfrm>
          <a:off x="2814318" y="2734679"/>
          <a:ext cx="7101841" cy="3749040"/>
        </p:xfrm>
        <a:graphic>
          <a:graphicData uri="http://schemas.openxmlformats.org/drawingml/2006/table">
            <a:tbl>
              <a:tblPr firstRow="1" bandRow="1">
                <a:tableStyleId>{5C22544A-7EE6-4342-B048-85BDC9FD1C3A}</a:tableStyleId>
              </a:tblPr>
              <a:tblGrid>
                <a:gridCol w="1326021">
                  <a:extLst>
                    <a:ext uri="{9D8B030D-6E8A-4147-A177-3AD203B41FA5}">
                      <a16:colId xmlns:a16="http://schemas.microsoft.com/office/drawing/2014/main" val="1850324010"/>
                    </a:ext>
                  </a:extLst>
                </a:gridCol>
                <a:gridCol w="1356852">
                  <a:extLst>
                    <a:ext uri="{9D8B030D-6E8A-4147-A177-3AD203B41FA5}">
                      <a16:colId xmlns:a16="http://schemas.microsoft.com/office/drawing/2014/main" val="882990319"/>
                    </a:ext>
                  </a:extLst>
                </a:gridCol>
                <a:gridCol w="4418968">
                  <a:extLst>
                    <a:ext uri="{9D8B030D-6E8A-4147-A177-3AD203B41FA5}">
                      <a16:colId xmlns:a16="http://schemas.microsoft.com/office/drawing/2014/main" val="1724680917"/>
                    </a:ext>
                  </a:extLst>
                </a:gridCol>
              </a:tblGrid>
              <a:tr h="341438">
                <a:tc>
                  <a:txBody>
                    <a:bodyPr/>
                    <a:lstStyle/>
                    <a:p>
                      <a:pPr algn="ctr"/>
                      <a:r>
                        <a:rPr lang="en-PH" sz="1800" dirty="0">
                          <a:latin typeface="Arial Narrow" panose="020B0606020202030204" pitchFamily="34" charset="0"/>
                        </a:rPr>
                        <a:t>Dataset</a:t>
                      </a:r>
                    </a:p>
                  </a:txBody>
                  <a:tcPr/>
                </a:tc>
                <a:tc>
                  <a:txBody>
                    <a:bodyPr/>
                    <a:lstStyle/>
                    <a:p>
                      <a:pPr algn="ctr"/>
                      <a:r>
                        <a:rPr lang="en-PH" sz="1800" dirty="0">
                          <a:latin typeface="Arial Narrow" panose="020B0606020202030204" pitchFamily="34" charset="0"/>
                        </a:rPr>
                        <a:t>Attribute </a:t>
                      </a:r>
                    </a:p>
                  </a:txBody>
                  <a:tcPr/>
                </a:tc>
                <a:tc>
                  <a:txBody>
                    <a:bodyPr/>
                    <a:lstStyle/>
                    <a:p>
                      <a:pPr algn="ctr"/>
                      <a:r>
                        <a:rPr lang="en-PH" sz="1800" dirty="0">
                          <a:latin typeface="Arial Narrow" panose="020B0606020202030204" pitchFamily="34" charset="0"/>
                        </a:rPr>
                        <a:t>Description</a:t>
                      </a:r>
                    </a:p>
                  </a:txBody>
                  <a:tcPr/>
                </a:tc>
                <a:extLst>
                  <a:ext uri="{0D108BD9-81ED-4DB2-BD59-A6C34878D82A}">
                    <a16:rowId xmlns:a16="http://schemas.microsoft.com/office/drawing/2014/main" val="4242364826"/>
                  </a:ext>
                </a:extLst>
              </a:tr>
              <a:tr h="853595">
                <a:tc>
                  <a:txBody>
                    <a:bodyPr/>
                    <a:lstStyle/>
                    <a:p>
                      <a:r>
                        <a:rPr lang="en-PH" sz="1800" dirty="0">
                          <a:effectLst/>
                          <a:latin typeface="Arial Narrow" panose="020B0606020202030204" pitchFamily="34" charset="0"/>
                          <a:ea typeface="Arial Narrow" panose="020B0606020202030204" pitchFamily="34" charset="0"/>
                          <a:cs typeface="Arial Narrow" panose="020B0606020202030204" pitchFamily="34" charset="0"/>
                        </a:rPr>
                        <a:t>Water quality data</a:t>
                      </a:r>
                      <a:endParaRPr lang="en-PH" sz="1800" dirty="0">
                        <a:latin typeface="Arial Narrow" panose="020B0606020202030204" pitchFamily="34" charset="0"/>
                      </a:endParaRPr>
                    </a:p>
                  </a:txBody>
                  <a:tcPr/>
                </a:tc>
                <a:tc>
                  <a:txBody>
                    <a:bodyPr/>
                    <a:lstStyle/>
                    <a:p>
                      <a:r>
                        <a:rPr lang="en-PH" sz="1800" dirty="0">
                          <a:latin typeface="Arial Narrow" panose="020B0606020202030204" pitchFamily="34" charset="0"/>
                        </a:rPr>
                        <a:t>Station</a:t>
                      </a:r>
                    </a:p>
                  </a:txBody>
                  <a:tcPr/>
                </a:tc>
                <a:tc>
                  <a:txBody>
                    <a:bodyPr/>
                    <a:lstStyle/>
                    <a:p>
                      <a:r>
                        <a:rPr lang="en-PH" sz="1800" dirty="0">
                          <a:latin typeface="Arial Narrow" panose="020B0606020202030204" pitchFamily="34" charset="0"/>
                        </a:rPr>
                        <a:t>Fishing Site Location</a:t>
                      </a:r>
                    </a:p>
                    <a:p>
                      <a:r>
                        <a:rPr lang="es-ES" sz="1800" dirty="0" err="1">
                          <a:latin typeface="Arial Narrow" panose="020B0606020202030204" pitchFamily="34" charset="0"/>
                        </a:rPr>
                        <a:t>Talisay</a:t>
                      </a:r>
                      <a:r>
                        <a:rPr lang="es-ES" sz="1800" dirty="0">
                          <a:latin typeface="Arial Narrow" panose="020B0606020202030204" pitchFamily="34" charset="0"/>
                        </a:rPr>
                        <a:t>, Laurel, Agoncillo, </a:t>
                      </a:r>
                      <a:r>
                        <a:rPr lang="es-ES" sz="1800" dirty="0" err="1">
                          <a:latin typeface="Arial Narrow" panose="020B0606020202030204" pitchFamily="34" charset="0"/>
                        </a:rPr>
                        <a:t>Mataas</a:t>
                      </a:r>
                      <a:r>
                        <a:rPr lang="es-ES" sz="1800" dirty="0">
                          <a:latin typeface="Arial Narrow" panose="020B0606020202030204" pitchFamily="34" charset="0"/>
                        </a:rPr>
                        <a:t> </a:t>
                      </a:r>
                      <a:r>
                        <a:rPr lang="es-ES" sz="1800" dirty="0" err="1">
                          <a:latin typeface="Arial Narrow" panose="020B0606020202030204" pitchFamily="34" charset="0"/>
                        </a:rPr>
                        <a:t>na</a:t>
                      </a:r>
                      <a:r>
                        <a:rPr lang="es-ES" sz="1800" dirty="0">
                          <a:latin typeface="Arial Narrow" panose="020B0606020202030204" pitchFamily="34" charset="0"/>
                        </a:rPr>
                        <a:t> </a:t>
                      </a:r>
                      <a:r>
                        <a:rPr lang="es-ES" sz="1800" dirty="0" err="1">
                          <a:latin typeface="Arial Narrow" panose="020B0606020202030204" pitchFamily="34" charset="0"/>
                        </a:rPr>
                        <a:t>Kahoy</a:t>
                      </a:r>
                      <a:r>
                        <a:rPr lang="es-ES" sz="1800" dirty="0">
                          <a:latin typeface="Arial Narrow" panose="020B0606020202030204" pitchFamily="34" charset="0"/>
                        </a:rPr>
                        <a:t>, and </a:t>
                      </a:r>
                      <a:r>
                        <a:rPr lang="es-ES" sz="1800" dirty="0" err="1">
                          <a:latin typeface="Arial Narrow" panose="020B0606020202030204" pitchFamily="34" charset="0"/>
                        </a:rPr>
                        <a:t>Tanauan</a:t>
                      </a:r>
                      <a:endParaRPr lang="es-ES" sz="1800" dirty="0">
                        <a:latin typeface="Arial Narrow" panose="020B0606020202030204" pitchFamily="34" charset="0"/>
                      </a:endParaRPr>
                    </a:p>
                  </a:txBody>
                  <a:tcPr/>
                </a:tc>
                <a:extLst>
                  <a:ext uri="{0D108BD9-81ED-4DB2-BD59-A6C34878D82A}">
                    <a16:rowId xmlns:a16="http://schemas.microsoft.com/office/drawing/2014/main" val="2745732628"/>
                  </a:ext>
                </a:extLst>
              </a:tr>
              <a:tr h="341438">
                <a:tc>
                  <a:txBody>
                    <a:bodyPr/>
                    <a:lstStyle/>
                    <a:p>
                      <a:endParaRPr lang="en-PH" sz="1800">
                        <a:latin typeface="Arial Narrow" panose="020B0606020202030204" pitchFamily="34" charset="0"/>
                      </a:endParaRPr>
                    </a:p>
                  </a:txBody>
                  <a:tcPr/>
                </a:tc>
                <a:tc>
                  <a:txBody>
                    <a:bodyPr/>
                    <a:lstStyle/>
                    <a:p>
                      <a:r>
                        <a:rPr lang="en-PH" sz="1800" dirty="0">
                          <a:latin typeface="Arial Narrow" panose="020B0606020202030204" pitchFamily="34" charset="0"/>
                        </a:rPr>
                        <a:t>Month</a:t>
                      </a:r>
                    </a:p>
                  </a:txBody>
                  <a:tcPr/>
                </a:tc>
                <a:tc>
                  <a:txBody>
                    <a:bodyPr/>
                    <a:lstStyle/>
                    <a:p>
                      <a:r>
                        <a:rPr lang="en-PH" sz="1800" dirty="0">
                          <a:latin typeface="Arial Narrow" panose="020B0606020202030204" pitchFamily="34" charset="0"/>
                        </a:rPr>
                        <a:t>Month</a:t>
                      </a:r>
                    </a:p>
                  </a:txBody>
                  <a:tcPr/>
                </a:tc>
                <a:extLst>
                  <a:ext uri="{0D108BD9-81ED-4DB2-BD59-A6C34878D82A}">
                    <a16:rowId xmlns:a16="http://schemas.microsoft.com/office/drawing/2014/main" val="4189689827"/>
                  </a:ext>
                </a:extLst>
              </a:tr>
              <a:tr h="341438">
                <a:tc>
                  <a:txBody>
                    <a:bodyPr/>
                    <a:lstStyle/>
                    <a:p>
                      <a:endParaRPr lang="en-PH" sz="1800">
                        <a:latin typeface="Arial Narrow" panose="020B0606020202030204" pitchFamily="34" charset="0"/>
                      </a:endParaRPr>
                    </a:p>
                  </a:txBody>
                  <a:tcPr/>
                </a:tc>
                <a:tc>
                  <a:txBody>
                    <a:bodyPr/>
                    <a:lstStyle/>
                    <a:p>
                      <a:r>
                        <a:rPr lang="en-PH" sz="1800" dirty="0">
                          <a:latin typeface="Arial Narrow" panose="020B0606020202030204" pitchFamily="34" charset="0"/>
                        </a:rPr>
                        <a:t>Year</a:t>
                      </a:r>
                    </a:p>
                  </a:txBody>
                  <a:tcPr/>
                </a:tc>
                <a:tc>
                  <a:txBody>
                    <a:bodyPr/>
                    <a:lstStyle/>
                    <a:p>
                      <a:r>
                        <a:rPr lang="en-PH" sz="1800" dirty="0">
                          <a:latin typeface="Arial Narrow" panose="020B0606020202030204" pitchFamily="34" charset="0"/>
                        </a:rPr>
                        <a:t>Year</a:t>
                      </a:r>
                    </a:p>
                  </a:txBody>
                  <a:tcPr/>
                </a:tc>
                <a:extLst>
                  <a:ext uri="{0D108BD9-81ED-4DB2-BD59-A6C34878D82A}">
                    <a16:rowId xmlns:a16="http://schemas.microsoft.com/office/drawing/2014/main" val="3529463570"/>
                  </a:ext>
                </a:extLst>
              </a:tr>
              <a:tr h="341438">
                <a:tc>
                  <a:txBody>
                    <a:bodyPr/>
                    <a:lstStyle/>
                    <a:p>
                      <a:endParaRPr lang="en-PH" sz="1800">
                        <a:latin typeface="Arial Narrow" panose="020B0606020202030204" pitchFamily="34" charset="0"/>
                      </a:endParaRPr>
                    </a:p>
                  </a:txBody>
                  <a:tcPr/>
                </a:tc>
                <a:tc>
                  <a:txBody>
                    <a:bodyPr/>
                    <a:lstStyle/>
                    <a:p>
                      <a:r>
                        <a:rPr lang="en-PH" sz="1800" dirty="0">
                          <a:latin typeface="Arial Narrow" panose="020B0606020202030204" pitchFamily="34" charset="0"/>
                        </a:rPr>
                        <a:t>pH</a:t>
                      </a:r>
                    </a:p>
                  </a:txBody>
                  <a:tcPr/>
                </a:tc>
                <a:tc>
                  <a:txBody>
                    <a:bodyPr/>
                    <a:lstStyle/>
                    <a:p>
                      <a:r>
                        <a:rPr lang="en-PH" sz="1800" dirty="0">
                          <a:latin typeface="Arial Narrow" panose="020B0606020202030204" pitchFamily="34" charset="0"/>
                        </a:rPr>
                        <a:t>Potential of Hydrogen</a:t>
                      </a:r>
                    </a:p>
                  </a:txBody>
                  <a:tcPr/>
                </a:tc>
                <a:extLst>
                  <a:ext uri="{0D108BD9-81ED-4DB2-BD59-A6C34878D82A}">
                    <a16:rowId xmlns:a16="http://schemas.microsoft.com/office/drawing/2014/main" val="1721355833"/>
                  </a:ext>
                </a:extLst>
              </a:tr>
              <a:tr h="341438">
                <a:tc>
                  <a:txBody>
                    <a:bodyPr/>
                    <a:lstStyle/>
                    <a:p>
                      <a:endParaRPr lang="en-PH" sz="1800">
                        <a:latin typeface="Arial Narrow" panose="020B0606020202030204" pitchFamily="34" charset="0"/>
                      </a:endParaRPr>
                    </a:p>
                  </a:txBody>
                  <a:tcPr/>
                </a:tc>
                <a:tc>
                  <a:txBody>
                    <a:bodyPr/>
                    <a:lstStyle/>
                    <a:p>
                      <a:r>
                        <a:rPr lang="en-PH" sz="1800" dirty="0">
                          <a:latin typeface="Arial Narrow" panose="020B0606020202030204" pitchFamily="34" charset="0"/>
                        </a:rPr>
                        <a:t>DO</a:t>
                      </a:r>
                    </a:p>
                  </a:txBody>
                  <a:tcPr/>
                </a:tc>
                <a:tc>
                  <a:txBody>
                    <a:bodyPr/>
                    <a:lstStyle/>
                    <a:p>
                      <a:r>
                        <a:rPr lang="en-PH" sz="1800" dirty="0">
                          <a:latin typeface="Arial Narrow" panose="020B0606020202030204" pitchFamily="34" charset="0"/>
                        </a:rPr>
                        <a:t>Dissolved Oxygen</a:t>
                      </a:r>
                    </a:p>
                  </a:txBody>
                  <a:tcPr/>
                </a:tc>
                <a:extLst>
                  <a:ext uri="{0D108BD9-81ED-4DB2-BD59-A6C34878D82A}">
                    <a16:rowId xmlns:a16="http://schemas.microsoft.com/office/drawing/2014/main" val="1182930224"/>
                  </a:ext>
                </a:extLst>
              </a:tr>
              <a:tr h="341438">
                <a:tc>
                  <a:txBody>
                    <a:bodyPr/>
                    <a:lstStyle/>
                    <a:p>
                      <a:endParaRPr lang="en-PH" sz="1800" dirty="0">
                        <a:latin typeface="Arial Narrow" panose="020B0606020202030204" pitchFamily="34" charset="0"/>
                      </a:endParaRPr>
                    </a:p>
                  </a:txBody>
                  <a:tcPr/>
                </a:tc>
                <a:tc>
                  <a:txBody>
                    <a:bodyPr/>
                    <a:lstStyle/>
                    <a:p>
                      <a:r>
                        <a:rPr lang="en-US" sz="1800" kern="1200" dirty="0">
                          <a:solidFill>
                            <a:schemeClr val="dk1"/>
                          </a:solidFill>
                          <a:effectLst/>
                          <a:latin typeface="+mn-lt"/>
                          <a:ea typeface="+mn-ea"/>
                          <a:cs typeface="+mn-cs"/>
                        </a:rPr>
                        <a:t>NO</a:t>
                      </a:r>
                      <a:r>
                        <a:rPr lang="en-US" sz="1800" kern="1200" baseline="-25000" dirty="0">
                          <a:solidFill>
                            <a:schemeClr val="dk1"/>
                          </a:solidFill>
                          <a:effectLst/>
                          <a:latin typeface="+mn-lt"/>
                          <a:ea typeface="+mn-ea"/>
                          <a:cs typeface="+mn-cs"/>
                        </a:rPr>
                        <a:t>3</a:t>
                      </a:r>
                      <a:endParaRPr lang="en-PH" sz="1800" dirty="0">
                        <a:latin typeface="Arial Narrow" panose="020B0606020202030204" pitchFamily="34" charset="0"/>
                      </a:endParaRPr>
                    </a:p>
                  </a:txBody>
                  <a:tcPr/>
                </a:tc>
                <a:tc>
                  <a:txBody>
                    <a:bodyPr/>
                    <a:lstStyle/>
                    <a:p>
                      <a:r>
                        <a:rPr lang="en-PH" sz="1800" dirty="0">
                          <a:latin typeface="Arial Narrow" panose="020B0606020202030204" pitchFamily="34" charset="0"/>
                        </a:rPr>
                        <a:t>Nitrate</a:t>
                      </a:r>
                    </a:p>
                  </a:txBody>
                  <a:tcPr/>
                </a:tc>
                <a:extLst>
                  <a:ext uri="{0D108BD9-81ED-4DB2-BD59-A6C34878D82A}">
                    <a16:rowId xmlns:a16="http://schemas.microsoft.com/office/drawing/2014/main" val="1997735387"/>
                  </a:ext>
                </a:extLst>
              </a:tr>
              <a:tr h="474395">
                <a:tc>
                  <a:txBody>
                    <a:bodyPr/>
                    <a:lstStyle/>
                    <a:p>
                      <a:endParaRPr lang="en-PH" sz="1800" dirty="0">
                        <a:latin typeface="Arial Narrow" panose="020B0606020202030204" pitchFamily="34" charset="0"/>
                      </a:endParaRPr>
                    </a:p>
                  </a:txBody>
                  <a:tcPr/>
                </a:tc>
                <a:tc>
                  <a:txBody>
                    <a:bodyPr/>
                    <a:lstStyle/>
                    <a:p>
                      <a:r>
                        <a:rPr lang="en-PH" sz="1800" dirty="0" err="1">
                          <a:latin typeface="Arial Narrow" panose="020B0606020202030204" pitchFamily="34" charset="0"/>
                        </a:rPr>
                        <a:t>Phospate</a:t>
                      </a:r>
                      <a:endParaRPr lang="en-PH" sz="1800" dirty="0">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1800" dirty="0" err="1">
                          <a:latin typeface="Arial Narrow" panose="020B0606020202030204" pitchFamily="34" charset="0"/>
                        </a:rPr>
                        <a:t>Phospate</a:t>
                      </a:r>
                      <a:endParaRPr lang="en-PH" sz="1800" dirty="0">
                        <a:latin typeface="Arial Narrow" panose="020B0606020202030204" pitchFamily="34" charset="0"/>
                      </a:endParaRPr>
                    </a:p>
                    <a:p>
                      <a:endParaRPr lang="en-PH" sz="1800" dirty="0">
                        <a:latin typeface="Arial Narrow" panose="020B0606020202030204" pitchFamily="34" charset="0"/>
                      </a:endParaRPr>
                    </a:p>
                  </a:txBody>
                  <a:tcPr/>
                </a:tc>
                <a:extLst>
                  <a:ext uri="{0D108BD9-81ED-4DB2-BD59-A6C34878D82A}">
                    <a16:rowId xmlns:a16="http://schemas.microsoft.com/office/drawing/2014/main" val="1718497063"/>
                  </a:ext>
                </a:extLst>
              </a:tr>
            </a:tbl>
          </a:graphicData>
        </a:graphic>
      </p:graphicFrame>
    </p:spTree>
    <p:extLst>
      <p:ext uri="{BB962C8B-B14F-4D97-AF65-F5344CB8AC3E}">
        <p14:creationId xmlns:p14="http://schemas.microsoft.com/office/powerpoint/2010/main" val="17999345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970935" y="0"/>
            <a:ext cx="10515600" cy="1325563"/>
          </a:xfrm>
        </p:spPr>
        <p:txBody>
          <a:bodyPr/>
          <a:lstStyle/>
          <a:p>
            <a:r>
              <a:rPr lang="en-PH" dirty="0"/>
              <a:t>Methods</a:t>
            </a:r>
            <a:br>
              <a:rPr lang="en-PH" dirty="0"/>
            </a:br>
            <a:r>
              <a:rPr lang="en-PH" dirty="0"/>
              <a:t>Phase 2 Data Preparation</a:t>
            </a:r>
          </a:p>
        </p:txBody>
      </p:sp>
      <p:graphicFrame>
        <p:nvGraphicFramePr>
          <p:cNvPr id="9" name="Diagram 8">
            <a:extLst>
              <a:ext uri="{FF2B5EF4-FFF2-40B4-BE49-F238E27FC236}">
                <a16:creationId xmlns:a16="http://schemas.microsoft.com/office/drawing/2014/main" id="{AC1F8245-0641-718C-2589-C4A40C8B3DAB}"/>
              </a:ext>
            </a:extLst>
          </p:cNvPr>
          <p:cNvGraphicFramePr/>
          <p:nvPr>
            <p:extLst>
              <p:ext uri="{D42A27DB-BD31-4B8C-83A1-F6EECF244321}">
                <p14:modId xmlns:p14="http://schemas.microsoft.com/office/powerpoint/2010/main" val="2916431695"/>
              </p:ext>
            </p:extLst>
          </p:nvPr>
        </p:nvGraphicFramePr>
        <p:xfrm>
          <a:off x="410496" y="1651819"/>
          <a:ext cx="11638936" cy="4938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28615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1236406" y="191729"/>
            <a:ext cx="10515600" cy="1325563"/>
          </a:xfrm>
        </p:spPr>
        <p:txBody>
          <a:bodyPr>
            <a:normAutofit fontScale="90000"/>
          </a:bodyPr>
          <a:lstStyle/>
          <a:p>
            <a:r>
              <a:rPr lang="en-PH" dirty="0"/>
              <a:t>Methods</a:t>
            </a:r>
            <a:br>
              <a:rPr lang="en-PH" dirty="0"/>
            </a:br>
            <a:r>
              <a:rPr lang="en-PH" dirty="0"/>
              <a:t>Phase 3 Development of Classification Model</a:t>
            </a:r>
          </a:p>
        </p:txBody>
      </p:sp>
      <p:pic>
        <p:nvPicPr>
          <p:cNvPr id="3" name="Picture 2">
            <a:extLst>
              <a:ext uri="{FF2B5EF4-FFF2-40B4-BE49-F238E27FC236}">
                <a16:creationId xmlns:a16="http://schemas.microsoft.com/office/drawing/2014/main" id="{57CD970A-309C-277F-255F-A98B0873C71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87441" y="1495735"/>
            <a:ext cx="4167668" cy="5362265"/>
          </a:xfrm>
          <a:prstGeom prst="rect">
            <a:avLst/>
          </a:prstGeom>
        </p:spPr>
      </p:pic>
      <p:sp>
        <p:nvSpPr>
          <p:cNvPr id="4" name="TextBox 3">
            <a:extLst>
              <a:ext uri="{FF2B5EF4-FFF2-40B4-BE49-F238E27FC236}">
                <a16:creationId xmlns:a16="http://schemas.microsoft.com/office/drawing/2014/main" id="{316EDCF3-0827-B767-BE52-C7BBD147F573}"/>
              </a:ext>
            </a:extLst>
          </p:cNvPr>
          <p:cNvSpPr txBox="1"/>
          <p:nvPr/>
        </p:nvSpPr>
        <p:spPr>
          <a:xfrm>
            <a:off x="6667819" y="2671621"/>
            <a:ext cx="5290173" cy="1754326"/>
          </a:xfrm>
          <a:prstGeom prst="rect">
            <a:avLst/>
          </a:prstGeom>
          <a:noFill/>
        </p:spPr>
        <p:txBody>
          <a:bodyPr wrap="square">
            <a:spAutoFit/>
          </a:bodyPr>
          <a:lstStyle/>
          <a:p>
            <a:pPr marL="0" indent="0" algn="just">
              <a:buNone/>
            </a:pPr>
            <a:r>
              <a:rPr lang="en-US" sz="3600" dirty="0">
                <a:solidFill>
                  <a:srgbClr val="222222"/>
                </a:solidFill>
                <a:effectLst/>
                <a:latin typeface="Arial" panose="020B0604020202020204" pitchFamily="34" charset="0"/>
                <a:ea typeface="SimSun" panose="02010600030101010101" pitchFamily="2" charset="-122"/>
                <a:cs typeface="Arial" panose="020B0604020202020204" pitchFamily="34" charset="0"/>
              </a:rPr>
              <a:t>The Experimental design of a multiclass classification model</a:t>
            </a:r>
            <a:endParaRPr lang="en-TH"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07359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1236406" y="191729"/>
            <a:ext cx="10515600" cy="1325563"/>
          </a:xfrm>
        </p:spPr>
        <p:txBody>
          <a:bodyPr>
            <a:normAutofit/>
          </a:bodyPr>
          <a:lstStyle/>
          <a:p>
            <a:r>
              <a:rPr lang="en-PH" dirty="0"/>
              <a:t>Methods</a:t>
            </a:r>
            <a:br>
              <a:rPr lang="en-PH" dirty="0"/>
            </a:br>
            <a:r>
              <a:rPr lang="en-PH" dirty="0"/>
              <a:t>Phase 4 Model Evaluation</a:t>
            </a:r>
          </a:p>
        </p:txBody>
      </p:sp>
      <p:sp>
        <p:nvSpPr>
          <p:cNvPr id="6" name="TextBox 5">
            <a:extLst>
              <a:ext uri="{FF2B5EF4-FFF2-40B4-BE49-F238E27FC236}">
                <a16:creationId xmlns:a16="http://schemas.microsoft.com/office/drawing/2014/main" id="{A057902D-7D24-DEEE-125A-4B2E89BA2F38}"/>
              </a:ext>
            </a:extLst>
          </p:cNvPr>
          <p:cNvSpPr txBox="1"/>
          <p:nvPr/>
        </p:nvSpPr>
        <p:spPr>
          <a:xfrm>
            <a:off x="1832668" y="2213548"/>
            <a:ext cx="9649132" cy="3477875"/>
          </a:xfrm>
          <a:prstGeom prst="rect">
            <a:avLst/>
          </a:prstGeom>
          <a:noFill/>
        </p:spPr>
        <p:txBody>
          <a:bodyPr wrap="square">
            <a:spAutoFit/>
          </a:bodyPr>
          <a:lstStyle/>
          <a:p>
            <a:pPr algn="just"/>
            <a:r>
              <a:rPr lang="en-US" sz="4400" dirty="0">
                <a:latin typeface="Arial" panose="020B0604020202020204" pitchFamily="34" charset="0"/>
                <a:cs typeface="Arial" panose="020B0604020202020204" pitchFamily="34" charset="0"/>
              </a:rPr>
              <a:t>The effectiveness of the classification algorithm was evaluated by comparing its </a:t>
            </a:r>
            <a:r>
              <a:rPr lang="en-US" sz="4400" b="1" dirty="0">
                <a:latin typeface="Arial" panose="020B0604020202020204" pitchFamily="34" charset="0"/>
                <a:cs typeface="Arial" panose="020B0604020202020204" pitchFamily="34" charset="0"/>
              </a:rPr>
              <a:t>accuracy, precision, recall, and f1-score</a:t>
            </a:r>
            <a:r>
              <a:rPr lang="en-US" sz="4400" dirty="0">
                <a:latin typeface="Arial" panose="020B0604020202020204" pitchFamily="34" charset="0"/>
                <a:cs typeface="Arial" panose="020B0604020202020204" pitchFamily="34" charset="0"/>
              </a:rPr>
              <a:t> results with other algorithms.</a:t>
            </a:r>
            <a:endParaRPr lang="en-PH"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49279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1074173" y="353962"/>
            <a:ext cx="10515600" cy="1325563"/>
          </a:xfrm>
        </p:spPr>
        <p:txBody>
          <a:bodyPr>
            <a:normAutofit/>
          </a:bodyPr>
          <a:lstStyle/>
          <a:p>
            <a:r>
              <a:rPr lang="en-PH" dirty="0"/>
              <a:t>Methods</a:t>
            </a:r>
            <a:br>
              <a:rPr lang="en-PH" dirty="0"/>
            </a:br>
            <a:r>
              <a:rPr lang="en-PH" dirty="0"/>
              <a:t>Performance Evaluation Result</a:t>
            </a:r>
          </a:p>
        </p:txBody>
      </p:sp>
      <p:graphicFrame>
        <p:nvGraphicFramePr>
          <p:cNvPr id="3" name="Table 3">
            <a:extLst>
              <a:ext uri="{FF2B5EF4-FFF2-40B4-BE49-F238E27FC236}">
                <a16:creationId xmlns:a16="http://schemas.microsoft.com/office/drawing/2014/main" id="{A22FAAC2-ED89-4349-157D-FD2A286B1427}"/>
              </a:ext>
            </a:extLst>
          </p:cNvPr>
          <p:cNvGraphicFramePr>
            <a:graphicFrameLocks noGrp="1"/>
          </p:cNvGraphicFramePr>
          <p:nvPr>
            <p:extLst>
              <p:ext uri="{D42A27DB-BD31-4B8C-83A1-F6EECF244321}">
                <p14:modId xmlns:p14="http://schemas.microsoft.com/office/powerpoint/2010/main" val="1050036864"/>
              </p:ext>
            </p:extLst>
          </p:nvPr>
        </p:nvGraphicFramePr>
        <p:xfrm>
          <a:off x="1769806" y="2224001"/>
          <a:ext cx="9350480" cy="3763844"/>
        </p:xfrm>
        <a:graphic>
          <a:graphicData uri="http://schemas.openxmlformats.org/drawingml/2006/table">
            <a:tbl>
              <a:tblPr firstRow="1" bandRow="1">
                <a:tableStyleId>{5C22544A-7EE6-4342-B048-85BDC9FD1C3A}</a:tableStyleId>
              </a:tblPr>
              <a:tblGrid>
                <a:gridCol w="1870096">
                  <a:extLst>
                    <a:ext uri="{9D8B030D-6E8A-4147-A177-3AD203B41FA5}">
                      <a16:colId xmlns:a16="http://schemas.microsoft.com/office/drawing/2014/main" val="4249165018"/>
                    </a:ext>
                  </a:extLst>
                </a:gridCol>
                <a:gridCol w="1870096">
                  <a:extLst>
                    <a:ext uri="{9D8B030D-6E8A-4147-A177-3AD203B41FA5}">
                      <a16:colId xmlns:a16="http://schemas.microsoft.com/office/drawing/2014/main" val="2472330138"/>
                    </a:ext>
                  </a:extLst>
                </a:gridCol>
                <a:gridCol w="1870096">
                  <a:extLst>
                    <a:ext uri="{9D8B030D-6E8A-4147-A177-3AD203B41FA5}">
                      <a16:colId xmlns:a16="http://schemas.microsoft.com/office/drawing/2014/main" val="2295792985"/>
                    </a:ext>
                  </a:extLst>
                </a:gridCol>
                <a:gridCol w="1870096">
                  <a:extLst>
                    <a:ext uri="{9D8B030D-6E8A-4147-A177-3AD203B41FA5}">
                      <a16:colId xmlns:a16="http://schemas.microsoft.com/office/drawing/2014/main" val="3252100889"/>
                    </a:ext>
                  </a:extLst>
                </a:gridCol>
                <a:gridCol w="1870096">
                  <a:extLst>
                    <a:ext uri="{9D8B030D-6E8A-4147-A177-3AD203B41FA5}">
                      <a16:colId xmlns:a16="http://schemas.microsoft.com/office/drawing/2014/main" val="2123715595"/>
                    </a:ext>
                  </a:extLst>
                </a:gridCol>
              </a:tblGrid>
              <a:tr h="940961">
                <a:tc>
                  <a:txBody>
                    <a:bodyPr/>
                    <a:lstStyle/>
                    <a:p>
                      <a:pPr algn="ctr"/>
                      <a:r>
                        <a:rPr lang="en-PH" sz="2400" b="1" dirty="0"/>
                        <a:t>Model</a:t>
                      </a:r>
                    </a:p>
                  </a:txBody>
                  <a:tcPr/>
                </a:tc>
                <a:tc>
                  <a:txBody>
                    <a:bodyPr/>
                    <a:lstStyle/>
                    <a:p>
                      <a:pPr algn="ctr"/>
                      <a:r>
                        <a:rPr lang="en-PH" sz="2400" b="1" dirty="0"/>
                        <a:t>Accuracy</a:t>
                      </a:r>
                    </a:p>
                  </a:txBody>
                  <a:tcPr/>
                </a:tc>
                <a:tc>
                  <a:txBody>
                    <a:bodyPr/>
                    <a:lstStyle/>
                    <a:p>
                      <a:pPr algn="ctr"/>
                      <a:r>
                        <a:rPr lang="en-PH" sz="2400" b="1" dirty="0"/>
                        <a:t>Precision</a:t>
                      </a:r>
                    </a:p>
                  </a:txBody>
                  <a:tcPr/>
                </a:tc>
                <a:tc>
                  <a:txBody>
                    <a:bodyPr/>
                    <a:lstStyle/>
                    <a:p>
                      <a:pPr algn="ctr"/>
                      <a:r>
                        <a:rPr lang="en-PH" sz="2400" b="1" dirty="0"/>
                        <a:t>Recall</a:t>
                      </a:r>
                    </a:p>
                  </a:txBody>
                  <a:tcPr/>
                </a:tc>
                <a:tc>
                  <a:txBody>
                    <a:bodyPr/>
                    <a:lstStyle/>
                    <a:p>
                      <a:pPr algn="ctr"/>
                      <a:r>
                        <a:rPr lang="en-PH" sz="2400" b="1" dirty="0"/>
                        <a:t>F1- Score</a:t>
                      </a:r>
                    </a:p>
                  </a:txBody>
                  <a:tcPr/>
                </a:tc>
                <a:extLst>
                  <a:ext uri="{0D108BD9-81ED-4DB2-BD59-A6C34878D82A}">
                    <a16:rowId xmlns:a16="http://schemas.microsoft.com/office/drawing/2014/main" val="3502217167"/>
                  </a:ext>
                </a:extLst>
              </a:tr>
              <a:tr h="940961">
                <a:tc>
                  <a:txBody>
                    <a:bodyPr/>
                    <a:lstStyle/>
                    <a:p>
                      <a:r>
                        <a:rPr lang="en-PH" sz="2800" dirty="0">
                          <a:latin typeface="Arial" panose="020B0604020202020204" pitchFamily="34" charset="0"/>
                          <a:cs typeface="Arial" panose="020B0604020202020204" pitchFamily="34" charset="0"/>
                        </a:rPr>
                        <a:t>RF</a:t>
                      </a:r>
                    </a:p>
                  </a:txBody>
                  <a:tcPr/>
                </a:tc>
                <a:tc>
                  <a:txBody>
                    <a:bodyPr/>
                    <a:lstStyle/>
                    <a:p>
                      <a:pPr algn="ctr"/>
                      <a:r>
                        <a:rPr lang="en-PH" sz="2400" dirty="0"/>
                        <a:t>95%</a:t>
                      </a:r>
                    </a:p>
                    <a:p>
                      <a:pPr algn="ctr"/>
                      <a:endParaRPr lang="en-PH" sz="2400" dirty="0"/>
                    </a:p>
                  </a:txBody>
                  <a:tcPr/>
                </a:tc>
                <a:tc>
                  <a:txBody>
                    <a:bodyPr/>
                    <a:lstStyle/>
                    <a:p>
                      <a:pPr algn="ctr"/>
                      <a:r>
                        <a:rPr lang="en-PH" sz="2400" dirty="0"/>
                        <a:t>67%</a:t>
                      </a:r>
                    </a:p>
                  </a:txBody>
                  <a:tcPr/>
                </a:tc>
                <a:tc>
                  <a:txBody>
                    <a:bodyPr/>
                    <a:lstStyle/>
                    <a:p>
                      <a:pPr algn="ctr"/>
                      <a:r>
                        <a:rPr lang="en-PH" sz="2400" dirty="0"/>
                        <a:t>99%</a:t>
                      </a:r>
                    </a:p>
                  </a:txBody>
                  <a:tcPr/>
                </a:tc>
                <a:tc>
                  <a:txBody>
                    <a:bodyPr/>
                    <a:lstStyle/>
                    <a:p>
                      <a:pPr algn="ctr"/>
                      <a:r>
                        <a:rPr lang="en-PH" sz="2400" dirty="0"/>
                        <a:t>75%</a:t>
                      </a:r>
                    </a:p>
                  </a:txBody>
                  <a:tcPr/>
                </a:tc>
                <a:extLst>
                  <a:ext uri="{0D108BD9-81ED-4DB2-BD59-A6C34878D82A}">
                    <a16:rowId xmlns:a16="http://schemas.microsoft.com/office/drawing/2014/main" val="2099103218"/>
                  </a:ext>
                </a:extLst>
              </a:tr>
              <a:tr h="940961">
                <a:tc>
                  <a:txBody>
                    <a:bodyPr/>
                    <a:lstStyle/>
                    <a:p>
                      <a:r>
                        <a:rPr lang="en-PH" sz="2800" dirty="0">
                          <a:latin typeface="Arial" panose="020B0604020202020204" pitchFamily="34" charset="0"/>
                          <a:cs typeface="Arial" panose="020B0604020202020204" pitchFamily="34" charset="0"/>
                        </a:rPr>
                        <a:t>DT</a:t>
                      </a:r>
                    </a:p>
                  </a:txBody>
                  <a:tcPr/>
                </a:tc>
                <a:tc>
                  <a:txBody>
                    <a:bodyPr/>
                    <a:lstStyle/>
                    <a:p>
                      <a:pPr algn="ctr"/>
                      <a:r>
                        <a:rPr lang="en-PH" sz="2400" dirty="0"/>
                        <a:t>95%</a:t>
                      </a:r>
                    </a:p>
                  </a:txBody>
                  <a:tcPr/>
                </a:tc>
                <a:tc>
                  <a:txBody>
                    <a:bodyPr/>
                    <a:lstStyle/>
                    <a:p>
                      <a:pPr algn="ctr"/>
                      <a:r>
                        <a:rPr lang="en-PH" sz="2400" dirty="0"/>
                        <a:t>63%</a:t>
                      </a:r>
                    </a:p>
                  </a:txBody>
                  <a:tcPr/>
                </a:tc>
                <a:tc>
                  <a:txBody>
                    <a:bodyPr/>
                    <a:lstStyle/>
                    <a:p>
                      <a:pPr algn="ctr"/>
                      <a:r>
                        <a:rPr lang="en-PH" sz="2400" dirty="0"/>
                        <a:t>99%</a:t>
                      </a:r>
                    </a:p>
                  </a:txBody>
                  <a:tcPr/>
                </a:tc>
                <a:tc>
                  <a:txBody>
                    <a:bodyPr/>
                    <a:lstStyle/>
                    <a:p>
                      <a:pPr algn="ctr"/>
                      <a:r>
                        <a:rPr lang="en-PH" sz="2400" dirty="0"/>
                        <a:t>70%</a:t>
                      </a:r>
                    </a:p>
                  </a:txBody>
                  <a:tcPr/>
                </a:tc>
                <a:extLst>
                  <a:ext uri="{0D108BD9-81ED-4DB2-BD59-A6C34878D82A}">
                    <a16:rowId xmlns:a16="http://schemas.microsoft.com/office/drawing/2014/main" val="2530393107"/>
                  </a:ext>
                </a:extLst>
              </a:tr>
              <a:tr h="940961">
                <a:tc>
                  <a:txBody>
                    <a:bodyPr/>
                    <a:lstStyle/>
                    <a:p>
                      <a:r>
                        <a:rPr lang="en-PH" sz="2800" dirty="0">
                          <a:latin typeface="Arial" panose="020B0604020202020204" pitchFamily="34" charset="0"/>
                          <a:cs typeface="Arial" panose="020B0604020202020204" pitchFamily="34" charset="0"/>
                        </a:rPr>
                        <a:t>SVM</a:t>
                      </a:r>
                    </a:p>
                  </a:txBody>
                  <a:tcPr/>
                </a:tc>
                <a:tc>
                  <a:txBody>
                    <a:bodyPr/>
                    <a:lstStyle/>
                    <a:p>
                      <a:pPr algn="ctr"/>
                      <a:r>
                        <a:rPr lang="en-PH" sz="2400" dirty="0"/>
                        <a:t>93.33%</a:t>
                      </a:r>
                    </a:p>
                  </a:txBody>
                  <a:tcPr/>
                </a:tc>
                <a:tc>
                  <a:txBody>
                    <a:bodyPr/>
                    <a:lstStyle/>
                    <a:p>
                      <a:pPr algn="ctr"/>
                      <a:r>
                        <a:rPr lang="en-PH" sz="2400" dirty="0"/>
                        <a:t>95%</a:t>
                      </a:r>
                    </a:p>
                  </a:txBody>
                  <a:tcPr/>
                </a:tc>
                <a:tc>
                  <a:txBody>
                    <a:bodyPr/>
                    <a:lstStyle/>
                    <a:p>
                      <a:pPr algn="ctr"/>
                      <a:r>
                        <a:rPr lang="en-PH" sz="2400" dirty="0"/>
                        <a:t>98%</a:t>
                      </a:r>
                    </a:p>
                  </a:txBody>
                  <a:tcPr/>
                </a:tc>
                <a:tc>
                  <a:txBody>
                    <a:bodyPr/>
                    <a:lstStyle/>
                    <a:p>
                      <a:pPr algn="ctr"/>
                      <a:r>
                        <a:rPr lang="en-PH" sz="2400" dirty="0"/>
                        <a:t>97%</a:t>
                      </a:r>
                    </a:p>
                  </a:txBody>
                  <a:tcPr/>
                </a:tc>
                <a:extLst>
                  <a:ext uri="{0D108BD9-81ED-4DB2-BD59-A6C34878D82A}">
                    <a16:rowId xmlns:a16="http://schemas.microsoft.com/office/drawing/2014/main" val="3392481564"/>
                  </a:ext>
                </a:extLst>
              </a:tr>
            </a:tbl>
          </a:graphicData>
        </a:graphic>
      </p:graphicFrame>
    </p:spTree>
    <p:extLst>
      <p:ext uri="{BB962C8B-B14F-4D97-AF65-F5344CB8AC3E}">
        <p14:creationId xmlns:p14="http://schemas.microsoft.com/office/powerpoint/2010/main" val="14265730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838200" y="209637"/>
            <a:ext cx="10515600" cy="1325563"/>
          </a:xfrm>
        </p:spPr>
        <p:txBody>
          <a:bodyPr/>
          <a:lstStyle/>
          <a:p>
            <a:r>
              <a:rPr lang="en-PH" dirty="0"/>
              <a:t>Results</a:t>
            </a:r>
          </a:p>
        </p:txBody>
      </p:sp>
      <p:pic>
        <p:nvPicPr>
          <p:cNvPr id="3" name="Picture 2" descr="Graphical user interface&#10;&#10;Description automatically generated with medium confidence">
            <a:extLst>
              <a:ext uri="{FF2B5EF4-FFF2-40B4-BE49-F238E27FC236}">
                <a16:creationId xmlns:a16="http://schemas.microsoft.com/office/drawing/2014/main" id="{912355F4-A282-B606-AAF8-DD160295CC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9398" y="1321481"/>
            <a:ext cx="3626931" cy="5326882"/>
          </a:xfrm>
          <a:prstGeom prst="rect">
            <a:avLst/>
          </a:prstGeom>
        </p:spPr>
      </p:pic>
      <p:sp>
        <p:nvSpPr>
          <p:cNvPr id="4" name="TextBox 3">
            <a:extLst>
              <a:ext uri="{FF2B5EF4-FFF2-40B4-BE49-F238E27FC236}">
                <a16:creationId xmlns:a16="http://schemas.microsoft.com/office/drawing/2014/main" id="{7483E41B-FA5E-5512-BA96-8A2DA1DC4B7B}"/>
              </a:ext>
            </a:extLst>
          </p:cNvPr>
          <p:cNvSpPr txBox="1"/>
          <p:nvPr/>
        </p:nvSpPr>
        <p:spPr>
          <a:xfrm>
            <a:off x="6731439" y="2278087"/>
            <a:ext cx="4790768" cy="3170099"/>
          </a:xfrm>
          <a:prstGeom prst="rect">
            <a:avLst/>
          </a:prstGeom>
          <a:noFill/>
        </p:spPr>
        <p:txBody>
          <a:bodyPr wrap="square" rtlCol="0">
            <a:spAutoFit/>
          </a:bodyPr>
          <a:lstStyle/>
          <a:p>
            <a:pPr algn="just"/>
            <a:r>
              <a:rPr lang="en-US" sz="4000" dirty="0">
                <a:solidFill>
                  <a:srgbClr val="222222"/>
                </a:solidFill>
                <a:effectLst/>
                <a:latin typeface="Arial" panose="020B0604020202020204" pitchFamily="34" charset="0"/>
                <a:ea typeface="SimSun" panose="02010600030101010101" pitchFamily="2" charset="-122"/>
                <a:cs typeface="Arial" panose="020B0604020202020204" pitchFamily="34" charset="0"/>
              </a:rPr>
              <a:t>Summary of Taal Lake </a:t>
            </a:r>
            <a:r>
              <a:rPr lang="en-US" sz="4000" dirty="0">
                <a:solidFill>
                  <a:srgbClr val="000000"/>
                </a:solidFill>
                <a:effectLst/>
                <a:latin typeface="Arial" panose="020B0604020202020204" pitchFamily="34" charset="0"/>
                <a:ea typeface="SimSun" panose="02010600030101010101" pitchFamily="2" charset="-122"/>
                <a:cs typeface="Arial" panose="020B0604020202020204" pitchFamily="34" charset="0"/>
              </a:rPr>
              <a:t>Water Quality Classification for year 2018-2022</a:t>
            </a:r>
            <a:endParaRPr lang="en-PH" sz="4000" dirty="0">
              <a:effectLst/>
              <a:latin typeface="Arial" panose="020B0604020202020204" pitchFamily="34" charset="0"/>
              <a:ea typeface="SimSun" panose="02010600030101010101" pitchFamily="2" charset="-122"/>
              <a:cs typeface="Arial" panose="020B0604020202020204" pitchFamily="34" charset="0"/>
            </a:endParaRPr>
          </a:p>
          <a:p>
            <a:endParaRPr lang="en-PH"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8054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838200" y="0"/>
            <a:ext cx="10515600" cy="1325563"/>
          </a:xfrm>
        </p:spPr>
        <p:txBody>
          <a:bodyPr/>
          <a:lstStyle/>
          <a:p>
            <a:r>
              <a:rPr lang="en-PH" dirty="0"/>
              <a:t>Results</a:t>
            </a:r>
          </a:p>
        </p:txBody>
      </p:sp>
      <p:pic>
        <p:nvPicPr>
          <p:cNvPr id="3" name="Picture 2">
            <a:extLst>
              <a:ext uri="{FF2B5EF4-FFF2-40B4-BE49-F238E27FC236}">
                <a16:creationId xmlns:a16="http://schemas.microsoft.com/office/drawing/2014/main" id="{84FBFCCD-8323-F905-41A6-0E1F29D656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61020"/>
            <a:ext cx="6354918" cy="5350854"/>
          </a:xfrm>
          <a:prstGeom prst="rect">
            <a:avLst/>
          </a:prstGeom>
          <a:noFill/>
          <a:ln>
            <a:noFill/>
          </a:ln>
        </p:spPr>
      </p:pic>
      <p:sp>
        <p:nvSpPr>
          <p:cNvPr id="4" name="TextBox 3">
            <a:extLst>
              <a:ext uri="{FF2B5EF4-FFF2-40B4-BE49-F238E27FC236}">
                <a16:creationId xmlns:a16="http://schemas.microsoft.com/office/drawing/2014/main" id="{A3A6A7A4-88BE-5D31-0475-7AB31C8EB554}"/>
              </a:ext>
            </a:extLst>
          </p:cNvPr>
          <p:cNvSpPr txBox="1"/>
          <p:nvPr/>
        </p:nvSpPr>
        <p:spPr>
          <a:xfrm>
            <a:off x="7249653" y="3074063"/>
            <a:ext cx="4790768" cy="1077218"/>
          </a:xfrm>
          <a:prstGeom prst="rect">
            <a:avLst/>
          </a:prstGeom>
          <a:noFill/>
        </p:spPr>
        <p:txBody>
          <a:bodyPr wrap="square" rtlCol="0">
            <a:spAutoFit/>
          </a:bodyPr>
          <a:lstStyle/>
          <a:p>
            <a:pPr algn="just"/>
            <a:r>
              <a:rPr lang="en-US" sz="3200" dirty="0">
                <a:solidFill>
                  <a:srgbClr val="000000"/>
                </a:solidFill>
                <a:effectLst/>
                <a:latin typeface="Arial" panose="020B0604020202020204" pitchFamily="34" charset="0"/>
                <a:ea typeface="SimSun" panose="02010600030101010101" pitchFamily="2" charset="-122"/>
                <a:cs typeface="Arial" panose="020B0604020202020204" pitchFamily="34" charset="0"/>
              </a:rPr>
              <a:t>Percentage of WQI classification per year. </a:t>
            </a:r>
            <a:endParaRPr lang="en-PH" sz="3200" dirty="0">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7780319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838199" y="52212"/>
            <a:ext cx="10515600" cy="1325563"/>
          </a:xfrm>
        </p:spPr>
        <p:txBody>
          <a:bodyPr/>
          <a:lstStyle/>
          <a:p>
            <a:r>
              <a:rPr lang="en-PH" dirty="0"/>
              <a:t>Results</a:t>
            </a:r>
          </a:p>
        </p:txBody>
      </p:sp>
      <p:pic>
        <p:nvPicPr>
          <p:cNvPr id="3" name="Picture 2">
            <a:extLst>
              <a:ext uri="{FF2B5EF4-FFF2-40B4-BE49-F238E27FC236}">
                <a16:creationId xmlns:a16="http://schemas.microsoft.com/office/drawing/2014/main" id="{F47BD402-BACC-8583-609B-8182DA917C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067" y="2355984"/>
            <a:ext cx="3799111" cy="33573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585052C4-310A-7A1B-3D39-407F986A5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451" y="2355984"/>
            <a:ext cx="4115097" cy="33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BC35E9E4-BDD8-BEC6-F15F-1E320523C7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4788" y="2355983"/>
            <a:ext cx="3677869" cy="3357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E220D8F6-9B18-634F-E7C1-0A045DAC9446}"/>
              </a:ext>
            </a:extLst>
          </p:cNvPr>
          <p:cNvSpPr txBox="1"/>
          <p:nvPr/>
        </p:nvSpPr>
        <p:spPr>
          <a:xfrm>
            <a:off x="1996018" y="1541799"/>
            <a:ext cx="8760082" cy="584775"/>
          </a:xfrm>
          <a:prstGeom prst="rect">
            <a:avLst/>
          </a:prstGeom>
          <a:noFill/>
        </p:spPr>
        <p:txBody>
          <a:bodyPr wrap="square" rtlCol="0">
            <a:spAutoFit/>
          </a:bodyPr>
          <a:lstStyle/>
          <a:p>
            <a:pPr algn="just"/>
            <a:r>
              <a:rPr lang="en-US" sz="3200" dirty="0">
                <a:solidFill>
                  <a:srgbClr val="000000"/>
                </a:solidFill>
                <a:effectLst/>
                <a:latin typeface="Arial" panose="020B0604020202020204" pitchFamily="34" charset="0"/>
                <a:ea typeface="SimSun" panose="02010600030101010101" pitchFamily="2" charset="-122"/>
                <a:cs typeface="Arial" panose="020B0604020202020204" pitchFamily="34" charset="0"/>
              </a:rPr>
              <a:t>Percentage of WQI classification per year. </a:t>
            </a:r>
            <a:endParaRPr lang="en-PH" sz="3200" dirty="0">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4625562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PH" dirty="0"/>
              <a:t>Conclusions</a:t>
            </a: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rmAutofit/>
          </a:bodyPr>
          <a:lstStyle/>
          <a:p>
            <a:pPr marL="0" indent="0" algn="just">
              <a:buNone/>
            </a:pPr>
            <a:r>
              <a:rPr lang="en-PH" sz="2800" dirty="0"/>
              <a:t>Based on the results of this study, it can be concluded that: </a:t>
            </a:r>
          </a:p>
          <a:p>
            <a:pPr algn="just">
              <a:buFont typeface="Wingdings" panose="05000000000000000000" pitchFamily="2" charset="2"/>
              <a:buChar char="§"/>
            </a:pPr>
            <a:r>
              <a:rPr lang="en-US" sz="3200" dirty="0"/>
              <a:t>Machine learning classification algorithms, precisely the Random Forest algorithm, can accurately predict Taal Lake's water quality with Accuracy rate or 95%. The results of the study can aid in identifying areas requiring attention to enhance water quality and maintain the lake ecosystem's health. </a:t>
            </a:r>
            <a:endParaRPr lang="en-TH" sz="3200" dirty="0"/>
          </a:p>
        </p:txBody>
      </p:sp>
    </p:spTree>
    <p:extLst>
      <p:ext uri="{BB962C8B-B14F-4D97-AF65-F5344CB8AC3E}">
        <p14:creationId xmlns:p14="http://schemas.microsoft.com/office/powerpoint/2010/main" val="37474113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PH" dirty="0"/>
              <a:t>Conclusions</a:t>
            </a: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rmAutofit lnSpcReduction="10000"/>
          </a:bodyPr>
          <a:lstStyle/>
          <a:p>
            <a:pPr algn="just">
              <a:buFont typeface="Wingdings" panose="05000000000000000000" pitchFamily="2" charset="2"/>
              <a:buChar char="§"/>
            </a:pPr>
            <a:r>
              <a:rPr lang="en-US" sz="3600" dirty="0"/>
              <a:t>The outcomes of this study imply that the five water quality parameters used in the models are crucial in predicting water quality. Furthermore, the WQI and WQC were used to classify Taal Lake's water quality, and the results confirmed that the lake's water classification was unsuitable for five selected stations between 2018 and 2022 based on WAWQI method .</a:t>
            </a:r>
            <a:endParaRPr lang="en-PH" sz="3600" dirty="0"/>
          </a:p>
        </p:txBody>
      </p:sp>
    </p:spTree>
    <p:extLst>
      <p:ext uri="{BB962C8B-B14F-4D97-AF65-F5344CB8AC3E}">
        <p14:creationId xmlns:p14="http://schemas.microsoft.com/office/powerpoint/2010/main" val="31022605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3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838200" y="-47616"/>
            <a:ext cx="10515600" cy="1325563"/>
          </a:xfrm>
        </p:spPr>
        <p:txBody>
          <a:bodyPr/>
          <a:lstStyle/>
          <a:p>
            <a:r>
              <a:rPr lang="en-US" b="1" dirty="0"/>
              <a:t>Contents</a:t>
            </a:r>
            <a:r>
              <a:rPr lang="en-US" dirty="0"/>
              <a:t> </a:t>
            </a:r>
            <a:endParaRPr lang="en-TH"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2038587" y="275412"/>
            <a:ext cx="9673856" cy="954087"/>
          </a:xfrm>
        </p:spPr>
        <p:txBody>
          <a:bodyPr>
            <a:normAutofit/>
          </a:bodyPr>
          <a:lstStyle/>
          <a:p>
            <a:pPr marL="0" indent="0">
              <a:buNone/>
            </a:pPr>
            <a:endParaRPr lang="en-PH" sz="4000" dirty="0"/>
          </a:p>
          <a:p>
            <a:endParaRPr lang="en-PH" sz="4000" dirty="0"/>
          </a:p>
          <a:p>
            <a:endParaRPr lang="en-PH" sz="4000" dirty="0"/>
          </a:p>
          <a:p>
            <a:endParaRPr lang="en-TH" sz="4000" dirty="0"/>
          </a:p>
        </p:txBody>
      </p:sp>
      <p:graphicFrame>
        <p:nvGraphicFramePr>
          <p:cNvPr id="5" name="Content Placeholder 3">
            <a:extLst>
              <a:ext uri="{FF2B5EF4-FFF2-40B4-BE49-F238E27FC236}">
                <a16:creationId xmlns:a16="http://schemas.microsoft.com/office/drawing/2014/main" id="{7865C7E2-3EA9-7303-AA80-F4E3A81799F7}"/>
              </a:ext>
            </a:extLst>
          </p:cNvPr>
          <p:cNvGraphicFramePr>
            <a:graphicFrameLocks/>
          </p:cNvGraphicFramePr>
          <p:nvPr>
            <p:extLst>
              <p:ext uri="{D42A27DB-BD31-4B8C-83A1-F6EECF244321}">
                <p14:modId xmlns:p14="http://schemas.microsoft.com/office/powerpoint/2010/main" val="2643044700"/>
              </p:ext>
            </p:extLst>
          </p:nvPr>
        </p:nvGraphicFramePr>
        <p:xfrm>
          <a:off x="2237939" y="1427702"/>
          <a:ext cx="9295183" cy="49177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2" descr="Taal Lake – The Maritime Review">
            <a:extLst>
              <a:ext uri="{FF2B5EF4-FFF2-40B4-BE49-F238E27FC236}">
                <a16:creationId xmlns:a16="http://schemas.microsoft.com/office/drawing/2014/main" id="{CB8E275D-AC56-9970-BE9A-306138B219F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7951" r="21284" b="-2"/>
          <a:stretch/>
        </p:blipFill>
        <p:spPr bwMode="auto">
          <a:xfrm>
            <a:off x="0" y="1"/>
            <a:ext cx="2025570" cy="685800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blipFill dpi="0" rotWithShape="1">
            <a:blip r:embed="rId9">
              <a:alphaModFix amt="45000"/>
            </a:blip>
            <a:srcRect/>
            <a:stretch>
              <a:fillRect/>
            </a:stretch>
          </a:blipFill>
        </p:spPr>
      </p:pic>
      <p:pic>
        <p:nvPicPr>
          <p:cNvPr id="7" name="Picture 6">
            <a:extLst>
              <a:ext uri="{FF2B5EF4-FFF2-40B4-BE49-F238E27FC236}">
                <a16:creationId xmlns:a16="http://schemas.microsoft.com/office/drawing/2014/main" id="{1E98314D-FE8E-7331-011B-1E851A71F642}"/>
              </a:ext>
            </a:extLst>
          </p:cNvPr>
          <p:cNvPicPr>
            <a:picLocks noChangeAspect="1"/>
          </p:cNvPicPr>
          <p:nvPr/>
        </p:nvPicPr>
        <p:blipFill>
          <a:blip r:embed="rId10"/>
          <a:srcRect/>
          <a:stretch>
            <a:fillRect/>
          </a:stretch>
        </p:blipFill>
        <p:spPr>
          <a:xfrm>
            <a:off x="10956977" y="0"/>
            <a:ext cx="1152290" cy="1152290"/>
          </a:xfrm>
          <a:prstGeom prst="rect">
            <a:avLst/>
          </a:prstGeom>
        </p:spPr>
      </p:pic>
    </p:spTree>
    <p:extLst>
      <p:ext uri="{BB962C8B-B14F-4D97-AF65-F5344CB8AC3E}">
        <p14:creationId xmlns:p14="http://schemas.microsoft.com/office/powerpoint/2010/main" val="219359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PH" dirty="0"/>
              <a:t>Recommendations</a:t>
            </a: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496739" y="1990995"/>
            <a:ext cx="9857061" cy="4351338"/>
          </a:xfrm>
        </p:spPr>
        <p:txBody>
          <a:bodyPr/>
          <a:lstStyle/>
          <a:p>
            <a:pPr marL="0" indent="0" algn="just">
              <a:buNone/>
            </a:pPr>
            <a:r>
              <a:rPr lang="en-PH" sz="2800" dirty="0"/>
              <a:t>While the study met its aims, there are some recommendations that will be added in the future: </a:t>
            </a:r>
          </a:p>
          <a:p>
            <a:pPr algn="just">
              <a:buFont typeface="Wingdings" panose="05000000000000000000" pitchFamily="2" charset="2"/>
              <a:buChar char="§"/>
            </a:pPr>
            <a:r>
              <a:rPr lang="en-US" dirty="0"/>
              <a:t>Further studies are needed to improve the selection and configuration of these algorithms for WQI analysis</a:t>
            </a:r>
            <a:r>
              <a:rPr lang="en-PH" dirty="0"/>
              <a:t> and e</a:t>
            </a:r>
            <a:r>
              <a:rPr lang="en-US" sz="2800" dirty="0"/>
              <a:t>stablished standardized protocols for WQI calculation using high-quality data.</a:t>
            </a:r>
          </a:p>
          <a:p>
            <a:pPr algn="just">
              <a:buFont typeface="Wingdings" panose="05000000000000000000" pitchFamily="2" charset="2"/>
              <a:buChar char="§"/>
            </a:pPr>
            <a:r>
              <a:rPr lang="en-US" sz="2800" dirty="0"/>
              <a:t>Additionally, it is suggested that the local government agencies create strategies for environmental management, safety, and security to preserve and safeguard the water quality of Taal Lake. </a:t>
            </a:r>
            <a:endParaRPr lang="en-PH" sz="2800" dirty="0"/>
          </a:p>
          <a:p>
            <a:pPr>
              <a:buFont typeface="Wingdings" panose="05000000000000000000" pitchFamily="2" charset="2"/>
              <a:buChar char="§"/>
            </a:pPr>
            <a:endParaRPr lang="en-TH" dirty="0"/>
          </a:p>
        </p:txBody>
      </p:sp>
    </p:spTree>
    <p:extLst>
      <p:ext uri="{BB962C8B-B14F-4D97-AF65-F5344CB8AC3E}">
        <p14:creationId xmlns:p14="http://schemas.microsoft.com/office/powerpoint/2010/main" val="22523691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838200" y="-104659"/>
            <a:ext cx="10515600" cy="1325563"/>
          </a:xfrm>
        </p:spPr>
        <p:txBody>
          <a:bodyPr/>
          <a:lstStyle/>
          <a:p>
            <a:r>
              <a:rPr lang="en-PH" dirty="0"/>
              <a:t>References</a:t>
            </a: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273714" y="1220904"/>
            <a:ext cx="4915212" cy="5301127"/>
          </a:xfrm>
        </p:spPr>
        <p:txBody>
          <a:bodyPr>
            <a:normAutofit fontScale="92500" lnSpcReduction="10000"/>
          </a:bodyPr>
          <a:lstStyle/>
          <a:p>
            <a:pPr marL="0" indent="0" algn="just">
              <a:buNone/>
            </a:pPr>
            <a:r>
              <a:rPr lang="en-TH" sz="1200" dirty="0"/>
              <a:t>[1]PSA, “FisheryResources3”, [Online], 2016. Available: https://psa.gov.ph/content/fishery-resources3</a:t>
            </a:r>
          </a:p>
          <a:p>
            <a:pPr marL="0" indent="0" algn="just">
              <a:buNone/>
            </a:pPr>
            <a:r>
              <a:rPr lang="en-TH" sz="1200" dirty="0"/>
              <a:t>[2]M. Muyot, R. Balunan and T. Mutia, "Supply and value chain analysis of freshwater sardine, sardinella tawilis (Herre 1927)," Taal Lake, Batangas, Philippines. The Philippine Journal of Fisheries, vol. 28, no. 1, pp. 60-76, 2021.</a:t>
            </a:r>
          </a:p>
          <a:p>
            <a:pPr marL="0" indent="0" algn="just">
              <a:buNone/>
            </a:pPr>
            <a:r>
              <a:rPr lang="en-TH" sz="1200" dirty="0"/>
              <a:t>[3]M. Zhu, J. Wang, X. Yang, Y. Zhang, L. Zhang, H. Ren, B. Wu and L. Ye, "A review of the application of machine learning in water quality evaluation," Eco-Environment &amp; Health, vol. 1, no. 1, pp. 107-116, 2022.</a:t>
            </a:r>
          </a:p>
          <a:p>
            <a:pPr marL="0" indent="0" algn="just">
              <a:buNone/>
            </a:pPr>
            <a:r>
              <a:rPr lang="en-TH" sz="1200" dirty="0"/>
              <a:t>[4]J. Wikstrom, “Evaluating supervised machine learning algorithms to predict recreational fishing success : A multiple species, multiple algorithms approach,” Computer Science, Environmental Science, 2015, https://www.semanticscholar.org/paper/Evaluating-supervised-machine-learning-algorithms-%3A-Wikstr%C3%B6m/f36b2492fcb91100fbae8bb2364c2302d28b840f</a:t>
            </a:r>
          </a:p>
          <a:p>
            <a:pPr marL="0" indent="0" algn="just">
              <a:buNone/>
            </a:pPr>
            <a:r>
              <a:rPr lang="en-TH" sz="1200" dirty="0"/>
              <a:t>[5]R. Raman, A. Das, R. Manna, S. Sahuand and B. Das, Physicochemical habitat traits preferred by small indigenous fish (Chanda Nama ) in Indian River discerning through machine learning. To be published. Accessed: February 2023. [Online]. Available: https://doi.org /10.21203/rs.3.rs-591781/v1.</a:t>
            </a:r>
          </a:p>
          <a:p>
            <a:pPr marL="0" indent="0" algn="just">
              <a:buNone/>
            </a:pPr>
            <a:r>
              <a:rPr lang="en-TH" sz="1200" dirty="0"/>
              <a:t>[6]S. Smoliński and K. Radtke, "Spatial prediction of demersal fish diversity in the Baltic Sea: comparison of machine learning and regression-based techniques," ICES Journal of Marine Science, vol. 74, no. 1, pp. 102-111, 2017.</a:t>
            </a:r>
            <a:endParaRPr lang="en-PH" sz="1200" dirty="0"/>
          </a:p>
          <a:p>
            <a:pPr marL="0" indent="0" algn="just">
              <a:buNone/>
            </a:pPr>
            <a:r>
              <a:rPr lang="en-TH" sz="1200" dirty="0">
                <a:latin typeface="Arial" panose="020B0604020202020204" pitchFamily="34" charset="0"/>
                <a:cs typeface="Arial" panose="020B0604020202020204" pitchFamily="34" charset="0"/>
              </a:rPr>
              <a:t>[7]A. Abraham, D. Livingston, I. Guerra and J. Yang, "Exploring the application of machine learning algorithms to water quality analysis," 2022 IEEE/ACIS 7th International Conference on Big Data, Cloud Computing, and Data Science (BCD), Danang, Vietnam, pp. 142-148, 2022 doi: 10.1109/BCD54882.2022.9900636.</a:t>
            </a:r>
          </a:p>
          <a:p>
            <a:pPr marL="0" indent="0" algn="just">
              <a:buNone/>
            </a:pPr>
            <a:r>
              <a:rPr lang="en-TH" sz="1200" dirty="0">
                <a:latin typeface="Arial" panose="020B0604020202020204" pitchFamily="34" charset="0"/>
                <a:cs typeface="Arial" panose="020B0604020202020204" pitchFamily="34" charset="0"/>
              </a:rPr>
              <a:t>[8]T. Mutia, M. Merilles, M. Muyot, and B. Tordecilla, Abundance and distribution of sardinella tawilis (Herre, 1927) larvae in Lake Taal, Philippines. The Philippine Journal of Fisheries, vol. 25, pp. 16-26, 2018.</a:t>
            </a:r>
          </a:p>
          <a:p>
            <a:pPr marL="0" indent="0" algn="just">
              <a:buNone/>
            </a:pPr>
            <a:endParaRPr lang="en-TH" sz="1200" dirty="0"/>
          </a:p>
          <a:p>
            <a:pPr marL="0" indent="0" algn="just">
              <a:buNone/>
            </a:pPr>
            <a:endParaRPr lang="en-TH" sz="1200" dirty="0"/>
          </a:p>
        </p:txBody>
      </p:sp>
      <p:sp>
        <p:nvSpPr>
          <p:cNvPr id="4" name="Content Placeholder 2">
            <a:extLst>
              <a:ext uri="{FF2B5EF4-FFF2-40B4-BE49-F238E27FC236}">
                <a16:creationId xmlns:a16="http://schemas.microsoft.com/office/drawing/2014/main" id="{C1356EA4-A9D8-0324-C7D7-AE370A9C8A2A}"/>
              </a:ext>
            </a:extLst>
          </p:cNvPr>
          <p:cNvSpPr txBox="1">
            <a:spLocks/>
          </p:cNvSpPr>
          <p:nvPr/>
        </p:nvSpPr>
        <p:spPr>
          <a:xfrm>
            <a:off x="6624440" y="1220903"/>
            <a:ext cx="4915212" cy="53011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TH" sz="1000" dirty="0"/>
          </a:p>
        </p:txBody>
      </p:sp>
      <p:sp>
        <p:nvSpPr>
          <p:cNvPr id="6" name="TextBox 5">
            <a:extLst>
              <a:ext uri="{FF2B5EF4-FFF2-40B4-BE49-F238E27FC236}">
                <a16:creationId xmlns:a16="http://schemas.microsoft.com/office/drawing/2014/main" id="{5C31AE95-CD57-BF7A-1B57-FB60A6DF61D0}"/>
              </a:ext>
            </a:extLst>
          </p:cNvPr>
          <p:cNvSpPr txBox="1"/>
          <p:nvPr/>
        </p:nvSpPr>
        <p:spPr>
          <a:xfrm>
            <a:off x="6624440" y="1220902"/>
            <a:ext cx="5389756" cy="4708981"/>
          </a:xfrm>
          <a:prstGeom prst="rect">
            <a:avLst/>
          </a:prstGeom>
          <a:noFill/>
        </p:spPr>
        <p:txBody>
          <a:bodyPr wrap="square">
            <a:spAutoFit/>
          </a:bodyPr>
          <a:lstStyle/>
          <a:p>
            <a:pPr marL="0" indent="0" algn="just">
              <a:buNone/>
            </a:pPr>
            <a:r>
              <a:rPr lang="en-TH" sz="1200" dirty="0">
                <a:latin typeface="Arial" panose="020B0604020202020204" pitchFamily="34" charset="0"/>
                <a:cs typeface="Arial" panose="020B0604020202020204" pitchFamily="34" charset="0"/>
              </a:rPr>
              <a:t>[9]I. Shamsuddin, I. Suhana, O. Zalinda, and S. Samsiah, "Water quality index classification based on machine learning: a case from the langat river basin model, " Water 14, no. 19, pp. 29-39, 2022, https://doi.org/10.3390/w14192939X. Jia , "Detecting Water quality using knn, bayesian and decision tree," 2022 Asia Conference on Algorithms, Computing and Machine Learning (CACML), Hangzhou, China, 2022, pp. 323-327, doi: 10.1109/CACML55074.2022.00061.</a:t>
            </a:r>
          </a:p>
          <a:p>
            <a:pPr marL="0" indent="0" algn="just">
              <a:buNone/>
            </a:pPr>
            <a:r>
              <a:rPr lang="en-TH" sz="1200" dirty="0">
                <a:latin typeface="Arial" panose="020B0604020202020204" pitchFamily="34" charset="0"/>
                <a:cs typeface="Arial" panose="020B0604020202020204" pitchFamily="34" charset="0"/>
              </a:rPr>
              <a:t>[10]X. Jia , "Detecting Water quality using knn, bayesian and decision tree," in 2022 Asia Conference on Algorithms, Computing and Machine Learning (CACML), Hangzhou, China, 2022, pp. 323-327, doi: 10.1109/CACML55074.2022.00061.</a:t>
            </a:r>
            <a:endParaRPr lang="en-PH" sz="1200" dirty="0">
              <a:latin typeface="Arial" panose="020B0604020202020204" pitchFamily="34" charset="0"/>
              <a:cs typeface="Arial" panose="020B0604020202020204" pitchFamily="34" charset="0"/>
            </a:endParaRPr>
          </a:p>
          <a:p>
            <a:pPr marL="0" indent="0" algn="just">
              <a:buNone/>
            </a:pPr>
            <a:r>
              <a:rPr lang="en-TH" sz="1200" dirty="0">
                <a:latin typeface="Arial" panose="020B0604020202020204" pitchFamily="34" charset="0"/>
                <a:cs typeface="Arial" panose="020B0604020202020204" pitchFamily="34" charset="0"/>
              </a:rPr>
              <a:t>[1</a:t>
            </a:r>
            <a:r>
              <a:rPr lang="en-PH" sz="1200" dirty="0">
                <a:latin typeface="Arial" panose="020B0604020202020204" pitchFamily="34" charset="0"/>
                <a:cs typeface="Arial" panose="020B0604020202020204" pitchFamily="34" charset="0"/>
              </a:rPr>
              <a:t>1</a:t>
            </a:r>
            <a:r>
              <a:rPr lang="en-TH" sz="1200" dirty="0">
                <a:latin typeface="Arial" panose="020B0604020202020204" pitchFamily="34" charset="0"/>
                <a:cs typeface="Arial" panose="020B0604020202020204" pitchFamily="34" charset="0"/>
              </a:rPr>
              <a:t>]	T. Jin, J. Liu, D. Jiang, S. Cai, “A data-driven model for real-time water quality prediction and early warning by an integration method,” Environmental Science and Pollution Research, vol. 26, pp. 3-4, 2019, doi: 10.1007/s11356-019-06049-2.</a:t>
            </a:r>
          </a:p>
          <a:p>
            <a:pPr marL="0" indent="0" algn="just">
              <a:buNone/>
            </a:pPr>
            <a:r>
              <a:rPr lang="en-TH" sz="1200" dirty="0">
                <a:latin typeface="Arial" panose="020B0604020202020204" pitchFamily="34" charset="0"/>
                <a:cs typeface="Arial" panose="020B0604020202020204" pitchFamily="34" charset="0"/>
              </a:rPr>
              <a:t>[</a:t>
            </a:r>
            <a:r>
              <a:rPr lang="en-PH" sz="1200" dirty="0">
                <a:latin typeface="Arial" panose="020B0604020202020204" pitchFamily="34" charset="0"/>
                <a:cs typeface="Arial" panose="020B0604020202020204" pitchFamily="34" charset="0"/>
              </a:rPr>
              <a:t>12</a:t>
            </a:r>
            <a:r>
              <a:rPr lang="en-TH" sz="1200" dirty="0">
                <a:latin typeface="Arial" panose="020B0604020202020204" pitchFamily="34" charset="0"/>
                <a:cs typeface="Arial" panose="020B0604020202020204" pitchFamily="34" charset="0"/>
              </a:rPr>
              <a:t>]	G. Darvishi, F.G. Kootenaei, M. Ramezani, E. Lotfi, H. Asghamia, “Comparative investigation of river water quality by owqi, nsfwqi, and wilcox indexes (case study: the talar river – iran),” Archives of Environmental Protection, vol. 42 no. 1 pp. 41–48, 2016, doi: 10.1515/aep-2016-0005.</a:t>
            </a:r>
          </a:p>
          <a:p>
            <a:pPr marL="0" indent="0" algn="just">
              <a:buNone/>
            </a:pPr>
            <a:r>
              <a:rPr lang="en-TH" sz="1200" dirty="0">
                <a:latin typeface="Arial" panose="020B0604020202020204" pitchFamily="34" charset="0"/>
                <a:cs typeface="Arial" panose="020B0604020202020204" pitchFamily="34" charset="0"/>
              </a:rPr>
              <a:t>[</a:t>
            </a:r>
            <a:r>
              <a:rPr lang="en-PH" sz="1200" dirty="0">
                <a:latin typeface="Arial" panose="020B0604020202020204" pitchFamily="34" charset="0"/>
                <a:cs typeface="Arial" panose="020B0604020202020204" pitchFamily="34" charset="0"/>
              </a:rPr>
              <a:t>13</a:t>
            </a:r>
            <a:r>
              <a:rPr lang="en-TH" sz="1200" dirty="0">
                <a:latin typeface="Arial" panose="020B0604020202020204" pitchFamily="34" charset="0"/>
                <a:cs typeface="Arial" panose="020B0604020202020204" pitchFamily="34" charset="0"/>
              </a:rPr>
              <a:t>]	J. Bega, L. Albertin, J, Oliveira, “Development of water quality index as a tool for urban water resources management,” Environmental Science and Pollution Research, vol. 30, pp. 18588–18600, 2023, doi: 10.1007/s11356-022-23513-8</a:t>
            </a:r>
          </a:p>
          <a:p>
            <a:pPr marL="0" indent="0" algn="just">
              <a:buNone/>
            </a:pPr>
            <a:endParaRPr lang="en-TH"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80740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EA8095-6A78-7646-0CF9-6131AFA2D4BC}"/>
              </a:ext>
            </a:extLst>
          </p:cNvPr>
          <p:cNvSpPr>
            <a:spLocks noGrp="1"/>
          </p:cNvSpPr>
          <p:nvPr>
            <p:ph type="ctrTitle"/>
          </p:nvPr>
        </p:nvSpPr>
        <p:spPr>
          <a:xfrm>
            <a:off x="1524000" y="1644030"/>
            <a:ext cx="9144000" cy="2387600"/>
          </a:xfrm>
        </p:spPr>
        <p:txBody>
          <a:bodyPr/>
          <a:lstStyle/>
          <a:p>
            <a:r>
              <a:rPr lang="en-US" dirty="0"/>
              <a:t>THANK YOU</a:t>
            </a:r>
            <a:endParaRPr lang="en-TH" dirty="0"/>
          </a:p>
        </p:txBody>
      </p:sp>
      <p:sp>
        <p:nvSpPr>
          <p:cNvPr id="5" name="Subtitle 4">
            <a:extLst>
              <a:ext uri="{FF2B5EF4-FFF2-40B4-BE49-F238E27FC236}">
                <a16:creationId xmlns:a16="http://schemas.microsoft.com/office/drawing/2014/main" id="{BA9B3AC1-6E52-E0BA-3027-ACE62403D503}"/>
              </a:ext>
            </a:extLst>
          </p:cNvPr>
          <p:cNvSpPr>
            <a:spLocks noGrp="1"/>
          </p:cNvSpPr>
          <p:nvPr>
            <p:ph type="subTitle" idx="1"/>
          </p:nvPr>
        </p:nvSpPr>
        <p:spPr>
          <a:xfrm>
            <a:off x="1524000" y="4217567"/>
            <a:ext cx="9144000" cy="1655762"/>
          </a:xfrm>
        </p:spPr>
        <p:txBody>
          <a:bodyPr/>
          <a:lstStyle/>
          <a:p>
            <a:r>
              <a:rPr lang="en-TH" dirty="0"/>
              <a:t>QUESTION &amp; ANSWER</a:t>
            </a:r>
          </a:p>
        </p:txBody>
      </p:sp>
      <p:pic>
        <p:nvPicPr>
          <p:cNvPr id="9" name="Picture 8">
            <a:extLst>
              <a:ext uri="{FF2B5EF4-FFF2-40B4-BE49-F238E27FC236}">
                <a16:creationId xmlns:a16="http://schemas.microsoft.com/office/drawing/2014/main" id="{7E95C724-0ABA-890B-FC0D-FD6826B37C9B}"/>
              </a:ext>
            </a:extLst>
          </p:cNvPr>
          <p:cNvPicPr>
            <a:picLocks noChangeAspect="1"/>
          </p:cNvPicPr>
          <p:nvPr/>
        </p:nvPicPr>
        <p:blipFill>
          <a:blip r:embed="rId4"/>
          <a:srcRect/>
          <a:stretch>
            <a:fillRect/>
          </a:stretch>
        </p:blipFill>
        <p:spPr>
          <a:xfrm>
            <a:off x="8773737" y="-396960"/>
            <a:ext cx="2398797" cy="2398797"/>
          </a:xfrm>
          <a:prstGeom prst="rect">
            <a:avLst/>
          </a:prstGeom>
        </p:spPr>
      </p:pic>
      <p:pic>
        <p:nvPicPr>
          <p:cNvPr id="10" name="Picture 9">
            <a:extLst>
              <a:ext uri="{FF2B5EF4-FFF2-40B4-BE49-F238E27FC236}">
                <a16:creationId xmlns:a16="http://schemas.microsoft.com/office/drawing/2014/main" id="{61321A8E-3FE5-BD37-FEEE-D1D345E6E79D}"/>
              </a:ext>
            </a:extLst>
          </p:cNvPr>
          <p:cNvPicPr>
            <a:picLocks noChangeAspect="1"/>
          </p:cNvPicPr>
          <p:nvPr/>
        </p:nvPicPr>
        <p:blipFill>
          <a:blip r:embed="rId5"/>
          <a:srcRect/>
          <a:stretch>
            <a:fillRect/>
          </a:stretch>
        </p:blipFill>
        <p:spPr>
          <a:xfrm>
            <a:off x="5820023" y="-169111"/>
            <a:ext cx="2398797" cy="2398797"/>
          </a:xfrm>
          <a:prstGeom prst="rect">
            <a:avLst/>
          </a:prstGeom>
        </p:spPr>
      </p:pic>
      <p:pic>
        <p:nvPicPr>
          <p:cNvPr id="11" name="Picture 10">
            <a:extLst>
              <a:ext uri="{FF2B5EF4-FFF2-40B4-BE49-F238E27FC236}">
                <a16:creationId xmlns:a16="http://schemas.microsoft.com/office/drawing/2014/main" id="{CC48B24F-7739-4F7E-58F2-6D624A4617F3}"/>
              </a:ext>
            </a:extLst>
          </p:cNvPr>
          <p:cNvPicPr>
            <a:picLocks noChangeAspect="1"/>
          </p:cNvPicPr>
          <p:nvPr/>
        </p:nvPicPr>
        <p:blipFill>
          <a:blip r:embed="rId6"/>
          <a:srcRect/>
          <a:stretch>
            <a:fillRect/>
          </a:stretch>
        </p:blipFill>
        <p:spPr>
          <a:xfrm>
            <a:off x="3034639" y="0"/>
            <a:ext cx="1776315" cy="1776315"/>
          </a:xfrm>
          <a:prstGeom prst="rect">
            <a:avLst/>
          </a:prstGeom>
        </p:spPr>
      </p:pic>
      <p:pic>
        <p:nvPicPr>
          <p:cNvPr id="2" name="Picture 2" descr="Taal Lake – The Maritime Review">
            <a:extLst>
              <a:ext uri="{FF2B5EF4-FFF2-40B4-BE49-F238E27FC236}">
                <a16:creationId xmlns:a16="http://schemas.microsoft.com/office/drawing/2014/main" id="{BF100F45-7A7E-C3F5-3C4E-0F2EF6C6AEF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951" r="21284" b="-2"/>
          <a:stretch/>
        </p:blipFill>
        <p:spPr bwMode="auto">
          <a:xfrm>
            <a:off x="0" y="1"/>
            <a:ext cx="2025570" cy="685800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blipFill dpi="0" rotWithShape="1">
            <a:blip r:embed="rId7">
              <a:alphaModFix amt="45000"/>
            </a:blip>
            <a:srcRect/>
            <a:stretch>
              <a:fillRect/>
            </a:stretch>
          </a:blipFill>
        </p:spPr>
      </p:pic>
    </p:spTree>
    <p:extLst>
      <p:ext uri="{BB962C8B-B14F-4D97-AF65-F5344CB8AC3E}">
        <p14:creationId xmlns:p14="http://schemas.microsoft.com/office/powerpoint/2010/main" val="16317856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ABD4E-FB14-32F6-B85D-11583DC6AC3E}"/>
              </a:ext>
            </a:extLst>
          </p:cNvPr>
          <p:cNvSpPr>
            <a:spLocks noGrp="1"/>
          </p:cNvSpPr>
          <p:nvPr>
            <p:ph type="title"/>
          </p:nvPr>
        </p:nvSpPr>
        <p:spPr>
          <a:xfrm>
            <a:off x="1343412" y="278836"/>
            <a:ext cx="10515600" cy="1325563"/>
          </a:xfrm>
        </p:spPr>
        <p:txBody>
          <a:bodyPr>
            <a:normAutofit/>
          </a:bodyPr>
          <a:lstStyle/>
          <a:p>
            <a:r>
              <a:rPr lang="en-PH" sz="4000" dirty="0"/>
              <a:t>Introduction</a:t>
            </a:r>
            <a:br>
              <a:rPr lang="en-PH" sz="3600" dirty="0"/>
            </a:br>
            <a:endParaRPr lang="en-PH" sz="3600" dirty="0"/>
          </a:p>
        </p:txBody>
      </p:sp>
      <p:sp>
        <p:nvSpPr>
          <p:cNvPr id="5" name="TextBox 4">
            <a:extLst>
              <a:ext uri="{FF2B5EF4-FFF2-40B4-BE49-F238E27FC236}">
                <a16:creationId xmlns:a16="http://schemas.microsoft.com/office/drawing/2014/main" id="{B998AACA-1E6B-50A9-B4DD-474E2D424C98}"/>
              </a:ext>
            </a:extLst>
          </p:cNvPr>
          <p:cNvSpPr txBox="1"/>
          <p:nvPr/>
        </p:nvSpPr>
        <p:spPr>
          <a:xfrm>
            <a:off x="2086863" y="1494993"/>
            <a:ext cx="9710855" cy="5516895"/>
          </a:xfrm>
          <a:prstGeom prst="rect">
            <a:avLst/>
          </a:prstGeom>
          <a:noFill/>
        </p:spPr>
        <p:txBody>
          <a:bodyPr wrap="square">
            <a:spAutoFit/>
          </a:bodyPr>
          <a:lstStyle/>
          <a:p>
            <a:pPr marL="342900" indent="-342900" algn="just">
              <a:lnSpc>
                <a:spcPct val="95000"/>
              </a:lnSpc>
              <a:spcAft>
                <a:spcPts val="600"/>
              </a:spcAft>
              <a:buFont typeface="Wingdings" panose="05000000000000000000" pitchFamily="2" charset="2"/>
              <a:buChar char="§"/>
              <a:tabLst>
                <a:tab pos="182880" algn="l"/>
              </a:tabLst>
            </a:pPr>
            <a:r>
              <a:rPr lang="en-US" sz="2500" dirty="0">
                <a:effectLst/>
                <a:latin typeface="Arial" panose="020B0604020202020204" pitchFamily="34" charset="0"/>
                <a:ea typeface="SimSun" panose="02010600030101010101" pitchFamily="2" charset="-122"/>
                <a:cs typeface="Arial" panose="020B0604020202020204" pitchFamily="34" charset="0"/>
              </a:rPr>
              <a:t>The rapid population growth in the Philippines has increased the demand for food and aquatic commodities, making fishing a crucial source of income for coastal households [1].</a:t>
            </a:r>
          </a:p>
          <a:p>
            <a:pPr marL="342900" indent="-342900" algn="just">
              <a:lnSpc>
                <a:spcPct val="95000"/>
              </a:lnSpc>
              <a:spcAft>
                <a:spcPts val="600"/>
              </a:spcAft>
              <a:buFont typeface="Wingdings" panose="05000000000000000000" pitchFamily="2" charset="2"/>
              <a:buChar char="§"/>
              <a:tabLst>
                <a:tab pos="182880" algn="l"/>
              </a:tabLst>
            </a:pPr>
            <a:r>
              <a:rPr lang="en-US" sz="2500" dirty="0">
                <a:effectLst/>
                <a:latin typeface="Arial" panose="020B0604020202020204" pitchFamily="34" charset="0"/>
                <a:ea typeface="SimSun" panose="02010600030101010101" pitchFamily="2" charset="-122"/>
                <a:cs typeface="Arial" panose="020B0604020202020204" pitchFamily="34" charset="0"/>
              </a:rPr>
              <a:t> Ensuring the water quality of Philippine lakes is essential to maintaining the environment's integrity and protecting communities that rely on aquatic resources. </a:t>
            </a:r>
            <a:endParaRPr lang="en-PH" sz="2500" spc="-5" dirty="0">
              <a:effectLst/>
              <a:latin typeface="Arial" panose="020B0604020202020204" pitchFamily="34" charset="0"/>
              <a:ea typeface="SimSun" panose="02010600030101010101" pitchFamily="2" charset="-122"/>
              <a:cs typeface="Arial" panose="020B0604020202020204" pitchFamily="34" charset="0"/>
            </a:endParaRPr>
          </a:p>
          <a:p>
            <a:pPr marL="342900" indent="-342900" algn="just">
              <a:lnSpc>
                <a:spcPct val="95000"/>
              </a:lnSpc>
              <a:spcAft>
                <a:spcPts val="600"/>
              </a:spcAft>
              <a:buFont typeface="Wingdings" panose="05000000000000000000" pitchFamily="2" charset="2"/>
              <a:buChar char="§"/>
              <a:tabLst>
                <a:tab pos="182880" algn="l"/>
              </a:tabLst>
            </a:pPr>
            <a:r>
              <a:rPr lang="x-none" sz="2500" spc="-5" dirty="0">
                <a:effectLst/>
                <a:latin typeface="Arial" panose="020B0604020202020204" pitchFamily="34" charset="0"/>
                <a:ea typeface="SimSun" panose="02010600030101010101" pitchFamily="2" charset="-122"/>
                <a:cs typeface="Arial" panose="020B0604020202020204" pitchFamily="34" charset="0"/>
              </a:rPr>
              <a:t>Taal Lake is one of the most substantial bodies of water located in the southern part of the island of Luzon in the Philippines</a:t>
            </a:r>
            <a:r>
              <a:rPr lang="en-PH" sz="2500" spc="-5" dirty="0">
                <a:effectLst/>
                <a:latin typeface="Arial" panose="020B0604020202020204" pitchFamily="34" charset="0"/>
                <a:ea typeface="SimSun" panose="02010600030101010101" pitchFamily="2" charset="-122"/>
                <a:cs typeface="Arial" panose="020B0604020202020204" pitchFamily="34" charset="0"/>
              </a:rPr>
              <a:t> and </a:t>
            </a:r>
            <a:r>
              <a:rPr lang="en-US" sz="2500" spc="-5" dirty="0">
                <a:effectLst/>
                <a:latin typeface="Arial" panose="020B0604020202020204" pitchFamily="34" charset="0"/>
                <a:ea typeface="SimSun" panose="02010600030101010101" pitchFamily="2" charset="-122"/>
                <a:cs typeface="Arial" panose="020B0604020202020204" pitchFamily="34" charset="0"/>
              </a:rPr>
              <a:t>provide livelihood to around 2,761  fisherfolk</a:t>
            </a:r>
            <a:r>
              <a:rPr lang="en-PH" sz="2500" spc="-5" dirty="0">
                <a:effectLst/>
                <a:latin typeface="Arial" panose="020B0604020202020204" pitchFamily="34" charset="0"/>
                <a:ea typeface="SimSun" panose="02010600030101010101" pitchFamily="2" charset="-122"/>
                <a:cs typeface="Arial" panose="020B0604020202020204" pitchFamily="34" charset="0"/>
              </a:rPr>
              <a:t>.</a:t>
            </a:r>
            <a:r>
              <a:rPr lang="en-US" sz="2500" spc="-5" dirty="0">
                <a:effectLst/>
                <a:latin typeface="Arial" panose="020B0604020202020204" pitchFamily="34" charset="0"/>
                <a:ea typeface="SimSun" panose="02010600030101010101" pitchFamily="2" charset="-122"/>
                <a:cs typeface="Arial" panose="020B0604020202020204" pitchFamily="34" charset="0"/>
              </a:rPr>
              <a:t> </a:t>
            </a:r>
          </a:p>
          <a:p>
            <a:pPr marL="342900" indent="-342900" algn="just">
              <a:lnSpc>
                <a:spcPct val="95000"/>
              </a:lnSpc>
              <a:spcAft>
                <a:spcPts val="600"/>
              </a:spcAft>
              <a:buFont typeface="Wingdings" panose="05000000000000000000" pitchFamily="2" charset="2"/>
              <a:buChar char="§"/>
              <a:tabLst>
                <a:tab pos="182880" algn="l"/>
              </a:tabLst>
            </a:pPr>
            <a:r>
              <a:rPr lang="en-US" sz="2500" spc="-5" dirty="0">
                <a:effectLst/>
                <a:latin typeface="Arial" panose="020B0604020202020204" pitchFamily="34" charset="0"/>
                <a:ea typeface="SimSun" panose="02010600030101010101" pitchFamily="2" charset="-122"/>
                <a:cs typeface="Arial" panose="020B0604020202020204" pitchFamily="34" charset="0"/>
              </a:rPr>
              <a:t>It is the 3rd largest lake in the country with an area of 24,356.4 ha and bounded by nine towns and two cities. It used for recreation, tourism, navigation, water source for Tagaytay and for agricultural fields, and source of feeds for ducks.</a:t>
            </a:r>
            <a:r>
              <a:rPr lang="x-none" sz="2500" spc="-5" dirty="0">
                <a:effectLst/>
                <a:latin typeface="Arial" panose="020B0604020202020204" pitchFamily="34" charset="0"/>
                <a:ea typeface="SimSun" panose="02010600030101010101" pitchFamily="2" charset="-122"/>
                <a:cs typeface="Arial" panose="020B0604020202020204" pitchFamily="34" charset="0"/>
              </a:rPr>
              <a:t> [2]. </a:t>
            </a:r>
            <a:endParaRPr lang="en-PH" sz="2500" spc="-5" dirty="0">
              <a:effectLst/>
              <a:latin typeface="Arial" panose="020B0604020202020204" pitchFamily="34" charset="0"/>
              <a:ea typeface="SimSun" panose="02010600030101010101" pitchFamily="2" charset="-122"/>
              <a:cs typeface="Arial" panose="020B0604020202020204" pitchFamily="34" charset="0"/>
            </a:endParaRPr>
          </a:p>
          <a:p>
            <a:pPr algn="just">
              <a:lnSpc>
                <a:spcPct val="95000"/>
              </a:lnSpc>
              <a:spcAft>
                <a:spcPts val="600"/>
              </a:spcAft>
              <a:tabLst>
                <a:tab pos="182880" algn="l"/>
              </a:tabLst>
            </a:pPr>
            <a:endParaRPr lang="en-PH" sz="2500" dirty="0">
              <a:latin typeface="Arial" panose="020B0604020202020204" pitchFamily="34" charset="0"/>
              <a:cs typeface="Arial" panose="020B0604020202020204" pitchFamily="34" charset="0"/>
            </a:endParaRPr>
          </a:p>
        </p:txBody>
      </p:sp>
      <p:pic>
        <p:nvPicPr>
          <p:cNvPr id="3" name="Picture 2" descr="Taal Lake – The Maritime Review">
            <a:extLst>
              <a:ext uri="{FF2B5EF4-FFF2-40B4-BE49-F238E27FC236}">
                <a16:creationId xmlns:a16="http://schemas.microsoft.com/office/drawing/2014/main" id="{CD324DFA-5136-9748-4045-A398017ED3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51" r="21284" b="-2"/>
          <a:stretch/>
        </p:blipFill>
        <p:spPr bwMode="auto">
          <a:xfrm>
            <a:off x="0" y="1"/>
            <a:ext cx="2025570" cy="685800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blipFill dpi="0" rotWithShape="1">
            <a:blip r:embed="rId3">
              <a:alphaModFix amt="45000"/>
            </a:blip>
            <a:srcRect/>
            <a:stretch>
              <a:fillRect/>
            </a:stretch>
          </a:blipFill>
        </p:spPr>
      </p:pic>
    </p:spTree>
    <p:extLst>
      <p:ext uri="{BB962C8B-B14F-4D97-AF65-F5344CB8AC3E}">
        <p14:creationId xmlns:p14="http://schemas.microsoft.com/office/powerpoint/2010/main" val="2106006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ABD4E-FB14-32F6-B85D-11583DC6AC3E}"/>
              </a:ext>
            </a:extLst>
          </p:cNvPr>
          <p:cNvSpPr>
            <a:spLocks noGrp="1"/>
          </p:cNvSpPr>
          <p:nvPr>
            <p:ph type="title"/>
          </p:nvPr>
        </p:nvSpPr>
        <p:spPr>
          <a:xfrm>
            <a:off x="1343412" y="278836"/>
            <a:ext cx="10515600" cy="1325563"/>
          </a:xfrm>
        </p:spPr>
        <p:txBody>
          <a:bodyPr>
            <a:normAutofit/>
          </a:bodyPr>
          <a:lstStyle/>
          <a:p>
            <a:r>
              <a:rPr lang="en-PH" sz="4000" dirty="0"/>
              <a:t>Introduction</a:t>
            </a:r>
            <a:br>
              <a:rPr lang="en-PH" sz="3600" dirty="0"/>
            </a:br>
            <a:endParaRPr lang="en-PH" sz="3600" dirty="0"/>
          </a:p>
        </p:txBody>
      </p:sp>
      <p:sp>
        <p:nvSpPr>
          <p:cNvPr id="5" name="TextBox 4">
            <a:extLst>
              <a:ext uri="{FF2B5EF4-FFF2-40B4-BE49-F238E27FC236}">
                <a16:creationId xmlns:a16="http://schemas.microsoft.com/office/drawing/2014/main" id="{B998AACA-1E6B-50A9-B4DD-474E2D424C98}"/>
              </a:ext>
            </a:extLst>
          </p:cNvPr>
          <p:cNvSpPr txBox="1"/>
          <p:nvPr/>
        </p:nvSpPr>
        <p:spPr>
          <a:xfrm>
            <a:off x="2086863" y="1231994"/>
            <a:ext cx="9710855" cy="5224507"/>
          </a:xfrm>
          <a:prstGeom prst="rect">
            <a:avLst/>
          </a:prstGeom>
          <a:noFill/>
        </p:spPr>
        <p:txBody>
          <a:bodyPr wrap="square">
            <a:spAutoFit/>
          </a:bodyPr>
          <a:lstStyle/>
          <a:p>
            <a:pPr marL="342900" indent="-342900" algn="just">
              <a:lnSpc>
                <a:spcPct val="95000"/>
              </a:lnSpc>
              <a:spcAft>
                <a:spcPts val="600"/>
              </a:spcAft>
              <a:buFont typeface="Wingdings" panose="05000000000000000000" pitchFamily="2" charset="2"/>
              <a:buChar char="§"/>
              <a:tabLst>
                <a:tab pos="182880" algn="l"/>
              </a:tabLst>
            </a:pPr>
            <a:r>
              <a:rPr lang="x-none" sz="2200" spc="-5" dirty="0">
                <a:effectLst/>
                <a:latin typeface="Arial" panose="020B0604020202020204" pitchFamily="34" charset="0"/>
                <a:ea typeface="SimSun" panose="02010600030101010101" pitchFamily="2" charset="-122"/>
                <a:cs typeface="Arial" panose="020B0604020202020204" pitchFamily="34" charset="0"/>
              </a:rPr>
              <a:t>Water quality monitoring helps researchers predict and understand natural environmental processes and human ecosystem influences. </a:t>
            </a:r>
            <a:endParaRPr lang="en-PH" sz="2200" spc="-5" dirty="0">
              <a:effectLst/>
              <a:latin typeface="Arial" panose="020B0604020202020204" pitchFamily="34" charset="0"/>
              <a:ea typeface="SimSun" panose="02010600030101010101" pitchFamily="2" charset="-122"/>
              <a:cs typeface="Arial" panose="020B0604020202020204" pitchFamily="34" charset="0"/>
            </a:endParaRPr>
          </a:p>
          <a:p>
            <a:pPr marL="342900" indent="-342900" algn="just">
              <a:lnSpc>
                <a:spcPct val="95000"/>
              </a:lnSpc>
              <a:spcAft>
                <a:spcPts val="600"/>
              </a:spcAft>
              <a:buFont typeface="Wingdings" panose="05000000000000000000" pitchFamily="2" charset="2"/>
              <a:buChar char="§"/>
              <a:tabLst>
                <a:tab pos="182880" algn="l"/>
              </a:tabLst>
            </a:pPr>
            <a:r>
              <a:rPr lang="en-US" sz="2200" dirty="0">
                <a:effectLst/>
                <a:latin typeface="Arial" panose="020B0604020202020204" pitchFamily="34" charset="0"/>
                <a:ea typeface="SimSun" panose="02010600030101010101" pitchFamily="2" charset="-122"/>
                <a:cs typeface="Arial" panose="020B0604020202020204" pitchFamily="34" charset="0"/>
              </a:rPr>
              <a:t>Machine learning techniques resolve issues and provide valuable or essential data in almost every field. It is necessary for data analysis, categorization, and prediction as aquatic environment data proliferates. [3]. </a:t>
            </a:r>
          </a:p>
          <a:p>
            <a:pPr marL="342900" indent="-342900" algn="just">
              <a:lnSpc>
                <a:spcPct val="95000"/>
              </a:lnSpc>
              <a:spcAft>
                <a:spcPts val="600"/>
              </a:spcAft>
              <a:buFont typeface="Wingdings" panose="05000000000000000000" pitchFamily="2" charset="2"/>
              <a:buChar char="§"/>
              <a:tabLst>
                <a:tab pos="182880" algn="l"/>
              </a:tabLst>
            </a:pPr>
            <a:r>
              <a:rPr lang="en-US" sz="2200" dirty="0">
                <a:effectLst/>
                <a:latin typeface="Arial" panose="020B0604020202020204" pitchFamily="34" charset="0"/>
                <a:ea typeface="SimSun" panose="02010600030101010101" pitchFamily="2" charset="-122"/>
                <a:cs typeface="Arial" panose="020B0604020202020204" pitchFamily="34" charset="0"/>
              </a:rPr>
              <a:t>Water quality analysis is an important area of research, and machine learning has emerged as a powerful tool for analyzing data on water quality [4</a:t>
            </a:r>
            <a:r>
              <a:rPr lang="en-PH" sz="2200" dirty="0">
                <a:effectLst/>
                <a:latin typeface="Arial" panose="020B0604020202020204" pitchFamily="34" charset="0"/>
                <a:ea typeface="SimSun" panose="02010600030101010101" pitchFamily="2" charset="-122"/>
                <a:cs typeface="Arial" panose="020B0604020202020204" pitchFamily="34" charset="0"/>
              </a:rPr>
              <a:t>-10</a:t>
            </a:r>
            <a:r>
              <a:rPr lang="en-US" sz="2200" dirty="0">
                <a:effectLst/>
                <a:latin typeface="Arial" panose="020B0604020202020204" pitchFamily="34" charset="0"/>
                <a:ea typeface="SimSun" panose="02010600030101010101" pitchFamily="2" charset="-122"/>
                <a:cs typeface="Arial" panose="020B0604020202020204" pitchFamily="34" charset="0"/>
              </a:rPr>
              <a:t>]</a:t>
            </a:r>
            <a:r>
              <a:rPr lang="en-PH" sz="2200" dirty="0">
                <a:effectLst/>
                <a:latin typeface="Arial" panose="020B0604020202020204" pitchFamily="34" charset="0"/>
                <a:ea typeface="SimSun" panose="02010600030101010101" pitchFamily="2" charset="-122"/>
                <a:cs typeface="Arial" panose="020B0604020202020204" pitchFamily="34" charset="0"/>
              </a:rPr>
              <a:t>. </a:t>
            </a:r>
          </a:p>
          <a:p>
            <a:pPr marL="342900" indent="-342900" algn="just">
              <a:lnSpc>
                <a:spcPct val="95000"/>
              </a:lnSpc>
              <a:spcAft>
                <a:spcPts val="600"/>
              </a:spcAft>
              <a:buFont typeface="Wingdings" panose="05000000000000000000" pitchFamily="2" charset="2"/>
              <a:buChar char="§"/>
              <a:tabLst>
                <a:tab pos="182880" algn="l"/>
              </a:tabLst>
            </a:pPr>
            <a:r>
              <a:rPr lang="en-US" sz="2200" dirty="0">
                <a:latin typeface="Arial" panose="020B0604020202020204" pitchFamily="34" charset="0"/>
                <a:cs typeface="Arial" panose="020B0604020202020204" pitchFamily="34" charset="0"/>
              </a:rPr>
              <a:t>The manual calculation of WQI for water quality can be time-consuming and labor-intensive, requiring trained personnel and specialized equipment. This can limit the scalability and accessibility of WQI assessment, particularly in resource-limited settings[11-13]. </a:t>
            </a:r>
          </a:p>
          <a:p>
            <a:pPr marL="342900" indent="-342900" algn="just">
              <a:lnSpc>
                <a:spcPct val="95000"/>
              </a:lnSpc>
              <a:spcAft>
                <a:spcPts val="600"/>
              </a:spcAft>
              <a:buFont typeface="Wingdings" panose="05000000000000000000" pitchFamily="2" charset="2"/>
              <a:buChar char="§"/>
              <a:tabLst>
                <a:tab pos="182880" algn="l"/>
              </a:tabLst>
            </a:pPr>
            <a:r>
              <a:rPr lang="en-US" sz="2200" dirty="0">
                <a:latin typeface="Arial" panose="020B0604020202020204" pitchFamily="34" charset="0"/>
                <a:cs typeface="Arial" panose="020B0604020202020204" pitchFamily="34" charset="0"/>
              </a:rPr>
              <a:t>Efforts should be made to develop more automated and efficient methods for WQI calculation [12].</a:t>
            </a:r>
            <a:endParaRPr lang="en-PH" sz="2200" dirty="0">
              <a:latin typeface="Arial" panose="020B0604020202020204" pitchFamily="34" charset="0"/>
              <a:cs typeface="Arial" panose="020B0604020202020204" pitchFamily="34" charset="0"/>
            </a:endParaRPr>
          </a:p>
        </p:txBody>
      </p:sp>
      <p:pic>
        <p:nvPicPr>
          <p:cNvPr id="3" name="Picture 2" descr="Taal Lake – The Maritime Review">
            <a:extLst>
              <a:ext uri="{FF2B5EF4-FFF2-40B4-BE49-F238E27FC236}">
                <a16:creationId xmlns:a16="http://schemas.microsoft.com/office/drawing/2014/main" id="{CD324DFA-5136-9748-4045-A398017ED3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51" r="21284" b="-2"/>
          <a:stretch/>
        </p:blipFill>
        <p:spPr bwMode="auto">
          <a:xfrm>
            <a:off x="0" y="1"/>
            <a:ext cx="2025570" cy="685800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blipFill dpi="0" rotWithShape="1">
            <a:blip r:embed="rId3">
              <a:alphaModFix amt="45000"/>
            </a:blip>
            <a:srcRect/>
            <a:stretch>
              <a:fillRect/>
            </a:stretch>
          </a:blipFill>
        </p:spPr>
      </p:pic>
    </p:spTree>
    <p:extLst>
      <p:ext uri="{BB962C8B-B14F-4D97-AF65-F5344CB8AC3E}">
        <p14:creationId xmlns:p14="http://schemas.microsoft.com/office/powerpoint/2010/main" val="18654279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ABD4E-FB14-32F6-B85D-11583DC6AC3E}"/>
              </a:ext>
            </a:extLst>
          </p:cNvPr>
          <p:cNvSpPr>
            <a:spLocks noGrp="1"/>
          </p:cNvSpPr>
          <p:nvPr>
            <p:ph type="title"/>
          </p:nvPr>
        </p:nvSpPr>
        <p:spPr>
          <a:xfrm>
            <a:off x="2334012" y="109277"/>
            <a:ext cx="10515600" cy="1325563"/>
          </a:xfrm>
        </p:spPr>
        <p:txBody>
          <a:bodyPr>
            <a:normAutofit/>
          </a:bodyPr>
          <a:lstStyle/>
          <a:p>
            <a:r>
              <a:rPr lang="en-PH" sz="4000" dirty="0"/>
              <a:t>Introduction</a:t>
            </a:r>
            <a:br>
              <a:rPr lang="en-PH" sz="3600" dirty="0"/>
            </a:br>
            <a:endParaRPr lang="en-PH" sz="3600" dirty="0"/>
          </a:p>
        </p:txBody>
      </p:sp>
      <p:sp>
        <p:nvSpPr>
          <p:cNvPr id="9" name="TextBox 8">
            <a:extLst>
              <a:ext uri="{FF2B5EF4-FFF2-40B4-BE49-F238E27FC236}">
                <a16:creationId xmlns:a16="http://schemas.microsoft.com/office/drawing/2014/main" id="{64E24C19-66EF-27DD-3828-FB3581B57A47}"/>
              </a:ext>
            </a:extLst>
          </p:cNvPr>
          <p:cNvSpPr txBox="1"/>
          <p:nvPr/>
        </p:nvSpPr>
        <p:spPr>
          <a:xfrm>
            <a:off x="8142418" y="2471264"/>
            <a:ext cx="3716594" cy="1200329"/>
          </a:xfrm>
          <a:prstGeom prst="rect">
            <a:avLst/>
          </a:prstGeom>
          <a:noFill/>
        </p:spPr>
        <p:txBody>
          <a:bodyPr wrap="square" rtlCol="0">
            <a:spAutoFit/>
          </a:bodyPr>
          <a:lstStyle/>
          <a:p>
            <a:pPr algn="just"/>
            <a:r>
              <a:rPr lang="en-PH" sz="3600" dirty="0"/>
              <a:t>Water Quality Analysis Problem</a:t>
            </a:r>
          </a:p>
        </p:txBody>
      </p:sp>
      <p:graphicFrame>
        <p:nvGraphicFramePr>
          <p:cNvPr id="7" name="Diagram 6">
            <a:extLst>
              <a:ext uri="{FF2B5EF4-FFF2-40B4-BE49-F238E27FC236}">
                <a16:creationId xmlns:a16="http://schemas.microsoft.com/office/drawing/2014/main" id="{56939EEF-D7D8-1F06-A043-D2471DC5411B}"/>
              </a:ext>
            </a:extLst>
          </p:cNvPr>
          <p:cNvGraphicFramePr/>
          <p:nvPr>
            <p:extLst>
              <p:ext uri="{D42A27DB-BD31-4B8C-83A1-F6EECF244321}">
                <p14:modId xmlns:p14="http://schemas.microsoft.com/office/powerpoint/2010/main" val="3976122248"/>
              </p:ext>
            </p:extLst>
          </p:nvPr>
        </p:nvGraphicFramePr>
        <p:xfrm>
          <a:off x="0" y="398417"/>
          <a:ext cx="9168416" cy="6253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20706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ABD4E-FB14-32F6-B85D-11583DC6AC3E}"/>
              </a:ext>
            </a:extLst>
          </p:cNvPr>
          <p:cNvSpPr>
            <a:spLocks noGrp="1"/>
          </p:cNvSpPr>
          <p:nvPr>
            <p:ph type="title"/>
          </p:nvPr>
        </p:nvSpPr>
        <p:spPr>
          <a:xfrm>
            <a:off x="1343412" y="278836"/>
            <a:ext cx="10515600" cy="1325563"/>
          </a:xfrm>
        </p:spPr>
        <p:txBody>
          <a:bodyPr>
            <a:normAutofit/>
          </a:bodyPr>
          <a:lstStyle/>
          <a:p>
            <a:r>
              <a:rPr lang="en-PH" sz="4000" dirty="0"/>
              <a:t>Introduction</a:t>
            </a:r>
            <a:br>
              <a:rPr lang="en-PH" sz="3600" dirty="0"/>
            </a:br>
            <a:endParaRPr lang="en-PH" sz="3600" dirty="0"/>
          </a:p>
        </p:txBody>
      </p:sp>
      <p:graphicFrame>
        <p:nvGraphicFramePr>
          <p:cNvPr id="8" name="Diagram 7">
            <a:extLst>
              <a:ext uri="{FF2B5EF4-FFF2-40B4-BE49-F238E27FC236}">
                <a16:creationId xmlns:a16="http://schemas.microsoft.com/office/drawing/2014/main" id="{C49E8B3D-7B19-C7E5-61E6-8A966C63E6B6}"/>
              </a:ext>
            </a:extLst>
          </p:cNvPr>
          <p:cNvGraphicFramePr/>
          <p:nvPr>
            <p:extLst>
              <p:ext uri="{D42A27DB-BD31-4B8C-83A1-F6EECF244321}">
                <p14:modId xmlns:p14="http://schemas.microsoft.com/office/powerpoint/2010/main" val="3474544499"/>
              </p:ext>
            </p:extLst>
          </p:nvPr>
        </p:nvGraphicFramePr>
        <p:xfrm>
          <a:off x="-1148735" y="193113"/>
          <a:ext cx="9437328" cy="6386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AF80E8D-322A-3952-94BD-0E340D2DB047}"/>
              </a:ext>
            </a:extLst>
          </p:cNvPr>
          <p:cNvSpPr txBox="1"/>
          <p:nvPr/>
        </p:nvSpPr>
        <p:spPr>
          <a:xfrm>
            <a:off x="7356987" y="2231976"/>
            <a:ext cx="4691296" cy="2308324"/>
          </a:xfrm>
          <a:prstGeom prst="rect">
            <a:avLst/>
          </a:prstGeom>
          <a:noFill/>
        </p:spPr>
        <p:txBody>
          <a:bodyPr wrap="square" rtlCol="0">
            <a:spAutoFit/>
          </a:bodyPr>
          <a:lstStyle/>
          <a:p>
            <a:pPr algn="just"/>
            <a:r>
              <a:rPr lang="en-PH" sz="3600" dirty="0"/>
              <a:t>Importance of Machine Learning Classification Algorithm for Water Quality</a:t>
            </a:r>
          </a:p>
        </p:txBody>
      </p:sp>
    </p:spTree>
    <p:extLst>
      <p:ext uri="{BB962C8B-B14F-4D97-AF65-F5344CB8AC3E}">
        <p14:creationId xmlns:p14="http://schemas.microsoft.com/office/powerpoint/2010/main" val="35699015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PH" dirty="0"/>
              <a:t>Objectives</a:t>
            </a: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119505" y="1840373"/>
            <a:ext cx="10512056" cy="4351338"/>
          </a:xfrm>
        </p:spPr>
        <p:txBody>
          <a:bodyPr>
            <a:normAutofit lnSpcReduction="10000"/>
          </a:bodyPr>
          <a:lstStyle/>
          <a:p>
            <a:pPr marL="0" indent="0" algn="just">
              <a:buNone/>
            </a:pPr>
            <a:r>
              <a:rPr lang="en-US" sz="3200" spc="-5" dirty="0">
                <a:effectLst/>
                <a:ea typeface="Calibri" panose="020F0502020204030204" pitchFamily="34" charset="0"/>
              </a:rPr>
              <a:t>T</a:t>
            </a:r>
            <a:r>
              <a:rPr lang="x-none" sz="3200" spc="-5" dirty="0">
                <a:effectLst/>
                <a:ea typeface="Calibri" panose="020F0502020204030204" pitchFamily="34" charset="0"/>
              </a:rPr>
              <a:t>he following objectives were pursued in this study: </a:t>
            </a:r>
            <a:endParaRPr lang="en-PH" sz="3200" spc="-5" dirty="0">
              <a:effectLst/>
              <a:ea typeface="Calibri" panose="020F0502020204030204" pitchFamily="34" charset="0"/>
            </a:endParaRPr>
          </a:p>
          <a:p>
            <a:pPr marL="0" indent="0" algn="just">
              <a:buNone/>
            </a:pPr>
            <a:endParaRPr lang="en-PH" sz="3200" spc="-5" dirty="0">
              <a:effectLst/>
              <a:ea typeface="Calibri" panose="020F0502020204030204" pitchFamily="34" charset="0"/>
            </a:endParaRPr>
          </a:p>
          <a:p>
            <a:pPr algn="just"/>
            <a:r>
              <a:rPr lang="en-US" sz="3200" dirty="0">
                <a:ea typeface="SimSun" panose="02010600030101010101" pitchFamily="2" charset="-122"/>
              </a:rPr>
              <a:t>D</a:t>
            </a:r>
            <a:r>
              <a:rPr lang="en-US" sz="3200" dirty="0">
                <a:effectLst/>
                <a:ea typeface="SimSun" panose="02010600030101010101" pitchFamily="2" charset="-122"/>
              </a:rPr>
              <a:t>etermine the water quality of Taal Lake using machine learning classification algorithm.</a:t>
            </a:r>
            <a:endParaRPr lang="en-US" sz="3200" spc="-5" dirty="0">
              <a:ea typeface="Calibri" panose="020F0502020204030204" pitchFamily="34" charset="0"/>
            </a:endParaRPr>
          </a:p>
          <a:p>
            <a:pPr algn="just"/>
            <a:r>
              <a:rPr lang="en-US" sz="3200" spc="-5" dirty="0">
                <a:ea typeface="Calibri" panose="020F0502020204030204" pitchFamily="34" charset="0"/>
              </a:rPr>
              <a:t>Identify the Water Quality Classification (WQA) of Taal Lake using Water Quality Index (WQI).</a:t>
            </a:r>
          </a:p>
          <a:p>
            <a:pPr algn="just"/>
            <a:r>
              <a:rPr lang="en-US" sz="3200" spc="-5" dirty="0">
                <a:ea typeface="Calibri" panose="020F0502020204030204" pitchFamily="34" charset="0"/>
              </a:rPr>
              <a:t>Examine the use of machine learning techniques in the development of multiclass classification models to determine the water quality of Taal Lake.</a:t>
            </a:r>
          </a:p>
          <a:p>
            <a:pPr algn="just"/>
            <a:endParaRPr lang="en-US" sz="3200" spc="-5" dirty="0">
              <a:ea typeface="Calibri" panose="020F0502020204030204" pitchFamily="34" charset="0"/>
            </a:endParaRPr>
          </a:p>
          <a:p>
            <a:pPr algn="just"/>
            <a:endParaRPr lang="en-TH" sz="3200" dirty="0"/>
          </a:p>
        </p:txBody>
      </p:sp>
    </p:spTree>
    <p:extLst>
      <p:ext uri="{BB962C8B-B14F-4D97-AF65-F5344CB8AC3E}">
        <p14:creationId xmlns:p14="http://schemas.microsoft.com/office/powerpoint/2010/main" val="10728350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838200" y="115875"/>
            <a:ext cx="10515600" cy="1325563"/>
          </a:xfrm>
        </p:spPr>
        <p:txBody>
          <a:bodyPr/>
          <a:lstStyle/>
          <a:p>
            <a:r>
              <a:rPr lang="en-PH" dirty="0"/>
              <a:t>Methods</a:t>
            </a:r>
          </a:p>
        </p:txBody>
      </p:sp>
      <p:pic>
        <p:nvPicPr>
          <p:cNvPr id="7" name="Picture 6">
            <a:extLst>
              <a:ext uri="{FF2B5EF4-FFF2-40B4-BE49-F238E27FC236}">
                <a16:creationId xmlns:a16="http://schemas.microsoft.com/office/drawing/2014/main" id="{A1478595-0739-44F5-ED92-257652A4A7A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58860" y="778656"/>
            <a:ext cx="4537140" cy="5837640"/>
          </a:xfrm>
          <a:prstGeom prst="rect">
            <a:avLst/>
          </a:prstGeom>
        </p:spPr>
      </p:pic>
      <p:sp>
        <p:nvSpPr>
          <p:cNvPr id="4" name="TextBox 3">
            <a:extLst>
              <a:ext uri="{FF2B5EF4-FFF2-40B4-BE49-F238E27FC236}">
                <a16:creationId xmlns:a16="http://schemas.microsoft.com/office/drawing/2014/main" id="{82CE9261-6C08-FDB4-B9A1-4437986A995F}"/>
              </a:ext>
            </a:extLst>
          </p:cNvPr>
          <p:cNvSpPr txBox="1"/>
          <p:nvPr/>
        </p:nvSpPr>
        <p:spPr>
          <a:xfrm>
            <a:off x="6505586" y="2429917"/>
            <a:ext cx="5290173" cy="1754326"/>
          </a:xfrm>
          <a:prstGeom prst="rect">
            <a:avLst/>
          </a:prstGeom>
          <a:noFill/>
        </p:spPr>
        <p:txBody>
          <a:bodyPr wrap="square">
            <a:spAutoFit/>
          </a:bodyPr>
          <a:lstStyle/>
          <a:p>
            <a:pPr marL="0" indent="0" algn="just">
              <a:buNone/>
            </a:pPr>
            <a:r>
              <a:rPr lang="en-US" sz="3600" dirty="0">
                <a:solidFill>
                  <a:srgbClr val="222222"/>
                </a:solidFill>
                <a:effectLst/>
                <a:latin typeface="Arial" panose="020B0604020202020204" pitchFamily="34" charset="0"/>
                <a:ea typeface="SimSun" panose="02010600030101010101" pitchFamily="2" charset="-122"/>
                <a:cs typeface="Arial" panose="020B0604020202020204" pitchFamily="34" charset="0"/>
              </a:rPr>
              <a:t>The Experimental design of a multiclass classification model</a:t>
            </a:r>
            <a:endParaRPr lang="en-TH"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73103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PH" dirty="0"/>
              <a:t>Methods</a:t>
            </a:r>
          </a:p>
        </p:txBody>
      </p:sp>
      <p:sp>
        <p:nvSpPr>
          <p:cNvPr id="6" name="TextBox 5">
            <a:extLst>
              <a:ext uri="{FF2B5EF4-FFF2-40B4-BE49-F238E27FC236}">
                <a16:creationId xmlns:a16="http://schemas.microsoft.com/office/drawing/2014/main" id="{FDB56EE7-D67C-6FDA-AC6F-A2FC6111F25A}"/>
              </a:ext>
            </a:extLst>
          </p:cNvPr>
          <p:cNvSpPr txBox="1"/>
          <p:nvPr/>
        </p:nvSpPr>
        <p:spPr>
          <a:xfrm>
            <a:off x="1601809" y="1690688"/>
            <a:ext cx="9474766" cy="1200329"/>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The four phases of the proposed methodology for Water Quality Analysis of Taal Lake Using Machine Learning Classification Algorithm.</a:t>
            </a:r>
            <a:endParaRPr lang="en-PH" sz="2400" dirty="0">
              <a:latin typeface="Arial" panose="020B0604020202020204" pitchFamily="34" charset="0"/>
              <a:cs typeface="Arial" panose="020B0604020202020204" pitchFamily="34" charset="0"/>
            </a:endParaRPr>
          </a:p>
        </p:txBody>
      </p:sp>
      <p:pic>
        <p:nvPicPr>
          <p:cNvPr id="1026" name="Diagram 10">
            <a:extLst>
              <a:ext uri="{FF2B5EF4-FFF2-40B4-BE49-F238E27FC236}">
                <a16:creationId xmlns:a16="http://schemas.microsoft.com/office/drawing/2014/main" id="{D1DD3AC3-4D03-EADA-4346-20EDD3AD6671}"/>
              </a:ext>
            </a:extLst>
          </p:cNvPr>
          <p:cNvPicPr>
            <a:picLocks noChangeArrowheads="1"/>
          </p:cNvPicPr>
          <p:nvPr/>
        </p:nvPicPr>
        <p:blipFill>
          <a:blip r:embed="rId3">
            <a:extLst>
              <a:ext uri="{28A0092B-C50C-407E-A947-70E740481C1C}">
                <a14:useLocalDpi xmlns:a14="http://schemas.microsoft.com/office/drawing/2010/main" val="0"/>
              </a:ext>
            </a:extLst>
          </a:blip>
          <a:srcRect l="-5106" t="-37660" r="-285" b="-37019"/>
          <a:stretch>
            <a:fillRect/>
          </a:stretch>
        </p:blipFill>
        <p:spPr bwMode="auto">
          <a:xfrm>
            <a:off x="1433105" y="2469622"/>
            <a:ext cx="9280516" cy="4023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2965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7409</TotalTime>
  <Words>1741</Words>
  <Application>Microsoft Office PowerPoint</Application>
  <PresentationFormat>Widescreen</PresentationFormat>
  <Paragraphs>161</Paragraphs>
  <Slides>22</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Bold</vt:lpstr>
      <vt:lpstr>Arial Narrow</vt:lpstr>
      <vt:lpstr>Calibri</vt:lpstr>
      <vt:lpstr>Wingdings</vt:lpstr>
      <vt:lpstr>Office Theme</vt:lpstr>
      <vt:lpstr>PowerPoint Presentation</vt:lpstr>
      <vt:lpstr>Contents </vt:lpstr>
      <vt:lpstr>Introduction </vt:lpstr>
      <vt:lpstr>Introduction </vt:lpstr>
      <vt:lpstr>Introduction </vt:lpstr>
      <vt:lpstr>Introduction </vt:lpstr>
      <vt:lpstr>Objectives</vt:lpstr>
      <vt:lpstr>Methods</vt:lpstr>
      <vt:lpstr>Methods</vt:lpstr>
      <vt:lpstr>Methods Phase 1 Data Collection</vt:lpstr>
      <vt:lpstr>Methods Phase 2 Data Preparation</vt:lpstr>
      <vt:lpstr>Methods Phase 3 Development of Classification Model</vt:lpstr>
      <vt:lpstr>Methods Phase 4 Model Evaluation</vt:lpstr>
      <vt:lpstr>Methods Performance Evaluation Result</vt:lpstr>
      <vt:lpstr>Results</vt:lpstr>
      <vt:lpstr>Results</vt:lpstr>
      <vt:lpstr>Results</vt:lpstr>
      <vt:lpstr>Conclusions</vt:lpstr>
      <vt:lpstr>Conclusions</vt:lpstr>
      <vt:lpstr>Recommendations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Sutasinee Jitanan</dc:creator>
  <cp:lastModifiedBy>Information Technology Department</cp:lastModifiedBy>
  <cp:revision>53</cp:revision>
  <dcterms:created xsi:type="dcterms:W3CDTF">2023-05-16T14:53:12Z</dcterms:created>
  <dcterms:modified xsi:type="dcterms:W3CDTF">2023-06-25T01:14:44Z</dcterms:modified>
</cp:coreProperties>
</file>