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22" r:id="rId3"/>
    <p:sldId id="325" r:id="rId4"/>
    <p:sldId id="324" r:id="rId5"/>
    <p:sldId id="257" r:id="rId6"/>
    <p:sldId id="321" r:id="rId7"/>
    <p:sldId id="320" r:id="rId8"/>
    <p:sldId id="319" r:id="rId9"/>
    <p:sldId id="316" r:id="rId10"/>
    <p:sldId id="315" r:id="rId11"/>
    <p:sldId id="318" r:id="rId12"/>
    <p:sldId id="326" r:id="rId13"/>
    <p:sldId id="258" r:id="rId14"/>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352F2-7D7F-411A-A7FB-AD67EE0E4089}" v="268" dt="2023-06-23T14:00:08.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p:restoredTop sz="65012" autoAdjust="0"/>
  </p:normalViewPr>
  <p:slideViewPr>
    <p:cSldViewPr snapToGrid="0">
      <p:cViewPr varScale="1">
        <p:scale>
          <a:sx n="72" d="100"/>
          <a:sy n="72" d="100"/>
        </p:scale>
        <p:origin x="222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u Quoc Dong Tran" userId="1b4ef2db-e6f6-40f9-9179-a9ed9a4382dd" providerId="ADAL" clId="{70E352F2-7D7F-411A-A7FB-AD67EE0E4089}"/>
    <pc:docChg chg="undo redo custSel addSld delSld modSld sldOrd">
      <pc:chgData name="Huu Quoc Dong Tran" userId="1b4ef2db-e6f6-40f9-9179-a9ed9a4382dd" providerId="ADAL" clId="{70E352F2-7D7F-411A-A7FB-AD67EE0E4089}" dt="2023-06-23T14:01:33.456" v="8412" actId="20577"/>
      <pc:docMkLst>
        <pc:docMk/>
      </pc:docMkLst>
      <pc:sldChg chg="modSp mod modNotesTx">
        <pc:chgData name="Huu Quoc Dong Tran" userId="1b4ef2db-e6f6-40f9-9179-a9ed9a4382dd" providerId="ADAL" clId="{70E352F2-7D7F-411A-A7FB-AD67EE0E4089}" dt="2023-06-23T08:50:12.235" v="3566" actId="20577"/>
        <pc:sldMkLst>
          <pc:docMk/>
          <pc:sldMk cId="894987608" sldId="256"/>
        </pc:sldMkLst>
        <pc:spChg chg="mod">
          <ac:chgData name="Huu Quoc Dong Tran" userId="1b4ef2db-e6f6-40f9-9179-a9ed9a4382dd" providerId="ADAL" clId="{70E352F2-7D7F-411A-A7FB-AD67EE0E4089}" dt="2023-06-12T04:23:40.010" v="1376" actId="1076"/>
          <ac:spMkLst>
            <pc:docMk/>
            <pc:sldMk cId="894987608" sldId="256"/>
            <ac:spMk id="9" creationId="{2A6D27B6-0152-4307-2D9E-0F2539E775BB}"/>
          </ac:spMkLst>
        </pc:spChg>
        <pc:spChg chg="mod">
          <ac:chgData name="Huu Quoc Dong Tran" userId="1b4ef2db-e6f6-40f9-9179-a9ed9a4382dd" providerId="ADAL" clId="{70E352F2-7D7F-411A-A7FB-AD67EE0E4089}" dt="2023-06-12T03:38:18.758" v="357" actId="1076"/>
          <ac:spMkLst>
            <pc:docMk/>
            <pc:sldMk cId="894987608" sldId="256"/>
            <ac:spMk id="10" creationId="{A17F4761-89EA-1E24-70EC-9FAEDA2BEDD1}"/>
          </ac:spMkLst>
        </pc:spChg>
        <pc:spChg chg="mod">
          <ac:chgData name="Huu Quoc Dong Tran" userId="1b4ef2db-e6f6-40f9-9179-a9ed9a4382dd" providerId="ADAL" clId="{70E352F2-7D7F-411A-A7FB-AD67EE0E4089}" dt="2023-06-23T08:46:26.023" v="3337" actId="114"/>
          <ac:spMkLst>
            <pc:docMk/>
            <pc:sldMk cId="894987608" sldId="256"/>
            <ac:spMk id="11" creationId="{69F43A58-E8D6-D49B-FDDB-E6049DB745FD}"/>
          </ac:spMkLst>
        </pc:spChg>
        <pc:spChg chg="mod">
          <ac:chgData name="Huu Quoc Dong Tran" userId="1b4ef2db-e6f6-40f9-9179-a9ed9a4382dd" providerId="ADAL" clId="{70E352F2-7D7F-411A-A7FB-AD67EE0E4089}" dt="2023-06-12T04:22:47.024" v="1368" actId="1076"/>
          <ac:spMkLst>
            <pc:docMk/>
            <pc:sldMk cId="894987608" sldId="256"/>
            <ac:spMk id="12" creationId="{8D3644EF-9C72-6F0F-1487-5457E76EF35E}"/>
          </ac:spMkLst>
        </pc:spChg>
        <pc:spChg chg="mod">
          <ac:chgData name="Huu Quoc Dong Tran" userId="1b4ef2db-e6f6-40f9-9179-a9ed9a4382dd" providerId="ADAL" clId="{70E352F2-7D7F-411A-A7FB-AD67EE0E4089}" dt="2023-06-12T04:23:33.553" v="1375" actId="1076"/>
          <ac:spMkLst>
            <pc:docMk/>
            <pc:sldMk cId="894987608" sldId="256"/>
            <ac:spMk id="13" creationId="{18A95017-1152-D2F0-D115-59C6659A5572}"/>
          </ac:spMkLst>
        </pc:spChg>
      </pc:sldChg>
      <pc:sldChg chg="addSp delSp modSp mod modNotesTx">
        <pc:chgData name="Huu Quoc Dong Tran" userId="1b4ef2db-e6f6-40f9-9179-a9ed9a4382dd" providerId="ADAL" clId="{70E352F2-7D7F-411A-A7FB-AD67EE0E4089}" dt="2023-06-23T13:47:10.037" v="7823" actId="20577"/>
        <pc:sldMkLst>
          <pc:docMk/>
          <pc:sldMk cId="1901625445" sldId="257"/>
        </pc:sldMkLst>
        <pc:spChg chg="del">
          <ac:chgData name="Huu Quoc Dong Tran" userId="1b4ef2db-e6f6-40f9-9179-a9ed9a4382dd" providerId="ADAL" clId="{70E352F2-7D7F-411A-A7FB-AD67EE0E4089}" dt="2023-06-12T03:42:55.335" v="378" actId="478"/>
          <ac:spMkLst>
            <pc:docMk/>
            <pc:sldMk cId="1901625445" sldId="257"/>
            <ac:spMk id="2" creationId="{F0BA2C7B-C5B6-70EF-33FD-48A625340D4D}"/>
          </ac:spMkLst>
        </pc:spChg>
        <pc:spChg chg="add del">
          <ac:chgData name="Huu Quoc Dong Tran" userId="1b4ef2db-e6f6-40f9-9179-a9ed9a4382dd" providerId="ADAL" clId="{70E352F2-7D7F-411A-A7FB-AD67EE0E4089}" dt="2023-06-14T09:21:18.055" v="1379" actId="478"/>
          <ac:spMkLst>
            <pc:docMk/>
            <pc:sldMk cId="1901625445" sldId="257"/>
            <ac:spMk id="3" creationId="{00CF7FBC-FE2E-AAA7-28D9-4640061D71A0}"/>
          </ac:spMkLst>
        </pc:spChg>
        <pc:spChg chg="del">
          <ac:chgData name="Huu Quoc Dong Tran" userId="1b4ef2db-e6f6-40f9-9179-a9ed9a4382dd" providerId="ADAL" clId="{70E352F2-7D7F-411A-A7FB-AD67EE0E4089}" dt="2023-06-12T03:42:56.363" v="379" actId="478"/>
          <ac:spMkLst>
            <pc:docMk/>
            <pc:sldMk cId="1901625445" sldId="257"/>
            <ac:spMk id="3" creationId="{233A1A9A-06A4-9580-06E0-CD43D3ECDFBE}"/>
          </ac:spMkLst>
        </pc:spChg>
        <pc:spChg chg="add del mod">
          <ac:chgData name="Huu Quoc Dong Tran" userId="1b4ef2db-e6f6-40f9-9179-a9ed9a4382dd" providerId="ADAL" clId="{70E352F2-7D7F-411A-A7FB-AD67EE0E4089}" dt="2023-06-15T09:36:28.727" v="3029" actId="478"/>
          <ac:spMkLst>
            <pc:docMk/>
            <pc:sldMk cId="1901625445" sldId="257"/>
            <ac:spMk id="3" creationId="{F5FAAE60-CCDC-4BB8-75E1-511A7A02633F}"/>
          </ac:spMkLst>
        </pc:spChg>
        <pc:spChg chg="add del mod">
          <ac:chgData name="Huu Quoc Dong Tran" userId="1b4ef2db-e6f6-40f9-9179-a9ed9a4382dd" providerId="ADAL" clId="{70E352F2-7D7F-411A-A7FB-AD67EE0E4089}" dt="2023-06-12T03:42:59.105" v="381"/>
          <ac:spMkLst>
            <pc:docMk/>
            <pc:sldMk cId="1901625445" sldId="257"/>
            <ac:spMk id="5" creationId="{93ED628C-06D0-DA57-D215-5655A1874F4A}"/>
          </ac:spMkLst>
        </pc:spChg>
        <pc:spChg chg="add del mod">
          <ac:chgData name="Huu Quoc Dong Tran" userId="1b4ef2db-e6f6-40f9-9179-a9ed9a4382dd" providerId="ADAL" clId="{70E352F2-7D7F-411A-A7FB-AD67EE0E4089}" dt="2023-06-15T09:36:11.965" v="3018" actId="478"/>
          <ac:spMkLst>
            <pc:docMk/>
            <pc:sldMk cId="1901625445" sldId="257"/>
            <ac:spMk id="5" creationId="{E3488254-7C50-9730-8FCC-873C821646C1}"/>
          </ac:spMkLst>
        </pc:spChg>
        <pc:spChg chg="add del mod">
          <ac:chgData name="Huu Quoc Dong Tran" userId="1b4ef2db-e6f6-40f9-9179-a9ed9a4382dd" providerId="ADAL" clId="{70E352F2-7D7F-411A-A7FB-AD67EE0E4089}" dt="2023-06-12T03:42:59.105" v="381"/>
          <ac:spMkLst>
            <pc:docMk/>
            <pc:sldMk cId="1901625445" sldId="257"/>
            <ac:spMk id="6" creationId="{2893121E-D36D-74FE-2C0D-4E2497021EC5}"/>
          </ac:spMkLst>
        </pc:spChg>
        <pc:spChg chg="add del mod">
          <ac:chgData name="Huu Quoc Dong Tran" userId="1b4ef2db-e6f6-40f9-9179-a9ed9a4382dd" providerId="ADAL" clId="{70E352F2-7D7F-411A-A7FB-AD67EE0E4089}" dt="2023-06-15T09:36:27.730" v="3027" actId="478"/>
          <ac:spMkLst>
            <pc:docMk/>
            <pc:sldMk cId="1901625445" sldId="257"/>
            <ac:spMk id="7" creationId="{2A6D3559-D576-FADA-FD11-0DD35AC77965}"/>
          </ac:spMkLst>
        </pc:spChg>
        <pc:spChg chg="add del mod">
          <ac:chgData name="Huu Quoc Dong Tran" userId="1b4ef2db-e6f6-40f9-9179-a9ed9a4382dd" providerId="ADAL" clId="{70E352F2-7D7F-411A-A7FB-AD67EE0E4089}" dt="2023-06-12T03:42:59.105" v="381"/>
          <ac:spMkLst>
            <pc:docMk/>
            <pc:sldMk cId="1901625445" sldId="257"/>
            <ac:spMk id="7" creationId="{AA9DA682-1880-C13A-34A6-4C58ADF49653}"/>
          </ac:spMkLst>
        </pc:spChg>
        <pc:spChg chg="add del mod">
          <ac:chgData name="Huu Quoc Dong Tran" userId="1b4ef2db-e6f6-40f9-9179-a9ed9a4382dd" providerId="ADAL" clId="{70E352F2-7D7F-411A-A7FB-AD67EE0E4089}" dt="2023-06-12T03:42:59.105" v="381"/>
          <ac:spMkLst>
            <pc:docMk/>
            <pc:sldMk cId="1901625445" sldId="257"/>
            <ac:spMk id="8" creationId="{4117AD57-8A0C-E685-D1FC-99A901CA1151}"/>
          </ac:spMkLst>
        </pc:spChg>
        <pc:spChg chg="add del mod">
          <ac:chgData name="Huu Quoc Dong Tran" userId="1b4ef2db-e6f6-40f9-9179-a9ed9a4382dd" providerId="ADAL" clId="{70E352F2-7D7F-411A-A7FB-AD67EE0E4089}" dt="2023-06-15T09:36:24.969" v="3022" actId="478"/>
          <ac:spMkLst>
            <pc:docMk/>
            <pc:sldMk cId="1901625445" sldId="257"/>
            <ac:spMk id="8" creationId="{A8FC9397-9A70-DDAC-8101-796EEE4D1783}"/>
          </ac:spMkLst>
        </pc:spChg>
        <pc:spChg chg="add del mod">
          <ac:chgData name="Huu Quoc Dong Tran" userId="1b4ef2db-e6f6-40f9-9179-a9ed9a4382dd" providerId="ADAL" clId="{70E352F2-7D7F-411A-A7FB-AD67EE0E4089}" dt="2023-06-12T03:42:59.105" v="381"/>
          <ac:spMkLst>
            <pc:docMk/>
            <pc:sldMk cId="1901625445" sldId="257"/>
            <ac:spMk id="9" creationId="{ABAD35E0-D5AF-9F7D-6A8F-D266333DAA1C}"/>
          </ac:spMkLst>
        </pc:spChg>
        <pc:spChg chg="add del mod">
          <ac:chgData name="Huu Quoc Dong Tran" userId="1b4ef2db-e6f6-40f9-9179-a9ed9a4382dd" providerId="ADAL" clId="{70E352F2-7D7F-411A-A7FB-AD67EE0E4089}" dt="2023-06-12T03:42:59.105" v="381"/>
          <ac:spMkLst>
            <pc:docMk/>
            <pc:sldMk cId="1901625445" sldId="257"/>
            <ac:spMk id="10" creationId="{91A554BB-1E6C-C245-8636-B53489EC5A3D}"/>
          </ac:spMkLst>
        </pc:spChg>
        <pc:spChg chg="add mod">
          <ac:chgData name="Huu Quoc Dong Tran" userId="1b4ef2db-e6f6-40f9-9179-a9ed9a4382dd" providerId="ADAL" clId="{70E352F2-7D7F-411A-A7FB-AD67EE0E4089}" dt="2023-06-15T09:36:33.895" v="3030"/>
          <ac:spMkLst>
            <pc:docMk/>
            <pc:sldMk cId="1901625445" sldId="257"/>
            <ac:spMk id="11" creationId="{EF67369B-2D1F-0C48-2862-5C1B8A251553}"/>
          </ac:spMkLst>
        </pc:spChg>
        <pc:spChg chg="add del mod">
          <ac:chgData name="Huu Quoc Dong Tran" userId="1b4ef2db-e6f6-40f9-9179-a9ed9a4382dd" providerId="ADAL" clId="{70E352F2-7D7F-411A-A7FB-AD67EE0E4089}" dt="2023-06-12T03:42:59.105" v="381"/>
          <ac:spMkLst>
            <pc:docMk/>
            <pc:sldMk cId="1901625445" sldId="257"/>
            <ac:spMk id="14" creationId="{186B83E8-2945-D375-6B42-69043A9E5542}"/>
          </ac:spMkLst>
        </pc:spChg>
        <pc:spChg chg="add mod">
          <ac:chgData name="Huu Quoc Dong Tran" userId="1b4ef2db-e6f6-40f9-9179-a9ed9a4382dd" providerId="ADAL" clId="{70E352F2-7D7F-411A-A7FB-AD67EE0E4089}" dt="2023-06-15T09:37:02.853" v="3034"/>
          <ac:spMkLst>
            <pc:docMk/>
            <pc:sldMk cId="1901625445" sldId="257"/>
            <ac:spMk id="14" creationId="{DA77707C-1708-862F-FD0F-E01C7F70B67A}"/>
          </ac:spMkLst>
        </pc:spChg>
        <pc:spChg chg="add mod">
          <ac:chgData name="Huu Quoc Dong Tran" userId="1b4ef2db-e6f6-40f9-9179-a9ed9a4382dd" providerId="ADAL" clId="{70E352F2-7D7F-411A-A7FB-AD67EE0E4089}" dt="2023-06-15T09:37:02.853" v="3034"/>
          <ac:spMkLst>
            <pc:docMk/>
            <pc:sldMk cId="1901625445" sldId="257"/>
            <ac:spMk id="15" creationId="{97138934-13A0-238B-C953-B46F97A30180}"/>
          </ac:spMkLst>
        </pc:spChg>
        <pc:spChg chg="add mod">
          <ac:chgData name="Huu Quoc Dong Tran" userId="1b4ef2db-e6f6-40f9-9179-a9ed9a4382dd" providerId="ADAL" clId="{70E352F2-7D7F-411A-A7FB-AD67EE0E4089}" dt="2023-06-15T09:37:02.853" v="3034"/>
          <ac:spMkLst>
            <pc:docMk/>
            <pc:sldMk cId="1901625445" sldId="257"/>
            <ac:spMk id="16" creationId="{9691E752-B84F-183B-FEC0-EC7A24C3C8D9}"/>
          </ac:spMkLst>
        </pc:spChg>
        <pc:spChg chg="add del mod">
          <ac:chgData name="Huu Quoc Dong Tran" userId="1b4ef2db-e6f6-40f9-9179-a9ed9a4382dd" providerId="ADAL" clId="{70E352F2-7D7F-411A-A7FB-AD67EE0E4089}" dt="2023-06-12T03:42:59.105" v="381"/>
          <ac:spMkLst>
            <pc:docMk/>
            <pc:sldMk cId="1901625445" sldId="257"/>
            <ac:spMk id="16" creationId="{B63BCA74-E2B5-5D26-51F8-C0F1AC0CCD2B}"/>
          </ac:spMkLst>
        </pc:spChg>
        <pc:spChg chg="add mod">
          <ac:chgData name="Huu Quoc Dong Tran" userId="1b4ef2db-e6f6-40f9-9179-a9ed9a4382dd" providerId="ADAL" clId="{70E352F2-7D7F-411A-A7FB-AD67EE0E4089}" dt="2023-06-15T09:37:02.853" v="3034"/>
          <ac:spMkLst>
            <pc:docMk/>
            <pc:sldMk cId="1901625445" sldId="257"/>
            <ac:spMk id="17" creationId="{86E51038-3B80-9195-864C-23AC0EA1807C}"/>
          </ac:spMkLst>
        </pc:spChg>
        <pc:spChg chg="add mod">
          <ac:chgData name="Huu Quoc Dong Tran" userId="1b4ef2db-e6f6-40f9-9179-a9ed9a4382dd" providerId="ADAL" clId="{70E352F2-7D7F-411A-A7FB-AD67EE0E4089}" dt="2023-06-15T09:37:02.853" v="3034"/>
          <ac:spMkLst>
            <pc:docMk/>
            <pc:sldMk cId="1901625445" sldId="257"/>
            <ac:spMk id="18" creationId="{F72DEE1A-3969-88BB-FF48-658777A603DC}"/>
          </ac:spMkLst>
        </pc:spChg>
        <pc:spChg chg="add del mod">
          <ac:chgData name="Huu Quoc Dong Tran" userId="1b4ef2db-e6f6-40f9-9179-a9ed9a4382dd" providerId="ADAL" clId="{70E352F2-7D7F-411A-A7FB-AD67EE0E4089}" dt="2023-06-12T03:42:59.105" v="381"/>
          <ac:spMkLst>
            <pc:docMk/>
            <pc:sldMk cId="1901625445" sldId="257"/>
            <ac:spMk id="19" creationId="{03BAA311-78EF-775E-3D22-7ADBF9CA8C1D}"/>
          </ac:spMkLst>
        </pc:spChg>
        <pc:spChg chg="add del mod">
          <ac:chgData name="Huu Quoc Dong Tran" userId="1b4ef2db-e6f6-40f9-9179-a9ed9a4382dd" providerId="ADAL" clId="{70E352F2-7D7F-411A-A7FB-AD67EE0E4089}" dt="2023-06-12T03:42:59.105" v="381"/>
          <ac:spMkLst>
            <pc:docMk/>
            <pc:sldMk cId="1901625445" sldId="257"/>
            <ac:spMk id="20" creationId="{9D9D417D-A296-E563-9386-A90B4082DEF3}"/>
          </ac:spMkLst>
        </pc:spChg>
        <pc:spChg chg="add del mod">
          <ac:chgData name="Huu Quoc Dong Tran" userId="1b4ef2db-e6f6-40f9-9179-a9ed9a4382dd" providerId="ADAL" clId="{70E352F2-7D7F-411A-A7FB-AD67EE0E4089}" dt="2023-06-12T03:42:59.105" v="381"/>
          <ac:spMkLst>
            <pc:docMk/>
            <pc:sldMk cId="1901625445" sldId="257"/>
            <ac:spMk id="21" creationId="{B09BF996-4810-A2C5-D616-A92C978A8F91}"/>
          </ac:spMkLst>
        </pc:spChg>
        <pc:spChg chg="add del mod">
          <ac:chgData name="Huu Quoc Dong Tran" userId="1b4ef2db-e6f6-40f9-9179-a9ed9a4382dd" providerId="ADAL" clId="{70E352F2-7D7F-411A-A7FB-AD67EE0E4089}" dt="2023-06-12T03:42:59.105" v="381"/>
          <ac:spMkLst>
            <pc:docMk/>
            <pc:sldMk cId="1901625445" sldId="257"/>
            <ac:spMk id="22" creationId="{7556F996-D280-137F-DA6F-C97F27B988ED}"/>
          </ac:spMkLst>
        </pc:spChg>
        <pc:spChg chg="add mod">
          <ac:chgData name="Huu Quoc Dong Tran" userId="1b4ef2db-e6f6-40f9-9179-a9ed9a4382dd" providerId="ADAL" clId="{70E352F2-7D7F-411A-A7FB-AD67EE0E4089}" dt="2023-06-15T09:37:02.853" v="3034"/>
          <ac:spMkLst>
            <pc:docMk/>
            <pc:sldMk cId="1901625445" sldId="257"/>
            <ac:spMk id="23" creationId="{0B06D02A-8FB6-4B87-BA3B-C4F2AB3DE61D}"/>
          </ac:spMkLst>
        </pc:spChg>
        <pc:spChg chg="add del mod">
          <ac:chgData name="Huu Quoc Dong Tran" userId="1b4ef2db-e6f6-40f9-9179-a9ed9a4382dd" providerId="ADAL" clId="{70E352F2-7D7F-411A-A7FB-AD67EE0E4089}" dt="2023-06-12T03:42:59.105" v="381"/>
          <ac:spMkLst>
            <pc:docMk/>
            <pc:sldMk cId="1901625445" sldId="257"/>
            <ac:spMk id="23" creationId="{E40CBA80-B9A0-11A2-FD0A-4665BFB100D3}"/>
          </ac:spMkLst>
        </pc:spChg>
        <pc:spChg chg="add del mod">
          <ac:chgData name="Huu Quoc Dong Tran" userId="1b4ef2db-e6f6-40f9-9179-a9ed9a4382dd" providerId="ADAL" clId="{70E352F2-7D7F-411A-A7FB-AD67EE0E4089}" dt="2023-06-12T03:42:59.105" v="381"/>
          <ac:spMkLst>
            <pc:docMk/>
            <pc:sldMk cId="1901625445" sldId="257"/>
            <ac:spMk id="24" creationId="{EC750939-E710-9A14-038A-7DA319225CCA}"/>
          </ac:spMkLst>
        </pc:spChg>
        <pc:spChg chg="add del mod">
          <ac:chgData name="Huu Quoc Dong Tran" userId="1b4ef2db-e6f6-40f9-9179-a9ed9a4382dd" providerId="ADAL" clId="{70E352F2-7D7F-411A-A7FB-AD67EE0E4089}" dt="2023-06-12T03:42:59.105" v="381"/>
          <ac:spMkLst>
            <pc:docMk/>
            <pc:sldMk cId="1901625445" sldId="257"/>
            <ac:spMk id="25" creationId="{A47DC158-619D-0768-BEB1-92A4615CBF6F}"/>
          </ac:spMkLst>
        </pc:spChg>
        <pc:spChg chg="add mod">
          <ac:chgData name="Huu Quoc Dong Tran" userId="1b4ef2db-e6f6-40f9-9179-a9ed9a4382dd" providerId="ADAL" clId="{70E352F2-7D7F-411A-A7FB-AD67EE0E4089}" dt="2023-06-15T09:37:02.853" v="3034"/>
          <ac:spMkLst>
            <pc:docMk/>
            <pc:sldMk cId="1901625445" sldId="257"/>
            <ac:spMk id="25" creationId="{D639A45F-75DC-32AE-80BF-40B49D42C771}"/>
          </ac:spMkLst>
        </pc:spChg>
        <pc:spChg chg="add del mod">
          <ac:chgData name="Huu Quoc Dong Tran" userId="1b4ef2db-e6f6-40f9-9179-a9ed9a4382dd" providerId="ADAL" clId="{70E352F2-7D7F-411A-A7FB-AD67EE0E4089}" dt="2023-06-12T03:42:59.105" v="381"/>
          <ac:spMkLst>
            <pc:docMk/>
            <pc:sldMk cId="1901625445" sldId="257"/>
            <ac:spMk id="26" creationId="{757A782E-A8B5-5886-1622-D81D1AF82928}"/>
          </ac:spMkLst>
        </pc:spChg>
        <pc:spChg chg="add mod">
          <ac:chgData name="Huu Quoc Dong Tran" userId="1b4ef2db-e6f6-40f9-9179-a9ed9a4382dd" providerId="ADAL" clId="{70E352F2-7D7F-411A-A7FB-AD67EE0E4089}" dt="2023-06-15T09:37:02.853" v="3034"/>
          <ac:spMkLst>
            <pc:docMk/>
            <pc:sldMk cId="1901625445" sldId="257"/>
            <ac:spMk id="28" creationId="{0168CFF8-C280-DE05-0315-E8F577BB6D38}"/>
          </ac:spMkLst>
        </pc:spChg>
        <pc:spChg chg="add mod">
          <ac:chgData name="Huu Quoc Dong Tran" userId="1b4ef2db-e6f6-40f9-9179-a9ed9a4382dd" providerId="ADAL" clId="{70E352F2-7D7F-411A-A7FB-AD67EE0E4089}" dt="2023-06-15T09:37:02.853" v="3034"/>
          <ac:spMkLst>
            <pc:docMk/>
            <pc:sldMk cId="1901625445" sldId="257"/>
            <ac:spMk id="29" creationId="{7F0221BF-51FE-E74D-44AF-7FC6831D48C6}"/>
          </ac:spMkLst>
        </pc:spChg>
        <pc:spChg chg="add mod">
          <ac:chgData name="Huu Quoc Dong Tran" userId="1b4ef2db-e6f6-40f9-9179-a9ed9a4382dd" providerId="ADAL" clId="{70E352F2-7D7F-411A-A7FB-AD67EE0E4089}" dt="2023-06-15T09:37:02.853" v="3034"/>
          <ac:spMkLst>
            <pc:docMk/>
            <pc:sldMk cId="1901625445" sldId="257"/>
            <ac:spMk id="30" creationId="{95E435C9-915D-3CF9-B3D2-144E94698627}"/>
          </ac:spMkLst>
        </pc:spChg>
        <pc:spChg chg="add del mod">
          <ac:chgData name="Huu Quoc Dong Tran" userId="1b4ef2db-e6f6-40f9-9179-a9ed9a4382dd" providerId="ADAL" clId="{70E352F2-7D7F-411A-A7FB-AD67EE0E4089}" dt="2023-06-12T03:42:59.105" v="381"/>
          <ac:spMkLst>
            <pc:docMk/>
            <pc:sldMk cId="1901625445" sldId="257"/>
            <ac:spMk id="31" creationId="{8B41D314-E938-4C2D-1FC7-3802181379A6}"/>
          </ac:spMkLst>
        </pc:spChg>
        <pc:spChg chg="add mod">
          <ac:chgData name="Huu Quoc Dong Tran" userId="1b4ef2db-e6f6-40f9-9179-a9ed9a4382dd" providerId="ADAL" clId="{70E352F2-7D7F-411A-A7FB-AD67EE0E4089}" dt="2023-06-15T09:37:02.853" v="3034"/>
          <ac:spMkLst>
            <pc:docMk/>
            <pc:sldMk cId="1901625445" sldId="257"/>
            <ac:spMk id="31" creationId="{F661712D-D18E-868D-20F6-2159B290DE96}"/>
          </ac:spMkLst>
        </pc:spChg>
        <pc:spChg chg="add mod">
          <ac:chgData name="Huu Quoc Dong Tran" userId="1b4ef2db-e6f6-40f9-9179-a9ed9a4382dd" providerId="ADAL" clId="{70E352F2-7D7F-411A-A7FB-AD67EE0E4089}" dt="2023-06-15T09:37:02.853" v="3034"/>
          <ac:spMkLst>
            <pc:docMk/>
            <pc:sldMk cId="1901625445" sldId="257"/>
            <ac:spMk id="32" creationId="{780073DC-0CB3-7DF5-565D-1B0E5300000D}"/>
          </ac:spMkLst>
        </pc:spChg>
        <pc:spChg chg="add del mod">
          <ac:chgData name="Huu Quoc Dong Tran" userId="1b4ef2db-e6f6-40f9-9179-a9ed9a4382dd" providerId="ADAL" clId="{70E352F2-7D7F-411A-A7FB-AD67EE0E4089}" dt="2023-06-12T03:42:59.105" v="381"/>
          <ac:spMkLst>
            <pc:docMk/>
            <pc:sldMk cId="1901625445" sldId="257"/>
            <ac:spMk id="33" creationId="{1D15A18C-8ABC-7F3B-E4D7-05D8B7B62CCC}"/>
          </ac:spMkLst>
        </pc:spChg>
        <pc:spChg chg="add mod">
          <ac:chgData name="Huu Quoc Dong Tran" userId="1b4ef2db-e6f6-40f9-9179-a9ed9a4382dd" providerId="ADAL" clId="{70E352F2-7D7F-411A-A7FB-AD67EE0E4089}" dt="2023-06-15T09:37:02.853" v="3034"/>
          <ac:spMkLst>
            <pc:docMk/>
            <pc:sldMk cId="1901625445" sldId="257"/>
            <ac:spMk id="33" creationId="{91DEDD70-32BB-C8C4-375B-688E63A27B63}"/>
          </ac:spMkLst>
        </pc:spChg>
        <pc:spChg chg="add mod">
          <ac:chgData name="Huu Quoc Dong Tran" userId="1b4ef2db-e6f6-40f9-9179-a9ed9a4382dd" providerId="ADAL" clId="{70E352F2-7D7F-411A-A7FB-AD67EE0E4089}" dt="2023-06-15T09:37:02.853" v="3034"/>
          <ac:spMkLst>
            <pc:docMk/>
            <pc:sldMk cId="1901625445" sldId="257"/>
            <ac:spMk id="34" creationId="{FBA67937-BAB6-6D37-CA7B-FD72902D6A1F}"/>
          </ac:spMkLst>
        </pc:spChg>
        <pc:spChg chg="add del mod">
          <ac:chgData name="Huu Quoc Dong Tran" userId="1b4ef2db-e6f6-40f9-9179-a9ed9a4382dd" providerId="ADAL" clId="{70E352F2-7D7F-411A-A7FB-AD67EE0E4089}" dt="2023-06-12T03:42:59.105" v="381"/>
          <ac:spMkLst>
            <pc:docMk/>
            <pc:sldMk cId="1901625445" sldId="257"/>
            <ac:spMk id="35" creationId="{C18837EA-274D-50F7-46B4-1E3D1A1921C7}"/>
          </ac:spMkLst>
        </pc:spChg>
        <pc:spChg chg="add mod">
          <ac:chgData name="Huu Quoc Dong Tran" userId="1b4ef2db-e6f6-40f9-9179-a9ed9a4382dd" providerId="ADAL" clId="{70E352F2-7D7F-411A-A7FB-AD67EE0E4089}" dt="2023-06-15T09:37:02.853" v="3034"/>
          <ac:spMkLst>
            <pc:docMk/>
            <pc:sldMk cId="1901625445" sldId="257"/>
            <ac:spMk id="39" creationId="{0A7DDFE0-D01D-D94E-ADC6-21F7DAE1B9BB}"/>
          </ac:spMkLst>
        </pc:spChg>
        <pc:spChg chg="add mod">
          <ac:chgData name="Huu Quoc Dong Tran" userId="1b4ef2db-e6f6-40f9-9179-a9ed9a4382dd" providerId="ADAL" clId="{70E352F2-7D7F-411A-A7FB-AD67EE0E4089}" dt="2023-06-15T09:37:02.853" v="3034"/>
          <ac:spMkLst>
            <pc:docMk/>
            <pc:sldMk cId="1901625445" sldId="257"/>
            <ac:spMk id="41" creationId="{98B83303-E18B-BDB7-6603-1FE2BA3E10D1}"/>
          </ac:spMkLst>
        </pc:spChg>
        <pc:graphicFrameChg chg="add del mod">
          <ac:chgData name="Huu Quoc Dong Tran" userId="1b4ef2db-e6f6-40f9-9179-a9ed9a4382dd" providerId="ADAL" clId="{70E352F2-7D7F-411A-A7FB-AD67EE0E4089}" dt="2023-06-12T03:42:59.105" v="381"/>
          <ac:graphicFrameMkLst>
            <pc:docMk/>
            <pc:sldMk cId="1901625445" sldId="257"/>
            <ac:graphicFrameMk id="11" creationId="{50708952-C711-4108-2286-2E9B34C1CF42}"/>
          </ac:graphicFrameMkLst>
        </pc:graphicFrameChg>
        <pc:graphicFrameChg chg="add del mod">
          <ac:chgData name="Huu Quoc Dong Tran" userId="1b4ef2db-e6f6-40f9-9179-a9ed9a4382dd" providerId="ADAL" clId="{70E352F2-7D7F-411A-A7FB-AD67EE0E4089}" dt="2023-06-12T03:42:59.105" v="381"/>
          <ac:graphicFrameMkLst>
            <pc:docMk/>
            <pc:sldMk cId="1901625445" sldId="257"/>
            <ac:graphicFrameMk id="12" creationId="{8D304DD3-08DF-E3BD-BFC6-B7CA8ABBBAAE}"/>
          </ac:graphicFrameMkLst>
        </pc:graphicFrameChg>
        <pc:graphicFrameChg chg="add del mod">
          <ac:chgData name="Huu Quoc Dong Tran" userId="1b4ef2db-e6f6-40f9-9179-a9ed9a4382dd" providerId="ADAL" clId="{70E352F2-7D7F-411A-A7FB-AD67EE0E4089}" dt="2023-06-12T03:42:59.105" v="381"/>
          <ac:graphicFrameMkLst>
            <pc:docMk/>
            <pc:sldMk cId="1901625445" sldId="257"/>
            <ac:graphicFrameMk id="13" creationId="{B572DEA6-0A61-609B-655A-5EE5DAC5DF82}"/>
          </ac:graphicFrameMkLst>
        </pc:graphicFrameChg>
        <pc:graphicFrameChg chg="add del mod">
          <ac:chgData name="Huu Quoc Dong Tran" userId="1b4ef2db-e6f6-40f9-9179-a9ed9a4382dd" providerId="ADAL" clId="{70E352F2-7D7F-411A-A7FB-AD67EE0E4089}" dt="2023-06-12T03:42:59.105" v="381"/>
          <ac:graphicFrameMkLst>
            <pc:docMk/>
            <pc:sldMk cId="1901625445" sldId="257"/>
            <ac:graphicFrameMk id="15" creationId="{B17A6EBC-7C5F-A6F6-B5D0-61E403391D8B}"/>
          </ac:graphicFrameMkLst>
        </pc:graphicFrameChg>
        <pc:graphicFrameChg chg="add del mod">
          <ac:chgData name="Huu Quoc Dong Tran" userId="1b4ef2db-e6f6-40f9-9179-a9ed9a4382dd" providerId="ADAL" clId="{70E352F2-7D7F-411A-A7FB-AD67EE0E4089}" dt="2023-06-12T03:42:59.105" v="381"/>
          <ac:graphicFrameMkLst>
            <pc:docMk/>
            <pc:sldMk cId="1901625445" sldId="257"/>
            <ac:graphicFrameMk id="17" creationId="{29922BCC-BE62-8621-CC62-04102BA8F26C}"/>
          </ac:graphicFrameMkLst>
        </pc:graphicFrameChg>
        <pc:graphicFrameChg chg="add del mod">
          <ac:chgData name="Huu Quoc Dong Tran" userId="1b4ef2db-e6f6-40f9-9179-a9ed9a4382dd" providerId="ADAL" clId="{70E352F2-7D7F-411A-A7FB-AD67EE0E4089}" dt="2023-06-12T03:42:59.105" v="381"/>
          <ac:graphicFrameMkLst>
            <pc:docMk/>
            <pc:sldMk cId="1901625445" sldId="257"/>
            <ac:graphicFrameMk id="18" creationId="{DB0C0678-5723-0818-3EBF-61F5D7589635}"/>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19" creationId="{5B906D4E-405E-5C8D-77FD-434CEE73DCB2}"/>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20" creationId="{9F8AB9FB-FF5C-D00C-8CC2-8D0BA714A896}"/>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21" creationId="{AF19805B-7DBB-8F47-9872-AD55732C8FC8}"/>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22" creationId="{F9EA5297-783D-F188-AD2C-1206DA19C465}"/>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24" creationId="{AA565F34-8BC3-7034-989D-05E8611E497A}"/>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26" creationId="{2C51D481-4768-7E64-0055-EE25A88D3F5A}"/>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27" creationId="{617A74D4-3D3F-0C44-B618-C9AD5B5F220B}"/>
          </ac:graphicFrameMkLst>
        </pc:graphicFrameChg>
        <pc:graphicFrameChg chg="add del mod">
          <ac:chgData name="Huu Quoc Dong Tran" userId="1b4ef2db-e6f6-40f9-9179-a9ed9a4382dd" providerId="ADAL" clId="{70E352F2-7D7F-411A-A7FB-AD67EE0E4089}" dt="2023-06-12T03:42:59.105" v="381"/>
          <ac:graphicFrameMkLst>
            <pc:docMk/>
            <pc:sldMk cId="1901625445" sldId="257"/>
            <ac:graphicFrameMk id="32" creationId="{49325FFB-468C-7269-B911-15BAFDFB0537}"/>
          </ac:graphicFrameMkLst>
        </pc:graphicFrameChg>
        <pc:graphicFrameChg chg="add del mod">
          <ac:chgData name="Huu Quoc Dong Tran" userId="1b4ef2db-e6f6-40f9-9179-a9ed9a4382dd" providerId="ADAL" clId="{70E352F2-7D7F-411A-A7FB-AD67EE0E4089}" dt="2023-06-12T03:42:59.105" v="381"/>
          <ac:graphicFrameMkLst>
            <pc:docMk/>
            <pc:sldMk cId="1901625445" sldId="257"/>
            <ac:graphicFrameMk id="34" creationId="{EAC07394-8782-0863-1E5F-98050FF6FE9C}"/>
          </ac:graphicFrameMkLst>
        </pc:graphicFrameChg>
        <pc:graphicFrameChg chg="add del mod">
          <ac:chgData name="Huu Quoc Dong Tran" userId="1b4ef2db-e6f6-40f9-9179-a9ed9a4382dd" providerId="ADAL" clId="{70E352F2-7D7F-411A-A7FB-AD67EE0E4089}" dt="2023-06-12T03:43:07.121" v="384"/>
          <ac:graphicFrameMkLst>
            <pc:docMk/>
            <pc:sldMk cId="1901625445" sldId="257"/>
            <ac:graphicFrameMk id="37" creationId="{F459A0D6-7E54-121A-A968-BCA7128DA4A8}"/>
          </ac:graphicFrameMkLst>
        </pc:graphicFrameChg>
        <pc:graphicFrameChg chg="add mod">
          <ac:chgData name="Huu Quoc Dong Tran" userId="1b4ef2db-e6f6-40f9-9179-a9ed9a4382dd" providerId="ADAL" clId="{70E352F2-7D7F-411A-A7FB-AD67EE0E4089}" dt="2023-06-15T09:37:02.853" v="3034"/>
          <ac:graphicFrameMkLst>
            <pc:docMk/>
            <pc:sldMk cId="1901625445" sldId="257"/>
            <ac:graphicFrameMk id="40" creationId="{F0590586-1D20-FD38-1345-87CF3B4F25E9}"/>
          </ac:graphicFrameMkLst>
        </pc:graphicFrameChg>
        <pc:picChg chg="add del mod">
          <ac:chgData name="Huu Quoc Dong Tran" userId="1b4ef2db-e6f6-40f9-9179-a9ed9a4382dd" providerId="ADAL" clId="{70E352F2-7D7F-411A-A7FB-AD67EE0E4089}" dt="2023-06-15T09:33:24.679" v="2982"/>
          <ac:picMkLst>
            <pc:docMk/>
            <pc:sldMk cId="1901625445" sldId="257"/>
            <ac:picMk id="2" creationId="{16EE4F0C-D493-065D-7F48-BB87D18EE705}"/>
          </ac:picMkLst>
        </pc:picChg>
        <pc:picChg chg="add del mod">
          <ac:chgData name="Huu Quoc Dong Tran" userId="1b4ef2db-e6f6-40f9-9179-a9ed9a4382dd" providerId="ADAL" clId="{70E352F2-7D7F-411A-A7FB-AD67EE0E4089}" dt="2023-06-12T03:42:59.105" v="381"/>
          <ac:picMkLst>
            <pc:docMk/>
            <pc:sldMk cId="1901625445" sldId="257"/>
            <ac:picMk id="4" creationId="{1F1C30A5-28F3-B44D-463B-8CA551AB4806}"/>
          </ac:picMkLst>
        </pc:picChg>
        <pc:picChg chg="add del mod">
          <ac:chgData name="Huu Quoc Dong Tran" userId="1b4ef2db-e6f6-40f9-9179-a9ed9a4382dd" providerId="ADAL" clId="{70E352F2-7D7F-411A-A7FB-AD67EE0E4089}" dt="2023-06-15T09:36:10.805" v="3017" actId="478"/>
          <ac:picMkLst>
            <pc:docMk/>
            <pc:sldMk cId="1901625445" sldId="257"/>
            <ac:picMk id="4" creationId="{BE0268B2-1B53-52C6-E72D-5520B1CD0E91}"/>
          </ac:picMkLst>
        </pc:picChg>
        <pc:picChg chg="add del mod">
          <ac:chgData name="Huu Quoc Dong Tran" userId="1b4ef2db-e6f6-40f9-9179-a9ed9a4382dd" providerId="ADAL" clId="{70E352F2-7D7F-411A-A7FB-AD67EE0E4089}" dt="2023-06-15T09:36:25.853" v="3024" actId="478"/>
          <ac:picMkLst>
            <pc:docMk/>
            <pc:sldMk cId="1901625445" sldId="257"/>
            <ac:picMk id="6" creationId="{F8A530B3-C61D-5AE1-7AF0-33118EE989D1}"/>
          </ac:picMkLst>
        </pc:picChg>
        <pc:picChg chg="add del mod">
          <ac:chgData name="Huu Quoc Dong Tran" userId="1b4ef2db-e6f6-40f9-9179-a9ed9a4382dd" providerId="ADAL" clId="{70E352F2-7D7F-411A-A7FB-AD67EE0E4089}" dt="2023-06-15T09:36:25.390" v="3023" actId="478"/>
          <ac:picMkLst>
            <pc:docMk/>
            <pc:sldMk cId="1901625445" sldId="257"/>
            <ac:picMk id="9" creationId="{1D7A4B02-62B1-336A-7DCA-937C097E3CCF}"/>
          </ac:picMkLst>
        </pc:picChg>
        <pc:picChg chg="add del mod">
          <ac:chgData name="Huu Quoc Dong Tran" userId="1b4ef2db-e6f6-40f9-9179-a9ed9a4382dd" providerId="ADAL" clId="{70E352F2-7D7F-411A-A7FB-AD67EE0E4089}" dt="2023-06-15T09:36:26.225" v="3025" actId="478"/>
          <ac:picMkLst>
            <pc:docMk/>
            <pc:sldMk cId="1901625445" sldId="257"/>
            <ac:picMk id="10" creationId="{D78E815A-BF94-1C66-F620-70E837A03419}"/>
          </ac:picMkLst>
        </pc:picChg>
        <pc:picChg chg="add del mod">
          <ac:chgData name="Huu Quoc Dong Tran" userId="1b4ef2db-e6f6-40f9-9179-a9ed9a4382dd" providerId="ADAL" clId="{70E352F2-7D7F-411A-A7FB-AD67EE0E4089}" dt="2023-06-15T09:36:45.445" v="3033" actId="478"/>
          <ac:picMkLst>
            <pc:docMk/>
            <pc:sldMk cId="1901625445" sldId="257"/>
            <ac:picMk id="12" creationId="{25C2D2AE-201D-2718-D6D1-0F29984EF0E4}"/>
          </ac:picMkLst>
        </pc:picChg>
        <pc:picChg chg="add mod">
          <ac:chgData name="Huu Quoc Dong Tran" userId="1b4ef2db-e6f6-40f9-9179-a9ed9a4382dd" providerId="ADAL" clId="{70E352F2-7D7F-411A-A7FB-AD67EE0E4089}" dt="2023-06-15T09:37:02.853" v="3034"/>
          <ac:picMkLst>
            <pc:docMk/>
            <pc:sldMk cId="1901625445" sldId="257"/>
            <ac:picMk id="13" creationId="{0695261B-218A-B9F6-7C95-3C790807830A}"/>
          </ac:picMkLst>
        </pc:picChg>
        <pc:cxnChg chg="add del mod">
          <ac:chgData name="Huu Quoc Dong Tran" userId="1b4ef2db-e6f6-40f9-9179-a9ed9a4382dd" providerId="ADAL" clId="{70E352F2-7D7F-411A-A7FB-AD67EE0E4089}" dt="2023-06-12T03:42:59.105" v="381"/>
          <ac:cxnSpMkLst>
            <pc:docMk/>
            <pc:sldMk cId="1901625445" sldId="257"/>
            <ac:cxnSpMk id="27" creationId="{6C8D4EE9-FF95-5018-FD95-A75CBA1CE745}"/>
          </ac:cxnSpMkLst>
        </pc:cxnChg>
        <pc:cxnChg chg="add del mod">
          <ac:chgData name="Huu Quoc Dong Tran" userId="1b4ef2db-e6f6-40f9-9179-a9ed9a4382dd" providerId="ADAL" clId="{70E352F2-7D7F-411A-A7FB-AD67EE0E4089}" dt="2023-06-12T03:42:59.105" v="381"/>
          <ac:cxnSpMkLst>
            <pc:docMk/>
            <pc:sldMk cId="1901625445" sldId="257"/>
            <ac:cxnSpMk id="28" creationId="{671E48E0-153E-334E-49F1-959DE21C0F93}"/>
          </ac:cxnSpMkLst>
        </pc:cxnChg>
        <pc:cxnChg chg="add del mod">
          <ac:chgData name="Huu Quoc Dong Tran" userId="1b4ef2db-e6f6-40f9-9179-a9ed9a4382dd" providerId="ADAL" clId="{70E352F2-7D7F-411A-A7FB-AD67EE0E4089}" dt="2023-06-12T03:42:59.105" v="381"/>
          <ac:cxnSpMkLst>
            <pc:docMk/>
            <pc:sldMk cId="1901625445" sldId="257"/>
            <ac:cxnSpMk id="29" creationId="{4DCEB23E-3720-4076-2A20-9E76B2D68993}"/>
          </ac:cxnSpMkLst>
        </pc:cxnChg>
        <pc:cxnChg chg="add del mod">
          <ac:chgData name="Huu Quoc Dong Tran" userId="1b4ef2db-e6f6-40f9-9179-a9ed9a4382dd" providerId="ADAL" clId="{70E352F2-7D7F-411A-A7FB-AD67EE0E4089}" dt="2023-06-12T03:42:59.105" v="381"/>
          <ac:cxnSpMkLst>
            <pc:docMk/>
            <pc:sldMk cId="1901625445" sldId="257"/>
            <ac:cxnSpMk id="30" creationId="{A0712657-08C4-8E46-31B7-6C511A8DB467}"/>
          </ac:cxnSpMkLst>
        </pc:cxnChg>
        <pc:cxnChg chg="add mod">
          <ac:chgData name="Huu Quoc Dong Tran" userId="1b4ef2db-e6f6-40f9-9179-a9ed9a4382dd" providerId="ADAL" clId="{70E352F2-7D7F-411A-A7FB-AD67EE0E4089}" dt="2023-06-15T09:37:02.853" v="3034"/>
          <ac:cxnSpMkLst>
            <pc:docMk/>
            <pc:sldMk cId="1901625445" sldId="257"/>
            <ac:cxnSpMk id="35" creationId="{47CDCEDD-95D9-B851-D859-D2B7B41A5699}"/>
          </ac:cxnSpMkLst>
        </pc:cxnChg>
        <pc:cxnChg chg="add del mod">
          <ac:chgData name="Huu Quoc Dong Tran" userId="1b4ef2db-e6f6-40f9-9179-a9ed9a4382dd" providerId="ADAL" clId="{70E352F2-7D7F-411A-A7FB-AD67EE0E4089}" dt="2023-06-12T03:42:59.105" v="381"/>
          <ac:cxnSpMkLst>
            <pc:docMk/>
            <pc:sldMk cId="1901625445" sldId="257"/>
            <ac:cxnSpMk id="36" creationId="{409A14C6-92DC-62E0-9BF2-B659A6739F29}"/>
          </ac:cxnSpMkLst>
        </pc:cxnChg>
        <pc:cxnChg chg="add mod">
          <ac:chgData name="Huu Quoc Dong Tran" userId="1b4ef2db-e6f6-40f9-9179-a9ed9a4382dd" providerId="ADAL" clId="{70E352F2-7D7F-411A-A7FB-AD67EE0E4089}" dt="2023-06-15T09:37:02.853" v="3034"/>
          <ac:cxnSpMkLst>
            <pc:docMk/>
            <pc:sldMk cId="1901625445" sldId="257"/>
            <ac:cxnSpMk id="36" creationId="{D7833B72-F7CF-219E-A807-C704CED661AA}"/>
          </ac:cxnSpMkLst>
        </pc:cxnChg>
        <pc:cxnChg chg="add mod">
          <ac:chgData name="Huu Quoc Dong Tran" userId="1b4ef2db-e6f6-40f9-9179-a9ed9a4382dd" providerId="ADAL" clId="{70E352F2-7D7F-411A-A7FB-AD67EE0E4089}" dt="2023-06-15T09:37:02.853" v="3034"/>
          <ac:cxnSpMkLst>
            <pc:docMk/>
            <pc:sldMk cId="1901625445" sldId="257"/>
            <ac:cxnSpMk id="37" creationId="{0FDFA87A-E82C-9057-73AC-B39D4CE806B7}"/>
          </ac:cxnSpMkLst>
        </pc:cxnChg>
        <pc:cxnChg chg="add mod">
          <ac:chgData name="Huu Quoc Dong Tran" userId="1b4ef2db-e6f6-40f9-9179-a9ed9a4382dd" providerId="ADAL" clId="{70E352F2-7D7F-411A-A7FB-AD67EE0E4089}" dt="2023-06-15T09:37:02.853" v="3034"/>
          <ac:cxnSpMkLst>
            <pc:docMk/>
            <pc:sldMk cId="1901625445" sldId="257"/>
            <ac:cxnSpMk id="38" creationId="{42C66B3F-E26C-E7CC-A84E-C49D5DF0770B}"/>
          </ac:cxnSpMkLst>
        </pc:cxnChg>
      </pc:sldChg>
      <pc:sldChg chg="addSp delSp modSp add del mod ord">
        <pc:chgData name="Huu Quoc Dong Tran" userId="1b4ef2db-e6f6-40f9-9179-a9ed9a4382dd" providerId="ADAL" clId="{70E352F2-7D7F-411A-A7FB-AD67EE0E4089}" dt="2023-06-15T09:38:08.189" v="3058" actId="47"/>
        <pc:sldMkLst>
          <pc:docMk/>
          <pc:sldMk cId="761417978" sldId="266"/>
        </pc:sldMkLst>
        <pc:spChg chg="mod">
          <ac:chgData name="Huu Quoc Dong Tran" userId="1b4ef2db-e6f6-40f9-9179-a9ed9a4382dd" providerId="ADAL" clId="{70E352F2-7D7F-411A-A7FB-AD67EE0E4089}" dt="2023-06-15T09:31:23.356" v="2962" actId="20577"/>
          <ac:spMkLst>
            <pc:docMk/>
            <pc:sldMk cId="761417978" sldId="266"/>
            <ac:spMk id="4" creationId="{D7691AFA-3D5C-9061-1F64-1F62EDCA2B79}"/>
          </ac:spMkLst>
        </pc:spChg>
        <pc:spChg chg="add del mod">
          <ac:chgData name="Huu Quoc Dong Tran" userId="1b4ef2db-e6f6-40f9-9179-a9ed9a4382dd" providerId="ADAL" clId="{70E352F2-7D7F-411A-A7FB-AD67EE0E4089}" dt="2023-06-15T09:21:22.423" v="2049" actId="478"/>
          <ac:spMkLst>
            <pc:docMk/>
            <pc:sldMk cId="761417978" sldId="266"/>
            <ac:spMk id="5" creationId="{EF1ED348-D9BD-F98B-06C0-03687A45F5B8}"/>
          </ac:spMkLst>
        </pc:spChg>
        <pc:spChg chg="add del mod">
          <ac:chgData name="Huu Quoc Dong Tran" userId="1b4ef2db-e6f6-40f9-9179-a9ed9a4382dd" providerId="ADAL" clId="{70E352F2-7D7F-411A-A7FB-AD67EE0E4089}" dt="2023-06-15T09:21:26.251" v="2051" actId="478"/>
          <ac:spMkLst>
            <pc:docMk/>
            <pc:sldMk cId="761417978" sldId="266"/>
            <ac:spMk id="7" creationId="{DE3AFD0D-CCF5-A932-50D5-06C7D43D9FC1}"/>
          </ac:spMkLst>
        </pc:spChg>
        <pc:spChg chg="add mod">
          <ac:chgData name="Huu Quoc Dong Tran" userId="1b4ef2db-e6f6-40f9-9179-a9ed9a4382dd" providerId="ADAL" clId="{70E352F2-7D7F-411A-A7FB-AD67EE0E4089}" dt="2023-06-15T09:21:30.783" v="2052"/>
          <ac:spMkLst>
            <pc:docMk/>
            <pc:sldMk cId="761417978" sldId="266"/>
            <ac:spMk id="8" creationId="{3ED2E15F-E41E-96B6-450D-310B4A644112}"/>
          </ac:spMkLst>
        </pc:spChg>
        <pc:spChg chg="del">
          <ac:chgData name="Huu Quoc Dong Tran" userId="1b4ef2db-e6f6-40f9-9179-a9ed9a4382dd" providerId="ADAL" clId="{70E352F2-7D7F-411A-A7FB-AD67EE0E4089}" dt="2023-06-15T09:21:24.059" v="2050" actId="478"/>
          <ac:spMkLst>
            <pc:docMk/>
            <pc:sldMk cId="761417978" sldId="266"/>
            <ac:spMk id="9" creationId="{8C87E463-8B9C-ABA0-9511-B1D462CC9C79}"/>
          </ac:spMkLst>
        </pc:spChg>
        <pc:spChg chg="del">
          <ac:chgData name="Huu Quoc Dong Tran" userId="1b4ef2db-e6f6-40f9-9179-a9ed9a4382dd" providerId="ADAL" clId="{70E352F2-7D7F-411A-A7FB-AD67EE0E4089}" dt="2023-06-15T09:21:21.244" v="2048" actId="478"/>
          <ac:spMkLst>
            <pc:docMk/>
            <pc:sldMk cId="761417978" sldId="266"/>
            <ac:spMk id="13" creationId="{AD656A84-4AAA-8666-AC2D-082EFDBF895A}"/>
          </ac:spMkLst>
        </pc:spChg>
        <pc:spChg chg="del">
          <ac:chgData name="Huu Quoc Dong Tran" userId="1b4ef2db-e6f6-40f9-9179-a9ed9a4382dd" providerId="ADAL" clId="{70E352F2-7D7F-411A-A7FB-AD67EE0E4089}" dt="2023-06-15T09:21:20.639" v="2047" actId="478"/>
          <ac:spMkLst>
            <pc:docMk/>
            <pc:sldMk cId="761417978" sldId="266"/>
            <ac:spMk id="14" creationId="{6C09679C-2880-B33B-2C5E-23BA0F30CA92}"/>
          </ac:spMkLst>
        </pc:spChg>
        <pc:spChg chg="del">
          <ac:chgData name="Huu Quoc Dong Tran" userId="1b4ef2db-e6f6-40f9-9179-a9ed9a4382dd" providerId="ADAL" clId="{70E352F2-7D7F-411A-A7FB-AD67EE0E4089}" dt="2023-06-15T09:34:58.353" v="3015" actId="478"/>
          <ac:spMkLst>
            <pc:docMk/>
            <pc:sldMk cId="761417978" sldId="266"/>
            <ac:spMk id="126" creationId="{00000000-0000-0000-0000-000000000000}"/>
          </ac:spMkLst>
        </pc:spChg>
        <pc:picChg chg="add del">
          <ac:chgData name="Huu Quoc Dong Tran" userId="1b4ef2db-e6f6-40f9-9179-a9ed9a4382dd" providerId="ADAL" clId="{70E352F2-7D7F-411A-A7FB-AD67EE0E4089}" dt="2023-06-15T09:27:40.884" v="2722" actId="478"/>
          <ac:picMkLst>
            <pc:docMk/>
            <pc:sldMk cId="761417978" sldId="266"/>
            <ac:picMk id="2" creationId="{D17C28CA-2752-0725-AFCD-EBDC5BE98CA4}"/>
          </ac:picMkLst>
        </pc:picChg>
        <pc:picChg chg="del">
          <ac:chgData name="Huu Quoc Dong Tran" userId="1b4ef2db-e6f6-40f9-9179-a9ed9a4382dd" providerId="ADAL" clId="{70E352F2-7D7F-411A-A7FB-AD67EE0E4089}" dt="2023-06-15T09:26:41.361" v="2693" actId="478"/>
          <ac:picMkLst>
            <pc:docMk/>
            <pc:sldMk cId="761417978" sldId="266"/>
            <ac:picMk id="2050" creationId="{1D0299AF-0B9B-7626-5BC3-E24A1CF53BFA}"/>
          </ac:picMkLst>
        </pc:picChg>
      </pc:sldChg>
      <pc:sldChg chg="addSp delSp modSp add del mod ord">
        <pc:chgData name="Huu Quoc Dong Tran" userId="1b4ef2db-e6f6-40f9-9179-a9ed9a4382dd" providerId="ADAL" clId="{70E352F2-7D7F-411A-A7FB-AD67EE0E4089}" dt="2023-06-15T09:37:16.033" v="3035" actId="47"/>
        <pc:sldMkLst>
          <pc:docMk/>
          <pc:sldMk cId="4023640928" sldId="275"/>
        </pc:sldMkLst>
        <pc:spChg chg="mod">
          <ac:chgData name="Huu Quoc Dong Tran" userId="1b4ef2db-e6f6-40f9-9179-a9ed9a4382dd" providerId="ADAL" clId="{70E352F2-7D7F-411A-A7FB-AD67EE0E4089}" dt="2023-06-12T03:44:50.310" v="487" actId="403"/>
          <ac:spMkLst>
            <pc:docMk/>
            <pc:sldMk cId="4023640928" sldId="275"/>
            <ac:spMk id="6" creationId="{76E13784-562F-4866-3535-E462EED9ED4A}"/>
          </ac:spMkLst>
        </pc:spChg>
        <pc:spChg chg="mod">
          <ac:chgData name="Huu Quoc Dong Tran" userId="1b4ef2db-e6f6-40f9-9179-a9ed9a4382dd" providerId="ADAL" clId="{70E352F2-7D7F-411A-A7FB-AD67EE0E4089}" dt="2023-06-12T03:44:51.753" v="488" actId="403"/>
          <ac:spMkLst>
            <pc:docMk/>
            <pc:sldMk cId="4023640928" sldId="275"/>
            <ac:spMk id="7" creationId="{FCF16E25-D662-8E77-7535-B9A341CFF6D5}"/>
          </ac:spMkLst>
        </pc:spChg>
        <pc:spChg chg="add del mod">
          <ac:chgData name="Huu Quoc Dong Tran" userId="1b4ef2db-e6f6-40f9-9179-a9ed9a4382dd" providerId="ADAL" clId="{70E352F2-7D7F-411A-A7FB-AD67EE0E4089}" dt="2023-06-12T03:43:14.626" v="388" actId="478"/>
          <ac:spMkLst>
            <pc:docMk/>
            <pc:sldMk cId="4023640928" sldId="275"/>
            <ac:spMk id="8" creationId="{8E6AF0BF-3ACD-D702-D224-AEB4625FF908}"/>
          </ac:spMkLst>
        </pc:spChg>
        <pc:spChg chg="mod">
          <ac:chgData name="Huu Quoc Dong Tran" userId="1b4ef2db-e6f6-40f9-9179-a9ed9a4382dd" providerId="ADAL" clId="{70E352F2-7D7F-411A-A7FB-AD67EE0E4089}" dt="2023-06-12T03:59:29.451" v="1034" actId="1076"/>
          <ac:spMkLst>
            <pc:docMk/>
            <pc:sldMk cId="4023640928" sldId="275"/>
            <ac:spMk id="9" creationId="{8C87E463-8B9C-ABA0-9511-B1D462CC9C79}"/>
          </ac:spMkLst>
        </pc:spChg>
        <pc:spChg chg="del">
          <ac:chgData name="Huu Quoc Dong Tran" userId="1b4ef2db-e6f6-40f9-9179-a9ed9a4382dd" providerId="ADAL" clId="{70E352F2-7D7F-411A-A7FB-AD67EE0E4089}" dt="2023-06-12T03:43:13.179" v="387" actId="478"/>
          <ac:spMkLst>
            <pc:docMk/>
            <pc:sldMk cId="4023640928" sldId="275"/>
            <ac:spMk id="11" creationId="{CDC6B4E1-0A81-E934-5EA6-9089B4A4F79A}"/>
          </ac:spMkLst>
        </pc:spChg>
        <pc:spChg chg="mod">
          <ac:chgData name="Huu Quoc Dong Tran" userId="1b4ef2db-e6f6-40f9-9179-a9ed9a4382dd" providerId="ADAL" clId="{70E352F2-7D7F-411A-A7FB-AD67EE0E4089}" dt="2023-06-12T03:44:50.310" v="487" actId="403"/>
          <ac:spMkLst>
            <pc:docMk/>
            <pc:sldMk cId="4023640928" sldId="275"/>
            <ac:spMk id="13" creationId="{3278549A-69A7-C436-7F94-6B98998D6CA5}"/>
          </ac:spMkLst>
        </pc:spChg>
        <pc:spChg chg="del">
          <ac:chgData name="Huu Quoc Dong Tran" userId="1b4ef2db-e6f6-40f9-9179-a9ed9a4382dd" providerId="ADAL" clId="{70E352F2-7D7F-411A-A7FB-AD67EE0E4089}" dt="2023-06-12T03:43:12.435" v="386" actId="478"/>
          <ac:spMkLst>
            <pc:docMk/>
            <pc:sldMk cId="4023640928" sldId="275"/>
            <ac:spMk id="15" creationId="{4351F25B-43D2-43B6-1185-777D96868C78}"/>
          </ac:spMkLst>
        </pc:spChg>
        <pc:spChg chg="mod">
          <ac:chgData name="Huu Quoc Dong Tran" userId="1b4ef2db-e6f6-40f9-9179-a9ed9a4382dd" providerId="ADAL" clId="{70E352F2-7D7F-411A-A7FB-AD67EE0E4089}" dt="2023-06-12T03:44:51.753" v="488" actId="403"/>
          <ac:spMkLst>
            <pc:docMk/>
            <pc:sldMk cId="4023640928" sldId="275"/>
            <ac:spMk id="16" creationId="{9D49778D-FBE0-D088-EE98-275F28132152}"/>
          </ac:spMkLst>
        </pc:spChg>
        <pc:spChg chg="mod">
          <ac:chgData name="Huu Quoc Dong Tran" userId="1b4ef2db-e6f6-40f9-9179-a9ed9a4382dd" providerId="ADAL" clId="{70E352F2-7D7F-411A-A7FB-AD67EE0E4089}" dt="2023-06-12T03:44:51.753" v="488" actId="403"/>
          <ac:spMkLst>
            <pc:docMk/>
            <pc:sldMk cId="4023640928" sldId="275"/>
            <ac:spMk id="24" creationId="{7098CC7F-DB5D-B208-61D6-7085FE68DFCF}"/>
          </ac:spMkLst>
        </pc:spChg>
        <pc:spChg chg="mod">
          <ac:chgData name="Huu Quoc Dong Tran" userId="1b4ef2db-e6f6-40f9-9179-a9ed9a4382dd" providerId="ADAL" clId="{70E352F2-7D7F-411A-A7FB-AD67EE0E4089}" dt="2023-06-12T04:03:31.588" v="1179" actId="1036"/>
          <ac:spMkLst>
            <pc:docMk/>
            <pc:sldMk cId="4023640928" sldId="275"/>
            <ac:spMk id="25" creationId="{491082C6-986C-3E62-AD68-5530A53725F9}"/>
          </ac:spMkLst>
        </pc:spChg>
        <pc:spChg chg="del mod">
          <ac:chgData name="Huu Quoc Dong Tran" userId="1b4ef2db-e6f6-40f9-9179-a9ed9a4382dd" providerId="ADAL" clId="{70E352F2-7D7F-411A-A7FB-AD67EE0E4089}" dt="2023-06-12T04:03:18.261" v="1172" actId="478"/>
          <ac:spMkLst>
            <pc:docMk/>
            <pc:sldMk cId="4023640928" sldId="275"/>
            <ac:spMk id="26" creationId="{EEA55376-67DD-0CCD-8539-9B7767CFA4CF}"/>
          </ac:spMkLst>
        </pc:spChg>
        <pc:spChg chg="mod">
          <ac:chgData name="Huu Quoc Dong Tran" userId="1b4ef2db-e6f6-40f9-9179-a9ed9a4382dd" providerId="ADAL" clId="{70E352F2-7D7F-411A-A7FB-AD67EE0E4089}" dt="2023-06-12T04:03:48.917" v="1186" actId="1035"/>
          <ac:spMkLst>
            <pc:docMk/>
            <pc:sldMk cId="4023640928" sldId="275"/>
            <ac:spMk id="29" creationId="{3F050F02-8B2F-84CB-6404-A23194956242}"/>
          </ac:spMkLst>
        </pc:spChg>
        <pc:spChg chg="mod">
          <ac:chgData name="Huu Quoc Dong Tran" userId="1b4ef2db-e6f6-40f9-9179-a9ed9a4382dd" providerId="ADAL" clId="{70E352F2-7D7F-411A-A7FB-AD67EE0E4089}" dt="2023-06-12T03:53:42.945" v="934" actId="1038"/>
          <ac:spMkLst>
            <pc:docMk/>
            <pc:sldMk cId="4023640928" sldId="275"/>
            <ac:spMk id="30" creationId="{55CC2C00-5609-35E6-42A9-4E30944AE2C9}"/>
          </ac:spMkLst>
        </pc:spChg>
        <pc:spChg chg="mod">
          <ac:chgData name="Huu Quoc Dong Tran" userId="1b4ef2db-e6f6-40f9-9179-a9ed9a4382dd" providerId="ADAL" clId="{70E352F2-7D7F-411A-A7FB-AD67EE0E4089}" dt="2023-06-12T03:53:42.945" v="934" actId="1038"/>
          <ac:spMkLst>
            <pc:docMk/>
            <pc:sldMk cId="4023640928" sldId="275"/>
            <ac:spMk id="31" creationId="{8FAD27E8-7FA4-C962-DFCB-36D3251393D9}"/>
          </ac:spMkLst>
        </pc:spChg>
        <pc:spChg chg="mod">
          <ac:chgData name="Huu Quoc Dong Tran" userId="1b4ef2db-e6f6-40f9-9179-a9ed9a4382dd" providerId="ADAL" clId="{70E352F2-7D7F-411A-A7FB-AD67EE0E4089}" dt="2023-06-12T04:03:53.776" v="1188" actId="20577"/>
          <ac:spMkLst>
            <pc:docMk/>
            <pc:sldMk cId="4023640928" sldId="275"/>
            <ac:spMk id="32" creationId="{65136E0A-A502-578C-CDCA-625D88349956}"/>
          </ac:spMkLst>
        </pc:spChg>
        <pc:spChg chg="mod">
          <ac:chgData name="Huu Quoc Dong Tran" userId="1b4ef2db-e6f6-40f9-9179-a9ed9a4382dd" providerId="ADAL" clId="{70E352F2-7D7F-411A-A7FB-AD67EE0E4089}" dt="2023-06-12T03:53:42.945" v="934" actId="1038"/>
          <ac:spMkLst>
            <pc:docMk/>
            <pc:sldMk cId="4023640928" sldId="275"/>
            <ac:spMk id="34" creationId="{708BFDFD-A58C-92D1-A5D1-32A500961FF9}"/>
          </ac:spMkLst>
        </pc:spChg>
        <pc:spChg chg="mod">
          <ac:chgData name="Huu Quoc Dong Tran" userId="1b4ef2db-e6f6-40f9-9179-a9ed9a4382dd" providerId="ADAL" clId="{70E352F2-7D7F-411A-A7FB-AD67EE0E4089}" dt="2023-06-12T03:44:50.310" v="487" actId="403"/>
          <ac:spMkLst>
            <pc:docMk/>
            <pc:sldMk cId="4023640928" sldId="275"/>
            <ac:spMk id="38" creationId="{264715D6-886D-93D9-9BD7-CF9C4584CBF8}"/>
          </ac:spMkLst>
        </pc:spChg>
        <pc:spChg chg="mod">
          <ac:chgData name="Huu Quoc Dong Tran" userId="1b4ef2db-e6f6-40f9-9179-a9ed9a4382dd" providerId="ADAL" clId="{70E352F2-7D7F-411A-A7FB-AD67EE0E4089}" dt="2023-06-12T03:44:51.753" v="488" actId="403"/>
          <ac:spMkLst>
            <pc:docMk/>
            <pc:sldMk cId="4023640928" sldId="275"/>
            <ac:spMk id="39" creationId="{80154A5B-BA4D-18ED-1F6B-F2230BB81D22}"/>
          </ac:spMkLst>
        </pc:spChg>
        <pc:spChg chg="mod">
          <ac:chgData name="Huu Quoc Dong Tran" userId="1b4ef2db-e6f6-40f9-9179-a9ed9a4382dd" providerId="ADAL" clId="{70E352F2-7D7F-411A-A7FB-AD67EE0E4089}" dt="2023-06-12T03:44:50.310" v="487" actId="403"/>
          <ac:spMkLst>
            <pc:docMk/>
            <pc:sldMk cId="4023640928" sldId="275"/>
            <ac:spMk id="53" creationId="{63DF79EF-E52C-04FA-D248-E992E8A42CD9}"/>
          </ac:spMkLst>
        </pc:spChg>
        <pc:spChg chg="mod">
          <ac:chgData name="Huu Quoc Dong Tran" userId="1b4ef2db-e6f6-40f9-9179-a9ed9a4382dd" providerId="ADAL" clId="{70E352F2-7D7F-411A-A7FB-AD67EE0E4089}" dt="2023-06-12T04:15:02.902" v="1257" actId="1038"/>
          <ac:spMkLst>
            <pc:docMk/>
            <pc:sldMk cId="4023640928" sldId="275"/>
            <ac:spMk id="66" creationId="{F245F1A8-ED1C-CF54-EB84-2973937A32ED}"/>
          </ac:spMkLst>
        </pc:spChg>
        <pc:spChg chg="mod">
          <ac:chgData name="Huu Quoc Dong Tran" userId="1b4ef2db-e6f6-40f9-9179-a9ed9a4382dd" providerId="ADAL" clId="{70E352F2-7D7F-411A-A7FB-AD67EE0E4089}" dt="2023-06-12T04:15:02.902" v="1257" actId="1038"/>
          <ac:spMkLst>
            <pc:docMk/>
            <pc:sldMk cId="4023640928" sldId="275"/>
            <ac:spMk id="70" creationId="{53287B3E-2CA4-681F-44C0-CDEFC804DABB}"/>
          </ac:spMkLst>
        </pc:spChg>
        <pc:spChg chg="del mod">
          <ac:chgData name="Huu Quoc Dong Tran" userId="1b4ef2db-e6f6-40f9-9179-a9ed9a4382dd" providerId="ADAL" clId="{70E352F2-7D7F-411A-A7FB-AD67EE0E4089}" dt="2023-06-12T04:03:56.685" v="1189" actId="478"/>
          <ac:spMkLst>
            <pc:docMk/>
            <pc:sldMk cId="4023640928" sldId="275"/>
            <ac:spMk id="72" creationId="{5DC1E688-DF77-9C84-E223-3E716AB3277F}"/>
          </ac:spMkLst>
        </pc:spChg>
        <pc:spChg chg="del mod">
          <ac:chgData name="Huu Quoc Dong Tran" userId="1b4ef2db-e6f6-40f9-9179-a9ed9a4382dd" providerId="ADAL" clId="{70E352F2-7D7F-411A-A7FB-AD67EE0E4089}" dt="2023-06-15T09:34:47.759" v="3012" actId="478"/>
          <ac:spMkLst>
            <pc:docMk/>
            <pc:sldMk cId="4023640928" sldId="275"/>
            <ac:spMk id="126" creationId="{00000000-0000-0000-0000-000000000000}"/>
          </ac:spMkLst>
        </pc:spChg>
        <pc:graphicFrameChg chg="mod">
          <ac:chgData name="Huu Quoc Dong Tran" userId="1b4ef2db-e6f6-40f9-9179-a9ed9a4382dd" providerId="ADAL" clId="{70E352F2-7D7F-411A-A7FB-AD67EE0E4089}" dt="2023-06-12T03:44:50.310" v="487" actId="403"/>
          <ac:graphicFrameMkLst>
            <pc:docMk/>
            <pc:sldMk cId="4023640928" sldId="275"/>
            <ac:graphicFrameMk id="3" creationId="{D3C5EAA4-ADA9-6066-3CAA-D141640E06CF}"/>
          </ac:graphicFrameMkLst>
        </pc:graphicFrameChg>
        <pc:graphicFrameChg chg="mod">
          <ac:chgData name="Huu Quoc Dong Tran" userId="1b4ef2db-e6f6-40f9-9179-a9ed9a4382dd" providerId="ADAL" clId="{70E352F2-7D7F-411A-A7FB-AD67EE0E4089}" dt="2023-06-12T03:44:50.310" v="487" actId="403"/>
          <ac:graphicFrameMkLst>
            <pc:docMk/>
            <pc:sldMk cId="4023640928" sldId="275"/>
            <ac:graphicFrameMk id="4" creationId="{072E959D-BB4B-9A52-831E-0FD131F3FF1C}"/>
          </ac:graphicFrameMkLst>
        </pc:graphicFrameChg>
        <pc:graphicFrameChg chg="mod">
          <ac:chgData name="Huu Quoc Dong Tran" userId="1b4ef2db-e6f6-40f9-9179-a9ed9a4382dd" providerId="ADAL" clId="{70E352F2-7D7F-411A-A7FB-AD67EE0E4089}" dt="2023-06-12T03:45:32.657" v="497"/>
          <ac:graphicFrameMkLst>
            <pc:docMk/>
            <pc:sldMk cId="4023640928" sldId="275"/>
            <ac:graphicFrameMk id="5" creationId="{3A2DC00A-935A-CF83-29D9-EC342FC5BD39}"/>
          </ac:graphicFrameMkLst>
        </pc:graphicFrameChg>
        <pc:graphicFrameChg chg="mod">
          <ac:chgData name="Huu Quoc Dong Tran" userId="1b4ef2db-e6f6-40f9-9179-a9ed9a4382dd" providerId="ADAL" clId="{70E352F2-7D7F-411A-A7FB-AD67EE0E4089}" dt="2023-06-12T03:44:50.310" v="487" actId="403"/>
          <ac:graphicFrameMkLst>
            <pc:docMk/>
            <pc:sldMk cId="4023640928" sldId="275"/>
            <ac:graphicFrameMk id="12" creationId="{DD253FDF-BF7B-6E55-C788-67827E0AB74D}"/>
          </ac:graphicFrameMkLst>
        </pc:graphicFrameChg>
        <pc:graphicFrameChg chg="mod">
          <ac:chgData name="Huu Quoc Dong Tran" userId="1b4ef2db-e6f6-40f9-9179-a9ed9a4382dd" providerId="ADAL" clId="{70E352F2-7D7F-411A-A7FB-AD67EE0E4089}" dt="2023-06-12T03:44:50.310" v="487" actId="403"/>
          <ac:graphicFrameMkLst>
            <pc:docMk/>
            <pc:sldMk cId="4023640928" sldId="275"/>
            <ac:graphicFrameMk id="20" creationId="{380D8BEA-93F7-DA20-50FF-5CC57FB90A9F}"/>
          </ac:graphicFrameMkLst>
        </pc:graphicFrameChg>
        <pc:graphicFrameChg chg="mod">
          <ac:chgData name="Huu Quoc Dong Tran" userId="1b4ef2db-e6f6-40f9-9179-a9ed9a4382dd" providerId="ADAL" clId="{70E352F2-7D7F-411A-A7FB-AD67EE0E4089}" dt="2023-06-12T04:03:28.640" v="1176" actId="1036"/>
          <ac:graphicFrameMkLst>
            <pc:docMk/>
            <pc:sldMk cId="4023640928" sldId="275"/>
            <ac:graphicFrameMk id="22" creationId="{44AC3140-D283-9569-CF75-2D6B844C9EA7}"/>
          </ac:graphicFrameMkLst>
        </pc:graphicFrameChg>
        <pc:graphicFrameChg chg="mod">
          <ac:chgData name="Huu Quoc Dong Tran" userId="1b4ef2db-e6f6-40f9-9179-a9ed9a4382dd" providerId="ADAL" clId="{70E352F2-7D7F-411A-A7FB-AD67EE0E4089}" dt="2023-06-12T03:57:51.381" v="1014" actId="1037"/>
          <ac:graphicFrameMkLst>
            <pc:docMk/>
            <pc:sldMk cId="4023640928" sldId="275"/>
            <ac:graphicFrameMk id="54" creationId="{AA762A02-1F3E-393A-6B9A-619B499983EC}"/>
          </ac:graphicFrameMkLst>
        </pc:graphicFrameChg>
        <pc:graphicFrameChg chg="mod">
          <ac:chgData name="Huu Quoc Dong Tran" userId="1b4ef2db-e6f6-40f9-9179-a9ed9a4382dd" providerId="ADAL" clId="{70E352F2-7D7F-411A-A7FB-AD67EE0E4089}" dt="2023-06-12T04:15:02.902" v="1257" actId="1038"/>
          <ac:graphicFrameMkLst>
            <pc:docMk/>
            <pc:sldMk cId="4023640928" sldId="275"/>
            <ac:graphicFrameMk id="69" creationId="{0011A054-09F5-23FB-9BDE-091E8D2A5714}"/>
          </ac:graphicFrameMkLst>
        </pc:graphicFrameChg>
        <pc:graphicFrameChg chg="del mod">
          <ac:chgData name="Huu Quoc Dong Tran" userId="1b4ef2db-e6f6-40f9-9179-a9ed9a4382dd" providerId="ADAL" clId="{70E352F2-7D7F-411A-A7FB-AD67EE0E4089}" dt="2023-06-12T04:03:19.154" v="1173" actId="478"/>
          <ac:graphicFrameMkLst>
            <pc:docMk/>
            <pc:sldMk cId="4023640928" sldId="275"/>
            <ac:graphicFrameMk id="71" creationId="{0E5E766D-0B4B-A599-D4C8-69C7B845088F}"/>
          </ac:graphicFrameMkLst>
        </pc:graphicFrameChg>
        <pc:picChg chg="add del mod ord">
          <ac:chgData name="Huu Quoc Dong Tran" userId="1b4ef2db-e6f6-40f9-9179-a9ed9a4382dd" providerId="ADAL" clId="{70E352F2-7D7F-411A-A7FB-AD67EE0E4089}" dt="2023-06-12T03:52:35.909" v="846" actId="478"/>
          <ac:picMkLst>
            <pc:docMk/>
            <pc:sldMk cId="4023640928" sldId="275"/>
            <ac:picMk id="10" creationId="{7B89F971-8A2A-73A1-A8C0-784F6C4644B5}"/>
          </ac:picMkLst>
        </pc:picChg>
        <pc:picChg chg="add del mod">
          <ac:chgData name="Huu Quoc Dong Tran" userId="1b4ef2db-e6f6-40f9-9179-a9ed9a4382dd" providerId="ADAL" clId="{70E352F2-7D7F-411A-A7FB-AD67EE0E4089}" dt="2023-06-12T03:53:42.945" v="934" actId="1038"/>
          <ac:picMkLst>
            <pc:docMk/>
            <pc:sldMk cId="4023640928" sldId="275"/>
            <ac:picMk id="1026" creationId="{99FBA2CC-CE53-6F33-BA8F-190B3DF7F474}"/>
          </ac:picMkLst>
        </pc:picChg>
        <pc:picChg chg="del mod">
          <ac:chgData name="Huu Quoc Dong Tran" userId="1b4ef2db-e6f6-40f9-9179-a9ed9a4382dd" providerId="ADAL" clId="{70E352F2-7D7F-411A-A7FB-AD67EE0E4089}" dt="2023-06-12T03:49:20.498" v="499" actId="478"/>
          <ac:picMkLst>
            <pc:docMk/>
            <pc:sldMk cId="4023640928" sldId="275"/>
            <ac:picMk id="3076" creationId="{521CE176-A6A4-1F02-7EE9-CFF3EC1B95E3}"/>
          </ac:picMkLst>
        </pc:picChg>
        <pc:cxnChg chg="mod">
          <ac:chgData name="Huu Quoc Dong Tran" userId="1b4ef2db-e6f6-40f9-9179-a9ed9a4382dd" providerId="ADAL" clId="{70E352F2-7D7F-411A-A7FB-AD67EE0E4089}" dt="2023-06-12T03:53:42.945" v="934" actId="1038"/>
          <ac:cxnSpMkLst>
            <pc:docMk/>
            <pc:sldMk cId="4023640928" sldId="275"/>
            <ac:cxnSpMk id="36" creationId="{A92D1A63-AC10-88D5-946F-7480B31DB970}"/>
          </ac:cxnSpMkLst>
        </pc:cxnChg>
        <pc:cxnChg chg="mod">
          <ac:chgData name="Huu Quoc Dong Tran" userId="1b4ef2db-e6f6-40f9-9179-a9ed9a4382dd" providerId="ADAL" clId="{70E352F2-7D7F-411A-A7FB-AD67EE0E4089}" dt="2023-06-12T03:53:42.945" v="934" actId="1038"/>
          <ac:cxnSpMkLst>
            <pc:docMk/>
            <pc:sldMk cId="4023640928" sldId="275"/>
            <ac:cxnSpMk id="43" creationId="{ABEFC8D7-5433-D432-2E35-880EF6146C32}"/>
          </ac:cxnSpMkLst>
        </pc:cxnChg>
        <pc:cxnChg chg="mod">
          <ac:chgData name="Huu Quoc Dong Tran" userId="1b4ef2db-e6f6-40f9-9179-a9ed9a4382dd" providerId="ADAL" clId="{70E352F2-7D7F-411A-A7FB-AD67EE0E4089}" dt="2023-06-12T03:53:42.945" v="934" actId="1038"/>
          <ac:cxnSpMkLst>
            <pc:docMk/>
            <pc:sldMk cId="4023640928" sldId="275"/>
            <ac:cxnSpMk id="51" creationId="{B0DBD5C3-7CE9-D9C2-8AC7-E5793B44A6CC}"/>
          </ac:cxnSpMkLst>
        </pc:cxnChg>
        <pc:cxnChg chg="mod">
          <ac:chgData name="Huu Quoc Dong Tran" userId="1b4ef2db-e6f6-40f9-9179-a9ed9a4382dd" providerId="ADAL" clId="{70E352F2-7D7F-411A-A7FB-AD67EE0E4089}" dt="2023-06-12T03:53:42.945" v="934" actId="1038"/>
          <ac:cxnSpMkLst>
            <pc:docMk/>
            <pc:sldMk cId="4023640928" sldId="275"/>
            <ac:cxnSpMk id="62" creationId="{A5A5C306-FB20-5EA8-19E8-EBE1445C1654}"/>
          </ac:cxnSpMkLst>
        </pc:cxnChg>
        <pc:cxnChg chg="del mod">
          <ac:chgData name="Huu Quoc Dong Tran" userId="1b4ef2db-e6f6-40f9-9179-a9ed9a4382dd" providerId="ADAL" clId="{70E352F2-7D7F-411A-A7FB-AD67EE0E4089}" dt="2023-06-12T04:03:57.462" v="1190" actId="478"/>
          <ac:cxnSpMkLst>
            <pc:docMk/>
            <pc:sldMk cId="4023640928" sldId="275"/>
            <ac:cxnSpMk id="73" creationId="{CAD9878D-CF1A-F53D-4AA3-ED0EA2466F16}"/>
          </ac:cxnSpMkLst>
        </pc:cxnChg>
      </pc:sldChg>
      <pc:sldChg chg="addSp delSp modSp add del mod">
        <pc:chgData name="Huu Quoc Dong Tran" userId="1b4ef2db-e6f6-40f9-9179-a9ed9a4382dd" providerId="ADAL" clId="{70E352F2-7D7F-411A-A7FB-AD67EE0E4089}" dt="2023-06-15T09:37:43.725" v="3044" actId="47"/>
        <pc:sldMkLst>
          <pc:docMk/>
          <pc:sldMk cId="369300592" sldId="309"/>
        </pc:sldMkLst>
        <pc:spChg chg="add del mod">
          <ac:chgData name="Huu Quoc Dong Tran" userId="1b4ef2db-e6f6-40f9-9179-a9ed9a4382dd" providerId="ADAL" clId="{70E352F2-7D7F-411A-A7FB-AD67EE0E4089}" dt="2023-06-15T09:00:46.343" v="1540" actId="478"/>
          <ac:spMkLst>
            <pc:docMk/>
            <pc:sldMk cId="369300592" sldId="309"/>
            <ac:spMk id="3" creationId="{AFDD562E-0B5C-26BD-3B83-AEEF95CD4781}"/>
          </ac:spMkLst>
        </pc:spChg>
        <pc:spChg chg="add mod">
          <ac:chgData name="Huu Quoc Dong Tran" userId="1b4ef2db-e6f6-40f9-9179-a9ed9a4382dd" providerId="ADAL" clId="{70E352F2-7D7F-411A-A7FB-AD67EE0E4089}" dt="2023-06-15T09:00:51.028" v="1542"/>
          <ac:spMkLst>
            <pc:docMk/>
            <pc:sldMk cId="369300592" sldId="309"/>
            <ac:spMk id="4" creationId="{B6257C82-64A9-79E3-726C-6AE3587AFB5F}"/>
          </ac:spMkLst>
        </pc:spChg>
        <pc:spChg chg="del">
          <ac:chgData name="Huu Quoc Dong Tran" userId="1b4ef2db-e6f6-40f9-9179-a9ed9a4382dd" providerId="ADAL" clId="{70E352F2-7D7F-411A-A7FB-AD67EE0E4089}" dt="2023-06-15T09:00:43.082" v="1537" actId="478"/>
          <ac:spMkLst>
            <pc:docMk/>
            <pc:sldMk cId="369300592" sldId="309"/>
            <ac:spMk id="6" creationId="{CF08FEA9-9208-9DAF-E892-DECFCCFA3F6E}"/>
          </ac:spMkLst>
        </pc:spChg>
        <pc:spChg chg="add mod">
          <ac:chgData name="Huu Quoc Dong Tran" userId="1b4ef2db-e6f6-40f9-9179-a9ed9a4382dd" providerId="ADAL" clId="{70E352F2-7D7F-411A-A7FB-AD67EE0E4089}" dt="2023-06-15T09:27:36.427" v="2720" actId="1076"/>
          <ac:spMkLst>
            <pc:docMk/>
            <pc:sldMk cId="369300592" sldId="309"/>
            <ac:spMk id="7" creationId="{85BB8A7A-AE9A-D350-AC4D-B85293B8E660}"/>
          </ac:spMkLst>
        </pc:spChg>
        <pc:spChg chg="add mod">
          <ac:chgData name="Huu Quoc Dong Tran" userId="1b4ef2db-e6f6-40f9-9179-a9ed9a4382dd" providerId="ADAL" clId="{70E352F2-7D7F-411A-A7FB-AD67EE0E4089}" dt="2023-06-15T09:27:35.997" v="2719" actId="1076"/>
          <ac:spMkLst>
            <pc:docMk/>
            <pc:sldMk cId="369300592" sldId="309"/>
            <ac:spMk id="8" creationId="{726F008A-2698-63A8-A485-8B845C678B43}"/>
          </ac:spMkLst>
        </pc:spChg>
        <pc:spChg chg="del">
          <ac:chgData name="Huu Quoc Dong Tran" userId="1b4ef2db-e6f6-40f9-9179-a9ed9a4382dd" providerId="ADAL" clId="{70E352F2-7D7F-411A-A7FB-AD67EE0E4089}" dt="2023-06-15T09:00:44.113" v="1538" actId="478"/>
          <ac:spMkLst>
            <pc:docMk/>
            <pc:sldMk cId="369300592" sldId="309"/>
            <ac:spMk id="9" creationId="{8C87E463-8B9C-ABA0-9511-B1D462CC9C79}"/>
          </ac:spMkLst>
        </pc:spChg>
        <pc:spChg chg="del">
          <ac:chgData name="Huu Quoc Dong Tran" userId="1b4ef2db-e6f6-40f9-9179-a9ed9a4382dd" providerId="ADAL" clId="{70E352F2-7D7F-411A-A7FB-AD67EE0E4089}" dt="2023-06-15T09:00:42.626" v="1536" actId="478"/>
          <ac:spMkLst>
            <pc:docMk/>
            <pc:sldMk cId="369300592" sldId="309"/>
            <ac:spMk id="10" creationId="{B76DACB5-0DC2-CCED-7DAD-4BC1E3A5E5EF}"/>
          </ac:spMkLst>
        </pc:spChg>
        <pc:spChg chg="add mod">
          <ac:chgData name="Huu Quoc Dong Tran" userId="1b4ef2db-e6f6-40f9-9179-a9ed9a4382dd" providerId="ADAL" clId="{70E352F2-7D7F-411A-A7FB-AD67EE0E4089}" dt="2023-06-15T09:37:32.178" v="3040" actId="571"/>
          <ac:spMkLst>
            <pc:docMk/>
            <pc:sldMk cId="369300592" sldId="309"/>
            <ac:spMk id="12" creationId="{6DF5D12D-AC79-0B4C-392E-5DBC88866963}"/>
          </ac:spMkLst>
        </pc:spChg>
        <pc:spChg chg="add mod">
          <ac:chgData name="Huu Quoc Dong Tran" userId="1b4ef2db-e6f6-40f9-9179-a9ed9a4382dd" providerId="ADAL" clId="{70E352F2-7D7F-411A-A7FB-AD67EE0E4089}" dt="2023-06-15T09:37:32.178" v="3040" actId="571"/>
          <ac:spMkLst>
            <pc:docMk/>
            <pc:sldMk cId="369300592" sldId="309"/>
            <ac:spMk id="15" creationId="{DAA6266E-8050-2D11-EB39-79A000E5E1FF}"/>
          </ac:spMkLst>
        </pc:spChg>
        <pc:spChg chg="add mod">
          <ac:chgData name="Huu Quoc Dong Tran" userId="1b4ef2db-e6f6-40f9-9179-a9ed9a4382dd" providerId="ADAL" clId="{70E352F2-7D7F-411A-A7FB-AD67EE0E4089}" dt="2023-06-15T09:37:32.178" v="3040" actId="571"/>
          <ac:spMkLst>
            <pc:docMk/>
            <pc:sldMk cId="369300592" sldId="309"/>
            <ac:spMk id="16" creationId="{14CA2598-80FC-3D9F-0D13-5AB716FE59E2}"/>
          </ac:spMkLst>
        </pc:spChg>
        <pc:spChg chg="del">
          <ac:chgData name="Huu Quoc Dong Tran" userId="1b4ef2db-e6f6-40f9-9179-a9ed9a4382dd" providerId="ADAL" clId="{70E352F2-7D7F-411A-A7FB-AD67EE0E4089}" dt="2023-06-15T09:00:47.762" v="1541" actId="478"/>
          <ac:spMkLst>
            <pc:docMk/>
            <pc:sldMk cId="369300592" sldId="309"/>
            <ac:spMk id="17" creationId="{EC464D75-633D-B6B0-9C01-7C41807F77F1}"/>
          </ac:spMkLst>
        </pc:spChg>
        <pc:spChg chg="del mod">
          <ac:chgData name="Huu Quoc Dong Tran" userId="1b4ef2db-e6f6-40f9-9179-a9ed9a4382dd" providerId="ADAL" clId="{70E352F2-7D7F-411A-A7FB-AD67EE0E4089}" dt="2023-06-15T09:13:34.510" v="1785" actId="478"/>
          <ac:spMkLst>
            <pc:docMk/>
            <pc:sldMk cId="369300592" sldId="309"/>
            <ac:spMk id="18" creationId="{B6103EC8-AB13-4E2B-4AB1-BD5551B9AD04}"/>
          </ac:spMkLst>
        </pc:spChg>
        <pc:spChg chg="del">
          <ac:chgData name="Huu Quoc Dong Tran" userId="1b4ef2db-e6f6-40f9-9179-a9ed9a4382dd" providerId="ADAL" clId="{70E352F2-7D7F-411A-A7FB-AD67EE0E4089}" dt="2023-06-15T09:34:50.272" v="3013" actId="478"/>
          <ac:spMkLst>
            <pc:docMk/>
            <pc:sldMk cId="369300592" sldId="309"/>
            <ac:spMk id="126" creationId="{00000000-0000-0000-0000-000000000000}"/>
          </ac:spMkLst>
        </pc:spChg>
        <pc:picChg chg="add mod">
          <ac:chgData name="Huu Quoc Dong Tran" userId="1b4ef2db-e6f6-40f9-9179-a9ed9a4382dd" providerId="ADAL" clId="{70E352F2-7D7F-411A-A7FB-AD67EE0E4089}" dt="2023-06-15T09:27:35.053" v="2717" actId="1076"/>
          <ac:picMkLst>
            <pc:docMk/>
            <pc:sldMk cId="369300592" sldId="309"/>
            <ac:picMk id="5" creationId="{1170C4AE-FD96-077B-0E00-9397416F663D}"/>
          </ac:picMkLst>
        </pc:picChg>
        <pc:picChg chg="add mod">
          <ac:chgData name="Huu Quoc Dong Tran" userId="1b4ef2db-e6f6-40f9-9179-a9ed9a4382dd" providerId="ADAL" clId="{70E352F2-7D7F-411A-A7FB-AD67EE0E4089}" dt="2023-06-15T09:37:32.178" v="3040" actId="571"/>
          <ac:picMkLst>
            <pc:docMk/>
            <pc:sldMk cId="369300592" sldId="309"/>
            <ac:picMk id="11" creationId="{B441D8F3-92DA-1D03-2EBB-123182BEA427}"/>
          </ac:picMkLst>
        </pc:picChg>
        <pc:picChg chg="add mod">
          <ac:chgData name="Huu Quoc Dong Tran" userId="1b4ef2db-e6f6-40f9-9179-a9ed9a4382dd" providerId="ADAL" clId="{70E352F2-7D7F-411A-A7FB-AD67EE0E4089}" dt="2023-06-15T09:37:32.178" v="3040" actId="571"/>
          <ac:picMkLst>
            <pc:docMk/>
            <pc:sldMk cId="369300592" sldId="309"/>
            <ac:picMk id="13" creationId="{9902885B-9E93-6871-CB6A-E7D3568DE998}"/>
          </ac:picMkLst>
        </pc:picChg>
        <pc:picChg chg="del">
          <ac:chgData name="Huu Quoc Dong Tran" userId="1b4ef2db-e6f6-40f9-9179-a9ed9a4382dd" providerId="ADAL" clId="{70E352F2-7D7F-411A-A7FB-AD67EE0E4089}" dt="2023-06-15T09:00:45.434" v="1539" actId="478"/>
          <ac:picMkLst>
            <pc:docMk/>
            <pc:sldMk cId="369300592" sldId="309"/>
            <ac:picMk id="14" creationId="{B54A8C9C-AB67-B175-8ED3-FC2A10CBDCEC}"/>
          </ac:picMkLst>
        </pc:picChg>
        <pc:picChg chg="mod">
          <ac:chgData name="Huu Quoc Dong Tran" userId="1b4ef2db-e6f6-40f9-9179-a9ed9a4382dd" providerId="ADAL" clId="{70E352F2-7D7F-411A-A7FB-AD67EE0E4089}" dt="2023-06-15T09:27:35.486" v="2718" actId="1076"/>
          <ac:picMkLst>
            <pc:docMk/>
            <pc:sldMk cId="369300592" sldId="309"/>
            <ac:picMk id="19" creationId="{47316434-A260-F746-ED2B-C398675F9B5D}"/>
          </ac:picMkLst>
        </pc:picChg>
      </pc:sldChg>
      <pc:sldChg chg="addSp delSp modSp add del mod ord">
        <pc:chgData name="Huu Quoc Dong Tran" userId="1b4ef2db-e6f6-40f9-9179-a9ed9a4382dd" providerId="ADAL" clId="{70E352F2-7D7F-411A-A7FB-AD67EE0E4089}" dt="2023-06-15T09:37:58.033" v="3052" actId="47"/>
        <pc:sldMkLst>
          <pc:docMk/>
          <pc:sldMk cId="654308347" sldId="310"/>
        </pc:sldMkLst>
        <pc:spChg chg="add del mod">
          <ac:chgData name="Huu Quoc Dong Tran" userId="1b4ef2db-e6f6-40f9-9179-a9ed9a4382dd" providerId="ADAL" clId="{70E352F2-7D7F-411A-A7FB-AD67EE0E4089}" dt="2023-06-15T09:30:45.060" v="2957" actId="1076"/>
          <ac:spMkLst>
            <pc:docMk/>
            <pc:sldMk cId="654308347" sldId="310"/>
            <ac:spMk id="3" creationId="{05CC5F65-D4F6-C141-4149-A228BC808DCE}"/>
          </ac:spMkLst>
        </pc:spChg>
        <pc:spChg chg="del">
          <ac:chgData name="Huu Quoc Dong Tran" userId="1b4ef2db-e6f6-40f9-9179-a9ed9a4382dd" providerId="ADAL" clId="{70E352F2-7D7F-411A-A7FB-AD67EE0E4089}" dt="2023-06-15T08:58:35.622" v="1507" actId="478"/>
          <ac:spMkLst>
            <pc:docMk/>
            <pc:sldMk cId="654308347" sldId="310"/>
            <ac:spMk id="6" creationId="{CF08FEA9-9208-9DAF-E892-DECFCCFA3F6E}"/>
          </ac:spMkLst>
        </pc:spChg>
        <pc:spChg chg="add del mod">
          <ac:chgData name="Huu Quoc Dong Tran" userId="1b4ef2db-e6f6-40f9-9179-a9ed9a4382dd" providerId="ADAL" clId="{70E352F2-7D7F-411A-A7FB-AD67EE0E4089}" dt="2023-06-15T08:58:41.762" v="1511" actId="478"/>
          <ac:spMkLst>
            <pc:docMk/>
            <pc:sldMk cId="654308347" sldId="310"/>
            <ac:spMk id="7" creationId="{F8BCECD0-BB94-8F5B-2786-D8EC562B6B27}"/>
          </ac:spMkLst>
        </pc:spChg>
        <pc:spChg chg="add mod">
          <ac:chgData name="Huu Quoc Dong Tran" userId="1b4ef2db-e6f6-40f9-9179-a9ed9a4382dd" providerId="ADAL" clId="{70E352F2-7D7F-411A-A7FB-AD67EE0E4089}" dt="2023-06-15T08:58:54.682" v="1512"/>
          <ac:spMkLst>
            <pc:docMk/>
            <pc:sldMk cId="654308347" sldId="310"/>
            <ac:spMk id="8" creationId="{61DE3613-FE3C-320C-AF3D-185EC9E79F7E}"/>
          </ac:spMkLst>
        </pc:spChg>
        <pc:spChg chg="del">
          <ac:chgData name="Huu Quoc Dong Tran" userId="1b4ef2db-e6f6-40f9-9179-a9ed9a4382dd" providerId="ADAL" clId="{70E352F2-7D7F-411A-A7FB-AD67EE0E4089}" dt="2023-06-15T08:58:37.528" v="1508" actId="478"/>
          <ac:spMkLst>
            <pc:docMk/>
            <pc:sldMk cId="654308347" sldId="310"/>
            <ac:spMk id="9" creationId="{8C87E463-8B9C-ABA0-9511-B1D462CC9C79}"/>
          </ac:spMkLst>
        </pc:spChg>
        <pc:spChg chg="del">
          <ac:chgData name="Huu Quoc Dong Tran" userId="1b4ef2db-e6f6-40f9-9179-a9ed9a4382dd" providerId="ADAL" clId="{70E352F2-7D7F-411A-A7FB-AD67EE0E4089}" dt="2023-06-15T08:58:35.132" v="1506" actId="478"/>
          <ac:spMkLst>
            <pc:docMk/>
            <pc:sldMk cId="654308347" sldId="310"/>
            <ac:spMk id="10" creationId="{B76DACB5-0DC2-CCED-7DAD-4BC1E3A5E5EF}"/>
          </ac:spMkLst>
        </pc:spChg>
        <pc:spChg chg="del">
          <ac:chgData name="Huu Quoc Dong Tran" userId="1b4ef2db-e6f6-40f9-9179-a9ed9a4382dd" providerId="ADAL" clId="{70E352F2-7D7F-411A-A7FB-AD67EE0E4089}" dt="2023-06-15T09:34:54.016" v="3014" actId="478"/>
          <ac:spMkLst>
            <pc:docMk/>
            <pc:sldMk cId="654308347" sldId="310"/>
            <ac:spMk id="126" creationId="{00000000-0000-0000-0000-000000000000}"/>
          </ac:spMkLst>
        </pc:spChg>
        <pc:picChg chg="mod">
          <ac:chgData name="Huu Quoc Dong Tran" userId="1b4ef2db-e6f6-40f9-9179-a9ed9a4382dd" providerId="ADAL" clId="{70E352F2-7D7F-411A-A7FB-AD67EE0E4089}" dt="2023-06-15T09:14:16.556" v="1793" actId="1076"/>
          <ac:picMkLst>
            <pc:docMk/>
            <pc:sldMk cId="654308347" sldId="310"/>
            <ac:picMk id="2" creationId="{6E256589-8348-F60B-AE7F-D3A846E57EFC}"/>
          </ac:picMkLst>
        </pc:picChg>
        <pc:picChg chg="mod">
          <ac:chgData name="Huu Quoc Dong Tran" userId="1b4ef2db-e6f6-40f9-9179-a9ed9a4382dd" providerId="ADAL" clId="{70E352F2-7D7F-411A-A7FB-AD67EE0E4089}" dt="2023-06-15T09:15:37.552" v="1805" actId="1076"/>
          <ac:picMkLst>
            <pc:docMk/>
            <pc:sldMk cId="654308347" sldId="310"/>
            <ac:picMk id="4" creationId="{F6AE2CF5-1C6D-F7E1-A12A-6B1294D7E753}"/>
          </ac:picMkLst>
        </pc:picChg>
      </pc:sldChg>
      <pc:sldChg chg="addSp delSp modSp add del mod ord">
        <pc:chgData name="Huu Quoc Dong Tran" userId="1b4ef2db-e6f6-40f9-9179-a9ed9a4382dd" providerId="ADAL" clId="{70E352F2-7D7F-411A-A7FB-AD67EE0E4089}" dt="2023-06-15T09:00:52.375" v="1543" actId="47"/>
        <pc:sldMkLst>
          <pc:docMk/>
          <pc:sldMk cId="802175058" sldId="313"/>
        </pc:sldMkLst>
        <pc:spChg chg="del mod">
          <ac:chgData name="Huu Quoc Dong Tran" userId="1b4ef2db-e6f6-40f9-9179-a9ed9a4382dd" providerId="ADAL" clId="{70E352F2-7D7F-411A-A7FB-AD67EE0E4089}" dt="2023-06-12T04:14:06.832" v="1220" actId="478"/>
          <ac:spMkLst>
            <pc:docMk/>
            <pc:sldMk cId="802175058" sldId="313"/>
            <ac:spMk id="3" creationId="{9733CE66-EFEC-CB8B-5302-6E20956D35B6}"/>
          </ac:spMkLst>
        </pc:spChg>
        <pc:spChg chg="add mod">
          <ac:chgData name="Huu Quoc Dong Tran" userId="1b4ef2db-e6f6-40f9-9179-a9ed9a4382dd" providerId="ADAL" clId="{70E352F2-7D7F-411A-A7FB-AD67EE0E4089}" dt="2023-06-14T10:32:58.914" v="1428" actId="20577"/>
          <ac:spMkLst>
            <pc:docMk/>
            <pc:sldMk cId="802175058" sldId="313"/>
            <ac:spMk id="4" creationId="{EB0F27A3-506D-1C60-C523-C9C7CCEE1B59}"/>
          </ac:spMkLst>
        </pc:spChg>
        <pc:spChg chg="del">
          <ac:chgData name="Huu Quoc Dong Tran" userId="1b4ef2db-e6f6-40f9-9179-a9ed9a4382dd" providerId="ADAL" clId="{70E352F2-7D7F-411A-A7FB-AD67EE0E4089}" dt="2023-06-12T03:59:50.299" v="1039" actId="478"/>
          <ac:spMkLst>
            <pc:docMk/>
            <pc:sldMk cId="802175058" sldId="313"/>
            <ac:spMk id="6" creationId="{CF08FEA9-9208-9DAF-E892-DECFCCFA3F6E}"/>
          </ac:spMkLst>
        </pc:spChg>
        <pc:spChg chg="add del mod">
          <ac:chgData name="Huu Quoc Dong Tran" userId="1b4ef2db-e6f6-40f9-9179-a9ed9a4382dd" providerId="ADAL" clId="{70E352F2-7D7F-411A-A7FB-AD67EE0E4089}" dt="2023-06-12T04:00:03.876" v="1044" actId="478"/>
          <ac:spMkLst>
            <pc:docMk/>
            <pc:sldMk cId="802175058" sldId="313"/>
            <ac:spMk id="7" creationId="{CEB71320-7C40-9353-8B35-176B376ABD35}"/>
          </ac:spMkLst>
        </pc:spChg>
        <pc:spChg chg="del mod">
          <ac:chgData name="Huu Quoc Dong Tran" userId="1b4ef2db-e6f6-40f9-9179-a9ed9a4382dd" providerId="ADAL" clId="{70E352F2-7D7F-411A-A7FB-AD67EE0E4089}" dt="2023-06-12T04:00:02.198" v="1043" actId="478"/>
          <ac:spMkLst>
            <pc:docMk/>
            <pc:sldMk cId="802175058" sldId="313"/>
            <ac:spMk id="9" creationId="{8C87E463-8B9C-ABA0-9511-B1D462CC9C79}"/>
          </ac:spMkLst>
        </pc:spChg>
        <pc:spChg chg="del">
          <ac:chgData name="Huu Quoc Dong Tran" userId="1b4ef2db-e6f6-40f9-9179-a9ed9a4382dd" providerId="ADAL" clId="{70E352F2-7D7F-411A-A7FB-AD67EE0E4089}" dt="2023-06-12T03:59:49.637" v="1038" actId="478"/>
          <ac:spMkLst>
            <pc:docMk/>
            <pc:sldMk cId="802175058" sldId="313"/>
            <ac:spMk id="10" creationId="{B76DACB5-0DC2-CCED-7DAD-4BC1E3A5E5EF}"/>
          </ac:spMkLst>
        </pc:spChg>
        <pc:picChg chg="del mod modCrop">
          <ac:chgData name="Huu Quoc Dong Tran" userId="1b4ef2db-e6f6-40f9-9179-a9ed9a4382dd" providerId="ADAL" clId="{70E352F2-7D7F-411A-A7FB-AD67EE0E4089}" dt="2023-06-12T04:12:46.028" v="1206" actId="478"/>
          <ac:picMkLst>
            <pc:docMk/>
            <pc:sldMk cId="802175058" sldId="313"/>
            <ac:picMk id="2" creationId="{20BFA197-1DFB-2AB3-C357-29C053D1C7E3}"/>
          </ac:picMkLst>
        </pc:picChg>
        <pc:picChg chg="add del mod">
          <ac:chgData name="Huu Quoc Dong Tran" userId="1b4ef2db-e6f6-40f9-9179-a9ed9a4382dd" providerId="ADAL" clId="{70E352F2-7D7F-411A-A7FB-AD67EE0E4089}" dt="2023-06-12T04:13:49.189" v="1218" actId="478"/>
          <ac:picMkLst>
            <pc:docMk/>
            <pc:sldMk cId="802175058" sldId="313"/>
            <ac:picMk id="11" creationId="{081A291C-A514-BE60-F5D7-FDFBD739C303}"/>
          </ac:picMkLst>
        </pc:picChg>
        <pc:picChg chg="add del mod">
          <ac:chgData name="Huu Quoc Dong Tran" userId="1b4ef2db-e6f6-40f9-9179-a9ed9a4382dd" providerId="ADAL" clId="{70E352F2-7D7F-411A-A7FB-AD67EE0E4089}" dt="2023-06-12T04:13:07.591" v="1211" actId="478"/>
          <ac:picMkLst>
            <pc:docMk/>
            <pc:sldMk cId="802175058" sldId="313"/>
            <ac:picMk id="2050" creationId="{EDBC5958-3195-8DFF-1BF9-54DDB5E1326C}"/>
          </ac:picMkLst>
        </pc:picChg>
        <pc:picChg chg="add del mod">
          <ac:chgData name="Huu Quoc Dong Tran" userId="1b4ef2db-e6f6-40f9-9179-a9ed9a4382dd" providerId="ADAL" clId="{70E352F2-7D7F-411A-A7FB-AD67EE0E4089}" dt="2023-06-12T04:13:27.730" v="1214" actId="478"/>
          <ac:picMkLst>
            <pc:docMk/>
            <pc:sldMk cId="802175058" sldId="313"/>
            <ac:picMk id="2052" creationId="{20635286-435E-AECA-B9FD-360EDCB7C5B7}"/>
          </ac:picMkLst>
        </pc:picChg>
        <pc:picChg chg="add del mod">
          <ac:chgData name="Huu Quoc Dong Tran" userId="1b4ef2db-e6f6-40f9-9179-a9ed9a4382dd" providerId="ADAL" clId="{70E352F2-7D7F-411A-A7FB-AD67EE0E4089}" dt="2023-06-14T10:33:01.204" v="1430" actId="478"/>
          <ac:picMkLst>
            <pc:docMk/>
            <pc:sldMk cId="802175058" sldId="313"/>
            <ac:picMk id="2054" creationId="{0C17B5D3-8A04-D71D-025E-D9F2698D776C}"/>
          </ac:picMkLst>
        </pc:picChg>
      </pc:sldChg>
      <pc:sldChg chg="addSp delSp modSp add del mod ord">
        <pc:chgData name="Huu Quoc Dong Tran" userId="1b4ef2db-e6f6-40f9-9179-a9ed9a4382dd" providerId="ADAL" clId="{70E352F2-7D7F-411A-A7FB-AD67EE0E4089}" dt="2023-06-15T09:36:17.134" v="3020" actId="47"/>
        <pc:sldMkLst>
          <pc:docMk/>
          <pc:sldMk cId="3377644211" sldId="314"/>
        </pc:sldMkLst>
        <pc:spChg chg="mod">
          <ac:chgData name="Huu Quoc Dong Tran" userId="1b4ef2db-e6f6-40f9-9179-a9ed9a4382dd" providerId="ADAL" clId="{70E352F2-7D7F-411A-A7FB-AD67EE0E4089}" dt="2023-06-14T10:35:51.241" v="1478" actId="1076"/>
          <ac:spMkLst>
            <pc:docMk/>
            <pc:sldMk cId="3377644211" sldId="314"/>
            <ac:spMk id="4" creationId="{B83F3702-0AAF-4039-FF04-63391FED0E38}"/>
          </ac:spMkLst>
        </pc:spChg>
        <pc:spChg chg="add mod">
          <ac:chgData name="Huu Quoc Dong Tran" userId="1b4ef2db-e6f6-40f9-9179-a9ed9a4382dd" providerId="ADAL" clId="{70E352F2-7D7F-411A-A7FB-AD67EE0E4089}" dt="2023-06-15T08:57:06.898" v="1504" actId="20577"/>
          <ac:spMkLst>
            <pc:docMk/>
            <pc:sldMk cId="3377644211" sldId="314"/>
            <ac:spMk id="5" creationId="{91246A51-A4C3-39DC-5219-DD5A6782A15F}"/>
          </ac:spMkLst>
        </pc:spChg>
        <pc:spChg chg="del">
          <ac:chgData name="Huu Quoc Dong Tran" userId="1b4ef2db-e6f6-40f9-9179-a9ed9a4382dd" providerId="ADAL" clId="{70E352F2-7D7F-411A-A7FB-AD67EE0E4089}" dt="2023-06-12T04:15:43.409" v="1264" actId="478"/>
          <ac:spMkLst>
            <pc:docMk/>
            <pc:sldMk cId="3377644211" sldId="314"/>
            <ac:spMk id="6" creationId="{CF08FEA9-9208-9DAF-E892-DECFCCFA3F6E}"/>
          </ac:spMkLst>
        </pc:spChg>
        <pc:spChg chg="mod">
          <ac:chgData name="Huu Quoc Dong Tran" userId="1b4ef2db-e6f6-40f9-9179-a9ed9a4382dd" providerId="ADAL" clId="{70E352F2-7D7F-411A-A7FB-AD67EE0E4089}" dt="2023-06-12T04:19:22.746" v="1360" actId="1076"/>
          <ac:spMkLst>
            <pc:docMk/>
            <pc:sldMk cId="3377644211" sldId="314"/>
            <ac:spMk id="8" creationId="{7A087320-866B-E3EB-7242-D51CAC45C343}"/>
          </ac:spMkLst>
        </pc:spChg>
        <pc:spChg chg="del">
          <ac:chgData name="Huu Quoc Dong Tran" userId="1b4ef2db-e6f6-40f9-9179-a9ed9a4382dd" providerId="ADAL" clId="{70E352F2-7D7F-411A-A7FB-AD67EE0E4089}" dt="2023-06-12T04:16:06.344" v="1297" actId="478"/>
          <ac:spMkLst>
            <pc:docMk/>
            <pc:sldMk cId="3377644211" sldId="314"/>
            <ac:spMk id="9" creationId="{8C87E463-8B9C-ABA0-9511-B1D462CC9C79}"/>
          </ac:spMkLst>
        </pc:spChg>
        <pc:spChg chg="del">
          <ac:chgData name="Huu Quoc Dong Tran" userId="1b4ef2db-e6f6-40f9-9179-a9ed9a4382dd" providerId="ADAL" clId="{70E352F2-7D7F-411A-A7FB-AD67EE0E4089}" dt="2023-06-12T04:15:42.883" v="1263" actId="478"/>
          <ac:spMkLst>
            <pc:docMk/>
            <pc:sldMk cId="3377644211" sldId="314"/>
            <ac:spMk id="10" creationId="{B76DACB5-0DC2-CCED-7DAD-4BC1E3A5E5EF}"/>
          </ac:spMkLst>
        </pc:spChg>
        <pc:spChg chg="add del mod">
          <ac:chgData name="Huu Quoc Dong Tran" userId="1b4ef2db-e6f6-40f9-9179-a9ed9a4382dd" providerId="ADAL" clId="{70E352F2-7D7F-411A-A7FB-AD67EE0E4089}" dt="2023-06-12T04:16:08.386" v="1298" actId="478"/>
          <ac:spMkLst>
            <pc:docMk/>
            <pc:sldMk cId="3377644211" sldId="314"/>
            <ac:spMk id="11" creationId="{C3C34D23-326E-CE9C-6F62-FA19737B4ABC}"/>
          </ac:spMkLst>
        </pc:spChg>
        <pc:spChg chg="del">
          <ac:chgData name="Huu Quoc Dong Tran" userId="1b4ef2db-e6f6-40f9-9179-a9ed9a4382dd" providerId="ADAL" clId="{70E352F2-7D7F-411A-A7FB-AD67EE0E4089}" dt="2023-06-15T09:34:40.678" v="3010" actId="478"/>
          <ac:spMkLst>
            <pc:docMk/>
            <pc:sldMk cId="3377644211" sldId="314"/>
            <ac:spMk id="126" creationId="{00000000-0000-0000-0000-000000000000}"/>
          </ac:spMkLst>
        </pc:spChg>
        <pc:picChg chg="mod">
          <ac:chgData name="Huu Quoc Dong Tran" userId="1b4ef2db-e6f6-40f9-9179-a9ed9a4382dd" providerId="ADAL" clId="{70E352F2-7D7F-411A-A7FB-AD67EE0E4089}" dt="2023-06-14T10:36:17.194" v="1488" actId="1076"/>
          <ac:picMkLst>
            <pc:docMk/>
            <pc:sldMk cId="3377644211" sldId="314"/>
            <ac:picMk id="2" creationId="{10BC1198-E736-D950-F0EF-4970E7561184}"/>
          </ac:picMkLst>
        </pc:picChg>
        <pc:picChg chg="del mod">
          <ac:chgData name="Huu Quoc Dong Tran" userId="1b4ef2db-e6f6-40f9-9179-a9ed9a4382dd" providerId="ADAL" clId="{70E352F2-7D7F-411A-A7FB-AD67EE0E4089}" dt="2023-06-14T10:34:36.913" v="1431" actId="478"/>
          <ac:picMkLst>
            <pc:docMk/>
            <pc:sldMk cId="3377644211" sldId="314"/>
            <ac:picMk id="3" creationId="{9692ABF2-8CA4-A49D-2417-4C79851565A5}"/>
          </ac:picMkLst>
        </pc:picChg>
        <pc:picChg chg="add mod">
          <ac:chgData name="Huu Quoc Dong Tran" userId="1b4ef2db-e6f6-40f9-9179-a9ed9a4382dd" providerId="ADAL" clId="{70E352F2-7D7F-411A-A7FB-AD67EE0E4089}" dt="2023-06-14T10:36:16.993" v="1487" actId="1076"/>
          <ac:picMkLst>
            <pc:docMk/>
            <pc:sldMk cId="3377644211" sldId="314"/>
            <ac:picMk id="6" creationId="{C85246DB-78EE-A334-EACE-C104BB580042}"/>
          </ac:picMkLst>
        </pc:picChg>
        <pc:picChg chg="add mod">
          <ac:chgData name="Huu Quoc Dong Tran" userId="1b4ef2db-e6f6-40f9-9179-a9ed9a4382dd" providerId="ADAL" clId="{70E352F2-7D7F-411A-A7FB-AD67EE0E4089}" dt="2023-06-12T04:19:19.790" v="1359" actId="1076"/>
          <ac:picMkLst>
            <pc:docMk/>
            <pc:sldMk cId="3377644211" sldId="314"/>
            <ac:picMk id="13" creationId="{9D21A334-AD6A-9155-1B11-15D84E5D3A6D}"/>
          </ac:picMkLst>
        </pc:picChg>
        <pc:picChg chg="del mod">
          <ac:chgData name="Huu Quoc Dong Tran" userId="1b4ef2db-e6f6-40f9-9179-a9ed9a4382dd" providerId="ADAL" clId="{70E352F2-7D7F-411A-A7FB-AD67EE0E4089}" dt="2023-06-12T04:18:27.918" v="1341" actId="478"/>
          <ac:picMkLst>
            <pc:docMk/>
            <pc:sldMk cId="3377644211" sldId="314"/>
            <ac:picMk id="3076" creationId="{B230EF56-E7BA-B874-B063-2DF2094602B9}"/>
          </ac:picMkLst>
        </pc:picChg>
      </pc:sldChg>
      <pc:sldChg chg="addSp delSp modSp add mod modNotesTx">
        <pc:chgData name="Huu Quoc Dong Tran" userId="1b4ef2db-e6f6-40f9-9179-a9ed9a4382dd" providerId="ADAL" clId="{70E352F2-7D7F-411A-A7FB-AD67EE0E4089}" dt="2023-06-23T14:00:13.526" v="8409" actId="20577"/>
        <pc:sldMkLst>
          <pc:docMk/>
          <pc:sldMk cId="1649424495" sldId="315"/>
        </pc:sldMkLst>
        <pc:picChg chg="add mod">
          <ac:chgData name="Huu Quoc Dong Tran" userId="1b4ef2db-e6f6-40f9-9179-a9ed9a4382dd" providerId="ADAL" clId="{70E352F2-7D7F-411A-A7FB-AD67EE0E4089}" dt="2023-06-14T09:26:21.352" v="1402" actId="1076"/>
          <ac:picMkLst>
            <pc:docMk/>
            <pc:sldMk cId="1649424495" sldId="315"/>
            <ac:picMk id="2" creationId="{D81E612C-4AE5-5DCD-BA89-3C93B21DD7A0}"/>
          </ac:picMkLst>
        </pc:picChg>
        <pc:picChg chg="del">
          <ac:chgData name="Huu Quoc Dong Tran" userId="1b4ef2db-e6f6-40f9-9179-a9ed9a4382dd" providerId="ADAL" clId="{70E352F2-7D7F-411A-A7FB-AD67EE0E4089}" dt="2023-06-14T09:25:59.255" v="1397" actId="478"/>
          <ac:picMkLst>
            <pc:docMk/>
            <pc:sldMk cId="1649424495" sldId="315"/>
            <ac:picMk id="4" creationId="{BE0268B2-1B53-52C6-E72D-5520B1CD0E91}"/>
          </ac:picMkLst>
        </pc:picChg>
      </pc:sldChg>
      <pc:sldChg chg="addSp delSp add mod ord modNotesTx">
        <pc:chgData name="Huu Quoc Dong Tran" userId="1b4ef2db-e6f6-40f9-9179-a9ed9a4382dd" providerId="ADAL" clId="{70E352F2-7D7F-411A-A7FB-AD67EE0E4089}" dt="2023-06-23T14:01:33.456" v="8412" actId="20577"/>
        <pc:sldMkLst>
          <pc:docMk/>
          <pc:sldMk cId="4168051009" sldId="316"/>
        </pc:sldMkLst>
        <pc:picChg chg="add del">
          <ac:chgData name="Huu Quoc Dong Tran" userId="1b4ef2db-e6f6-40f9-9179-a9ed9a4382dd" providerId="ADAL" clId="{70E352F2-7D7F-411A-A7FB-AD67EE0E4089}" dt="2023-06-23T13:58:40.839" v="8350" actId="21"/>
          <ac:picMkLst>
            <pc:docMk/>
            <pc:sldMk cId="4168051009" sldId="316"/>
            <ac:picMk id="2" creationId="{0A4DD744-B4E5-14E3-4651-2541FE7D93BE}"/>
          </ac:picMkLst>
        </pc:picChg>
        <pc:picChg chg="del">
          <ac:chgData name="Huu Quoc Dong Tran" userId="1b4ef2db-e6f6-40f9-9179-a9ed9a4382dd" providerId="ADAL" clId="{70E352F2-7D7F-411A-A7FB-AD67EE0E4089}" dt="2023-06-14T09:26:43.024" v="1404" actId="478"/>
          <ac:picMkLst>
            <pc:docMk/>
            <pc:sldMk cId="4168051009" sldId="316"/>
            <ac:picMk id="2" creationId="{D81E612C-4AE5-5DCD-BA89-3C93B21DD7A0}"/>
          </ac:picMkLst>
        </pc:picChg>
      </pc:sldChg>
      <pc:sldChg chg="delSp modSp add del mod ord">
        <pc:chgData name="Huu Quoc Dong Tran" userId="1b4ef2db-e6f6-40f9-9179-a9ed9a4382dd" providerId="ADAL" clId="{70E352F2-7D7F-411A-A7FB-AD67EE0E4089}" dt="2023-06-15T09:36:35.474" v="3031" actId="47"/>
        <pc:sldMkLst>
          <pc:docMk/>
          <pc:sldMk cId="4099225939" sldId="317"/>
        </pc:sldMkLst>
        <pc:spChg chg="mod">
          <ac:chgData name="Huu Quoc Dong Tran" userId="1b4ef2db-e6f6-40f9-9179-a9ed9a4382dd" providerId="ADAL" clId="{70E352F2-7D7F-411A-A7FB-AD67EE0E4089}" dt="2023-06-15T08:56:59.119" v="1490"/>
          <ac:spMkLst>
            <pc:docMk/>
            <pc:sldMk cId="4099225939" sldId="317"/>
            <ac:spMk id="4" creationId="{EB0F27A3-506D-1C60-C523-C9C7CCEE1B59}"/>
          </ac:spMkLst>
        </pc:spChg>
        <pc:spChg chg="del">
          <ac:chgData name="Huu Quoc Dong Tran" userId="1b4ef2db-e6f6-40f9-9179-a9ed9a4382dd" providerId="ADAL" clId="{70E352F2-7D7F-411A-A7FB-AD67EE0E4089}" dt="2023-06-15T09:34:45.351" v="3011" actId="478"/>
          <ac:spMkLst>
            <pc:docMk/>
            <pc:sldMk cId="4099225939" sldId="317"/>
            <ac:spMk id="126" creationId="{00000000-0000-0000-0000-000000000000}"/>
          </ac:spMkLst>
        </pc:spChg>
      </pc:sldChg>
      <pc:sldChg chg="addSp delSp modSp add mod modNotesTx">
        <pc:chgData name="Huu Quoc Dong Tran" userId="1b4ef2db-e6f6-40f9-9179-a9ed9a4382dd" providerId="ADAL" clId="{70E352F2-7D7F-411A-A7FB-AD67EE0E4089}" dt="2023-06-23T13:59:00.531" v="8354" actId="20577"/>
        <pc:sldMkLst>
          <pc:docMk/>
          <pc:sldMk cId="2249854536" sldId="318"/>
        </pc:sldMkLst>
        <pc:spChg chg="add mod">
          <ac:chgData name="Huu Quoc Dong Tran" userId="1b4ef2db-e6f6-40f9-9179-a9ed9a4382dd" providerId="ADAL" clId="{70E352F2-7D7F-411A-A7FB-AD67EE0E4089}" dt="2023-06-15T09:55:34.297" v="3250" actId="14100"/>
          <ac:spMkLst>
            <pc:docMk/>
            <pc:sldMk cId="2249854536" sldId="318"/>
            <ac:spMk id="2" creationId="{2604D10A-5D6F-0F54-E7B8-D9F96EA3BDA1}"/>
          </ac:spMkLst>
        </pc:spChg>
        <pc:spChg chg="mod">
          <ac:chgData name="Huu Quoc Dong Tran" userId="1b4ef2db-e6f6-40f9-9179-a9ed9a4382dd" providerId="ADAL" clId="{70E352F2-7D7F-411A-A7FB-AD67EE0E4089}" dt="2023-06-15T09:33:50.469" v="3009" actId="20577"/>
          <ac:spMkLst>
            <pc:docMk/>
            <pc:sldMk cId="2249854536" sldId="318"/>
            <ac:spMk id="5" creationId="{E3488254-7C50-9730-8FCC-873C821646C1}"/>
          </ac:spMkLst>
        </pc:spChg>
        <pc:picChg chg="del">
          <ac:chgData name="Huu Quoc Dong Tran" userId="1b4ef2db-e6f6-40f9-9179-a9ed9a4382dd" providerId="ADAL" clId="{70E352F2-7D7F-411A-A7FB-AD67EE0E4089}" dt="2023-06-15T09:33:44.435" v="2987" actId="478"/>
          <ac:picMkLst>
            <pc:docMk/>
            <pc:sldMk cId="2249854536" sldId="318"/>
            <ac:picMk id="2" creationId="{D81E612C-4AE5-5DCD-BA89-3C93B21DD7A0}"/>
          </ac:picMkLst>
        </pc:picChg>
      </pc:sldChg>
      <pc:sldChg chg="addSp delSp modSp add mod modNotesTx">
        <pc:chgData name="Huu Quoc Dong Tran" userId="1b4ef2db-e6f6-40f9-9179-a9ed9a4382dd" providerId="ADAL" clId="{70E352F2-7D7F-411A-A7FB-AD67EE0E4089}" dt="2023-06-23T13:59:58.266" v="8396" actId="20577"/>
        <pc:sldMkLst>
          <pc:docMk/>
          <pc:sldMk cId="1782182524" sldId="319"/>
        </pc:sldMkLst>
        <pc:picChg chg="add del mod">
          <ac:chgData name="Huu Quoc Dong Tran" userId="1b4ef2db-e6f6-40f9-9179-a9ed9a4382dd" providerId="ADAL" clId="{70E352F2-7D7F-411A-A7FB-AD67EE0E4089}" dt="2023-06-23T13:58:40.520" v="8349"/>
          <ac:picMkLst>
            <pc:docMk/>
            <pc:sldMk cId="1782182524" sldId="319"/>
            <ac:picMk id="2" creationId="{C1F52559-3247-3853-F2CA-19C0F288EF3D}"/>
          </ac:picMkLst>
        </pc:picChg>
        <pc:picChg chg="mod">
          <ac:chgData name="Huu Quoc Dong Tran" userId="1b4ef2db-e6f6-40f9-9179-a9ed9a4382dd" providerId="ADAL" clId="{70E352F2-7D7F-411A-A7FB-AD67EE0E4089}" dt="2023-06-23T13:58:41.481" v="8351" actId="1076"/>
          <ac:picMkLst>
            <pc:docMk/>
            <pc:sldMk cId="1782182524" sldId="319"/>
            <ac:picMk id="4" creationId="{BE0268B2-1B53-52C6-E72D-5520B1CD0E91}"/>
          </ac:picMkLst>
        </pc:picChg>
      </pc:sldChg>
      <pc:sldChg chg="add modNotesTx">
        <pc:chgData name="Huu Quoc Dong Tran" userId="1b4ef2db-e6f6-40f9-9179-a9ed9a4382dd" providerId="ADAL" clId="{70E352F2-7D7F-411A-A7FB-AD67EE0E4089}" dt="2023-06-23T13:50:15.735" v="8006" actId="20577"/>
        <pc:sldMkLst>
          <pc:docMk/>
          <pc:sldMk cId="160594988" sldId="320"/>
        </pc:sldMkLst>
      </pc:sldChg>
      <pc:sldChg chg="add modNotesTx">
        <pc:chgData name="Huu Quoc Dong Tran" userId="1b4ef2db-e6f6-40f9-9179-a9ed9a4382dd" providerId="ADAL" clId="{70E352F2-7D7F-411A-A7FB-AD67EE0E4089}" dt="2023-06-23T13:39:03.245" v="6724" actId="20577"/>
        <pc:sldMkLst>
          <pc:docMk/>
          <pc:sldMk cId="3595849634" sldId="321"/>
        </pc:sldMkLst>
      </pc:sldChg>
      <pc:sldChg chg="addSp delSp modSp add mod modNotesTx">
        <pc:chgData name="Huu Quoc Dong Tran" userId="1b4ef2db-e6f6-40f9-9179-a9ed9a4382dd" providerId="ADAL" clId="{70E352F2-7D7F-411A-A7FB-AD67EE0E4089}" dt="2023-06-23T08:50:46.877" v="3605" actId="20577"/>
        <pc:sldMkLst>
          <pc:docMk/>
          <pc:sldMk cId="3573534609" sldId="322"/>
        </pc:sldMkLst>
        <pc:spChg chg="add mod">
          <ac:chgData name="Huu Quoc Dong Tran" userId="1b4ef2db-e6f6-40f9-9179-a9ed9a4382dd" providerId="ADAL" clId="{70E352F2-7D7F-411A-A7FB-AD67EE0E4089}" dt="2023-06-15T09:42:03.283" v="3163" actId="403"/>
          <ac:spMkLst>
            <pc:docMk/>
            <pc:sldMk cId="3573534609" sldId="322"/>
            <ac:spMk id="3" creationId="{D4E9E492-2047-C584-6441-A17B5F497836}"/>
          </ac:spMkLst>
        </pc:spChg>
        <pc:spChg chg="add del mod">
          <ac:chgData name="Huu Quoc Dong Tran" userId="1b4ef2db-e6f6-40f9-9179-a9ed9a4382dd" providerId="ADAL" clId="{70E352F2-7D7F-411A-A7FB-AD67EE0E4089}" dt="2023-06-15T09:37:50.583" v="3048" actId="478"/>
          <ac:spMkLst>
            <pc:docMk/>
            <pc:sldMk cId="3573534609" sldId="322"/>
            <ac:spMk id="5" creationId="{CF3B5113-3EFB-DB13-D363-70CCEA14B222}"/>
          </ac:spMkLst>
        </pc:spChg>
        <pc:spChg chg="add del mod">
          <ac:chgData name="Huu Quoc Dong Tran" userId="1b4ef2db-e6f6-40f9-9179-a9ed9a4382dd" providerId="ADAL" clId="{70E352F2-7D7F-411A-A7FB-AD67EE0E4089}" dt="2023-06-15T09:37:51.679" v="3049" actId="478"/>
          <ac:spMkLst>
            <pc:docMk/>
            <pc:sldMk cId="3573534609" sldId="322"/>
            <ac:spMk id="6" creationId="{45BB1924-8083-81DE-0748-C226028ED022}"/>
          </ac:spMkLst>
        </pc:spChg>
        <pc:spChg chg="add del mod">
          <ac:chgData name="Huu Quoc Dong Tran" userId="1b4ef2db-e6f6-40f9-9179-a9ed9a4382dd" providerId="ADAL" clId="{70E352F2-7D7F-411A-A7FB-AD67EE0E4089}" dt="2023-06-15T09:38:03.390" v="3054" actId="478"/>
          <ac:spMkLst>
            <pc:docMk/>
            <pc:sldMk cId="3573534609" sldId="322"/>
            <ac:spMk id="7" creationId="{A3EBF4D2-ACCB-0F26-32C1-C237537D30DC}"/>
          </ac:spMkLst>
        </pc:spChg>
        <pc:spChg chg="add mod">
          <ac:chgData name="Huu Quoc Dong Tran" userId="1b4ef2db-e6f6-40f9-9179-a9ed9a4382dd" providerId="ADAL" clId="{70E352F2-7D7F-411A-A7FB-AD67EE0E4089}" dt="2023-06-15T09:42:20.487" v="3167" actId="1076"/>
          <ac:spMkLst>
            <pc:docMk/>
            <pc:sldMk cId="3573534609" sldId="322"/>
            <ac:spMk id="10" creationId="{558D38B4-1E74-6092-C501-DBB3675B00A9}"/>
          </ac:spMkLst>
        </pc:spChg>
        <pc:spChg chg="add del">
          <ac:chgData name="Huu Quoc Dong Tran" userId="1b4ef2db-e6f6-40f9-9179-a9ed9a4382dd" providerId="ADAL" clId="{70E352F2-7D7F-411A-A7FB-AD67EE0E4089}" dt="2023-06-15T09:37:34.370" v="3042" actId="478"/>
          <ac:spMkLst>
            <pc:docMk/>
            <pc:sldMk cId="3573534609" sldId="322"/>
            <ac:spMk id="11" creationId="{EF67369B-2D1F-0C48-2862-5C1B8A251553}"/>
          </ac:spMkLst>
        </pc:spChg>
        <pc:picChg chg="add del mod">
          <ac:chgData name="Huu Quoc Dong Tran" userId="1b4ef2db-e6f6-40f9-9179-a9ed9a4382dd" providerId="ADAL" clId="{70E352F2-7D7F-411A-A7FB-AD67EE0E4089}" dt="2023-06-15T09:37:48.671" v="3046" actId="478"/>
          <ac:picMkLst>
            <pc:docMk/>
            <pc:sldMk cId="3573534609" sldId="322"/>
            <ac:picMk id="2" creationId="{D2213288-8FBE-0E1F-7942-202036C04BF2}"/>
          </ac:picMkLst>
        </pc:picChg>
        <pc:picChg chg="add del mod">
          <ac:chgData name="Huu Quoc Dong Tran" userId="1b4ef2db-e6f6-40f9-9179-a9ed9a4382dd" providerId="ADAL" clId="{70E352F2-7D7F-411A-A7FB-AD67EE0E4089}" dt="2023-06-15T09:37:52.196" v="3050" actId="478"/>
          <ac:picMkLst>
            <pc:docMk/>
            <pc:sldMk cId="3573534609" sldId="322"/>
            <ac:picMk id="4" creationId="{2015C2AE-430F-5AC8-8358-210B9E26E85E}"/>
          </ac:picMkLst>
        </pc:picChg>
        <pc:picChg chg="add del mod">
          <ac:chgData name="Huu Quoc Dong Tran" userId="1b4ef2db-e6f6-40f9-9179-a9ed9a4382dd" providerId="ADAL" clId="{70E352F2-7D7F-411A-A7FB-AD67EE0E4089}" dt="2023-06-15T09:38:04.245" v="3056" actId="478"/>
          <ac:picMkLst>
            <pc:docMk/>
            <pc:sldMk cId="3573534609" sldId="322"/>
            <ac:picMk id="8" creationId="{482AA04B-6EA9-E21B-2AC8-DC599E81CB6A}"/>
          </ac:picMkLst>
        </pc:picChg>
        <pc:picChg chg="add del mod">
          <ac:chgData name="Huu Quoc Dong Tran" userId="1b4ef2db-e6f6-40f9-9179-a9ed9a4382dd" providerId="ADAL" clId="{70E352F2-7D7F-411A-A7FB-AD67EE0E4089}" dt="2023-06-15T09:38:03.823" v="3055" actId="478"/>
          <ac:picMkLst>
            <pc:docMk/>
            <pc:sldMk cId="3573534609" sldId="322"/>
            <ac:picMk id="9" creationId="{4298E9C6-3C80-B102-FFB8-DF88F33110F4}"/>
          </ac:picMkLst>
        </pc:picChg>
        <pc:picChg chg="del">
          <ac:chgData name="Huu Quoc Dong Tran" userId="1b4ef2db-e6f6-40f9-9179-a9ed9a4382dd" providerId="ADAL" clId="{70E352F2-7D7F-411A-A7FB-AD67EE0E4089}" dt="2023-06-15T09:37:22.900" v="3037" actId="478"/>
          <ac:picMkLst>
            <pc:docMk/>
            <pc:sldMk cId="3573534609" sldId="322"/>
            <ac:picMk id="12" creationId="{25C2D2AE-201D-2718-D6D1-0F29984EF0E4}"/>
          </ac:picMkLst>
        </pc:picChg>
      </pc:sldChg>
      <pc:sldChg chg="add del">
        <pc:chgData name="Huu Quoc Dong Tran" userId="1b4ef2db-e6f6-40f9-9179-a9ed9a4382dd" providerId="ADAL" clId="{70E352F2-7D7F-411A-A7FB-AD67EE0E4089}" dt="2023-06-15T09:43:43.717" v="3168" actId="47"/>
        <pc:sldMkLst>
          <pc:docMk/>
          <pc:sldMk cId="679881903" sldId="323"/>
        </pc:sldMkLst>
      </pc:sldChg>
      <pc:sldChg chg="add modNotesTx">
        <pc:chgData name="Huu Quoc Dong Tran" userId="1b4ef2db-e6f6-40f9-9179-a9ed9a4382dd" providerId="ADAL" clId="{70E352F2-7D7F-411A-A7FB-AD67EE0E4089}" dt="2023-06-23T13:03:54.640" v="6072" actId="20577"/>
        <pc:sldMkLst>
          <pc:docMk/>
          <pc:sldMk cId="32991245" sldId="324"/>
        </pc:sldMkLst>
      </pc:sldChg>
      <pc:sldChg chg="add modNotesTx">
        <pc:chgData name="Huu Quoc Dong Tran" userId="1b4ef2db-e6f6-40f9-9179-a9ed9a4382dd" providerId="ADAL" clId="{70E352F2-7D7F-411A-A7FB-AD67EE0E4089}" dt="2023-06-23T13:01:14.012" v="5911"/>
        <pc:sldMkLst>
          <pc:docMk/>
          <pc:sldMk cId="1897031031" sldId="325"/>
        </pc:sldMkLst>
      </pc:sldChg>
      <pc:sldChg chg="modSp add mod modNotesTx">
        <pc:chgData name="Huu Quoc Dong Tran" userId="1b4ef2db-e6f6-40f9-9179-a9ed9a4382dd" providerId="ADAL" clId="{70E352F2-7D7F-411A-A7FB-AD67EE0E4089}" dt="2023-06-23T13:59:01.983" v="8357" actId="20577"/>
        <pc:sldMkLst>
          <pc:docMk/>
          <pc:sldMk cId="3983941904" sldId="326"/>
        </pc:sldMkLst>
        <pc:spChg chg="mod">
          <ac:chgData name="Huu Quoc Dong Tran" userId="1b4ef2db-e6f6-40f9-9179-a9ed9a4382dd" providerId="ADAL" clId="{70E352F2-7D7F-411A-A7FB-AD67EE0E4089}" dt="2023-06-15T09:56:54.066" v="3281" actId="20577"/>
          <ac:spMkLst>
            <pc:docMk/>
            <pc:sldMk cId="3983941904" sldId="326"/>
            <ac:spMk id="2" creationId="{2604D10A-5D6F-0F54-E7B8-D9F96EA3BDA1}"/>
          </ac:spMkLst>
        </pc:spChg>
      </pc:sldChg>
      <pc:sldMasterChg chg="delSldLayout">
        <pc:chgData name="Huu Quoc Dong Tran" userId="1b4ef2db-e6f6-40f9-9179-a9ed9a4382dd" providerId="ADAL" clId="{70E352F2-7D7F-411A-A7FB-AD67EE0E4089}" dt="2023-06-15T09:38:08.189" v="3058" actId="47"/>
        <pc:sldMasterMkLst>
          <pc:docMk/>
          <pc:sldMasterMk cId="1470990129" sldId="2147483648"/>
        </pc:sldMasterMkLst>
        <pc:sldLayoutChg chg="del">
          <pc:chgData name="Huu Quoc Dong Tran" userId="1b4ef2db-e6f6-40f9-9179-a9ed9a4382dd" providerId="ADAL" clId="{70E352F2-7D7F-411A-A7FB-AD67EE0E4089}" dt="2023-06-15T09:38:08.189" v="3058" actId="47"/>
          <pc:sldLayoutMkLst>
            <pc:docMk/>
            <pc:sldMasterMk cId="1470990129" sldId="2147483648"/>
            <pc:sldLayoutMk cId="392904612"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50191-4B20-4C42-B65D-7FA03602253E}" type="datetimeFigureOut">
              <a:rPr lang="vi-VN" smtClean="0"/>
              <a:t>23/06/2023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91033-57A8-47D2-8E94-8332237D0F8B}" type="slidenum">
              <a:rPr lang="vi-VN" smtClean="0"/>
              <a:t>‹#›</a:t>
            </a:fld>
            <a:endParaRPr lang="vi-VN"/>
          </a:p>
        </p:txBody>
      </p:sp>
    </p:spTree>
    <p:extLst>
      <p:ext uri="{BB962C8B-B14F-4D97-AF65-F5344CB8AC3E}">
        <p14:creationId xmlns:p14="http://schemas.microsoft.com/office/powerpoint/2010/main" val="231060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Thank you for coming here today. It is my appreciated to attend and present my paper at this conference. My paper named “</a:t>
            </a:r>
            <a:r>
              <a:rPr lang="en-US" sz="1200">
                <a:solidFill>
                  <a:srgbClr val="2B4A9D"/>
                </a:solidFill>
                <a:latin typeface="Arial Bold"/>
              </a:rPr>
              <a:t>An Enhanced Sampling-based Method with Modified Next-Best View Strategy for 2D Autonomous Exploration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and I am Hieu Dang Van, one of six authors that contributed to this research, from the Faculty of Electronics and Telecommunications, VNU University of Engineering and Technology, Hanoi, Vietnam.</a:t>
            </a:r>
          </a:p>
        </p:txBody>
      </p:sp>
      <p:sp>
        <p:nvSpPr>
          <p:cNvPr id="4" name="Slide Number Placeholder 3"/>
          <p:cNvSpPr>
            <a:spLocks noGrp="1"/>
          </p:cNvSpPr>
          <p:nvPr>
            <p:ph type="sldNum" sz="quarter" idx="5"/>
          </p:nvPr>
        </p:nvSpPr>
        <p:spPr/>
        <p:txBody>
          <a:bodyPr/>
          <a:lstStyle/>
          <a:p>
            <a:fld id="{A1691033-57A8-47D2-8E94-8332237D0F8B}" type="slidenum">
              <a:rPr lang="vi-VN" smtClean="0"/>
              <a:t>1</a:t>
            </a:fld>
            <a:endParaRPr lang="vi-VN"/>
          </a:p>
        </p:txBody>
      </p:sp>
    </p:spTree>
    <p:extLst>
      <p:ext uri="{BB962C8B-B14F-4D97-AF65-F5344CB8AC3E}">
        <p14:creationId xmlns:p14="http://schemas.microsoft.com/office/powerpoint/2010/main" val="372171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Regarding distance cost, time traveled, and computation time, the modified NBV method takes less time and space to run than the RH-NBV method. This means the modified NBV method is better for efficient exploration and accurate map.</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Point to some value in graph!!!</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10</a:t>
            </a:fld>
            <a:endParaRPr lang="vi-VN"/>
          </a:p>
        </p:txBody>
      </p:sp>
    </p:spTree>
    <p:extLst>
      <p:ext uri="{BB962C8B-B14F-4D97-AF65-F5344CB8AC3E}">
        <p14:creationId xmlns:p14="http://schemas.microsoft.com/office/powerpoint/2010/main" val="150830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11</a:t>
            </a:fld>
            <a:endParaRPr lang="vi-VN"/>
          </a:p>
        </p:txBody>
      </p:sp>
    </p:spTree>
    <p:extLst>
      <p:ext uri="{BB962C8B-B14F-4D97-AF65-F5344CB8AC3E}">
        <p14:creationId xmlns:p14="http://schemas.microsoft.com/office/powerpoint/2010/main" val="34624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12</a:t>
            </a:fld>
            <a:endParaRPr lang="vi-VN"/>
          </a:p>
        </p:txBody>
      </p:sp>
    </p:spTree>
    <p:extLst>
      <p:ext uri="{BB962C8B-B14F-4D97-AF65-F5344CB8AC3E}">
        <p14:creationId xmlns:p14="http://schemas.microsoft.com/office/powerpoint/2010/main" val="402350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presentation has four parts...</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2</a:t>
            </a:fld>
            <a:endParaRPr lang="vi-VN"/>
          </a:p>
        </p:txBody>
      </p:sp>
    </p:spTree>
    <p:extLst>
      <p:ext uri="{BB962C8B-B14F-4D97-AF65-F5344CB8AC3E}">
        <p14:creationId xmlns:p14="http://schemas.microsoft.com/office/powerpoint/2010/main" val="192937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First of all, I'd like to tell you about our study. It is about a problem in the field of robots that has to research, it is exploration, also called "autonomous exploration," is a new technology that has been widely used in practical robotics because of its ability to find its own location, scan maps, and move through any terrain without human control.</a:t>
            </a:r>
          </a:p>
          <a:p>
            <a:pPr marL="0" indent="0">
              <a:buFont typeface="Arial" panose="020B0604020202020204" pitchFamily="34" charset="0"/>
              <a:buNone/>
            </a:pPr>
            <a:endParaRPr lang="en-US"/>
          </a:p>
          <a:p>
            <a:pPr marL="0" indent="0">
              <a:buFont typeface="Arial" panose="020B0604020202020204" pitchFamily="34" charset="0"/>
              <a:buNone/>
            </a:pPr>
            <a:r>
              <a:rPr lang="en-US"/>
              <a:t>In research on robotics, an autonomous robot must build a model of its surroundings by combining localization, mapping, and safe navigation. For simultaneous localization and mapping to work as it should, we all have to handle it by hand. But there are more competent things a self-driving robot can do than drive a manual. So there's a problem. Robots need to explore by navigation.</a:t>
            </a:r>
          </a:p>
          <a:p>
            <a:pPr marL="0" indent="0">
              <a:buFont typeface="Arial" panose="020B0604020202020204" pitchFamily="34" charset="0"/>
              <a:buNone/>
            </a:pPr>
            <a:endParaRPr lang="en-US"/>
          </a:p>
          <a:p>
            <a:pPr marL="0" indent="0">
              <a:buFont typeface="Arial" panose="020B0604020202020204" pitchFamily="34" charset="0"/>
              <a:buNone/>
            </a:pPr>
            <a:r>
              <a:rPr lang="en-US"/>
              <a:t>The benefit of this combination is that it can find and make maps in the best way possible by using specialty planners, such as goal planners, path planners, or motion planners, which perform adaptive movement and make decisions in real-time for map exploration or planned movement. Planners that cover the map on their own tend to be in an “exploration“ group. The next step in research methods is to devise a list of possible actions the robot could take, like setting goals.</a:t>
            </a:r>
          </a:p>
          <a:p>
            <a:pPr marL="171450" lvl="0" indent="-171450" algn="l" rtl="0">
              <a:spcBef>
                <a:spcPts val="0"/>
              </a:spcBef>
              <a:spcAft>
                <a:spcPts val="0"/>
              </a:spcAft>
            </a:pPr>
            <a:endParaRPr lang="en-US"/>
          </a:p>
          <a:p>
            <a:pPr marL="171450" lvl="0" indent="-171450" algn="l" rtl="0">
              <a:spcBef>
                <a:spcPts val="0"/>
              </a:spcBef>
              <a:spcAft>
                <a:spcPts val="0"/>
              </a:spcAft>
            </a:pPr>
            <a:r>
              <a:rPr lang="en-US"/>
              <a:t>So, how do you set goals? We can divide goals into Frontiers and Next-Best Views by looking at how research has been done up until now.</a:t>
            </a:r>
          </a:p>
          <a:p>
            <a:pPr marL="171450" lvl="0" indent="-171450" algn="l" rtl="0">
              <a:spcBef>
                <a:spcPts val="0"/>
              </a:spcBef>
              <a:spcAft>
                <a:spcPts val="0"/>
              </a:spcAft>
            </a:pPr>
            <a:endParaRPr lang="en-US"/>
          </a:p>
          <a:p>
            <a:pPr marL="171450" lvl="0" indent="-171450" algn="l" rtl="0">
              <a:spcBef>
                <a:spcPts val="0"/>
              </a:spcBef>
              <a:spcAft>
                <a:spcPts val="0"/>
              </a:spcAft>
            </a:pPr>
            <a:r>
              <a:rPr lang="en-US"/>
              <a:t>Frontiers are places where the covered and open areas meet. So all the planner has to do is figure out where the best area is for the robot to go.</a:t>
            </a:r>
          </a:p>
          <a:p>
            <a:pPr marL="171450" lvl="0" indent="-171450" algn="l" rtl="0">
              <a:spcBef>
                <a:spcPts val="0"/>
              </a:spcBef>
              <a:spcAft>
                <a:spcPts val="0"/>
              </a:spcAft>
            </a:pPr>
            <a:endParaRPr lang="en-US"/>
          </a:p>
          <a:p>
            <a:pPr marL="0" indent="0">
              <a:buFont typeface="Arial" panose="020B0604020202020204" pitchFamily="34" charset="0"/>
              <a:buNone/>
            </a:pPr>
            <a:r>
              <a:rPr lang="en-US"/>
              <a:t>Same thing with Next-Best View. The area next to the robot is an example of the sensor view. Obviously, this area is close enough for the robot to work well if it is going to a place in this area. Robots can choose the best point by using the utility function, which I call the gain function.</a:t>
            </a:r>
          </a:p>
          <a:p>
            <a:pPr marL="0" indent="0">
              <a:buFont typeface="Arial" panose="020B0604020202020204" pitchFamily="34" charset="0"/>
              <a:buNone/>
            </a:pPr>
            <a:endParaRPr lang="en-US"/>
          </a:p>
          <a:p>
            <a:pPr marL="0" indent="0">
              <a:buFont typeface="Arial" panose="020B0604020202020204" pitchFamily="34" charset="0"/>
              <a:buNone/>
            </a:pPr>
            <a:r>
              <a:rPr lang="en-US"/>
              <a:t>Some study groups combine two different theories by having planners make decisions based on both frontiers and NBVs. When we make our planned method, we want to pay attention to this way.</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3</a:t>
            </a:fld>
            <a:endParaRPr lang="vi-VN"/>
          </a:p>
        </p:txBody>
      </p:sp>
    </p:spTree>
    <p:extLst>
      <p:ext uri="{BB962C8B-B14F-4D97-AF65-F5344CB8AC3E}">
        <p14:creationId xmlns:p14="http://schemas.microsoft.com/office/powerpoint/2010/main" val="330856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most of the related works have some limitations, like:...</a:t>
            </a:r>
          </a:p>
          <a:p>
            <a:endParaRPr lang="en-US"/>
          </a:p>
          <a:p>
            <a:r>
              <a:rPr lang="en-US"/>
              <a:t>In a 2D environment, the Frontier-based method sometimes gets the robot stuck in bad situations because it doesn't know enough about the environment. For example, it might encounter unknown obstacles and need help moving toward its goals. With the sampling-based NBV planner, on the other hand, the robot can only go into newly found areas if it can get around the local minimum.</a:t>
            </a:r>
          </a:p>
          <a:p>
            <a:endParaRPr lang="en-US"/>
          </a:p>
          <a:p>
            <a:r>
              <a:rPr lang="en-US"/>
              <a:t>Furthermore, Sampling-based planners don't work well in large settings or where there are only small openings or bottlenecks. This makes it harder for the robot to figure out the best way to reach its goal because it has to go back over parts it has already been through or move in a way that could be smoother. As a result, it takes the robot longer and more distance to cover the map.</a:t>
            </a:r>
          </a:p>
          <a:p>
            <a:endParaRPr lang="en-US"/>
          </a:p>
          <a:p>
            <a:r>
              <a:rPr lang="en-US"/>
              <a:t>So, our aim is...</a:t>
            </a:r>
          </a:p>
          <a:p>
            <a:endParaRPr lang="en-US"/>
          </a:p>
          <a:p>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4</a:t>
            </a:fld>
            <a:endParaRPr lang="vi-VN"/>
          </a:p>
        </p:txBody>
      </p:sp>
    </p:spTree>
    <p:extLst>
      <p:ext uri="{BB962C8B-B14F-4D97-AF65-F5344CB8AC3E}">
        <p14:creationId xmlns:p14="http://schemas.microsoft.com/office/powerpoint/2010/main" val="394944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method used a laser sensor to make an occupancy grid map of the surroundings, and the NBV strategies were used to figure out the robot's movement path. Assume we have ‘M’ as the presented map got from the sensor and SLAM, ‘x_r’ is robot state, and U is a random function, in this case, is uniform random distribution. With initial variables like..., robots first built the samples ‘x_rand’, find ‘x_near’, and steer to get ‘x_new’. We need to evaluate all of ‘x_new’ got from the sampling task by using a gain function defined by equations (3.4), (3.5), and (3.6). Finally, we got the branch with the best frontier as the final node. This branch is our decided path. By executing it and choosing the first node of the path, robots can drive continuously. The controller is like a receding horizon controller, robots finish when planner meets the terminate condition, no ‘x_new’ has gain.</a:t>
            </a:r>
          </a:p>
          <a:p>
            <a:endParaRPr lang="en-US"/>
          </a:p>
          <a:p>
            <a:r>
              <a:rPr lang="en-US"/>
              <a:t>As you can see, this method focused on exploration similarly to frontier-based methods. It needed fewer possible sites for random trees and pushed them to grow in places where the robot hadn't been yet. It helped robots escape local minimums and cut costs for processing compared to RH-NBV sampling-based methods.</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5</a:t>
            </a:fld>
            <a:endParaRPr lang="vi-VN"/>
          </a:p>
        </p:txBody>
      </p:sp>
    </p:spTree>
    <p:extLst>
      <p:ext uri="{BB962C8B-B14F-4D97-AF65-F5344CB8AC3E}">
        <p14:creationId xmlns:p14="http://schemas.microsoft.com/office/powerpoint/2010/main" val="267339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you can see in this illustration, our suggested method used the RRT algorithm theory to look for possible paths of exploration and chose the first destination as the NBV point. Unless the number of rounds exceeded what was set up initially, these branches stopped at unknown and known map borders. Then, our reward equation was applied to RRT points, which cut down on computing costs and ensured the goals were best met. Conditions for evaluating a frontier are the distance between two nodes, the information gain, the uncertainty, and the field of view of the information area.</a:t>
            </a:r>
          </a:p>
          <a:p>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6</a:t>
            </a:fld>
            <a:endParaRPr lang="vi-VN"/>
          </a:p>
        </p:txBody>
      </p:sp>
    </p:spTree>
    <p:extLst>
      <p:ext uri="{BB962C8B-B14F-4D97-AF65-F5344CB8AC3E}">
        <p14:creationId xmlns:p14="http://schemas.microsoft.com/office/powerpoint/2010/main" val="371708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US"/>
              <a:t>The image of the robot system I developed is depicted on the right, with the control system diagram on the left. In the right corner is our simulated environment, designed and used in Gazebo for the experiment.</a:t>
            </a:r>
          </a:p>
          <a:p>
            <a:pPr marL="171450" lvl="0" indent="-171450" algn="l" rtl="0">
              <a:spcBef>
                <a:spcPts val="0"/>
              </a:spcBef>
              <a:spcAft>
                <a:spcPts val="0"/>
              </a:spcAft>
            </a:pPr>
            <a:endParaRPr lang="en-US"/>
          </a:p>
          <a:p>
            <a:pPr marL="171450" lvl="0" indent="-171450" algn="l" rtl="0">
              <a:spcBef>
                <a:spcPts val="0"/>
              </a:spcBef>
              <a:spcAft>
                <a:spcPts val="0"/>
              </a:spcAft>
            </a:pPr>
            <a:r>
              <a:rPr lang="en-US"/>
              <a:t>In this exploration system, the method I propose will send the destinations to a global path planner and the robot will travel on an incomplete map. This map is constantly updated using SLAM run in the background.</a:t>
            </a:r>
          </a:p>
          <a:p>
            <a:endParaRPr lang="en-US"/>
          </a:p>
          <a:p>
            <a:r>
              <a:rPr lang="en-US"/>
              <a:t>The robot platform includes an Nvidia AGX Xavier embedded computer and a Hokuyo UST-05LX laser sensor. The laser scanner is mounted to scan the environment around the robot, covering a 240-degree front view with 720 sampling points and a maximum range of 8m. The experimental system is implemented as a Robot Operating System package and tested in our customized environments, comprising four components: Cartographer SLAM, A* Global Planning, DWA Local Planning, and our proposed approach.</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7</a:t>
            </a:fld>
            <a:endParaRPr lang="vi-VN"/>
          </a:p>
        </p:txBody>
      </p:sp>
    </p:spTree>
    <p:extLst>
      <p:ext uri="{BB962C8B-B14F-4D97-AF65-F5344CB8AC3E}">
        <p14:creationId xmlns:p14="http://schemas.microsoft.com/office/powerpoint/2010/main" val="387327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Simulations were conducted in the 400m^2 maze environment. We develop an evaluation of the RH-NBV, Frontier, and our proposed methods by recording the essentials to cover specific average explored spaces after 20 iterations executing in 900 seconds. The primary evaluation criteria include the mean and standard deviation of distance, execution time, computation time, and average speed. Additionally, we analyze the success iterations, representing the number of times the robot covered 120 m^2, 240 m^2, and 360 m^2 of the map.</a:t>
            </a:r>
          </a:p>
          <a:p>
            <a:endParaRPr lang="en-US"/>
          </a:p>
          <a:p>
            <a:r>
              <a:rPr lang="en-US"/>
              <a:t>The table shows that our proposed method consistently outperforms the other methods regarding distance traveled, execution time, computation time, and average speed across all coverage levels. Especially at 360 m^2, the RH-NBV method did not achieve any successful iterations, while our approach achieved most times. This demonstrates that the customized NBV is more effective in covering larger map areas.</a:t>
            </a:r>
          </a:p>
          <a:p>
            <a:endParaRPr lang="en-US"/>
          </a:p>
          <a:p>
            <a:r>
              <a:rPr lang="en-US"/>
              <a:t>Point to some value in table!!!</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8</a:t>
            </a:fld>
            <a:endParaRPr lang="vi-VN"/>
          </a:p>
        </p:txBody>
      </p:sp>
    </p:spTree>
    <p:extLst>
      <p:ext uri="{BB962C8B-B14F-4D97-AF65-F5344CB8AC3E}">
        <p14:creationId xmlns:p14="http://schemas.microsoft.com/office/powerpoint/2010/main" val="259442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figure shows pictures of the highest covered areas after the 900s from a top-down view. Our method solved the case, and the environment's areas were fully explored. But with the frontiers sampling method, the goal was too far away for the robots to see, so it kept the robot in a dangerous stage.</a:t>
            </a:r>
          </a:p>
          <a:p>
            <a:endParaRPr lang="en-US"/>
          </a:p>
          <a:p>
            <a:r>
              <a:rPr lang="en-US"/>
              <a:t>In this case, the obstacles were too close, so it couldn't move in a new direction. With RH-NBV, the problem is getting worse because the robot is stuck and doesn't know what its goals are. This makes the robot stuck in small, confined spaces. Still, it needs to get out of this stage. The robot is able to avoid local minima better with the modified NBV method than with the RH-NBV method. It is more aware of its surroundings with the modified NBV method than the Frontier method. This reduces localization mistakes.</a:t>
            </a:r>
            <a:endParaRPr lang="vi-VN"/>
          </a:p>
        </p:txBody>
      </p:sp>
      <p:sp>
        <p:nvSpPr>
          <p:cNvPr id="4" name="Slide Number Placeholder 3"/>
          <p:cNvSpPr>
            <a:spLocks noGrp="1"/>
          </p:cNvSpPr>
          <p:nvPr>
            <p:ph type="sldNum" sz="quarter" idx="5"/>
          </p:nvPr>
        </p:nvSpPr>
        <p:spPr/>
        <p:txBody>
          <a:bodyPr/>
          <a:lstStyle/>
          <a:p>
            <a:fld id="{A1691033-57A8-47D2-8E94-8332237D0F8B}" type="slidenum">
              <a:rPr lang="vi-VN" smtClean="0"/>
              <a:t>9</a:t>
            </a:fld>
            <a:endParaRPr lang="vi-VN"/>
          </a:p>
        </p:txBody>
      </p:sp>
    </p:spTree>
    <p:extLst>
      <p:ext uri="{BB962C8B-B14F-4D97-AF65-F5344CB8AC3E}">
        <p14:creationId xmlns:p14="http://schemas.microsoft.com/office/powerpoint/2010/main" val="426373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18" Type="http://schemas.openxmlformats.org/officeDocument/2006/relationships/oleObject" Target="../embeddings/oleObject8.bin"/><Relationship Id="rId3" Type="http://schemas.openxmlformats.org/officeDocument/2006/relationships/image" Target="../media/image7.png"/><Relationship Id="rId7" Type="http://schemas.openxmlformats.org/officeDocument/2006/relationships/image" Target="../media/image9.wmf"/><Relationship Id="rId12" Type="http://schemas.openxmlformats.org/officeDocument/2006/relationships/oleObject" Target="../embeddings/oleObject5.bin"/><Relationship Id="rId17" Type="http://schemas.openxmlformats.org/officeDocument/2006/relationships/image" Target="../media/image14.wmf"/><Relationship Id="rId2" Type="http://schemas.openxmlformats.org/officeDocument/2006/relationships/notesSlide" Target="../notesSlides/notesSlide5.xml"/><Relationship Id="rId16"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4.bin"/><Relationship Id="rId19"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0.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5"/>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294736" y="5230622"/>
            <a:ext cx="11602528" cy="707886"/>
          </a:xfrm>
          <a:prstGeom prst="rect">
            <a:avLst/>
          </a:prstGeom>
        </p:spPr>
        <p:txBody>
          <a:bodyPr wrap="square" lIns="0" tIns="0" rIns="0" bIns="0" rtlCol="0" anchor="t">
            <a:spAutoFit/>
          </a:bodyPr>
          <a:lstStyle/>
          <a:p>
            <a:pPr algn="ctr">
              <a:spcBef>
                <a:spcPct val="0"/>
              </a:spcBef>
            </a:pPr>
            <a:r>
              <a:rPr lang="en-US" sz="2300"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699406" y="1446818"/>
            <a:ext cx="10492594" cy="1637243"/>
          </a:xfrm>
          <a:prstGeom prst="rect">
            <a:avLst/>
          </a:prstGeom>
        </p:spPr>
        <p:txBody>
          <a:bodyPr wrap="square" lIns="0" tIns="0" rIns="0" bIns="0" rtlCol="0" anchor="t">
            <a:spAutoFit/>
          </a:bodyPr>
          <a:lstStyle/>
          <a:p>
            <a:pPr algn="ctr">
              <a:lnSpc>
                <a:spcPct val="114000"/>
              </a:lnSpc>
            </a:pPr>
            <a:r>
              <a:rPr lang="en-US" sz="3200">
                <a:solidFill>
                  <a:srgbClr val="2B4A9D"/>
                </a:solidFill>
                <a:latin typeface="Arial Bold"/>
              </a:rPr>
              <a:t>An Enhanced Sampling-based Method with Modified Next-Best View Strategy for 2D Autonomous Exploration</a:t>
            </a:r>
            <a:endParaRPr lang="en-US" sz="3200" dirty="0">
              <a:solidFill>
                <a:srgbClr val="2B4A9D"/>
              </a:solidFill>
              <a:latin typeface="Arial Bold"/>
            </a:endParaRPr>
          </a:p>
        </p:txBody>
      </p:sp>
      <p:sp>
        <p:nvSpPr>
          <p:cNvPr id="11" name="TextBox 10">
            <a:extLst>
              <a:ext uri="{FF2B5EF4-FFF2-40B4-BE49-F238E27FC236}">
                <a16:creationId xmlns:a16="http://schemas.microsoft.com/office/drawing/2014/main" id="{69F43A58-E8D6-D49B-FDDB-E6049DB745FD}"/>
              </a:ext>
            </a:extLst>
          </p:cNvPr>
          <p:cNvSpPr txBox="1"/>
          <p:nvPr/>
        </p:nvSpPr>
        <p:spPr>
          <a:xfrm>
            <a:off x="1699406" y="3129313"/>
            <a:ext cx="10492594" cy="871201"/>
          </a:xfrm>
          <a:prstGeom prst="rect">
            <a:avLst/>
          </a:prstGeom>
        </p:spPr>
        <p:txBody>
          <a:bodyPr wrap="square" lIns="0" tIns="0" rIns="0" bIns="0" rtlCol="0" anchor="t">
            <a:spAutoFit/>
          </a:bodyPr>
          <a:lstStyle/>
          <a:p>
            <a:pPr algn="ctr">
              <a:lnSpc>
                <a:spcPct val="114000"/>
              </a:lnSpc>
            </a:pPr>
            <a:r>
              <a:rPr lang="en-US" sz="2400">
                <a:solidFill>
                  <a:srgbClr val="DB5300"/>
                </a:solidFill>
                <a:latin typeface="Arial Bold"/>
              </a:rPr>
              <a:t>Dong Huu Quoc Tran</a:t>
            </a:r>
            <a:r>
              <a:rPr lang="en-US" sz="2800" baseline="30000">
                <a:solidFill>
                  <a:srgbClr val="DB5300"/>
                </a:solidFill>
                <a:latin typeface="Arial Bold"/>
              </a:rPr>
              <a:t>*</a:t>
            </a:r>
            <a:r>
              <a:rPr lang="en-US" sz="2400">
                <a:solidFill>
                  <a:srgbClr val="DB5300"/>
                </a:solidFill>
                <a:latin typeface="Arial Bold"/>
              </a:rPr>
              <a:t>, Hoang-Anh Phan</a:t>
            </a:r>
            <a:r>
              <a:rPr lang="en-US" sz="2800" baseline="30000">
                <a:solidFill>
                  <a:srgbClr val="DB5300"/>
                </a:solidFill>
                <a:latin typeface="Arial Bold"/>
              </a:rPr>
              <a:t>*</a:t>
            </a:r>
            <a:r>
              <a:rPr lang="en-US" sz="2400">
                <a:solidFill>
                  <a:srgbClr val="DB5300"/>
                </a:solidFill>
                <a:latin typeface="Arial Bold"/>
              </a:rPr>
              <a:t>, </a:t>
            </a:r>
            <a:r>
              <a:rPr lang="en-US" sz="2400" b="1">
                <a:solidFill>
                  <a:srgbClr val="DB5300"/>
                </a:solidFill>
                <a:latin typeface="Arial Bold"/>
              </a:rPr>
              <a:t>Hieu Dang Van</a:t>
            </a:r>
            <a:r>
              <a:rPr lang="en-US" sz="2800" baseline="30000">
                <a:solidFill>
                  <a:srgbClr val="DB5300"/>
                </a:solidFill>
                <a:latin typeface="Arial Bold"/>
              </a:rPr>
              <a:t>*</a:t>
            </a:r>
            <a:r>
              <a:rPr lang="en-US" sz="2400">
                <a:solidFill>
                  <a:srgbClr val="DB5300"/>
                </a:solidFill>
                <a:latin typeface="Arial Bold"/>
              </a:rPr>
              <a:t>, Tan Van Duong</a:t>
            </a:r>
            <a:r>
              <a:rPr lang="en-US" sz="2800" baseline="30000">
                <a:solidFill>
                  <a:srgbClr val="DB5300"/>
                </a:solidFill>
                <a:latin typeface="Arial Bold"/>
              </a:rPr>
              <a:t>*</a:t>
            </a:r>
            <a:r>
              <a:rPr lang="en-US" sz="2400">
                <a:solidFill>
                  <a:srgbClr val="DB5300"/>
                </a:solidFill>
                <a:latin typeface="Arial Bold"/>
              </a:rPr>
              <a:t>, Tung Thanh Bui</a:t>
            </a:r>
            <a:r>
              <a:rPr lang="en-US" sz="2800" baseline="30000">
                <a:solidFill>
                  <a:srgbClr val="DB5300"/>
                </a:solidFill>
                <a:latin typeface="Arial Bold"/>
              </a:rPr>
              <a:t>*</a:t>
            </a:r>
            <a:r>
              <a:rPr lang="en-US" sz="2400">
                <a:solidFill>
                  <a:srgbClr val="DB5300"/>
                </a:solidFill>
                <a:latin typeface="Arial Bold"/>
              </a:rPr>
              <a:t>, and Van Nguyen Thi Thanh</a:t>
            </a:r>
            <a:r>
              <a:rPr lang="en-US" sz="2800" baseline="30000">
                <a:solidFill>
                  <a:srgbClr val="DB5300"/>
                </a:solidFill>
                <a:latin typeface="Arial Bold"/>
              </a:rPr>
              <a:t>*</a:t>
            </a:r>
            <a:endParaRPr lang="en-US" sz="2400" dirty="0">
              <a:solidFill>
                <a:srgbClr val="DB5300"/>
              </a:solidFill>
              <a:latin typeface="Arial Bold"/>
            </a:endParaRP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6049671"/>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1699406" y="4160314"/>
            <a:ext cx="10492594" cy="738664"/>
          </a:xfrm>
          <a:prstGeom prst="rect">
            <a:avLst/>
          </a:prstGeom>
        </p:spPr>
        <p:txBody>
          <a:bodyPr wrap="square" lIns="0" tIns="0" rIns="0" bIns="0" rtlCol="0" anchor="t">
            <a:spAutoFit/>
          </a:bodyPr>
          <a:lstStyle/>
          <a:p>
            <a:pPr algn="ctr">
              <a:spcBef>
                <a:spcPct val="0"/>
              </a:spcBef>
            </a:pPr>
            <a:r>
              <a:rPr lang="en-US" sz="2400" i="1" baseline="30000">
                <a:solidFill>
                  <a:srgbClr val="000000"/>
                </a:solidFill>
                <a:latin typeface="Arial Italics"/>
              </a:rPr>
              <a:t>* </a:t>
            </a:r>
            <a:r>
              <a:rPr lang="en-US" sz="2400" i="1">
                <a:solidFill>
                  <a:srgbClr val="000000"/>
                </a:solidFill>
                <a:latin typeface="Arial Italics"/>
              </a:rPr>
              <a:t>Faculty of Electronics and Telecommunications</a:t>
            </a:r>
          </a:p>
          <a:p>
            <a:pPr algn="ctr">
              <a:spcBef>
                <a:spcPct val="0"/>
              </a:spcBef>
            </a:pPr>
            <a:r>
              <a:rPr lang="en-US" sz="2400" i="1">
                <a:solidFill>
                  <a:srgbClr val="000000"/>
                </a:solidFill>
                <a:latin typeface="Arial Italics"/>
              </a:rPr>
              <a:t>VNU University of Engineering and Technology, Hanoi, Vietnam</a:t>
            </a:r>
            <a:endParaRPr lang="en-US" sz="2400" i="1" dirty="0">
              <a:solidFill>
                <a:srgbClr val="000000"/>
              </a:solidFill>
              <a:latin typeface="Arial Italics"/>
            </a:endParaRP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1;p16">
            <a:extLst>
              <a:ext uri="{FF2B5EF4-FFF2-40B4-BE49-F238E27FC236}">
                <a16:creationId xmlns:a16="http://schemas.microsoft.com/office/drawing/2014/main" id="{E3488254-7C50-9730-8FCC-873C821646C1}"/>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Experiment Result</a:t>
            </a:r>
          </a:p>
        </p:txBody>
      </p:sp>
      <p:pic>
        <p:nvPicPr>
          <p:cNvPr id="2" name="Picture 1">
            <a:extLst>
              <a:ext uri="{FF2B5EF4-FFF2-40B4-BE49-F238E27FC236}">
                <a16:creationId xmlns:a16="http://schemas.microsoft.com/office/drawing/2014/main" id="{D81E612C-4AE5-5DCD-BA89-3C93B21DD7A0}"/>
              </a:ext>
            </a:extLst>
          </p:cNvPr>
          <p:cNvPicPr>
            <a:picLocks noChangeAspect="1"/>
          </p:cNvPicPr>
          <p:nvPr/>
        </p:nvPicPr>
        <p:blipFill>
          <a:blip r:embed="rId3"/>
          <a:stretch>
            <a:fillRect/>
          </a:stretch>
        </p:blipFill>
        <p:spPr>
          <a:xfrm>
            <a:off x="3011030" y="1017917"/>
            <a:ext cx="6764116" cy="5270740"/>
          </a:xfrm>
          <a:prstGeom prst="rect">
            <a:avLst/>
          </a:prstGeom>
        </p:spPr>
      </p:pic>
    </p:spTree>
    <p:extLst>
      <p:ext uri="{BB962C8B-B14F-4D97-AF65-F5344CB8AC3E}">
        <p14:creationId xmlns:p14="http://schemas.microsoft.com/office/powerpoint/2010/main" val="164942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1;p16">
            <a:extLst>
              <a:ext uri="{FF2B5EF4-FFF2-40B4-BE49-F238E27FC236}">
                <a16:creationId xmlns:a16="http://schemas.microsoft.com/office/drawing/2014/main" id="{E3488254-7C50-9730-8FCC-873C821646C1}"/>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Conclusion</a:t>
            </a:r>
          </a:p>
        </p:txBody>
      </p:sp>
      <p:sp>
        <p:nvSpPr>
          <p:cNvPr id="2" name="Google Shape;301;p16">
            <a:extLst>
              <a:ext uri="{FF2B5EF4-FFF2-40B4-BE49-F238E27FC236}">
                <a16:creationId xmlns:a16="http://schemas.microsoft.com/office/drawing/2014/main" id="{2604D10A-5D6F-0F54-E7B8-D9F96EA3BDA1}"/>
              </a:ext>
            </a:extLst>
          </p:cNvPr>
          <p:cNvSpPr txBox="1">
            <a:spLocks/>
          </p:cNvSpPr>
          <p:nvPr/>
        </p:nvSpPr>
        <p:spPr>
          <a:xfrm>
            <a:off x="1690776" y="1174681"/>
            <a:ext cx="9161254" cy="508789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nSpc>
                <a:spcPct val="150000"/>
              </a:lnSpc>
              <a:spcBef>
                <a:spcPts val="0"/>
              </a:spcBef>
            </a:pPr>
            <a:r>
              <a:rPr lang="en-US" sz="2133" b="1" i="1">
                <a:solidFill>
                  <a:schemeClr val="tx2">
                    <a:lumMod val="25000"/>
                  </a:schemeClr>
                </a:solidFill>
              </a:rPr>
              <a:t>Our Contributions:</a:t>
            </a:r>
          </a:p>
          <a:p>
            <a:pPr lvl="1">
              <a:lnSpc>
                <a:spcPct val="150000"/>
              </a:lnSpc>
            </a:pPr>
            <a:r>
              <a:rPr lang="en-US" sz="2133">
                <a:solidFill>
                  <a:schemeClr val="tx2">
                    <a:lumMod val="25000"/>
                  </a:schemeClr>
                </a:solidFill>
                <a:latin typeface="Nunito" pitchFamily="2" charset="0"/>
              </a:rPr>
              <a:t>Integrating the modified utility metric and boundaries-aware conditions.</a:t>
            </a:r>
          </a:p>
          <a:p>
            <a:pPr lvl="1">
              <a:lnSpc>
                <a:spcPct val="150000"/>
              </a:lnSpc>
            </a:pPr>
            <a:r>
              <a:rPr lang="en-US" sz="2133">
                <a:solidFill>
                  <a:schemeClr val="tx2">
                    <a:lumMod val="25000"/>
                  </a:schemeClr>
                </a:solidFill>
                <a:latin typeface="Nunito" pitchFamily="2" charset="0"/>
              </a:rPr>
              <a:t>Maintains an uncertain awareness of the map by using additional gain summed from occupancy probability.</a:t>
            </a:r>
          </a:p>
          <a:p>
            <a:pPr lvl="1">
              <a:lnSpc>
                <a:spcPct val="150000"/>
              </a:lnSpc>
            </a:pPr>
            <a:r>
              <a:rPr lang="en-US" sz="2133">
                <a:solidFill>
                  <a:schemeClr val="tx2">
                    <a:lumMod val="25000"/>
                  </a:schemeClr>
                </a:solidFill>
                <a:latin typeface="Nunito" pitchFamily="2" charset="0"/>
              </a:rPr>
              <a:t>Sampling random map cells for computing gain instead of making clustering or counting unmapped voxels.</a:t>
            </a:r>
          </a:p>
          <a:p>
            <a:pPr marL="533400" lvl="1" indent="0">
              <a:lnSpc>
                <a:spcPct val="150000"/>
              </a:lnSpc>
              <a:buNone/>
            </a:pPr>
            <a:endParaRPr lang="en-US" sz="2133">
              <a:solidFill>
                <a:schemeClr val="tx2">
                  <a:lumMod val="25000"/>
                </a:schemeClr>
              </a:solidFill>
              <a:latin typeface="Nunito" pitchFamily="2" charset="0"/>
            </a:endParaRPr>
          </a:p>
          <a:p>
            <a:pPr marL="533400" lvl="1" indent="0">
              <a:lnSpc>
                <a:spcPct val="150000"/>
              </a:lnSpc>
              <a:buNone/>
            </a:pPr>
            <a:r>
              <a:rPr lang="en-US" sz="2133">
                <a:solidFill>
                  <a:schemeClr val="tx2">
                    <a:lumMod val="25000"/>
                  </a:schemeClr>
                </a:solidFill>
                <a:latin typeface="Nunito" pitchFamily="2" charset="0"/>
              </a:rPr>
              <a:t>-&gt; Our modified NBV method consistently outperforms the Receding Horizon NBV (RH-NBV) and Frontier methods regarding the explored area, time efficiency, and exploration consistency.</a:t>
            </a:r>
            <a:endParaRPr lang="vi-VN" sz="2133">
              <a:solidFill>
                <a:schemeClr val="tx2">
                  <a:lumMod val="25000"/>
                </a:schemeClr>
              </a:solidFill>
              <a:latin typeface="Nunito" pitchFamily="2" charset="0"/>
            </a:endParaRPr>
          </a:p>
        </p:txBody>
      </p:sp>
    </p:spTree>
    <p:extLst>
      <p:ext uri="{BB962C8B-B14F-4D97-AF65-F5344CB8AC3E}">
        <p14:creationId xmlns:p14="http://schemas.microsoft.com/office/powerpoint/2010/main" val="224985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1;p16">
            <a:extLst>
              <a:ext uri="{FF2B5EF4-FFF2-40B4-BE49-F238E27FC236}">
                <a16:creationId xmlns:a16="http://schemas.microsoft.com/office/drawing/2014/main" id="{E3488254-7C50-9730-8FCC-873C821646C1}"/>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Conclusion</a:t>
            </a:r>
          </a:p>
        </p:txBody>
      </p:sp>
      <p:sp>
        <p:nvSpPr>
          <p:cNvPr id="2" name="Google Shape;301;p16">
            <a:extLst>
              <a:ext uri="{FF2B5EF4-FFF2-40B4-BE49-F238E27FC236}">
                <a16:creationId xmlns:a16="http://schemas.microsoft.com/office/drawing/2014/main" id="{2604D10A-5D6F-0F54-E7B8-D9F96EA3BDA1}"/>
              </a:ext>
            </a:extLst>
          </p:cNvPr>
          <p:cNvSpPr txBox="1">
            <a:spLocks/>
          </p:cNvSpPr>
          <p:nvPr/>
        </p:nvSpPr>
        <p:spPr>
          <a:xfrm>
            <a:off x="1690776" y="1174681"/>
            <a:ext cx="10110160" cy="508789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nSpc>
                <a:spcPct val="200000"/>
              </a:lnSpc>
              <a:spcBef>
                <a:spcPts val="0"/>
              </a:spcBef>
            </a:pPr>
            <a:r>
              <a:rPr lang="en-US" sz="2133" b="1" i="1">
                <a:solidFill>
                  <a:schemeClr val="tx2">
                    <a:lumMod val="25000"/>
                  </a:schemeClr>
                </a:solidFill>
              </a:rPr>
              <a:t>Future Works:</a:t>
            </a:r>
          </a:p>
          <a:p>
            <a:pPr lvl="1">
              <a:lnSpc>
                <a:spcPct val="200000"/>
              </a:lnSpc>
            </a:pPr>
            <a:r>
              <a:rPr lang="en-US" sz="2133">
                <a:solidFill>
                  <a:schemeClr val="tx2">
                    <a:lumMod val="25000"/>
                  </a:schemeClr>
                </a:solidFill>
                <a:latin typeface="Nunito" pitchFamily="2" charset="0"/>
              </a:rPr>
              <a:t>Evaluations of the proposed approach using a self-developed mobile robot in an actual environment.</a:t>
            </a:r>
          </a:p>
          <a:p>
            <a:pPr lvl="1">
              <a:lnSpc>
                <a:spcPct val="200000"/>
              </a:lnSpc>
            </a:pPr>
            <a:r>
              <a:rPr lang="en-US" sz="2133">
                <a:solidFill>
                  <a:schemeClr val="tx2">
                    <a:lumMod val="25000"/>
                  </a:schemeClr>
                </a:solidFill>
                <a:latin typeface="Nunito" pitchFamily="2" charset="0"/>
              </a:rPr>
              <a:t>Construct a comprehensive strategy that can be used in 2D and 3D situations.</a:t>
            </a:r>
          </a:p>
          <a:p>
            <a:pPr lvl="1">
              <a:lnSpc>
                <a:spcPct val="200000"/>
              </a:lnSpc>
            </a:pPr>
            <a:r>
              <a:rPr lang="en-US" sz="2133">
                <a:solidFill>
                  <a:schemeClr val="tx2">
                    <a:lumMod val="25000"/>
                  </a:schemeClr>
                </a:solidFill>
                <a:latin typeface="Nunito" pitchFamily="2" charset="0"/>
              </a:rPr>
              <a:t>Consider the scalability of our modified NBV approach to multi-robot systems.</a:t>
            </a:r>
            <a:endParaRPr lang="vi-VN" sz="2133">
              <a:solidFill>
                <a:schemeClr val="tx2">
                  <a:lumMod val="25000"/>
                </a:schemeClr>
              </a:solidFill>
              <a:latin typeface="Nunito" pitchFamily="2" charset="0"/>
            </a:endParaRPr>
          </a:p>
        </p:txBody>
      </p:sp>
    </p:spTree>
    <p:extLst>
      <p:ext uri="{BB962C8B-B14F-4D97-AF65-F5344CB8AC3E}">
        <p14:creationId xmlns:p14="http://schemas.microsoft.com/office/powerpoint/2010/main" val="398394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01;p16">
            <a:extLst>
              <a:ext uri="{FF2B5EF4-FFF2-40B4-BE49-F238E27FC236}">
                <a16:creationId xmlns:a16="http://schemas.microsoft.com/office/drawing/2014/main" id="{D4E9E492-2047-C584-6441-A17B5F497836}"/>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Outline</a:t>
            </a:r>
          </a:p>
        </p:txBody>
      </p:sp>
      <p:sp>
        <p:nvSpPr>
          <p:cNvPr id="10" name="Google Shape;301;p16">
            <a:extLst>
              <a:ext uri="{FF2B5EF4-FFF2-40B4-BE49-F238E27FC236}">
                <a16:creationId xmlns:a16="http://schemas.microsoft.com/office/drawing/2014/main" id="{558D38B4-1E74-6092-C501-DBB3675B00A9}"/>
              </a:ext>
            </a:extLst>
          </p:cNvPr>
          <p:cNvSpPr txBox="1">
            <a:spLocks/>
          </p:cNvSpPr>
          <p:nvPr/>
        </p:nvSpPr>
        <p:spPr>
          <a:xfrm>
            <a:off x="1682149" y="1822702"/>
            <a:ext cx="10110160" cy="32125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nSpc>
                <a:spcPct val="150000"/>
              </a:lnSpc>
              <a:spcBef>
                <a:spcPts val="0"/>
              </a:spcBef>
            </a:pPr>
            <a:r>
              <a:rPr lang="en-US" sz="3200" b="1" i="1">
                <a:solidFill>
                  <a:schemeClr val="tx2">
                    <a:lumMod val="25000"/>
                  </a:schemeClr>
                </a:solidFill>
              </a:rPr>
              <a:t>Introduction</a:t>
            </a:r>
          </a:p>
          <a:p>
            <a:pPr>
              <a:lnSpc>
                <a:spcPct val="150000"/>
              </a:lnSpc>
              <a:spcBef>
                <a:spcPts val="0"/>
              </a:spcBef>
            </a:pPr>
            <a:r>
              <a:rPr lang="en-US" sz="3200" b="1" i="1">
                <a:solidFill>
                  <a:schemeClr val="tx2">
                    <a:lumMod val="25000"/>
                  </a:schemeClr>
                </a:solidFill>
              </a:rPr>
              <a:t>Proposed Method</a:t>
            </a:r>
          </a:p>
          <a:p>
            <a:pPr>
              <a:lnSpc>
                <a:spcPct val="150000"/>
              </a:lnSpc>
              <a:spcBef>
                <a:spcPts val="0"/>
              </a:spcBef>
            </a:pPr>
            <a:r>
              <a:rPr lang="en-US" sz="3200" b="1" i="1">
                <a:solidFill>
                  <a:schemeClr val="tx2">
                    <a:lumMod val="25000"/>
                  </a:schemeClr>
                </a:solidFill>
              </a:rPr>
              <a:t>Experiment Result</a:t>
            </a:r>
          </a:p>
          <a:p>
            <a:pPr>
              <a:lnSpc>
                <a:spcPct val="150000"/>
              </a:lnSpc>
              <a:spcBef>
                <a:spcPts val="0"/>
              </a:spcBef>
            </a:pPr>
            <a:r>
              <a:rPr lang="en-US" sz="3200" b="1" i="1">
                <a:solidFill>
                  <a:schemeClr val="tx2">
                    <a:lumMod val="25000"/>
                  </a:schemeClr>
                </a:solidFill>
              </a:rPr>
              <a:t>Conclusion</a:t>
            </a:r>
            <a:endParaRPr lang="vi-VN" sz="3200" b="1" i="1">
              <a:solidFill>
                <a:schemeClr val="tx2">
                  <a:lumMod val="25000"/>
                </a:schemeClr>
              </a:solidFill>
            </a:endParaRPr>
          </a:p>
        </p:txBody>
      </p:sp>
    </p:spTree>
    <p:extLst>
      <p:ext uri="{BB962C8B-B14F-4D97-AF65-F5344CB8AC3E}">
        <p14:creationId xmlns:p14="http://schemas.microsoft.com/office/powerpoint/2010/main" val="357353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01;p16">
            <a:extLst>
              <a:ext uri="{FF2B5EF4-FFF2-40B4-BE49-F238E27FC236}">
                <a16:creationId xmlns:a16="http://schemas.microsoft.com/office/drawing/2014/main" id="{D4E9E492-2047-C584-6441-A17B5F497836}"/>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Introduction</a:t>
            </a:r>
          </a:p>
        </p:txBody>
      </p:sp>
      <p:sp>
        <p:nvSpPr>
          <p:cNvPr id="10" name="Google Shape;301;p16">
            <a:extLst>
              <a:ext uri="{FF2B5EF4-FFF2-40B4-BE49-F238E27FC236}">
                <a16:creationId xmlns:a16="http://schemas.microsoft.com/office/drawing/2014/main" id="{558D38B4-1E74-6092-C501-DBB3675B00A9}"/>
              </a:ext>
            </a:extLst>
          </p:cNvPr>
          <p:cNvSpPr txBox="1">
            <a:spLocks/>
          </p:cNvSpPr>
          <p:nvPr/>
        </p:nvSpPr>
        <p:spPr>
          <a:xfrm>
            <a:off x="1690776" y="1174681"/>
            <a:ext cx="10110160" cy="508789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nSpc>
                <a:spcPct val="150000"/>
              </a:lnSpc>
              <a:spcBef>
                <a:spcPts val="0"/>
              </a:spcBef>
            </a:pPr>
            <a:r>
              <a:rPr lang="en-US" sz="2133" b="1" i="1">
                <a:solidFill>
                  <a:schemeClr val="tx2">
                    <a:lumMod val="25000"/>
                  </a:schemeClr>
                </a:solidFill>
              </a:rPr>
              <a:t>Methodology Methods of Exploration:</a:t>
            </a:r>
          </a:p>
          <a:p>
            <a:pPr lvl="1">
              <a:lnSpc>
                <a:spcPct val="150000"/>
              </a:lnSpc>
            </a:pPr>
            <a:r>
              <a:rPr lang="en-US" sz="2133" b="1" i="1">
                <a:solidFill>
                  <a:schemeClr val="tx2">
                    <a:lumMod val="25000"/>
                  </a:schemeClr>
                </a:solidFill>
              </a:rPr>
              <a:t>Based on Frontier</a:t>
            </a:r>
          </a:p>
          <a:p>
            <a:pPr lvl="2">
              <a:lnSpc>
                <a:spcPct val="150000"/>
              </a:lnSpc>
            </a:pPr>
            <a:r>
              <a:rPr lang="en-US" sz="2133">
                <a:solidFill>
                  <a:schemeClr val="tx2">
                    <a:lumMod val="25000"/>
                  </a:schemeClr>
                </a:solidFill>
                <a:latin typeface="Nunito" pitchFamily="2" charset="0"/>
              </a:rPr>
              <a:t>Find Frontiers on Boundaries between two Voronoi Regions by Clustering, Sampling,...</a:t>
            </a:r>
          </a:p>
          <a:p>
            <a:pPr lvl="2">
              <a:lnSpc>
                <a:spcPct val="150000"/>
              </a:lnSpc>
            </a:pPr>
            <a:r>
              <a:rPr lang="en-US" sz="2133">
                <a:solidFill>
                  <a:schemeClr val="tx2">
                    <a:lumMod val="25000"/>
                  </a:schemeClr>
                </a:solidFill>
                <a:latin typeface="Nunito" pitchFamily="2" charset="0"/>
              </a:rPr>
              <a:t>Decide the Best Frontier to head by Utility Function</a:t>
            </a:r>
            <a:endParaRPr lang="vi-VN" sz="2133">
              <a:solidFill>
                <a:schemeClr val="tx2">
                  <a:lumMod val="25000"/>
                </a:schemeClr>
              </a:solidFill>
              <a:latin typeface="Nunito" pitchFamily="2" charset="0"/>
            </a:endParaRPr>
          </a:p>
          <a:p>
            <a:pPr lvl="1">
              <a:lnSpc>
                <a:spcPct val="150000"/>
              </a:lnSpc>
            </a:pPr>
            <a:r>
              <a:rPr lang="en-US" sz="2133" b="1" i="1">
                <a:solidFill>
                  <a:schemeClr val="tx2">
                    <a:lumMod val="25000"/>
                  </a:schemeClr>
                </a:solidFill>
              </a:rPr>
              <a:t>Based on Next-Best View (NBV)</a:t>
            </a:r>
          </a:p>
          <a:p>
            <a:pPr lvl="2">
              <a:lnSpc>
                <a:spcPct val="150000"/>
              </a:lnSpc>
            </a:pPr>
            <a:r>
              <a:rPr lang="en-US" sz="2133">
                <a:solidFill>
                  <a:schemeClr val="tx2">
                    <a:lumMod val="25000"/>
                  </a:schemeClr>
                </a:solidFill>
                <a:latin typeface="Nunito" pitchFamily="2" charset="0"/>
              </a:rPr>
              <a:t>Find the Next-Best Goal on Sensors View by Sampling, Filtering,...</a:t>
            </a:r>
            <a:endParaRPr lang="vi-VN" sz="2133">
              <a:solidFill>
                <a:schemeClr val="tx2">
                  <a:lumMod val="25000"/>
                </a:schemeClr>
              </a:solidFill>
              <a:latin typeface="Nunito" pitchFamily="2" charset="0"/>
            </a:endParaRPr>
          </a:p>
          <a:p>
            <a:pPr lvl="2">
              <a:lnSpc>
                <a:spcPct val="150000"/>
              </a:lnSpc>
            </a:pPr>
            <a:r>
              <a:rPr lang="en-US" sz="2133">
                <a:solidFill>
                  <a:schemeClr val="tx2">
                    <a:lumMod val="25000"/>
                  </a:schemeClr>
                </a:solidFill>
                <a:latin typeface="Nunito" pitchFamily="2" charset="0"/>
              </a:rPr>
              <a:t>Decide the Best NBV to head by Utility Function </a:t>
            </a:r>
            <a:endParaRPr lang="vi-VN" sz="2133">
              <a:solidFill>
                <a:schemeClr val="tx2">
                  <a:lumMod val="25000"/>
                </a:schemeClr>
              </a:solidFill>
              <a:latin typeface="Nunito" pitchFamily="2" charset="0"/>
            </a:endParaRPr>
          </a:p>
          <a:p>
            <a:pPr lvl="1">
              <a:lnSpc>
                <a:spcPct val="150000"/>
              </a:lnSpc>
            </a:pPr>
            <a:r>
              <a:rPr lang="en-US" sz="2133" b="1" i="1">
                <a:solidFill>
                  <a:schemeClr val="tx2">
                    <a:lumMod val="25000"/>
                  </a:schemeClr>
                </a:solidFill>
              </a:rPr>
              <a:t>Hybrid</a:t>
            </a:r>
            <a:endParaRPr lang="vi-VN" sz="2133" b="1" i="1">
              <a:solidFill>
                <a:schemeClr val="tx2">
                  <a:lumMod val="25000"/>
                </a:schemeClr>
              </a:solidFill>
            </a:endParaRPr>
          </a:p>
        </p:txBody>
      </p:sp>
    </p:spTree>
    <p:extLst>
      <p:ext uri="{BB962C8B-B14F-4D97-AF65-F5344CB8AC3E}">
        <p14:creationId xmlns:p14="http://schemas.microsoft.com/office/powerpoint/2010/main" val="189703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01;p16">
            <a:extLst>
              <a:ext uri="{FF2B5EF4-FFF2-40B4-BE49-F238E27FC236}">
                <a16:creationId xmlns:a16="http://schemas.microsoft.com/office/drawing/2014/main" id="{D4E9E492-2047-C584-6441-A17B5F497836}"/>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Introduction</a:t>
            </a:r>
          </a:p>
        </p:txBody>
      </p:sp>
      <p:sp>
        <p:nvSpPr>
          <p:cNvPr id="7" name="Google Shape;301;p16">
            <a:extLst>
              <a:ext uri="{FF2B5EF4-FFF2-40B4-BE49-F238E27FC236}">
                <a16:creationId xmlns:a16="http://schemas.microsoft.com/office/drawing/2014/main" id="{A3EBF4D2-ACCB-0F26-32C1-C237537D30DC}"/>
              </a:ext>
            </a:extLst>
          </p:cNvPr>
          <p:cNvSpPr txBox="1">
            <a:spLocks/>
          </p:cNvSpPr>
          <p:nvPr/>
        </p:nvSpPr>
        <p:spPr>
          <a:xfrm>
            <a:off x="1679411" y="1174681"/>
            <a:ext cx="5756559" cy="508789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lgn="just">
              <a:spcBef>
                <a:spcPts val="0"/>
              </a:spcBef>
            </a:pPr>
            <a:r>
              <a:rPr lang="en-US" sz="2133" b="1" i="1">
                <a:solidFill>
                  <a:schemeClr val="tx2">
                    <a:lumMod val="25000"/>
                  </a:schemeClr>
                </a:solidFill>
              </a:rPr>
              <a:t>Problems of Related Works:</a:t>
            </a:r>
          </a:p>
          <a:p>
            <a:pPr lvl="1" algn="just">
              <a:lnSpc>
                <a:spcPct val="130000"/>
              </a:lnSpc>
            </a:pPr>
            <a:r>
              <a:rPr lang="en-US" sz="1867">
                <a:solidFill>
                  <a:schemeClr val="tx2">
                    <a:lumMod val="25000"/>
                  </a:schemeClr>
                </a:solidFill>
                <a:latin typeface="Nunito" pitchFamily="2" charset="0"/>
              </a:rPr>
              <a:t>Uncertain measurement data</a:t>
            </a:r>
          </a:p>
          <a:p>
            <a:pPr lvl="1" algn="just">
              <a:lnSpc>
                <a:spcPct val="130000"/>
              </a:lnSpc>
            </a:pPr>
            <a:r>
              <a:rPr lang="en-US" sz="1867">
                <a:solidFill>
                  <a:schemeClr val="tx2">
                    <a:lumMod val="25000"/>
                  </a:schemeClr>
                </a:solidFill>
                <a:latin typeface="Nunito" pitchFamily="2" charset="0"/>
              </a:rPr>
              <a:t>Uncertain information gain</a:t>
            </a:r>
          </a:p>
          <a:p>
            <a:pPr lvl="1" algn="just">
              <a:lnSpc>
                <a:spcPct val="130000"/>
              </a:lnSpc>
            </a:pPr>
            <a:r>
              <a:rPr lang="en-US" sz="1867">
                <a:solidFill>
                  <a:schemeClr val="tx2">
                    <a:lumMod val="25000"/>
                  </a:schemeClr>
                </a:solidFill>
                <a:latin typeface="Nunito" pitchFamily="2" charset="0"/>
              </a:rPr>
              <a:t>High Computation Cost</a:t>
            </a:r>
          </a:p>
          <a:p>
            <a:pPr algn="just"/>
            <a:r>
              <a:rPr lang="en-US" sz="2133" b="1" i="1">
                <a:solidFill>
                  <a:schemeClr val="tx2">
                    <a:lumMod val="25000"/>
                  </a:schemeClr>
                </a:solidFill>
              </a:rPr>
              <a:t>Problems of Sampling-based Methods:</a:t>
            </a:r>
          </a:p>
          <a:p>
            <a:pPr lvl="1" algn="just">
              <a:lnSpc>
                <a:spcPct val="130000"/>
              </a:lnSpc>
            </a:pPr>
            <a:r>
              <a:rPr lang="en-US" sz="1867">
                <a:solidFill>
                  <a:schemeClr val="tx2">
                    <a:lumMod val="25000"/>
                  </a:schemeClr>
                </a:solidFill>
                <a:latin typeface="Nunito" pitchFamily="2" charset="0"/>
              </a:rPr>
              <a:t>Nonoptimal Goals</a:t>
            </a:r>
          </a:p>
          <a:p>
            <a:pPr lvl="1" algn="just">
              <a:lnSpc>
                <a:spcPct val="130000"/>
              </a:lnSpc>
            </a:pPr>
            <a:r>
              <a:rPr lang="en-US" sz="1867">
                <a:solidFill>
                  <a:schemeClr val="tx2">
                    <a:lumMod val="25000"/>
                  </a:schemeClr>
                </a:solidFill>
                <a:latin typeface="Nunito" pitchFamily="2" charset="0"/>
              </a:rPr>
              <a:t>The Uncertainty</a:t>
            </a:r>
          </a:p>
          <a:p>
            <a:pPr lvl="1" algn="just">
              <a:lnSpc>
                <a:spcPct val="130000"/>
              </a:lnSpc>
            </a:pPr>
            <a:r>
              <a:rPr lang="en-US" sz="1867">
                <a:solidFill>
                  <a:schemeClr val="tx2">
                    <a:lumMod val="25000"/>
                  </a:schemeClr>
                </a:solidFill>
                <a:latin typeface="Nunito" pitchFamily="2" charset="0"/>
              </a:rPr>
              <a:t>Stuck in Local Minima</a:t>
            </a:r>
          </a:p>
          <a:p>
            <a:pPr algn="just"/>
            <a:r>
              <a:rPr lang="en-US" sz="2133" b="1" i="1">
                <a:solidFill>
                  <a:schemeClr val="tx2">
                    <a:lumMod val="25000"/>
                  </a:schemeClr>
                </a:solidFill>
              </a:rPr>
              <a:t>Aim: </a:t>
            </a:r>
            <a:r>
              <a:rPr lang="en-US" sz="2133" b="1" i="1">
                <a:solidFill>
                  <a:schemeClr val="accent1">
                    <a:lumMod val="75000"/>
                  </a:schemeClr>
                </a:solidFill>
              </a:rPr>
              <a:t>Modified NBV Sampling </a:t>
            </a:r>
            <a:r>
              <a:rPr lang="en-US" sz="2130" b="1" i="1"/>
              <a:t>-&gt;</a:t>
            </a:r>
            <a:r>
              <a:rPr lang="en-US" sz="2133" b="1" i="1">
                <a:solidFill>
                  <a:schemeClr val="accent2">
                    <a:lumMod val="75000"/>
                  </a:schemeClr>
                </a:solidFill>
              </a:rPr>
              <a:t> Modified Information Gain Equation, find Frontiers first </a:t>
            </a:r>
          </a:p>
        </p:txBody>
      </p:sp>
      <p:pic>
        <p:nvPicPr>
          <p:cNvPr id="8" name="Picture 7" descr="Diagram&#10;&#10;Description automatically generated">
            <a:extLst>
              <a:ext uri="{FF2B5EF4-FFF2-40B4-BE49-F238E27FC236}">
                <a16:creationId xmlns:a16="http://schemas.microsoft.com/office/drawing/2014/main" id="{482AA04B-6EA9-E21B-2AC8-DC599E81CB6A}"/>
              </a:ext>
            </a:extLst>
          </p:cNvPr>
          <p:cNvPicPr>
            <a:picLocks noChangeAspect="1"/>
          </p:cNvPicPr>
          <p:nvPr/>
        </p:nvPicPr>
        <p:blipFill>
          <a:blip r:embed="rId3"/>
          <a:stretch>
            <a:fillRect/>
          </a:stretch>
        </p:blipFill>
        <p:spPr>
          <a:xfrm>
            <a:off x="7766382" y="3082112"/>
            <a:ext cx="2746207" cy="3180465"/>
          </a:xfrm>
          <a:prstGeom prst="rect">
            <a:avLst/>
          </a:prstGeom>
        </p:spPr>
      </p:pic>
      <p:pic>
        <p:nvPicPr>
          <p:cNvPr id="9" name="Picture 8" descr="Diagram&#10;&#10;Description automatically generated">
            <a:extLst>
              <a:ext uri="{FF2B5EF4-FFF2-40B4-BE49-F238E27FC236}">
                <a16:creationId xmlns:a16="http://schemas.microsoft.com/office/drawing/2014/main" id="{4298E9C6-3C80-B102-FFB8-DF88F33110F4}"/>
              </a:ext>
            </a:extLst>
          </p:cNvPr>
          <p:cNvPicPr>
            <a:picLocks noChangeAspect="1"/>
          </p:cNvPicPr>
          <p:nvPr/>
        </p:nvPicPr>
        <p:blipFill>
          <a:blip r:embed="rId4"/>
          <a:stretch>
            <a:fillRect/>
          </a:stretch>
        </p:blipFill>
        <p:spPr>
          <a:xfrm>
            <a:off x="7766382" y="943061"/>
            <a:ext cx="4005247" cy="1948317"/>
          </a:xfrm>
          <a:prstGeom prst="rect">
            <a:avLst/>
          </a:prstGeom>
        </p:spPr>
      </p:pic>
    </p:spTree>
    <p:extLst>
      <p:ext uri="{BB962C8B-B14F-4D97-AF65-F5344CB8AC3E}">
        <p14:creationId xmlns:p14="http://schemas.microsoft.com/office/powerpoint/2010/main" val="3299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01;p16">
            <a:extLst>
              <a:ext uri="{FF2B5EF4-FFF2-40B4-BE49-F238E27FC236}">
                <a16:creationId xmlns:a16="http://schemas.microsoft.com/office/drawing/2014/main" id="{EF67369B-2D1F-0C48-2862-5C1B8A251553}"/>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None/>
            </a:pPr>
            <a:r>
              <a:rPr lang="en-US" sz="3200" b="1">
                <a:solidFill>
                  <a:schemeClr val="accent2">
                    <a:lumMod val="75000"/>
                  </a:schemeClr>
                </a:solidFill>
              </a:rPr>
              <a:t>Proposed Method</a:t>
            </a:r>
          </a:p>
        </p:txBody>
      </p:sp>
      <p:pic>
        <p:nvPicPr>
          <p:cNvPr id="13" name="Picture 2">
            <a:extLst>
              <a:ext uri="{FF2B5EF4-FFF2-40B4-BE49-F238E27FC236}">
                <a16:creationId xmlns:a16="http://schemas.microsoft.com/office/drawing/2014/main" id="{0695261B-218A-B9F6-7C95-3C7908078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16" y="975819"/>
            <a:ext cx="3473129" cy="4836853"/>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301;p16">
            <a:extLst>
              <a:ext uri="{FF2B5EF4-FFF2-40B4-BE49-F238E27FC236}">
                <a16:creationId xmlns:a16="http://schemas.microsoft.com/office/drawing/2014/main" id="{DA77707C-1708-862F-FD0F-E01C7F70B67A}"/>
              </a:ext>
            </a:extLst>
          </p:cNvPr>
          <p:cNvSpPr txBox="1">
            <a:spLocks/>
          </p:cNvSpPr>
          <p:nvPr/>
        </p:nvSpPr>
        <p:spPr>
          <a:xfrm>
            <a:off x="1591327" y="1832821"/>
            <a:ext cx="5162776" cy="89169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spcBef>
                <a:spcPts val="0"/>
              </a:spcBef>
            </a:pPr>
            <a:r>
              <a:rPr lang="en-US" sz="2133" b="1" i="1">
                <a:solidFill>
                  <a:schemeClr val="tx2">
                    <a:lumMod val="25000"/>
                  </a:schemeClr>
                </a:solidFill>
              </a:rPr>
              <a:t>Sampling: </a:t>
            </a:r>
          </a:p>
        </p:txBody>
      </p:sp>
      <p:sp>
        <p:nvSpPr>
          <p:cNvPr id="15" name="TextBox 14">
            <a:extLst>
              <a:ext uri="{FF2B5EF4-FFF2-40B4-BE49-F238E27FC236}">
                <a16:creationId xmlns:a16="http://schemas.microsoft.com/office/drawing/2014/main" id="{97138934-13A0-238B-C953-B46F97A30180}"/>
              </a:ext>
            </a:extLst>
          </p:cNvPr>
          <p:cNvSpPr txBox="1"/>
          <p:nvPr/>
        </p:nvSpPr>
        <p:spPr>
          <a:xfrm>
            <a:off x="5931389" y="2351876"/>
            <a:ext cx="598204" cy="297454"/>
          </a:xfrm>
          <a:prstGeom prst="rect">
            <a:avLst/>
          </a:prstGeom>
          <a:noFill/>
        </p:spPr>
        <p:txBody>
          <a:bodyPr wrap="square" rtlCol="0">
            <a:spAutoFit/>
          </a:bodyPr>
          <a:lstStyle/>
          <a:p>
            <a:r>
              <a:rPr lang="en-US" sz="1333"/>
              <a:t>(3.1)</a:t>
            </a:r>
            <a:endParaRPr lang="vi-VN" sz="1333"/>
          </a:p>
        </p:txBody>
      </p:sp>
      <p:sp>
        <p:nvSpPr>
          <p:cNvPr id="16" name="Google Shape;301;p16">
            <a:extLst>
              <a:ext uri="{FF2B5EF4-FFF2-40B4-BE49-F238E27FC236}">
                <a16:creationId xmlns:a16="http://schemas.microsoft.com/office/drawing/2014/main" id="{9691E752-B84F-183B-FEC0-EC7A24C3C8D9}"/>
              </a:ext>
            </a:extLst>
          </p:cNvPr>
          <p:cNvSpPr txBox="1">
            <a:spLocks/>
          </p:cNvSpPr>
          <p:nvPr/>
        </p:nvSpPr>
        <p:spPr>
          <a:xfrm>
            <a:off x="1591327" y="2584137"/>
            <a:ext cx="5162776" cy="20896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spcBef>
                <a:spcPts val="0"/>
              </a:spcBef>
            </a:pPr>
            <a:r>
              <a:rPr lang="en-US" sz="2133" b="1" i="1">
                <a:solidFill>
                  <a:schemeClr val="tx2">
                    <a:lumMod val="25000"/>
                  </a:schemeClr>
                </a:solidFill>
              </a:rPr>
              <a:t>Building RRTs: </a:t>
            </a:r>
          </a:p>
        </p:txBody>
      </p:sp>
      <p:sp>
        <p:nvSpPr>
          <p:cNvPr id="17" name="TextBox 16">
            <a:extLst>
              <a:ext uri="{FF2B5EF4-FFF2-40B4-BE49-F238E27FC236}">
                <a16:creationId xmlns:a16="http://schemas.microsoft.com/office/drawing/2014/main" id="{86E51038-3B80-9195-864C-23AC0EA1807C}"/>
              </a:ext>
            </a:extLst>
          </p:cNvPr>
          <p:cNvSpPr txBox="1"/>
          <p:nvPr/>
        </p:nvSpPr>
        <p:spPr>
          <a:xfrm>
            <a:off x="5931389" y="3181134"/>
            <a:ext cx="598204" cy="297454"/>
          </a:xfrm>
          <a:prstGeom prst="rect">
            <a:avLst/>
          </a:prstGeom>
          <a:noFill/>
        </p:spPr>
        <p:txBody>
          <a:bodyPr wrap="square" rtlCol="0">
            <a:spAutoFit/>
          </a:bodyPr>
          <a:lstStyle/>
          <a:p>
            <a:r>
              <a:rPr lang="en-US" sz="1333"/>
              <a:t>(3.2)</a:t>
            </a:r>
            <a:endParaRPr lang="vi-VN" sz="1333"/>
          </a:p>
        </p:txBody>
      </p:sp>
      <p:sp>
        <p:nvSpPr>
          <p:cNvPr id="18" name="Google Shape;301;p16">
            <a:extLst>
              <a:ext uri="{FF2B5EF4-FFF2-40B4-BE49-F238E27FC236}">
                <a16:creationId xmlns:a16="http://schemas.microsoft.com/office/drawing/2014/main" id="{F72DEE1A-3969-88BB-FF48-658777A603DC}"/>
              </a:ext>
            </a:extLst>
          </p:cNvPr>
          <p:cNvSpPr txBox="1">
            <a:spLocks/>
          </p:cNvSpPr>
          <p:nvPr/>
        </p:nvSpPr>
        <p:spPr>
          <a:xfrm>
            <a:off x="1591327" y="981480"/>
            <a:ext cx="5162776" cy="10023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spcBef>
                <a:spcPts val="0"/>
              </a:spcBef>
            </a:pPr>
            <a:r>
              <a:rPr lang="en-US" sz="2133" b="1" i="1">
                <a:solidFill>
                  <a:schemeClr val="tx2">
                    <a:lumMod val="25000"/>
                  </a:schemeClr>
                </a:solidFill>
              </a:rPr>
              <a:t>Input:</a:t>
            </a:r>
          </a:p>
          <a:p>
            <a:pPr>
              <a:spcBef>
                <a:spcPts val="0"/>
              </a:spcBef>
            </a:pPr>
            <a:r>
              <a:rPr lang="en-US" sz="2133" b="1" i="1">
                <a:solidFill>
                  <a:schemeClr val="tx2">
                    <a:lumMod val="25000"/>
                  </a:schemeClr>
                </a:solidFill>
              </a:rPr>
              <a:t>Initial:</a:t>
            </a:r>
          </a:p>
        </p:txBody>
      </p:sp>
      <p:graphicFrame>
        <p:nvGraphicFramePr>
          <p:cNvPr id="19" name="Object 18">
            <a:extLst>
              <a:ext uri="{FF2B5EF4-FFF2-40B4-BE49-F238E27FC236}">
                <a16:creationId xmlns:a16="http://schemas.microsoft.com/office/drawing/2014/main" id="{5B906D4E-405E-5C8D-77FD-434CEE73DCB2}"/>
              </a:ext>
            </a:extLst>
          </p:cNvPr>
          <p:cNvGraphicFramePr>
            <a:graphicFrameLocks noChangeAspect="1"/>
          </p:cNvGraphicFramePr>
          <p:nvPr>
            <p:extLst>
              <p:ext uri="{D42A27DB-BD31-4B8C-83A1-F6EECF244321}">
                <p14:modId xmlns:p14="http://schemas.microsoft.com/office/powerpoint/2010/main" val="3293521969"/>
              </p:ext>
            </p:extLst>
          </p:nvPr>
        </p:nvGraphicFramePr>
        <p:xfrm>
          <a:off x="3132012" y="1166813"/>
          <a:ext cx="3479800" cy="384175"/>
        </p:xfrm>
        <a:graphic>
          <a:graphicData uri="http://schemas.openxmlformats.org/presentationml/2006/ole">
            <mc:AlternateContent xmlns:mc="http://schemas.openxmlformats.org/markup-compatibility/2006">
              <mc:Choice xmlns:v="urn:schemas-microsoft-com:vml" Requires="v">
                <p:oleObj name="Equation" r:id="rId4" imgW="2057400" imgH="228600" progId="Equation.DSMT4">
                  <p:embed/>
                </p:oleObj>
              </mc:Choice>
              <mc:Fallback>
                <p:oleObj name="Equation" r:id="rId4" imgW="2057400" imgH="228600" progId="Equation.DSMT4">
                  <p:embed/>
                  <p:pic>
                    <p:nvPicPr>
                      <p:cNvPr id="19" name="Object 18">
                        <a:extLst>
                          <a:ext uri="{FF2B5EF4-FFF2-40B4-BE49-F238E27FC236}">
                            <a16:creationId xmlns:a16="http://schemas.microsoft.com/office/drawing/2014/main" id="{5B906D4E-405E-5C8D-77FD-434CEE73DCB2}"/>
                          </a:ext>
                        </a:extLst>
                      </p:cNvPr>
                      <p:cNvPicPr/>
                      <p:nvPr/>
                    </p:nvPicPr>
                    <p:blipFill>
                      <a:blip r:embed="rId5"/>
                      <a:stretch>
                        <a:fillRect/>
                      </a:stretch>
                    </p:blipFill>
                    <p:spPr>
                      <a:xfrm>
                        <a:off x="3132012" y="1166813"/>
                        <a:ext cx="3479800" cy="38417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F8AB9FB-FF5C-D00C-8CC2-8D0BA714A896}"/>
              </a:ext>
            </a:extLst>
          </p:cNvPr>
          <p:cNvGraphicFramePr>
            <a:graphicFrameLocks noChangeAspect="1"/>
          </p:cNvGraphicFramePr>
          <p:nvPr>
            <p:extLst>
              <p:ext uri="{D42A27DB-BD31-4B8C-83A1-F6EECF244321}">
                <p14:modId xmlns:p14="http://schemas.microsoft.com/office/powerpoint/2010/main" val="1573395842"/>
              </p:ext>
            </p:extLst>
          </p:nvPr>
        </p:nvGraphicFramePr>
        <p:xfrm>
          <a:off x="2873398" y="2394171"/>
          <a:ext cx="2032000" cy="304800"/>
        </p:xfrm>
        <a:graphic>
          <a:graphicData uri="http://schemas.openxmlformats.org/presentationml/2006/ole">
            <mc:AlternateContent xmlns:mc="http://schemas.openxmlformats.org/markup-compatibility/2006">
              <mc:Choice xmlns:v="urn:schemas-microsoft-com:vml" Requires="v">
                <p:oleObj name="Equation" r:id="rId6" imgW="1523880" imgH="228600" progId="Equation.DSMT4">
                  <p:embed/>
                </p:oleObj>
              </mc:Choice>
              <mc:Fallback>
                <p:oleObj name="Equation" r:id="rId6" imgW="1523880" imgH="228600" progId="Equation.DSMT4">
                  <p:embed/>
                  <p:pic>
                    <p:nvPicPr>
                      <p:cNvPr id="20" name="Object 19">
                        <a:extLst>
                          <a:ext uri="{FF2B5EF4-FFF2-40B4-BE49-F238E27FC236}">
                            <a16:creationId xmlns:a16="http://schemas.microsoft.com/office/drawing/2014/main" id="{9F8AB9FB-FF5C-D00C-8CC2-8D0BA714A896}"/>
                          </a:ext>
                        </a:extLst>
                      </p:cNvPr>
                      <p:cNvPicPr/>
                      <p:nvPr/>
                    </p:nvPicPr>
                    <p:blipFill>
                      <a:blip r:embed="rId7"/>
                      <a:stretch>
                        <a:fillRect/>
                      </a:stretch>
                    </p:blipFill>
                    <p:spPr>
                      <a:xfrm>
                        <a:off x="2873398" y="2394171"/>
                        <a:ext cx="2032000" cy="304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F19805B-7DBB-8F47-9872-AD55732C8FC8}"/>
              </a:ext>
            </a:extLst>
          </p:cNvPr>
          <p:cNvGraphicFramePr>
            <a:graphicFrameLocks noChangeAspect="1"/>
          </p:cNvGraphicFramePr>
          <p:nvPr>
            <p:extLst>
              <p:ext uri="{D42A27DB-BD31-4B8C-83A1-F6EECF244321}">
                <p14:modId xmlns:p14="http://schemas.microsoft.com/office/powerpoint/2010/main" val="4104891165"/>
              </p:ext>
            </p:extLst>
          </p:nvPr>
        </p:nvGraphicFramePr>
        <p:xfrm>
          <a:off x="2695598" y="3123287"/>
          <a:ext cx="2387600" cy="457200"/>
        </p:xfrm>
        <a:graphic>
          <a:graphicData uri="http://schemas.openxmlformats.org/presentationml/2006/ole">
            <mc:AlternateContent xmlns:mc="http://schemas.openxmlformats.org/markup-compatibility/2006">
              <mc:Choice xmlns:v="urn:schemas-microsoft-com:vml" Requires="v">
                <p:oleObj name="Equation" r:id="rId8" imgW="1790640" imgH="342720" progId="Equation.DSMT4">
                  <p:embed/>
                </p:oleObj>
              </mc:Choice>
              <mc:Fallback>
                <p:oleObj name="Equation" r:id="rId8" imgW="1790640" imgH="342720" progId="Equation.DSMT4">
                  <p:embed/>
                  <p:pic>
                    <p:nvPicPr>
                      <p:cNvPr id="21" name="Object 20">
                        <a:extLst>
                          <a:ext uri="{FF2B5EF4-FFF2-40B4-BE49-F238E27FC236}">
                            <a16:creationId xmlns:a16="http://schemas.microsoft.com/office/drawing/2014/main" id="{AF19805B-7DBB-8F47-9872-AD55732C8FC8}"/>
                          </a:ext>
                        </a:extLst>
                      </p:cNvPr>
                      <p:cNvPicPr/>
                      <p:nvPr/>
                    </p:nvPicPr>
                    <p:blipFill>
                      <a:blip r:embed="rId9"/>
                      <a:stretch>
                        <a:fillRect/>
                      </a:stretch>
                    </p:blipFill>
                    <p:spPr>
                      <a:xfrm>
                        <a:off x="2695598" y="3123287"/>
                        <a:ext cx="2387600" cy="4572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F9EA5297-783D-F188-AD2C-1206DA19C465}"/>
              </a:ext>
            </a:extLst>
          </p:cNvPr>
          <p:cNvGraphicFramePr>
            <a:graphicFrameLocks noChangeAspect="1"/>
          </p:cNvGraphicFramePr>
          <p:nvPr>
            <p:extLst>
              <p:ext uri="{D42A27DB-BD31-4B8C-83A1-F6EECF244321}">
                <p14:modId xmlns:p14="http://schemas.microsoft.com/office/powerpoint/2010/main" val="1011012199"/>
              </p:ext>
            </p:extLst>
          </p:nvPr>
        </p:nvGraphicFramePr>
        <p:xfrm>
          <a:off x="2001331" y="3605264"/>
          <a:ext cx="3776133" cy="1049867"/>
        </p:xfrm>
        <a:graphic>
          <a:graphicData uri="http://schemas.openxmlformats.org/presentationml/2006/ole">
            <mc:AlternateContent xmlns:mc="http://schemas.openxmlformats.org/markup-compatibility/2006">
              <mc:Choice xmlns:v="urn:schemas-microsoft-com:vml" Requires="v">
                <p:oleObj name="Equation" r:id="rId10" imgW="2831760" imgH="787320" progId="Equation.DSMT4">
                  <p:embed/>
                </p:oleObj>
              </mc:Choice>
              <mc:Fallback>
                <p:oleObj name="Equation" r:id="rId10" imgW="2831760" imgH="787320" progId="Equation.DSMT4">
                  <p:embed/>
                  <p:pic>
                    <p:nvPicPr>
                      <p:cNvPr id="22" name="Object 21">
                        <a:extLst>
                          <a:ext uri="{FF2B5EF4-FFF2-40B4-BE49-F238E27FC236}">
                            <a16:creationId xmlns:a16="http://schemas.microsoft.com/office/drawing/2014/main" id="{F9EA5297-783D-F188-AD2C-1206DA19C465}"/>
                          </a:ext>
                        </a:extLst>
                      </p:cNvPr>
                      <p:cNvPicPr/>
                      <p:nvPr/>
                    </p:nvPicPr>
                    <p:blipFill>
                      <a:blip r:embed="rId11"/>
                      <a:stretch>
                        <a:fillRect/>
                      </a:stretch>
                    </p:blipFill>
                    <p:spPr>
                      <a:xfrm>
                        <a:off x="2001331" y="3605264"/>
                        <a:ext cx="3776133" cy="104986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B06D02A-8FB6-4B87-BA3B-C4F2AB3DE61D}"/>
              </a:ext>
            </a:extLst>
          </p:cNvPr>
          <p:cNvSpPr txBox="1"/>
          <p:nvPr/>
        </p:nvSpPr>
        <p:spPr>
          <a:xfrm>
            <a:off x="5931390" y="3966050"/>
            <a:ext cx="598204" cy="297454"/>
          </a:xfrm>
          <a:prstGeom prst="rect">
            <a:avLst/>
          </a:prstGeom>
          <a:noFill/>
        </p:spPr>
        <p:txBody>
          <a:bodyPr wrap="square" rtlCol="0">
            <a:spAutoFit/>
          </a:bodyPr>
          <a:lstStyle/>
          <a:p>
            <a:r>
              <a:rPr lang="en-US" sz="1333"/>
              <a:t>(3.3)</a:t>
            </a:r>
            <a:endParaRPr lang="vi-VN" sz="1333"/>
          </a:p>
        </p:txBody>
      </p:sp>
      <p:graphicFrame>
        <p:nvGraphicFramePr>
          <p:cNvPr id="24" name="Object 23">
            <a:extLst>
              <a:ext uri="{FF2B5EF4-FFF2-40B4-BE49-F238E27FC236}">
                <a16:creationId xmlns:a16="http://schemas.microsoft.com/office/drawing/2014/main" id="{AA565F34-8BC3-7034-989D-05E8611E497A}"/>
              </a:ext>
            </a:extLst>
          </p:cNvPr>
          <p:cNvGraphicFramePr>
            <a:graphicFrameLocks noChangeAspect="1"/>
          </p:cNvGraphicFramePr>
          <p:nvPr>
            <p:extLst>
              <p:ext uri="{D42A27DB-BD31-4B8C-83A1-F6EECF244321}">
                <p14:modId xmlns:p14="http://schemas.microsoft.com/office/powerpoint/2010/main" val="850479930"/>
              </p:ext>
            </p:extLst>
          </p:nvPr>
        </p:nvGraphicFramePr>
        <p:xfrm>
          <a:off x="3151293" y="1604714"/>
          <a:ext cx="1291167" cy="357716"/>
        </p:xfrm>
        <a:graphic>
          <a:graphicData uri="http://schemas.openxmlformats.org/presentationml/2006/ole">
            <mc:AlternateContent xmlns:mc="http://schemas.openxmlformats.org/markup-compatibility/2006">
              <mc:Choice xmlns:v="urn:schemas-microsoft-com:vml" Requires="v">
                <p:oleObj name="Equation" r:id="rId12" imgW="825480" imgH="228600" progId="Equation.DSMT4">
                  <p:embed/>
                </p:oleObj>
              </mc:Choice>
              <mc:Fallback>
                <p:oleObj name="Equation" r:id="rId12" imgW="825480" imgH="228600" progId="Equation.DSMT4">
                  <p:embed/>
                  <p:pic>
                    <p:nvPicPr>
                      <p:cNvPr id="24" name="Object 23">
                        <a:extLst>
                          <a:ext uri="{FF2B5EF4-FFF2-40B4-BE49-F238E27FC236}">
                            <a16:creationId xmlns:a16="http://schemas.microsoft.com/office/drawing/2014/main" id="{AA565F34-8BC3-7034-989D-05E8611E497A}"/>
                          </a:ext>
                        </a:extLst>
                      </p:cNvPr>
                      <p:cNvPicPr/>
                      <p:nvPr/>
                    </p:nvPicPr>
                    <p:blipFill>
                      <a:blip r:embed="rId13"/>
                      <a:stretch>
                        <a:fillRect/>
                      </a:stretch>
                    </p:blipFill>
                    <p:spPr>
                      <a:xfrm>
                        <a:off x="3151293" y="1604714"/>
                        <a:ext cx="1291167" cy="357716"/>
                      </a:xfrm>
                      <a:prstGeom prst="rect">
                        <a:avLst/>
                      </a:prstGeom>
                    </p:spPr>
                  </p:pic>
                </p:oleObj>
              </mc:Fallback>
            </mc:AlternateContent>
          </a:graphicData>
        </a:graphic>
      </p:graphicFrame>
      <p:sp>
        <p:nvSpPr>
          <p:cNvPr id="25" name="Google Shape;301;p16">
            <a:extLst>
              <a:ext uri="{FF2B5EF4-FFF2-40B4-BE49-F238E27FC236}">
                <a16:creationId xmlns:a16="http://schemas.microsoft.com/office/drawing/2014/main" id="{D639A45F-75DC-32AE-80BF-40B49D42C771}"/>
              </a:ext>
            </a:extLst>
          </p:cNvPr>
          <p:cNvSpPr txBox="1">
            <a:spLocks/>
          </p:cNvSpPr>
          <p:nvPr/>
        </p:nvSpPr>
        <p:spPr>
          <a:xfrm>
            <a:off x="1591327" y="4529171"/>
            <a:ext cx="5162776" cy="159407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spcBef>
                <a:spcPts val="0"/>
              </a:spcBef>
            </a:pPr>
            <a:r>
              <a:rPr lang="en-US" sz="2133" b="1" i="1">
                <a:solidFill>
                  <a:schemeClr val="tx2">
                    <a:lumMod val="25000"/>
                  </a:schemeClr>
                </a:solidFill>
              </a:rPr>
              <a:t>Frontiers Evaluation: </a:t>
            </a:r>
          </a:p>
        </p:txBody>
      </p:sp>
      <p:graphicFrame>
        <p:nvGraphicFramePr>
          <p:cNvPr id="26" name="Object 25">
            <a:extLst>
              <a:ext uri="{FF2B5EF4-FFF2-40B4-BE49-F238E27FC236}">
                <a16:creationId xmlns:a16="http://schemas.microsoft.com/office/drawing/2014/main" id="{2C51D481-4768-7E64-0055-EE25A88D3F5A}"/>
              </a:ext>
            </a:extLst>
          </p:cNvPr>
          <p:cNvGraphicFramePr>
            <a:graphicFrameLocks noChangeAspect="1"/>
          </p:cNvGraphicFramePr>
          <p:nvPr>
            <p:extLst>
              <p:ext uri="{D42A27DB-BD31-4B8C-83A1-F6EECF244321}">
                <p14:modId xmlns:p14="http://schemas.microsoft.com/office/powerpoint/2010/main" val="2482349772"/>
              </p:ext>
            </p:extLst>
          </p:nvPr>
        </p:nvGraphicFramePr>
        <p:xfrm>
          <a:off x="2584008" y="5094220"/>
          <a:ext cx="2794000" cy="372533"/>
        </p:xfrm>
        <a:graphic>
          <a:graphicData uri="http://schemas.openxmlformats.org/presentationml/2006/ole">
            <mc:AlternateContent xmlns:mc="http://schemas.openxmlformats.org/markup-compatibility/2006">
              <mc:Choice xmlns:v="urn:schemas-microsoft-com:vml" Requires="v">
                <p:oleObj name="Equation" r:id="rId14" imgW="2095200" imgH="279360" progId="Equation.DSMT4">
                  <p:embed/>
                </p:oleObj>
              </mc:Choice>
              <mc:Fallback>
                <p:oleObj name="Equation" r:id="rId14" imgW="2095200" imgH="279360" progId="Equation.DSMT4">
                  <p:embed/>
                  <p:pic>
                    <p:nvPicPr>
                      <p:cNvPr id="26" name="Object 25">
                        <a:extLst>
                          <a:ext uri="{FF2B5EF4-FFF2-40B4-BE49-F238E27FC236}">
                            <a16:creationId xmlns:a16="http://schemas.microsoft.com/office/drawing/2014/main" id="{2C51D481-4768-7E64-0055-EE25A88D3F5A}"/>
                          </a:ext>
                        </a:extLst>
                      </p:cNvPr>
                      <p:cNvPicPr/>
                      <p:nvPr/>
                    </p:nvPicPr>
                    <p:blipFill>
                      <a:blip r:embed="rId15"/>
                      <a:stretch>
                        <a:fillRect/>
                      </a:stretch>
                    </p:blipFill>
                    <p:spPr>
                      <a:xfrm>
                        <a:off x="2584008" y="5094220"/>
                        <a:ext cx="2794000" cy="37253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17A74D4-3D3F-0C44-B618-C9AD5B5F220B}"/>
              </a:ext>
            </a:extLst>
          </p:cNvPr>
          <p:cNvGraphicFramePr>
            <a:graphicFrameLocks noChangeAspect="1"/>
          </p:cNvGraphicFramePr>
          <p:nvPr>
            <p:extLst>
              <p:ext uri="{D42A27DB-BD31-4B8C-83A1-F6EECF244321}">
                <p14:modId xmlns:p14="http://schemas.microsoft.com/office/powerpoint/2010/main" val="4208908065"/>
              </p:ext>
            </p:extLst>
          </p:nvPr>
        </p:nvGraphicFramePr>
        <p:xfrm>
          <a:off x="2679700" y="5448963"/>
          <a:ext cx="2420938" cy="982663"/>
        </p:xfrm>
        <a:graphic>
          <a:graphicData uri="http://schemas.openxmlformats.org/presentationml/2006/ole">
            <mc:AlternateContent xmlns:mc="http://schemas.openxmlformats.org/markup-compatibility/2006">
              <mc:Choice xmlns:v="urn:schemas-microsoft-com:vml" Requires="v">
                <p:oleObj name="Equation" r:id="rId16" imgW="1815840" imgH="736560" progId="Equation.DSMT4">
                  <p:embed/>
                </p:oleObj>
              </mc:Choice>
              <mc:Fallback>
                <p:oleObj name="Equation" r:id="rId16" imgW="1815840" imgH="736560" progId="Equation.DSMT4">
                  <p:embed/>
                  <p:pic>
                    <p:nvPicPr>
                      <p:cNvPr id="27" name="Object 26">
                        <a:extLst>
                          <a:ext uri="{FF2B5EF4-FFF2-40B4-BE49-F238E27FC236}">
                            <a16:creationId xmlns:a16="http://schemas.microsoft.com/office/drawing/2014/main" id="{617A74D4-3D3F-0C44-B618-C9AD5B5F220B}"/>
                          </a:ext>
                        </a:extLst>
                      </p:cNvPr>
                      <p:cNvPicPr/>
                      <p:nvPr/>
                    </p:nvPicPr>
                    <p:blipFill>
                      <a:blip r:embed="rId17"/>
                      <a:stretch>
                        <a:fillRect/>
                      </a:stretch>
                    </p:blipFill>
                    <p:spPr>
                      <a:xfrm>
                        <a:off x="2679700" y="5448963"/>
                        <a:ext cx="2420938" cy="982663"/>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0168CFF8-C280-DE05-0315-E8F577BB6D38}"/>
              </a:ext>
            </a:extLst>
          </p:cNvPr>
          <p:cNvSpPr txBox="1"/>
          <p:nvPr/>
        </p:nvSpPr>
        <p:spPr>
          <a:xfrm>
            <a:off x="5931389" y="5116340"/>
            <a:ext cx="598204" cy="297454"/>
          </a:xfrm>
          <a:prstGeom prst="rect">
            <a:avLst/>
          </a:prstGeom>
          <a:noFill/>
        </p:spPr>
        <p:txBody>
          <a:bodyPr wrap="square" rtlCol="0">
            <a:spAutoFit/>
          </a:bodyPr>
          <a:lstStyle/>
          <a:p>
            <a:r>
              <a:rPr lang="en-US" sz="1333"/>
              <a:t>(3.4)</a:t>
            </a:r>
            <a:endParaRPr lang="vi-VN" sz="1333"/>
          </a:p>
        </p:txBody>
      </p:sp>
      <p:sp>
        <p:nvSpPr>
          <p:cNvPr id="29" name="TextBox 28">
            <a:extLst>
              <a:ext uri="{FF2B5EF4-FFF2-40B4-BE49-F238E27FC236}">
                <a16:creationId xmlns:a16="http://schemas.microsoft.com/office/drawing/2014/main" id="{7F0221BF-51FE-E74D-44AF-7FC6831D48C6}"/>
              </a:ext>
            </a:extLst>
          </p:cNvPr>
          <p:cNvSpPr txBox="1"/>
          <p:nvPr/>
        </p:nvSpPr>
        <p:spPr>
          <a:xfrm>
            <a:off x="5931389" y="5643180"/>
            <a:ext cx="598204" cy="297454"/>
          </a:xfrm>
          <a:prstGeom prst="rect">
            <a:avLst/>
          </a:prstGeom>
          <a:noFill/>
        </p:spPr>
        <p:txBody>
          <a:bodyPr wrap="square" rtlCol="0">
            <a:spAutoFit/>
          </a:bodyPr>
          <a:lstStyle/>
          <a:p>
            <a:r>
              <a:rPr lang="en-US" sz="1333"/>
              <a:t>(3.5)</a:t>
            </a:r>
            <a:endParaRPr lang="vi-VN" sz="1333"/>
          </a:p>
        </p:txBody>
      </p:sp>
      <p:sp>
        <p:nvSpPr>
          <p:cNvPr id="30" name="TextBox 29">
            <a:extLst>
              <a:ext uri="{FF2B5EF4-FFF2-40B4-BE49-F238E27FC236}">
                <a16:creationId xmlns:a16="http://schemas.microsoft.com/office/drawing/2014/main" id="{95E435C9-915D-3CF9-B3D2-144E94698627}"/>
              </a:ext>
            </a:extLst>
          </p:cNvPr>
          <p:cNvSpPr txBox="1"/>
          <p:nvPr/>
        </p:nvSpPr>
        <p:spPr>
          <a:xfrm>
            <a:off x="5937434" y="6109807"/>
            <a:ext cx="598204" cy="297454"/>
          </a:xfrm>
          <a:prstGeom prst="rect">
            <a:avLst/>
          </a:prstGeom>
          <a:noFill/>
        </p:spPr>
        <p:txBody>
          <a:bodyPr wrap="square" rtlCol="0">
            <a:spAutoFit/>
          </a:bodyPr>
          <a:lstStyle/>
          <a:p>
            <a:r>
              <a:rPr lang="en-US" sz="1333"/>
              <a:t>(3.6)</a:t>
            </a:r>
            <a:endParaRPr lang="vi-VN" sz="1333"/>
          </a:p>
        </p:txBody>
      </p:sp>
      <p:sp>
        <p:nvSpPr>
          <p:cNvPr id="31" name="TextBox 30">
            <a:extLst>
              <a:ext uri="{FF2B5EF4-FFF2-40B4-BE49-F238E27FC236}">
                <a16:creationId xmlns:a16="http://schemas.microsoft.com/office/drawing/2014/main" id="{F661712D-D18E-868D-20F6-2159B290DE96}"/>
              </a:ext>
            </a:extLst>
          </p:cNvPr>
          <p:cNvSpPr txBox="1"/>
          <p:nvPr/>
        </p:nvSpPr>
        <p:spPr>
          <a:xfrm>
            <a:off x="11335937" y="2895357"/>
            <a:ext cx="598204" cy="297454"/>
          </a:xfrm>
          <a:prstGeom prst="rect">
            <a:avLst/>
          </a:prstGeom>
          <a:noFill/>
        </p:spPr>
        <p:txBody>
          <a:bodyPr wrap="square" rtlCol="0">
            <a:spAutoFit/>
          </a:bodyPr>
          <a:lstStyle/>
          <a:p>
            <a:pPr algn="ctr"/>
            <a:r>
              <a:rPr lang="en-US" sz="1333"/>
              <a:t>(3.1)</a:t>
            </a:r>
            <a:endParaRPr lang="vi-VN" sz="1333"/>
          </a:p>
        </p:txBody>
      </p:sp>
      <p:sp>
        <p:nvSpPr>
          <p:cNvPr id="32" name="TextBox 31">
            <a:extLst>
              <a:ext uri="{FF2B5EF4-FFF2-40B4-BE49-F238E27FC236}">
                <a16:creationId xmlns:a16="http://schemas.microsoft.com/office/drawing/2014/main" id="{780073DC-0CB3-7DF5-565D-1B0E5300000D}"/>
              </a:ext>
            </a:extLst>
          </p:cNvPr>
          <p:cNvSpPr txBox="1"/>
          <p:nvPr/>
        </p:nvSpPr>
        <p:spPr>
          <a:xfrm>
            <a:off x="11257255" y="3946677"/>
            <a:ext cx="863989" cy="297454"/>
          </a:xfrm>
          <a:prstGeom prst="rect">
            <a:avLst/>
          </a:prstGeom>
          <a:noFill/>
        </p:spPr>
        <p:txBody>
          <a:bodyPr wrap="square" rtlCol="0">
            <a:spAutoFit/>
          </a:bodyPr>
          <a:lstStyle/>
          <a:p>
            <a:pPr algn="ctr"/>
            <a:r>
              <a:rPr lang="en-US" sz="1333"/>
              <a:t>(3.2-3)</a:t>
            </a:r>
            <a:endParaRPr lang="vi-VN" sz="1333"/>
          </a:p>
        </p:txBody>
      </p:sp>
      <p:sp>
        <p:nvSpPr>
          <p:cNvPr id="33" name="TextBox 32">
            <a:extLst>
              <a:ext uri="{FF2B5EF4-FFF2-40B4-BE49-F238E27FC236}">
                <a16:creationId xmlns:a16="http://schemas.microsoft.com/office/drawing/2014/main" id="{91DEDD70-32BB-C8C4-375B-688E63A27B63}"/>
              </a:ext>
            </a:extLst>
          </p:cNvPr>
          <p:cNvSpPr txBox="1"/>
          <p:nvPr/>
        </p:nvSpPr>
        <p:spPr>
          <a:xfrm>
            <a:off x="6566982" y="4998704"/>
            <a:ext cx="832087" cy="297454"/>
          </a:xfrm>
          <a:prstGeom prst="rect">
            <a:avLst/>
          </a:prstGeom>
          <a:noFill/>
        </p:spPr>
        <p:txBody>
          <a:bodyPr wrap="square" rtlCol="0">
            <a:spAutoFit/>
          </a:bodyPr>
          <a:lstStyle/>
          <a:p>
            <a:pPr algn="ctr"/>
            <a:r>
              <a:rPr lang="en-US" sz="1333"/>
              <a:t>(3.4-5-6)</a:t>
            </a:r>
            <a:endParaRPr lang="vi-VN" sz="1333"/>
          </a:p>
        </p:txBody>
      </p:sp>
      <p:sp>
        <p:nvSpPr>
          <p:cNvPr id="34" name="TextBox 33">
            <a:extLst>
              <a:ext uri="{FF2B5EF4-FFF2-40B4-BE49-F238E27FC236}">
                <a16:creationId xmlns:a16="http://schemas.microsoft.com/office/drawing/2014/main" id="{FBA67937-BAB6-6D37-CA7B-FD72902D6A1F}"/>
              </a:ext>
            </a:extLst>
          </p:cNvPr>
          <p:cNvSpPr txBox="1"/>
          <p:nvPr/>
        </p:nvSpPr>
        <p:spPr>
          <a:xfrm>
            <a:off x="6760459" y="3946679"/>
            <a:ext cx="598204" cy="297454"/>
          </a:xfrm>
          <a:prstGeom prst="rect">
            <a:avLst/>
          </a:prstGeom>
          <a:noFill/>
        </p:spPr>
        <p:txBody>
          <a:bodyPr wrap="square" rtlCol="0">
            <a:spAutoFit/>
          </a:bodyPr>
          <a:lstStyle/>
          <a:p>
            <a:pPr algn="ctr"/>
            <a:r>
              <a:rPr lang="en-US" sz="1333"/>
              <a:t>(3.7)</a:t>
            </a:r>
            <a:endParaRPr lang="vi-VN" sz="1333"/>
          </a:p>
        </p:txBody>
      </p:sp>
      <p:cxnSp>
        <p:nvCxnSpPr>
          <p:cNvPr id="35" name="Straight Arrow Connector 34">
            <a:extLst>
              <a:ext uri="{FF2B5EF4-FFF2-40B4-BE49-F238E27FC236}">
                <a16:creationId xmlns:a16="http://schemas.microsoft.com/office/drawing/2014/main" id="{47CDCEDD-95D9-B851-D859-D2B7B41A5699}"/>
              </a:ext>
            </a:extLst>
          </p:cNvPr>
          <p:cNvCxnSpPr>
            <a:cxnSpLocks/>
          </p:cNvCxnSpPr>
          <p:nvPr/>
        </p:nvCxnSpPr>
        <p:spPr>
          <a:xfrm>
            <a:off x="7377565" y="4110824"/>
            <a:ext cx="480196" cy="0"/>
          </a:xfrm>
          <a:prstGeom prst="straightConnector1">
            <a:avLst/>
          </a:prstGeom>
          <a:ln>
            <a:solidFill>
              <a:schemeClr val="tx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7833B72-F7CF-219E-A807-C704CED661AA}"/>
              </a:ext>
            </a:extLst>
          </p:cNvPr>
          <p:cNvCxnSpPr>
            <a:cxnSpLocks/>
          </p:cNvCxnSpPr>
          <p:nvPr/>
        </p:nvCxnSpPr>
        <p:spPr>
          <a:xfrm>
            <a:off x="7399069" y="5154384"/>
            <a:ext cx="458692" cy="0"/>
          </a:xfrm>
          <a:prstGeom prst="straightConnector1">
            <a:avLst/>
          </a:prstGeom>
          <a:ln>
            <a:solidFill>
              <a:schemeClr val="tx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FDFA87A-E82C-9057-73AC-B39D4CE806B7}"/>
              </a:ext>
            </a:extLst>
          </p:cNvPr>
          <p:cNvCxnSpPr>
            <a:cxnSpLocks/>
            <a:stCxn id="32" idx="1"/>
          </p:cNvCxnSpPr>
          <p:nvPr/>
        </p:nvCxnSpPr>
        <p:spPr>
          <a:xfrm flipH="1">
            <a:off x="10824539" y="4095404"/>
            <a:ext cx="432716" cy="15420"/>
          </a:xfrm>
          <a:prstGeom prst="straightConnector1">
            <a:avLst/>
          </a:prstGeom>
          <a:ln>
            <a:solidFill>
              <a:schemeClr val="tx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2C66B3F-E26C-E7CC-A84E-C49D5DF0770B}"/>
              </a:ext>
            </a:extLst>
          </p:cNvPr>
          <p:cNvCxnSpPr>
            <a:cxnSpLocks/>
            <a:stCxn id="31" idx="1"/>
          </p:cNvCxnSpPr>
          <p:nvPr/>
        </p:nvCxnSpPr>
        <p:spPr>
          <a:xfrm flipH="1">
            <a:off x="10824539" y="3044084"/>
            <a:ext cx="511398" cy="19662"/>
          </a:xfrm>
          <a:prstGeom prst="straightConnector1">
            <a:avLst/>
          </a:prstGeom>
          <a:ln>
            <a:solidFill>
              <a:schemeClr val="tx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Google Shape;301;p16">
            <a:extLst>
              <a:ext uri="{FF2B5EF4-FFF2-40B4-BE49-F238E27FC236}">
                <a16:creationId xmlns:a16="http://schemas.microsoft.com/office/drawing/2014/main" id="{0A7DDFE0-D01D-D94E-ADC6-21F7DAE1B9BB}"/>
              </a:ext>
            </a:extLst>
          </p:cNvPr>
          <p:cNvSpPr txBox="1">
            <a:spLocks/>
          </p:cNvSpPr>
          <p:nvPr/>
        </p:nvSpPr>
        <p:spPr>
          <a:xfrm>
            <a:off x="6413673" y="5753078"/>
            <a:ext cx="5162776" cy="98614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30000"/>
              </a:lnSpc>
              <a:spcBef>
                <a:spcPts val="600"/>
              </a:spcBef>
              <a:spcAft>
                <a:spcPts val="0"/>
              </a:spcAft>
              <a:buClr>
                <a:schemeClr val="accent6"/>
              </a:buClr>
              <a:buSzPts val="1800"/>
              <a:buFont typeface="Lato"/>
              <a:buChar char="▷"/>
              <a:defRPr sz="2400" b="0" i="0" u="none" strike="noStrike" cap="none">
                <a:solidFill>
                  <a:schemeClr val="dk1"/>
                </a:solidFill>
                <a:latin typeface="Nunito" pitchFamily="2" charset="0"/>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spcBef>
                <a:spcPts val="0"/>
              </a:spcBef>
            </a:pPr>
            <a:r>
              <a:rPr lang="en-US" sz="2133" b="1" i="1">
                <a:solidFill>
                  <a:schemeClr val="tx2">
                    <a:lumMod val="25000"/>
                  </a:schemeClr>
                </a:solidFill>
              </a:rPr>
              <a:t>Path Execution: </a:t>
            </a:r>
          </a:p>
        </p:txBody>
      </p:sp>
      <p:graphicFrame>
        <p:nvGraphicFramePr>
          <p:cNvPr id="40" name="Object 39">
            <a:extLst>
              <a:ext uri="{FF2B5EF4-FFF2-40B4-BE49-F238E27FC236}">
                <a16:creationId xmlns:a16="http://schemas.microsoft.com/office/drawing/2014/main" id="{F0590586-1D20-FD38-1345-87CF3B4F25E9}"/>
              </a:ext>
            </a:extLst>
          </p:cNvPr>
          <p:cNvGraphicFramePr>
            <a:graphicFrameLocks noChangeAspect="1"/>
          </p:cNvGraphicFramePr>
          <p:nvPr>
            <p:extLst>
              <p:ext uri="{D42A27DB-BD31-4B8C-83A1-F6EECF244321}">
                <p14:modId xmlns:p14="http://schemas.microsoft.com/office/powerpoint/2010/main" val="3768349916"/>
              </p:ext>
            </p:extLst>
          </p:nvPr>
        </p:nvGraphicFramePr>
        <p:xfrm>
          <a:off x="8112785" y="6346644"/>
          <a:ext cx="880533" cy="338667"/>
        </p:xfrm>
        <a:graphic>
          <a:graphicData uri="http://schemas.openxmlformats.org/presentationml/2006/ole">
            <mc:AlternateContent xmlns:mc="http://schemas.openxmlformats.org/markup-compatibility/2006">
              <mc:Choice xmlns:v="urn:schemas-microsoft-com:vml" Requires="v">
                <p:oleObj name="Equation" r:id="rId18" imgW="660240" imgH="253800" progId="Equation.DSMT4">
                  <p:embed/>
                </p:oleObj>
              </mc:Choice>
              <mc:Fallback>
                <p:oleObj name="Equation" r:id="rId18" imgW="660240" imgH="253800" progId="Equation.DSMT4">
                  <p:embed/>
                  <p:pic>
                    <p:nvPicPr>
                      <p:cNvPr id="40" name="Object 39">
                        <a:extLst>
                          <a:ext uri="{FF2B5EF4-FFF2-40B4-BE49-F238E27FC236}">
                            <a16:creationId xmlns:a16="http://schemas.microsoft.com/office/drawing/2014/main" id="{F0590586-1D20-FD38-1345-87CF3B4F25E9}"/>
                          </a:ext>
                        </a:extLst>
                      </p:cNvPr>
                      <p:cNvPicPr/>
                      <p:nvPr/>
                    </p:nvPicPr>
                    <p:blipFill>
                      <a:blip r:embed="rId19"/>
                      <a:stretch>
                        <a:fillRect/>
                      </a:stretch>
                    </p:blipFill>
                    <p:spPr>
                      <a:xfrm>
                        <a:off x="8112785" y="6346644"/>
                        <a:ext cx="880533" cy="338667"/>
                      </a:xfrm>
                      <a:prstGeom prst="rect">
                        <a:avLst/>
                      </a:prstGeom>
                    </p:spPr>
                  </p:pic>
                </p:oleObj>
              </mc:Fallback>
            </mc:AlternateContent>
          </a:graphicData>
        </a:graphic>
      </p:graphicFrame>
      <p:sp>
        <p:nvSpPr>
          <p:cNvPr id="41" name="TextBox 40">
            <a:extLst>
              <a:ext uri="{FF2B5EF4-FFF2-40B4-BE49-F238E27FC236}">
                <a16:creationId xmlns:a16="http://schemas.microsoft.com/office/drawing/2014/main" id="{98B83303-E18B-BDB7-6603-1FE2BA3E10D1}"/>
              </a:ext>
            </a:extLst>
          </p:cNvPr>
          <p:cNvSpPr txBox="1"/>
          <p:nvPr/>
        </p:nvSpPr>
        <p:spPr>
          <a:xfrm>
            <a:off x="9655416" y="6369722"/>
            <a:ext cx="598204" cy="297454"/>
          </a:xfrm>
          <a:prstGeom prst="rect">
            <a:avLst/>
          </a:prstGeom>
          <a:noFill/>
        </p:spPr>
        <p:txBody>
          <a:bodyPr wrap="square" rtlCol="0">
            <a:spAutoFit/>
          </a:bodyPr>
          <a:lstStyle/>
          <a:p>
            <a:r>
              <a:rPr lang="en-US" sz="1333"/>
              <a:t>(3.7)</a:t>
            </a:r>
            <a:endParaRPr lang="vi-VN" sz="1333"/>
          </a:p>
        </p:txBody>
      </p:sp>
    </p:spTree>
    <p:extLst>
      <p:ext uri="{BB962C8B-B14F-4D97-AF65-F5344CB8AC3E}">
        <p14:creationId xmlns:p14="http://schemas.microsoft.com/office/powerpoint/2010/main" val="190162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01;p16">
            <a:extLst>
              <a:ext uri="{FF2B5EF4-FFF2-40B4-BE49-F238E27FC236}">
                <a16:creationId xmlns:a16="http://schemas.microsoft.com/office/drawing/2014/main" id="{EF67369B-2D1F-0C48-2862-5C1B8A251553}"/>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None/>
            </a:pPr>
            <a:r>
              <a:rPr lang="en-US" sz="3200" b="1">
                <a:solidFill>
                  <a:schemeClr val="accent2">
                    <a:lumMod val="75000"/>
                  </a:schemeClr>
                </a:solidFill>
              </a:rPr>
              <a:t>Proposed Method</a:t>
            </a:r>
          </a:p>
        </p:txBody>
      </p:sp>
      <p:pic>
        <p:nvPicPr>
          <p:cNvPr id="12" name="Picture 6">
            <a:extLst>
              <a:ext uri="{FF2B5EF4-FFF2-40B4-BE49-F238E27FC236}">
                <a16:creationId xmlns:a16="http://schemas.microsoft.com/office/drawing/2014/main" id="{25C2D2AE-201D-2718-D6D1-0F29984EF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804" y="971006"/>
            <a:ext cx="6419790" cy="537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4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FAAE60-CCDC-4BB8-75E1-511A7A02633F}"/>
              </a:ext>
            </a:extLst>
          </p:cNvPr>
          <p:cNvSpPr txBox="1"/>
          <p:nvPr/>
        </p:nvSpPr>
        <p:spPr>
          <a:xfrm>
            <a:off x="1791327" y="5972691"/>
            <a:ext cx="5883840" cy="707886"/>
          </a:xfrm>
          <a:prstGeom prst="rect">
            <a:avLst/>
          </a:prstGeom>
          <a:noFill/>
        </p:spPr>
        <p:txBody>
          <a:bodyPr wrap="square">
            <a:spAutoFit/>
          </a:bodyPr>
          <a:lstStyle/>
          <a:p>
            <a:pPr algn="ctr"/>
            <a:r>
              <a:rPr lang="en-US" sz="2000">
                <a:latin typeface="Nunito" pitchFamily="2" charset="0"/>
              </a:rPr>
              <a:t>Overall schematic diagram of the experiment system</a:t>
            </a:r>
            <a:endParaRPr lang="vi-VN" sz="2000">
              <a:latin typeface="Nunito" pitchFamily="2" charset="0"/>
            </a:endParaRPr>
          </a:p>
        </p:txBody>
      </p:sp>
      <p:pic>
        <p:nvPicPr>
          <p:cNvPr id="6" name="Picture 5" descr="A picture containing transport, lawn mower&#10;&#10;Description automatically generated">
            <a:extLst>
              <a:ext uri="{FF2B5EF4-FFF2-40B4-BE49-F238E27FC236}">
                <a16:creationId xmlns:a16="http://schemas.microsoft.com/office/drawing/2014/main" id="{F8A530B3-C61D-5AE1-7AF0-33118EE989D1}"/>
              </a:ext>
            </a:extLst>
          </p:cNvPr>
          <p:cNvPicPr>
            <a:picLocks noChangeAspect="1"/>
          </p:cNvPicPr>
          <p:nvPr/>
        </p:nvPicPr>
        <p:blipFill>
          <a:blip r:embed="rId3"/>
          <a:stretch>
            <a:fillRect/>
          </a:stretch>
        </p:blipFill>
        <p:spPr>
          <a:xfrm>
            <a:off x="7781248" y="1045724"/>
            <a:ext cx="3657600" cy="2058145"/>
          </a:xfrm>
          <a:prstGeom prst="rect">
            <a:avLst/>
          </a:prstGeom>
        </p:spPr>
      </p:pic>
      <p:sp>
        <p:nvSpPr>
          <p:cNvPr id="7" name="TextBox 6">
            <a:extLst>
              <a:ext uri="{FF2B5EF4-FFF2-40B4-BE49-F238E27FC236}">
                <a16:creationId xmlns:a16="http://schemas.microsoft.com/office/drawing/2014/main" id="{2A6D3559-D576-FADA-FD11-0DD35AC77965}"/>
              </a:ext>
            </a:extLst>
          </p:cNvPr>
          <p:cNvSpPr txBox="1"/>
          <p:nvPr/>
        </p:nvSpPr>
        <p:spPr>
          <a:xfrm>
            <a:off x="7330140" y="5972691"/>
            <a:ext cx="3657600" cy="707886"/>
          </a:xfrm>
          <a:prstGeom prst="rect">
            <a:avLst/>
          </a:prstGeom>
          <a:noFill/>
        </p:spPr>
        <p:txBody>
          <a:bodyPr wrap="square">
            <a:spAutoFit/>
          </a:bodyPr>
          <a:lstStyle/>
          <a:p>
            <a:pPr algn="ctr"/>
            <a:r>
              <a:rPr lang="en-US" sz="2000">
                <a:latin typeface="Nunito" pitchFamily="2" charset="0"/>
              </a:rPr>
              <a:t>Robot and Simulated Environment</a:t>
            </a:r>
            <a:endParaRPr lang="vi-VN" sz="2000">
              <a:latin typeface="Nunito" pitchFamily="2" charset="0"/>
            </a:endParaRPr>
          </a:p>
        </p:txBody>
      </p:sp>
      <p:sp>
        <p:nvSpPr>
          <p:cNvPr id="8" name="Google Shape;301;p16">
            <a:extLst>
              <a:ext uri="{FF2B5EF4-FFF2-40B4-BE49-F238E27FC236}">
                <a16:creationId xmlns:a16="http://schemas.microsoft.com/office/drawing/2014/main" id="{A8FC9397-9A70-DDAC-8101-796EEE4D1783}"/>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Experiment Result</a:t>
            </a:r>
          </a:p>
        </p:txBody>
      </p:sp>
      <p:pic>
        <p:nvPicPr>
          <p:cNvPr id="9" name="Picture 8" descr="A picture containing text, screenshot, diagram, font&#10;&#10;Description automatically generated">
            <a:extLst>
              <a:ext uri="{FF2B5EF4-FFF2-40B4-BE49-F238E27FC236}">
                <a16:creationId xmlns:a16="http://schemas.microsoft.com/office/drawing/2014/main" id="{1D7A4B02-62B1-336A-7DCA-937C097E3CCF}"/>
              </a:ext>
            </a:extLst>
          </p:cNvPr>
          <p:cNvPicPr>
            <a:picLocks noChangeAspect="1"/>
          </p:cNvPicPr>
          <p:nvPr/>
        </p:nvPicPr>
        <p:blipFill>
          <a:blip r:embed="rId4"/>
          <a:stretch>
            <a:fillRect/>
          </a:stretch>
        </p:blipFill>
        <p:spPr>
          <a:xfrm>
            <a:off x="1791328" y="1183577"/>
            <a:ext cx="5883839" cy="4490845"/>
          </a:xfrm>
          <a:prstGeom prst="rect">
            <a:avLst/>
          </a:prstGeom>
        </p:spPr>
      </p:pic>
      <p:pic>
        <p:nvPicPr>
          <p:cNvPr id="10" name="Picture 9" descr="A picture containing text, clock&#10;&#10;Description automatically generated">
            <a:extLst>
              <a:ext uri="{FF2B5EF4-FFF2-40B4-BE49-F238E27FC236}">
                <a16:creationId xmlns:a16="http://schemas.microsoft.com/office/drawing/2014/main" id="{D78E815A-BF94-1C66-F620-70E837A03419}"/>
              </a:ext>
            </a:extLst>
          </p:cNvPr>
          <p:cNvPicPr>
            <a:picLocks noChangeAspect="1"/>
          </p:cNvPicPr>
          <p:nvPr/>
        </p:nvPicPr>
        <p:blipFill>
          <a:blip r:embed="rId5"/>
          <a:stretch>
            <a:fillRect/>
          </a:stretch>
        </p:blipFill>
        <p:spPr>
          <a:xfrm>
            <a:off x="7781248" y="3187537"/>
            <a:ext cx="2755385" cy="2701486"/>
          </a:xfrm>
          <a:prstGeom prst="rect">
            <a:avLst/>
          </a:prstGeom>
        </p:spPr>
      </p:pic>
    </p:spTree>
    <p:extLst>
      <p:ext uri="{BB962C8B-B14F-4D97-AF65-F5344CB8AC3E}">
        <p14:creationId xmlns:p14="http://schemas.microsoft.com/office/powerpoint/2010/main" val="16059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268B2-1B53-52C6-E72D-5520B1CD0E91}"/>
              </a:ext>
            </a:extLst>
          </p:cNvPr>
          <p:cNvPicPr>
            <a:picLocks noChangeAspect="1"/>
          </p:cNvPicPr>
          <p:nvPr/>
        </p:nvPicPr>
        <p:blipFill>
          <a:blip r:embed="rId3"/>
          <a:stretch>
            <a:fillRect/>
          </a:stretch>
        </p:blipFill>
        <p:spPr>
          <a:xfrm>
            <a:off x="0" y="1498195"/>
            <a:ext cx="12192000" cy="3861609"/>
          </a:xfrm>
          <a:prstGeom prst="rect">
            <a:avLst/>
          </a:prstGeom>
        </p:spPr>
      </p:pic>
      <p:sp>
        <p:nvSpPr>
          <p:cNvPr id="5" name="Google Shape;301;p16">
            <a:extLst>
              <a:ext uri="{FF2B5EF4-FFF2-40B4-BE49-F238E27FC236}">
                <a16:creationId xmlns:a16="http://schemas.microsoft.com/office/drawing/2014/main" id="{E3488254-7C50-9730-8FCC-873C821646C1}"/>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Experiment Result</a:t>
            </a:r>
          </a:p>
        </p:txBody>
      </p:sp>
    </p:spTree>
    <p:extLst>
      <p:ext uri="{BB962C8B-B14F-4D97-AF65-F5344CB8AC3E}">
        <p14:creationId xmlns:p14="http://schemas.microsoft.com/office/powerpoint/2010/main" val="178218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1;p16">
            <a:extLst>
              <a:ext uri="{FF2B5EF4-FFF2-40B4-BE49-F238E27FC236}">
                <a16:creationId xmlns:a16="http://schemas.microsoft.com/office/drawing/2014/main" id="{E3488254-7C50-9730-8FCC-873C821646C1}"/>
              </a:ext>
            </a:extLst>
          </p:cNvPr>
          <p:cNvSpPr txBox="1">
            <a:spLocks/>
          </p:cNvSpPr>
          <p:nvPr/>
        </p:nvSpPr>
        <p:spPr>
          <a:xfrm>
            <a:off x="3011030" y="28163"/>
            <a:ext cx="7201564" cy="724165"/>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130000"/>
              </a:lnSpc>
              <a:spcBef>
                <a:spcPts val="800"/>
              </a:spcBef>
              <a:spcAft>
                <a:spcPts val="0"/>
              </a:spcAft>
              <a:buClr>
                <a:schemeClr val="accent6"/>
              </a:buClr>
              <a:buSzPts val="1800"/>
              <a:buFont typeface="Arial" panose="020B0604020202020204" pitchFamily="34" charset="0"/>
              <a:buChar char="▷"/>
              <a:defRPr sz="2800" kern="1200">
                <a:solidFill>
                  <a:schemeClr val="dk1"/>
                </a:solidFill>
                <a:latin typeface="Nunito" pitchFamily="2" charset="0"/>
                <a:ea typeface="+mn-ea"/>
                <a:cs typeface="Arial" panose="020B0604020202020204" pitchFamily="34" charset="0"/>
              </a:defRPr>
            </a:lvl1pPr>
            <a:lvl2pPr marL="1219170" lvl="1"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828754" lvl="2"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2438339" lvl="3"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3047924" lvl="4"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3657509" lvl="5"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6pPr>
            <a:lvl7pPr marL="4267093" lvl="6"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7pPr>
            <a:lvl8pPr marL="4876678" lvl="7"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8pPr>
            <a:lvl9pPr marL="5486263" lvl="8" indent="-507987" algn="l" defTabSz="914400" rtl="0" eaLnBrk="1" latinLnBrk="0" hangingPunct="1">
              <a:lnSpc>
                <a:spcPct val="90000"/>
              </a:lnSpc>
              <a:spcBef>
                <a:spcPts val="0"/>
              </a:spcBef>
              <a:spcAft>
                <a:spcPts val="0"/>
              </a:spcAft>
              <a:buClr>
                <a:schemeClr val="dk1"/>
              </a:buClr>
              <a:buSzPts val="2400"/>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3200" b="1">
                <a:solidFill>
                  <a:schemeClr val="accent2">
                    <a:lumMod val="75000"/>
                  </a:schemeClr>
                </a:solidFill>
              </a:rPr>
              <a:t>Experiment Result</a:t>
            </a:r>
          </a:p>
        </p:txBody>
      </p:sp>
      <p:pic>
        <p:nvPicPr>
          <p:cNvPr id="2" name="Picture 1">
            <a:extLst>
              <a:ext uri="{FF2B5EF4-FFF2-40B4-BE49-F238E27FC236}">
                <a16:creationId xmlns:a16="http://schemas.microsoft.com/office/drawing/2014/main" id="{0A4DD744-B4E5-14E3-4651-2541FE7D93BE}"/>
              </a:ext>
            </a:extLst>
          </p:cNvPr>
          <p:cNvPicPr>
            <a:picLocks noChangeAspect="1"/>
          </p:cNvPicPr>
          <p:nvPr/>
        </p:nvPicPr>
        <p:blipFill>
          <a:blip r:embed="rId3"/>
          <a:stretch>
            <a:fillRect/>
          </a:stretch>
        </p:blipFill>
        <p:spPr>
          <a:xfrm>
            <a:off x="0" y="1521892"/>
            <a:ext cx="12192000" cy="3814215"/>
          </a:xfrm>
          <a:prstGeom prst="rect">
            <a:avLst/>
          </a:prstGeom>
        </p:spPr>
      </p:pic>
    </p:spTree>
    <p:extLst>
      <p:ext uri="{BB962C8B-B14F-4D97-AF65-F5344CB8AC3E}">
        <p14:creationId xmlns:p14="http://schemas.microsoft.com/office/powerpoint/2010/main" val="4168051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1956</Words>
  <Application>Microsoft Office PowerPoint</Application>
  <PresentationFormat>Widescreen</PresentationFormat>
  <Paragraphs>127</Paragraphs>
  <Slides>13</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 Italics</vt:lpstr>
      <vt:lpstr>Arial</vt:lpstr>
      <vt:lpstr>Arial Bold</vt:lpstr>
      <vt:lpstr>Calibri</vt:lpstr>
      <vt:lpstr>Lato</vt:lpstr>
      <vt:lpstr>Nunito</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Huu Quoc Dong Tran</cp:lastModifiedBy>
  <cp:revision>2</cp:revision>
  <dcterms:created xsi:type="dcterms:W3CDTF">2023-05-16T14:53:12Z</dcterms:created>
  <dcterms:modified xsi:type="dcterms:W3CDTF">2023-06-23T14:01:41Z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2023-06-12T03:29:10Z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e2d10fa8-93e0-43ef-9959-f77f96ed8047</vt:lpwstr>
  </property>
  <property fmtid="{D5CDD505-2E9C-101B-9397-08002B2CF9AE}" pid="7" name="MSIP_Label_defa4170-0d19-0005-0004-bc88714345d2_ActionId">
    <vt:lpwstr>cd0f7951-d9cc-4ff1-a3ae-847f25d2c67a</vt:lpwstr>
  </property>
  <property fmtid="{D5CDD505-2E9C-101B-9397-08002B2CF9AE}" pid="8" name="MSIP_Label_defa4170-0d19-0005-0004-bc88714345d2_ContentBits">
    <vt:lpwstr>0</vt:lpwstr>
  </property>
</Properties>
</file>