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5" r:id="rId4"/>
    <p:sldId id="264" r:id="rId5"/>
    <p:sldId id="266" r:id="rId6"/>
    <p:sldId id="257" r:id="rId7"/>
    <p:sldId id="271" r:id="rId8"/>
    <p:sldId id="259" r:id="rId9"/>
    <p:sldId id="260" r:id="rId10"/>
    <p:sldId id="270" r:id="rId11"/>
    <p:sldId id="261" r:id="rId12"/>
    <p:sldId id="262" r:id="rId13"/>
    <p:sldId id="269" r:id="rId14"/>
    <p:sldId id="267" r:id="rId15"/>
    <p:sldId id="272" r:id="rId16"/>
    <p:sldId id="268" r:id="rId17"/>
    <p:sldId id="258" r:id="rId18"/>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243"/>
    <a:srgbClr val="F89123"/>
    <a:srgbClr val="EAB348"/>
    <a:srgbClr val="C04E08"/>
    <a:srgbClr val="DA9A16"/>
    <a:srgbClr val="F6855B"/>
    <a:srgbClr val="FF6600"/>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26F28-19DC-D541-8615-88BCEA900A94}" v="14" dt="2023-06-18T09:11:14.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01"/>
    <p:restoredTop sz="94634"/>
  </p:normalViewPr>
  <p:slideViewPr>
    <p:cSldViewPr snapToGrid="0">
      <p:cViewPr varScale="1">
        <p:scale>
          <a:sx n="136" d="100"/>
          <a:sy n="136" d="100"/>
        </p:scale>
        <p:origin x="15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akrit Jaichuen" userId="3c6a0eb92d53556e" providerId="LiveId" clId="{43126F28-19DC-D541-8615-88BCEA900A94}"/>
    <pc:docChg chg="undo custSel addSld modSld">
      <pc:chgData name="Tanakrit Jaichuen" userId="3c6a0eb92d53556e" providerId="LiveId" clId="{43126F28-19DC-D541-8615-88BCEA900A94}" dt="2023-06-21T05:50:54.557" v="620" actId="20577"/>
      <pc:docMkLst>
        <pc:docMk/>
      </pc:docMkLst>
      <pc:sldChg chg="modSp mod">
        <pc:chgData name="Tanakrit Jaichuen" userId="3c6a0eb92d53556e" providerId="LiveId" clId="{43126F28-19DC-D541-8615-88BCEA900A94}" dt="2023-06-18T08:53:10.336" v="445" actId="1076"/>
        <pc:sldMkLst>
          <pc:docMk/>
          <pc:sldMk cId="3137365385" sldId="259"/>
        </pc:sldMkLst>
        <pc:spChg chg="mod">
          <ac:chgData name="Tanakrit Jaichuen" userId="3c6a0eb92d53556e" providerId="LiveId" clId="{43126F28-19DC-D541-8615-88BCEA900A94}" dt="2023-06-18T08:53:10.336" v="445" actId="1076"/>
          <ac:spMkLst>
            <pc:docMk/>
            <pc:sldMk cId="3137365385" sldId="259"/>
            <ac:spMk id="2" creationId="{F0BA2C7B-C5B6-70EF-33FD-48A625340D4D}"/>
          </ac:spMkLst>
        </pc:spChg>
        <pc:picChg chg="mod">
          <ac:chgData name="Tanakrit Jaichuen" userId="3c6a0eb92d53556e" providerId="LiveId" clId="{43126F28-19DC-D541-8615-88BCEA900A94}" dt="2023-06-18T08:05:27.287" v="150" actId="1076"/>
          <ac:picMkLst>
            <pc:docMk/>
            <pc:sldMk cId="3137365385" sldId="259"/>
            <ac:picMk id="4" creationId="{A4353AF5-BB1E-D322-D0F6-F80C483631CD}"/>
          </ac:picMkLst>
        </pc:picChg>
      </pc:sldChg>
      <pc:sldChg chg="modSp mod">
        <pc:chgData name="Tanakrit Jaichuen" userId="3c6a0eb92d53556e" providerId="LiveId" clId="{43126F28-19DC-D541-8615-88BCEA900A94}" dt="2023-06-18T08:53:44.904" v="447" actId="1076"/>
        <pc:sldMkLst>
          <pc:docMk/>
          <pc:sldMk cId="1952865177" sldId="260"/>
        </pc:sldMkLst>
        <pc:spChg chg="mod">
          <ac:chgData name="Tanakrit Jaichuen" userId="3c6a0eb92d53556e" providerId="LiveId" clId="{43126F28-19DC-D541-8615-88BCEA900A94}" dt="2023-06-18T08:07:08.292" v="186" actId="2711"/>
          <ac:spMkLst>
            <pc:docMk/>
            <pc:sldMk cId="1952865177" sldId="260"/>
            <ac:spMk id="2" creationId="{F0BA2C7B-C5B6-70EF-33FD-48A625340D4D}"/>
          </ac:spMkLst>
        </pc:spChg>
        <pc:picChg chg="mod">
          <ac:chgData name="Tanakrit Jaichuen" userId="3c6a0eb92d53556e" providerId="LiveId" clId="{43126F28-19DC-D541-8615-88BCEA900A94}" dt="2023-06-18T08:53:44.904" v="447" actId="1076"/>
          <ac:picMkLst>
            <pc:docMk/>
            <pc:sldMk cId="1952865177" sldId="260"/>
            <ac:picMk id="4" creationId="{2D89312D-8F39-B41C-69E4-5E525C1F951C}"/>
          </ac:picMkLst>
        </pc:picChg>
      </pc:sldChg>
      <pc:sldChg chg="modSp mod">
        <pc:chgData name="Tanakrit Jaichuen" userId="3c6a0eb92d53556e" providerId="LiveId" clId="{43126F28-19DC-D541-8615-88BCEA900A94}" dt="2023-06-21T05:50:54.557" v="620" actId="20577"/>
        <pc:sldMkLst>
          <pc:docMk/>
          <pc:sldMk cId="971995489" sldId="261"/>
        </pc:sldMkLst>
        <pc:spChg chg="mod">
          <ac:chgData name="Tanakrit Jaichuen" userId="3c6a0eb92d53556e" providerId="LiveId" clId="{43126F28-19DC-D541-8615-88BCEA900A94}" dt="2023-06-21T05:50:54.557" v="620" actId="20577"/>
          <ac:spMkLst>
            <pc:docMk/>
            <pc:sldMk cId="971995489" sldId="261"/>
            <ac:spMk id="3" creationId="{A2C4191E-0947-DF74-65B1-2050F469211B}"/>
          </ac:spMkLst>
        </pc:spChg>
      </pc:sldChg>
      <pc:sldChg chg="modSp mod">
        <pc:chgData name="Tanakrit Jaichuen" userId="3c6a0eb92d53556e" providerId="LiveId" clId="{43126F28-19DC-D541-8615-88BCEA900A94}" dt="2023-06-18T09:06:06.985" v="475"/>
        <pc:sldMkLst>
          <pc:docMk/>
          <pc:sldMk cId="2368583757" sldId="262"/>
        </pc:sldMkLst>
        <pc:spChg chg="mod">
          <ac:chgData name="Tanakrit Jaichuen" userId="3c6a0eb92d53556e" providerId="LiveId" clId="{43126F28-19DC-D541-8615-88BCEA900A94}" dt="2023-06-18T08:56:31.505" v="467" actId="1076"/>
          <ac:spMkLst>
            <pc:docMk/>
            <pc:sldMk cId="2368583757" sldId="262"/>
            <ac:spMk id="6" creationId="{63353905-249E-159C-4B07-803751A0D47D}"/>
          </ac:spMkLst>
        </pc:spChg>
        <pc:graphicFrameChg chg="mod">
          <ac:chgData name="Tanakrit Jaichuen" userId="3c6a0eb92d53556e" providerId="LiveId" clId="{43126F28-19DC-D541-8615-88BCEA900A94}" dt="2023-06-18T08:56:39.827" v="468" actId="1076"/>
          <ac:graphicFrameMkLst>
            <pc:docMk/>
            <pc:sldMk cId="2368583757" sldId="262"/>
            <ac:graphicFrameMk id="5" creationId="{9D966DA1-1C87-F2C0-71CE-F9BD44B2A559}"/>
          </ac:graphicFrameMkLst>
        </pc:graphicFrameChg>
        <pc:picChg chg="mod">
          <ac:chgData name="Tanakrit Jaichuen" userId="3c6a0eb92d53556e" providerId="LiveId" clId="{43126F28-19DC-D541-8615-88BCEA900A94}" dt="2023-06-18T09:06:06.985" v="475"/>
          <ac:picMkLst>
            <pc:docMk/>
            <pc:sldMk cId="2368583757" sldId="262"/>
            <ac:picMk id="4" creationId="{639D29E8-1716-79A7-07EB-35F14EFE449D}"/>
          </ac:picMkLst>
        </pc:picChg>
      </pc:sldChg>
      <pc:sldChg chg="modSp mod">
        <pc:chgData name="Tanakrit Jaichuen" userId="3c6a0eb92d53556e" providerId="LiveId" clId="{43126F28-19DC-D541-8615-88BCEA900A94}" dt="2023-06-18T08:50:04.617" v="443" actId="20577"/>
        <pc:sldMkLst>
          <pc:docMk/>
          <pc:sldMk cId="1529593400" sldId="263"/>
        </pc:sldMkLst>
        <pc:spChg chg="mod">
          <ac:chgData name="Tanakrit Jaichuen" userId="3c6a0eb92d53556e" providerId="LiveId" clId="{43126F28-19DC-D541-8615-88BCEA900A94}" dt="2023-06-18T08:50:04.617" v="443" actId="20577"/>
          <ac:spMkLst>
            <pc:docMk/>
            <pc:sldMk cId="1529593400" sldId="263"/>
            <ac:spMk id="3" creationId="{233A1A9A-06A4-9580-06E0-CD43D3ECDFBE}"/>
          </ac:spMkLst>
        </pc:spChg>
      </pc:sldChg>
      <pc:sldChg chg="modSp mod">
        <pc:chgData name="Tanakrit Jaichuen" userId="3c6a0eb92d53556e" providerId="LiveId" clId="{43126F28-19DC-D541-8615-88BCEA900A94}" dt="2023-06-18T09:07:04.182" v="563" actId="20577"/>
        <pc:sldMkLst>
          <pc:docMk/>
          <pc:sldMk cId="2182536882" sldId="265"/>
        </pc:sldMkLst>
        <pc:spChg chg="mod">
          <ac:chgData name="Tanakrit Jaichuen" userId="3c6a0eb92d53556e" providerId="LiveId" clId="{43126F28-19DC-D541-8615-88BCEA900A94}" dt="2023-06-18T09:07:04.182" v="563" actId="20577"/>
          <ac:spMkLst>
            <pc:docMk/>
            <pc:sldMk cId="2182536882" sldId="265"/>
            <ac:spMk id="3" creationId="{233A1A9A-06A4-9580-06E0-CD43D3ECDFBE}"/>
          </ac:spMkLst>
        </pc:spChg>
      </pc:sldChg>
      <pc:sldChg chg="modSp mod">
        <pc:chgData name="Tanakrit Jaichuen" userId="3c6a0eb92d53556e" providerId="LiveId" clId="{43126F28-19DC-D541-8615-88BCEA900A94}" dt="2023-06-18T08:55:01.634" v="456" actId="1076"/>
        <pc:sldMkLst>
          <pc:docMk/>
          <pc:sldMk cId="3360408544" sldId="269"/>
        </pc:sldMkLst>
        <pc:spChg chg="mod">
          <ac:chgData name="Tanakrit Jaichuen" userId="3c6a0eb92d53556e" providerId="LiveId" clId="{43126F28-19DC-D541-8615-88BCEA900A94}" dt="2023-06-18T08:55:01.634" v="456" actId="1076"/>
          <ac:spMkLst>
            <pc:docMk/>
            <pc:sldMk cId="3360408544" sldId="269"/>
            <ac:spMk id="11" creationId="{DD0DD2E5-9937-975D-D661-81EF9C560120}"/>
          </ac:spMkLst>
        </pc:spChg>
        <pc:graphicFrameChg chg="mod modGraphic">
          <ac:chgData name="Tanakrit Jaichuen" userId="3c6a0eb92d53556e" providerId="LiveId" clId="{43126F28-19DC-D541-8615-88BCEA900A94}" dt="2023-06-18T08:54:17.778" v="450" actId="1076"/>
          <ac:graphicFrameMkLst>
            <pc:docMk/>
            <pc:sldMk cId="3360408544" sldId="269"/>
            <ac:graphicFrameMk id="8" creationId="{901660B6-F73C-D431-492F-81AC5FC4C3D2}"/>
          </ac:graphicFrameMkLst>
        </pc:graphicFrameChg>
      </pc:sldChg>
      <pc:sldChg chg="addSp delSp modSp mod">
        <pc:chgData name="Tanakrit Jaichuen" userId="3c6a0eb92d53556e" providerId="LiveId" clId="{43126F28-19DC-D541-8615-88BCEA900A94}" dt="2023-06-18T08:19:30.409" v="193" actId="20577"/>
        <pc:sldMkLst>
          <pc:docMk/>
          <pc:sldMk cId="1895540179" sldId="270"/>
        </pc:sldMkLst>
        <pc:spChg chg="mod">
          <ac:chgData name="Tanakrit Jaichuen" userId="3c6a0eb92d53556e" providerId="LiveId" clId="{43126F28-19DC-D541-8615-88BCEA900A94}" dt="2023-06-18T08:19:30.409" v="193" actId="20577"/>
          <ac:spMkLst>
            <pc:docMk/>
            <pc:sldMk cId="1895540179" sldId="270"/>
            <ac:spMk id="2" creationId="{CF461E70-426B-D317-49D4-D84D76F76A58}"/>
          </ac:spMkLst>
        </pc:spChg>
        <pc:spChg chg="del mod">
          <ac:chgData name="Tanakrit Jaichuen" userId="3c6a0eb92d53556e" providerId="LiveId" clId="{43126F28-19DC-D541-8615-88BCEA900A94}" dt="2023-06-18T08:06:37.564" v="180"/>
          <ac:spMkLst>
            <pc:docMk/>
            <pc:sldMk cId="1895540179" sldId="270"/>
            <ac:spMk id="3" creationId="{7A48DB24-808B-3619-4A4C-21126AC40DA9}"/>
          </ac:spMkLst>
        </pc:spChg>
        <pc:picChg chg="add mod">
          <ac:chgData name="Tanakrit Jaichuen" userId="3c6a0eb92d53556e" providerId="LiveId" clId="{43126F28-19DC-D541-8615-88BCEA900A94}" dt="2023-06-18T08:06:48.918" v="184" actId="14100"/>
          <ac:picMkLst>
            <pc:docMk/>
            <pc:sldMk cId="1895540179" sldId="270"/>
            <ac:picMk id="5" creationId="{46E8B41D-1389-FE9F-794C-4C9BC6F37789}"/>
          </ac:picMkLst>
        </pc:picChg>
      </pc:sldChg>
      <pc:sldChg chg="addSp delSp modSp add mod">
        <pc:chgData name="Tanakrit Jaichuen" userId="3c6a0eb92d53556e" providerId="LiveId" clId="{43126F28-19DC-D541-8615-88BCEA900A94}" dt="2023-06-18T09:11:13.613" v="582"/>
        <pc:sldMkLst>
          <pc:docMk/>
          <pc:sldMk cId="4055644587" sldId="271"/>
        </pc:sldMkLst>
        <pc:spChg chg="mod">
          <ac:chgData name="Tanakrit Jaichuen" userId="3c6a0eb92d53556e" providerId="LiveId" clId="{43126F28-19DC-D541-8615-88BCEA900A94}" dt="2023-06-18T09:10:47.094" v="579" actId="1076"/>
          <ac:spMkLst>
            <pc:docMk/>
            <pc:sldMk cId="4055644587" sldId="271"/>
            <ac:spMk id="2" creationId="{F0BA2C7B-C5B6-70EF-33FD-48A625340D4D}"/>
          </ac:spMkLst>
        </pc:spChg>
        <pc:spChg chg="del mod">
          <ac:chgData name="Tanakrit Jaichuen" userId="3c6a0eb92d53556e" providerId="LiveId" clId="{43126F28-19DC-D541-8615-88BCEA900A94}" dt="2023-06-18T09:08:27.344" v="567"/>
          <ac:spMkLst>
            <pc:docMk/>
            <pc:sldMk cId="4055644587" sldId="271"/>
            <ac:spMk id="3" creationId="{233A1A9A-06A4-9580-06E0-CD43D3ECDFBE}"/>
          </ac:spMkLst>
        </pc:spChg>
        <pc:spChg chg="add del mod">
          <ac:chgData name="Tanakrit Jaichuen" userId="3c6a0eb92d53556e" providerId="LiveId" clId="{43126F28-19DC-D541-8615-88BCEA900A94}" dt="2023-06-18T09:10:29.768" v="573"/>
          <ac:spMkLst>
            <pc:docMk/>
            <pc:sldMk cId="4055644587" sldId="271"/>
            <ac:spMk id="7" creationId="{7E46285F-9F1C-1043-E07B-560CB142BBEA}"/>
          </ac:spMkLst>
        </pc:spChg>
        <pc:picChg chg="add del mod">
          <ac:chgData name="Tanakrit Jaichuen" userId="3c6a0eb92d53556e" providerId="LiveId" clId="{43126F28-19DC-D541-8615-88BCEA900A94}" dt="2023-06-18T09:08:40.832" v="572" actId="478"/>
          <ac:picMkLst>
            <pc:docMk/>
            <pc:sldMk cId="4055644587" sldId="271"/>
            <ac:picMk id="5" creationId="{2B779CDB-67DD-528C-8C2C-BB19FA11A3E5}"/>
          </ac:picMkLst>
        </pc:picChg>
        <pc:picChg chg="add mod">
          <ac:chgData name="Tanakrit Jaichuen" userId="3c6a0eb92d53556e" providerId="LiveId" clId="{43126F28-19DC-D541-8615-88BCEA900A94}" dt="2023-06-18T09:11:13.613" v="582"/>
          <ac:picMkLst>
            <pc:docMk/>
            <pc:sldMk cId="4055644587" sldId="271"/>
            <ac:picMk id="9" creationId="{B407AC34-906E-224F-1A10-DDD0CE28F9CD}"/>
          </ac:picMkLst>
        </pc:picChg>
      </pc:sldChg>
    </pc:docChg>
  </pc:docChgLst>
  <pc:docChgLst>
    <pc:chgData name="Tanakrit Jaichuen" userId="3c6a0eb92d53556e" providerId="LiveId" clId="{CCDC14F5-9A92-456F-9137-FB1AF1C2DB14}"/>
    <pc:docChg chg="undo custSel addSld modSld sldOrd">
      <pc:chgData name="Tanakrit Jaichuen" userId="3c6a0eb92d53556e" providerId="LiveId" clId="{CCDC14F5-9A92-456F-9137-FB1AF1C2DB14}" dt="2023-06-19T12:07:15.744" v="2616" actId="20577"/>
      <pc:docMkLst>
        <pc:docMk/>
      </pc:docMkLst>
      <pc:sldChg chg="modSp mod">
        <pc:chgData name="Tanakrit Jaichuen" userId="3c6a0eb92d53556e" providerId="LiveId" clId="{CCDC14F5-9A92-456F-9137-FB1AF1C2DB14}" dt="2023-06-16T16:42:27.109" v="287" actId="2711"/>
        <pc:sldMkLst>
          <pc:docMk/>
          <pc:sldMk cId="894987608" sldId="256"/>
        </pc:sldMkLst>
        <pc:spChg chg="mod">
          <ac:chgData name="Tanakrit Jaichuen" userId="3c6a0eb92d53556e" providerId="LiveId" clId="{CCDC14F5-9A92-456F-9137-FB1AF1C2DB14}" dt="2023-06-16T16:34:58.267" v="285" actId="1076"/>
          <ac:spMkLst>
            <pc:docMk/>
            <pc:sldMk cId="894987608" sldId="256"/>
            <ac:spMk id="9" creationId="{2A6D27B6-0152-4307-2D9E-0F2539E775BB}"/>
          </ac:spMkLst>
        </pc:spChg>
        <pc:spChg chg="mod">
          <ac:chgData name="Tanakrit Jaichuen" userId="3c6a0eb92d53556e" providerId="LiveId" clId="{CCDC14F5-9A92-456F-9137-FB1AF1C2DB14}" dt="2023-06-16T16:34:08.311" v="278" actId="2711"/>
          <ac:spMkLst>
            <pc:docMk/>
            <pc:sldMk cId="894987608" sldId="256"/>
            <ac:spMk id="10" creationId="{A17F4761-89EA-1E24-70EC-9FAEDA2BEDD1}"/>
          </ac:spMkLst>
        </pc:spChg>
        <pc:spChg chg="mod">
          <ac:chgData name="Tanakrit Jaichuen" userId="3c6a0eb92d53556e" providerId="LiveId" clId="{CCDC14F5-9A92-456F-9137-FB1AF1C2DB14}" dt="2023-06-16T16:42:27.109" v="287" actId="2711"/>
          <ac:spMkLst>
            <pc:docMk/>
            <pc:sldMk cId="894987608" sldId="256"/>
            <ac:spMk id="11" creationId="{69F43A58-E8D6-D49B-FDDB-E6049DB745FD}"/>
          </ac:spMkLst>
        </pc:spChg>
        <pc:spChg chg="mod">
          <ac:chgData name="Tanakrit Jaichuen" userId="3c6a0eb92d53556e" providerId="LiveId" clId="{CCDC14F5-9A92-456F-9137-FB1AF1C2DB14}" dt="2023-06-16T16:34:39.608" v="281" actId="2711"/>
          <ac:spMkLst>
            <pc:docMk/>
            <pc:sldMk cId="894987608" sldId="256"/>
            <ac:spMk id="12" creationId="{8D3644EF-9C72-6F0F-1487-5457E76EF35E}"/>
          </ac:spMkLst>
        </pc:spChg>
        <pc:spChg chg="mod">
          <ac:chgData name="Tanakrit Jaichuen" userId="3c6a0eb92d53556e" providerId="LiveId" clId="{CCDC14F5-9A92-456F-9137-FB1AF1C2DB14}" dt="2023-06-16T16:34:23.684" v="280" actId="2711"/>
          <ac:spMkLst>
            <pc:docMk/>
            <pc:sldMk cId="894987608" sldId="256"/>
            <ac:spMk id="13" creationId="{18A95017-1152-D2F0-D115-59C6659A5572}"/>
          </ac:spMkLst>
        </pc:spChg>
      </pc:sldChg>
      <pc:sldChg chg="addSp delSp modSp mod ord">
        <pc:chgData name="Tanakrit Jaichuen" userId="3c6a0eb92d53556e" providerId="LiveId" clId="{CCDC14F5-9A92-456F-9137-FB1AF1C2DB14}" dt="2023-06-19T12:06:48.590" v="2614"/>
        <pc:sldMkLst>
          <pc:docMk/>
          <pc:sldMk cId="1901625445" sldId="257"/>
        </pc:sldMkLst>
        <pc:spChg chg="mod">
          <ac:chgData name="Tanakrit Jaichuen" userId="3c6a0eb92d53556e" providerId="LiveId" clId="{CCDC14F5-9A92-456F-9137-FB1AF1C2DB14}" dt="2023-06-16T16:44:55.457" v="297" actId="2711"/>
          <ac:spMkLst>
            <pc:docMk/>
            <pc:sldMk cId="1901625445" sldId="257"/>
            <ac:spMk id="2" creationId="{F0BA2C7B-C5B6-70EF-33FD-48A625340D4D}"/>
          </ac:spMkLst>
        </pc:spChg>
        <pc:spChg chg="del">
          <ac:chgData name="Tanakrit Jaichuen" userId="3c6a0eb92d53556e" providerId="LiveId" clId="{CCDC14F5-9A92-456F-9137-FB1AF1C2DB14}" dt="2023-06-16T16:44:13.997" v="292"/>
          <ac:spMkLst>
            <pc:docMk/>
            <pc:sldMk cId="1901625445" sldId="257"/>
            <ac:spMk id="3" creationId="{233A1A9A-06A4-9580-06E0-CD43D3ECDFBE}"/>
          </ac:spMkLst>
        </pc:spChg>
        <pc:picChg chg="add mod">
          <ac:chgData name="Tanakrit Jaichuen" userId="3c6a0eb92d53556e" providerId="LiveId" clId="{CCDC14F5-9A92-456F-9137-FB1AF1C2DB14}" dt="2023-06-16T16:44:35.882" v="296" actId="1076"/>
          <ac:picMkLst>
            <pc:docMk/>
            <pc:sldMk cId="1901625445" sldId="257"/>
            <ac:picMk id="4" creationId="{65DF942E-F5E2-651E-C544-7DA799F55D71}"/>
          </ac:picMkLst>
        </pc:picChg>
      </pc:sldChg>
      <pc:sldChg chg="modSp mod">
        <pc:chgData name="Tanakrit Jaichuen" userId="3c6a0eb92d53556e" providerId="LiveId" clId="{CCDC14F5-9A92-456F-9137-FB1AF1C2DB14}" dt="2023-06-16T16:58:32.523" v="354" actId="2711"/>
        <pc:sldMkLst>
          <pc:docMk/>
          <pc:sldMk cId="1631785666" sldId="258"/>
        </pc:sldMkLst>
        <pc:spChg chg="mod">
          <ac:chgData name="Tanakrit Jaichuen" userId="3c6a0eb92d53556e" providerId="LiveId" clId="{CCDC14F5-9A92-456F-9137-FB1AF1C2DB14}" dt="2023-06-16T16:58:27.898" v="353" actId="113"/>
          <ac:spMkLst>
            <pc:docMk/>
            <pc:sldMk cId="1631785666" sldId="258"/>
            <ac:spMk id="4" creationId="{5EEA8095-6A78-7646-0CF9-6131AFA2D4BC}"/>
          </ac:spMkLst>
        </pc:spChg>
        <pc:spChg chg="mod">
          <ac:chgData name="Tanakrit Jaichuen" userId="3c6a0eb92d53556e" providerId="LiveId" clId="{CCDC14F5-9A92-456F-9137-FB1AF1C2DB14}" dt="2023-06-16T16:58:32.523" v="354" actId="2711"/>
          <ac:spMkLst>
            <pc:docMk/>
            <pc:sldMk cId="1631785666" sldId="258"/>
            <ac:spMk id="5" creationId="{BA9B3AC1-6E52-E0BA-3027-ACE62403D503}"/>
          </ac:spMkLst>
        </pc:spChg>
      </pc:sldChg>
      <pc:sldChg chg="addSp delSp modSp add mod">
        <pc:chgData name="Tanakrit Jaichuen" userId="3c6a0eb92d53556e" providerId="LiveId" clId="{CCDC14F5-9A92-456F-9137-FB1AF1C2DB14}" dt="2023-06-16T16:46:18.320" v="311" actId="1076"/>
        <pc:sldMkLst>
          <pc:docMk/>
          <pc:sldMk cId="3137365385" sldId="259"/>
        </pc:sldMkLst>
        <pc:spChg chg="mod">
          <ac:chgData name="Tanakrit Jaichuen" userId="3c6a0eb92d53556e" providerId="LiveId" clId="{CCDC14F5-9A92-456F-9137-FB1AF1C2DB14}" dt="2023-06-16T16:46:10.502" v="308" actId="207"/>
          <ac:spMkLst>
            <pc:docMk/>
            <pc:sldMk cId="3137365385" sldId="259"/>
            <ac:spMk id="2" creationId="{F0BA2C7B-C5B6-70EF-33FD-48A625340D4D}"/>
          </ac:spMkLst>
        </pc:spChg>
        <pc:spChg chg="del">
          <ac:chgData name="Tanakrit Jaichuen" userId="3c6a0eb92d53556e" providerId="LiveId" clId="{CCDC14F5-9A92-456F-9137-FB1AF1C2DB14}" dt="2023-06-16T16:45:11.571" v="299"/>
          <ac:spMkLst>
            <pc:docMk/>
            <pc:sldMk cId="3137365385" sldId="259"/>
            <ac:spMk id="3" creationId="{233A1A9A-06A4-9580-06E0-CD43D3ECDFBE}"/>
          </ac:spMkLst>
        </pc:spChg>
        <pc:picChg chg="add mod">
          <ac:chgData name="Tanakrit Jaichuen" userId="3c6a0eb92d53556e" providerId="LiveId" clId="{CCDC14F5-9A92-456F-9137-FB1AF1C2DB14}" dt="2023-06-16T16:46:18.320" v="311" actId="1076"/>
          <ac:picMkLst>
            <pc:docMk/>
            <pc:sldMk cId="3137365385" sldId="259"/>
            <ac:picMk id="4" creationId="{A4353AF5-BB1E-D322-D0F6-F80C483631CD}"/>
          </ac:picMkLst>
        </pc:picChg>
      </pc:sldChg>
      <pc:sldChg chg="addSp delSp modSp add mod">
        <pc:chgData name="Tanakrit Jaichuen" userId="3c6a0eb92d53556e" providerId="LiveId" clId="{CCDC14F5-9A92-456F-9137-FB1AF1C2DB14}" dt="2023-06-16T17:01:56.366" v="366" actId="1076"/>
        <pc:sldMkLst>
          <pc:docMk/>
          <pc:sldMk cId="1952865177" sldId="260"/>
        </pc:sldMkLst>
        <pc:spChg chg="mod">
          <ac:chgData name="Tanakrit Jaichuen" userId="3c6a0eb92d53556e" providerId="LiveId" clId="{CCDC14F5-9A92-456F-9137-FB1AF1C2DB14}" dt="2023-06-16T17:01:56.366" v="366" actId="1076"/>
          <ac:spMkLst>
            <pc:docMk/>
            <pc:sldMk cId="1952865177" sldId="260"/>
            <ac:spMk id="2" creationId="{F0BA2C7B-C5B6-70EF-33FD-48A625340D4D}"/>
          </ac:spMkLst>
        </pc:spChg>
        <pc:spChg chg="del">
          <ac:chgData name="Tanakrit Jaichuen" userId="3c6a0eb92d53556e" providerId="LiveId" clId="{CCDC14F5-9A92-456F-9137-FB1AF1C2DB14}" dt="2023-06-16T16:46:41.711" v="312"/>
          <ac:spMkLst>
            <pc:docMk/>
            <pc:sldMk cId="1952865177" sldId="260"/>
            <ac:spMk id="3" creationId="{233A1A9A-06A4-9580-06E0-CD43D3ECDFBE}"/>
          </ac:spMkLst>
        </pc:spChg>
        <pc:spChg chg="add del mod">
          <ac:chgData name="Tanakrit Jaichuen" userId="3c6a0eb92d53556e" providerId="LiveId" clId="{CCDC14F5-9A92-456F-9137-FB1AF1C2DB14}" dt="2023-06-16T16:49:55.763" v="318" actId="478"/>
          <ac:spMkLst>
            <pc:docMk/>
            <pc:sldMk cId="1952865177" sldId="260"/>
            <ac:spMk id="6" creationId="{1818C997-1D92-D370-C142-ABAD31840660}"/>
          </ac:spMkLst>
        </pc:spChg>
        <pc:picChg chg="add mod">
          <ac:chgData name="Tanakrit Jaichuen" userId="3c6a0eb92d53556e" providerId="LiveId" clId="{CCDC14F5-9A92-456F-9137-FB1AF1C2DB14}" dt="2023-06-16T16:58:48.073" v="355" actId="1076"/>
          <ac:picMkLst>
            <pc:docMk/>
            <pc:sldMk cId="1952865177" sldId="260"/>
            <ac:picMk id="4" creationId="{2D89312D-8F39-B41C-69E4-5E525C1F951C}"/>
          </ac:picMkLst>
        </pc:picChg>
        <pc:picChg chg="add mod">
          <ac:chgData name="Tanakrit Jaichuen" userId="3c6a0eb92d53556e" providerId="LiveId" clId="{CCDC14F5-9A92-456F-9137-FB1AF1C2DB14}" dt="2023-06-16T16:56:08.430" v="346" actId="1076"/>
          <ac:picMkLst>
            <pc:docMk/>
            <pc:sldMk cId="1952865177" sldId="260"/>
            <ac:picMk id="7" creationId="{1840AF6F-659C-B906-E23D-A9788370B706}"/>
          </ac:picMkLst>
        </pc:picChg>
        <pc:picChg chg="add mod">
          <ac:chgData name="Tanakrit Jaichuen" userId="3c6a0eb92d53556e" providerId="LiveId" clId="{CCDC14F5-9A92-456F-9137-FB1AF1C2DB14}" dt="2023-06-16T16:58:55.709" v="356" actId="1076"/>
          <ac:picMkLst>
            <pc:docMk/>
            <pc:sldMk cId="1952865177" sldId="260"/>
            <ac:picMk id="9" creationId="{FB8EBB53-6598-AC47-D32A-906CDF23D49D}"/>
          </ac:picMkLst>
        </pc:picChg>
      </pc:sldChg>
      <pc:sldChg chg="addSp delSp modSp add mod">
        <pc:chgData name="Tanakrit Jaichuen" userId="3c6a0eb92d53556e" providerId="LiveId" clId="{CCDC14F5-9A92-456F-9137-FB1AF1C2DB14}" dt="2023-06-16T17:09:41.637" v="375" actId="1076"/>
        <pc:sldMkLst>
          <pc:docMk/>
          <pc:sldMk cId="971995489" sldId="261"/>
        </pc:sldMkLst>
        <pc:spChg chg="mod">
          <ac:chgData name="Tanakrit Jaichuen" userId="3c6a0eb92d53556e" providerId="LiveId" clId="{CCDC14F5-9A92-456F-9137-FB1AF1C2DB14}" dt="2023-06-16T16:57:52.538" v="347" actId="2711"/>
          <ac:spMkLst>
            <pc:docMk/>
            <pc:sldMk cId="971995489" sldId="261"/>
            <ac:spMk id="2" creationId="{F0BA2C7B-C5B6-70EF-33FD-48A625340D4D}"/>
          </ac:spMkLst>
        </pc:spChg>
        <pc:spChg chg="del">
          <ac:chgData name="Tanakrit Jaichuen" userId="3c6a0eb92d53556e" providerId="LiveId" clId="{CCDC14F5-9A92-456F-9137-FB1AF1C2DB14}" dt="2023-06-16T17:09:35.463" v="373"/>
          <ac:spMkLst>
            <pc:docMk/>
            <pc:sldMk cId="971995489" sldId="261"/>
            <ac:spMk id="3" creationId="{233A1A9A-06A4-9580-06E0-CD43D3ECDFBE}"/>
          </ac:spMkLst>
        </pc:spChg>
        <pc:picChg chg="add mod">
          <ac:chgData name="Tanakrit Jaichuen" userId="3c6a0eb92d53556e" providerId="LiveId" clId="{CCDC14F5-9A92-456F-9137-FB1AF1C2DB14}" dt="2023-06-16T17:09:41.637" v="375" actId="1076"/>
          <ac:picMkLst>
            <pc:docMk/>
            <pc:sldMk cId="971995489" sldId="261"/>
            <ac:picMk id="4" creationId="{20F61929-6B87-74B1-02F5-0BBBEFA4C0FA}"/>
          </ac:picMkLst>
        </pc:picChg>
      </pc:sldChg>
      <pc:sldChg chg="addSp delSp modSp add mod">
        <pc:chgData name="Tanakrit Jaichuen" userId="3c6a0eb92d53556e" providerId="LiveId" clId="{CCDC14F5-9A92-456F-9137-FB1AF1C2DB14}" dt="2023-06-16T17:54:25.867" v="528" actId="1076"/>
        <pc:sldMkLst>
          <pc:docMk/>
          <pc:sldMk cId="2368583757" sldId="262"/>
        </pc:sldMkLst>
        <pc:spChg chg="mod">
          <ac:chgData name="Tanakrit Jaichuen" userId="3c6a0eb92d53556e" providerId="LiveId" clId="{CCDC14F5-9A92-456F-9137-FB1AF1C2DB14}" dt="2023-06-16T17:15:22.335" v="430" actId="1076"/>
          <ac:spMkLst>
            <pc:docMk/>
            <pc:sldMk cId="2368583757" sldId="262"/>
            <ac:spMk id="2" creationId="{F0BA2C7B-C5B6-70EF-33FD-48A625340D4D}"/>
          </ac:spMkLst>
        </pc:spChg>
        <pc:spChg chg="add del mod">
          <ac:chgData name="Tanakrit Jaichuen" userId="3c6a0eb92d53556e" providerId="LiveId" clId="{CCDC14F5-9A92-456F-9137-FB1AF1C2DB14}" dt="2023-06-16T17:11:49.625" v="380"/>
          <ac:spMkLst>
            <pc:docMk/>
            <pc:sldMk cId="2368583757" sldId="262"/>
            <ac:spMk id="3" creationId="{233A1A9A-06A4-9580-06E0-CD43D3ECDFBE}"/>
          </ac:spMkLst>
        </pc:spChg>
        <pc:spChg chg="add mod">
          <ac:chgData name="Tanakrit Jaichuen" userId="3c6a0eb92d53556e" providerId="LiveId" clId="{CCDC14F5-9A92-456F-9137-FB1AF1C2DB14}" dt="2023-06-16T17:16:42.676" v="526" actId="1076"/>
          <ac:spMkLst>
            <pc:docMk/>
            <pc:sldMk cId="2368583757" sldId="262"/>
            <ac:spMk id="6" creationId="{63353905-249E-159C-4B07-803751A0D47D}"/>
          </ac:spMkLst>
        </pc:spChg>
        <pc:graphicFrameChg chg="add mod modGraphic">
          <ac:chgData name="Tanakrit Jaichuen" userId="3c6a0eb92d53556e" providerId="LiveId" clId="{CCDC14F5-9A92-456F-9137-FB1AF1C2DB14}" dt="2023-06-16T17:15:27.269" v="432" actId="1076"/>
          <ac:graphicFrameMkLst>
            <pc:docMk/>
            <pc:sldMk cId="2368583757" sldId="262"/>
            <ac:graphicFrameMk id="5" creationId="{9D966DA1-1C87-F2C0-71CE-F9BD44B2A559}"/>
          </ac:graphicFrameMkLst>
        </pc:graphicFrameChg>
        <pc:picChg chg="add mod">
          <ac:chgData name="Tanakrit Jaichuen" userId="3c6a0eb92d53556e" providerId="LiveId" clId="{CCDC14F5-9A92-456F-9137-FB1AF1C2DB14}" dt="2023-06-16T17:54:25.867" v="528" actId="1076"/>
          <ac:picMkLst>
            <pc:docMk/>
            <pc:sldMk cId="2368583757" sldId="262"/>
            <ac:picMk id="4" creationId="{639D29E8-1716-79A7-07EB-35F14EFE449D}"/>
          </ac:picMkLst>
        </pc:picChg>
        <pc:picChg chg="add del mod">
          <ac:chgData name="Tanakrit Jaichuen" userId="3c6a0eb92d53556e" providerId="LiveId" clId="{CCDC14F5-9A92-456F-9137-FB1AF1C2DB14}" dt="2023-06-16T17:10:50.201" v="379"/>
          <ac:picMkLst>
            <pc:docMk/>
            <pc:sldMk cId="2368583757" sldId="262"/>
            <ac:picMk id="1026" creationId="{82FA10A3-1D05-1539-5FB8-7280AA059BF8}"/>
          </ac:picMkLst>
        </pc:picChg>
      </pc:sldChg>
      <pc:sldChg chg="modSp add mod">
        <pc:chgData name="Tanakrit Jaichuen" userId="3c6a0eb92d53556e" providerId="LiveId" clId="{CCDC14F5-9A92-456F-9137-FB1AF1C2DB14}" dt="2023-06-16T18:08:41.760" v="778" actId="255"/>
        <pc:sldMkLst>
          <pc:docMk/>
          <pc:sldMk cId="1529593400" sldId="263"/>
        </pc:sldMkLst>
        <pc:spChg chg="mod">
          <ac:chgData name="Tanakrit Jaichuen" userId="3c6a0eb92d53556e" providerId="LiveId" clId="{CCDC14F5-9A92-456F-9137-FB1AF1C2DB14}" dt="2023-06-16T16:42:58.276" v="290" actId="2711"/>
          <ac:spMkLst>
            <pc:docMk/>
            <pc:sldMk cId="1529593400" sldId="263"/>
            <ac:spMk id="2" creationId="{F0BA2C7B-C5B6-70EF-33FD-48A625340D4D}"/>
          </ac:spMkLst>
        </pc:spChg>
        <pc:spChg chg="mod">
          <ac:chgData name="Tanakrit Jaichuen" userId="3c6a0eb92d53556e" providerId="LiveId" clId="{CCDC14F5-9A92-456F-9137-FB1AF1C2DB14}" dt="2023-06-16T18:08:41.760" v="778" actId="255"/>
          <ac:spMkLst>
            <pc:docMk/>
            <pc:sldMk cId="1529593400" sldId="263"/>
            <ac:spMk id="3" creationId="{233A1A9A-06A4-9580-06E0-CD43D3ECDFBE}"/>
          </ac:spMkLst>
        </pc:spChg>
      </pc:sldChg>
      <pc:sldChg chg="modSp add mod">
        <pc:chgData name="Tanakrit Jaichuen" userId="3c6a0eb92d53556e" providerId="LiveId" clId="{CCDC14F5-9A92-456F-9137-FB1AF1C2DB14}" dt="2023-06-19T11:34:29.021" v="1544" actId="20577"/>
        <pc:sldMkLst>
          <pc:docMk/>
          <pc:sldMk cId="244551077" sldId="264"/>
        </pc:sldMkLst>
        <pc:spChg chg="mod">
          <ac:chgData name="Tanakrit Jaichuen" userId="3c6a0eb92d53556e" providerId="LiveId" clId="{CCDC14F5-9A92-456F-9137-FB1AF1C2DB14}" dt="2023-06-16T17:01:16.874" v="364" actId="20577"/>
          <ac:spMkLst>
            <pc:docMk/>
            <pc:sldMk cId="244551077" sldId="264"/>
            <ac:spMk id="2" creationId="{F0BA2C7B-C5B6-70EF-33FD-48A625340D4D}"/>
          </ac:spMkLst>
        </pc:spChg>
        <pc:spChg chg="mod">
          <ac:chgData name="Tanakrit Jaichuen" userId="3c6a0eb92d53556e" providerId="LiveId" clId="{CCDC14F5-9A92-456F-9137-FB1AF1C2DB14}" dt="2023-06-19T11:34:29.021" v="1544" actId="20577"/>
          <ac:spMkLst>
            <pc:docMk/>
            <pc:sldMk cId="244551077" sldId="264"/>
            <ac:spMk id="3" creationId="{233A1A9A-06A4-9580-06E0-CD43D3ECDFBE}"/>
          </ac:spMkLst>
        </pc:spChg>
      </pc:sldChg>
      <pc:sldChg chg="modSp add mod">
        <pc:chgData name="Tanakrit Jaichuen" userId="3c6a0eb92d53556e" providerId="LiveId" clId="{CCDC14F5-9A92-456F-9137-FB1AF1C2DB14}" dt="2023-06-19T11:40:04.557" v="2204" actId="20577"/>
        <pc:sldMkLst>
          <pc:docMk/>
          <pc:sldMk cId="2182536882" sldId="265"/>
        </pc:sldMkLst>
        <pc:spChg chg="mod">
          <ac:chgData name="Tanakrit Jaichuen" userId="3c6a0eb92d53556e" providerId="LiveId" clId="{CCDC14F5-9A92-456F-9137-FB1AF1C2DB14}" dt="2023-06-16T16:42:51.344" v="289" actId="2711"/>
          <ac:spMkLst>
            <pc:docMk/>
            <pc:sldMk cId="2182536882" sldId="265"/>
            <ac:spMk id="2" creationId="{F0BA2C7B-C5B6-70EF-33FD-48A625340D4D}"/>
          </ac:spMkLst>
        </pc:spChg>
        <pc:spChg chg="mod">
          <ac:chgData name="Tanakrit Jaichuen" userId="3c6a0eb92d53556e" providerId="LiveId" clId="{CCDC14F5-9A92-456F-9137-FB1AF1C2DB14}" dt="2023-06-19T11:40:04.557" v="2204" actId="20577"/>
          <ac:spMkLst>
            <pc:docMk/>
            <pc:sldMk cId="2182536882" sldId="265"/>
            <ac:spMk id="3" creationId="{233A1A9A-06A4-9580-06E0-CD43D3ECDFBE}"/>
          </ac:spMkLst>
        </pc:spChg>
      </pc:sldChg>
      <pc:sldChg chg="addSp delSp modSp add mod">
        <pc:chgData name="Tanakrit Jaichuen" userId="3c6a0eb92d53556e" providerId="LiveId" clId="{CCDC14F5-9A92-456F-9137-FB1AF1C2DB14}" dt="2023-06-19T12:06:27.762" v="2612" actId="113"/>
        <pc:sldMkLst>
          <pc:docMk/>
          <pc:sldMk cId="4140819571" sldId="266"/>
        </pc:sldMkLst>
        <pc:spChg chg="del mod">
          <ac:chgData name="Tanakrit Jaichuen" userId="3c6a0eb92d53556e" providerId="LiveId" clId="{CCDC14F5-9A92-456F-9137-FB1AF1C2DB14}" dt="2023-06-19T11:59:52.734" v="2452" actId="478"/>
          <ac:spMkLst>
            <pc:docMk/>
            <pc:sldMk cId="4140819571" sldId="266"/>
            <ac:spMk id="2" creationId="{F0BA2C7B-C5B6-70EF-33FD-48A625340D4D}"/>
          </ac:spMkLst>
        </pc:spChg>
        <pc:spChg chg="add del mod">
          <ac:chgData name="Tanakrit Jaichuen" userId="3c6a0eb92d53556e" providerId="LiveId" clId="{CCDC14F5-9A92-456F-9137-FB1AF1C2DB14}" dt="2023-06-19T12:01:30.648" v="2569" actId="478"/>
          <ac:spMkLst>
            <pc:docMk/>
            <pc:sldMk cId="4140819571" sldId="266"/>
            <ac:spMk id="3" creationId="{233A1A9A-06A4-9580-06E0-CD43D3ECDFBE}"/>
          </ac:spMkLst>
        </pc:spChg>
        <pc:spChg chg="add mod">
          <ac:chgData name="Tanakrit Jaichuen" userId="3c6a0eb92d53556e" providerId="LiveId" clId="{CCDC14F5-9A92-456F-9137-FB1AF1C2DB14}" dt="2023-06-19T12:03:46.880" v="2587" actId="1076"/>
          <ac:spMkLst>
            <pc:docMk/>
            <pc:sldMk cId="4140819571" sldId="266"/>
            <ac:spMk id="4" creationId="{7AF0A00E-33F8-4373-A205-096328172305}"/>
          </ac:spMkLst>
        </pc:spChg>
        <pc:spChg chg="add del mod">
          <ac:chgData name="Tanakrit Jaichuen" userId="3c6a0eb92d53556e" providerId="LiveId" clId="{CCDC14F5-9A92-456F-9137-FB1AF1C2DB14}" dt="2023-06-19T11:59:54.617" v="2453" actId="478"/>
          <ac:spMkLst>
            <pc:docMk/>
            <pc:sldMk cId="4140819571" sldId="266"/>
            <ac:spMk id="6" creationId="{B676FEC6-15A9-4BCB-0ED0-19620613BC5B}"/>
          </ac:spMkLst>
        </pc:spChg>
        <pc:spChg chg="add mod">
          <ac:chgData name="Tanakrit Jaichuen" userId="3c6a0eb92d53556e" providerId="LiveId" clId="{CCDC14F5-9A92-456F-9137-FB1AF1C2DB14}" dt="2023-06-19T12:06:27.762" v="2612" actId="113"/>
          <ac:spMkLst>
            <pc:docMk/>
            <pc:sldMk cId="4140819571" sldId="266"/>
            <ac:spMk id="7" creationId="{4F58EAFE-8362-C06D-3FE9-5CBE79D3D282}"/>
          </ac:spMkLst>
        </pc:spChg>
        <pc:spChg chg="add mod">
          <ac:chgData name="Tanakrit Jaichuen" userId="3c6a0eb92d53556e" providerId="LiveId" clId="{CCDC14F5-9A92-456F-9137-FB1AF1C2DB14}" dt="2023-06-19T12:04:18.736" v="2590" actId="207"/>
          <ac:spMkLst>
            <pc:docMk/>
            <pc:sldMk cId="4140819571" sldId="266"/>
            <ac:spMk id="8" creationId="{8C394378-CAED-45D7-EE11-B3E2F1585F74}"/>
          </ac:spMkLst>
        </pc:spChg>
        <pc:spChg chg="add mod">
          <ac:chgData name="Tanakrit Jaichuen" userId="3c6a0eb92d53556e" providerId="LiveId" clId="{CCDC14F5-9A92-456F-9137-FB1AF1C2DB14}" dt="2023-06-19T12:04:28.550" v="2593" actId="207"/>
          <ac:spMkLst>
            <pc:docMk/>
            <pc:sldMk cId="4140819571" sldId="266"/>
            <ac:spMk id="9" creationId="{24C35732-76CA-5885-C8A2-E3E97EE9D3B9}"/>
          </ac:spMkLst>
        </pc:spChg>
        <pc:spChg chg="add del mod">
          <ac:chgData name="Tanakrit Jaichuen" userId="3c6a0eb92d53556e" providerId="LiveId" clId="{CCDC14F5-9A92-456F-9137-FB1AF1C2DB14}" dt="2023-06-19T12:01:32.582" v="2570" actId="478"/>
          <ac:spMkLst>
            <pc:docMk/>
            <pc:sldMk cId="4140819571" sldId="266"/>
            <ac:spMk id="11" creationId="{E0B0C991-0501-8559-5834-CA2E77CB5632}"/>
          </ac:spMkLst>
        </pc:spChg>
        <pc:spChg chg="add mod">
          <ac:chgData name="Tanakrit Jaichuen" userId="3c6a0eb92d53556e" providerId="LiveId" clId="{CCDC14F5-9A92-456F-9137-FB1AF1C2DB14}" dt="2023-06-19T12:06:00.316" v="2609" actId="14100"/>
          <ac:spMkLst>
            <pc:docMk/>
            <pc:sldMk cId="4140819571" sldId="266"/>
            <ac:spMk id="12" creationId="{71681375-04D6-1A71-4476-76CE6E576F83}"/>
          </ac:spMkLst>
        </pc:spChg>
        <pc:spChg chg="add mod">
          <ac:chgData name="Tanakrit Jaichuen" userId="3c6a0eb92d53556e" providerId="LiveId" clId="{CCDC14F5-9A92-456F-9137-FB1AF1C2DB14}" dt="2023-06-19T12:05:39.289" v="2604" actId="14100"/>
          <ac:spMkLst>
            <pc:docMk/>
            <pc:sldMk cId="4140819571" sldId="266"/>
            <ac:spMk id="13" creationId="{B1A82150-0E10-C8CB-62C2-04BF04146114}"/>
          </ac:spMkLst>
        </pc:spChg>
        <pc:spChg chg="add mod">
          <ac:chgData name="Tanakrit Jaichuen" userId="3c6a0eb92d53556e" providerId="LiveId" clId="{CCDC14F5-9A92-456F-9137-FB1AF1C2DB14}" dt="2023-06-19T12:05:54.313" v="2608" actId="1076"/>
          <ac:spMkLst>
            <pc:docMk/>
            <pc:sldMk cId="4140819571" sldId="266"/>
            <ac:spMk id="14" creationId="{CF3D17FD-7EE0-C152-CB81-2D1EE8B07256}"/>
          </ac:spMkLst>
        </pc:spChg>
        <pc:spChg chg="add mod">
          <ac:chgData name="Tanakrit Jaichuen" userId="3c6a0eb92d53556e" providerId="LiveId" clId="{CCDC14F5-9A92-456F-9137-FB1AF1C2DB14}" dt="2023-06-19T12:06:06.432" v="2610" actId="1076"/>
          <ac:spMkLst>
            <pc:docMk/>
            <pc:sldMk cId="4140819571" sldId="266"/>
            <ac:spMk id="15" creationId="{845F7AA7-D13C-8237-0DFB-F5C2BE426646}"/>
          </ac:spMkLst>
        </pc:spChg>
        <pc:picChg chg="add mod">
          <ac:chgData name="Tanakrit Jaichuen" userId="3c6a0eb92d53556e" providerId="LiveId" clId="{CCDC14F5-9A92-456F-9137-FB1AF1C2DB14}" dt="2023-06-16T17:09:33.083" v="372"/>
          <ac:picMkLst>
            <pc:docMk/>
            <pc:sldMk cId="4140819571" sldId="266"/>
            <ac:picMk id="4" creationId="{94A42561-0287-F242-65A7-0C0C2C9B64E4}"/>
          </ac:picMkLst>
        </pc:picChg>
      </pc:sldChg>
      <pc:sldChg chg="modSp add mod">
        <pc:chgData name="Tanakrit Jaichuen" userId="3c6a0eb92d53556e" providerId="LiveId" clId="{CCDC14F5-9A92-456F-9137-FB1AF1C2DB14}" dt="2023-06-19T10:54:39.283" v="1092"/>
        <pc:sldMkLst>
          <pc:docMk/>
          <pc:sldMk cId="3124294454" sldId="267"/>
        </pc:sldMkLst>
        <pc:spChg chg="mod">
          <ac:chgData name="Tanakrit Jaichuen" userId="3c6a0eb92d53556e" providerId="LiveId" clId="{CCDC14F5-9A92-456F-9137-FB1AF1C2DB14}" dt="2023-06-19T10:47:05.840" v="851" actId="20577"/>
          <ac:spMkLst>
            <pc:docMk/>
            <pc:sldMk cId="3124294454" sldId="267"/>
            <ac:spMk id="2" creationId="{F0BA2C7B-C5B6-70EF-33FD-48A625340D4D}"/>
          </ac:spMkLst>
        </pc:spChg>
        <pc:spChg chg="mod">
          <ac:chgData name="Tanakrit Jaichuen" userId="3c6a0eb92d53556e" providerId="LiveId" clId="{CCDC14F5-9A92-456F-9137-FB1AF1C2DB14}" dt="2023-06-19T10:54:39.283" v="1092"/>
          <ac:spMkLst>
            <pc:docMk/>
            <pc:sldMk cId="3124294454" sldId="267"/>
            <ac:spMk id="3" creationId="{233A1A9A-06A4-9580-06E0-CD43D3ECDFBE}"/>
          </ac:spMkLst>
        </pc:spChg>
      </pc:sldChg>
      <pc:sldChg chg="modSp add mod">
        <pc:chgData name="Tanakrit Jaichuen" userId="3c6a0eb92d53556e" providerId="LiveId" clId="{CCDC14F5-9A92-456F-9137-FB1AF1C2DB14}" dt="2023-06-16T16:58:14.385" v="351" actId="2711"/>
        <pc:sldMkLst>
          <pc:docMk/>
          <pc:sldMk cId="2709273586" sldId="268"/>
        </pc:sldMkLst>
        <pc:spChg chg="mod">
          <ac:chgData name="Tanakrit Jaichuen" userId="3c6a0eb92d53556e" providerId="LiveId" clId="{CCDC14F5-9A92-456F-9137-FB1AF1C2DB14}" dt="2023-06-16T16:58:07.690" v="350" actId="2711"/>
          <ac:spMkLst>
            <pc:docMk/>
            <pc:sldMk cId="2709273586" sldId="268"/>
            <ac:spMk id="2" creationId="{F0BA2C7B-C5B6-70EF-33FD-48A625340D4D}"/>
          </ac:spMkLst>
        </pc:spChg>
        <pc:spChg chg="mod">
          <ac:chgData name="Tanakrit Jaichuen" userId="3c6a0eb92d53556e" providerId="LiveId" clId="{CCDC14F5-9A92-456F-9137-FB1AF1C2DB14}" dt="2023-06-16T16:58:14.385" v="351" actId="2711"/>
          <ac:spMkLst>
            <pc:docMk/>
            <pc:sldMk cId="2709273586" sldId="268"/>
            <ac:spMk id="3" creationId="{233A1A9A-06A4-9580-06E0-CD43D3ECDFBE}"/>
          </ac:spMkLst>
        </pc:spChg>
      </pc:sldChg>
      <pc:sldChg chg="addSp delSp modSp new mod">
        <pc:chgData name="Tanakrit Jaichuen" userId="3c6a0eb92d53556e" providerId="LiveId" clId="{CCDC14F5-9A92-456F-9137-FB1AF1C2DB14}" dt="2023-06-16T18:00:29.883" v="740" actId="403"/>
        <pc:sldMkLst>
          <pc:docMk/>
          <pc:sldMk cId="3360408544" sldId="269"/>
        </pc:sldMkLst>
        <pc:spChg chg="mod">
          <ac:chgData name="Tanakrit Jaichuen" userId="3c6a0eb92d53556e" providerId="LiveId" clId="{CCDC14F5-9A92-456F-9137-FB1AF1C2DB14}" dt="2023-06-16T17:59:29.786" v="704" actId="1076"/>
          <ac:spMkLst>
            <pc:docMk/>
            <pc:sldMk cId="3360408544" sldId="269"/>
            <ac:spMk id="2" creationId="{204842C1-E724-AA1B-6653-C0562C23F6FB}"/>
          </ac:spMkLst>
        </pc:spChg>
        <pc:spChg chg="del mod">
          <ac:chgData name="Tanakrit Jaichuen" userId="3c6a0eb92d53556e" providerId="LiveId" clId="{CCDC14F5-9A92-456F-9137-FB1AF1C2DB14}" dt="2023-06-16T17:55:27.700" v="545"/>
          <ac:spMkLst>
            <pc:docMk/>
            <pc:sldMk cId="3360408544" sldId="269"/>
            <ac:spMk id="3" creationId="{8466DA45-C940-4C9C-4A39-FC181D2FC04E}"/>
          </ac:spMkLst>
        </pc:spChg>
        <pc:spChg chg="add del mod">
          <ac:chgData name="Tanakrit Jaichuen" userId="3c6a0eb92d53556e" providerId="LiveId" clId="{CCDC14F5-9A92-456F-9137-FB1AF1C2DB14}" dt="2023-06-16T17:56:24.207" v="554" actId="478"/>
          <ac:spMkLst>
            <pc:docMk/>
            <pc:sldMk cId="3360408544" sldId="269"/>
            <ac:spMk id="6" creationId="{EC226739-B8B8-807F-0D59-E599DD15327F}"/>
          </ac:spMkLst>
        </pc:spChg>
        <pc:spChg chg="add del mod">
          <ac:chgData name="Tanakrit Jaichuen" userId="3c6a0eb92d53556e" providerId="LiveId" clId="{CCDC14F5-9A92-456F-9137-FB1AF1C2DB14}" dt="2023-06-16T17:58:07.848" v="684" actId="478"/>
          <ac:spMkLst>
            <pc:docMk/>
            <pc:sldMk cId="3360408544" sldId="269"/>
            <ac:spMk id="10" creationId="{766A84E6-E33F-DD21-3868-E6CD4DCAD07F}"/>
          </ac:spMkLst>
        </pc:spChg>
        <pc:spChg chg="add mod">
          <ac:chgData name="Tanakrit Jaichuen" userId="3c6a0eb92d53556e" providerId="LiveId" clId="{CCDC14F5-9A92-456F-9137-FB1AF1C2DB14}" dt="2023-06-16T18:00:29.883" v="740" actId="403"/>
          <ac:spMkLst>
            <pc:docMk/>
            <pc:sldMk cId="3360408544" sldId="269"/>
            <ac:spMk id="11" creationId="{DD0DD2E5-9937-975D-D661-81EF9C560120}"/>
          </ac:spMkLst>
        </pc:spChg>
        <pc:graphicFrameChg chg="add del mod modGraphic">
          <ac:chgData name="Tanakrit Jaichuen" userId="3c6a0eb92d53556e" providerId="LiveId" clId="{CCDC14F5-9A92-456F-9137-FB1AF1C2DB14}" dt="2023-06-16T17:58:01.331" v="683" actId="478"/>
          <ac:graphicFrameMkLst>
            <pc:docMk/>
            <pc:sldMk cId="3360408544" sldId="269"/>
            <ac:graphicFrameMk id="4" creationId="{C6DF2EA5-98F9-1A9E-B25A-623CC2E1B604}"/>
          </ac:graphicFrameMkLst>
        </pc:graphicFrameChg>
        <pc:graphicFrameChg chg="add del mod">
          <ac:chgData name="Tanakrit Jaichuen" userId="3c6a0eb92d53556e" providerId="LiveId" clId="{CCDC14F5-9A92-456F-9137-FB1AF1C2DB14}" dt="2023-06-16T17:56:23.852" v="553"/>
          <ac:graphicFrameMkLst>
            <pc:docMk/>
            <pc:sldMk cId="3360408544" sldId="269"/>
            <ac:graphicFrameMk id="7" creationId="{624F045E-D2DF-BAB5-3A63-E511E0817BE0}"/>
          </ac:graphicFrameMkLst>
        </pc:graphicFrameChg>
        <pc:graphicFrameChg chg="add mod modGraphic">
          <ac:chgData name="Tanakrit Jaichuen" userId="3c6a0eb92d53556e" providerId="LiveId" clId="{CCDC14F5-9A92-456F-9137-FB1AF1C2DB14}" dt="2023-06-16T17:59:18.880" v="703" actId="1076"/>
          <ac:graphicFrameMkLst>
            <pc:docMk/>
            <pc:sldMk cId="3360408544" sldId="269"/>
            <ac:graphicFrameMk id="8" creationId="{901660B6-F73C-D431-492F-81AC5FC4C3D2}"/>
          </ac:graphicFrameMkLst>
        </pc:graphicFrameChg>
      </pc:sldChg>
      <pc:sldChg chg="new">
        <pc:chgData name="Tanakrit Jaichuen" userId="3c6a0eb92d53556e" providerId="LiveId" clId="{CCDC14F5-9A92-456F-9137-FB1AF1C2DB14}" dt="2023-06-16T18:10:30.696" v="779" actId="680"/>
        <pc:sldMkLst>
          <pc:docMk/>
          <pc:sldMk cId="1895540179" sldId="270"/>
        </pc:sldMkLst>
      </pc:sldChg>
      <pc:sldChg chg="addSp modSp mod">
        <pc:chgData name="Tanakrit Jaichuen" userId="3c6a0eb92d53556e" providerId="LiveId" clId="{CCDC14F5-9A92-456F-9137-FB1AF1C2DB14}" dt="2023-06-19T11:52:04.766" v="2418" actId="207"/>
        <pc:sldMkLst>
          <pc:docMk/>
          <pc:sldMk cId="4055644587" sldId="271"/>
        </pc:sldMkLst>
        <pc:spChg chg="mod">
          <ac:chgData name="Tanakrit Jaichuen" userId="3c6a0eb92d53556e" providerId="LiveId" clId="{CCDC14F5-9A92-456F-9137-FB1AF1C2DB14}" dt="2023-06-19T11:52:04.766" v="2418" actId="207"/>
          <ac:spMkLst>
            <pc:docMk/>
            <pc:sldMk cId="4055644587" sldId="271"/>
            <ac:spMk id="2" creationId="{F0BA2C7B-C5B6-70EF-33FD-48A625340D4D}"/>
          </ac:spMkLst>
        </pc:spChg>
        <pc:spChg chg="add mod">
          <ac:chgData name="Tanakrit Jaichuen" userId="3c6a0eb92d53556e" providerId="LiveId" clId="{CCDC14F5-9A92-456F-9137-FB1AF1C2DB14}" dt="2023-06-19T11:47:21.112" v="2234" actId="14100"/>
          <ac:spMkLst>
            <pc:docMk/>
            <pc:sldMk cId="4055644587" sldId="271"/>
            <ac:spMk id="3" creationId="{DC04578A-0EE9-1ACF-B6A1-1E6C87BE722A}"/>
          </ac:spMkLst>
        </pc:spChg>
      </pc:sldChg>
      <pc:sldChg chg="modSp add mod">
        <pc:chgData name="Tanakrit Jaichuen" userId="3c6a0eb92d53556e" providerId="LiveId" clId="{CCDC14F5-9A92-456F-9137-FB1AF1C2DB14}" dt="2023-06-19T12:07:15.744" v="2616" actId="20577"/>
        <pc:sldMkLst>
          <pc:docMk/>
          <pc:sldMk cId="1796731316" sldId="272"/>
        </pc:sldMkLst>
        <pc:spChg chg="mod">
          <ac:chgData name="Tanakrit Jaichuen" userId="3c6a0eb92d53556e" providerId="LiveId" clId="{CCDC14F5-9A92-456F-9137-FB1AF1C2DB14}" dt="2023-06-19T12:07:15.744" v="2616" actId="20577"/>
          <ac:spMkLst>
            <pc:docMk/>
            <pc:sldMk cId="1796731316" sldId="272"/>
            <ac:spMk id="2" creationId="{F0BA2C7B-C5B6-70EF-33FD-48A625340D4D}"/>
          </ac:spMkLst>
        </pc:spChg>
        <pc:spChg chg="mod">
          <ac:chgData name="Tanakrit Jaichuen" userId="3c6a0eb92d53556e" providerId="LiveId" clId="{CCDC14F5-9A92-456F-9137-FB1AF1C2DB14}" dt="2023-06-19T10:50:40.032" v="1024" actId="123"/>
          <ac:spMkLst>
            <pc:docMk/>
            <pc:sldMk cId="1796731316" sldId="272"/>
            <ac:spMk id="3" creationId="{233A1A9A-06A4-9580-06E0-CD43D3ECDF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21/6/2023 R</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21/6/2023 R</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77870" y="5454416"/>
            <a:ext cx="12269867" cy="299056"/>
          </a:xfrm>
          <a:prstGeom prst="rect">
            <a:avLst/>
          </a:prstGeom>
        </p:spPr>
        <p:txBody>
          <a:bodyPr lIns="0" tIns="0" rIns="0" bIns="0" rtlCol="0" anchor="t">
            <a:spAutoFit/>
          </a:bodyPr>
          <a:lstStyle/>
          <a:p>
            <a:pPr algn="ctr">
              <a:lnSpc>
                <a:spcPts val="2300"/>
              </a:lnSpc>
              <a:spcBef>
                <a:spcPct val="0"/>
              </a:spcBef>
            </a:pPr>
            <a:r>
              <a:rPr lang="en-US" sz="2300">
                <a:latin typeface="Lato" panose="020F0502020204030203" pitchFamily="34" charset="0"/>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 y="1768306"/>
            <a:ext cx="12191999" cy="1107996"/>
          </a:xfrm>
          <a:prstGeom prst="rect">
            <a:avLst/>
          </a:prstGeom>
        </p:spPr>
        <p:txBody>
          <a:bodyPr wrap="square" lIns="0" tIns="0" rIns="0" bIns="0" rtlCol="0" anchor="t">
            <a:spAutoFit/>
          </a:bodyPr>
          <a:lstStyle/>
          <a:p>
            <a:pPr algn="ctr"/>
            <a:r>
              <a:rPr lang="en-US" sz="3600" b="1">
                <a:solidFill>
                  <a:srgbClr val="2B4A9D"/>
                </a:solidFill>
                <a:latin typeface="Lato" panose="020F0502020204030203" pitchFamily="34" charset="0"/>
              </a:rPr>
              <a:t>BLUR &amp; TRACK: Real-time Face Detection with Immediate Blurring and Efficient Tracking</a:t>
            </a:r>
          </a:p>
        </p:txBody>
      </p:sp>
      <p:sp>
        <p:nvSpPr>
          <p:cNvPr id="11" name="TextBox 10">
            <a:extLst>
              <a:ext uri="{FF2B5EF4-FFF2-40B4-BE49-F238E27FC236}">
                <a16:creationId xmlns:a16="http://schemas.microsoft.com/office/drawing/2014/main" id="{69F43A58-E8D6-D49B-FDDB-E6049DB745FD}"/>
              </a:ext>
            </a:extLst>
          </p:cNvPr>
          <p:cNvSpPr txBox="1"/>
          <p:nvPr/>
        </p:nvSpPr>
        <p:spPr>
          <a:xfrm>
            <a:off x="1" y="3165566"/>
            <a:ext cx="12191999" cy="984885"/>
          </a:xfrm>
          <a:prstGeom prst="rect">
            <a:avLst/>
          </a:prstGeom>
        </p:spPr>
        <p:txBody>
          <a:bodyPr wrap="square" lIns="0" tIns="0" rIns="0" bIns="0" rtlCol="0" anchor="t">
            <a:spAutoFit/>
          </a:bodyPr>
          <a:lstStyle/>
          <a:p>
            <a:pPr algn="ctr"/>
            <a:r>
              <a:rPr lang="en-US" sz="3200">
                <a:latin typeface="Lato" panose="020F0502020204030203" pitchFamily="34" charset="0"/>
                <a:ea typeface="Roboto" panose="02000000000000000000" pitchFamily="2" charset="0"/>
              </a:rPr>
              <a:t>Tanakrit Jaichuen, </a:t>
            </a:r>
            <a:r>
              <a:rPr lang="en-US" sz="3200" err="1">
                <a:latin typeface="Lato" panose="020F0502020204030203" pitchFamily="34" charset="0"/>
                <a:ea typeface="Roboto" panose="02000000000000000000" pitchFamily="2" charset="0"/>
              </a:rPr>
              <a:t>Nanthaphop</a:t>
            </a:r>
            <a:r>
              <a:rPr lang="en-US" sz="3200">
                <a:latin typeface="Lato" panose="020F0502020204030203" pitchFamily="34" charset="0"/>
                <a:ea typeface="Roboto" panose="02000000000000000000" pitchFamily="2" charset="0"/>
              </a:rPr>
              <a:t> Ren, </a:t>
            </a:r>
          </a:p>
          <a:p>
            <a:pPr algn="ctr"/>
            <a:r>
              <a:rPr lang="en-US" sz="3200">
                <a:latin typeface="Lato" panose="020F0502020204030203" pitchFamily="34" charset="0"/>
                <a:ea typeface="Roboto" panose="02000000000000000000" pitchFamily="2" charset="0"/>
              </a:rPr>
              <a:t>Pichai </a:t>
            </a:r>
            <a:r>
              <a:rPr lang="en-US" sz="3200" err="1">
                <a:latin typeface="Lato" panose="020F0502020204030203" pitchFamily="34" charset="0"/>
                <a:ea typeface="Roboto" panose="02000000000000000000" pitchFamily="2" charset="0"/>
              </a:rPr>
              <a:t>Wongapinya</a:t>
            </a:r>
            <a:r>
              <a:rPr lang="en-US" sz="3200">
                <a:latin typeface="Lato" panose="020F0502020204030203" pitchFamily="34" charset="0"/>
                <a:ea typeface="Roboto" panose="02000000000000000000" pitchFamily="2" charset="0"/>
              </a:rPr>
              <a:t>, </a:t>
            </a:r>
            <a:r>
              <a:rPr lang="en-US" sz="3200" err="1">
                <a:latin typeface="Lato" panose="020F0502020204030203" pitchFamily="34" charset="0"/>
                <a:ea typeface="Roboto" panose="02000000000000000000" pitchFamily="2" charset="0"/>
              </a:rPr>
              <a:t>Somchart</a:t>
            </a:r>
            <a:r>
              <a:rPr lang="en-US" sz="3200">
                <a:latin typeface="Lato" panose="020F0502020204030203" pitchFamily="34" charset="0"/>
                <a:ea typeface="Roboto" panose="02000000000000000000" pitchFamily="2" charset="0"/>
              </a:rPr>
              <a:t> </a:t>
            </a:r>
            <a:r>
              <a:rPr lang="en-US" sz="3200" err="1">
                <a:latin typeface="Lato" panose="020F0502020204030203" pitchFamily="34" charset="0"/>
                <a:ea typeface="Roboto" panose="02000000000000000000" pitchFamily="2" charset="0"/>
              </a:rPr>
              <a:t>Fugkeaw</a:t>
            </a:r>
            <a:endParaRPr lang="en-US" sz="3200">
              <a:latin typeface="Lato" panose="020F0502020204030203" pitchFamily="34" charset="0"/>
              <a:ea typeface="Roboto" panose="02000000000000000000" pitchFamily="2" charset="0"/>
            </a:endParaRP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6" y="5753472"/>
            <a:ext cx="8958248" cy="707886"/>
          </a:xfrm>
          <a:prstGeom prst="rect">
            <a:avLst/>
          </a:prstGeom>
        </p:spPr>
        <p:txBody>
          <a:bodyPr lIns="0" tIns="0" rIns="0" bIns="0" rtlCol="0" anchor="t">
            <a:spAutoFit/>
          </a:bodyPr>
          <a:lstStyle/>
          <a:p>
            <a:pPr algn="ctr">
              <a:spcBef>
                <a:spcPct val="0"/>
              </a:spcBef>
            </a:pPr>
            <a:r>
              <a:rPr lang="en-US" sz="2300">
                <a:latin typeface="Lato" panose="020F0502020204030203" pitchFamily="34" charset="0"/>
              </a:rPr>
              <a:t>28</a:t>
            </a:r>
            <a:r>
              <a:rPr lang="en-US" sz="2300" baseline="30000">
                <a:latin typeface="Lato" panose="020F0502020204030203" pitchFamily="34" charset="0"/>
              </a:rPr>
              <a:t>th</a:t>
            </a:r>
            <a:r>
              <a:rPr lang="en-US" sz="2300">
                <a:latin typeface="Lato" panose="020F0502020204030203" pitchFamily="34" charset="0"/>
              </a:rPr>
              <a:t> June-1</a:t>
            </a:r>
            <a:r>
              <a:rPr lang="en-US" sz="2300" baseline="30000">
                <a:latin typeface="Lato" panose="020F0502020204030203" pitchFamily="34" charset="0"/>
              </a:rPr>
              <a:t>st</a:t>
            </a:r>
            <a:r>
              <a:rPr lang="en-US" sz="2300">
                <a:latin typeface="Lato" panose="020F0502020204030203" pitchFamily="34" charset="0"/>
              </a:rPr>
              <a:t> July 2023</a:t>
            </a:r>
          </a:p>
          <a:p>
            <a:pPr algn="ctr"/>
            <a:r>
              <a:rPr lang="en-US" sz="2300" err="1">
                <a:latin typeface="Lato" panose="020F0502020204030203" pitchFamily="34" charset="0"/>
              </a:rPr>
              <a:t>Naresuan</a:t>
            </a:r>
            <a:r>
              <a:rPr lang="en-US" sz="2300">
                <a:latin typeface="Lato" panose="020F0502020204030203" pitchFamily="34" charset="0"/>
              </a:rPr>
              <a:t> University </a:t>
            </a:r>
            <a:r>
              <a:rPr lang="en-US" sz="2300" err="1">
                <a:latin typeface="Lato" panose="020F0502020204030203" pitchFamily="34" charset="0"/>
              </a:rPr>
              <a:t>Phitsanulok</a:t>
            </a:r>
            <a:r>
              <a:rPr lang="en-US" sz="2300">
                <a:latin typeface="Lato" panose="020F0502020204030203" pitchFamily="34" charset="0"/>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 y="4439715"/>
            <a:ext cx="12191999" cy="613630"/>
          </a:xfrm>
          <a:prstGeom prst="rect">
            <a:avLst/>
          </a:prstGeom>
        </p:spPr>
        <p:txBody>
          <a:bodyPr wrap="square" lIns="0" tIns="0" rIns="0" bIns="0" rtlCol="0" anchor="t">
            <a:spAutoFit/>
          </a:bodyPr>
          <a:lstStyle/>
          <a:p>
            <a:pPr algn="ctr">
              <a:lnSpc>
                <a:spcPts val="2499"/>
              </a:lnSpc>
              <a:spcBef>
                <a:spcPct val="0"/>
              </a:spcBef>
            </a:pPr>
            <a:r>
              <a:rPr lang="en-US" sz="2000" i="1">
                <a:solidFill>
                  <a:srgbClr val="000000"/>
                </a:solidFill>
                <a:latin typeface="Lato" panose="020F0502020204030203" pitchFamily="34" charset="0"/>
              </a:rPr>
              <a:t>School of ICT, Sirindhorn International Institute of Technology</a:t>
            </a:r>
          </a:p>
          <a:p>
            <a:pPr algn="ctr">
              <a:lnSpc>
                <a:spcPts val="2499"/>
              </a:lnSpc>
              <a:spcBef>
                <a:spcPct val="0"/>
              </a:spcBef>
            </a:pPr>
            <a:r>
              <a:rPr lang="en-US" sz="2000" i="1">
                <a:solidFill>
                  <a:srgbClr val="000000"/>
                </a:solidFill>
                <a:latin typeface="Lato" panose="020F0502020204030203" pitchFamily="34" charset="0"/>
              </a:rPr>
              <a:t>Thammasat University, Pathum Thani, Thailand</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1E70-426B-D317-49D4-D84D76F76A58}"/>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cs typeface="Roboto" panose="02000000000000000000" pitchFamily="2" charset="0"/>
              </a:rPr>
              <a:t>Implementing Architecture</a:t>
            </a:r>
            <a:endParaRPr lang="th-TH" b="1">
              <a:latin typeface="Roboto" panose="02000000000000000000" pitchFamily="2" charset="0"/>
              <a:ea typeface="Roboto" panose="02000000000000000000" pitchFamily="2" charset="0"/>
            </a:endParaRPr>
          </a:p>
        </p:txBody>
      </p:sp>
      <p:pic>
        <p:nvPicPr>
          <p:cNvPr id="5" name="Content Placeholder 4" descr="A picture containing diagram, screenshot, design&#10;&#10;Description automatically generated">
            <a:extLst>
              <a:ext uri="{FF2B5EF4-FFF2-40B4-BE49-F238E27FC236}">
                <a16:creationId xmlns:a16="http://schemas.microsoft.com/office/drawing/2014/main" id="{46E8B41D-1389-FE9F-794C-4C9BC6F37789}"/>
              </a:ext>
            </a:extLst>
          </p:cNvPr>
          <p:cNvPicPr>
            <a:picLocks noGrp="1" noChangeAspect="1"/>
          </p:cNvPicPr>
          <p:nvPr>
            <p:ph idx="1"/>
          </p:nvPr>
        </p:nvPicPr>
        <p:blipFill>
          <a:blip r:embed="rId2"/>
          <a:stretch>
            <a:fillRect/>
          </a:stretch>
        </p:blipFill>
        <p:spPr>
          <a:xfrm>
            <a:off x="2130088" y="1533832"/>
            <a:ext cx="8320275" cy="4680155"/>
          </a:xfrm>
        </p:spPr>
      </p:pic>
    </p:spTree>
    <p:extLst>
      <p:ext uri="{BB962C8B-B14F-4D97-AF65-F5344CB8AC3E}">
        <p14:creationId xmlns:p14="http://schemas.microsoft.com/office/powerpoint/2010/main" val="189554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199" y="0"/>
            <a:ext cx="10515600" cy="1325563"/>
          </a:xfrm>
        </p:spPr>
        <p:txBody>
          <a:bodyPr/>
          <a:lstStyle/>
          <a:p>
            <a:r>
              <a:rPr lang="en-US" b="1" dirty="0">
                <a:latin typeface="Roboto" panose="02000000000000000000" pitchFamily="2" charset="0"/>
                <a:ea typeface="Roboto" panose="02000000000000000000" pitchFamily="2" charset="0"/>
              </a:rPr>
              <a:t>Graph Database Model</a:t>
            </a:r>
            <a:endParaRPr lang="en-TH" b="1" dirty="0">
              <a:latin typeface="Roboto" panose="02000000000000000000" pitchFamily="2" charset="0"/>
              <a:ea typeface="Roboto" panose="02000000000000000000" pitchFamily="2" charset="0"/>
            </a:endParaRPr>
          </a:p>
        </p:txBody>
      </p:sp>
      <p:pic>
        <p:nvPicPr>
          <p:cNvPr id="4" name="Content Placeholder 3" descr="Diagram&#10;&#10;Description automatically generated">
            <a:extLst>
              <a:ext uri="{FF2B5EF4-FFF2-40B4-BE49-F238E27FC236}">
                <a16:creationId xmlns:a16="http://schemas.microsoft.com/office/drawing/2014/main" id="{20F61929-6B87-74B1-02F5-0BBBEFA4C0FA}"/>
              </a:ext>
            </a:extLst>
          </p:cNvPr>
          <p:cNvPicPr>
            <a:picLocks noGrp="1"/>
          </p:cNvPicPr>
          <p:nvPr>
            <p:ph idx="1"/>
          </p:nvPr>
        </p:nvPicPr>
        <p:blipFill>
          <a:blip r:embed="rId2"/>
          <a:srcRect/>
          <a:stretch>
            <a:fillRect/>
          </a:stretch>
        </p:blipFill>
        <p:spPr>
          <a:xfrm>
            <a:off x="2788726" y="4955096"/>
            <a:ext cx="6614546" cy="1673015"/>
          </a:xfrm>
          <a:prstGeom prst="rect">
            <a:avLst/>
          </a:prstGeom>
          <a:ln/>
        </p:spPr>
      </p:pic>
      <p:sp>
        <p:nvSpPr>
          <p:cNvPr id="3" name="TextBox 2">
            <a:extLst>
              <a:ext uri="{FF2B5EF4-FFF2-40B4-BE49-F238E27FC236}">
                <a16:creationId xmlns:a16="http://schemas.microsoft.com/office/drawing/2014/main" id="{A2C4191E-0947-DF74-65B1-2050F469211B}"/>
              </a:ext>
            </a:extLst>
          </p:cNvPr>
          <p:cNvSpPr txBox="1"/>
          <p:nvPr/>
        </p:nvSpPr>
        <p:spPr>
          <a:xfrm>
            <a:off x="1575053" y="1261777"/>
            <a:ext cx="9041892" cy="3416320"/>
          </a:xfrm>
          <a:prstGeom prst="rect">
            <a:avLst/>
          </a:prstGeom>
          <a:noFill/>
        </p:spPr>
        <p:txBody>
          <a:bodyPr wrap="square" rtlCol="0">
            <a:spAutoFit/>
          </a:bodyPr>
          <a:lstStyle/>
          <a:p>
            <a:pPr marL="342900" indent="-342900" algn="just">
              <a:buFont typeface="+mj-lt"/>
              <a:buAutoNum type="arabicPeriod"/>
            </a:pPr>
            <a:r>
              <a:rPr lang="en-US" dirty="0">
                <a:latin typeface="Lato" panose="020F0502020204030203" pitchFamily="34" charset="0"/>
              </a:rPr>
              <a:t>The user node represents the user account in the system: user's information, user's type (admin user, normal user, or outsider user) Only the user node who has permission to that video node can access or be linked to it.</a:t>
            </a:r>
          </a:p>
          <a:p>
            <a:pPr marL="342900" indent="-342900" algn="just">
              <a:buFont typeface="+mj-lt"/>
              <a:buAutoNum type="arabicPeriod"/>
            </a:pPr>
            <a:r>
              <a:rPr lang="en-US" dirty="0">
                <a:latin typeface="Lato" panose="020F0502020204030203" pitchFamily="34" charset="0"/>
              </a:rPr>
              <a:t>The video node represents the CCTV video in the system, providing information about the video, such as start date and time</a:t>
            </a:r>
            <a:r>
              <a:rPr lang="en-US">
                <a:latin typeface="Lato" panose="020F0502020204030203" pitchFamily="34" charset="0"/>
              </a:rPr>
              <a:t>, type </a:t>
            </a:r>
            <a:r>
              <a:rPr lang="en-US" dirty="0">
                <a:latin typeface="Lato" panose="020F0502020204030203" pitchFamily="34" charset="0"/>
              </a:rPr>
              <a:t>(original or censored). The video node is only connected to user nodes that have permission to access it and is also linked to its image frame nodes. As for the access control of our system, the access control list (ACL) containing the list of users and their privilege is used to enforce the authorization. </a:t>
            </a:r>
          </a:p>
          <a:p>
            <a:pPr marL="342900" indent="-342900" algn="just">
              <a:buFont typeface="+mj-lt"/>
              <a:buAutoNum type="arabicPeriod"/>
            </a:pPr>
            <a:r>
              <a:rPr lang="en-US" dirty="0">
                <a:latin typeface="Lato" panose="020F0502020204030203" pitchFamily="34" charset="0"/>
              </a:rPr>
              <a:t>The frame nodes represent the image frames of each video file, allowing the system to rapidly locate the frame corresponding to the user's input when querying for that video with the specified time.</a:t>
            </a:r>
          </a:p>
        </p:txBody>
      </p:sp>
    </p:spTree>
    <p:extLst>
      <p:ext uri="{BB962C8B-B14F-4D97-AF65-F5344CB8AC3E}">
        <p14:creationId xmlns:p14="http://schemas.microsoft.com/office/powerpoint/2010/main" val="97199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112628"/>
            <a:ext cx="10515600" cy="1325563"/>
          </a:xfrm>
        </p:spPr>
        <p:txBody>
          <a:bodyPr/>
          <a:lstStyle/>
          <a:p>
            <a:r>
              <a:rPr lang="en-US" b="1">
                <a:latin typeface="Roboto" panose="02000000000000000000" pitchFamily="2" charset="0"/>
                <a:ea typeface="Roboto" panose="02000000000000000000" pitchFamily="2" charset="0"/>
              </a:rPr>
              <a:t>Experiment and Results</a:t>
            </a:r>
            <a:endParaRPr lang="en-TH" b="1">
              <a:latin typeface="Roboto" panose="02000000000000000000" pitchFamily="2" charset="0"/>
              <a:ea typeface="Roboto" panose="02000000000000000000" pitchFamily="2" charset="0"/>
            </a:endParaRPr>
          </a:p>
        </p:txBody>
      </p:sp>
      <p:pic>
        <p:nvPicPr>
          <p:cNvPr id="4" name="image2.png" descr="Points scored">
            <a:extLst>
              <a:ext uri="{FF2B5EF4-FFF2-40B4-BE49-F238E27FC236}">
                <a16:creationId xmlns:a16="http://schemas.microsoft.com/office/drawing/2014/main" id="{639D29E8-1716-79A7-07EB-35F14EFE449D}"/>
              </a:ext>
            </a:extLst>
          </p:cNvPr>
          <p:cNvPicPr>
            <a:picLocks noGrp="1"/>
          </p:cNvPicPr>
          <p:nvPr>
            <p:ph idx="1"/>
          </p:nvPr>
        </p:nvPicPr>
        <p:blipFill rotWithShape="1">
          <a:blip r:embed="rId2"/>
          <a:srcRect t="5080" b="4730"/>
          <a:stretch/>
        </p:blipFill>
        <p:spPr bwMode="auto">
          <a:xfrm>
            <a:off x="1281690" y="2321564"/>
            <a:ext cx="6181862" cy="3447469"/>
          </a:xfrm>
          <a:prstGeom prst="rect">
            <a:avLst/>
          </a:prstGeom>
          <a:ln>
            <a:noFill/>
          </a:ln>
          <a:extLst>
            <a:ext uri="{53640926-AAD7-44D8-BBD7-CCE9431645EC}">
              <a14:shadowObscured xmlns:a14="http://schemas.microsoft.com/office/drawing/2010/main"/>
            </a:ext>
          </a:extLst>
        </p:spPr>
      </p:pic>
      <p:graphicFrame>
        <p:nvGraphicFramePr>
          <p:cNvPr id="5" name="Table 4">
            <a:extLst>
              <a:ext uri="{FF2B5EF4-FFF2-40B4-BE49-F238E27FC236}">
                <a16:creationId xmlns:a16="http://schemas.microsoft.com/office/drawing/2014/main" id="{9D966DA1-1C87-F2C0-71CE-F9BD44B2A559}"/>
              </a:ext>
            </a:extLst>
          </p:cNvPr>
          <p:cNvGraphicFramePr>
            <a:graphicFrameLocks noGrp="1"/>
          </p:cNvGraphicFramePr>
          <p:nvPr>
            <p:extLst>
              <p:ext uri="{D42A27DB-BD31-4B8C-83A1-F6EECF244321}">
                <p14:modId xmlns:p14="http://schemas.microsoft.com/office/powerpoint/2010/main" val="1144388932"/>
              </p:ext>
            </p:extLst>
          </p:nvPr>
        </p:nvGraphicFramePr>
        <p:xfrm>
          <a:off x="7463552" y="3503316"/>
          <a:ext cx="4580094" cy="1404339"/>
        </p:xfrm>
        <a:graphic>
          <a:graphicData uri="http://schemas.openxmlformats.org/drawingml/2006/table">
            <a:tbl>
              <a:tblPr firstRow="1" firstCol="1" bandRow="1">
                <a:tableStyleId>{9DCAF9ED-07DC-4A11-8D7F-57B35C25682E}</a:tableStyleId>
              </a:tblPr>
              <a:tblGrid>
                <a:gridCol w="1313265">
                  <a:extLst>
                    <a:ext uri="{9D8B030D-6E8A-4147-A177-3AD203B41FA5}">
                      <a16:colId xmlns:a16="http://schemas.microsoft.com/office/drawing/2014/main" val="1372262198"/>
                    </a:ext>
                  </a:extLst>
                </a:gridCol>
                <a:gridCol w="1094854">
                  <a:extLst>
                    <a:ext uri="{9D8B030D-6E8A-4147-A177-3AD203B41FA5}">
                      <a16:colId xmlns:a16="http://schemas.microsoft.com/office/drawing/2014/main" val="2392280198"/>
                    </a:ext>
                  </a:extLst>
                </a:gridCol>
                <a:gridCol w="1078054">
                  <a:extLst>
                    <a:ext uri="{9D8B030D-6E8A-4147-A177-3AD203B41FA5}">
                      <a16:colId xmlns:a16="http://schemas.microsoft.com/office/drawing/2014/main" val="817149580"/>
                    </a:ext>
                  </a:extLst>
                </a:gridCol>
                <a:gridCol w="1093921">
                  <a:extLst>
                    <a:ext uri="{9D8B030D-6E8A-4147-A177-3AD203B41FA5}">
                      <a16:colId xmlns:a16="http://schemas.microsoft.com/office/drawing/2014/main" val="3785538454"/>
                    </a:ext>
                  </a:extLst>
                </a:gridCol>
              </a:tblGrid>
              <a:tr h="453623">
                <a:tc>
                  <a:txBody>
                    <a:bodyPr/>
                    <a:lstStyle/>
                    <a:p>
                      <a:pPr marL="0" marR="0" algn="ctr">
                        <a:spcBef>
                          <a:spcPts val="0"/>
                        </a:spcBef>
                        <a:spcAft>
                          <a:spcPts val="0"/>
                        </a:spcAft>
                      </a:pPr>
                      <a:r>
                        <a:rPr lang="en-US" sz="1500">
                          <a:effectLst/>
                        </a:rPr>
                        <a:t> </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Accuracy</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Recall</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Precision</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extLst>
                  <a:ext uri="{0D108BD9-81ED-4DB2-BD59-A6C34878D82A}">
                    <a16:rowId xmlns:a16="http://schemas.microsoft.com/office/drawing/2014/main" val="1044817659"/>
                  </a:ext>
                </a:extLst>
              </a:tr>
              <a:tr h="497093">
                <a:tc>
                  <a:txBody>
                    <a:bodyPr/>
                    <a:lstStyle/>
                    <a:p>
                      <a:pPr marL="0" marR="0" algn="ctr">
                        <a:spcBef>
                          <a:spcPts val="0"/>
                        </a:spcBef>
                        <a:spcAft>
                          <a:spcPts val="0"/>
                        </a:spcAft>
                      </a:pPr>
                      <a:r>
                        <a:rPr lang="en-US" sz="1500">
                          <a:effectLst/>
                        </a:rPr>
                        <a:t>RetinaFace</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0.725</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0.712</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1.000</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extLst>
                  <a:ext uri="{0D108BD9-81ED-4DB2-BD59-A6C34878D82A}">
                    <a16:rowId xmlns:a16="http://schemas.microsoft.com/office/drawing/2014/main" val="823196894"/>
                  </a:ext>
                </a:extLst>
              </a:tr>
              <a:tr h="453623">
                <a:tc>
                  <a:txBody>
                    <a:bodyPr/>
                    <a:lstStyle/>
                    <a:p>
                      <a:pPr marL="0" marR="0" algn="ctr">
                        <a:spcBef>
                          <a:spcPts val="0"/>
                        </a:spcBef>
                        <a:spcAft>
                          <a:spcPts val="0"/>
                        </a:spcAft>
                      </a:pPr>
                      <a:r>
                        <a:rPr lang="en-US" sz="1500">
                          <a:effectLst/>
                        </a:rPr>
                        <a:t>YOLOv5Face</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0.381</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0.318</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tc>
                  <a:txBody>
                    <a:bodyPr/>
                    <a:lstStyle/>
                    <a:p>
                      <a:pPr marL="0" marR="0" algn="ctr">
                        <a:spcBef>
                          <a:spcPts val="0"/>
                        </a:spcBef>
                        <a:spcAft>
                          <a:spcPts val="0"/>
                        </a:spcAft>
                      </a:pPr>
                      <a:r>
                        <a:rPr lang="en-US" sz="1500">
                          <a:effectLst/>
                        </a:rPr>
                        <a:t>1.000</a:t>
                      </a:r>
                      <a:endParaRPr lang="en-US" sz="1500">
                        <a:effectLst/>
                        <a:latin typeface="Times New Roman" panose="02020603050405020304" pitchFamily="18" charset="0"/>
                        <a:ea typeface="Times New Roman" panose="02020603050405020304" pitchFamily="18" charset="0"/>
                      </a:endParaRPr>
                    </a:p>
                  </a:txBody>
                  <a:tcPr marL="100805" marR="100805" marT="0" marB="0" anchor="ctr"/>
                </a:tc>
                <a:extLst>
                  <a:ext uri="{0D108BD9-81ED-4DB2-BD59-A6C34878D82A}">
                    <a16:rowId xmlns:a16="http://schemas.microsoft.com/office/drawing/2014/main" val="168540902"/>
                  </a:ext>
                </a:extLst>
              </a:tr>
            </a:tbl>
          </a:graphicData>
        </a:graphic>
      </p:graphicFrame>
      <p:sp>
        <p:nvSpPr>
          <p:cNvPr id="6" name="TextBox 5">
            <a:extLst>
              <a:ext uri="{FF2B5EF4-FFF2-40B4-BE49-F238E27FC236}">
                <a16:creationId xmlns:a16="http://schemas.microsoft.com/office/drawing/2014/main" id="{63353905-249E-159C-4B07-803751A0D47D}"/>
              </a:ext>
            </a:extLst>
          </p:cNvPr>
          <p:cNvSpPr txBox="1"/>
          <p:nvPr/>
        </p:nvSpPr>
        <p:spPr>
          <a:xfrm>
            <a:off x="1281690" y="1581014"/>
            <a:ext cx="7879142" cy="369332"/>
          </a:xfrm>
          <a:prstGeom prst="rect">
            <a:avLst/>
          </a:prstGeom>
          <a:noFill/>
        </p:spPr>
        <p:txBody>
          <a:bodyPr wrap="square" rtlCol="0">
            <a:spAutoFit/>
          </a:bodyPr>
          <a:lstStyle/>
          <a:p>
            <a:r>
              <a:rPr lang="en-US" b="1">
                <a:latin typeface="Lato" panose="020F0502020204030203" pitchFamily="34" charset="0"/>
                <a:ea typeface="Lato" panose="020F0502020204030203" pitchFamily="34" charset="0"/>
                <a:cs typeface="Lato" panose="020F0502020204030203" pitchFamily="34" charset="0"/>
              </a:rPr>
              <a:t>Accuracy, Precision, and Recall of 2 Models on NTU CCTV-Fights Dataset</a:t>
            </a:r>
            <a:endParaRPr lang="th-TH" b="1">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6858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842C1-E724-AA1B-6653-C0562C23F6FB}"/>
              </a:ext>
            </a:extLst>
          </p:cNvPr>
          <p:cNvSpPr>
            <a:spLocks noGrp="1"/>
          </p:cNvSpPr>
          <p:nvPr>
            <p:ph type="title"/>
          </p:nvPr>
        </p:nvSpPr>
        <p:spPr>
          <a:xfrm>
            <a:off x="838199" y="434136"/>
            <a:ext cx="10515600" cy="1325563"/>
          </a:xfrm>
        </p:spPr>
        <p:txBody>
          <a:bodyPr/>
          <a:lstStyle/>
          <a:p>
            <a:r>
              <a:rPr lang="en-US" b="1">
                <a:latin typeface="Roboto" panose="02000000000000000000" pitchFamily="2" charset="0"/>
                <a:ea typeface="Roboto" panose="02000000000000000000" pitchFamily="2" charset="0"/>
              </a:rPr>
              <a:t>Experiment and Results (Cont.)</a:t>
            </a:r>
            <a:endParaRPr lang="th-TH" b="1">
              <a:latin typeface="Roboto" panose="02000000000000000000" pitchFamily="2" charset="0"/>
              <a:ea typeface="Roboto" panose="02000000000000000000" pitchFamily="2" charset="0"/>
            </a:endParaRPr>
          </a:p>
        </p:txBody>
      </p:sp>
      <p:graphicFrame>
        <p:nvGraphicFramePr>
          <p:cNvPr id="8" name="Table 7">
            <a:extLst>
              <a:ext uri="{FF2B5EF4-FFF2-40B4-BE49-F238E27FC236}">
                <a16:creationId xmlns:a16="http://schemas.microsoft.com/office/drawing/2014/main" id="{901660B6-F73C-D431-492F-81AC5FC4C3D2}"/>
              </a:ext>
            </a:extLst>
          </p:cNvPr>
          <p:cNvGraphicFramePr>
            <a:graphicFrameLocks noGrp="1"/>
          </p:cNvGraphicFramePr>
          <p:nvPr>
            <p:extLst>
              <p:ext uri="{D42A27DB-BD31-4B8C-83A1-F6EECF244321}">
                <p14:modId xmlns:p14="http://schemas.microsoft.com/office/powerpoint/2010/main" val="281303826"/>
              </p:ext>
            </p:extLst>
          </p:nvPr>
        </p:nvGraphicFramePr>
        <p:xfrm>
          <a:off x="2225742" y="2403315"/>
          <a:ext cx="7740511" cy="2647164"/>
        </p:xfrm>
        <a:graphic>
          <a:graphicData uri="http://schemas.openxmlformats.org/drawingml/2006/table">
            <a:tbl>
              <a:tblPr firstRow="1" firstCol="1" bandRow="1">
                <a:tableStyleId>{9DCAF9ED-07DC-4A11-8D7F-57B35C25682E}</a:tableStyleId>
              </a:tblPr>
              <a:tblGrid>
                <a:gridCol w="2219462">
                  <a:extLst>
                    <a:ext uri="{9D8B030D-6E8A-4147-A177-3AD203B41FA5}">
                      <a16:colId xmlns:a16="http://schemas.microsoft.com/office/drawing/2014/main" val="1372262198"/>
                    </a:ext>
                  </a:extLst>
                </a:gridCol>
                <a:gridCol w="1850340">
                  <a:extLst>
                    <a:ext uri="{9D8B030D-6E8A-4147-A177-3AD203B41FA5}">
                      <a16:colId xmlns:a16="http://schemas.microsoft.com/office/drawing/2014/main" val="2392280198"/>
                    </a:ext>
                  </a:extLst>
                </a:gridCol>
                <a:gridCol w="1767568">
                  <a:extLst>
                    <a:ext uri="{9D8B030D-6E8A-4147-A177-3AD203B41FA5}">
                      <a16:colId xmlns:a16="http://schemas.microsoft.com/office/drawing/2014/main" val="817149580"/>
                    </a:ext>
                  </a:extLst>
                </a:gridCol>
                <a:gridCol w="1903141">
                  <a:extLst>
                    <a:ext uri="{9D8B030D-6E8A-4147-A177-3AD203B41FA5}">
                      <a16:colId xmlns:a16="http://schemas.microsoft.com/office/drawing/2014/main" val="3785538454"/>
                    </a:ext>
                  </a:extLst>
                </a:gridCol>
              </a:tblGrid>
              <a:tr h="1048671">
                <a:tc>
                  <a:txBody>
                    <a:bodyPr/>
                    <a:lstStyle/>
                    <a:p>
                      <a:pPr marL="0" marR="0" algn="ctr">
                        <a:spcBef>
                          <a:spcPts val="0"/>
                        </a:spcBef>
                        <a:spcAft>
                          <a:spcPts val="0"/>
                        </a:spcAft>
                      </a:pPr>
                      <a:r>
                        <a:rPr lang="en-US" sz="2200">
                          <a:effectLst/>
                        </a:rPr>
                        <a:t> </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1800">
                          <a:effectLst/>
                        </a:rPr>
                        <a:t>Total Execution Time (seconds)</a:t>
                      </a:r>
                      <a:endParaRPr lang="en-US" sz="18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Number of Frames</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1600">
                          <a:effectLst/>
                        </a:rPr>
                        <a:t>Execution Time per Frame (seconds/frame)</a:t>
                      </a:r>
                      <a:endParaRPr lang="en-US" sz="1600">
                        <a:effectLst/>
                        <a:latin typeface="Times New Roman" panose="02020603050405020304" pitchFamily="18" charset="0"/>
                        <a:ea typeface="Times New Roman" panose="02020603050405020304" pitchFamily="18" charset="0"/>
                      </a:endParaRPr>
                    </a:p>
                  </a:txBody>
                  <a:tcPr marL="142447" marR="142447" marT="0" marB="0" anchor="ctr"/>
                </a:tc>
                <a:extLst>
                  <a:ext uri="{0D108BD9-81ED-4DB2-BD59-A6C34878D82A}">
                    <a16:rowId xmlns:a16="http://schemas.microsoft.com/office/drawing/2014/main" val="1044817659"/>
                  </a:ext>
                </a:extLst>
              </a:tr>
              <a:tr h="835791">
                <a:tc>
                  <a:txBody>
                    <a:bodyPr/>
                    <a:lstStyle/>
                    <a:p>
                      <a:pPr marL="0" marR="0" algn="ctr">
                        <a:spcBef>
                          <a:spcPts val="0"/>
                        </a:spcBef>
                        <a:spcAft>
                          <a:spcPts val="0"/>
                        </a:spcAft>
                      </a:pPr>
                      <a:r>
                        <a:rPr lang="en-US" sz="2200">
                          <a:effectLst/>
                        </a:rPr>
                        <a:t>RetinaFace</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583.499</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285</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2.047</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extLst>
                  <a:ext uri="{0D108BD9-81ED-4DB2-BD59-A6C34878D82A}">
                    <a16:rowId xmlns:a16="http://schemas.microsoft.com/office/drawing/2014/main" val="823196894"/>
                  </a:ext>
                </a:extLst>
              </a:tr>
              <a:tr h="762702">
                <a:tc>
                  <a:txBody>
                    <a:bodyPr/>
                    <a:lstStyle/>
                    <a:p>
                      <a:pPr marL="0" marR="0" algn="ctr">
                        <a:spcBef>
                          <a:spcPts val="0"/>
                        </a:spcBef>
                        <a:spcAft>
                          <a:spcPts val="0"/>
                        </a:spcAft>
                      </a:pPr>
                      <a:r>
                        <a:rPr lang="en-US" sz="2200">
                          <a:effectLst/>
                        </a:rPr>
                        <a:t>YOLOv5Face</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62.088</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285</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tc>
                  <a:txBody>
                    <a:bodyPr/>
                    <a:lstStyle/>
                    <a:p>
                      <a:pPr marL="0" marR="0" algn="ctr">
                        <a:spcBef>
                          <a:spcPts val="0"/>
                        </a:spcBef>
                        <a:spcAft>
                          <a:spcPts val="0"/>
                        </a:spcAft>
                      </a:pPr>
                      <a:r>
                        <a:rPr lang="en-US" sz="2200">
                          <a:effectLst/>
                        </a:rPr>
                        <a:t>0.218</a:t>
                      </a:r>
                      <a:endParaRPr lang="en-US" sz="2200">
                        <a:effectLst/>
                        <a:latin typeface="Times New Roman" panose="02020603050405020304" pitchFamily="18" charset="0"/>
                        <a:ea typeface="Times New Roman" panose="02020603050405020304" pitchFamily="18" charset="0"/>
                      </a:endParaRPr>
                    </a:p>
                  </a:txBody>
                  <a:tcPr marL="142447" marR="142447" marT="0" marB="0" anchor="ctr"/>
                </a:tc>
                <a:extLst>
                  <a:ext uri="{0D108BD9-81ED-4DB2-BD59-A6C34878D82A}">
                    <a16:rowId xmlns:a16="http://schemas.microsoft.com/office/drawing/2014/main" val="168540902"/>
                  </a:ext>
                </a:extLst>
              </a:tr>
            </a:tbl>
          </a:graphicData>
        </a:graphic>
      </p:graphicFrame>
      <p:sp>
        <p:nvSpPr>
          <p:cNvPr id="11" name="TextBox 10">
            <a:extLst>
              <a:ext uri="{FF2B5EF4-FFF2-40B4-BE49-F238E27FC236}">
                <a16:creationId xmlns:a16="http://schemas.microsoft.com/office/drawing/2014/main" id="{DD0DD2E5-9937-975D-D661-81EF9C560120}"/>
              </a:ext>
            </a:extLst>
          </p:cNvPr>
          <p:cNvSpPr txBox="1"/>
          <p:nvPr/>
        </p:nvSpPr>
        <p:spPr>
          <a:xfrm>
            <a:off x="2664777" y="5293985"/>
            <a:ext cx="6862439" cy="400110"/>
          </a:xfrm>
          <a:prstGeom prst="rect">
            <a:avLst/>
          </a:prstGeom>
          <a:noFill/>
        </p:spPr>
        <p:txBody>
          <a:bodyPr wrap="square" rtlCol="0">
            <a:spAutoFit/>
          </a:bodyPr>
          <a:lstStyle/>
          <a:p>
            <a:pPr algn="ctr"/>
            <a:r>
              <a:rPr lang="en-US" sz="2000">
                <a:latin typeface="Lato" panose="020F0502020204030203" pitchFamily="34" charset="0"/>
                <a:ea typeface="Lato" panose="020F0502020204030203" pitchFamily="34" charset="0"/>
                <a:cs typeface="Lato" panose="020F0502020204030203" pitchFamily="34" charset="0"/>
              </a:rPr>
              <a:t>Execution Time of Both Models</a:t>
            </a:r>
            <a:endParaRPr lang="th-TH" sz="2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6040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rPr>
              <a:t>Conclusion</a:t>
            </a:r>
            <a:endParaRPr lang="en-TH"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algn="just"/>
            <a:r>
              <a:rPr lang="en-US" sz="2400">
                <a:latin typeface="Lato" panose="020F0502020204030203" pitchFamily="34" charset="0"/>
              </a:rPr>
              <a:t>Blur &amp; Track is a CCTV file access control system with the capacity to compose a censored version to comply with the Thailand Personal Data Protection Act (PDPA).</a:t>
            </a:r>
          </a:p>
          <a:p>
            <a:pPr algn="just"/>
            <a:r>
              <a:rPr lang="en-US" sz="2400">
                <a:latin typeface="Lato" panose="020F0502020204030203" pitchFamily="34" charset="0"/>
              </a:rPr>
              <a:t>The proposed system uses </a:t>
            </a:r>
            <a:r>
              <a:rPr lang="en-US" sz="2400" err="1">
                <a:latin typeface="Lato" panose="020F0502020204030203" pitchFamily="34" charset="0"/>
              </a:rPr>
              <a:t>RetinalFace</a:t>
            </a:r>
            <a:r>
              <a:rPr lang="en-US" sz="2400">
                <a:latin typeface="Lato" panose="020F0502020204030203" pitchFamily="34" charset="0"/>
              </a:rPr>
              <a:t> and YOLOv5Face to detect faces and the pixelate or pixel blurring technique to do censorship on each ROI.</a:t>
            </a:r>
          </a:p>
          <a:p>
            <a:pPr algn="just"/>
            <a:r>
              <a:rPr lang="en-US" sz="2400">
                <a:latin typeface="Lato" panose="020F0502020204030203" pitchFamily="34" charset="0"/>
              </a:rPr>
              <a:t>The experiment outcome suggests that our proposed blurring method is well applicable to work with </a:t>
            </a:r>
            <a:r>
              <a:rPr lang="en-US" sz="2400" err="1">
                <a:latin typeface="Lato" panose="020F0502020204030203" pitchFamily="34" charset="0"/>
              </a:rPr>
              <a:t>RetinaFace</a:t>
            </a:r>
            <a:r>
              <a:rPr lang="en-US" sz="2400">
                <a:latin typeface="Lato" panose="020F0502020204030203" pitchFamily="34" charset="0"/>
              </a:rPr>
              <a:t> which gives high precision and recall for CCTV video files, even though it has a higher execution time than YOLOv5Face.</a:t>
            </a:r>
            <a:endParaRPr lang="en-TH" sz="2400">
              <a:latin typeface="Lato" panose="020F0502020204030203" pitchFamily="34" charset="0"/>
            </a:endParaRPr>
          </a:p>
        </p:txBody>
      </p:sp>
    </p:spTree>
    <p:extLst>
      <p:ext uri="{BB962C8B-B14F-4D97-AF65-F5344CB8AC3E}">
        <p14:creationId xmlns:p14="http://schemas.microsoft.com/office/powerpoint/2010/main" val="312429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rPr>
              <a:t>Future Work</a:t>
            </a:r>
            <a:endParaRPr lang="en-TH"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algn="just"/>
            <a:r>
              <a:rPr lang="en-US" sz="2400">
                <a:latin typeface="Lato" panose="020F0502020204030203" pitchFamily="34" charset="0"/>
              </a:rPr>
              <a:t>Extend the experiments using large data set of video files to test the performance of both blurring process, detection, and video frame retrieval. </a:t>
            </a:r>
          </a:p>
          <a:p>
            <a:pPr algn="just"/>
            <a:r>
              <a:rPr lang="en-US" sz="2400">
                <a:latin typeface="Lato" panose="020F0502020204030203" pitchFamily="34" charset="0"/>
              </a:rPr>
              <a:t>Enhanced the performance of YOLOv5Face by adding more images from CCTV video footage to the data training process.</a:t>
            </a:r>
          </a:p>
          <a:p>
            <a:pPr algn="just"/>
            <a:r>
              <a:rPr lang="en-US" sz="2400">
                <a:latin typeface="Lato" panose="020F0502020204030203" pitchFamily="34" charset="0"/>
              </a:rPr>
              <a:t>Investigate the technique that can detect the personally identifiable information (PII) object in the CCTV.</a:t>
            </a:r>
            <a:endParaRPr lang="en-TH" sz="2400">
              <a:latin typeface="Lato" panose="020F0502020204030203" pitchFamily="34" charset="0"/>
            </a:endParaRPr>
          </a:p>
        </p:txBody>
      </p:sp>
    </p:spTree>
    <p:extLst>
      <p:ext uri="{BB962C8B-B14F-4D97-AF65-F5344CB8AC3E}">
        <p14:creationId xmlns:p14="http://schemas.microsoft.com/office/powerpoint/2010/main" val="179673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250166"/>
            <a:ext cx="10515600" cy="1325563"/>
          </a:xfrm>
        </p:spPr>
        <p:txBody>
          <a:bodyPr/>
          <a:lstStyle/>
          <a:p>
            <a:r>
              <a:rPr lang="en-US" b="1">
                <a:latin typeface="Roboto" panose="02000000000000000000" pitchFamily="2" charset="0"/>
                <a:ea typeface="Roboto" panose="02000000000000000000" pitchFamily="2" charset="0"/>
              </a:rPr>
              <a:t>References</a:t>
            </a:r>
            <a:endParaRPr lang="en-TH"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1679944" y="1385677"/>
            <a:ext cx="9673856" cy="5222157"/>
          </a:xfrm>
        </p:spPr>
        <p:txBody>
          <a:bodyPr>
            <a:normAutofit fontScale="25000" lnSpcReduction="20000"/>
          </a:bodyPr>
          <a:lstStyle/>
          <a:p>
            <a:pPr algn="thaiDist"/>
            <a:r>
              <a:rPr lang="en-TH" sz="3600">
                <a:latin typeface="Lato" panose="020F0502020204030203" pitchFamily="34" charset="0"/>
              </a:rPr>
              <a:t>[1] S. V. Tathe, A. S. Narote and S. P. Narote, "Human face detection and recognition in videos," In 2016 International Conference on Advances in Computing, Communications and Informatics (ICACCI), Jaipur, India, 2016, pp. 2200-2205, doi: 10.1109/ICACCI.2016.7732378.</a:t>
            </a:r>
          </a:p>
          <a:p>
            <a:pPr algn="thaiDist"/>
            <a:r>
              <a:rPr lang="en-TH" sz="3600">
                <a:latin typeface="Lato" panose="020F0502020204030203" pitchFamily="34" charset="0"/>
              </a:rPr>
              <a:t>[2] X. Zhang, C. Liu and Z. Su, "Face detection system based on video stream," In 2017 International Conference on Computer Systems, Electronics and Control (ICCSEC), Dalian, China, 2017, pp. 1130-1133, doi: 10.1109/ICCSEC.2017.8446978.</a:t>
            </a:r>
          </a:p>
          <a:p>
            <a:pPr algn="thaiDist"/>
            <a:r>
              <a:rPr lang="en-TH" sz="3600">
                <a:latin typeface="Lato" panose="020F0502020204030203" pitchFamily="34" charset="0"/>
              </a:rPr>
              <a:t>[3] Q. Guo, Z. Wang, C. Wang and D. Cui, "Multi-face detection algorithm suitable for video surveillance," In 2020 International Conference on Computer Vision, Image and Deep Learning (CVIDL), Chongqing, China, 2020, pp. 27-33, doi: 10.1109/CVIDL51233.2020.00013. </a:t>
            </a:r>
          </a:p>
          <a:p>
            <a:pPr algn="thaiDist"/>
            <a:r>
              <a:rPr lang="en-TH" sz="3600">
                <a:latin typeface="Lato" panose="020F0502020204030203" pitchFamily="34" charset="0"/>
              </a:rPr>
              <a:t>[4] V. Mathew, T. Toby, A. Chacko and A. Udhayakumar, "Person re-identification through face detection from videos using Deep Learning," In 2019 IEEE International Conference on Advanced Networks and Telecommunications Systems (ANTS), Goa, India, 2019, pp. 1-5, doi: 10.1109/ANTS47819.2019.9117938.</a:t>
            </a:r>
          </a:p>
          <a:p>
            <a:pPr algn="thaiDist"/>
            <a:r>
              <a:rPr lang="en-TH" sz="3600">
                <a:latin typeface="Lato" panose="020F0502020204030203" pitchFamily="34" charset="0"/>
              </a:rPr>
              <a:t>[5] Q. Zhai, "Integrated access control monitoring system based on face video detection," In 2022 2nd International Conference on Consumer Electronics and Computer Engineering (ICCECE), Guangzhou, China, 2022, pp. 580-585, doi: 10.1109/ICCECE54139.2022.9712709.</a:t>
            </a:r>
          </a:p>
          <a:p>
            <a:pPr algn="thaiDist"/>
            <a:r>
              <a:rPr lang="en-TH" sz="3600">
                <a:latin typeface="Lato" panose="020F0502020204030203" pitchFamily="34" charset="0"/>
              </a:rPr>
              <a:t>[6] M. U. Yaseen, A. Anjum, O. Rana, and N. Antonopoulos, "Deep learning hyper-parameter optimization for video analytics in clouds," IEEE Transactions on Systems, Man, and Cybernetics: Systems, vol. 49, no. 1, pp. 253-264, January 2019.</a:t>
            </a:r>
          </a:p>
          <a:p>
            <a:pPr algn="thaiDist"/>
            <a:r>
              <a:rPr lang="en-TH" sz="3600">
                <a:latin typeface="Lato" panose="020F0502020204030203" pitchFamily="34" charset="0"/>
              </a:rPr>
              <a:t>[7] Z. -Q. Zhao, P. Zheng, S. -T. Xu and X. Wu, "Object detection with deep learning: A review," IEEE Transactions on Neural Networks and Learning Systems, vol. 30, no. 11, pp. 3212-3232, 2019, doi: 10.1109/TNNLS.2018.2876865.</a:t>
            </a:r>
          </a:p>
          <a:p>
            <a:pPr algn="thaiDist"/>
            <a:r>
              <a:rPr lang="en-TH" sz="3600">
                <a:latin typeface="Lato" panose="020F0502020204030203" pitchFamily="34" charset="0"/>
              </a:rPr>
              <a:t>[8] D. Xu, R. Wang and Y. Q. Shi, "Data hiding in encrypted H.264/AVC video streams by codeword substitution," IEEE Transactions on Information Forensics and Security, vol. 9, no. 4, pp. 596-606, Apr. 2014, doi: 10.1109/TIFS.2014.2302899.</a:t>
            </a:r>
          </a:p>
          <a:p>
            <a:pPr algn="thaiDist"/>
            <a:r>
              <a:rPr lang="en-TH" sz="3600">
                <a:latin typeface="Lato" panose="020F0502020204030203" pitchFamily="34" charset="0"/>
              </a:rPr>
              <a:t>[9] H. Tian et al., "A modeling method for face image deblurring," In 2021 International Conference on High Performance Big Data and Intelligent Systems (HPBD&amp;IS), Macau, China, 2021, pp. 37-41, doi: 10.1109/HPBDIS53214.2021.9658445.</a:t>
            </a:r>
          </a:p>
          <a:p>
            <a:pPr algn="thaiDist"/>
            <a:r>
              <a:rPr lang="en-TH" sz="3600">
                <a:latin typeface="Lato" panose="020F0502020204030203" pitchFamily="34" charset="0"/>
              </a:rPr>
              <a:t>[10] K. M. Roozbahani and H. S. Zadeh, "Face detection from blurred images based on convolutional neural networks," In 2022 International Conference on Machine Vision and Image Processing (MVIP), Ahvaz, Iran, Islamic Republic of, 2022, pp. 1-10, doi: 10.1109/MVIP53647.2022.9738783.</a:t>
            </a:r>
          </a:p>
          <a:p>
            <a:pPr algn="thaiDist"/>
            <a:r>
              <a:rPr lang="en-TH" sz="3600">
                <a:latin typeface="Lato" panose="020F0502020204030203" pitchFamily="34" charset="0"/>
              </a:rPr>
              <a:t>[11] T. Wiegand, G. J. Sullivan, G. Bjontegaard and A. Luthra, “Overview of the H.264/AVC video coding standard,” IEEE Transactions on Circuits and Systems for Video Technology, vol. 13, no. 7, pp. 560–576, Jul. 2003. </a:t>
            </a:r>
          </a:p>
          <a:p>
            <a:pPr algn="thaiDist"/>
            <a:r>
              <a:rPr lang="en-TH" sz="3600">
                <a:latin typeface="Lato" panose="020F0502020204030203" pitchFamily="34" charset="0"/>
              </a:rPr>
              <a:t>[12] M. Li, Z. Zhang, J. Yu and C. W. Chen, “Learning face image super- resolution through facial semantic attribute transformation and self- attentive structure enhancement,” IEEE Transactions on Multimedia, vol. 23, pp. 468–483, 2021. </a:t>
            </a:r>
          </a:p>
          <a:p>
            <a:pPr algn="thaiDist"/>
            <a:r>
              <a:rPr lang="en-TH" sz="3600">
                <a:latin typeface="Lato" panose="020F0502020204030203" pitchFamily="34" charset="0"/>
              </a:rPr>
              <a:t>[13] D. Rai and S. S. Rajput, "Robust face hallucination algorithm using motion blur embedded nearest proximate patch representation," IEEE Transactions on Instrumentation and Measurement, vol. 72, pp. 1-10, 2023, Art no. 5002510, doi: 10.1109/TIM.2022.3223141.</a:t>
            </a:r>
          </a:p>
          <a:p>
            <a:pPr algn="thaiDist"/>
            <a:r>
              <a:rPr lang="en-TH" sz="3600">
                <a:latin typeface="Lato" panose="020F0502020204030203" pitchFamily="34" charset="0"/>
              </a:rPr>
              <a:t>[14] D. Qi, W. Tan, Q. Yao and J. Liu, “YOLO5Face: Why reinventing a face detector,” In Computer Vision – ECCV 2022 Workshops: Tel Aviv, Israel, 23–27 Oct. 2022, Proceedings, Part V, Springer, Cham, 2023, pp. 228–244.</a:t>
            </a:r>
          </a:p>
          <a:p>
            <a:pPr algn="thaiDist"/>
            <a:r>
              <a:rPr lang="en-TH" sz="3600">
                <a:latin typeface="Lato" panose="020F0502020204030203" pitchFamily="34" charset="0"/>
              </a:rPr>
              <a:t>[15] Ultralytics. (2018). YOLOv5 [Online]. Available:  https://github.com/ultralytics/yolov5.</a:t>
            </a:r>
          </a:p>
          <a:p>
            <a:pPr algn="thaiDist"/>
            <a:r>
              <a:rPr lang="en-TH" sz="3600">
                <a:latin typeface="Lato" panose="020F0502020204030203" pitchFamily="34" charset="0"/>
              </a:rPr>
              <a:t>[16] J. Deng, J. Guo, Y. Zhou, J. Yu, I. Kotsia and S. Zafeiriou, “Retinaface: Single-shot multi-level face localisation in the wild,” In Proceedings of the IEEE/CVF Conference on Computer Vision and Pattern Recognition, Seattle, WA, USA, 2020, pp. 5203-5212.</a:t>
            </a:r>
          </a:p>
          <a:p>
            <a:pPr algn="thaiDist"/>
            <a:r>
              <a:rPr lang="en-TH" sz="3600">
                <a:latin typeface="Lato" panose="020F0502020204030203" pitchFamily="34" charset="0"/>
              </a:rPr>
              <a:t>[17] M. Perez, A. C. Kot and A. Rocha, “Detection of real-world fights in surveillance videos”, In ICASSP 2019–2019 IEEE International Conference on Acoustics, Speech, and Signal Processing (ICASSP), Brighton, UK, 2019, pp. 2662–2666. </a:t>
            </a:r>
          </a:p>
          <a:p>
            <a:endParaRPr lang="en-TH"/>
          </a:p>
        </p:txBody>
      </p:sp>
    </p:spTree>
    <p:extLst>
      <p:ext uri="{BB962C8B-B14F-4D97-AF65-F5344CB8AC3E}">
        <p14:creationId xmlns:p14="http://schemas.microsoft.com/office/powerpoint/2010/main" val="270927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b="1">
                <a:latin typeface="Roboto" panose="02000000000000000000" pitchFamily="2" charset="0"/>
                <a:ea typeface="Roboto" panose="02000000000000000000" pitchFamily="2" charset="0"/>
              </a:rPr>
              <a:t>THANK YOU</a:t>
            </a:r>
            <a:endParaRPr lang="en-TH" b="1">
              <a:latin typeface="Roboto" panose="02000000000000000000" pitchFamily="2" charset="0"/>
              <a:ea typeface="Roboto" panose="02000000000000000000" pitchFamily="2" charset="0"/>
            </a:endParaRPr>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a:latin typeface="Roboto" panose="02000000000000000000" pitchFamily="2" charset="0"/>
                <a:ea typeface="Roboto" panose="02000000000000000000" pitchFamily="2" charset="0"/>
              </a:rPr>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cs typeface="Lato" panose="020F0502020204030203" pitchFamily="34" charset="0"/>
              </a:rPr>
              <a:t>Motivation</a:t>
            </a:r>
            <a:endParaRPr lang="en-TH" b="1">
              <a:latin typeface="Roboto" panose="02000000000000000000" pitchFamily="2" charset="0"/>
              <a:ea typeface="Roboto" panose="02000000000000000000" pitchFamily="2" charset="0"/>
              <a:cs typeface="Lato" panose="020F0502020204030203" pitchFamily="34"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a:bodyPr>
          <a:lstStyle/>
          <a:p>
            <a:pPr algn="just"/>
            <a:r>
              <a:rPr lang="en-US" sz="2400">
                <a:effectLst/>
                <a:latin typeface="Lato" panose="020F0502020204030203" pitchFamily="34" charset="0"/>
                <a:ea typeface="Times New Roman" panose="02020603050405020304" pitchFamily="18" charset="0"/>
              </a:rPr>
              <a:t>The Personal Data Protection Act, or PDPA, which mandates that all enterprises safeguard individuals' privacy, inspired our effort. Name, address, phone number, bank account information, fingerprint, photographs of people, videos of people, and many more things are protected. </a:t>
            </a:r>
          </a:p>
          <a:p>
            <a:pPr algn="just"/>
            <a:r>
              <a:rPr lang="en-US" sz="2400">
                <a:latin typeface="Lato" panose="020F0502020204030203" pitchFamily="34" charset="0"/>
              </a:rPr>
              <a:t>Our main goal is to automatically censor or blur human faces in the CCTV video to disguise their identity. </a:t>
            </a:r>
          </a:p>
          <a:p>
            <a:pPr algn="just"/>
            <a:r>
              <a:rPr lang="en-US" sz="2400">
                <a:latin typeface="Lato" panose="020F0502020204030203" pitchFamily="34" charset="0"/>
              </a:rPr>
              <a:t>Only the authorized person can view the uncensored version of the video, while the other user can only view the censored version.</a:t>
            </a:r>
            <a:endParaRPr lang="en-TH" sz="2400">
              <a:latin typeface="Lato" panose="020F0502020204030203" pitchFamily="34" charset="0"/>
            </a:endParaRPr>
          </a:p>
        </p:txBody>
      </p:sp>
    </p:spTree>
    <p:extLst>
      <p:ext uri="{BB962C8B-B14F-4D97-AF65-F5344CB8AC3E}">
        <p14:creationId xmlns:p14="http://schemas.microsoft.com/office/powerpoint/2010/main" val="152959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rPr>
              <a:t>BLUR &amp; TRACK</a:t>
            </a:r>
            <a:endParaRPr lang="en-TH"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normAutofit lnSpcReduction="10000"/>
          </a:bodyPr>
          <a:lstStyle/>
          <a:p>
            <a:pPr algn="just"/>
            <a:r>
              <a:rPr lang="en-US" sz="2400">
                <a:latin typeface="Lato" panose="020F0502020204030203" pitchFamily="34" charset="0"/>
              </a:rPr>
              <a:t>Blur &amp; Track is a CCTV file access control system with the capacity to compose a censored version to comply with the Thailand Personal Data Protection Act (PDPA).</a:t>
            </a:r>
          </a:p>
          <a:p>
            <a:pPr algn="just"/>
            <a:r>
              <a:rPr lang="en-US" sz="2400">
                <a:latin typeface="Lato" panose="020F0502020204030203" pitchFamily="34" charset="0"/>
              </a:rPr>
              <a:t>Each user can only access (view) only the video file that user has the permission to.</a:t>
            </a:r>
          </a:p>
          <a:p>
            <a:pPr algn="just"/>
            <a:r>
              <a:rPr lang="en-US" sz="2400">
                <a:latin typeface="Lato" panose="020F0502020204030203" pitchFamily="34" charset="0"/>
              </a:rPr>
              <a:t>There are 3 types of user group account: admin, normal user, and outsider.</a:t>
            </a:r>
          </a:p>
          <a:p>
            <a:pPr lvl="1" algn="just"/>
            <a:r>
              <a:rPr lang="en-US" sz="2000">
                <a:latin typeface="Lato" panose="020F0502020204030203" pitchFamily="34" charset="0"/>
              </a:rPr>
              <a:t>The admin has the highest authorization which can register a new user, assign video access permission, and approve or reject the permission request from the normal user.</a:t>
            </a:r>
          </a:p>
          <a:p>
            <a:pPr lvl="1" algn="just"/>
            <a:r>
              <a:rPr lang="en-US" sz="2000">
                <a:latin typeface="Lato" panose="020F0502020204030203" pitchFamily="34" charset="0"/>
              </a:rPr>
              <a:t>The normal user can access the censored version of the video by default and can request the permission to access each uncensored version to the admin.</a:t>
            </a:r>
          </a:p>
          <a:p>
            <a:pPr lvl="1" algn="just"/>
            <a:r>
              <a:rPr lang="en-US" sz="2000">
                <a:latin typeface="Lato" panose="020F0502020204030203" pitchFamily="34" charset="0"/>
              </a:rPr>
              <a:t>The outsider can only access the video that is assigned by the admin.</a:t>
            </a:r>
          </a:p>
          <a:p>
            <a:pPr lvl="1" algn="just"/>
            <a:endParaRPr lang="en-US" sz="2000">
              <a:latin typeface="Lato" panose="020F0502020204030203" pitchFamily="34" charset="0"/>
            </a:endParaRPr>
          </a:p>
          <a:p>
            <a:pPr algn="just"/>
            <a:endParaRPr lang="en-TH" sz="2400">
              <a:latin typeface="Lato" panose="020F0502020204030203" pitchFamily="34" charset="0"/>
            </a:endParaRPr>
          </a:p>
        </p:txBody>
      </p:sp>
    </p:spTree>
    <p:extLst>
      <p:ext uri="{BB962C8B-B14F-4D97-AF65-F5344CB8AC3E}">
        <p14:creationId xmlns:p14="http://schemas.microsoft.com/office/powerpoint/2010/main" val="218253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rPr>
              <a:t>Research Challenge</a:t>
            </a:r>
            <a:endParaRPr lang="en-TH"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p:txBody>
          <a:bodyPr/>
          <a:lstStyle/>
          <a:p>
            <a:pPr algn="just"/>
            <a:r>
              <a:rPr lang="en-US">
                <a:latin typeface="Lato" panose="020F0502020204030203" pitchFamily="34" charset="0"/>
              </a:rPr>
              <a:t>Optimizing face detection algorithms to achieve the highest possible recall and precision on CCTV video files.</a:t>
            </a:r>
          </a:p>
          <a:p>
            <a:pPr algn="just"/>
            <a:r>
              <a:rPr lang="en-US">
                <a:latin typeface="Lato" panose="020F0502020204030203" pitchFamily="34" charset="0"/>
              </a:rPr>
              <a:t>Optimizing face detection and video composing to achieve the fastest possible execution time.</a:t>
            </a:r>
          </a:p>
          <a:p>
            <a:pPr algn="just"/>
            <a:r>
              <a:rPr lang="en-US">
                <a:latin typeface="Lato" panose="020F0502020204030203" pitchFamily="34" charset="0"/>
              </a:rPr>
              <a:t>Handling video file storage and data retrieval to achieve the fastest possible retrieval time.</a:t>
            </a:r>
          </a:p>
        </p:txBody>
      </p:sp>
    </p:spTree>
    <p:extLst>
      <p:ext uri="{BB962C8B-B14F-4D97-AF65-F5344CB8AC3E}">
        <p14:creationId xmlns:p14="http://schemas.microsoft.com/office/powerpoint/2010/main" val="24455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AF0A00E-33F8-4373-A205-096328172305}"/>
              </a:ext>
            </a:extLst>
          </p:cNvPr>
          <p:cNvSpPr/>
          <p:nvPr/>
        </p:nvSpPr>
        <p:spPr>
          <a:xfrm>
            <a:off x="742188" y="456782"/>
            <a:ext cx="4123944" cy="1389888"/>
          </a:xfrm>
          <a:prstGeom prst="roundRect">
            <a:avLst/>
          </a:prstGeom>
          <a:gradFill flip="none" rotWithShape="1">
            <a:gsLst>
              <a:gs pos="0">
                <a:srgbClr val="103EA7">
                  <a:shade val="30000"/>
                  <a:satMod val="115000"/>
                </a:srgbClr>
              </a:gs>
              <a:gs pos="50000">
                <a:srgbClr val="103EA7">
                  <a:shade val="67500"/>
                  <a:satMod val="115000"/>
                </a:srgbClr>
              </a:gs>
              <a:gs pos="100000">
                <a:srgbClr val="103EA7">
                  <a:shade val="100000"/>
                  <a:satMod val="115000"/>
                </a:srgbClr>
              </a:gs>
            </a:gsLst>
            <a:lin ang="2700000" scaled="1"/>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b="1">
                <a:latin typeface="Roboto" panose="02000000000000000000" pitchFamily="2" charset="0"/>
                <a:ea typeface="Roboto" panose="02000000000000000000" pitchFamily="2" charset="0"/>
              </a:rPr>
              <a:t>Function List</a:t>
            </a:r>
            <a:endParaRPr lang="th-TH" sz="4000" b="1">
              <a:latin typeface="Roboto" panose="02000000000000000000" pitchFamily="2" charset="0"/>
              <a:ea typeface="Roboto" panose="02000000000000000000" pitchFamily="2" charset="0"/>
            </a:endParaRPr>
          </a:p>
        </p:txBody>
      </p:sp>
      <p:sp>
        <p:nvSpPr>
          <p:cNvPr id="7" name="Rectangle: Rounded Corners 6">
            <a:extLst>
              <a:ext uri="{FF2B5EF4-FFF2-40B4-BE49-F238E27FC236}">
                <a16:creationId xmlns:a16="http://schemas.microsoft.com/office/drawing/2014/main" id="{4F58EAFE-8362-C06D-3FE9-5CBE79D3D282}"/>
              </a:ext>
            </a:extLst>
          </p:cNvPr>
          <p:cNvSpPr/>
          <p:nvPr/>
        </p:nvSpPr>
        <p:spPr>
          <a:xfrm>
            <a:off x="2337054" y="2219986"/>
            <a:ext cx="7517892" cy="1209014"/>
          </a:xfrm>
          <a:prstGeom prst="roundRect">
            <a:avLst/>
          </a:prstGeom>
          <a:solidFill>
            <a:srgbClr val="F8912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a:latin typeface="Lato" panose="020F0502020204030203" pitchFamily="34" charset="0"/>
                <a:ea typeface="Roboto" panose="02000000000000000000" pitchFamily="2" charset="0"/>
              </a:rPr>
              <a:t>1. Video Importing and Blurring</a:t>
            </a:r>
            <a:endParaRPr lang="th-TH" sz="3600" b="1">
              <a:latin typeface="Lato" panose="020F0502020204030203" pitchFamily="34" charset="0"/>
              <a:ea typeface="Roboto" panose="02000000000000000000" pitchFamily="2" charset="0"/>
            </a:endParaRPr>
          </a:p>
        </p:txBody>
      </p:sp>
      <p:sp>
        <p:nvSpPr>
          <p:cNvPr id="8" name="Rectangle: Rounded Corners 7">
            <a:extLst>
              <a:ext uri="{FF2B5EF4-FFF2-40B4-BE49-F238E27FC236}">
                <a16:creationId xmlns:a16="http://schemas.microsoft.com/office/drawing/2014/main" id="{8C394378-CAED-45D7-EE11-B3E2F1585F74}"/>
              </a:ext>
            </a:extLst>
          </p:cNvPr>
          <p:cNvSpPr/>
          <p:nvPr/>
        </p:nvSpPr>
        <p:spPr>
          <a:xfrm>
            <a:off x="2337054" y="3706095"/>
            <a:ext cx="7517892" cy="1209014"/>
          </a:xfrm>
          <a:prstGeom prst="roundRect">
            <a:avLst/>
          </a:prstGeom>
          <a:solidFill>
            <a:srgbClr val="F8912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latin typeface="Lato" panose="020F0502020204030203" pitchFamily="34" charset="0"/>
                <a:ea typeface="Roboto" panose="02000000000000000000" pitchFamily="2" charset="0"/>
              </a:rPr>
              <a:t>2. Video Access Permission Management</a:t>
            </a:r>
            <a:endParaRPr lang="th-TH" sz="2800" b="1">
              <a:latin typeface="Lato" panose="020F0502020204030203" pitchFamily="34" charset="0"/>
              <a:ea typeface="Roboto" panose="02000000000000000000" pitchFamily="2" charset="0"/>
            </a:endParaRPr>
          </a:p>
        </p:txBody>
      </p:sp>
      <p:sp>
        <p:nvSpPr>
          <p:cNvPr id="9" name="Rectangle: Rounded Corners 8">
            <a:extLst>
              <a:ext uri="{FF2B5EF4-FFF2-40B4-BE49-F238E27FC236}">
                <a16:creationId xmlns:a16="http://schemas.microsoft.com/office/drawing/2014/main" id="{24C35732-76CA-5885-C8A2-E3E97EE9D3B9}"/>
              </a:ext>
            </a:extLst>
          </p:cNvPr>
          <p:cNvSpPr/>
          <p:nvPr/>
        </p:nvSpPr>
        <p:spPr>
          <a:xfrm>
            <a:off x="2337054" y="5192204"/>
            <a:ext cx="7517892" cy="1209014"/>
          </a:xfrm>
          <a:prstGeom prst="roundRect">
            <a:avLst/>
          </a:prstGeom>
          <a:solidFill>
            <a:srgbClr val="F89123"/>
          </a:solidFill>
          <a:ln>
            <a:solidFill>
              <a:srgbClr val="EAB348"/>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a:latin typeface="Lato" panose="020F0502020204030203" pitchFamily="34" charset="0"/>
                <a:ea typeface="Roboto" panose="02000000000000000000" pitchFamily="2" charset="0"/>
              </a:rPr>
              <a:t>3. Video and Data Retrieval</a:t>
            </a:r>
          </a:p>
        </p:txBody>
      </p:sp>
      <p:sp>
        <p:nvSpPr>
          <p:cNvPr id="12" name="Rectangle 11">
            <a:extLst>
              <a:ext uri="{FF2B5EF4-FFF2-40B4-BE49-F238E27FC236}">
                <a16:creationId xmlns:a16="http://schemas.microsoft.com/office/drawing/2014/main" id="{71681375-04D6-1A71-4476-76CE6E576F83}"/>
              </a:ext>
            </a:extLst>
          </p:cNvPr>
          <p:cNvSpPr/>
          <p:nvPr/>
        </p:nvSpPr>
        <p:spPr>
          <a:xfrm>
            <a:off x="1490470" y="1846670"/>
            <a:ext cx="118874" cy="4021207"/>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th-TH"/>
          </a:p>
        </p:txBody>
      </p:sp>
      <p:sp>
        <p:nvSpPr>
          <p:cNvPr id="13" name="Rectangle 12">
            <a:extLst>
              <a:ext uri="{FF2B5EF4-FFF2-40B4-BE49-F238E27FC236}">
                <a16:creationId xmlns:a16="http://schemas.microsoft.com/office/drawing/2014/main" id="{B1A82150-0E10-C8CB-62C2-04BF04146114}"/>
              </a:ext>
            </a:extLst>
          </p:cNvPr>
          <p:cNvSpPr/>
          <p:nvPr/>
        </p:nvSpPr>
        <p:spPr>
          <a:xfrm rot="16200000">
            <a:off x="1842597" y="2353091"/>
            <a:ext cx="142333" cy="84658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th-TH"/>
          </a:p>
        </p:txBody>
      </p:sp>
      <p:sp>
        <p:nvSpPr>
          <p:cNvPr id="14" name="Rectangle 13">
            <a:extLst>
              <a:ext uri="{FF2B5EF4-FFF2-40B4-BE49-F238E27FC236}">
                <a16:creationId xmlns:a16="http://schemas.microsoft.com/office/drawing/2014/main" id="{CF3D17FD-7EE0-C152-CB81-2D1EE8B07256}"/>
              </a:ext>
            </a:extLst>
          </p:cNvPr>
          <p:cNvSpPr/>
          <p:nvPr/>
        </p:nvSpPr>
        <p:spPr>
          <a:xfrm rot="16200000">
            <a:off x="1842596" y="5373419"/>
            <a:ext cx="142333" cy="84658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th-TH"/>
          </a:p>
        </p:txBody>
      </p:sp>
      <p:sp>
        <p:nvSpPr>
          <p:cNvPr id="15" name="Rectangle 14">
            <a:extLst>
              <a:ext uri="{FF2B5EF4-FFF2-40B4-BE49-F238E27FC236}">
                <a16:creationId xmlns:a16="http://schemas.microsoft.com/office/drawing/2014/main" id="{845F7AA7-D13C-8237-0DFB-F5C2BE426646}"/>
              </a:ext>
            </a:extLst>
          </p:cNvPr>
          <p:cNvSpPr/>
          <p:nvPr/>
        </p:nvSpPr>
        <p:spPr>
          <a:xfrm rot="16200000">
            <a:off x="1842594" y="3935420"/>
            <a:ext cx="142333" cy="846582"/>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414081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a:latin typeface="Roboto" panose="02000000000000000000" pitchFamily="2" charset="0"/>
                <a:ea typeface="Roboto" panose="02000000000000000000" pitchFamily="2" charset="0"/>
              </a:rPr>
              <a:t>System Model</a:t>
            </a:r>
            <a:endParaRPr lang="en-TH" b="1">
              <a:latin typeface="Roboto" panose="02000000000000000000" pitchFamily="2" charset="0"/>
              <a:ea typeface="Roboto" panose="02000000000000000000" pitchFamily="2" charset="0"/>
            </a:endParaRPr>
          </a:p>
        </p:txBody>
      </p:sp>
      <p:pic>
        <p:nvPicPr>
          <p:cNvPr id="4" name="Content Placeholder 3" descr="Diagram&#10;&#10;Description automatically generated">
            <a:extLst>
              <a:ext uri="{FF2B5EF4-FFF2-40B4-BE49-F238E27FC236}">
                <a16:creationId xmlns:a16="http://schemas.microsoft.com/office/drawing/2014/main" id="{65DF942E-F5E2-651E-C544-7DA799F55D7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123" r="9172"/>
          <a:stretch/>
        </p:blipFill>
        <p:spPr bwMode="auto">
          <a:xfrm>
            <a:off x="2350074" y="1208193"/>
            <a:ext cx="7491851" cy="52846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162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0"/>
            <a:ext cx="10515600" cy="1325563"/>
          </a:xfrm>
        </p:spPr>
        <p:txBody>
          <a:bodyPr/>
          <a:lstStyle/>
          <a:p>
            <a:r>
              <a:rPr lang="en-US" b="1">
                <a:solidFill>
                  <a:srgbClr val="FF6600"/>
                </a:solidFill>
                <a:latin typeface="Roboto" panose="02000000000000000000" pitchFamily="2" charset="0"/>
                <a:ea typeface="Roboto" panose="02000000000000000000" pitchFamily="2" charset="0"/>
              </a:rPr>
              <a:t>Video</a:t>
            </a:r>
            <a:r>
              <a:rPr lang="en-US" b="1">
                <a:latin typeface="Roboto" panose="02000000000000000000" pitchFamily="2" charset="0"/>
                <a:ea typeface="Roboto" panose="02000000000000000000" pitchFamily="2" charset="0"/>
              </a:rPr>
              <a:t> Import and Blur Function</a:t>
            </a:r>
            <a:endParaRPr lang="en-TH" b="1">
              <a:latin typeface="Roboto" panose="02000000000000000000" pitchFamily="2" charset="0"/>
              <a:ea typeface="Roboto" panose="02000000000000000000" pitchFamily="2" charset="0"/>
            </a:endParaRPr>
          </a:p>
        </p:txBody>
      </p:sp>
      <p:pic>
        <p:nvPicPr>
          <p:cNvPr id="9" name="Content Placeholder 8" descr="A screen shot of a computer&#10;&#10;Description automatically generated with medium confidence">
            <a:extLst>
              <a:ext uri="{FF2B5EF4-FFF2-40B4-BE49-F238E27FC236}">
                <a16:creationId xmlns:a16="http://schemas.microsoft.com/office/drawing/2014/main" id="{B407AC34-906E-224F-1A10-DDD0CE28F9C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1670118" y="1410929"/>
            <a:ext cx="9683682" cy="5447071"/>
          </a:xfrm>
        </p:spPr>
      </p:pic>
      <p:sp>
        <p:nvSpPr>
          <p:cNvPr id="3" name="TextBox 2">
            <a:extLst>
              <a:ext uri="{FF2B5EF4-FFF2-40B4-BE49-F238E27FC236}">
                <a16:creationId xmlns:a16="http://schemas.microsoft.com/office/drawing/2014/main" id="{DC04578A-0EE9-1ACF-B6A1-1E6C87BE722A}"/>
              </a:ext>
            </a:extLst>
          </p:cNvPr>
          <p:cNvSpPr txBox="1"/>
          <p:nvPr/>
        </p:nvSpPr>
        <p:spPr>
          <a:xfrm>
            <a:off x="1911096" y="1041597"/>
            <a:ext cx="2606040" cy="523220"/>
          </a:xfrm>
          <a:prstGeom prst="rect">
            <a:avLst/>
          </a:prstGeom>
          <a:noFill/>
        </p:spPr>
        <p:txBody>
          <a:bodyPr wrap="square" rtlCol="0">
            <a:spAutoFit/>
          </a:bodyPr>
          <a:lstStyle/>
          <a:p>
            <a:r>
              <a:rPr lang="en-US" sz="2800" b="1">
                <a:latin typeface="Lato" panose="020F0502020204030203" pitchFamily="34" charset="0"/>
              </a:rPr>
              <a:t>Blur Function:</a:t>
            </a:r>
            <a:endParaRPr lang="th-TH" sz="2800" b="1">
              <a:latin typeface="Lato" panose="020F0502020204030203" pitchFamily="34" charset="0"/>
            </a:endParaRPr>
          </a:p>
        </p:txBody>
      </p:sp>
    </p:spTree>
    <p:extLst>
      <p:ext uri="{BB962C8B-B14F-4D97-AF65-F5344CB8AC3E}">
        <p14:creationId xmlns:p14="http://schemas.microsoft.com/office/powerpoint/2010/main" val="405564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3613765" y="2766217"/>
            <a:ext cx="10515600" cy="1325563"/>
          </a:xfrm>
        </p:spPr>
        <p:txBody>
          <a:bodyPr>
            <a:normAutofit/>
          </a:bodyPr>
          <a:lstStyle/>
          <a:p>
            <a:r>
              <a:rPr lang="en-US" sz="4000" b="1">
                <a:latin typeface="Roboto" panose="02000000000000000000" pitchFamily="2" charset="0"/>
                <a:ea typeface="Roboto" panose="02000000000000000000" pitchFamily="2" charset="0"/>
              </a:rPr>
              <a:t>Process of Face and </a:t>
            </a:r>
            <a:br>
              <a:rPr lang="en-US" sz="4000" b="1">
                <a:latin typeface="Roboto" panose="02000000000000000000" pitchFamily="2" charset="0"/>
                <a:ea typeface="Roboto" panose="02000000000000000000" pitchFamily="2" charset="0"/>
              </a:rPr>
            </a:br>
            <a:r>
              <a:rPr lang="en-US" sz="4000" b="1">
                <a:latin typeface="Roboto" panose="02000000000000000000" pitchFamily="2" charset="0"/>
                <a:ea typeface="Roboto" panose="02000000000000000000" pitchFamily="2" charset="0"/>
              </a:rPr>
              <a:t>Object Detection</a:t>
            </a:r>
            <a:endParaRPr lang="en-TH" sz="4000" b="1">
              <a:latin typeface="Roboto" panose="02000000000000000000" pitchFamily="2" charset="0"/>
              <a:ea typeface="Roboto" panose="02000000000000000000" pitchFamily="2" charset="0"/>
            </a:endParaRPr>
          </a:p>
        </p:txBody>
      </p:sp>
      <p:pic>
        <p:nvPicPr>
          <p:cNvPr id="4" name="Content Placeholder 3">
            <a:extLst>
              <a:ext uri="{FF2B5EF4-FFF2-40B4-BE49-F238E27FC236}">
                <a16:creationId xmlns:a16="http://schemas.microsoft.com/office/drawing/2014/main" id="{A4353AF5-BB1E-D322-D0F6-F80C483631CD}"/>
              </a:ext>
            </a:extLst>
          </p:cNvPr>
          <p:cNvPicPr>
            <a:picLocks noGrp="1" noChangeAspect="1"/>
          </p:cNvPicPr>
          <p:nvPr>
            <p:ph idx="1"/>
          </p:nvPr>
        </p:nvPicPr>
        <p:blipFill>
          <a:blip r:embed="rId2"/>
          <a:stretch>
            <a:fillRect/>
          </a:stretch>
        </p:blipFill>
        <p:spPr>
          <a:xfrm>
            <a:off x="2009024" y="109509"/>
            <a:ext cx="3614941" cy="6638981"/>
          </a:xfrm>
          <a:prstGeom prst="rect">
            <a:avLst/>
          </a:prstGeom>
        </p:spPr>
      </p:pic>
    </p:spTree>
    <p:extLst>
      <p:ext uri="{BB962C8B-B14F-4D97-AF65-F5344CB8AC3E}">
        <p14:creationId xmlns:p14="http://schemas.microsoft.com/office/powerpoint/2010/main" val="313736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838200" y="0"/>
            <a:ext cx="10515600" cy="1325563"/>
          </a:xfrm>
        </p:spPr>
        <p:txBody>
          <a:bodyPr>
            <a:normAutofit/>
          </a:bodyPr>
          <a:lstStyle/>
          <a:p>
            <a:r>
              <a:rPr lang="en-US" sz="4000" b="1">
                <a:latin typeface="Roboto" panose="02000000000000000000" pitchFamily="2" charset="0"/>
                <a:ea typeface="Roboto" panose="02000000000000000000" pitchFamily="2" charset="0"/>
                <a:cs typeface="Roboto" panose="02000000000000000000" pitchFamily="2" charset="0"/>
              </a:rPr>
              <a:t>Process of Pixel Blurring</a:t>
            </a:r>
            <a:endParaRPr lang="en-TH" sz="4000" b="1">
              <a:latin typeface="Roboto" panose="02000000000000000000" pitchFamily="2" charset="0"/>
              <a:ea typeface="Roboto" panose="02000000000000000000" pitchFamily="2" charset="0"/>
              <a:cs typeface="Roboto" panose="02000000000000000000" pitchFamily="2" charset="0"/>
            </a:endParaRPr>
          </a:p>
        </p:txBody>
      </p:sp>
      <p:pic>
        <p:nvPicPr>
          <p:cNvPr id="4" name="Content Placeholder 3">
            <a:extLst>
              <a:ext uri="{FF2B5EF4-FFF2-40B4-BE49-F238E27FC236}">
                <a16:creationId xmlns:a16="http://schemas.microsoft.com/office/drawing/2014/main" id="{2D89312D-8F39-B41C-69E4-5E525C1F95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8223" y="1072344"/>
            <a:ext cx="7719206" cy="5261319"/>
          </a:xfrm>
          <a:prstGeom prst="rect">
            <a:avLst/>
          </a:prstGeom>
          <a:noFill/>
          <a:ln>
            <a:noFill/>
          </a:ln>
        </p:spPr>
      </p:pic>
      <p:pic>
        <p:nvPicPr>
          <p:cNvPr id="7" name="Picture 6" descr="A picture containing application&#10;&#10;Description automatically generated">
            <a:extLst>
              <a:ext uri="{FF2B5EF4-FFF2-40B4-BE49-F238E27FC236}">
                <a16:creationId xmlns:a16="http://schemas.microsoft.com/office/drawing/2014/main" id="{1840AF6F-659C-B906-E23D-A9788370B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999" y="1204138"/>
            <a:ext cx="2347921" cy="2654372"/>
          </a:xfrm>
          <a:prstGeom prst="rect">
            <a:avLst/>
          </a:prstGeom>
        </p:spPr>
      </p:pic>
      <p:pic>
        <p:nvPicPr>
          <p:cNvPr id="9" name="Picture 8" descr="A person in a suit and tie&#10;&#10;Description automatically generated with medium confidence">
            <a:extLst>
              <a:ext uri="{FF2B5EF4-FFF2-40B4-BE49-F238E27FC236}">
                <a16:creationId xmlns:a16="http://schemas.microsoft.com/office/drawing/2014/main" id="{FB8EBB53-6598-AC47-D32A-906CDF23D49D}"/>
              </a:ext>
            </a:extLst>
          </p:cNvPr>
          <p:cNvPicPr>
            <a:picLocks noChangeAspect="1"/>
          </p:cNvPicPr>
          <p:nvPr/>
        </p:nvPicPr>
        <p:blipFill>
          <a:blip r:embed="rId4"/>
          <a:stretch>
            <a:fillRect/>
          </a:stretch>
        </p:blipFill>
        <p:spPr>
          <a:xfrm>
            <a:off x="6096000" y="4180453"/>
            <a:ext cx="3827929" cy="2153210"/>
          </a:xfrm>
          <a:prstGeom prst="rect">
            <a:avLst/>
          </a:prstGeom>
        </p:spPr>
      </p:pic>
    </p:spTree>
    <p:extLst>
      <p:ext uri="{BB962C8B-B14F-4D97-AF65-F5344CB8AC3E}">
        <p14:creationId xmlns:p14="http://schemas.microsoft.com/office/powerpoint/2010/main" val="195286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1750</Words>
  <Application>Microsoft Macintosh PowerPoint</Application>
  <PresentationFormat>Widescreen</PresentationFormat>
  <Paragraphs>93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Lato</vt:lpstr>
      <vt:lpstr>Roboto</vt:lpstr>
      <vt:lpstr>Times New Roman</vt:lpstr>
      <vt:lpstr>Office Theme</vt:lpstr>
      <vt:lpstr>PowerPoint Presentation</vt:lpstr>
      <vt:lpstr>Motivation</vt:lpstr>
      <vt:lpstr>BLUR &amp; TRACK</vt:lpstr>
      <vt:lpstr>Research Challenge</vt:lpstr>
      <vt:lpstr>PowerPoint Presentation</vt:lpstr>
      <vt:lpstr>System Model</vt:lpstr>
      <vt:lpstr>Video Import and Blur Function</vt:lpstr>
      <vt:lpstr>Process of Face and  Object Detection</vt:lpstr>
      <vt:lpstr>Process of Pixel Blurring</vt:lpstr>
      <vt:lpstr>Implementing Architecture</vt:lpstr>
      <vt:lpstr>Graph Database Model</vt:lpstr>
      <vt:lpstr>Experiment and Results</vt:lpstr>
      <vt:lpstr>Experiment and Results (Cont.)</vt:lpstr>
      <vt:lpstr>Conclusion</vt:lpstr>
      <vt:lpstr>Future Work</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tanakrit jaichuen</cp:lastModifiedBy>
  <cp:revision>2</cp:revision>
  <dcterms:created xsi:type="dcterms:W3CDTF">2023-05-16T14:53:12Z</dcterms:created>
  <dcterms:modified xsi:type="dcterms:W3CDTF">2023-06-21T05:50:58Z</dcterms:modified>
</cp:coreProperties>
</file>