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 id="261" r:id="rId6"/>
    <p:sldId id="262" r:id="rId7"/>
    <p:sldId id="263" r:id="rId8"/>
    <p:sldId id="272" r:id="rId9"/>
    <p:sldId id="264" r:id="rId10"/>
    <p:sldId id="265" r:id="rId11"/>
    <p:sldId id="258" r:id="rId12"/>
  </p:sldIdLst>
  <p:sldSz cx="12192000" cy="6858000"/>
  <p:notesSz cx="6858000" cy="9144000"/>
  <p:defaultTextStyle>
    <a:defPPr>
      <a:defRPr lang="en-T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E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23"/>
    <p:restoredTop sz="96058"/>
  </p:normalViewPr>
  <p:slideViewPr>
    <p:cSldViewPr snapToGrid="0">
      <p:cViewPr varScale="1">
        <p:scale>
          <a:sx n="112" d="100"/>
          <a:sy n="112" d="100"/>
        </p:scale>
        <p:origin x="696" y="10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876C4-9CAD-85AE-18F9-47CE250F0658}"/>
              </a:ext>
            </a:extLst>
          </p:cNvPr>
          <p:cNvSpPr>
            <a:spLocks noGrp="1"/>
          </p:cNvSpPr>
          <p:nvPr>
            <p:ph type="ctrTitle"/>
          </p:nvPr>
        </p:nvSpPr>
        <p:spPr>
          <a:xfrm>
            <a:off x="1524000" y="1122363"/>
            <a:ext cx="9144000" cy="2387600"/>
          </a:xfrm>
        </p:spPr>
        <p:txBody>
          <a:bodyPr anchor="b">
            <a:normAutofit/>
          </a:bodyPr>
          <a:lstStyle>
            <a:lvl1pPr algn="ctr">
              <a:defRPr sz="5400"/>
            </a:lvl1pPr>
          </a:lstStyle>
          <a:p>
            <a:r>
              <a:rPr lang="en-US"/>
              <a:t>Click to edit Master title style</a:t>
            </a:r>
            <a:endParaRPr lang="en-TH"/>
          </a:p>
        </p:txBody>
      </p:sp>
      <p:sp>
        <p:nvSpPr>
          <p:cNvPr id="3" name="Subtitle 2">
            <a:extLst>
              <a:ext uri="{FF2B5EF4-FFF2-40B4-BE49-F238E27FC236}">
                <a16:creationId xmlns:a16="http://schemas.microsoft.com/office/drawing/2014/main" id="{762B0FA9-02F8-93D2-C1E2-9E6658487D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TH" dirty="0"/>
          </a:p>
        </p:txBody>
      </p:sp>
      <p:sp>
        <p:nvSpPr>
          <p:cNvPr id="4" name="Date Placeholder 3">
            <a:extLst>
              <a:ext uri="{FF2B5EF4-FFF2-40B4-BE49-F238E27FC236}">
                <a16:creationId xmlns:a16="http://schemas.microsoft.com/office/drawing/2014/main" id="{817BD81A-336C-D28A-844C-37F7486DCDD3}"/>
              </a:ext>
            </a:extLst>
          </p:cNvPr>
          <p:cNvSpPr>
            <a:spLocks noGrp="1"/>
          </p:cNvSpPr>
          <p:nvPr>
            <p:ph type="dt" sz="half" idx="10"/>
          </p:nvPr>
        </p:nvSpPr>
        <p:spPr/>
        <p:txBody>
          <a:bodyPr/>
          <a:lstStyle/>
          <a:p>
            <a:fld id="{9DC08AA6-0FA5-1E47-A822-B48AB6A875A7}" type="datetimeFigureOut">
              <a:rPr lang="en-TH" smtClean="0"/>
              <a:t>06/24/2023</a:t>
            </a:fld>
            <a:endParaRPr lang="en-TH"/>
          </a:p>
        </p:txBody>
      </p:sp>
      <p:sp>
        <p:nvSpPr>
          <p:cNvPr id="5" name="Footer Placeholder 4">
            <a:extLst>
              <a:ext uri="{FF2B5EF4-FFF2-40B4-BE49-F238E27FC236}">
                <a16:creationId xmlns:a16="http://schemas.microsoft.com/office/drawing/2014/main" id="{01D98971-AE1B-1A58-37FF-C633A2E5E015}"/>
              </a:ext>
            </a:extLst>
          </p:cNvPr>
          <p:cNvSpPr>
            <a:spLocks noGrp="1"/>
          </p:cNvSpPr>
          <p:nvPr>
            <p:ph type="ftr" sz="quarter" idx="11"/>
          </p:nvPr>
        </p:nvSpPr>
        <p:spPr/>
        <p:txBody>
          <a:bodyPr/>
          <a:lstStyle/>
          <a:p>
            <a:endParaRPr lang="en-TH"/>
          </a:p>
        </p:txBody>
      </p:sp>
      <p:sp>
        <p:nvSpPr>
          <p:cNvPr id="6" name="Slide Number Placeholder 5">
            <a:extLst>
              <a:ext uri="{FF2B5EF4-FFF2-40B4-BE49-F238E27FC236}">
                <a16:creationId xmlns:a16="http://schemas.microsoft.com/office/drawing/2014/main" id="{528045D2-7CC8-D25F-CE11-3D42B8FE2894}"/>
              </a:ext>
            </a:extLst>
          </p:cNvPr>
          <p:cNvSpPr>
            <a:spLocks noGrp="1"/>
          </p:cNvSpPr>
          <p:nvPr>
            <p:ph type="sldNum" sz="quarter" idx="12"/>
          </p:nvPr>
        </p:nvSpPr>
        <p:spPr/>
        <p:txBody>
          <a:bodyPr/>
          <a:lstStyle/>
          <a:p>
            <a:fld id="{15DF47DF-F2F7-574C-9B75-58C88A041A29}" type="slidenum">
              <a:rPr lang="en-TH" smtClean="0"/>
              <a:t>‹#›</a:t>
            </a:fld>
            <a:endParaRPr lang="en-TH"/>
          </a:p>
        </p:txBody>
      </p:sp>
    </p:spTree>
    <p:extLst>
      <p:ext uri="{BB962C8B-B14F-4D97-AF65-F5344CB8AC3E}">
        <p14:creationId xmlns:p14="http://schemas.microsoft.com/office/powerpoint/2010/main" val="2421702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5A385-F972-2F4E-CF89-0B5B3DD85226}"/>
              </a:ext>
            </a:extLst>
          </p:cNvPr>
          <p:cNvSpPr>
            <a:spLocks noGrp="1"/>
          </p:cNvSpPr>
          <p:nvPr>
            <p:ph type="title"/>
          </p:nvPr>
        </p:nvSpPr>
        <p:spPr/>
        <p:txBody>
          <a:bodyPr/>
          <a:lstStyle/>
          <a:p>
            <a:r>
              <a:rPr lang="en-US"/>
              <a:t>Click to edit Master title style</a:t>
            </a:r>
            <a:endParaRPr lang="en-TH"/>
          </a:p>
        </p:txBody>
      </p:sp>
      <p:sp>
        <p:nvSpPr>
          <p:cNvPr id="3" name="Vertical Text Placeholder 2">
            <a:extLst>
              <a:ext uri="{FF2B5EF4-FFF2-40B4-BE49-F238E27FC236}">
                <a16:creationId xmlns:a16="http://schemas.microsoft.com/office/drawing/2014/main" id="{CA24D084-2925-5D6A-E49F-A071AAD1E3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H"/>
          </a:p>
        </p:txBody>
      </p:sp>
      <p:sp>
        <p:nvSpPr>
          <p:cNvPr id="4" name="Date Placeholder 3">
            <a:extLst>
              <a:ext uri="{FF2B5EF4-FFF2-40B4-BE49-F238E27FC236}">
                <a16:creationId xmlns:a16="http://schemas.microsoft.com/office/drawing/2014/main" id="{E0AB22E3-8BE6-C138-55FA-E5BC74F3528C}"/>
              </a:ext>
            </a:extLst>
          </p:cNvPr>
          <p:cNvSpPr>
            <a:spLocks noGrp="1"/>
          </p:cNvSpPr>
          <p:nvPr>
            <p:ph type="dt" sz="half" idx="10"/>
          </p:nvPr>
        </p:nvSpPr>
        <p:spPr/>
        <p:txBody>
          <a:bodyPr/>
          <a:lstStyle/>
          <a:p>
            <a:fld id="{9DC08AA6-0FA5-1E47-A822-B48AB6A875A7}" type="datetimeFigureOut">
              <a:rPr lang="en-TH" smtClean="0"/>
              <a:t>06/24/2023</a:t>
            </a:fld>
            <a:endParaRPr lang="en-TH"/>
          </a:p>
        </p:txBody>
      </p:sp>
      <p:sp>
        <p:nvSpPr>
          <p:cNvPr id="5" name="Footer Placeholder 4">
            <a:extLst>
              <a:ext uri="{FF2B5EF4-FFF2-40B4-BE49-F238E27FC236}">
                <a16:creationId xmlns:a16="http://schemas.microsoft.com/office/drawing/2014/main" id="{966F9948-E13F-AABC-224B-2F7A6DB8CE9B}"/>
              </a:ext>
            </a:extLst>
          </p:cNvPr>
          <p:cNvSpPr>
            <a:spLocks noGrp="1"/>
          </p:cNvSpPr>
          <p:nvPr>
            <p:ph type="ftr" sz="quarter" idx="11"/>
          </p:nvPr>
        </p:nvSpPr>
        <p:spPr/>
        <p:txBody>
          <a:bodyPr/>
          <a:lstStyle/>
          <a:p>
            <a:endParaRPr lang="en-TH"/>
          </a:p>
        </p:txBody>
      </p:sp>
      <p:sp>
        <p:nvSpPr>
          <p:cNvPr id="6" name="Slide Number Placeholder 5">
            <a:extLst>
              <a:ext uri="{FF2B5EF4-FFF2-40B4-BE49-F238E27FC236}">
                <a16:creationId xmlns:a16="http://schemas.microsoft.com/office/drawing/2014/main" id="{6FE3F4F6-0237-830F-4154-C84E132DC9C6}"/>
              </a:ext>
            </a:extLst>
          </p:cNvPr>
          <p:cNvSpPr>
            <a:spLocks noGrp="1"/>
          </p:cNvSpPr>
          <p:nvPr>
            <p:ph type="sldNum" sz="quarter" idx="12"/>
          </p:nvPr>
        </p:nvSpPr>
        <p:spPr/>
        <p:txBody>
          <a:bodyPr/>
          <a:lstStyle/>
          <a:p>
            <a:fld id="{15DF47DF-F2F7-574C-9B75-58C88A041A29}" type="slidenum">
              <a:rPr lang="en-TH" smtClean="0"/>
              <a:t>‹#›</a:t>
            </a:fld>
            <a:endParaRPr lang="en-TH"/>
          </a:p>
        </p:txBody>
      </p:sp>
    </p:spTree>
    <p:extLst>
      <p:ext uri="{BB962C8B-B14F-4D97-AF65-F5344CB8AC3E}">
        <p14:creationId xmlns:p14="http://schemas.microsoft.com/office/powerpoint/2010/main" val="3422568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AD74C9-6493-DF9D-82E5-18EDE88AF5F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TH"/>
          </a:p>
        </p:txBody>
      </p:sp>
      <p:sp>
        <p:nvSpPr>
          <p:cNvPr id="3" name="Vertical Text Placeholder 2">
            <a:extLst>
              <a:ext uri="{FF2B5EF4-FFF2-40B4-BE49-F238E27FC236}">
                <a16:creationId xmlns:a16="http://schemas.microsoft.com/office/drawing/2014/main" id="{9FC3FB3C-1C40-F850-BCD1-683A51C6D70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H"/>
          </a:p>
        </p:txBody>
      </p:sp>
      <p:sp>
        <p:nvSpPr>
          <p:cNvPr id="4" name="Date Placeholder 3">
            <a:extLst>
              <a:ext uri="{FF2B5EF4-FFF2-40B4-BE49-F238E27FC236}">
                <a16:creationId xmlns:a16="http://schemas.microsoft.com/office/drawing/2014/main" id="{BF627E20-F508-0C5C-1047-574DFBB0AC43}"/>
              </a:ext>
            </a:extLst>
          </p:cNvPr>
          <p:cNvSpPr>
            <a:spLocks noGrp="1"/>
          </p:cNvSpPr>
          <p:nvPr>
            <p:ph type="dt" sz="half" idx="10"/>
          </p:nvPr>
        </p:nvSpPr>
        <p:spPr/>
        <p:txBody>
          <a:bodyPr/>
          <a:lstStyle/>
          <a:p>
            <a:fld id="{9DC08AA6-0FA5-1E47-A822-B48AB6A875A7}" type="datetimeFigureOut">
              <a:rPr lang="en-TH" smtClean="0"/>
              <a:t>06/24/2023</a:t>
            </a:fld>
            <a:endParaRPr lang="en-TH"/>
          </a:p>
        </p:txBody>
      </p:sp>
      <p:sp>
        <p:nvSpPr>
          <p:cNvPr id="5" name="Footer Placeholder 4">
            <a:extLst>
              <a:ext uri="{FF2B5EF4-FFF2-40B4-BE49-F238E27FC236}">
                <a16:creationId xmlns:a16="http://schemas.microsoft.com/office/drawing/2014/main" id="{CAB9B1BE-CF50-6FA8-3C91-BE6E2550B30F}"/>
              </a:ext>
            </a:extLst>
          </p:cNvPr>
          <p:cNvSpPr>
            <a:spLocks noGrp="1"/>
          </p:cNvSpPr>
          <p:nvPr>
            <p:ph type="ftr" sz="quarter" idx="11"/>
          </p:nvPr>
        </p:nvSpPr>
        <p:spPr/>
        <p:txBody>
          <a:bodyPr/>
          <a:lstStyle/>
          <a:p>
            <a:endParaRPr lang="en-TH"/>
          </a:p>
        </p:txBody>
      </p:sp>
      <p:sp>
        <p:nvSpPr>
          <p:cNvPr id="6" name="Slide Number Placeholder 5">
            <a:extLst>
              <a:ext uri="{FF2B5EF4-FFF2-40B4-BE49-F238E27FC236}">
                <a16:creationId xmlns:a16="http://schemas.microsoft.com/office/drawing/2014/main" id="{18AE25DF-A7DE-1BEC-A0EC-642BE3477E71}"/>
              </a:ext>
            </a:extLst>
          </p:cNvPr>
          <p:cNvSpPr>
            <a:spLocks noGrp="1"/>
          </p:cNvSpPr>
          <p:nvPr>
            <p:ph type="sldNum" sz="quarter" idx="12"/>
          </p:nvPr>
        </p:nvSpPr>
        <p:spPr/>
        <p:txBody>
          <a:bodyPr/>
          <a:lstStyle/>
          <a:p>
            <a:fld id="{15DF47DF-F2F7-574C-9B75-58C88A041A29}" type="slidenum">
              <a:rPr lang="en-TH" smtClean="0"/>
              <a:t>‹#›</a:t>
            </a:fld>
            <a:endParaRPr lang="en-TH"/>
          </a:p>
        </p:txBody>
      </p:sp>
    </p:spTree>
    <p:extLst>
      <p:ext uri="{BB962C8B-B14F-4D97-AF65-F5344CB8AC3E}">
        <p14:creationId xmlns:p14="http://schemas.microsoft.com/office/powerpoint/2010/main" val="1445663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27619-2CC3-0446-4D8B-043468226236}"/>
              </a:ext>
            </a:extLst>
          </p:cNvPr>
          <p:cNvSpPr>
            <a:spLocks noGrp="1"/>
          </p:cNvSpPr>
          <p:nvPr>
            <p:ph type="title"/>
          </p:nvPr>
        </p:nvSpPr>
        <p:spPr/>
        <p:txBody>
          <a:bodyPr/>
          <a:lstStyle/>
          <a:p>
            <a:r>
              <a:rPr lang="en-US"/>
              <a:t>Click to edit Master title style</a:t>
            </a:r>
            <a:endParaRPr lang="en-TH"/>
          </a:p>
        </p:txBody>
      </p:sp>
      <p:sp>
        <p:nvSpPr>
          <p:cNvPr id="3" name="Content Placeholder 2">
            <a:extLst>
              <a:ext uri="{FF2B5EF4-FFF2-40B4-BE49-F238E27FC236}">
                <a16:creationId xmlns:a16="http://schemas.microsoft.com/office/drawing/2014/main" id="{ACE1EA15-48E7-6DD7-71BA-8536A7E4BE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H"/>
          </a:p>
        </p:txBody>
      </p:sp>
      <p:sp>
        <p:nvSpPr>
          <p:cNvPr id="5" name="Footer Placeholder 4">
            <a:extLst>
              <a:ext uri="{FF2B5EF4-FFF2-40B4-BE49-F238E27FC236}">
                <a16:creationId xmlns:a16="http://schemas.microsoft.com/office/drawing/2014/main" id="{EAD56717-0603-0489-29B1-F1A8D5555859}"/>
              </a:ext>
            </a:extLst>
          </p:cNvPr>
          <p:cNvSpPr>
            <a:spLocks noGrp="1"/>
          </p:cNvSpPr>
          <p:nvPr>
            <p:ph type="ftr" sz="quarter" idx="11"/>
          </p:nvPr>
        </p:nvSpPr>
        <p:spPr/>
        <p:txBody>
          <a:bodyPr/>
          <a:lstStyle/>
          <a:p>
            <a:endParaRPr lang="en-TH"/>
          </a:p>
        </p:txBody>
      </p:sp>
      <p:sp>
        <p:nvSpPr>
          <p:cNvPr id="6" name="Slide Number Placeholder 5">
            <a:extLst>
              <a:ext uri="{FF2B5EF4-FFF2-40B4-BE49-F238E27FC236}">
                <a16:creationId xmlns:a16="http://schemas.microsoft.com/office/drawing/2014/main" id="{891546FE-C351-A461-3A24-9A2E91431A6A}"/>
              </a:ext>
            </a:extLst>
          </p:cNvPr>
          <p:cNvSpPr>
            <a:spLocks noGrp="1"/>
          </p:cNvSpPr>
          <p:nvPr>
            <p:ph type="sldNum" sz="quarter" idx="12"/>
          </p:nvPr>
        </p:nvSpPr>
        <p:spPr/>
        <p:txBody>
          <a:bodyPr/>
          <a:lstStyle/>
          <a:p>
            <a:fld id="{15DF47DF-F2F7-574C-9B75-58C88A041A29}" type="slidenum">
              <a:rPr lang="en-TH" smtClean="0"/>
              <a:t>‹#›</a:t>
            </a:fld>
            <a:endParaRPr lang="en-TH"/>
          </a:p>
        </p:txBody>
      </p:sp>
      <p:pic>
        <p:nvPicPr>
          <p:cNvPr id="7" name="Picture 6">
            <a:extLst>
              <a:ext uri="{FF2B5EF4-FFF2-40B4-BE49-F238E27FC236}">
                <a16:creationId xmlns:a16="http://schemas.microsoft.com/office/drawing/2014/main" id="{26F9774D-DF37-D06F-CA4A-96D97679662D}"/>
              </a:ext>
            </a:extLst>
          </p:cNvPr>
          <p:cNvPicPr>
            <a:picLocks noChangeAspect="1"/>
          </p:cNvPicPr>
          <p:nvPr userDrawn="1"/>
        </p:nvPicPr>
        <p:blipFill>
          <a:blip r:embed="rId2"/>
          <a:srcRect/>
          <a:stretch>
            <a:fillRect/>
          </a:stretch>
        </p:blipFill>
        <p:spPr>
          <a:xfrm>
            <a:off x="347707" y="5686470"/>
            <a:ext cx="980986" cy="980986"/>
          </a:xfrm>
          <a:prstGeom prst="rect">
            <a:avLst/>
          </a:prstGeom>
        </p:spPr>
      </p:pic>
      <p:sp>
        <p:nvSpPr>
          <p:cNvPr id="8" name="Oval 7">
            <a:extLst>
              <a:ext uri="{FF2B5EF4-FFF2-40B4-BE49-F238E27FC236}">
                <a16:creationId xmlns:a16="http://schemas.microsoft.com/office/drawing/2014/main" id="{D2D175AE-B346-0CEF-019D-7B8928FC13D2}"/>
              </a:ext>
            </a:extLst>
          </p:cNvPr>
          <p:cNvSpPr/>
          <p:nvPr userDrawn="1"/>
        </p:nvSpPr>
        <p:spPr>
          <a:xfrm>
            <a:off x="11481070" y="6206941"/>
            <a:ext cx="490492" cy="4784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8CC7B512-618B-AB49-B896-F4BC479D85BE}" type="slidenum">
              <a:rPr lang="en-TH" smtClean="0">
                <a:solidFill>
                  <a:schemeClr val="tx1"/>
                </a:solidFill>
                <a:latin typeface="Arial" panose="020B0604020202020204" pitchFamily="34" charset="0"/>
                <a:cs typeface="Arial" panose="020B0604020202020204" pitchFamily="34" charset="0"/>
              </a:rPr>
              <a:t>‹#›</a:t>
            </a:fld>
            <a:endParaRPr lang="en-TH"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4550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FFA7B-247A-809F-4CBA-73661B23F3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TH"/>
          </a:p>
        </p:txBody>
      </p:sp>
      <p:sp>
        <p:nvSpPr>
          <p:cNvPr id="3" name="Text Placeholder 2">
            <a:extLst>
              <a:ext uri="{FF2B5EF4-FFF2-40B4-BE49-F238E27FC236}">
                <a16:creationId xmlns:a16="http://schemas.microsoft.com/office/drawing/2014/main" id="{77AD4C8F-D89F-6CDE-8674-5306ABF8A3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DA955D-74B7-FEEC-140A-0A9CACAC918F}"/>
              </a:ext>
            </a:extLst>
          </p:cNvPr>
          <p:cNvSpPr>
            <a:spLocks noGrp="1"/>
          </p:cNvSpPr>
          <p:nvPr>
            <p:ph type="dt" sz="half" idx="10"/>
          </p:nvPr>
        </p:nvSpPr>
        <p:spPr/>
        <p:txBody>
          <a:bodyPr/>
          <a:lstStyle/>
          <a:p>
            <a:fld id="{9DC08AA6-0FA5-1E47-A822-B48AB6A875A7}" type="datetimeFigureOut">
              <a:rPr lang="en-TH" smtClean="0"/>
              <a:t>06/24/2023</a:t>
            </a:fld>
            <a:endParaRPr lang="en-TH"/>
          </a:p>
        </p:txBody>
      </p:sp>
      <p:sp>
        <p:nvSpPr>
          <p:cNvPr id="5" name="Footer Placeholder 4">
            <a:extLst>
              <a:ext uri="{FF2B5EF4-FFF2-40B4-BE49-F238E27FC236}">
                <a16:creationId xmlns:a16="http://schemas.microsoft.com/office/drawing/2014/main" id="{55483C5F-6FE3-3988-1736-392FE8C54409}"/>
              </a:ext>
            </a:extLst>
          </p:cNvPr>
          <p:cNvSpPr>
            <a:spLocks noGrp="1"/>
          </p:cNvSpPr>
          <p:nvPr>
            <p:ph type="ftr" sz="quarter" idx="11"/>
          </p:nvPr>
        </p:nvSpPr>
        <p:spPr/>
        <p:txBody>
          <a:bodyPr/>
          <a:lstStyle/>
          <a:p>
            <a:endParaRPr lang="en-TH"/>
          </a:p>
        </p:txBody>
      </p:sp>
      <p:sp>
        <p:nvSpPr>
          <p:cNvPr id="6" name="Slide Number Placeholder 5">
            <a:extLst>
              <a:ext uri="{FF2B5EF4-FFF2-40B4-BE49-F238E27FC236}">
                <a16:creationId xmlns:a16="http://schemas.microsoft.com/office/drawing/2014/main" id="{11078560-70AE-AB55-4034-4BD5AF6C82D4}"/>
              </a:ext>
            </a:extLst>
          </p:cNvPr>
          <p:cNvSpPr>
            <a:spLocks noGrp="1"/>
          </p:cNvSpPr>
          <p:nvPr>
            <p:ph type="sldNum" sz="quarter" idx="12"/>
          </p:nvPr>
        </p:nvSpPr>
        <p:spPr/>
        <p:txBody>
          <a:bodyPr/>
          <a:lstStyle/>
          <a:p>
            <a:fld id="{15DF47DF-F2F7-574C-9B75-58C88A041A29}" type="slidenum">
              <a:rPr lang="en-TH" smtClean="0"/>
              <a:t>‹#›</a:t>
            </a:fld>
            <a:endParaRPr lang="en-TH"/>
          </a:p>
        </p:txBody>
      </p:sp>
    </p:spTree>
    <p:extLst>
      <p:ext uri="{BB962C8B-B14F-4D97-AF65-F5344CB8AC3E}">
        <p14:creationId xmlns:p14="http://schemas.microsoft.com/office/powerpoint/2010/main" val="387822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8ABE4-DCF6-06F6-0176-3137E765ED94}"/>
              </a:ext>
            </a:extLst>
          </p:cNvPr>
          <p:cNvSpPr>
            <a:spLocks noGrp="1"/>
          </p:cNvSpPr>
          <p:nvPr>
            <p:ph type="title"/>
          </p:nvPr>
        </p:nvSpPr>
        <p:spPr/>
        <p:txBody>
          <a:bodyPr/>
          <a:lstStyle/>
          <a:p>
            <a:r>
              <a:rPr lang="en-US"/>
              <a:t>Click to edit Master title style</a:t>
            </a:r>
            <a:endParaRPr lang="en-TH"/>
          </a:p>
        </p:txBody>
      </p:sp>
      <p:sp>
        <p:nvSpPr>
          <p:cNvPr id="3" name="Content Placeholder 2">
            <a:extLst>
              <a:ext uri="{FF2B5EF4-FFF2-40B4-BE49-F238E27FC236}">
                <a16:creationId xmlns:a16="http://schemas.microsoft.com/office/drawing/2014/main" id="{B16C7F98-A5B9-A150-2DFC-E50DC6E2EB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H"/>
          </a:p>
        </p:txBody>
      </p:sp>
      <p:sp>
        <p:nvSpPr>
          <p:cNvPr id="4" name="Content Placeholder 3">
            <a:extLst>
              <a:ext uri="{FF2B5EF4-FFF2-40B4-BE49-F238E27FC236}">
                <a16:creationId xmlns:a16="http://schemas.microsoft.com/office/drawing/2014/main" id="{72502CBC-A417-E109-27B9-6ECDA3A5D6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H"/>
          </a:p>
        </p:txBody>
      </p:sp>
      <p:sp>
        <p:nvSpPr>
          <p:cNvPr id="5" name="Date Placeholder 4">
            <a:extLst>
              <a:ext uri="{FF2B5EF4-FFF2-40B4-BE49-F238E27FC236}">
                <a16:creationId xmlns:a16="http://schemas.microsoft.com/office/drawing/2014/main" id="{7D52A54F-8297-E412-0502-FF27FBE107FA}"/>
              </a:ext>
            </a:extLst>
          </p:cNvPr>
          <p:cNvSpPr>
            <a:spLocks noGrp="1"/>
          </p:cNvSpPr>
          <p:nvPr>
            <p:ph type="dt" sz="half" idx="10"/>
          </p:nvPr>
        </p:nvSpPr>
        <p:spPr/>
        <p:txBody>
          <a:bodyPr/>
          <a:lstStyle/>
          <a:p>
            <a:fld id="{9DC08AA6-0FA5-1E47-A822-B48AB6A875A7}" type="datetimeFigureOut">
              <a:rPr lang="en-TH" smtClean="0"/>
              <a:t>06/24/2023</a:t>
            </a:fld>
            <a:endParaRPr lang="en-TH"/>
          </a:p>
        </p:txBody>
      </p:sp>
      <p:sp>
        <p:nvSpPr>
          <p:cNvPr id="6" name="Footer Placeholder 5">
            <a:extLst>
              <a:ext uri="{FF2B5EF4-FFF2-40B4-BE49-F238E27FC236}">
                <a16:creationId xmlns:a16="http://schemas.microsoft.com/office/drawing/2014/main" id="{2663F966-A443-9A40-35C4-1236D23FEBA6}"/>
              </a:ext>
            </a:extLst>
          </p:cNvPr>
          <p:cNvSpPr>
            <a:spLocks noGrp="1"/>
          </p:cNvSpPr>
          <p:nvPr>
            <p:ph type="ftr" sz="quarter" idx="11"/>
          </p:nvPr>
        </p:nvSpPr>
        <p:spPr/>
        <p:txBody>
          <a:bodyPr/>
          <a:lstStyle/>
          <a:p>
            <a:endParaRPr lang="en-TH"/>
          </a:p>
        </p:txBody>
      </p:sp>
      <p:sp>
        <p:nvSpPr>
          <p:cNvPr id="7" name="Slide Number Placeholder 6">
            <a:extLst>
              <a:ext uri="{FF2B5EF4-FFF2-40B4-BE49-F238E27FC236}">
                <a16:creationId xmlns:a16="http://schemas.microsoft.com/office/drawing/2014/main" id="{09F83390-9C0D-65DE-4FBB-C05BAA649E36}"/>
              </a:ext>
            </a:extLst>
          </p:cNvPr>
          <p:cNvSpPr>
            <a:spLocks noGrp="1"/>
          </p:cNvSpPr>
          <p:nvPr>
            <p:ph type="sldNum" sz="quarter" idx="12"/>
          </p:nvPr>
        </p:nvSpPr>
        <p:spPr/>
        <p:txBody>
          <a:bodyPr/>
          <a:lstStyle/>
          <a:p>
            <a:fld id="{15DF47DF-F2F7-574C-9B75-58C88A041A29}" type="slidenum">
              <a:rPr lang="en-TH" smtClean="0"/>
              <a:t>‹#›</a:t>
            </a:fld>
            <a:endParaRPr lang="en-TH"/>
          </a:p>
        </p:txBody>
      </p:sp>
    </p:spTree>
    <p:extLst>
      <p:ext uri="{BB962C8B-B14F-4D97-AF65-F5344CB8AC3E}">
        <p14:creationId xmlns:p14="http://schemas.microsoft.com/office/powerpoint/2010/main" val="206068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5980E-06F7-F899-1B1A-3B41EA4E81B1}"/>
              </a:ext>
            </a:extLst>
          </p:cNvPr>
          <p:cNvSpPr>
            <a:spLocks noGrp="1"/>
          </p:cNvSpPr>
          <p:nvPr>
            <p:ph type="title"/>
          </p:nvPr>
        </p:nvSpPr>
        <p:spPr>
          <a:xfrm>
            <a:off x="839788" y="365125"/>
            <a:ext cx="10515600" cy="1325563"/>
          </a:xfrm>
        </p:spPr>
        <p:txBody>
          <a:bodyPr/>
          <a:lstStyle/>
          <a:p>
            <a:r>
              <a:rPr lang="en-US"/>
              <a:t>Click to edit Master title style</a:t>
            </a:r>
            <a:endParaRPr lang="en-TH"/>
          </a:p>
        </p:txBody>
      </p:sp>
      <p:sp>
        <p:nvSpPr>
          <p:cNvPr id="3" name="Text Placeholder 2">
            <a:extLst>
              <a:ext uri="{FF2B5EF4-FFF2-40B4-BE49-F238E27FC236}">
                <a16:creationId xmlns:a16="http://schemas.microsoft.com/office/drawing/2014/main" id="{22954622-D8D9-AD5D-2A08-5730663D50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B3641A-8A22-9694-317F-9B4E748D8E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H"/>
          </a:p>
        </p:txBody>
      </p:sp>
      <p:sp>
        <p:nvSpPr>
          <p:cNvPr id="5" name="Text Placeholder 4">
            <a:extLst>
              <a:ext uri="{FF2B5EF4-FFF2-40B4-BE49-F238E27FC236}">
                <a16:creationId xmlns:a16="http://schemas.microsoft.com/office/drawing/2014/main" id="{17C5B13B-A52B-BF51-F6C9-8900A03902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8C3F3D-A6BE-9CA9-BE31-0284D60BB1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H"/>
          </a:p>
        </p:txBody>
      </p:sp>
      <p:sp>
        <p:nvSpPr>
          <p:cNvPr id="7" name="Date Placeholder 6">
            <a:extLst>
              <a:ext uri="{FF2B5EF4-FFF2-40B4-BE49-F238E27FC236}">
                <a16:creationId xmlns:a16="http://schemas.microsoft.com/office/drawing/2014/main" id="{35FD8228-2A48-4AF0-D5E3-3D305395238D}"/>
              </a:ext>
            </a:extLst>
          </p:cNvPr>
          <p:cNvSpPr>
            <a:spLocks noGrp="1"/>
          </p:cNvSpPr>
          <p:nvPr>
            <p:ph type="dt" sz="half" idx="10"/>
          </p:nvPr>
        </p:nvSpPr>
        <p:spPr/>
        <p:txBody>
          <a:bodyPr/>
          <a:lstStyle/>
          <a:p>
            <a:fld id="{9DC08AA6-0FA5-1E47-A822-B48AB6A875A7}" type="datetimeFigureOut">
              <a:rPr lang="en-TH" smtClean="0"/>
              <a:t>06/24/2023</a:t>
            </a:fld>
            <a:endParaRPr lang="en-TH"/>
          </a:p>
        </p:txBody>
      </p:sp>
      <p:sp>
        <p:nvSpPr>
          <p:cNvPr id="8" name="Footer Placeholder 7">
            <a:extLst>
              <a:ext uri="{FF2B5EF4-FFF2-40B4-BE49-F238E27FC236}">
                <a16:creationId xmlns:a16="http://schemas.microsoft.com/office/drawing/2014/main" id="{0B47D5FE-7AEB-7C0C-E01B-D1C3E7CBC510}"/>
              </a:ext>
            </a:extLst>
          </p:cNvPr>
          <p:cNvSpPr>
            <a:spLocks noGrp="1"/>
          </p:cNvSpPr>
          <p:nvPr>
            <p:ph type="ftr" sz="quarter" idx="11"/>
          </p:nvPr>
        </p:nvSpPr>
        <p:spPr/>
        <p:txBody>
          <a:bodyPr/>
          <a:lstStyle/>
          <a:p>
            <a:endParaRPr lang="en-TH"/>
          </a:p>
        </p:txBody>
      </p:sp>
      <p:sp>
        <p:nvSpPr>
          <p:cNvPr id="9" name="Slide Number Placeholder 8">
            <a:extLst>
              <a:ext uri="{FF2B5EF4-FFF2-40B4-BE49-F238E27FC236}">
                <a16:creationId xmlns:a16="http://schemas.microsoft.com/office/drawing/2014/main" id="{FC8B417A-1971-466E-274A-6DD7A1C8043E}"/>
              </a:ext>
            </a:extLst>
          </p:cNvPr>
          <p:cNvSpPr>
            <a:spLocks noGrp="1"/>
          </p:cNvSpPr>
          <p:nvPr>
            <p:ph type="sldNum" sz="quarter" idx="12"/>
          </p:nvPr>
        </p:nvSpPr>
        <p:spPr/>
        <p:txBody>
          <a:bodyPr/>
          <a:lstStyle/>
          <a:p>
            <a:fld id="{15DF47DF-F2F7-574C-9B75-58C88A041A29}" type="slidenum">
              <a:rPr lang="en-TH" smtClean="0"/>
              <a:t>‹#›</a:t>
            </a:fld>
            <a:endParaRPr lang="en-TH"/>
          </a:p>
        </p:txBody>
      </p:sp>
    </p:spTree>
    <p:extLst>
      <p:ext uri="{BB962C8B-B14F-4D97-AF65-F5344CB8AC3E}">
        <p14:creationId xmlns:p14="http://schemas.microsoft.com/office/powerpoint/2010/main" val="1340853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A1A76-5209-66E5-07BF-8549B80B2EEF}"/>
              </a:ext>
            </a:extLst>
          </p:cNvPr>
          <p:cNvSpPr>
            <a:spLocks noGrp="1"/>
          </p:cNvSpPr>
          <p:nvPr>
            <p:ph type="title"/>
          </p:nvPr>
        </p:nvSpPr>
        <p:spPr/>
        <p:txBody>
          <a:bodyPr/>
          <a:lstStyle/>
          <a:p>
            <a:r>
              <a:rPr lang="en-US"/>
              <a:t>Click to edit Master title style</a:t>
            </a:r>
            <a:endParaRPr lang="en-TH"/>
          </a:p>
        </p:txBody>
      </p:sp>
      <p:sp>
        <p:nvSpPr>
          <p:cNvPr id="3" name="Date Placeholder 2">
            <a:extLst>
              <a:ext uri="{FF2B5EF4-FFF2-40B4-BE49-F238E27FC236}">
                <a16:creationId xmlns:a16="http://schemas.microsoft.com/office/drawing/2014/main" id="{A34D9544-81E4-35DA-3283-3714F34676FF}"/>
              </a:ext>
            </a:extLst>
          </p:cNvPr>
          <p:cNvSpPr>
            <a:spLocks noGrp="1"/>
          </p:cNvSpPr>
          <p:nvPr>
            <p:ph type="dt" sz="half" idx="10"/>
          </p:nvPr>
        </p:nvSpPr>
        <p:spPr/>
        <p:txBody>
          <a:bodyPr/>
          <a:lstStyle/>
          <a:p>
            <a:fld id="{9DC08AA6-0FA5-1E47-A822-B48AB6A875A7}" type="datetimeFigureOut">
              <a:rPr lang="en-TH" smtClean="0"/>
              <a:t>06/24/2023</a:t>
            </a:fld>
            <a:endParaRPr lang="en-TH"/>
          </a:p>
        </p:txBody>
      </p:sp>
      <p:sp>
        <p:nvSpPr>
          <p:cNvPr id="4" name="Footer Placeholder 3">
            <a:extLst>
              <a:ext uri="{FF2B5EF4-FFF2-40B4-BE49-F238E27FC236}">
                <a16:creationId xmlns:a16="http://schemas.microsoft.com/office/drawing/2014/main" id="{C31BCCFD-3472-EB06-673C-349DA20E6EA6}"/>
              </a:ext>
            </a:extLst>
          </p:cNvPr>
          <p:cNvSpPr>
            <a:spLocks noGrp="1"/>
          </p:cNvSpPr>
          <p:nvPr>
            <p:ph type="ftr" sz="quarter" idx="11"/>
          </p:nvPr>
        </p:nvSpPr>
        <p:spPr/>
        <p:txBody>
          <a:bodyPr/>
          <a:lstStyle/>
          <a:p>
            <a:endParaRPr lang="en-TH"/>
          </a:p>
        </p:txBody>
      </p:sp>
      <p:sp>
        <p:nvSpPr>
          <p:cNvPr id="5" name="Slide Number Placeholder 4">
            <a:extLst>
              <a:ext uri="{FF2B5EF4-FFF2-40B4-BE49-F238E27FC236}">
                <a16:creationId xmlns:a16="http://schemas.microsoft.com/office/drawing/2014/main" id="{00E33822-7509-8CF1-47B7-B39BDCCD0BE0}"/>
              </a:ext>
            </a:extLst>
          </p:cNvPr>
          <p:cNvSpPr>
            <a:spLocks noGrp="1"/>
          </p:cNvSpPr>
          <p:nvPr>
            <p:ph type="sldNum" sz="quarter" idx="12"/>
          </p:nvPr>
        </p:nvSpPr>
        <p:spPr/>
        <p:txBody>
          <a:bodyPr/>
          <a:lstStyle/>
          <a:p>
            <a:fld id="{15DF47DF-F2F7-574C-9B75-58C88A041A29}" type="slidenum">
              <a:rPr lang="en-TH" smtClean="0"/>
              <a:t>‹#›</a:t>
            </a:fld>
            <a:endParaRPr lang="en-TH"/>
          </a:p>
        </p:txBody>
      </p:sp>
    </p:spTree>
    <p:extLst>
      <p:ext uri="{BB962C8B-B14F-4D97-AF65-F5344CB8AC3E}">
        <p14:creationId xmlns:p14="http://schemas.microsoft.com/office/powerpoint/2010/main" val="1876252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657504-29EF-1028-370B-BCEF7CB9FE8C}"/>
              </a:ext>
            </a:extLst>
          </p:cNvPr>
          <p:cNvSpPr>
            <a:spLocks noGrp="1"/>
          </p:cNvSpPr>
          <p:nvPr>
            <p:ph type="dt" sz="half" idx="10"/>
          </p:nvPr>
        </p:nvSpPr>
        <p:spPr/>
        <p:txBody>
          <a:bodyPr/>
          <a:lstStyle/>
          <a:p>
            <a:fld id="{9DC08AA6-0FA5-1E47-A822-B48AB6A875A7}" type="datetimeFigureOut">
              <a:rPr lang="en-TH" smtClean="0"/>
              <a:t>06/24/2023</a:t>
            </a:fld>
            <a:endParaRPr lang="en-TH"/>
          </a:p>
        </p:txBody>
      </p:sp>
      <p:sp>
        <p:nvSpPr>
          <p:cNvPr id="3" name="Footer Placeholder 2">
            <a:extLst>
              <a:ext uri="{FF2B5EF4-FFF2-40B4-BE49-F238E27FC236}">
                <a16:creationId xmlns:a16="http://schemas.microsoft.com/office/drawing/2014/main" id="{021ABB50-5BE2-2DF3-318F-77A7DA6C05F3}"/>
              </a:ext>
            </a:extLst>
          </p:cNvPr>
          <p:cNvSpPr>
            <a:spLocks noGrp="1"/>
          </p:cNvSpPr>
          <p:nvPr>
            <p:ph type="ftr" sz="quarter" idx="11"/>
          </p:nvPr>
        </p:nvSpPr>
        <p:spPr/>
        <p:txBody>
          <a:bodyPr/>
          <a:lstStyle/>
          <a:p>
            <a:endParaRPr lang="en-TH" dirty="0"/>
          </a:p>
        </p:txBody>
      </p:sp>
      <p:sp>
        <p:nvSpPr>
          <p:cNvPr id="4" name="Slide Number Placeholder 3">
            <a:extLst>
              <a:ext uri="{FF2B5EF4-FFF2-40B4-BE49-F238E27FC236}">
                <a16:creationId xmlns:a16="http://schemas.microsoft.com/office/drawing/2014/main" id="{1513BD02-D519-C83E-55DD-3AE1BD9DBF57}"/>
              </a:ext>
            </a:extLst>
          </p:cNvPr>
          <p:cNvSpPr>
            <a:spLocks noGrp="1"/>
          </p:cNvSpPr>
          <p:nvPr>
            <p:ph type="sldNum" sz="quarter" idx="12"/>
          </p:nvPr>
        </p:nvSpPr>
        <p:spPr/>
        <p:txBody>
          <a:bodyPr/>
          <a:lstStyle/>
          <a:p>
            <a:fld id="{15DF47DF-F2F7-574C-9B75-58C88A041A29}" type="slidenum">
              <a:rPr lang="en-TH" smtClean="0"/>
              <a:t>‹#›</a:t>
            </a:fld>
            <a:endParaRPr lang="en-TH"/>
          </a:p>
        </p:txBody>
      </p:sp>
    </p:spTree>
    <p:extLst>
      <p:ext uri="{BB962C8B-B14F-4D97-AF65-F5344CB8AC3E}">
        <p14:creationId xmlns:p14="http://schemas.microsoft.com/office/powerpoint/2010/main" val="469330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18FD0-1277-E397-0FE0-02095E4557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H"/>
          </a:p>
        </p:txBody>
      </p:sp>
      <p:sp>
        <p:nvSpPr>
          <p:cNvPr id="3" name="Content Placeholder 2">
            <a:extLst>
              <a:ext uri="{FF2B5EF4-FFF2-40B4-BE49-F238E27FC236}">
                <a16:creationId xmlns:a16="http://schemas.microsoft.com/office/drawing/2014/main" id="{994EBDA0-DBF2-9A25-7052-AE83FBF953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H"/>
          </a:p>
        </p:txBody>
      </p:sp>
      <p:sp>
        <p:nvSpPr>
          <p:cNvPr id="4" name="Text Placeholder 3">
            <a:extLst>
              <a:ext uri="{FF2B5EF4-FFF2-40B4-BE49-F238E27FC236}">
                <a16:creationId xmlns:a16="http://schemas.microsoft.com/office/drawing/2014/main" id="{EBDFE077-D1D3-6650-2180-3407335F71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E9825F-1122-2C2D-A337-267131D432B1}"/>
              </a:ext>
            </a:extLst>
          </p:cNvPr>
          <p:cNvSpPr>
            <a:spLocks noGrp="1"/>
          </p:cNvSpPr>
          <p:nvPr>
            <p:ph type="dt" sz="half" idx="10"/>
          </p:nvPr>
        </p:nvSpPr>
        <p:spPr/>
        <p:txBody>
          <a:bodyPr/>
          <a:lstStyle/>
          <a:p>
            <a:fld id="{9DC08AA6-0FA5-1E47-A822-B48AB6A875A7}" type="datetimeFigureOut">
              <a:rPr lang="en-TH" smtClean="0"/>
              <a:t>06/24/2023</a:t>
            </a:fld>
            <a:endParaRPr lang="en-TH"/>
          </a:p>
        </p:txBody>
      </p:sp>
      <p:sp>
        <p:nvSpPr>
          <p:cNvPr id="6" name="Footer Placeholder 5">
            <a:extLst>
              <a:ext uri="{FF2B5EF4-FFF2-40B4-BE49-F238E27FC236}">
                <a16:creationId xmlns:a16="http://schemas.microsoft.com/office/drawing/2014/main" id="{7182BDDE-4177-7D4A-7336-2991F110F03F}"/>
              </a:ext>
            </a:extLst>
          </p:cNvPr>
          <p:cNvSpPr>
            <a:spLocks noGrp="1"/>
          </p:cNvSpPr>
          <p:nvPr>
            <p:ph type="ftr" sz="quarter" idx="11"/>
          </p:nvPr>
        </p:nvSpPr>
        <p:spPr/>
        <p:txBody>
          <a:bodyPr/>
          <a:lstStyle/>
          <a:p>
            <a:endParaRPr lang="en-TH"/>
          </a:p>
        </p:txBody>
      </p:sp>
      <p:sp>
        <p:nvSpPr>
          <p:cNvPr id="7" name="Slide Number Placeholder 6">
            <a:extLst>
              <a:ext uri="{FF2B5EF4-FFF2-40B4-BE49-F238E27FC236}">
                <a16:creationId xmlns:a16="http://schemas.microsoft.com/office/drawing/2014/main" id="{B28ED7DE-E9CA-01A6-545F-4452C80494AB}"/>
              </a:ext>
            </a:extLst>
          </p:cNvPr>
          <p:cNvSpPr>
            <a:spLocks noGrp="1"/>
          </p:cNvSpPr>
          <p:nvPr>
            <p:ph type="sldNum" sz="quarter" idx="12"/>
          </p:nvPr>
        </p:nvSpPr>
        <p:spPr/>
        <p:txBody>
          <a:bodyPr/>
          <a:lstStyle/>
          <a:p>
            <a:fld id="{15DF47DF-F2F7-574C-9B75-58C88A041A29}" type="slidenum">
              <a:rPr lang="en-TH" smtClean="0"/>
              <a:t>‹#›</a:t>
            </a:fld>
            <a:endParaRPr lang="en-TH"/>
          </a:p>
        </p:txBody>
      </p:sp>
    </p:spTree>
    <p:extLst>
      <p:ext uri="{BB962C8B-B14F-4D97-AF65-F5344CB8AC3E}">
        <p14:creationId xmlns:p14="http://schemas.microsoft.com/office/powerpoint/2010/main" val="3370956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2B9B6-E85B-1A28-A191-D6F3D4596C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H"/>
          </a:p>
        </p:txBody>
      </p:sp>
      <p:sp>
        <p:nvSpPr>
          <p:cNvPr id="3" name="Picture Placeholder 2">
            <a:extLst>
              <a:ext uri="{FF2B5EF4-FFF2-40B4-BE49-F238E27FC236}">
                <a16:creationId xmlns:a16="http://schemas.microsoft.com/office/drawing/2014/main" id="{F73C8655-E464-7E9D-2323-885C262C45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TH"/>
          </a:p>
        </p:txBody>
      </p:sp>
      <p:sp>
        <p:nvSpPr>
          <p:cNvPr id="4" name="Text Placeholder 3">
            <a:extLst>
              <a:ext uri="{FF2B5EF4-FFF2-40B4-BE49-F238E27FC236}">
                <a16:creationId xmlns:a16="http://schemas.microsoft.com/office/drawing/2014/main" id="{6276FB81-645A-AD94-879F-3D8EB9F99D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7F58C4-63B9-01AC-AF2D-DA687DC70F9D}"/>
              </a:ext>
            </a:extLst>
          </p:cNvPr>
          <p:cNvSpPr>
            <a:spLocks noGrp="1"/>
          </p:cNvSpPr>
          <p:nvPr>
            <p:ph type="dt" sz="half" idx="10"/>
          </p:nvPr>
        </p:nvSpPr>
        <p:spPr/>
        <p:txBody>
          <a:bodyPr/>
          <a:lstStyle/>
          <a:p>
            <a:fld id="{9DC08AA6-0FA5-1E47-A822-B48AB6A875A7}" type="datetimeFigureOut">
              <a:rPr lang="en-TH" smtClean="0"/>
              <a:t>06/24/2023</a:t>
            </a:fld>
            <a:endParaRPr lang="en-TH"/>
          </a:p>
        </p:txBody>
      </p:sp>
      <p:sp>
        <p:nvSpPr>
          <p:cNvPr id="6" name="Footer Placeholder 5">
            <a:extLst>
              <a:ext uri="{FF2B5EF4-FFF2-40B4-BE49-F238E27FC236}">
                <a16:creationId xmlns:a16="http://schemas.microsoft.com/office/drawing/2014/main" id="{CF113EB8-2CDB-CE74-50BC-434E0E45AAB4}"/>
              </a:ext>
            </a:extLst>
          </p:cNvPr>
          <p:cNvSpPr>
            <a:spLocks noGrp="1"/>
          </p:cNvSpPr>
          <p:nvPr>
            <p:ph type="ftr" sz="quarter" idx="11"/>
          </p:nvPr>
        </p:nvSpPr>
        <p:spPr/>
        <p:txBody>
          <a:bodyPr/>
          <a:lstStyle/>
          <a:p>
            <a:endParaRPr lang="en-TH"/>
          </a:p>
        </p:txBody>
      </p:sp>
      <p:sp>
        <p:nvSpPr>
          <p:cNvPr id="7" name="Slide Number Placeholder 6">
            <a:extLst>
              <a:ext uri="{FF2B5EF4-FFF2-40B4-BE49-F238E27FC236}">
                <a16:creationId xmlns:a16="http://schemas.microsoft.com/office/drawing/2014/main" id="{A3ACC789-0A86-BBDE-1AA2-AA897F41AFA9}"/>
              </a:ext>
            </a:extLst>
          </p:cNvPr>
          <p:cNvSpPr>
            <a:spLocks noGrp="1"/>
          </p:cNvSpPr>
          <p:nvPr>
            <p:ph type="sldNum" sz="quarter" idx="12"/>
          </p:nvPr>
        </p:nvSpPr>
        <p:spPr/>
        <p:txBody>
          <a:bodyPr/>
          <a:lstStyle/>
          <a:p>
            <a:fld id="{15DF47DF-F2F7-574C-9B75-58C88A041A29}" type="slidenum">
              <a:rPr lang="en-TH" smtClean="0"/>
              <a:t>‹#›</a:t>
            </a:fld>
            <a:endParaRPr lang="en-TH"/>
          </a:p>
        </p:txBody>
      </p:sp>
    </p:spTree>
    <p:extLst>
      <p:ext uri="{BB962C8B-B14F-4D97-AF65-F5344CB8AC3E}">
        <p14:creationId xmlns:p14="http://schemas.microsoft.com/office/powerpoint/2010/main" val="3303175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720923-DC36-8555-3C46-215E251923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TH"/>
          </a:p>
        </p:txBody>
      </p:sp>
      <p:sp>
        <p:nvSpPr>
          <p:cNvPr id="3" name="Text Placeholder 2">
            <a:extLst>
              <a:ext uri="{FF2B5EF4-FFF2-40B4-BE49-F238E27FC236}">
                <a16:creationId xmlns:a16="http://schemas.microsoft.com/office/drawing/2014/main" id="{ACED8AD9-85FC-852A-E73F-222BCEEEACF5}"/>
              </a:ext>
            </a:extLst>
          </p:cNvPr>
          <p:cNvSpPr>
            <a:spLocks noGrp="1"/>
          </p:cNvSpPr>
          <p:nvPr>
            <p:ph type="body" idx="1"/>
          </p:nvPr>
        </p:nvSpPr>
        <p:spPr>
          <a:xfrm>
            <a:off x="1679944" y="1825625"/>
            <a:ext cx="9673856"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TH" dirty="0"/>
          </a:p>
        </p:txBody>
      </p:sp>
      <p:sp>
        <p:nvSpPr>
          <p:cNvPr id="4" name="Date Placeholder 3">
            <a:extLst>
              <a:ext uri="{FF2B5EF4-FFF2-40B4-BE49-F238E27FC236}">
                <a16:creationId xmlns:a16="http://schemas.microsoft.com/office/drawing/2014/main" id="{20522D1B-4351-448C-C6CE-879796DBD6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C08AA6-0FA5-1E47-A822-B48AB6A875A7}" type="datetimeFigureOut">
              <a:rPr lang="en-TH" smtClean="0"/>
              <a:t>06/24/2023</a:t>
            </a:fld>
            <a:endParaRPr lang="en-TH"/>
          </a:p>
        </p:txBody>
      </p:sp>
      <p:sp>
        <p:nvSpPr>
          <p:cNvPr id="5" name="Footer Placeholder 4">
            <a:extLst>
              <a:ext uri="{FF2B5EF4-FFF2-40B4-BE49-F238E27FC236}">
                <a16:creationId xmlns:a16="http://schemas.microsoft.com/office/drawing/2014/main" id="{37D0F0C2-03DE-C70E-7F98-9EB18AAC57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TH"/>
          </a:p>
        </p:txBody>
      </p:sp>
      <p:sp>
        <p:nvSpPr>
          <p:cNvPr id="6" name="Slide Number Placeholder 5">
            <a:extLst>
              <a:ext uri="{FF2B5EF4-FFF2-40B4-BE49-F238E27FC236}">
                <a16:creationId xmlns:a16="http://schemas.microsoft.com/office/drawing/2014/main" id="{B0977842-C0C6-D340-FD18-60E6EB905D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DF47DF-F2F7-574C-9B75-58C88A041A29}" type="slidenum">
              <a:rPr lang="en-TH" smtClean="0"/>
              <a:t>‹#›</a:t>
            </a:fld>
            <a:endParaRPr lang="en-TH"/>
          </a:p>
        </p:txBody>
      </p:sp>
    </p:spTree>
    <p:extLst>
      <p:ext uri="{BB962C8B-B14F-4D97-AF65-F5344CB8AC3E}">
        <p14:creationId xmlns:p14="http://schemas.microsoft.com/office/powerpoint/2010/main" val="1470990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rgbClr val="103EA7"/>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T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90D62AF-8345-3DC2-7A36-F8A0B505F679}"/>
              </a:ext>
            </a:extLst>
          </p:cNvPr>
          <p:cNvPicPr>
            <a:picLocks noChangeAspect="1"/>
          </p:cNvPicPr>
          <p:nvPr/>
        </p:nvPicPr>
        <p:blipFill>
          <a:blip r:embed="rId2"/>
          <a:srcRect/>
          <a:stretch>
            <a:fillRect/>
          </a:stretch>
        </p:blipFill>
        <p:spPr>
          <a:xfrm>
            <a:off x="7254489" y="-124870"/>
            <a:ext cx="1749196" cy="1749196"/>
          </a:xfrm>
          <a:prstGeom prst="rect">
            <a:avLst/>
          </a:prstGeom>
        </p:spPr>
      </p:pic>
      <p:pic>
        <p:nvPicPr>
          <p:cNvPr id="7" name="Picture 6">
            <a:extLst>
              <a:ext uri="{FF2B5EF4-FFF2-40B4-BE49-F238E27FC236}">
                <a16:creationId xmlns:a16="http://schemas.microsoft.com/office/drawing/2014/main" id="{F10B634C-F911-58DD-D3D4-EAACDD24ADE0}"/>
              </a:ext>
            </a:extLst>
          </p:cNvPr>
          <p:cNvPicPr>
            <a:picLocks noChangeAspect="1"/>
          </p:cNvPicPr>
          <p:nvPr/>
        </p:nvPicPr>
        <p:blipFill>
          <a:blip r:embed="rId3"/>
          <a:srcRect/>
          <a:stretch>
            <a:fillRect/>
          </a:stretch>
        </p:blipFill>
        <p:spPr>
          <a:xfrm>
            <a:off x="5375330" y="24186"/>
            <a:ext cx="1749196" cy="1749196"/>
          </a:xfrm>
          <a:prstGeom prst="rect">
            <a:avLst/>
          </a:prstGeom>
        </p:spPr>
      </p:pic>
      <p:pic>
        <p:nvPicPr>
          <p:cNvPr id="8" name="Picture 7">
            <a:extLst>
              <a:ext uri="{FF2B5EF4-FFF2-40B4-BE49-F238E27FC236}">
                <a16:creationId xmlns:a16="http://schemas.microsoft.com/office/drawing/2014/main" id="{302D4A25-7AEF-B263-314A-7A0DFB2DB313}"/>
              </a:ext>
            </a:extLst>
          </p:cNvPr>
          <p:cNvPicPr>
            <a:picLocks noChangeAspect="1"/>
          </p:cNvPicPr>
          <p:nvPr/>
        </p:nvPicPr>
        <p:blipFill>
          <a:blip r:embed="rId4"/>
          <a:srcRect/>
          <a:stretch>
            <a:fillRect/>
          </a:stretch>
        </p:blipFill>
        <p:spPr>
          <a:xfrm>
            <a:off x="3854200" y="102086"/>
            <a:ext cx="1295284" cy="1295284"/>
          </a:xfrm>
          <a:prstGeom prst="rect">
            <a:avLst/>
          </a:prstGeom>
        </p:spPr>
      </p:pic>
      <p:sp>
        <p:nvSpPr>
          <p:cNvPr id="9" name="TextBox 8">
            <a:extLst>
              <a:ext uri="{FF2B5EF4-FFF2-40B4-BE49-F238E27FC236}">
                <a16:creationId xmlns:a16="http://schemas.microsoft.com/office/drawing/2014/main" id="{2A6D27B6-0152-4307-2D9E-0F2539E775BB}"/>
              </a:ext>
            </a:extLst>
          </p:cNvPr>
          <p:cNvSpPr txBox="1"/>
          <p:nvPr/>
        </p:nvSpPr>
        <p:spPr>
          <a:xfrm>
            <a:off x="-220080" y="5454416"/>
            <a:ext cx="12269867" cy="299056"/>
          </a:xfrm>
          <a:prstGeom prst="rect">
            <a:avLst/>
          </a:prstGeom>
        </p:spPr>
        <p:txBody>
          <a:bodyPr lIns="0" tIns="0" rIns="0" bIns="0" rtlCol="0" anchor="t">
            <a:spAutoFit/>
          </a:bodyPr>
          <a:lstStyle/>
          <a:p>
            <a:pPr algn="ctr">
              <a:lnSpc>
                <a:spcPts val="2300"/>
              </a:lnSpc>
              <a:spcBef>
                <a:spcPct val="0"/>
              </a:spcBef>
            </a:pPr>
            <a:r>
              <a:rPr lang="en-US" sz="2300" dirty="0">
                <a:latin typeface="Arial Bold"/>
              </a:rPr>
              <a:t>The 20th International Joint Conference on Computer Science and Software Engineering</a:t>
            </a:r>
          </a:p>
        </p:txBody>
      </p:sp>
      <p:sp>
        <p:nvSpPr>
          <p:cNvPr id="10" name="TextBox 9">
            <a:extLst>
              <a:ext uri="{FF2B5EF4-FFF2-40B4-BE49-F238E27FC236}">
                <a16:creationId xmlns:a16="http://schemas.microsoft.com/office/drawing/2014/main" id="{A17F4761-89EA-1E24-70EC-9FAEDA2BEDD1}"/>
              </a:ext>
            </a:extLst>
          </p:cNvPr>
          <p:cNvSpPr txBox="1"/>
          <p:nvPr/>
        </p:nvSpPr>
        <p:spPr>
          <a:xfrm>
            <a:off x="1" y="1646005"/>
            <a:ext cx="12191999" cy="1386085"/>
          </a:xfrm>
          <a:prstGeom prst="rect">
            <a:avLst/>
          </a:prstGeom>
        </p:spPr>
        <p:txBody>
          <a:bodyPr wrap="square" lIns="0" tIns="0" rIns="0" bIns="0" rtlCol="0" anchor="t">
            <a:spAutoFit/>
          </a:bodyPr>
          <a:lstStyle/>
          <a:p>
            <a:pPr algn="ctr">
              <a:lnSpc>
                <a:spcPct val="150000"/>
              </a:lnSpc>
            </a:pPr>
            <a:r>
              <a:rPr lang="en-US" sz="3200" dirty="0">
                <a:solidFill>
                  <a:srgbClr val="2B4A9D"/>
                </a:solidFill>
                <a:latin typeface="Arial Bold"/>
              </a:rPr>
              <a:t>Predicting GameFi’s Daily Market Direction </a:t>
            </a:r>
          </a:p>
          <a:p>
            <a:pPr algn="ctr">
              <a:lnSpc>
                <a:spcPct val="150000"/>
              </a:lnSpc>
            </a:pPr>
            <a:r>
              <a:rPr lang="en-US" sz="3200" dirty="0">
                <a:solidFill>
                  <a:srgbClr val="2B4A9D"/>
                </a:solidFill>
                <a:latin typeface="Arial Bold"/>
              </a:rPr>
              <a:t>Using Support Vector Machine</a:t>
            </a:r>
          </a:p>
        </p:txBody>
      </p:sp>
      <p:sp>
        <p:nvSpPr>
          <p:cNvPr id="11" name="TextBox 10">
            <a:extLst>
              <a:ext uri="{FF2B5EF4-FFF2-40B4-BE49-F238E27FC236}">
                <a16:creationId xmlns:a16="http://schemas.microsoft.com/office/drawing/2014/main" id="{69F43A58-E8D6-D49B-FDDB-E6049DB745FD}"/>
              </a:ext>
            </a:extLst>
          </p:cNvPr>
          <p:cNvSpPr txBox="1"/>
          <p:nvPr/>
        </p:nvSpPr>
        <p:spPr>
          <a:xfrm>
            <a:off x="-2" y="3311478"/>
            <a:ext cx="12191999" cy="770788"/>
          </a:xfrm>
          <a:prstGeom prst="rect">
            <a:avLst/>
          </a:prstGeom>
        </p:spPr>
        <p:txBody>
          <a:bodyPr wrap="square" lIns="0" tIns="0" rIns="0" bIns="0" rtlCol="0" anchor="t">
            <a:spAutoFit/>
          </a:bodyPr>
          <a:lstStyle/>
          <a:p>
            <a:pPr algn="ctr">
              <a:lnSpc>
                <a:spcPts val="6826"/>
              </a:lnSpc>
            </a:pPr>
            <a:r>
              <a:rPr lang="en-US" sz="4000" dirty="0">
                <a:solidFill>
                  <a:srgbClr val="DB5300"/>
                </a:solidFill>
                <a:latin typeface="Arial Bold"/>
              </a:rPr>
              <a:t>PRATHAN PHUMPHUANG</a:t>
            </a:r>
          </a:p>
        </p:txBody>
      </p:sp>
      <p:sp>
        <p:nvSpPr>
          <p:cNvPr id="12" name="TextBox 11">
            <a:extLst>
              <a:ext uri="{FF2B5EF4-FFF2-40B4-BE49-F238E27FC236}">
                <a16:creationId xmlns:a16="http://schemas.microsoft.com/office/drawing/2014/main" id="{8D3644EF-9C72-6F0F-1487-5457E76EF35E}"/>
              </a:ext>
            </a:extLst>
          </p:cNvPr>
          <p:cNvSpPr txBox="1"/>
          <p:nvPr/>
        </p:nvSpPr>
        <p:spPr>
          <a:xfrm>
            <a:off x="1616876" y="5753472"/>
            <a:ext cx="8958248" cy="707886"/>
          </a:xfrm>
          <a:prstGeom prst="rect">
            <a:avLst/>
          </a:prstGeom>
        </p:spPr>
        <p:txBody>
          <a:bodyPr lIns="0" tIns="0" rIns="0" bIns="0" rtlCol="0" anchor="t">
            <a:spAutoFit/>
          </a:bodyPr>
          <a:lstStyle/>
          <a:p>
            <a:pPr algn="ctr">
              <a:spcBef>
                <a:spcPct val="0"/>
              </a:spcBef>
            </a:pPr>
            <a:r>
              <a:rPr lang="en-US" sz="2300" dirty="0">
                <a:latin typeface="Arial Bold"/>
              </a:rPr>
              <a:t>28</a:t>
            </a:r>
            <a:r>
              <a:rPr lang="en-US" sz="2300" baseline="30000" dirty="0">
                <a:latin typeface="Arial Bold"/>
              </a:rPr>
              <a:t>th</a:t>
            </a:r>
            <a:r>
              <a:rPr lang="en-US" sz="2300" dirty="0">
                <a:latin typeface="Arial Bold"/>
              </a:rPr>
              <a:t> June-1</a:t>
            </a:r>
            <a:r>
              <a:rPr lang="en-US" sz="2300" baseline="30000" dirty="0">
                <a:latin typeface="Arial Bold"/>
              </a:rPr>
              <a:t>st</a:t>
            </a:r>
            <a:r>
              <a:rPr lang="en-US" sz="2300" dirty="0">
                <a:latin typeface="Arial Bold"/>
              </a:rPr>
              <a:t> July 2023</a:t>
            </a:r>
          </a:p>
          <a:p>
            <a:pPr algn="ctr"/>
            <a:r>
              <a:rPr lang="en-US" sz="2300" dirty="0" err="1">
                <a:latin typeface="Arial Bold"/>
              </a:rPr>
              <a:t>Naresuan</a:t>
            </a:r>
            <a:r>
              <a:rPr lang="en-US" sz="2300" dirty="0">
                <a:latin typeface="Arial Bold"/>
              </a:rPr>
              <a:t> University </a:t>
            </a:r>
            <a:r>
              <a:rPr lang="en-US" sz="2300" dirty="0" err="1">
                <a:latin typeface="Arial Bold"/>
              </a:rPr>
              <a:t>Phitsanulok</a:t>
            </a:r>
            <a:r>
              <a:rPr lang="en-US" sz="2300" dirty="0">
                <a:latin typeface="Arial Bold"/>
              </a:rPr>
              <a:t>, THAILAND</a:t>
            </a:r>
          </a:p>
        </p:txBody>
      </p:sp>
      <p:sp>
        <p:nvSpPr>
          <p:cNvPr id="13" name="TextBox 12">
            <a:extLst>
              <a:ext uri="{FF2B5EF4-FFF2-40B4-BE49-F238E27FC236}">
                <a16:creationId xmlns:a16="http://schemas.microsoft.com/office/drawing/2014/main" id="{18A95017-1152-D2F0-D115-59C6659A5572}"/>
              </a:ext>
            </a:extLst>
          </p:cNvPr>
          <p:cNvSpPr txBox="1"/>
          <p:nvPr/>
        </p:nvSpPr>
        <p:spPr>
          <a:xfrm>
            <a:off x="2908618" y="4103999"/>
            <a:ext cx="6374758" cy="1107996"/>
          </a:xfrm>
          <a:prstGeom prst="rect">
            <a:avLst/>
          </a:prstGeom>
        </p:spPr>
        <p:txBody>
          <a:bodyPr wrap="square" lIns="0" tIns="0" rIns="0" bIns="0" rtlCol="0" anchor="t">
            <a:spAutoFit/>
          </a:bodyPr>
          <a:lstStyle/>
          <a:p>
            <a:pPr algn="ctr">
              <a:spcBef>
                <a:spcPct val="0"/>
              </a:spcBef>
            </a:pPr>
            <a:r>
              <a:rPr lang="en-US" sz="2400" i="1" dirty="0">
                <a:solidFill>
                  <a:srgbClr val="000000"/>
                </a:solidFill>
                <a:latin typeface="Arial Italics"/>
              </a:rPr>
              <a:t>Faculty of Science and Technology. </a:t>
            </a:r>
          </a:p>
          <a:p>
            <a:pPr algn="ctr">
              <a:spcBef>
                <a:spcPct val="0"/>
              </a:spcBef>
            </a:pPr>
            <a:r>
              <a:rPr lang="en-US" sz="2400" i="1" dirty="0">
                <a:solidFill>
                  <a:srgbClr val="000000"/>
                </a:solidFill>
                <a:latin typeface="Arial Italics"/>
              </a:rPr>
              <a:t>Department of Computer Science.</a:t>
            </a:r>
          </a:p>
          <a:p>
            <a:pPr algn="ctr">
              <a:spcBef>
                <a:spcPct val="0"/>
              </a:spcBef>
            </a:pPr>
            <a:r>
              <a:rPr lang="en-US" sz="2400" i="1" dirty="0">
                <a:solidFill>
                  <a:srgbClr val="000000"/>
                </a:solidFill>
                <a:latin typeface="Arial Italics"/>
              </a:rPr>
              <a:t>Thammasat University</a:t>
            </a:r>
          </a:p>
        </p:txBody>
      </p:sp>
    </p:spTree>
    <p:extLst>
      <p:ext uri="{BB962C8B-B14F-4D97-AF65-F5344CB8AC3E}">
        <p14:creationId xmlns:p14="http://schemas.microsoft.com/office/powerpoint/2010/main" val="894987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pPr algn="r"/>
            <a:r>
              <a:rPr lang="en-US" dirty="0"/>
              <a:t>Chain name conversion</a:t>
            </a:r>
            <a:endParaRPr lang="en-TH" dirty="0"/>
          </a:p>
        </p:txBody>
      </p:sp>
      <p:graphicFrame>
        <p:nvGraphicFramePr>
          <p:cNvPr id="4" name="Content Placeholder 3">
            <a:extLst>
              <a:ext uri="{FF2B5EF4-FFF2-40B4-BE49-F238E27FC236}">
                <a16:creationId xmlns:a16="http://schemas.microsoft.com/office/drawing/2014/main" id="{CA21926A-4A24-7127-7C9C-983E248D9117}"/>
              </a:ext>
            </a:extLst>
          </p:cNvPr>
          <p:cNvGraphicFramePr>
            <a:graphicFrameLocks noGrp="1"/>
          </p:cNvGraphicFramePr>
          <p:nvPr>
            <p:ph idx="1"/>
            <p:extLst>
              <p:ext uri="{D42A27DB-BD31-4B8C-83A1-F6EECF244321}">
                <p14:modId xmlns:p14="http://schemas.microsoft.com/office/powerpoint/2010/main" val="4005541000"/>
              </p:ext>
            </p:extLst>
          </p:nvPr>
        </p:nvGraphicFramePr>
        <p:xfrm>
          <a:off x="4311361" y="1690688"/>
          <a:ext cx="4564477" cy="4351337"/>
        </p:xfrm>
        <a:graphic>
          <a:graphicData uri="http://schemas.openxmlformats.org/drawingml/2006/table">
            <a:tbl>
              <a:tblPr firstRow="1" firstCol="1" bandRow="1"/>
              <a:tblGrid>
                <a:gridCol w="676241">
                  <a:extLst>
                    <a:ext uri="{9D8B030D-6E8A-4147-A177-3AD203B41FA5}">
                      <a16:colId xmlns:a16="http://schemas.microsoft.com/office/drawing/2014/main" val="3057679406"/>
                    </a:ext>
                  </a:extLst>
                </a:gridCol>
                <a:gridCol w="877831">
                  <a:extLst>
                    <a:ext uri="{9D8B030D-6E8A-4147-A177-3AD203B41FA5}">
                      <a16:colId xmlns:a16="http://schemas.microsoft.com/office/drawing/2014/main" val="63995958"/>
                    </a:ext>
                  </a:extLst>
                </a:gridCol>
                <a:gridCol w="582166">
                  <a:extLst>
                    <a:ext uri="{9D8B030D-6E8A-4147-A177-3AD203B41FA5}">
                      <a16:colId xmlns:a16="http://schemas.microsoft.com/office/drawing/2014/main" val="2182811160"/>
                    </a:ext>
                  </a:extLst>
                </a:gridCol>
                <a:gridCol w="1031772">
                  <a:extLst>
                    <a:ext uri="{9D8B030D-6E8A-4147-A177-3AD203B41FA5}">
                      <a16:colId xmlns:a16="http://schemas.microsoft.com/office/drawing/2014/main" val="2586904367"/>
                    </a:ext>
                  </a:extLst>
                </a:gridCol>
                <a:gridCol w="1396467">
                  <a:extLst>
                    <a:ext uri="{9D8B030D-6E8A-4147-A177-3AD203B41FA5}">
                      <a16:colId xmlns:a16="http://schemas.microsoft.com/office/drawing/2014/main" val="1895183687"/>
                    </a:ext>
                  </a:extLst>
                </a:gridCol>
              </a:tblGrid>
              <a:tr h="192375">
                <a:tc gridSpan="5">
                  <a:txBody>
                    <a:bodyPr/>
                    <a:lstStyle/>
                    <a:p>
                      <a:pPr algn="ctr"/>
                      <a:r>
                        <a:rPr lang="en-US" sz="1000" b="1" dirty="0">
                          <a:solidFill>
                            <a:schemeClr val="bg1"/>
                          </a:solidFill>
                          <a:effectLst/>
                          <a:latin typeface="Calibri" panose="020F0502020204030204" pitchFamily="34" charset="0"/>
                          <a:ea typeface="Times New Roman" panose="02020603050405020304" pitchFamily="18" charset="0"/>
                        </a:rPr>
                        <a:t>SVM (Before conversion)</a:t>
                      </a:r>
                      <a:endParaRPr lang="en-US" sz="1200" b="1" dirty="0">
                        <a:solidFill>
                          <a:schemeClr val="bg1"/>
                        </a:solidFill>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03EA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47988955"/>
                  </a:ext>
                </a:extLst>
              </a:tr>
              <a:tr h="192375">
                <a:tc gridSpan="2">
                  <a:txBody>
                    <a:bodyPr/>
                    <a:lstStyle/>
                    <a:p>
                      <a:r>
                        <a:rPr lang="en-US" sz="1000" dirty="0">
                          <a:solidFill>
                            <a:srgbClr val="000000"/>
                          </a:solidFill>
                          <a:effectLst/>
                          <a:latin typeface="Calibri" panose="020F0502020204030204" pitchFamily="34" charset="0"/>
                          <a:ea typeface="Times New Roman" panose="02020603050405020304" pitchFamily="18" charset="0"/>
                        </a:rPr>
                        <a:t>All features</a:t>
                      </a:r>
                      <a:endParaRPr lang="en-US" sz="1200" dirty="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r>
                        <a:rPr lang="en-US" sz="1000" dirty="0">
                          <a:solidFill>
                            <a:srgbClr val="000000"/>
                          </a:solidFill>
                          <a:effectLst/>
                          <a:latin typeface="Calibri" panose="020F0502020204030204" pitchFamily="34" charset="0"/>
                          <a:ea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00">
                          <a:solidFill>
                            <a:srgbClr val="000000"/>
                          </a:solidFill>
                          <a:effectLst/>
                          <a:latin typeface="Calibri" panose="020F0502020204030204" pitchFamily="34" charset="0"/>
                          <a:ea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4978561"/>
                  </a:ext>
                </a:extLst>
              </a:tr>
              <a:tr h="192375">
                <a:tc>
                  <a:txBody>
                    <a:bodyPr/>
                    <a:lstStyle/>
                    <a:p>
                      <a:r>
                        <a:rPr lang="en-US" sz="1000">
                          <a:solidFill>
                            <a:srgbClr val="000000"/>
                          </a:solidFill>
                          <a:effectLst/>
                          <a:latin typeface="Calibri" panose="020F0502020204030204" pitchFamily="34" charset="0"/>
                          <a:ea typeface="Times New Roman" panose="02020603050405020304" pitchFamily="18" charset="0"/>
                        </a:rPr>
                        <a:t>Class</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r>
                        <a:rPr lang="en-US" sz="1000">
                          <a:solidFill>
                            <a:srgbClr val="000000"/>
                          </a:solidFill>
                          <a:effectLst/>
                          <a:latin typeface="Calibri" panose="020F0502020204030204" pitchFamily="34" charset="0"/>
                          <a:ea typeface="Times New Roman" panose="02020603050405020304" pitchFamily="18" charset="0"/>
                        </a:rPr>
                        <a:t>Precision</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r>
                        <a:rPr lang="en-US" sz="1000">
                          <a:solidFill>
                            <a:srgbClr val="000000"/>
                          </a:solidFill>
                          <a:effectLst/>
                          <a:latin typeface="Calibri" panose="020F0502020204030204" pitchFamily="34" charset="0"/>
                          <a:ea typeface="Times New Roman" panose="02020603050405020304" pitchFamily="18" charset="0"/>
                        </a:rPr>
                        <a:t>Recall</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r>
                        <a:rPr lang="en-US" sz="1000">
                          <a:solidFill>
                            <a:srgbClr val="000000"/>
                          </a:solidFill>
                          <a:effectLst/>
                          <a:latin typeface="Calibri" panose="020F0502020204030204" pitchFamily="34" charset="0"/>
                          <a:ea typeface="Times New Roman" panose="02020603050405020304" pitchFamily="18" charset="0"/>
                        </a:rPr>
                        <a:t>F-Measure</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4232345975"/>
                  </a:ext>
                </a:extLst>
              </a:tr>
              <a:tr h="192375">
                <a:tc>
                  <a:txBody>
                    <a:bodyPr/>
                    <a:lstStyle/>
                    <a:p>
                      <a:r>
                        <a:rPr lang="en-US" sz="1000">
                          <a:solidFill>
                            <a:srgbClr val="000000"/>
                          </a:solidFill>
                          <a:effectLst/>
                          <a:latin typeface="Calibri" panose="020F0502020204030204" pitchFamily="34" charset="0"/>
                          <a:ea typeface="Times New Roman" panose="02020603050405020304" pitchFamily="18" charset="0"/>
                        </a:rPr>
                        <a:t>UP</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0.807</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0.214</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0.338</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endParaRPr lang="en-US" sz="1200">
                        <a:effectLst/>
                        <a:latin typeface="Times New Roman" panose="02020603050405020304" pitchFamily="18"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85093662"/>
                  </a:ext>
                </a:extLst>
              </a:tr>
              <a:tr h="183214">
                <a:tc>
                  <a:txBody>
                    <a:bodyPr/>
                    <a:lstStyle/>
                    <a:p>
                      <a:r>
                        <a:rPr lang="en-US" sz="1000">
                          <a:solidFill>
                            <a:srgbClr val="000000"/>
                          </a:solidFill>
                          <a:effectLst/>
                          <a:latin typeface="Calibri" panose="020F0502020204030204" pitchFamily="34" charset="0"/>
                          <a:ea typeface="Times New Roman" panose="02020603050405020304" pitchFamily="18" charset="0"/>
                        </a:rPr>
                        <a:t>DOWN</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a:noFill/>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0.620</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a:noFill/>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0.962</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a:noFill/>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0.754</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a:noFill/>
                    </a:lnB>
                  </a:tcPr>
                </a:tc>
                <a:tc>
                  <a:txBody>
                    <a:bodyPr/>
                    <a:lstStyle/>
                    <a:p>
                      <a:endParaRPr lang="en-US" sz="1200">
                        <a:effectLst/>
                        <a:latin typeface="Times New Roman" panose="02020603050405020304" pitchFamily="18" charset="0"/>
                      </a:endParaRPr>
                    </a:p>
                  </a:txBody>
                  <a:tcPr marL="65957" marR="65957" marT="0" marB="0" anchor="b">
                    <a:lnL>
                      <a:noFill/>
                    </a:lnL>
                    <a:lnR>
                      <a:noFill/>
                    </a:lnR>
                    <a:lnT>
                      <a:noFill/>
                    </a:lnT>
                    <a:lnB>
                      <a:noFill/>
                    </a:lnB>
                  </a:tcPr>
                </a:tc>
                <a:extLst>
                  <a:ext uri="{0D108BD9-81ED-4DB2-BD59-A6C34878D82A}">
                    <a16:rowId xmlns:a16="http://schemas.microsoft.com/office/drawing/2014/main" val="1009723068"/>
                  </a:ext>
                </a:extLst>
              </a:tr>
              <a:tr h="192375">
                <a:tc>
                  <a:txBody>
                    <a:bodyPr/>
                    <a:lstStyle/>
                    <a:p>
                      <a:r>
                        <a:rPr lang="en-US" sz="1000">
                          <a:solidFill>
                            <a:srgbClr val="000000"/>
                          </a:solidFill>
                          <a:effectLst/>
                          <a:latin typeface="Calibri" panose="020F0502020204030204" pitchFamily="34" charset="0"/>
                          <a:ea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0.700</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r"/>
                      <a:r>
                        <a:rPr lang="en-US" sz="1000">
                          <a:solidFill>
                            <a:srgbClr val="FF0000"/>
                          </a:solidFill>
                          <a:effectLst/>
                          <a:latin typeface="Calibri" panose="020F0502020204030204" pitchFamily="34" charset="0"/>
                          <a:ea typeface="Times New Roman" panose="02020603050405020304" pitchFamily="18" charset="0"/>
                        </a:rPr>
                        <a:t>0.641</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0.576</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Weighted Avg.</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w="285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371827402"/>
                  </a:ext>
                </a:extLst>
              </a:tr>
              <a:tr h="183214">
                <a:tc gridSpan="3">
                  <a:txBody>
                    <a:bodyPr/>
                    <a:lstStyle/>
                    <a:p>
                      <a:r>
                        <a:rPr lang="en-US" sz="1000">
                          <a:solidFill>
                            <a:srgbClr val="000000"/>
                          </a:solidFill>
                          <a:effectLst/>
                          <a:latin typeface="Calibri" panose="020F0502020204030204" pitchFamily="34" charset="0"/>
                          <a:ea typeface="Times New Roman" panose="02020603050405020304" pitchFamily="18" charset="0"/>
                        </a:rPr>
                        <a:t>Remove feature rank 10th</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r>
                        <a:rPr lang="en-US" sz="1000">
                          <a:solidFill>
                            <a:srgbClr val="000000"/>
                          </a:solidFill>
                          <a:effectLst/>
                          <a:latin typeface="Calibri" panose="020F0502020204030204" pitchFamily="34" charset="0"/>
                          <a:ea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7827010"/>
                  </a:ext>
                </a:extLst>
              </a:tr>
              <a:tr h="192375">
                <a:tc>
                  <a:txBody>
                    <a:bodyPr/>
                    <a:lstStyle/>
                    <a:p>
                      <a:r>
                        <a:rPr lang="en-US" sz="1000">
                          <a:solidFill>
                            <a:srgbClr val="000000"/>
                          </a:solidFill>
                          <a:effectLst/>
                          <a:latin typeface="Calibri" panose="020F0502020204030204" pitchFamily="34" charset="0"/>
                          <a:ea typeface="Times New Roman" panose="02020603050405020304" pitchFamily="18" charset="0"/>
                        </a:rPr>
                        <a:t>Class</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r>
                        <a:rPr lang="en-US" sz="1000">
                          <a:solidFill>
                            <a:srgbClr val="000000"/>
                          </a:solidFill>
                          <a:effectLst/>
                          <a:latin typeface="Calibri" panose="020F0502020204030204" pitchFamily="34" charset="0"/>
                          <a:ea typeface="Times New Roman" panose="02020603050405020304" pitchFamily="18" charset="0"/>
                        </a:rPr>
                        <a:t>Precision</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r>
                        <a:rPr lang="en-US" sz="1000">
                          <a:solidFill>
                            <a:srgbClr val="000000"/>
                          </a:solidFill>
                          <a:effectLst/>
                          <a:latin typeface="Calibri" panose="020F0502020204030204" pitchFamily="34" charset="0"/>
                          <a:ea typeface="Times New Roman" panose="02020603050405020304" pitchFamily="18" charset="0"/>
                        </a:rPr>
                        <a:t>Recall</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r>
                        <a:rPr lang="en-US" sz="1000">
                          <a:solidFill>
                            <a:srgbClr val="000000"/>
                          </a:solidFill>
                          <a:effectLst/>
                          <a:latin typeface="Calibri" panose="020F0502020204030204" pitchFamily="34" charset="0"/>
                          <a:ea typeface="Times New Roman" panose="02020603050405020304" pitchFamily="18" charset="0"/>
                        </a:rPr>
                        <a:t>F-Measure</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410626807"/>
                  </a:ext>
                </a:extLst>
              </a:tr>
              <a:tr h="192375">
                <a:tc>
                  <a:txBody>
                    <a:bodyPr/>
                    <a:lstStyle/>
                    <a:p>
                      <a:r>
                        <a:rPr lang="en-US" sz="1000">
                          <a:solidFill>
                            <a:srgbClr val="000000"/>
                          </a:solidFill>
                          <a:effectLst/>
                          <a:latin typeface="Calibri" panose="020F0502020204030204" pitchFamily="34" charset="0"/>
                          <a:ea typeface="Times New Roman" panose="02020603050405020304" pitchFamily="18" charset="0"/>
                        </a:rPr>
                        <a:t>UP</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0.756</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0.159</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0.262</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endParaRPr lang="en-US" sz="1200">
                        <a:effectLst/>
                        <a:latin typeface="Times New Roman" panose="02020603050405020304" pitchFamily="18"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86776764"/>
                  </a:ext>
                </a:extLst>
              </a:tr>
              <a:tr h="183214">
                <a:tc>
                  <a:txBody>
                    <a:bodyPr/>
                    <a:lstStyle/>
                    <a:p>
                      <a:r>
                        <a:rPr lang="en-US" sz="1000">
                          <a:solidFill>
                            <a:srgbClr val="000000"/>
                          </a:solidFill>
                          <a:effectLst/>
                          <a:latin typeface="Calibri" panose="020F0502020204030204" pitchFamily="34" charset="0"/>
                          <a:ea typeface="Times New Roman" panose="02020603050405020304" pitchFamily="18" charset="0"/>
                        </a:rPr>
                        <a:t>DOWN</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a:noFill/>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0.604</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a:noFill/>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0.962</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a:noFill/>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0.742</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a:noFill/>
                    </a:lnB>
                  </a:tcPr>
                </a:tc>
                <a:tc>
                  <a:txBody>
                    <a:bodyPr/>
                    <a:lstStyle/>
                    <a:p>
                      <a:endParaRPr lang="en-US" sz="1200">
                        <a:effectLst/>
                        <a:latin typeface="Times New Roman" panose="02020603050405020304" pitchFamily="18" charset="0"/>
                      </a:endParaRPr>
                    </a:p>
                  </a:txBody>
                  <a:tcPr marL="65957" marR="65957" marT="0" marB="0" anchor="b">
                    <a:lnL>
                      <a:noFill/>
                    </a:lnL>
                    <a:lnR>
                      <a:noFill/>
                    </a:lnR>
                    <a:lnT>
                      <a:noFill/>
                    </a:lnT>
                    <a:lnB>
                      <a:noFill/>
                    </a:lnB>
                  </a:tcPr>
                </a:tc>
                <a:extLst>
                  <a:ext uri="{0D108BD9-81ED-4DB2-BD59-A6C34878D82A}">
                    <a16:rowId xmlns:a16="http://schemas.microsoft.com/office/drawing/2014/main" val="2270617304"/>
                  </a:ext>
                </a:extLst>
              </a:tr>
              <a:tr h="192375">
                <a:tc>
                  <a:txBody>
                    <a:bodyPr/>
                    <a:lstStyle/>
                    <a:p>
                      <a:r>
                        <a:rPr lang="en-US" sz="1000">
                          <a:solidFill>
                            <a:srgbClr val="000000"/>
                          </a:solidFill>
                          <a:effectLst/>
                          <a:latin typeface="Calibri" panose="020F0502020204030204" pitchFamily="34" charset="0"/>
                          <a:ea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0.669</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r"/>
                      <a:r>
                        <a:rPr lang="en-US" sz="1000">
                          <a:solidFill>
                            <a:srgbClr val="FF0000"/>
                          </a:solidFill>
                          <a:effectLst/>
                          <a:latin typeface="Calibri" panose="020F0502020204030204" pitchFamily="34" charset="0"/>
                          <a:ea typeface="Times New Roman" panose="02020603050405020304" pitchFamily="18" charset="0"/>
                        </a:rPr>
                        <a:t>0.618</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0.536</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Weighted Avg.</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w="285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573865830"/>
                  </a:ext>
                </a:extLst>
              </a:tr>
              <a:tr h="192375">
                <a:tc>
                  <a:txBody>
                    <a:bodyPr/>
                    <a:lstStyle/>
                    <a:p>
                      <a:endParaRPr lang="en-US" sz="1200" dirty="0">
                        <a:effectLst/>
                        <a:latin typeface="Times New Roman" panose="02020603050405020304" pitchFamily="18"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endParaRPr lang="en-US" sz="1200" dirty="0">
                        <a:effectLst/>
                        <a:latin typeface="Times New Roman" panose="02020603050405020304" pitchFamily="18"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endParaRPr lang="en-US" sz="1200" dirty="0">
                        <a:effectLst/>
                        <a:latin typeface="Times New Roman" panose="02020603050405020304" pitchFamily="18"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endParaRPr lang="en-US" sz="1200" dirty="0">
                        <a:effectLst/>
                        <a:latin typeface="Times New Roman" panose="02020603050405020304" pitchFamily="18"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endParaRPr lang="en-US" sz="1200" dirty="0">
                        <a:effectLst/>
                        <a:latin typeface="Times New Roman" panose="02020603050405020304" pitchFamily="18"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605260770"/>
                  </a:ext>
                </a:extLst>
              </a:tr>
              <a:tr h="183214">
                <a:tc gridSpan="5">
                  <a:txBody>
                    <a:bodyPr/>
                    <a:lstStyle/>
                    <a:p>
                      <a:pPr algn="ctr"/>
                      <a:r>
                        <a:rPr lang="en-US" sz="1000" b="1" dirty="0">
                          <a:solidFill>
                            <a:schemeClr val="bg1"/>
                          </a:solidFill>
                          <a:effectLst/>
                          <a:latin typeface="Calibri" panose="020F0502020204030204" pitchFamily="34" charset="0"/>
                          <a:ea typeface="Times New Roman" panose="02020603050405020304" pitchFamily="18" charset="0"/>
                        </a:rPr>
                        <a:t>SVM (After conversion)</a:t>
                      </a:r>
                      <a:endParaRPr lang="en-US" sz="1200" b="1" dirty="0">
                        <a:solidFill>
                          <a:schemeClr val="bg1"/>
                        </a:solidFill>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03EA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96954983"/>
                  </a:ext>
                </a:extLst>
              </a:tr>
              <a:tr h="183214">
                <a:tc gridSpan="2">
                  <a:txBody>
                    <a:bodyPr/>
                    <a:lstStyle/>
                    <a:p>
                      <a:r>
                        <a:rPr lang="en-US" sz="1000">
                          <a:solidFill>
                            <a:srgbClr val="000000"/>
                          </a:solidFill>
                          <a:effectLst/>
                          <a:latin typeface="Calibri" panose="020F0502020204030204" pitchFamily="34" charset="0"/>
                          <a:ea typeface="Times New Roman" panose="02020603050405020304" pitchFamily="18" charset="0"/>
                        </a:rPr>
                        <a:t>All features</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r>
                        <a:rPr lang="en-US" sz="1000">
                          <a:solidFill>
                            <a:srgbClr val="000000"/>
                          </a:solidFill>
                          <a:effectLst/>
                          <a:latin typeface="Calibri" panose="020F0502020204030204" pitchFamily="34" charset="0"/>
                          <a:ea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00">
                          <a:solidFill>
                            <a:srgbClr val="000000"/>
                          </a:solidFill>
                          <a:effectLst/>
                          <a:latin typeface="Calibri" panose="020F0502020204030204" pitchFamily="34" charset="0"/>
                          <a:ea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00">
                          <a:solidFill>
                            <a:srgbClr val="000000"/>
                          </a:solidFill>
                          <a:effectLst/>
                          <a:latin typeface="Calibri" panose="020F0502020204030204" pitchFamily="34" charset="0"/>
                          <a:ea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5039845"/>
                  </a:ext>
                </a:extLst>
              </a:tr>
              <a:tr h="192375">
                <a:tc>
                  <a:txBody>
                    <a:bodyPr/>
                    <a:lstStyle/>
                    <a:p>
                      <a:r>
                        <a:rPr lang="en-US" sz="1000">
                          <a:solidFill>
                            <a:srgbClr val="000000"/>
                          </a:solidFill>
                          <a:effectLst/>
                          <a:latin typeface="Calibri" panose="020F0502020204030204" pitchFamily="34" charset="0"/>
                          <a:ea typeface="Times New Roman" panose="02020603050405020304" pitchFamily="18" charset="0"/>
                        </a:rPr>
                        <a:t>Class</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r>
                        <a:rPr lang="en-US" sz="1000">
                          <a:solidFill>
                            <a:srgbClr val="000000"/>
                          </a:solidFill>
                          <a:effectLst/>
                          <a:latin typeface="Calibri" panose="020F0502020204030204" pitchFamily="34" charset="0"/>
                          <a:ea typeface="Times New Roman" panose="02020603050405020304" pitchFamily="18" charset="0"/>
                        </a:rPr>
                        <a:t>Precision</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r>
                        <a:rPr lang="en-US" sz="1000">
                          <a:solidFill>
                            <a:srgbClr val="000000"/>
                          </a:solidFill>
                          <a:effectLst/>
                          <a:latin typeface="Calibri" panose="020F0502020204030204" pitchFamily="34" charset="0"/>
                          <a:ea typeface="Times New Roman" panose="02020603050405020304" pitchFamily="18" charset="0"/>
                        </a:rPr>
                        <a:t>Recall</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r>
                        <a:rPr lang="en-US" sz="1000">
                          <a:solidFill>
                            <a:srgbClr val="000000"/>
                          </a:solidFill>
                          <a:effectLst/>
                          <a:latin typeface="Calibri" panose="020F0502020204030204" pitchFamily="34" charset="0"/>
                          <a:ea typeface="Times New Roman" panose="02020603050405020304" pitchFamily="18" charset="0"/>
                        </a:rPr>
                        <a:t>F-Measure</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r>
                        <a:rPr lang="en-US" sz="1000">
                          <a:solidFill>
                            <a:srgbClr val="000000"/>
                          </a:solidFill>
                          <a:effectLst/>
                          <a:latin typeface="Calibri" panose="020F0502020204030204" pitchFamily="34" charset="0"/>
                          <a:ea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568221454"/>
                  </a:ext>
                </a:extLst>
              </a:tr>
              <a:tr h="192375">
                <a:tc>
                  <a:txBody>
                    <a:bodyPr/>
                    <a:lstStyle/>
                    <a:p>
                      <a:r>
                        <a:rPr lang="en-US" sz="1000">
                          <a:solidFill>
                            <a:srgbClr val="000000"/>
                          </a:solidFill>
                          <a:effectLst/>
                          <a:latin typeface="Calibri" panose="020F0502020204030204" pitchFamily="34" charset="0"/>
                          <a:ea typeface="Times New Roman" panose="02020603050405020304" pitchFamily="18" charset="0"/>
                        </a:rPr>
                        <a:t>UP</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r"/>
                      <a:r>
                        <a:rPr lang="en-US" sz="1000">
                          <a:solidFill>
                            <a:srgbClr val="000000"/>
                          </a:solidFill>
                          <a:effectLst/>
                          <a:latin typeface="Calibri" panose="020F0502020204030204" pitchFamily="34" charset="0"/>
                          <a:ea typeface="Calibri" panose="020F0502020204030204" pitchFamily="34" charset="0"/>
                        </a:rPr>
                        <a:t>0.860</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r"/>
                      <a:r>
                        <a:rPr lang="en-US" sz="1000">
                          <a:solidFill>
                            <a:srgbClr val="000000"/>
                          </a:solidFill>
                          <a:effectLst/>
                          <a:latin typeface="Calibri" panose="020F0502020204030204" pitchFamily="34" charset="0"/>
                          <a:ea typeface="Calibri" panose="020F0502020204030204" pitchFamily="34" charset="0"/>
                        </a:rPr>
                        <a:t>0.750</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r"/>
                      <a:r>
                        <a:rPr lang="en-US" sz="1000">
                          <a:solidFill>
                            <a:srgbClr val="000000"/>
                          </a:solidFill>
                          <a:effectLst/>
                          <a:latin typeface="Calibri" panose="020F0502020204030204" pitchFamily="34" charset="0"/>
                          <a:ea typeface="Calibri" panose="020F0502020204030204" pitchFamily="34" charset="0"/>
                        </a:rPr>
                        <a:t>0.801</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endParaRPr lang="en-US" sz="1200">
                        <a:effectLst/>
                        <a:latin typeface="Times New Roman" panose="02020603050405020304" pitchFamily="18"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070700156"/>
                  </a:ext>
                </a:extLst>
              </a:tr>
              <a:tr h="183214">
                <a:tc>
                  <a:txBody>
                    <a:bodyPr/>
                    <a:lstStyle/>
                    <a:p>
                      <a:r>
                        <a:rPr lang="en-US" sz="1000">
                          <a:solidFill>
                            <a:srgbClr val="000000"/>
                          </a:solidFill>
                          <a:effectLst/>
                          <a:latin typeface="Calibri" panose="020F0502020204030204" pitchFamily="34" charset="0"/>
                          <a:ea typeface="Times New Roman" panose="02020603050405020304" pitchFamily="18" charset="0"/>
                        </a:rPr>
                        <a:t>DOWN</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a:noFill/>
                    </a:lnB>
                  </a:tcPr>
                </a:tc>
                <a:tc>
                  <a:txBody>
                    <a:bodyPr/>
                    <a:lstStyle/>
                    <a:p>
                      <a:pPr algn="r"/>
                      <a:r>
                        <a:rPr lang="en-US" sz="1000">
                          <a:solidFill>
                            <a:srgbClr val="000000"/>
                          </a:solidFill>
                          <a:effectLst/>
                          <a:latin typeface="Calibri" panose="020F0502020204030204" pitchFamily="34" charset="0"/>
                          <a:ea typeface="Calibri" panose="020F0502020204030204" pitchFamily="34" charset="0"/>
                        </a:rPr>
                        <a:t>0.829</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a:noFill/>
                    </a:lnB>
                  </a:tcPr>
                </a:tc>
                <a:tc>
                  <a:txBody>
                    <a:bodyPr/>
                    <a:lstStyle/>
                    <a:p>
                      <a:pPr algn="r"/>
                      <a:r>
                        <a:rPr lang="en-US" sz="1000">
                          <a:solidFill>
                            <a:srgbClr val="000000"/>
                          </a:solidFill>
                          <a:effectLst/>
                          <a:latin typeface="Calibri" panose="020F0502020204030204" pitchFamily="34" charset="0"/>
                          <a:ea typeface="Calibri" panose="020F0502020204030204" pitchFamily="34" charset="0"/>
                        </a:rPr>
                        <a:t>0.908</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a:noFill/>
                    </a:lnB>
                  </a:tcPr>
                </a:tc>
                <a:tc>
                  <a:txBody>
                    <a:bodyPr/>
                    <a:lstStyle/>
                    <a:p>
                      <a:pPr algn="r"/>
                      <a:r>
                        <a:rPr lang="en-US" sz="1000">
                          <a:solidFill>
                            <a:srgbClr val="000000"/>
                          </a:solidFill>
                          <a:effectLst/>
                          <a:latin typeface="Calibri" panose="020F0502020204030204" pitchFamily="34" charset="0"/>
                          <a:ea typeface="Calibri" panose="020F0502020204030204" pitchFamily="34" charset="0"/>
                        </a:rPr>
                        <a:t>0.867</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a:noFill/>
                    </a:lnB>
                  </a:tcPr>
                </a:tc>
                <a:tc>
                  <a:txBody>
                    <a:bodyPr/>
                    <a:lstStyle/>
                    <a:p>
                      <a:endParaRPr lang="en-US" sz="1200">
                        <a:effectLst/>
                        <a:latin typeface="Times New Roman" panose="02020603050405020304" pitchFamily="18" charset="0"/>
                      </a:endParaRPr>
                    </a:p>
                  </a:txBody>
                  <a:tcPr marL="65957" marR="65957" marT="0" marB="0" anchor="b">
                    <a:lnL>
                      <a:noFill/>
                    </a:lnL>
                    <a:lnR>
                      <a:noFill/>
                    </a:lnR>
                    <a:lnT>
                      <a:noFill/>
                    </a:lnT>
                    <a:lnB>
                      <a:noFill/>
                    </a:lnB>
                  </a:tcPr>
                </a:tc>
                <a:extLst>
                  <a:ext uri="{0D108BD9-81ED-4DB2-BD59-A6C34878D82A}">
                    <a16:rowId xmlns:a16="http://schemas.microsoft.com/office/drawing/2014/main" val="3981227594"/>
                  </a:ext>
                </a:extLst>
              </a:tr>
              <a:tr h="192375">
                <a:tc>
                  <a:txBody>
                    <a:bodyPr/>
                    <a:lstStyle/>
                    <a:p>
                      <a:r>
                        <a:rPr lang="en-US" sz="1000">
                          <a:solidFill>
                            <a:srgbClr val="000000"/>
                          </a:solidFill>
                          <a:effectLst/>
                          <a:latin typeface="Calibri" panose="020F0502020204030204" pitchFamily="34" charset="0"/>
                          <a:ea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r"/>
                      <a:r>
                        <a:rPr lang="en-US" sz="1000">
                          <a:solidFill>
                            <a:srgbClr val="000000"/>
                          </a:solidFill>
                          <a:effectLst/>
                          <a:latin typeface="Calibri" panose="020F0502020204030204" pitchFamily="34" charset="0"/>
                          <a:ea typeface="Calibri" panose="020F0502020204030204" pitchFamily="34" charset="0"/>
                        </a:rPr>
                        <a:t>0.842</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r"/>
                      <a:r>
                        <a:rPr lang="en-US" sz="1000">
                          <a:solidFill>
                            <a:srgbClr val="FF0000"/>
                          </a:solidFill>
                          <a:effectLst/>
                          <a:latin typeface="Calibri" panose="020F0502020204030204" pitchFamily="34" charset="0"/>
                          <a:ea typeface="Calibri" panose="020F0502020204030204" pitchFamily="34" charset="0"/>
                        </a:rPr>
                        <a:t>0.840</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r"/>
                      <a:r>
                        <a:rPr lang="en-US" sz="1000">
                          <a:solidFill>
                            <a:srgbClr val="000000"/>
                          </a:solidFill>
                          <a:effectLst/>
                          <a:latin typeface="Calibri" panose="020F0502020204030204" pitchFamily="34" charset="0"/>
                          <a:ea typeface="Calibri" panose="020F0502020204030204" pitchFamily="34" charset="0"/>
                        </a:rPr>
                        <a:t>0.839</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r"/>
                      <a:r>
                        <a:rPr lang="en-US" sz="1000">
                          <a:solidFill>
                            <a:srgbClr val="000000"/>
                          </a:solidFill>
                          <a:effectLst/>
                          <a:latin typeface="Calibri" panose="020F0502020204030204" pitchFamily="34" charset="0"/>
                          <a:ea typeface="Times New Roman" panose="02020603050405020304" pitchFamily="18" charset="0"/>
                        </a:rPr>
                        <a:t>Weighted Avg.</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w="285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281518924"/>
                  </a:ext>
                </a:extLst>
              </a:tr>
              <a:tr h="183214">
                <a:tc gridSpan="3">
                  <a:txBody>
                    <a:bodyPr/>
                    <a:lstStyle/>
                    <a:p>
                      <a:r>
                        <a:rPr lang="en-US" sz="1000">
                          <a:solidFill>
                            <a:srgbClr val="000000"/>
                          </a:solidFill>
                          <a:effectLst/>
                          <a:latin typeface="Calibri" panose="020F0502020204030204" pitchFamily="34" charset="0"/>
                          <a:ea typeface="Times New Roman" panose="02020603050405020304" pitchFamily="18" charset="0"/>
                        </a:rPr>
                        <a:t>Remove feature rank 10th</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r>
                        <a:rPr lang="en-US" sz="1000">
                          <a:solidFill>
                            <a:srgbClr val="000000"/>
                          </a:solidFill>
                          <a:effectLst/>
                          <a:latin typeface="Calibri" panose="020F0502020204030204" pitchFamily="34" charset="0"/>
                          <a:ea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00">
                          <a:solidFill>
                            <a:srgbClr val="000000"/>
                          </a:solidFill>
                          <a:effectLst/>
                          <a:latin typeface="Calibri" panose="020F0502020204030204" pitchFamily="34" charset="0"/>
                          <a:ea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3185261"/>
                  </a:ext>
                </a:extLst>
              </a:tr>
              <a:tr h="192375">
                <a:tc>
                  <a:txBody>
                    <a:bodyPr/>
                    <a:lstStyle/>
                    <a:p>
                      <a:r>
                        <a:rPr lang="en-US" sz="1000">
                          <a:solidFill>
                            <a:srgbClr val="000000"/>
                          </a:solidFill>
                          <a:effectLst/>
                          <a:latin typeface="Calibri" panose="020F0502020204030204" pitchFamily="34" charset="0"/>
                          <a:ea typeface="Times New Roman" panose="02020603050405020304" pitchFamily="18" charset="0"/>
                        </a:rPr>
                        <a:t>Class</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r>
                        <a:rPr lang="en-US" sz="1000">
                          <a:solidFill>
                            <a:srgbClr val="000000"/>
                          </a:solidFill>
                          <a:effectLst/>
                          <a:latin typeface="Calibri" panose="020F0502020204030204" pitchFamily="34" charset="0"/>
                          <a:ea typeface="Times New Roman" panose="02020603050405020304" pitchFamily="18" charset="0"/>
                        </a:rPr>
                        <a:t>Precision</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r>
                        <a:rPr lang="en-US" sz="1000">
                          <a:solidFill>
                            <a:srgbClr val="000000"/>
                          </a:solidFill>
                          <a:effectLst/>
                          <a:latin typeface="Calibri" panose="020F0502020204030204" pitchFamily="34" charset="0"/>
                          <a:ea typeface="Times New Roman" panose="02020603050405020304" pitchFamily="18" charset="0"/>
                        </a:rPr>
                        <a:t>Recall</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r>
                        <a:rPr lang="en-US" sz="1000">
                          <a:solidFill>
                            <a:srgbClr val="000000"/>
                          </a:solidFill>
                          <a:effectLst/>
                          <a:latin typeface="Calibri" panose="020F0502020204030204" pitchFamily="34" charset="0"/>
                          <a:ea typeface="Times New Roman" panose="02020603050405020304" pitchFamily="18" charset="0"/>
                        </a:rPr>
                        <a:t>F-Measure</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r>
                        <a:rPr lang="en-US" sz="1000">
                          <a:solidFill>
                            <a:srgbClr val="000000"/>
                          </a:solidFill>
                          <a:effectLst/>
                          <a:latin typeface="Calibri" panose="020F0502020204030204" pitchFamily="34" charset="0"/>
                          <a:ea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212845491"/>
                  </a:ext>
                </a:extLst>
              </a:tr>
              <a:tr h="192375">
                <a:tc>
                  <a:txBody>
                    <a:bodyPr/>
                    <a:lstStyle/>
                    <a:p>
                      <a:r>
                        <a:rPr lang="en-US" sz="1000">
                          <a:solidFill>
                            <a:srgbClr val="000000"/>
                          </a:solidFill>
                          <a:effectLst/>
                          <a:latin typeface="Calibri" panose="020F0502020204030204" pitchFamily="34" charset="0"/>
                          <a:ea typeface="Times New Roman" panose="02020603050405020304" pitchFamily="18" charset="0"/>
                        </a:rPr>
                        <a:t>UP</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r"/>
                      <a:r>
                        <a:rPr lang="en-US" sz="1000">
                          <a:solidFill>
                            <a:srgbClr val="000000"/>
                          </a:solidFill>
                          <a:effectLst/>
                          <a:latin typeface="Calibri" panose="020F0502020204030204" pitchFamily="34" charset="0"/>
                          <a:ea typeface="Calibri" panose="020F0502020204030204" pitchFamily="34" charset="0"/>
                        </a:rPr>
                        <a:t>0.820</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r"/>
                      <a:r>
                        <a:rPr lang="en-US" sz="1000">
                          <a:solidFill>
                            <a:srgbClr val="000000"/>
                          </a:solidFill>
                          <a:effectLst/>
                          <a:latin typeface="Calibri" panose="020F0502020204030204" pitchFamily="34" charset="0"/>
                          <a:ea typeface="Calibri" panose="020F0502020204030204" pitchFamily="34" charset="0"/>
                        </a:rPr>
                        <a:t>0.706</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r"/>
                      <a:r>
                        <a:rPr lang="en-US" sz="1000">
                          <a:solidFill>
                            <a:srgbClr val="000000"/>
                          </a:solidFill>
                          <a:effectLst/>
                          <a:latin typeface="Calibri" panose="020F0502020204030204" pitchFamily="34" charset="0"/>
                          <a:ea typeface="Calibri" panose="020F0502020204030204" pitchFamily="34" charset="0"/>
                        </a:rPr>
                        <a:t>0.759</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endParaRPr lang="en-US" sz="1200">
                        <a:effectLst/>
                        <a:latin typeface="Times New Roman" panose="02020603050405020304" pitchFamily="18" charset="0"/>
                      </a:endParaRPr>
                    </a:p>
                  </a:txBody>
                  <a:tcPr marL="65957" marR="65957" marT="0" marB="0" anchor="b">
                    <a:lnL>
                      <a:noFill/>
                    </a:lnL>
                    <a:lnR>
                      <a:noFill/>
                    </a:lnR>
                    <a:lnT w="28575"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40607210"/>
                  </a:ext>
                </a:extLst>
              </a:tr>
              <a:tr h="183214">
                <a:tc>
                  <a:txBody>
                    <a:bodyPr/>
                    <a:lstStyle/>
                    <a:p>
                      <a:r>
                        <a:rPr lang="en-US" sz="1000">
                          <a:solidFill>
                            <a:srgbClr val="000000"/>
                          </a:solidFill>
                          <a:effectLst/>
                          <a:latin typeface="Calibri" panose="020F0502020204030204" pitchFamily="34" charset="0"/>
                          <a:ea typeface="Times New Roman" panose="02020603050405020304" pitchFamily="18" charset="0"/>
                        </a:rPr>
                        <a:t>DOWN</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a:noFill/>
                    </a:lnB>
                  </a:tcPr>
                </a:tc>
                <a:tc>
                  <a:txBody>
                    <a:bodyPr/>
                    <a:lstStyle/>
                    <a:p>
                      <a:pPr algn="r"/>
                      <a:r>
                        <a:rPr lang="en-US" sz="1000">
                          <a:solidFill>
                            <a:srgbClr val="000000"/>
                          </a:solidFill>
                          <a:effectLst/>
                          <a:latin typeface="Calibri" panose="020F0502020204030204" pitchFamily="34" charset="0"/>
                          <a:ea typeface="Calibri" panose="020F0502020204030204" pitchFamily="34" charset="0"/>
                        </a:rPr>
                        <a:t>0.800</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a:noFill/>
                    </a:lnB>
                  </a:tcPr>
                </a:tc>
                <a:tc>
                  <a:txBody>
                    <a:bodyPr/>
                    <a:lstStyle/>
                    <a:p>
                      <a:pPr algn="r"/>
                      <a:r>
                        <a:rPr lang="en-US" sz="1000">
                          <a:solidFill>
                            <a:srgbClr val="000000"/>
                          </a:solidFill>
                          <a:effectLst/>
                          <a:latin typeface="Calibri" panose="020F0502020204030204" pitchFamily="34" charset="0"/>
                          <a:ea typeface="Calibri" panose="020F0502020204030204" pitchFamily="34" charset="0"/>
                        </a:rPr>
                        <a:t>0.884</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a:noFill/>
                    </a:lnB>
                  </a:tcPr>
                </a:tc>
                <a:tc>
                  <a:txBody>
                    <a:bodyPr/>
                    <a:lstStyle/>
                    <a:p>
                      <a:pPr algn="r"/>
                      <a:r>
                        <a:rPr lang="en-US" sz="1000">
                          <a:solidFill>
                            <a:srgbClr val="000000"/>
                          </a:solidFill>
                          <a:effectLst/>
                          <a:latin typeface="Calibri" panose="020F0502020204030204" pitchFamily="34" charset="0"/>
                          <a:ea typeface="Calibri" panose="020F0502020204030204" pitchFamily="34" charset="0"/>
                        </a:rPr>
                        <a:t>0.840</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a:noFill/>
                    </a:lnB>
                  </a:tcPr>
                </a:tc>
                <a:tc>
                  <a:txBody>
                    <a:bodyPr/>
                    <a:lstStyle/>
                    <a:p>
                      <a:endParaRPr lang="en-US" sz="1200">
                        <a:effectLst/>
                        <a:latin typeface="Times New Roman" panose="02020603050405020304" pitchFamily="18" charset="0"/>
                      </a:endParaRPr>
                    </a:p>
                  </a:txBody>
                  <a:tcPr marL="65957" marR="65957" marT="0" marB="0" anchor="b">
                    <a:lnL>
                      <a:noFill/>
                    </a:lnL>
                    <a:lnR>
                      <a:noFill/>
                    </a:lnR>
                    <a:lnT>
                      <a:noFill/>
                    </a:lnT>
                    <a:lnB>
                      <a:noFill/>
                    </a:lnB>
                  </a:tcPr>
                </a:tc>
                <a:extLst>
                  <a:ext uri="{0D108BD9-81ED-4DB2-BD59-A6C34878D82A}">
                    <a16:rowId xmlns:a16="http://schemas.microsoft.com/office/drawing/2014/main" val="4171145231"/>
                  </a:ext>
                </a:extLst>
              </a:tr>
              <a:tr h="192375">
                <a:tc>
                  <a:txBody>
                    <a:bodyPr/>
                    <a:lstStyle/>
                    <a:p>
                      <a:r>
                        <a:rPr lang="en-US" sz="1000">
                          <a:solidFill>
                            <a:srgbClr val="000000"/>
                          </a:solidFill>
                          <a:effectLst/>
                          <a:latin typeface="Calibri" panose="020F0502020204030204" pitchFamily="34" charset="0"/>
                          <a:ea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r"/>
                      <a:r>
                        <a:rPr lang="en-US" sz="1000">
                          <a:solidFill>
                            <a:srgbClr val="000000"/>
                          </a:solidFill>
                          <a:effectLst/>
                          <a:latin typeface="Calibri" panose="020F0502020204030204" pitchFamily="34" charset="0"/>
                          <a:ea typeface="Calibri" panose="020F0502020204030204" pitchFamily="34" charset="0"/>
                        </a:rPr>
                        <a:t>0.809</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r"/>
                      <a:r>
                        <a:rPr lang="en-US" sz="1000">
                          <a:solidFill>
                            <a:srgbClr val="FF0000"/>
                          </a:solidFill>
                          <a:effectLst/>
                          <a:latin typeface="Calibri" panose="020F0502020204030204" pitchFamily="34" charset="0"/>
                          <a:ea typeface="Calibri" panose="020F0502020204030204" pitchFamily="34" charset="0"/>
                        </a:rPr>
                        <a:t>0.808</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r"/>
                      <a:r>
                        <a:rPr lang="en-US" sz="1000">
                          <a:solidFill>
                            <a:srgbClr val="000000"/>
                          </a:solidFill>
                          <a:effectLst/>
                          <a:latin typeface="Calibri" panose="020F0502020204030204" pitchFamily="34" charset="0"/>
                          <a:ea typeface="Calibri" panose="020F0502020204030204" pitchFamily="34" charset="0"/>
                        </a:rPr>
                        <a:t>0.805</a:t>
                      </a:r>
                      <a:endParaRPr lang="en-US" sz="120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r"/>
                      <a:r>
                        <a:rPr lang="en-US" sz="1000" dirty="0">
                          <a:solidFill>
                            <a:srgbClr val="000000"/>
                          </a:solidFill>
                          <a:effectLst/>
                          <a:latin typeface="Calibri" panose="020F0502020204030204" pitchFamily="34" charset="0"/>
                          <a:ea typeface="Times New Roman" panose="02020603050405020304" pitchFamily="18" charset="0"/>
                        </a:rPr>
                        <a:t>Weighted Avg.</a:t>
                      </a:r>
                      <a:endParaRPr lang="en-US" sz="1200" dirty="0">
                        <a:effectLst/>
                        <a:latin typeface="Times New Roman" panose="02020603050405020304" pitchFamily="18" charset="0"/>
                        <a:ea typeface="Calibri" panose="020F0502020204030204" pitchFamily="34" charset="0"/>
                      </a:endParaRPr>
                    </a:p>
                  </a:txBody>
                  <a:tcPr marL="65957" marR="65957" marT="0" marB="0" anchor="b">
                    <a:lnL>
                      <a:noFill/>
                    </a:lnL>
                    <a:lnR>
                      <a:noFill/>
                    </a:lnR>
                    <a:lnT>
                      <a:noFill/>
                    </a:lnT>
                    <a:lnB w="285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116546201"/>
                  </a:ext>
                </a:extLst>
              </a:tr>
            </a:tbl>
          </a:graphicData>
        </a:graphic>
      </p:graphicFrame>
      <p:sp>
        <p:nvSpPr>
          <p:cNvPr id="6" name="TextBox 5">
            <a:extLst>
              <a:ext uri="{FF2B5EF4-FFF2-40B4-BE49-F238E27FC236}">
                <a16:creationId xmlns:a16="http://schemas.microsoft.com/office/drawing/2014/main" id="{0977EB10-6CCF-80DB-8388-0698C2282D43}"/>
              </a:ext>
            </a:extLst>
          </p:cNvPr>
          <p:cNvSpPr txBox="1"/>
          <p:nvPr/>
        </p:nvSpPr>
        <p:spPr>
          <a:xfrm>
            <a:off x="2182026" y="6231265"/>
            <a:ext cx="7827948" cy="523220"/>
          </a:xfrm>
          <a:prstGeom prst="rect">
            <a:avLst/>
          </a:prstGeom>
          <a:noFill/>
        </p:spPr>
        <p:txBody>
          <a:bodyPr wrap="square" rtlCol="0">
            <a:spAutoFit/>
          </a:bodyPr>
          <a:lstStyle/>
          <a:p>
            <a:r>
              <a:rPr lang="en-US" sz="1400" dirty="0">
                <a:solidFill>
                  <a:srgbClr val="FF0000"/>
                </a:solidFill>
              </a:rPr>
              <a:t>**</a:t>
            </a:r>
            <a:r>
              <a:rPr lang="en-US" sz="1400" dirty="0"/>
              <a:t>Chain name conversion is converting all chain names to binary numbers by using One Hot Encoding to divide the categories into binary values</a:t>
            </a:r>
          </a:p>
        </p:txBody>
      </p:sp>
    </p:spTree>
    <p:extLst>
      <p:ext uri="{BB962C8B-B14F-4D97-AF65-F5344CB8AC3E}">
        <p14:creationId xmlns:p14="http://schemas.microsoft.com/office/powerpoint/2010/main" val="1206734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EEA8095-6A78-7646-0CF9-6131AFA2D4BC}"/>
              </a:ext>
            </a:extLst>
          </p:cNvPr>
          <p:cNvSpPr>
            <a:spLocks noGrp="1"/>
          </p:cNvSpPr>
          <p:nvPr>
            <p:ph type="ctrTitle"/>
          </p:nvPr>
        </p:nvSpPr>
        <p:spPr/>
        <p:txBody>
          <a:bodyPr/>
          <a:lstStyle/>
          <a:p>
            <a:r>
              <a:rPr lang="en-US" dirty="0"/>
              <a:t>THANK YOU</a:t>
            </a:r>
            <a:endParaRPr lang="en-TH" dirty="0"/>
          </a:p>
        </p:txBody>
      </p:sp>
      <p:sp>
        <p:nvSpPr>
          <p:cNvPr id="5" name="Subtitle 4">
            <a:extLst>
              <a:ext uri="{FF2B5EF4-FFF2-40B4-BE49-F238E27FC236}">
                <a16:creationId xmlns:a16="http://schemas.microsoft.com/office/drawing/2014/main" id="{BA9B3AC1-6E52-E0BA-3027-ACE62403D503}"/>
              </a:ext>
            </a:extLst>
          </p:cNvPr>
          <p:cNvSpPr>
            <a:spLocks noGrp="1"/>
          </p:cNvSpPr>
          <p:nvPr>
            <p:ph type="subTitle" idx="1"/>
          </p:nvPr>
        </p:nvSpPr>
        <p:spPr/>
        <p:txBody>
          <a:bodyPr/>
          <a:lstStyle/>
          <a:p>
            <a:r>
              <a:rPr lang="en-TH" dirty="0"/>
              <a:t>QUESTION &amp; ANSWER</a:t>
            </a:r>
          </a:p>
        </p:txBody>
      </p:sp>
      <p:pic>
        <p:nvPicPr>
          <p:cNvPr id="9" name="Picture 8">
            <a:extLst>
              <a:ext uri="{FF2B5EF4-FFF2-40B4-BE49-F238E27FC236}">
                <a16:creationId xmlns:a16="http://schemas.microsoft.com/office/drawing/2014/main" id="{7E95C724-0ABA-890B-FC0D-FD6826B37C9B}"/>
              </a:ext>
            </a:extLst>
          </p:cNvPr>
          <p:cNvPicPr>
            <a:picLocks noChangeAspect="1"/>
          </p:cNvPicPr>
          <p:nvPr/>
        </p:nvPicPr>
        <p:blipFill>
          <a:blip r:embed="rId2"/>
          <a:srcRect/>
          <a:stretch>
            <a:fillRect/>
          </a:stretch>
        </p:blipFill>
        <p:spPr>
          <a:xfrm>
            <a:off x="7254489" y="-124870"/>
            <a:ext cx="1749196" cy="1749196"/>
          </a:xfrm>
          <a:prstGeom prst="rect">
            <a:avLst/>
          </a:prstGeom>
        </p:spPr>
      </p:pic>
      <p:pic>
        <p:nvPicPr>
          <p:cNvPr id="10" name="Picture 9">
            <a:extLst>
              <a:ext uri="{FF2B5EF4-FFF2-40B4-BE49-F238E27FC236}">
                <a16:creationId xmlns:a16="http://schemas.microsoft.com/office/drawing/2014/main" id="{61321A8E-3FE5-BD37-FEEE-D1D345E6E79D}"/>
              </a:ext>
            </a:extLst>
          </p:cNvPr>
          <p:cNvPicPr>
            <a:picLocks noChangeAspect="1"/>
          </p:cNvPicPr>
          <p:nvPr/>
        </p:nvPicPr>
        <p:blipFill>
          <a:blip r:embed="rId3"/>
          <a:srcRect/>
          <a:stretch>
            <a:fillRect/>
          </a:stretch>
        </p:blipFill>
        <p:spPr>
          <a:xfrm>
            <a:off x="5375330" y="24186"/>
            <a:ext cx="1749196" cy="1749196"/>
          </a:xfrm>
          <a:prstGeom prst="rect">
            <a:avLst/>
          </a:prstGeom>
        </p:spPr>
      </p:pic>
      <p:pic>
        <p:nvPicPr>
          <p:cNvPr id="11" name="Picture 10">
            <a:extLst>
              <a:ext uri="{FF2B5EF4-FFF2-40B4-BE49-F238E27FC236}">
                <a16:creationId xmlns:a16="http://schemas.microsoft.com/office/drawing/2014/main" id="{CC48B24F-7739-4F7E-58F2-6D624A4617F3}"/>
              </a:ext>
            </a:extLst>
          </p:cNvPr>
          <p:cNvPicPr>
            <a:picLocks noChangeAspect="1"/>
          </p:cNvPicPr>
          <p:nvPr/>
        </p:nvPicPr>
        <p:blipFill>
          <a:blip r:embed="rId4"/>
          <a:srcRect/>
          <a:stretch>
            <a:fillRect/>
          </a:stretch>
        </p:blipFill>
        <p:spPr>
          <a:xfrm>
            <a:off x="3854200" y="102086"/>
            <a:ext cx="1295284" cy="1295284"/>
          </a:xfrm>
          <a:prstGeom prst="rect">
            <a:avLst/>
          </a:prstGeom>
        </p:spPr>
      </p:pic>
    </p:spTree>
    <p:extLst>
      <p:ext uri="{BB962C8B-B14F-4D97-AF65-F5344CB8AC3E}">
        <p14:creationId xmlns:p14="http://schemas.microsoft.com/office/powerpoint/2010/main" val="1631785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pPr algn="r"/>
            <a:r>
              <a:rPr lang="en-US" dirty="0"/>
              <a:t>Introduction</a:t>
            </a:r>
            <a:endParaRPr lang="en-TH" dirty="0"/>
          </a:p>
        </p:txBody>
      </p:sp>
      <p:sp>
        <p:nvSpPr>
          <p:cNvPr id="3" name="Content Placeholder 2">
            <a:extLst>
              <a:ext uri="{FF2B5EF4-FFF2-40B4-BE49-F238E27FC236}">
                <a16:creationId xmlns:a16="http://schemas.microsoft.com/office/drawing/2014/main" id="{233A1A9A-06A4-9580-06E0-CD43D3ECDFBE}"/>
              </a:ext>
            </a:extLst>
          </p:cNvPr>
          <p:cNvSpPr>
            <a:spLocks noGrp="1"/>
          </p:cNvSpPr>
          <p:nvPr>
            <p:ph idx="1"/>
          </p:nvPr>
        </p:nvSpPr>
        <p:spPr/>
        <p:txBody>
          <a:bodyPr>
            <a:normAutofit/>
          </a:bodyPr>
          <a:lstStyle/>
          <a:p>
            <a:pPr marL="0" indent="0">
              <a:buNone/>
            </a:pPr>
            <a:r>
              <a:rPr lang="en-US" dirty="0"/>
              <a:t>	</a:t>
            </a:r>
            <a:r>
              <a:rPr lang="en-US" sz="2000" dirty="0"/>
              <a:t>GameFi is the idea that gamers can profit from game activity. Every GameFi uses blockchain-based services, which form the framework of the GameFi environment and include e-wallets, digital assets, smart-contract transactions, and data security. The player earns the game’s token by participating or swapping fiat money for digital currency. </a:t>
            </a:r>
          </a:p>
          <a:p>
            <a:pPr marL="0" indent="0">
              <a:buNone/>
            </a:pPr>
            <a:endParaRPr lang="en-US" sz="2000" dirty="0"/>
          </a:p>
          <a:p>
            <a:pPr marL="0" indent="0">
              <a:buNone/>
            </a:pPr>
            <a:r>
              <a:rPr lang="en-US" sz="2000" dirty="0"/>
              <a:t>	This research presents a study predicting GameFi’s daily market by applying the Support Vector Machine algorithm and the important features of GameFi to support GameFi players, who have to do many activities in the game, and this study will provide them with useful information to make the right decisions.</a:t>
            </a:r>
            <a:endParaRPr lang="en-TH" sz="2000" dirty="0"/>
          </a:p>
        </p:txBody>
      </p:sp>
    </p:spTree>
    <p:extLst>
      <p:ext uri="{BB962C8B-B14F-4D97-AF65-F5344CB8AC3E}">
        <p14:creationId xmlns:p14="http://schemas.microsoft.com/office/powerpoint/2010/main" val="1901625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pPr algn="r"/>
            <a:r>
              <a:rPr lang="en-US" dirty="0"/>
              <a:t>R</a:t>
            </a:r>
            <a:r>
              <a:rPr lang="en-TH" dirty="0"/>
              <a:t>esearch </a:t>
            </a:r>
            <a:r>
              <a:rPr lang="en-US" dirty="0"/>
              <a:t>M</a:t>
            </a:r>
            <a:r>
              <a:rPr lang="en-TH" dirty="0"/>
              <a:t>ethodology </a:t>
            </a:r>
          </a:p>
        </p:txBody>
      </p:sp>
      <p:pic>
        <p:nvPicPr>
          <p:cNvPr id="4" name="Content Placeholder 3" descr="Diagram&#10;&#10;Description automatically generated">
            <a:extLst>
              <a:ext uri="{FF2B5EF4-FFF2-40B4-BE49-F238E27FC236}">
                <a16:creationId xmlns:a16="http://schemas.microsoft.com/office/drawing/2014/main" id="{69CE0F86-7596-FA01-E049-E520D67E5AFC}"/>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567369" y="2293266"/>
            <a:ext cx="7699188" cy="2850237"/>
          </a:xfrm>
          <a:prstGeom prst="rect">
            <a:avLst/>
          </a:prstGeom>
          <a:noFill/>
          <a:ln>
            <a:noFill/>
          </a:ln>
        </p:spPr>
      </p:pic>
    </p:spTree>
    <p:extLst>
      <p:ext uri="{BB962C8B-B14F-4D97-AF65-F5344CB8AC3E}">
        <p14:creationId xmlns:p14="http://schemas.microsoft.com/office/powerpoint/2010/main" val="1684013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pPr algn="r"/>
            <a:r>
              <a:rPr lang="en-TH" dirty="0"/>
              <a:t>Collecting data</a:t>
            </a:r>
          </a:p>
        </p:txBody>
      </p:sp>
      <p:pic>
        <p:nvPicPr>
          <p:cNvPr id="12" name="Content Placeholder 11" descr="A picture containing text, diagram, line, screenshot&#10;&#10;Description automatically generated">
            <a:extLst>
              <a:ext uri="{FF2B5EF4-FFF2-40B4-BE49-F238E27FC236}">
                <a16:creationId xmlns:a16="http://schemas.microsoft.com/office/drawing/2014/main" id="{0ABBBB6C-D612-C036-C918-9DEEC6490060}"/>
              </a:ext>
            </a:extLst>
          </p:cNvPr>
          <p:cNvPicPr>
            <a:picLocks noGrp="1" noChangeAspect="1"/>
          </p:cNvPicPr>
          <p:nvPr>
            <p:ph idx="1"/>
          </p:nvPr>
        </p:nvPicPr>
        <p:blipFill>
          <a:blip r:embed="rId2"/>
          <a:stretch>
            <a:fillRect/>
          </a:stretch>
        </p:blipFill>
        <p:spPr>
          <a:xfrm>
            <a:off x="2331721" y="2384613"/>
            <a:ext cx="7962749" cy="2737550"/>
          </a:xfrm>
        </p:spPr>
      </p:pic>
      <p:sp>
        <p:nvSpPr>
          <p:cNvPr id="13" name="TextBox 12">
            <a:extLst>
              <a:ext uri="{FF2B5EF4-FFF2-40B4-BE49-F238E27FC236}">
                <a16:creationId xmlns:a16="http://schemas.microsoft.com/office/drawing/2014/main" id="{74BB2147-896C-A85B-8376-A7DECEDC5704}"/>
              </a:ext>
            </a:extLst>
          </p:cNvPr>
          <p:cNvSpPr txBox="1"/>
          <p:nvPr/>
        </p:nvSpPr>
        <p:spPr>
          <a:xfrm>
            <a:off x="9200607" y="4050707"/>
            <a:ext cx="1034041" cy="276999"/>
          </a:xfrm>
          <a:prstGeom prst="rect">
            <a:avLst/>
          </a:prstGeom>
          <a:noFill/>
        </p:spPr>
        <p:txBody>
          <a:bodyPr wrap="square" rtlCol="0">
            <a:spAutoFit/>
          </a:bodyPr>
          <a:lstStyle/>
          <a:p>
            <a:r>
              <a:rPr lang="en-US" sz="1200">
                <a:effectLst/>
                <a:ea typeface="SimSun" panose="02010600030101010101" pitchFamily="2" charset="-122"/>
              </a:rPr>
              <a:t>8,676 records</a:t>
            </a:r>
            <a:endParaRPr lang="en-US" sz="1200" dirty="0"/>
          </a:p>
        </p:txBody>
      </p:sp>
    </p:spTree>
    <p:extLst>
      <p:ext uri="{BB962C8B-B14F-4D97-AF65-F5344CB8AC3E}">
        <p14:creationId xmlns:p14="http://schemas.microsoft.com/office/powerpoint/2010/main" val="1318502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pPr algn="r"/>
            <a:r>
              <a:rPr lang="en-TH" dirty="0"/>
              <a:t>Pre-processing</a:t>
            </a:r>
          </a:p>
        </p:txBody>
      </p:sp>
      <p:pic>
        <p:nvPicPr>
          <p:cNvPr id="5" name="Content Placeholder 4" descr="A picture containing text, diagram, screenshot, plan&#10;&#10;Description automatically generated">
            <a:extLst>
              <a:ext uri="{FF2B5EF4-FFF2-40B4-BE49-F238E27FC236}">
                <a16:creationId xmlns:a16="http://schemas.microsoft.com/office/drawing/2014/main" id="{72974587-DE4D-7020-B9C6-62E5AD8D69EA}"/>
              </a:ext>
            </a:extLst>
          </p:cNvPr>
          <p:cNvPicPr>
            <a:picLocks noGrp="1" noChangeAspect="1"/>
          </p:cNvPicPr>
          <p:nvPr>
            <p:ph idx="1"/>
          </p:nvPr>
        </p:nvPicPr>
        <p:blipFill>
          <a:blip r:embed="rId2"/>
          <a:stretch>
            <a:fillRect/>
          </a:stretch>
        </p:blipFill>
        <p:spPr>
          <a:xfrm>
            <a:off x="2892425" y="2039144"/>
            <a:ext cx="7248525" cy="3924300"/>
          </a:xfrm>
        </p:spPr>
      </p:pic>
      <p:sp>
        <p:nvSpPr>
          <p:cNvPr id="6" name="Rectangle 5">
            <a:extLst>
              <a:ext uri="{FF2B5EF4-FFF2-40B4-BE49-F238E27FC236}">
                <a16:creationId xmlns:a16="http://schemas.microsoft.com/office/drawing/2014/main" id="{20901E49-154A-6081-51F9-1134072BB19E}"/>
              </a:ext>
            </a:extLst>
          </p:cNvPr>
          <p:cNvSpPr/>
          <p:nvPr/>
        </p:nvSpPr>
        <p:spPr>
          <a:xfrm>
            <a:off x="6392254" y="5204389"/>
            <a:ext cx="1273324" cy="24782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TextBox 6">
            <a:extLst>
              <a:ext uri="{FF2B5EF4-FFF2-40B4-BE49-F238E27FC236}">
                <a16:creationId xmlns:a16="http://schemas.microsoft.com/office/drawing/2014/main" id="{B087F080-D9B5-CC0F-74CA-2CA7BF7CED34}"/>
              </a:ext>
            </a:extLst>
          </p:cNvPr>
          <p:cNvSpPr txBox="1"/>
          <p:nvPr/>
        </p:nvSpPr>
        <p:spPr>
          <a:xfrm>
            <a:off x="2469735" y="5082081"/>
            <a:ext cx="2589376" cy="492443"/>
          </a:xfrm>
          <a:prstGeom prst="rect">
            <a:avLst/>
          </a:prstGeom>
          <a:noFill/>
        </p:spPr>
        <p:txBody>
          <a:bodyPr wrap="square" rtlCol="0">
            <a:spAutoFit/>
          </a:bodyPr>
          <a:lstStyle/>
          <a:p>
            <a:pPr algn="ctr"/>
            <a:r>
              <a:rPr lang="en-US" sz="1200" dirty="0">
                <a:effectLst/>
                <a:ea typeface="SimSun" panose="02010600030101010101" pitchFamily="2" charset="-122"/>
              </a:rPr>
              <a:t>“UP” has 3,147 recodes and  </a:t>
            </a:r>
            <a:br>
              <a:rPr lang="en-US" sz="1200" dirty="0">
                <a:effectLst/>
                <a:ea typeface="SimSun" panose="02010600030101010101" pitchFamily="2" charset="-122"/>
              </a:rPr>
            </a:br>
            <a:r>
              <a:rPr lang="en-US" sz="1200" dirty="0">
                <a:effectLst/>
                <a:ea typeface="SimSun" panose="02010600030101010101" pitchFamily="2" charset="-122"/>
              </a:rPr>
              <a:t>“DOWN” has 3,876 recodes</a:t>
            </a:r>
            <a:r>
              <a:rPr lang="en-US" sz="1400" dirty="0">
                <a:effectLst/>
                <a:latin typeface="Times New Roman" panose="02020603050405020304" pitchFamily="18" charset="0"/>
                <a:ea typeface="SimSun" panose="02010600030101010101" pitchFamily="2" charset="-122"/>
              </a:rPr>
              <a:t>.</a:t>
            </a:r>
            <a:endParaRPr lang="en-US" sz="1000" dirty="0"/>
          </a:p>
        </p:txBody>
      </p:sp>
    </p:spTree>
    <p:extLst>
      <p:ext uri="{BB962C8B-B14F-4D97-AF65-F5344CB8AC3E}">
        <p14:creationId xmlns:p14="http://schemas.microsoft.com/office/powerpoint/2010/main" val="849296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pPr algn="r"/>
            <a:r>
              <a:rPr lang="en-US" dirty="0"/>
              <a:t>Partitioning data</a:t>
            </a:r>
            <a:endParaRPr lang="en-TH" dirty="0"/>
          </a:p>
        </p:txBody>
      </p:sp>
      <p:pic>
        <p:nvPicPr>
          <p:cNvPr id="5" name="Content Placeholder 4" descr="A picture containing text, screenshot, diagram, line&#10;&#10;Description automatically generated">
            <a:extLst>
              <a:ext uri="{FF2B5EF4-FFF2-40B4-BE49-F238E27FC236}">
                <a16:creationId xmlns:a16="http://schemas.microsoft.com/office/drawing/2014/main" id="{736BF537-E580-093A-5ACF-24CBBA7C15C5}"/>
              </a:ext>
            </a:extLst>
          </p:cNvPr>
          <p:cNvPicPr>
            <a:picLocks noGrp="1" noChangeAspect="1"/>
          </p:cNvPicPr>
          <p:nvPr>
            <p:ph idx="1"/>
          </p:nvPr>
        </p:nvPicPr>
        <p:blipFill>
          <a:blip r:embed="rId2"/>
          <a:stretch>
            <a:fillRect/>
          </a:stretch>
        </p:blipFill>
        <p:spPr>
          <a:xfrm>
            <a:off x="3495367" y="2259106"/>
            <a:ext cx="5568138" cy="2527720"/>
          </a:xfrm>
        </p:spPr>
      </p:pic>
    </p:spTree>
    <p:extLst>
      <p:ext uri="{BB962C8B-B14F-4D97-AF65-F5344CB8AC3E}">
        <p14:creationId xmlns:p14="http://schemas.microsoft.com/office/powerpoint/2010/main" val="3393481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pPr algn="r"/>
            <a:r>
              <a:rPr lang="en-TH" dirty="0"/>
              <a:t>Selecting important features</a:t>
            </a:r>
          </a:p>
        </p:txBody>
      </p:sp>
      <p:pic>
        <p:nvPicPr>
          <p:cNvPr id="5" name="Content Placeholder 4" descr="A screenshot of a computer&#10;&#10;Description automatically generated with medium confidence">
            <a:extLst>
              <a:ext uri="{FF2B5EF4-FFF2-40B4-BE49-F238E27FC236}">
                <a16:creationId xmlns:a16="http://schemas.microsoft.com/office/drawing/2014/main" id="{A42DBEAF-4A88-0656-CA0B-5C99E817A7A8}"/>
              </a:ext>
            </a:extLst>
          </p:cNvPr>
          <p:cNvPicPr>
            <a:picLocks noGrp="1" noChangeAspect="1"/>
          </p:cNvPicPr>
          <p:nvPr>
            <p:ph idx="1"/>
          </p:nvPr>
        </p:nvPicPr>
        <p:blipFill>
          <a:blip r:embed="rId2"/>
          <a:stretch>
            <a:fillRect/>
          </a:stretch>
        </p:blipFill>
        <p:spPr>
          <a:xfrm>
            <a:off x="2351153" y="2071402"/>
            <a:ext cx="7858519" cy="2715196"/>
          </a:xfrm>
        </p:spPr>
      </p:pic>
      <p:sp>
        <p:nvSpPr>
          <p:cNvPr id="6" name="TextBox 5">
            <a:extLst>
              <a:ext uri="{FF2B5EF4-FFF2-40B4-BE49-F238E27FC236}">
                <a16:creationId xmlns:a16="http://schemas.microsoft.com/office/drawing/2014/main" id="{E3FE047E-2F25-2649-907C-FECF05B42A6A}"/>
              </a:ext>
            </a:extLst>
          </p:cNvPr>
          <p:cNvSpPr txBox="1"/>
          <p:nvPr/>
        </p:nvSpPr>
        <p:spPr>
          <a:xfrm>
            <a:off x="3718510" y="5090400"/>
            <a:ext cx="3741970" cy="860235"/>
          </a:xfrm>
          <a:prstGeom prst="rect">
            <a:avLst/>
          </a:prstGeom>
          <a:noFill/>
        </p:spPr>
        <p:txBody>
          <a:bodyPr wrap="square" rtlCol="0">
            <a:spAutoFit/>
          </a:bodyPr>
          <a:lstStyle/>
          <a:p>
            <a:pPr marL="342900" lvl="0" indent="-342900" algn="just">
              <a:lnSpc>
                <a:spcPct val="95000"/>
              </a:lnSpc>
              <a:spcAft>
                <a:spcPts val="600"/>
              </a:spcAft>
              <a:buFont typeface="+mj-lt"/>
              <a:buAutoNum type="romanUcPeriod"/>
              <a:tabLst>
                <a:tab pos="182880" algn="l"/>
              </a:tabLst>
            </a:pPr>
            <a:r>
              <a:rPr lang="x-none" sz="1400" i="1" spc="-5" dirty="0">
                <a:effectLst/>
                <a:latin typeface="Times New Roman" panose="02020603050405020304" pitchFamily="18" charset="0"/>
                <a:ea typeface="SimSun" panose="02010600030101010101" pitchFamily="2" charset="-122"/>
              </a:rPr>
              <a:t>ClassifierAttributeEval</a:t>
            </a:r>
            <a:r>
              <a:rPr lang="x-none" sz="1400" spc="-5" dirty="0">
                <a:effectLst/>
                <a:latin typeface="Times New Roman" panose="02020603050405020304" pitchFamily="18" charset="0"/>
                <a:ea typeface="SimSun" panose="02010600030101010101" pitchFamily="2" charset="-122"/>
              </a:rPr>
              <a:t> (ranker 1)</a:t>
            </a:r>
            <a:endParaRPr lang="en-US" sz="1400" spc="-5" dirty="0">
              <a:effectLst/>
              <a:latin typeface="Times New Roman" panose="02020603050405020304" pitchFamily="18" charset="0"/>
              <a:ea typeface="SimSun" panose="02010600030101010101" pitchFamily="2" charset="-122"/>
            </a:endParaRPr>
          </a:p>
          <a:p>
            <a:pPr marL="342900" lvl="0" indent="-342900" algn="just">
              <a:lnSpc>
                <a:spcPct val="95000"/>
              </a:lnSpc>
              <a:spcAft>
                <a:spcPts val="600"/>
              </a:spcAft>
              <a:buFont typeface="+mj-lt"/>
              <a:buAutoNum type="romanUcPeriod"/>
              <a:tabLst>
                <a:tab pos="182880" algn="l"/>
              </a:tabLst>
            </a:pPr>
            <a:r>
              <a:rPr lang="x-none" sz="1400" i="1" spc="-5" dirty="0">
                <a:effectLst/>
                <a:latin typeface="Times New Roman" panose="02020603050405020304" pitchFamily="18" charset="0"/>
                <a:ea typeface="SimSun" panose="02010600030101010101" pitchFamily="2" charset="-122"/>
              </a:rPr>
              <a:t>CorrelationAttributeEval</a:t>
            </a:r>
            <a:r>
              <a:rPr lang="x-none" sz="1400" spc="-5" dirty="0">
                <a:effectLst/>
                <a:latin typeface="Times New Roman" panose="02020603050405020304" pitchFamily="18" charset="0"/>
                <a:ea typeface="SimSun" panose="02010600030101010101" pitchFamily="2" charset="-122"/>
              </a:rPr>
              <a:t> (ranker 2)</a:t>
            </a:r>
            <a:endParaRPr lang="en-US" sz="1400" spc="-5" dirty="0">
              <a:effectLst/>
              <a:latin typeface="Times New Roman" panose="02020603050405020304" pitchFamily="18" charset="0"/>
              <a:ea typeface="SimSun" panose="02010600030101010101" pitchFamily="2" charset="-122"/>
            </a:endParaRPr>
          </a:p>
          <a:p>
            <a:pPr marL="342900" lvl="0" indent="-342900" algn="just">
              <a:lnSpc>
                <a:spcPct val="95000"/>
              </a:lnSpc>
              <a:spcAft>
                <a:spcPts val="600"/>
              </a:spcAft>
              <a:buFont typeface="+mj-lt"/>
              <a:buAutoNum type="romanUcPeriod"/>
              <a:tabLst>
                <a:tab pos="182880" algn="l"/>
              </a:tabLst>
            </a:pPr>
            <a:r>
              <a:rPr lang="x-none" sz="1400" i="1" spc="-5" dirty="0">
                <a:effectLst/>
                <a:latin typeface="Times New Roman" panose="02020603050405020304" pitchFamily="18" charset="0"/>
                <a:ea typeface="SimSun" panose="02010600030101010101" pitchFamily="2" charset="-122"/>
              </a:rPr>
              <a:t>PairwiseCorrelationAttributeEval</a:t>
            </a:r>
            <a:r>
              <a:rPr lang="x-none" sz="1400" spc="-5" dirty="0">
                <a:effectLst/>
                <a:latin typeface="Times New Roman" panose="02020603050405020304" pitchFamily="18" charset="0"/>
                <a:ea typeface="SimSun" panose="02010600030101010101" pitchFamily="2" charset="-122"/>
              </a:rPr>
              <a:t> (ranker 3). </a:t>
            </a:r>
            <a:endParaRPr lang="en-US" sz="1400" spc="-5" dirty="0">
              <a:effectLst/>
              <a:latin typeface="Times New Roman" panose="02020603050405020304" pitchFamily="18" charset="0"/>
              <a:ea typeface="SimSun" panose="02010600030101010101" pitchFamily="2" charset="-122"/>
            </a:endParaRPr>
          </a:p>
        </p:txBody>
      </p:sp>
      <p:cxnSp>
        <p:nvCxnSpPr>
          <p:cNvPr id="8" name="Straight Arrow Connector 7">
            <a:extLst>
              <a:ext uri="{FF2B5EF4-FFF2-40B4-BE49-F238E27FC236}">
                <a16:creationId xmlns:a16="http://schemas.microsoft.com/office/drawing/2014/main" id="{00F62495-1869-F99F-5A43-64C78136ABE5}"/>
              </a:ext>
            </a:extLst>
          </p:cNvPr>
          <p:cNvCxnSpPr/>
          <p:nvPr/>
        </p:nvCxnSpPr>
        <p:spPr>
          <a:xfrm flipV="1">
            <a:off x="4802736" y="4426721"/>
            <a:ext cx="0" cy="64093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63003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pPr algn="r"/>
            <a:r>
              <a:rPr lang="en-TH"/>
              <a:t>Selecting important features</a:t>
            </a:r>
            <a:r>
              <a:rPr lang="en-US"/>
              <a:t>(Cont.)</a:t>
            </a:r>
            <a:endParaRPr lang="en-TH" dirty="0"/>
          </a:p>
        </p:txBody>
      </p:sp>
      <p:graphicFrame>
        <p:nvGraphicFramePr>
          <p:cNvPr id="12" name="Table 11">
            <a:extLst>
              <a:ext uri="{FF2B5EF4-FFF2-40B4-BE49-F238E27FC236}">
                <a16:creationId xmlns:a16="http://schemas.microsoft.com/office/drawing/2014/main" id="{9E5329EB-DC57-5A1C-5E0B-EA9C10BB6C0B}"/>
              </a:ext>
            </a:extLst>
          </p:cNvPr>
          <p:cNvGraphicFramePr>
            <a:graphicFrameLocks noGrp="1"/>
          </p:cNvGraphicFramePr>
          <p:nvPr>
            <p:extLst>
              <p:ext uri="{D42A27DB-BD31-4B8C-83A1-F6EECF244321}">
                <p14:modId xmlns:p14="http://schemas.microsoft.com/office/powerpoint/2010/main" val="2679614611"/>
              </p:ext>
            </p:extLst>
          </p:nvPr>
        </p:nvGraphicFramePr>
        <p:xfrm>
          <a:off x="3242552" y="1690688"/>
          <a:ext cx="6421402" cy="4098878"/>
        </p:xfrm>
        <a:graphic>
          <a:graphicData uri="http://schemas.openxmlformats.org/drawingml/2006/table">
            <a:tbl>
              <a:tblPr firstRow="1" firstCol="1" bandRow="1">
                <a:tableStyleId>{5C22544A-7EE6-4342-B048-85BDC9FD1C3A}</a:tableStyleId>
              </a:tblPr>
              <a:tblGrid>
                <a:gridCol w="1953673">
                  <a:extLst>
                    <a:ext uri="{9D8B030D-6E8A-4147-A177-3AD203B41FA5}">
                      <a16:colId xmlns:a16="http://schemas.microsoft.com/office/drawing/2014/main" val="3639307472"/>
                    </a:ext>
                  </a:extLst>
                </a:gridCol>
                <a:gridCol w="872723">
                  <a:extLst>
                    <a:ext uri="{9D8B030D-6E8A-4147-A177-3AD203B41FA5}">
                      <a16:colId xmlns:a16="http://schemas.microsoft.com/office/drawing/2014/main" val="165475167"/>
                    </a:ext>
                  </a:extLst>
                </a:gridCol>
                <a:gridCol w="976837">
                  <a:extLst>
                    <a:ext uri="{9D8B030D-6E8A-4147-A177-3AD203B41FA5}">
                      <a16:colId xmlns:a16="http://schemas.microsoft.com/office/drawing/2014/main" val="1731935591"/>
                    </a:ext>
                  </a:extLst>
                </a:gridCol>
                <a:gridCol w="872723">
                  <a:extLst>
                    <a:ext uri="{9D8B030D-6E8A-4147-A177-3AD203B41FA5}">
                      <a16:colId xmlns:a16="http://schemas.microsoft.com/office/drawing/2014/main" val="2535347816"/>
                    </a:ext>
                  </a:extLst>
                </a:gridCol>
                <a:gridCol w="872723">
                  <a:extLst>
                    <a:ext uri="{9D8B030D-6E8A-4147-A177-3AD203B41FA5}">
                      <a16:colId xmlns:a16="http://schemas.microsoft.com/office/drawing/2014/main" val="3377443448"/>
                    </a:ext>
                  </a:extLst>
                </a:gridCol>
                <a:gridCol w="872723">
                  <a:extLst>
                    <a:ext uri="{9D8B030D-6E8A-4147-A177-3AD203B41FA5}">
                      <a16:colId xmlns:a16="http://schemas.microsoft.com/office/drawing/2014/main" val="4101148353"/>
                    </a:ext>
                  </a:extLst>
                </a:gridCol>
              </a:tblGrid>
              <a:tr h="232639">
                <a:tc gridSpan="6">
                  <a:txBody>
                    <a:bodyPr/>
                    <a:lstStyle/>
                    <a:p>
                      <a:pPr algn="ctr"/>
                      <a:r>
                        <a:rPr lang="en-US" sz="1000" dirty="0">
                          <a:effectLst/>
                        </a:rPr>
                        <a:t>Feature ranking score</a:t>
                      </a:r>
                      <a:endParaRPr lang="en-US" sz="1200" dirty="0">
                        <a:effectLst/>
                        <a:latin typeface="Times New Roman" panose="02020603050405020304" pitchFamily="18" charset="0"/>
                        <a:ea typeface="Calibri" panose="020F0502020204030204" pitchFamily="34"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75376683"/>
                  </a:ext>
                </a:extLst>
              </a:tr>
              <a:tr h="354498">
                <a:tc>
                  <a:txBody>
                    <a:bodyPr/>
                    <a:lstStyle/>
                    <a:p>
                      <a:pPr algn="ctr"/>
                      <a:r>
                        <a:rPr lang="en-US" sz="1000">
                          <a:effectLst/>
                        </a:rPr>
                        <a:t>Feature</a:t>
                      </a:r>
                      <a:endParaRPr lang="en-US"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r>
                        <a:rPr lang="en-US" sz="1000">
                          <a:effectLst/>
                        </a:rPr>
                        <a:t>Ranker 1 score</a:t>
                      </a:r>
                      <a:endParaRPr lang="en-US"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r>
                        <a:rPr lang="en-US" sz="1000" dirty="0">
                          <a:effectLst/>
                        </a:rPr>
                        <a:t>Ranker 2 score</a:t>
                      </a:r>
                      <a:endParaRPr lang="en-US" sz="1200"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r>
                        <a:rPr lang="en-US" sz="1000">
                          <a:effectLst/>
                        </a:rPr>
                        <a:t>Ranker 3 score</a:t>
                      </a:r>
                      <a:endParaRPr lang="en-US"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r>
                        <a:rPr lang="en-US" sz="1000" dirty="0">
                          <a:effectLst/>
                        </a:rPr>
                        <a:t>Total</a:t>
                      </a:r>
                      <a:br>
                        <a:rPr lang="en-US" sz="1000" dirty="0">
                          <a:effectLst/>
                        </a:rPr>
                      </a:br>
                      <a:r>
                        <a:rPr lang="en-US" sz="1000" dirty="0">
                          <a:effectLst/>
                        </a:rPr>
                        <a:t>score</a:t>
                      </a:r>
                      <a:endParaRPr lang="en-US" sz="1200"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r>
                        <a:rPr lang="en-US" sz="1000">
                          <a:effectLst/>
                        </a:rPr>
                        <a:t>Rank</a:t>
                      </a:r>
                      <a:endParaRPr lang="en-US" sz="120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536507789"/>
                  </a:ext>
                </a:extLst>
              </a:tr>
              <a:tr h="243717">
                <a:tc>
                  <a:txBody>
                    <a:bodyPr/>
                    <a:lstStyle/>
                    <a:p>
                      <a:r>
                        <a:rPr lang="en-US" sz="1000">
                          <a:effectLst/>
                        </a:rPr>
                        <a:t>Chain name</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dirty="0">
                          <a:effectLst/>
                        </a:rPr>
                        <a:t>1</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2</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13</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16</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r"/>
                      <a:r>
                        <a:rPr lang="en-US" sz="1000" dirty="0">
                          <a:effectLst/>
                        </a:rPr>
                        <a:t>9</a:t>
                      </a:r>
                      <a:endParaRPr lang="en-US" sz="12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2387261201"/>
                  </a:ext>
                </a:extLst>
              </a:tr>
              <a:tr h="232639">
                <a:tc>
                  <a:txBody>
                    <a:bodyPr/>
                    <a:lstStyle/>
                    <a:p>
                      <a:r>
                        <a:rPr lang="en-US" sz="1000">
                          <a:effectLst/>
                        </a:rPr>
                        <a:t>Volume Coinmarketcap</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dirty="0">
                          <a:effectLst/>
                        </a:rPr>
                        <a:t>10</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7</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8</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dirty="0">
                          <a:effectLst/>
                        </a:rPr>
                        <a:t>25</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r"/>
                      <a:r>
                        <a:rPr lang="en-US" sz="1000" dirty="0">
                          <a:effectLst/>
                        </a:rPr>
                        <a:t>5(1)</a:t>
                      </a:r>
                      <a:endParaRPr lang="en-US" sz="12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2867075655"/>
                  </a:ext>
                </a:extLst>
              </a:tr>
              <a:tr h="232639">
                <a:tc>
                  <a:txBody>
                    <a:bodyPr/>
                    <a:lstStyle/>
                    <a:p>
                      <a:r>
                        <a:rPr lang="en-US" sz="1000">
                          <a:effectLst/>
                        </a:rPr>
                        <a:t>Market Cap</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12</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dirty="0">
                          <a:effectLst/>
                        </a:rPr>
                        <a:t>8</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10</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dirty="0">
                          <a:effectLst/>
                        </a:rPr>
                        <a:t>30</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r"/>
                      <a:r>
                        <a:rPr lang="en-US" sz="1000" dirty="0">
                          <a:effectLst/>
                        </a:rPr>
                        <a:t>2(1)</a:t>
                      </a:r>
                      <a:endParaRPr lang="en-US" sz="12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3983346726"/>
                  </a:ext>
                </a:extLst>
              </a:tr>
              <a:tr h="232639">
                <a:tc>
                  <a:txBody>
                    <a:bodyPr/>
                    <a:lstStyle/>
                    <a:p>
                      <a:r>
                        <a:rPr lang="en-US" sz="1000">
                          <a:effectLst/>
                        </a:rPr>
                        <a:t>UAW</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14</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dirty="0">
                          <a:effectLst/>
                        </a:rPr>
                        <a:t>3</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11</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dirty="0">
                          <a:effectLst/>
                        </a:rPr>
                        <a:t>28</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r"/>
                      <a:r>
                        <a:rPr lang="en-US" sz="1000" dirty="0">
                          <a:effectLst/>
                        </a:rPr>
                        <a:t>3</a:t>
                      </a:r>
                      <a:endParaRPr lang="en-US" sz="12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1076631233"/>
                  </a:ext>
                </a:extLst>
              </a:tr>
              <a:tr h="232639">
                <a:tc>
                  <a:txBody>
                    <a:bodyPr/>
                    <a:lstStyle/>
                    <a:p>
                      <a:r>
                        <a:rPr lang="en-US" sz="1000">
                          <a:effectLst/>
                        </a:rPr>
                        <a:t>Volume DappRadar</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13</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dirty="0">
                          <a:effectLst/>
                        </a:rPr>
                        <a:t>5</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12</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dirty="0">
                          <a:effectLst/>
                        </a:rPr>
                        <a:t>30</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r"/>
                      <a:r>
                        <a:rPr lang="en-US" sz="1000" dirty="0">
                          <a:effectLst/>
                        </a:rPr>
                        <a:t>2(2)</a:t>
                      </a:r>
                      <a:endParaRPr lang="en-US" sz="12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3613088882"/>
                  </a:ext>
                </a:extLst>
              </a:tr>
              <a:tr h="232639">
                <a:tc>
                  <a:txBody>
                    <a:bodyPr/>
                    <a:lstStyle/>
                    <a:p>
                      <a:r>
                        <a:rPr lang="en-US" sz="1000">
                          <a:effectLst/>
                        </a:rPr>
                        <a:t>Transactions</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9</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dirty="0">
                          <a:effectLst/>
                        </a:rPr>
                        <a:t>1</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9</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dirty="0">
                          <a:effectLst/>
                        </a:rPr>
                        <a:t>19</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r"/>
                      <a:r>
                        <a:rPr lang="en-US" sz="1000" dirty="0">
                          <a:effectLst/>
                        </a:rPr>
                        <a:t>8(1)</a:t>
                      </a:r>
                      <a:endParaRPr lang="en-US" sz="12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163980585"/>
                  </a:ext>
                </a:extLst>
              </a:tr>
              <a:tr h="232639">
                <a:tc>
                  <a:txBody>
                    <a:bodyPr/>
                    <a:lstStyle/>
                    <a:p>
                      <a:r>
                        <a:rPr lang="en-US" sz="1000">
                          <a:effectLst/>
                        </a:rPr>
                        <a:t>Open</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11</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15</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dirty="0">
                          <a:effectLst/>
                        </a:rPr>
                        <a:t>15</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41</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r"/>
                      <a:r>
                        <a:rPr lang="en-US" sz="1000" dirty="0">
                          <a:effectLst/>
                        </a:rPr>
                        <a:t>1</a:t>
                      </a:r>
                      <a:endParaRPr lang="en-US" sz="12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3811030318"/>
                  </a:ext>
                </a:extLst>
              </a:tr>
              <a:tr h="232639">
                <a:tc>
                  <a:txBody>
                    <a:bodyPr/>
                    <a:lstStyle/>
                    <a:p>
                      <a:r>
                        <a:rPr lang="en-US" sz="1000">
                          <a:effectLst/>
                        </a:rPr>
                        <a:t>High</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8</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10</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dirty="0">
                          <a:effectLst/>
                        </a:rPr>
                        <a:t>1</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19</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r"/>
                      <a:r>
                        <a:rPr lang="en-US" sz="1000" dirty="0">
                          <a:effectLst/>
                        </a:rPr>
                        <a:t>8(2)</a:t>
                      </a:r>
                      <a:endParaRPr lang="en-US" sz="12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3620266392"/>
                  </a:ext>
                </a:extLst>
              </a:tr>
              <a:tr h="232639">
                <a:tc>
                  <a:txBody>
                    <a:bodyPr/>
                    <a:lstStyle/>
                    <a:p>
                      <a:r>
                        <a:rPr lang="en-US" sz="1000">
                          <a:effectLst/>
                        </a:rPr>
                        <a:t>Low</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3</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13</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dirty="0">
                          <a:effectLst/>
                        </a:rPr>
                        <a:t>14</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30</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r"/>
                      <a:r>
                        <a:rPr lang="en-US" sz="1000" dirty="0">
                          <a:effectLst/>
                        </a:rPr>
                        <a:t>2(3)</a:t>
                      </a:r>
                      <a:endParaRPr lang="en-US" sz="12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2701936173"/>
                  </a:ext>
                </a:extLst>
              </a:tr>
              <a:tr h="232639">
                <a:tc>
                  <a:txBody>
                    <a:bodyPr/>
                    <a:lstStyle/>
                    <a:p>
                      <a:r>
                        <a:rPr lang="en-US" sz="1000">
                          <a:effectLst/>
                        </a:rPr>
                        <a:t>Close</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2</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6</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dirty="0">
                          <a:effectLst/>
                        </a:rPr>
                        <a:t>2</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10</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r"/>
                      <a:r>
                        <a:rPr lang="en-US" sz="1000" dirty="0">
                          <a:effectLst/>
                        </a:rPr>
                        <a:t>10</a:t>
                      </a:r>
                      <a:endParaRPr lang="en-US" sz="12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3434473113"/>
                  </a:ext>
                </a:extLst>
              </a:tr>
              <a:tr h="232639">
                <a:tc>
                  <a:txBody>
                    <a:bodyPr/>
                    <a:lstStyle/>
                    <a:p>
                      <a:r>
                        <a:rPr lang="en-US" sz="1000">
                          <a:effectLst/>
                        </a:rPr>
                        <a:t>Daily average</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4</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12</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3</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dirty="0">
                          <a:effectLst/>
                        </a:rPr>
                        <a:t>19</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r"/>
                      <a:r>
                        <a:rPr lang="en-US" sz="1000" dirty="0">
                          <a:effectLst/>
                        </a:rPr>
                        <a:t>8(3)</a:t>
                      </a:r>
                      <a:endParaRPr lang="en-US" sz="12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395499971"/>
                  </a:ext>
                </a:extLst>
              </a:tr>
              <a:tr h="232639">
                <a:tc>
                  <a:txBody>
                    <a:bodyPr/>
                    <a:lstStyle/>
                    <a:p>
                      <a:r>
                        <a:rPr lang="en-US" sz="1000" dirty="0">
                          <a:effectLst/>
                        </a:rPr>
                        <a:t>Chain open</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6</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14</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5</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dirty="0">
                          <a:effectLst/>
                        </a:rPr>
                        <a:t>25</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r"/>
                      <a:r>
                        <a:rPr lang="en-US" sz="1000" dirty="0">
                          <a:effectLst/>
                        </a:rPr>
                        <a:t>5(2)</a:t>
                      </a:r>
                      <a:endParaRPr lang="en-US" sz="12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2844814582"/>
                  </a:ext>
                </a:extLst>
              </a:tr>
              <a:tr h="232639">
                <a:tc>
                  <a:txBody>
                    <a:bodyPr/>
                    <a:lstStyle/>
                    <a:p>
                      <a:r>
                        <a:rPr lang="en-US" sz="1000">
                          <a:effectLst/>
                        </a:rPr>
                        <a:t>Chain high</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5</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11</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4</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dirty="0">
                          <a:effectLst/>
                        </a:rPr>
                        <a:t>20</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r"/>
                      <a:r>
                        <a:rPr lang="en-US" sz="1000" dirty="0">
                          <a:effectLst/>
                        </a:rPr>
                        <a:t>7</a:t>
                      </a:r>
                      <a:endParaRPr lang="en-US" sz="12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2478267528"/>
                  </a:ext>
                </a:extLst>
              </a:tr>
              <a:tr h="232639">
                <a:tc>
                  <a:txBody>
                    <a:bodyPr/>
                    <a:lstStyle/>
                    <a:p>
                      <a:r>
                        <a:rPr lang="en-US" sz="1000">
                          <a:effectLst/>
                        </a:rPr>
                        <a:t>Chain low</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7</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9</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6</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dirty="0">
                          <a:effectLst/>
                        </a:rPr>
                        <a:t>22</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r"/>
                      <a:r>
                        <a:rPr lang="en-US" sz="1000" dirty="0">
                          <a:effectLst/>
                        </a:rPr>
                        <a:t>6</a:t>
                      </a:r>
                      <a:endParaRPr lang="en-US" sz="12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4195283075"/>
                  </a:ext>
                </a:extLst>
              </a:tr>
              <a:tr h="243717">
                <a:tc>
                  <a:txBody>
                    <a:bodyPr/>
                    <a:lstStyle/>
                    <a:p>
                      <a:r>
                        <a:rPr lang="en-US" sz="1000">
                          <a:effectLst/>
                        </a:rPr>
                        <a:t>Chain close</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15</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4</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a:effectLst/>
                        </a:rPr>
                        <a:t>7</a:t>
                      </a:r>
                      <a:endParaRPr lang="en-US"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ctr"/>
                      <a:r>
                        <a:rPr lang="en-US" sz="1000" dirty="0">
                          <a:effectLst/>
                        </a:rPr>
                        <a:t>26</a:t>
                      </a:r>
                      <a:endParaRPr lang="en-US"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lgn="r"/>
                      <a:r>
                        <a:rPr lang="en-US" sz="1000" dirty="0">
                          <a:effectLst/>
                        </a:rPr>
                        <a:t>4</a:t>
                      </a:r>
                      <a:endParaRPr lang="en-US" sz="12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3993041381"/>
                  </a:ext>
                </a:extLst>
              </a:tr>
            </a:tbl>
          </a:graphicData>
        </a:graphic>
      </p:graphicFrame>
    </p:spTree>
    <p:extLst>
      <p:ext uri="{BB962C8B-B14F-4D97-AF65-F5344CB8AC3E}">
        <p14:creationId xmlns:p14="http://schemas.microsoft.com/office/powerpoint/2010/main" val="267644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pPr algn="r"/>
            <a:r>
              <a:rPr lang="en-US" dirty="0"/>
              <a:t>Using machine learning algorithms </a:t>
            </a:r>
            <a:br>
              <a:rPr lang="en-US" dirty="0"/>
            </a:br>
            <a:r>
              <a:rPr lang="en-US" dirty="0"/>
              <a:t>to build prediction models</a:t>
            </a:r>
            <a:endParaRPr lang="en-TH" dirty="0"/>
          </a:p>
        </p:txBody>
      </p:sp>
      <p:pic>
        <p:nvPicPr>
          <p:cNvPr id="10" name="Content Placeholder 9" descr="Chart, line chart&#10;&#10;Description automatically generated">
            <a:extLst>
              <a:ext uri="{FF2B5EF4-FFF2-40B4-BE49-F238E27FC236}">
                <a16:creationId xmlns:a16="http://schemas.microsoft.com/office/drawing/2014/main" id="{BED768B4-A6C1-CEF3-372E-2E96476B6047}"/>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1995039"/>
            <a:ext cx="6306676" cy="3679620"/>
          </a:xfrm>
          <a:prstGeom prst="rect">
            <a:avLst/>
          </a:prstGeom>
          <a:noFill/>
        </p:spPr>
      </p:pic>
      <p:pic>
        <p:nvPicPr>
          <p:cNvPr id="11" name="Picture 10">
            <a:extLst>
              <a:ext uri="{FF2B5EF4-FFF2-40B4-BE49-F238E27FC236}">
                <a16:creationId xmlns:a16="http://schemas.microsoft.com/office/drawing/2014/main" id="{AB32D7FC-015D-6B6D-E160-7947262344E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34026" y="1995038"/>
            <a:ext cx="3333974" cy="1652473"/>
          </a:xfrm>
          <a:prstGeom prst="rect">
            <a:avLst/>
          </a:prstGeom>
          <a:noFill/>
          <a:ln>
            <a:noFill/>
          </a:ln>
        </p:spPr>
      </p:pic>
    </p:spTree>
    <p:extLst>
      <p:ext uri="{BB962C8B-B14F-4D97-AF65-F5344CB8AC3E}">
        <p14:creationId xmlns:p14="http://schemas.microsoft.com/office/powerpoint/2010/main" val="670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482</Words>
  <Application>Microsoft Office PowerPoint</Application>
  <PresentationFormat>Widescreen</PresentationFormat>
  <Paragraphs>214</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Bold</vt:lpstr>
      <vt:lpstr>Arial Italics</vt:lpstr>
      <vt:lpstr>Calibri</vt:lpstr>
      <vt:lpstr>Times New Roman</vt:lpstr>
      <vt:lpstr>Office Theme</vt:lpstr>
      <vt:lpstr>PowerPoint Presentation</vt:lpstr>
      <vt:lpstr>Introduction</vt:lpstr>
      <vt:lpstr>Research Methodology </vt:lpstr>
      <vt:lpstr>Collecting data</vt:lpstr>
      <vt:lpstr>Pre-processing</vt:lpstr>
      <vt:lpstr>Partitioning data</vt:lpstr>
      <vt:lpstr>Selecting important features</vt:lpstr>
      <vt:lpstr>Selecting important features(Cont.)</vt:lpstr>
      <vt:lpstr>Using machine learning algorithms  to build prediction models</vt:lpstr>
      <vt:lpstr>Chain name conversion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Sutasinee Jitanan</dc:creator>
  <cp:lastModifiedBy>prathan phumphuang</cp:lastModifiedBy>
  <cp:revision>3</cp:revision>
  <dcterms:created xsi:type="dcterms:W3CDTF">2023-05-16T14:53:12Z</dcterms:created>
  <dcterms:modified xsi:type="dcterms:W3CDTF">2023-06-24T16:19:24Z</dcterms:modified>
</cp:coreProperties>
</file>