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75720"/>
  </p:normalViewPr>
  <p:slideViewPr>
    <p:cSldViewPr snapToGrid="0">
      <p:cViewPr varScale="1">
        <p:scale>
          <a:sx n="89" d="100"/>
          <a:sy n="89" d="100"/>
        </p:scale>
        <p:origin x="16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DFC9B-1BE7-504D-9073-AD91DB247D31}" type="datetimeFigureOut">
              <a:rPr lang="en-US" smtClean="0"/>
              <a:t>6/8/23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696CB0-7047-9A4B-8DBA-65E1DC2C3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88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sz="1600" b="1" i="0" dirty="0">
              <a:solidFill>
                <a:srgbClr val="666666"/>
              </a:solidFill>
              <a:effectLst/>
              <a:latin typeface="Montserrat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6CB0-7047-9A4B-8DBA-65E1DC2C38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338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1" dirty="0">
              <a:latin typeface="Montserra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6CB0-7047-9A4B-8DBA-65E1DC2C38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343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18288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tabLst>
                <a:tab pos="182880" algn="l"/>
              </a:tabLst>
            </a:pPr>
            <a:endParaRPr lang="en-US" b="1" dirty="0">
              <a:latin typeface="Montserra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6CB0-7047-9A4B-8DBA-65E1DC2C38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41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18288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tabLst>
                <a:tab pos="182880" algn="l"/>
              </a:tabLst>
            </a:pPr>
            <a:endParaRPr lang="en-PH" sz="1800" b="1" spc="-5" dirty="0">
              <a:effectLst/>
              <a:latin typeface="Montserrat" pitchFamily="2" charset="77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6CB0-7047-9A4B-8DBA-65E1DC2C38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09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182880" algn="just">
              <a:lnSpc>
                <a:spcPct val="95000"/>
              </a:lnSpc>
              <a:spcBef>
                <a:spcPts val="0"/>
              </a:spcBef>
              <a:spcAft>
                <a:spcPts val="600"/>
              </a:spcAft>
              <a:tabLst>
                <a:tab pos="182880" algn="l"/>
              </a:tabLst>
            </a:pPr>
            <a:endParaRPr lang="en-US" b="1" dirty="0">
              <a:latin typeface="Montserra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6CB0-7047-9A4B-8DBA-65E1DC2C38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05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1" dirty="0">
              <a:latin typeface="Montserra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6CB0-7047-9A4B-8DBA-65E1DC2C38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25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latin typeface="Montserra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6CB0-7047-9A4B-8DBA-65E1DC2C38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44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H" sz="1800" b="1" dirty="0">
              <a:effectLst/>
              <a:latin typeface="Montserrat" pitchFamily="2" charset="77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6CB0-7047-9A4B-8DBA-65E1DC2C38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305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1" dirty="0">
              <a:latin typeface="Montserra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6CB0-7047-9A4B-8DBA-65E1DC2C38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87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latin typeface="Montserra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6CB0-7047-9A4B-8DBA-65E1DC2C38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29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1" dirty="0">
              <a:latin typeface="Montserra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6CB0-7047-9A4B-8DBA-65E1DC2C38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41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PH" sz="1800" b="1" i="0" dirty="0">
              <a:solidFill>
                <a:srgbClr val="374151"/>
              </a:solidFill>
              <a:effectLst/>
              <a:latin typeface="Montserra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6CB0-7047-9A4B-8DBA-65E1DC2C38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462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latin typeface="Montserra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6CB0-7047-9A4B-8DBA-65E1DC2C38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3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>
              <a:latin typeface="Montserrat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696CB0-7047-9A4B-8DBA-65E1DC2C38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47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FAC76-D4D2-A943-2285-3D7E8FC31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5C5B3C-80D6-6436-DD6F-9164889D7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99" indent="0" algn="ctr">
              <a:buNone/>
              <a:defRPr sz="2000"/>
            </a:lvl2pPr>
            <a:lvl3pPr marL="914400" indent="0" algn="ctr">
              <a:buNone/>
              <a:defRPr sz="1801"/>
            </a:lvl3pPr>
            <a:lvl4pPr marL="1371600" indent="0" algn="ctr">
              <a:buNone/>
              <a:defRPr sz="1600"/>
            </a:lvl4pPr>
            <a:lvl5pPr marL="1828801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1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5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3EE3A-C0C7-9EFC-8C9D-7966656C0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E190-6B45-1D4A-9425-109F1514DC07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5F381-660A-048B-215C-8999DBA78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85789-2721-4C81-8D6A-75932FC0A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D8B3-6278-F542-B380-80A8FB369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645CD-0BA3-896D-404A-27323406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C160EC-ACDC-94A8-232A-618A2FCCA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C0E1F-4C88-91CF-E081-8C73258B2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E190-6B45-1D4A-9425-109F1514DC07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45983-B36F-05CC-AF16-A3B545EB7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50870-6615-54EE-E9ED-6872A786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D8B3-6278-F542-B380-80A8FB369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1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DD3C58-1ADB-0C2B-11AC-1D1102ADFB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CAA334-1C6B-7FAC-72D4-6F40984D79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903B6-3502-478A-9955-3B392F3EF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E190-6B45-1D4A-9425-109F1514DC07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52FE7-3D05-C6CC-8CFC-D9CDB2D7F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03164-D4F7-15A6-F55E-FFDB1308F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D8B3-6278-F542-B380-80A8FB369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43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C782E-E9DE-2B69-EAD9-8FF230B18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2194B-56E1-6C7D-F07C-2C3F6C9E3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8CFB4-3516-FA4C-C386-538999291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E190-6B45-1D4A-9425-109F1514DC07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B6289-2A39-3F8E-FB7F-B46D32D94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95406-8F56-711C-9644-46E795C86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D8B3-6278-F542-B380-80A8FB369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6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7DC2E-8880-7831-F17C-4369D307D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F5037-6FF8-0800-856D-0F1A7C773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9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8268FF-E531-410D-A785-89D7D749F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E190-6B45-1D4A-9425-109F1514DC07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F8DAF-194B-B4A2-114C-A8039FAB5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41DB7-4014-310B-7747-C35A913A1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D8B3-6278-F542-B380-80A8FB369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9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24793-90A1-513F-F59F-CB7DD350F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BE956-4BB7-AE66-A3D7-F8252042D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8318C8-C05C-997F-C198-1BA14294E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A21F16-74DA-A4B4-81D0-C1C0F2330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E190-6B45-1D4A-9425-109F1514DC07}" type="datetimeFigureOut">
              <a:rPr lang="en-US" smtClean="0"/>
              <a:t>6/8/23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C1AD79-2ABD-08FC-E71A-D95AF8733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BD52EC-12C6-FFCF-AFBF-26A89AC80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D8B3-6278-F542-B380-80A8FB369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7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C7087-B2F0-A1D2-B036-F799F855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F83C3-F187-E8B6-9D6D-3CD34E999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9" indent="0">
              <a:buNone/>
              <a:defRPr sz="2000" b="1"/>
            </a:lvl2pPr>
            <a:lvl3pPr marL="914400" indent="0">
              <a:buNone/>
              <a:defRPr sz="1801" b="1"/>
            </a:lvl3pPr>
            <a:lvl4pPr marL="1371600" indent="0">
              <a:buNone/>
              <a:defRPr sz="1600" b="1"/>
            </a:lvl4pPr>
            <a:lvl5pPr marL="1828801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1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5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6BC8B-E895-F1F9-AB1D-C1A043493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5F1B5D-21F0-89F0-EC0C-DDDE48F454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9" indent="0">
              <a:buNone/>
              <a:defRPr sz="2000" b="1"/>
            </a:lvl2pPr>
            <a:lvl3pPr marL="914400" indent="0">
              <a:buNone/>
              <a:defRPr sz="1801" b="1"/>
            </a:lvl3pPr>
            <a:lvl4pPr marL="1371600" indent="0">
              <a:buNone/>
              <a:defRPr sz="1600" b="1"/>
            </a:lvl4pPr>
            <a:lvl5pPr marL="1828801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1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5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22E4B9-7C1F-7176-2F95-F3DF39891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E8AC6E-934E-6DDF-C4E6-22E92AB9F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E190-6B45-1D4A-9425-109F1514DC07}" type="datetimeFigureOut">
              <a:rPr lang="en-US" smtClean="0"/>
              <a:t>6/8/23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29B813-67B6-C544-33C9-BA5CA8F1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CA1E21-31E8-63DB-5FCA-01E855965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D8B3-6278-F542-B380-80A8FB369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8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3A450-839E-69BD-6441-4B2B76856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EA10F6-96D0-8CCF-DF62-FEFE07C37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E190-6B45-1D4A-9425-109F1514DC07}" type="datetimeFigureOut">
              <a:rPr lang="en-US" smtClean="0"/>
              <a:t>6/8/23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2DA1AF-50F7-AD9E-D1E1-4F2A207B6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D811B8-C167-25C8-DEC1-7A43C9D61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D8B3-6278-F542-B380-80A8FB369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7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C422E7-3602-876E-5B4B-DD58F1F3E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E190-6B45-1D4A-9425-109F1514DC07}" type="datetimeFigureOut">
              <a:rPr lang="en-US" smtClean="0"/>
              <a:t>6/8/23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F2AAD7-2307-9B48-7F9C-9ADFDEA69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53EC8-8EDE-7BEF-CC2A-01A24041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D8B3-6278-F542-B380-80A8FB369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3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D5982-AB69-607F-676D-E0396DE32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8E6691-DB32-33AD-822A-8DE680F3A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1" y="987431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6F1252-5966-2631-B83E-4418E75C70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9" indent="0">
              <a:buNone/>
              <a:defRPr sz="1401"/>
            </a:lvl2pPr>
            <a:lvl3pPr marL="914400" indent="0">
              <a:buNone/>
              <a:defRPr sz="1200"/>
            </a:lvl3pPr>
            <a:lvl4pPr marL="1371600" indent="0">
              <a:buNone/>
              <a:defRPr sz="1001"/>
            </a:lvl4pPr>
            <a:lvl5pPr marL="1828801" indent="0">
              <a:buNone/>
              <a:defRPr sz="1001"/>
            </a:lvl5pPr>
            <a:lvl6pPr marL="2286000" indent="0">
              <a:buNone/>
              <a:defRPr sz="1001"/>
            </a:lvl6pPr>
            <a:lvl7pPr marL="2743201" indent="0">
              <a:buNone/>
              <a:defRPr sz="1001"/>
            </a:lvl7pPr>
            <a:lvl8pPr marL="3200400" indent="0">
              <a:buNone/>
              <a:defRPr sz="1001"/>
            </a:lvl8pPr>
            <a:lvl9pPr marL="3657599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247952-1AFB-A498-5C86-736272F9A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E190-6B45-1D4A-9425-109F1514DC07}" type="datetimeFigureOut">
              <a:rPr lang="en-US" smtClean="0"/>
              <a:t>6/8/23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BB004E-75CF-B057-F669-D267128CE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22156E-5668-0356-4DAE-7209B9D93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D8B3-6278-F542-B380-80A8FB369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5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56B48-7310-F049-A3B2-F793B25B3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6B6304-7F37-22EF-B493-AC9A55C62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1" y="987431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99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1" indent="0">
              <a:buNone/>
              <a:defRPr sz="2000"/>
            </a:lvl5pPr>
            <a:lvl6pPr marL="2286000" indent="0">
              <a:buNone/>
              <a:defRPr sz="2000"/>
            </a:lvl6pPr>
            <a:lvl7pPr marL="2743201" indent="0">
              <a:buNone/>
              <a:defRPr sz="2000"/>
            </a:lvl7pPr>
            <a:lvl8pPr marL="3200400" indent="0">
              <a:buNone/>
              <a:defRPr sz="2000"/>
            </a:lvl8pPr>
            <a:lvl9pPr marL="365759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2374F7-1B11-BE62-93AD-D4C8B4DCBF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99" indent="0">
              <a:buNone/>
              <a:defRPr sz="1401"/>
            </a:lvl2pPr>
            <a:lvl3pPr marL="914400" indent="0">
              <a:buNone/>
              <a:defRPr sz="1200"/>
            </a:lvl3pPr>
            <a:lvl4pPr marL="1371600" indent="0">
              <a:buNone/>
              <a:defRPr sz="1001"/>
            </a:lvl4pPr>
            <a:lvl5pPr marL="1828801" indent="0">
              <a:buNone/>
              <a:defRPr sz="1001"/>
            </a:lvl5pPr>
            <a:lvl6pPr marL="2286000" indent="0">
              <a:buNone/>
              <a:defRPr sz="1001"/>
            </a:lvl6pPr>
            <a:lvl7pPr marL="2743201" indent="0">
              <a:buNone/>
              <a:defRPr sz="1001"/>
            </a:lvl7pPr>
            <a:lvl8pPr marL="3200400" indent="0">
              <a:buNone/>
              <a:defRPr sz="1001"/>
            </a:lvl8pPr>
            <a:lvl9pPr marL="3657599" indent="0">
              <a:buNone/>
              <a:defRPr sz="100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29F920-12C7-B083-B4FE-31491AE50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EE190-6B45-1D4A-9425-109F1514DC07}" type="datetimeFigureOut">
              <a:rPr lang="en-US" smtClean="0"/>
              <a:t>6/8/23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80C45-86B0-A6DF-94B2-98BEE03F5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705312-1B38-A9E9-8E36-6FB108F94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D8B3-6278-F542-B380-80A8FB369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58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30D1EC-37D0-876F-D5E3-452F897A6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8DEFF-3D0D-25F7-DFE3-1D310BD7B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38413-4213-4C99-3327-B725873821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EE190-6B45-1D4A-9425-109F1514DC07}" type="datetimeFigureOut">
              <a:rPr lang="en-US" smtClean="0"/>
              <a:t>6/8/23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C1DBE-576F-BA12-3EFB-1552EA6118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1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89C53-E20B-9E90-B507-A72AAEA7E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BD8B3-6278-F542-B380-80A8FB3698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4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1" indent="-228601" algn="l" defTabSz="914400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2" indent="-228601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1" indent="-228601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1" indent="-228601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1" indent="-228601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1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1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1" indent="-228601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2" indent="-228601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99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1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1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599" algn="l" defTabSz="914400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367B67-AAB3-2B2E-2CC2-FF3C1C65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2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367B67-AAB3-2B2E-2CC2-FF3C1C65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6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367B67-AAB3-2B2E-2CC2-FF3C1C65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0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367B67-AAB3-2B2E-2CC2-FF3C1C65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367B67-AAB3-2B2E-2CC2-FF3C1C65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367B67-AAB3-2B2E-2CC2-FF3C1C65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4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367B67-AAB3-2B2E-2CC2-FF3C1C65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9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367B67-AAB3-2B2E-2CC2-FF3C1C65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367B67-AAB3-2B2E-2CC2-FF3C1C65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2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367B67-AAB3-2B2E-2CC2-FF3C1C65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367B67-AAB3-2B2E-2CC2-FF3C1C65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7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367B67-AAB3-2B2E-2CC2-FF3C1C65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5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367B67-AAB3-2B2E-2CC2-FF3C1C65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367B67-AAB3-2B2E-2CC2-FF3C1C6594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59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139</TotalTime>
  <Words>14</Words>
  <Application>Microsoft Macintosh PowerPoint</Application>
  <PresentationFormat>Widescreen</PresentationFormat>
  <Paragraphs>14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Israel Lyn OZAETA</dc:creator>
  <cp:lastModifiedBy>Israel Lyn OZAETA</cp:lastModifiedBy>
  <cp:revision>8</cp:revision>
  <cp:lastPrinted>2023-05-18T03:10:20Z</cp:lastPrinted>
  <dcterms:created xsi:type="dcterms:W3CDTF">2023-05-18T01:19:20Z</dcterms:created>
  <dcterms:modified xsi:type="dcterms:W3CDTF">2023-06-08T13:18:52Z</dcterms:modified>
</cp:coreProperties>
</file>