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ammersmith One" panose="02010703030501060504" pitchFamily="2" charset="0"/>
      <p:regular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  <p:embeddedFont>
      <p:font typeface="Pridi Regular" panose="020B0604020202020204" charset="-34"/>
      <p:regular r:id="rId25"/>
    </p:embeddedFont>
    <p:embeddedFont>
      <p:font typeface="Pridi Regular Bold" panose="020B0604020202020204" charset="-3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svg"/><Relationship Id="rId18" Type="http://schemas.openxmlformats.org/officeDocument/2006/relationships/image" Target="../media/image27.png"/><Relationship Id="rId26" Type="http://schemas.openxmlformats.org/officeDocument/2006/relationships/image" Target="../media/image33.png"/><Relationship Id="rId3" Type="http://schemas.openxmlformats.org/officeDocument/2006/relationships/image" Target="../media/image16.svg"/><Relationship Id="rId21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3.png"/><Relationship Id="rId17" Type="http://schemas.openxmlformats.org/officeDocument/2006/relationships/image" Target="../media/image26.svg"/><Relationship Id="rId25" Type="http://schemas.openxmlformats.org/officeDocument/2006/relationships/image" Target="../media/image32.svg"/><Relationship Id="rId2" Type="http://schemas.openxmlformats.org/officeDocument/2006/relationships/image" Target="../media/image15.png"/><Relationship Id="rId16" Type="http://schemas.openxmlformats.org/officeDocument/2006/relationships/image" Target="../media/image25.png"/><Relationship Id="rId20" Type="http://schemas.openxmlformats.org/officeDocument/2006/relationships/image" Target="../media/image1.png"/><Relationship Id="rId29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24" Type="http://schemas.openxmlformats.org/officeDocument/2006/relationships/image" Target="../media/image31.png"/><Relationship Id="rId5" Type="http://schemas.openxmlformats.org/officeDocument/2006/relationships/image" Target="../media/image18.svg"/><Relationship Id="rId15" Type="http://schemas.openxmlformats.org/officeDocument/2006/relationships/image" Target="../media/image24.svg"/><Relationship Id="rId23" Type="http://schemas.openxmlformats.org/officeDocument/2006/relationships/image" Target="../media/image30.svg"/><Relationship Id="rId28" Type="http://schemas.openxmlformats.org/officeDocument/2006/relationships/image" Target="../media/image35.png"/><Relationship Id="rId10" Type="http://schemas.openxmlformats.org/officeDocument/2006/relationships/image" Target="../media/image21.png"/><Relationship Id="rId19" Type="http://schemas.openxmlformats.org/officeDocument/2006/relationships/image" Target="../media/image28.svg"/><Relationship Id="rId31" Type="http://schemas.openxmlformats.org/officeDocument/2006/relationships/image" Target="../media/image38.svg"/><Relationship Id="rId4" Type="http://schemas.openxmlformats.org/officeDocument/2006/relationships/image" Target="../media/image17.png"/><Relationship Id="rId9" Type="http://schemas.openxmlformats.org/officeDocument/2006/relationships/image" Target="../media/image7.svg"/><Relationship Id="rId14" Type="http://schemas.openxmlformats.org/officeDocument/2006/relationships/image" Target="../media/image23.png"/><Relationship Id="rId22" Type="http://schemas.openxmlformats.org/officeDocument/2006/relationships/image" Target="../media/image29.png"/><Relationship Id="rId27" Type="http://schemas.openxmlformats.org/officeDocument/2006/relationships/image" Target="../media/image34.svg"/><Relationship Id="rId30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63071" y="2057400"/>
            <a:ext cx="8169748" cy="8229600"/>
          </a:xfrm>
          <a:custGeom>
            <a:avLst/>
            <a:gdLst/>
            <a:ahLst/>
            <a:cxnLst/>
            <a:rect l="l" t="t" r="r" b="b"/>
            <a:pathLst>
              <a:path w="8169748" h="8229600">
                <a:moveTo>
                  <a:pt x="0" y="0"/>
                </a:moveTo>
                <a:lnTo>
                  <a:pt x="8169749" y="0"/>
                </a:lnTo>
                <a:lnTo>
                  <a:pt x="816974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780285"/>
            <a:ext cx="11995620" cy="5962320"/>
            <a:chOff x="0" y="0"/>
            <a:chExt cx="15994160" cy="7949759"/>
          </a:xfrm>
        </p:grpSpPr>
        <p:sp>
          <p:nvSpPr>
            <p:cNvPr id="4" name="TextBox 4"/>
            <p:cNvSpPr txBox="1"/>
            <p:nvPr/>
          </p:nvSpPr>
          <p:spPr>
            <a:xfrm>
              <a:off x="0" y="2049763"/>
              <a:ext cx="15994160" cy="58999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7200" spc="-172" dirty="0">
                  <a:solidFill>
                    <a:srgbClr val="173554"/>
                  </a:solidFill>
                  <a:latin typeface="Hammersmith One"/>
                </a:rPr>
                <a:t>Office Syndrome Treatment </a:t>
              </a:r>
            </a:p>
            <a:p>
              <a:pPr algn="ctr">
                <a:lnSpc>
                  <a:spcPts val="7200"/>
                </a:lnSpc>
              </a:pPr>
              <a:r>
                <a:rPr lang="en-US" sz="7200" spc="-172" dirty="0">
                  <a:solidFill>
                    <a:srgbClr val="173554"/>
                  </a:solidFill>
                  <a:latin typeface="Hammersmith One"/>
                </a:rPr>
                <a:t>Using Augmented Reality Technology on Mobile Applications</a:t>
              </a:r>
            </a:p>
            <a:p>
              <a:pPr algn="ctr">
                <a:lnSpc>
                  <a:spcPts val="5600"/>
                </a:lnSpc>
              </a:pPr>
              <a:endParaRPr lang="en-US" sz="7200" spc="-172" dirty="0">
                <a:solidFill>
                  <a:srgbClr val="173554"/>
                </a:solidFill>
                <a:latin typeface="Hammersmith One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1065442" cy="1377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endParaRPr/>
            </a:p>
            <a:p>
              <a:pPr>
                <a:lnSpc>
                  <a:spcPts val="42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938979" y="7220273"/>
            <a:ext cx="8175062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173554"/>
                </a:solidFill>
                <a:latin typeface="Open Sans Bold"/>
              </a:rPr>
              <a:t>Pattiyaporn Srahongthong, </a:t>
            </a:r>
            <a:r>
              <a:rPr lang="en-US" sz="2400" dirty="0" err="1">
                <a:solidFill>
                  <a:srgbClr val="173554"/>
                </a:solidFill>
                <a:latin typeface="Open Sans Bold"/>
              </a:rPr>
              <a:t>Apichaya</a:t>
            </a:r>
            <a:r>
              <a:rPr lang="en-US" sz="2400" dirty="0">
                <a:solidFill>
                  <a:srgbClr val="173554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173554"/>
                </a:solidFill>
                <a:latin typeface="Open Sans Bold"/>
              </a:rPr>
              <a:t>Nimkoompai</a:t>
            </a:r>
            <a:endParaRPr lang="en-US" sz="2400" dirty="0">
              <a:solidFill>
                <a:srgbClr val="173554"/>
              </a:solidFill>
              <a:latin typeface="Open Sa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173554"/>
              </a:solidFill>
              <a:latin typeface="Open Sans Bold"/>
            </a:endParaRP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173554"/>
                </a:solidFill>
                <a:latin typeface="Open Sans Bold"/>
              </a:rPr>
              <a:t>Immersive Technology Laboratory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173554"/>
                </a:solidFill>
                <a:latin typeface="Open Sans Bold"/>
              </a:rPr>
              <a:t>Faculty of Information Technology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400" dirty="0">
                <a:solidFill>
                  <a:srgbClr val="173554"/>
                </a:solidFill>
                <a:latin typeface="Open Sans Bold"/>
              </a:rPr>
              <a:t>Thai-</a:t>
            </a:r>
            <a:r>
              <a:rPr lang="en-US" sz="2400" dirty="0" err="1">
                <a:solidFill>
                  <a:srgbClr val="173554"/>
                </a:solidFill>
                <a:latin typeface="Open Sans Bold"/>
              </a:rPr>
              <a:t>Nichi</a:t>
            </a:r>
            <a:r>
              <a:rPr lang="en-US" sz="2400" dirty="0">
                <a:solidFill>
                  <a:srgbClr val="173554"/>
                </a:solidFill>
                <a:latin typeface="Open Sans Bold"/>
              </a:rPr>
              <a:t> Institute of Technology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173554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807187" y="3573976"/>
            <a:ext cx="11886387" cy="1139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-200">
                <a:solidFill>
                  <a:srgbClr val="173554"/>
                </a:solidFill>
                <a:latin typeface="Hammersmith One"/>
              </a:rPr>
              <a:t>EXPERIMENTAL RESULTS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757651"/>
            <a:ext cx="5415526" cy="8771699"/>
            <a:chOff x="0" y="0"/>
            <a:chExt cx="7220701" cy="1169559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279828" cy="10466380"/>
            </a:xfrm>
            <a:custGeom>
              <a:avLst/>
              <a:gdLst/>
              <a:ahLst/>
              <a:cxnLst/>
              <a:rect l="l" t="t" r="r" b="b"/>
              <a:pathLst>
                <a:path w="6279828" h="10466380">
                  <a:moveTo>
                    <a:pt x="0" y="0"/>
                  </a:moveTo>
                  <a:lnTo>
                    <a:pt x="6279828" y="0"/>
                  </a:lnTo>
                  <a:lnTo>
                    <a:pt x="6279828" y="10466380"/>
                  </a:lnTo>
                  <a:lnTo>
                    <a:pt x="0" y="10466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803582" y="1096753"/>
              <a:ext cx="6417119" cy="10598845"/>
            </a:xfrm>
            <a:custGeom>
              <a:avLst/>
              <a:gdLst/>
              <a:ahLst/>
              <a:cxnLst/>
              <a:rect l="l" t="t" r="r" b="b"/>
              <a:pathLst>
                <a:path w="6417119" h="10598845">
                  <a:moveTo>
                    <a:pt x="6417119" y="0"/>
                  </a:moveTo>
                  <a:lnTo>
                    <a:pt x="0" y="0"/>
                  </a:lnTo>
                  <a:lnTo>
                    <a:pt x="0" y="10598845"/>
                  </a:lnTo>
                  <a:lnTo>
                    <a:pt x="6417119" y="10598845"/>
                  </a:lnTo>
                  <a:lnTo>
                    <a:pt x="641711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7663585" y="141605"/>
            <a:ext cx="38969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32711" y="2351701"/>
            <a:ext cx="5986842" cy="6583717"/>
          </a:xfrm>
          <a:custGeom>
            <a:avLst/>
            <a:gdLst/>
            <a:ahLst/>
            <a:cxnLst/>
            <a:rect l="l" t="t" r="r" b="b"/>
            <a:pathLst>
              <a:path w="5986842" h="6583717">
                <a:moveTo>
                  <a:pt x="0" y="0"/>
                </a:moveTo>
                <a:lnTo>
                  <a:pt x="5986842" y="0"/>
                </a:lnTo>
                <a:lnTo>
                  <a:pt x="5986842" y="6583717"/>
                </a:lnTo>
                <a:lnTo>
                  <a:pt x="0" y="65837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988742"/>
            <a:ext cx="8880836" cy="9329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46"/>
              </a:lnSpc>
            </a:pPr>
            <a:r>
              <a:rPr lang="en-US" sz="6496" spc="-162">
                <a:solidFill>
                  <a:srgbClr val="173554"/>
                </a:solidFill>
                <a:latin typeface="Hammersmith One"/>
              </a:rPr>
              <a:t>EXPERIMENTAL RESULTS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820466" y="2351701"/>
            <a:ext cx="8693576" cy="1209582"/>
            <a:chOff x="0" y="0"/>
            <a:chExt cx="11591435" cy="1612776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5"/>
              <a:ext cx="11591435" cy="8909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460"/>
                </a:lnSpc>
              </a:pPr>
              <a:r>
                <a:rPr lang="en-US" sz="4200">
                  <a:solidFill>
                    <a:srgbClr val="173554"/>
                  </a:solidFill>
                  <a:latin typeface="Hammersmith One Bold"/>
                </a:rPr>
                <a:t>EXPERIMENTAL RESULTS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097156"/>
              <a:ext cx="11591435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2399">
                  <a:solidFill>
                    <a:srgbClr val="173554"/>
                  </a:solidFill>
                  <a:latin typeface="Open Sans"/>
                </a:rPr>
                <a:t>Top 3 questionaires of satisfaction of using the application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7259301" y="141605"/>
            <a:ext cx="943520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65724" y="4416107"/>
            <a:ext cx="8693576" cy="444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idi Regular Bold"/>
              </a:rPr>
              <a:t>Q.14: </a:t>
            </a:r>
            <a:r>
              <a:rPr lang="en-US" sz="2799">
                <a:solidFill>
                  <a:srgbClr val="173554"/>
                </a:solidFill>
                <a:latin typeface="Pridi Regular"/>
              </a:rPr>
              <a:t>It has helped me set personal goals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3554"/>
                </a:solidFill>
                <a:latin typeface="Pridi Regular"/>
              </a:rPr>
              <a:t>            for my lifestyle habits in a way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3554"/>
                </a:solidFill>
                <a:latin typeface="Pridi Regular"/>
              </a:rPr>
              <a:t>            that I could not have done on my own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73554"/>
              </a:solidFill>
              <a:latin typeface="Pridi Regular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idi Regular Bold"/>
              </a:rPr>
              <a:t>Q.11: </a:t>
            </a:r>
            <a:r>
              <a:rPr lang="en-US" sz="2799">
                <a:solidFill>
                  <a:srgbClr val="173554"/>
                </a:solidFill>
                <a:latin typeface="Pridi Regular"/>
              </a:rPr>
              <a:t>It has motivated me 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173554"/>
                </a:solidFill>
                <a:latin typeface="Pridi Regular"/>
              </a:rPr>
              <a:t>           to change my lifestyle habits</a:t>
            </a:r>
          </a:p>
          <a:p>
            <a:pPr>
              <a:lnSpc>
                <a:spcPts val="3919"/>
              </a:lnSpc>
            </a:pPr>
            <a:endParaRPr lang="en-US" sz="2799">
              <a:solidFill>
                <a:srgbClr val="173554"/>
              </a:solidFill>
              <a:latin typeface="Pridi Regular"/>
            </a:endParaRPr>
          </a:p>
          <a:p>
            <a:pPr marL="604519" lvl="1" indent="-302260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Pridi Regular Bold"/>
              </a:rPr>
              <a:t>Q.7:  </a:t>
            </a:r>
            <a:r>
              <a:rPr lang="en-US" sz="2799">
                <a:solidFill>
                  <a:srgbClr val="173554"/>
                </a:solidFill>
                <a:latin typeface="Pridi Regular"/>
              </a:rPr>
              <a:t>It was good to use</a:t>
            </a:r>
          </a:p>
          <a:p>
            <a:pPr marL="0" lvl="0" indent="0" algn="ctr">
              <a:lnSpc>
                <a:spcPts val="3919"/>
              </a:lnSpc>
              <a:spcBef>
                <a:spcPct val="0"/>
              </a:spcBef>
            </a:pPr>
            <a:endParaRPr lang="en-US" sz="2799">
              <a:solidFill>
                <a:srgbClr val="173554"/>
              </a:solidFill>
              <a:latin typeface="Pridi Regula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56755" y="1028700"/>
            <a:ext cx="8302545" cy="8229600"/>
            <a:chOff x="0" y="0"/>
            <a:chExt cx="5966104" cy="5913687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5861964" cy="5794307"/>
            </a:xfrm>
            <a:custGeom>
              <a:avLst/>
              <a:gdLst/>
              <a:ahLst/>
              <a:cxnLst/>
              <a:rect l="l" t="t" r="r" b="b"/>
              <a:pathLst>
                <a:path w="5861964" h="5794307">
                  <a:moveTo>
                    <a:pt x="5835294" y="5605077"/>
                  </a:moveTo>
                  <a:cubicBezTo>
                    <a:pt x="5835294" y="5692707"/>
                    <a:pt x="5759094" y="5763827"/>
                    <a:pt x="5677814" y="5763827"/>
                  </a:cubicBezTo>
                  <a:lnTo>
                    <a:pt x="66040" y="5763827"/>
                  </a:lnTo>
                  <a:cubicBezTo>
                    <a:pt x="43180" y="5763827"/>
                    <a:pt x="20320" y="5758747"/>
                    <a:pt x="0" y="5749857"/>
                  </a:cubicBezTo>
                  <a:cubicBezTo>
                    <a:pt x="26670" y="5777797"/>
                    <a:pt x="63500" y="5794307"/>
                    <a:pt x="131489" y="5794307"/>
                  </a:cubicBezTo>
                  <a:lnTo>
                    <a:pt x="5715914" y="5794307"/>
                  </a:lnTo>
                  <a:cubicBezTo>
                    <a:pt x="5795924" y="5794307"/>
                    <a:pt x="5861964" y="5728267"/>
                    <a:pt x="5861964" y="5648257"/>
                  </a:cubicBezTo>
                  <a:lnTo>
                    <a:pt x="5861964" y="95250"/>
                  </a:lnTo>
                  <a:cubicBezTo>
                    <a:pt x="5861964" y="58420"/>
                    <a:pt x="5847994" y="25400"/>
                    <a:pt x="5826404" y="0"/>
                  </a:cubicBezTo>
                  <a:cubicBezTo>
                    <a:pt x="5832754" y="16510"/>
                    <a:pt x="5835294" y="34290"/>
                    <a:pt x="5835294" y="52070"/>
                  </a:cubicBezTo>
                  <a:lnTo>
                    <a:pt x="5835294" y="5605077"/>
                  </a:lnTo>
                  <a:lnTo>
                    <a:pt x="5835294" y="5605077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5901334" cy="5845107"/>
            </a:xfrm>
            <a:custGeom>
              <a:avLst/>
              <a:gdLst/>
              <a:ahLst/>
              <a:cxnLst/>
              <a:rect l="l" t="t" r="r" b="b"/>
              <a:pathLst>
                <a:path w="5901334" h="5845107">
                  <a:moveTo>
                    <a:pt x="146050" y="5845107"/>
                  </a:moveTo>
                  <a:lnTo>
                    <a:pt x="5755284" y="5845107"/>
                  </a:lnTo>
                  <a:cubicBezTo>
                    <a:pt x="5835295" y="5845107"/>
                    <a:pt x="5901334" y="5779067"/>
                    <a:pt x="5901334" y="5699057"/>
                  </a:cubicBezTo>
                  <a:lnTo>
                    <a:pt x="5901334" y="146050"/>
                  </a:lnTo>
                  <a:cubicBezTo>
                    <a:pt x="5901334" y="66040"/>
                    <a:pt x="5835295" y="0"/>
                    <a:pt x="5755284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699057"/>
                  </a:lnTo>
                  <a:cubicBezTo>
                    <a:pt x="0" y="5780337"/>
                    <a:pt x="66040" y="5845107"/>
                    <a:pt x="146050" y="58451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5966104" cy="5913687"/>
            </a:xfrm>
            <a:custGeom>
              <a:avLst/>
              <a:gdLst/>
              <a:ahLst/>
              <a:cxnLst/>
              <a:rect l="l" t="t" r="r" b="b"/>
              <a:pathLst>
                <a:path w="5966104" h="5913687">
                  <a:moveTo>
                    <a:pt x="5902604" y="74930"/>
                  </a:moveTo>
                  <a:cubicBezTo>
                    <a:pt x="5874664" y="30480"/>
                    <a:pt x="5825134" y="0"/>
                    <a:pt x="5767984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711757"/>
                  </a:lnTo>
                  <a:cubicBezTo>
                    <a:pt x="0" y="5763827"/>
                    <a:pt x="25400" y="5809547"/>
                    <a:pt x="63500" y="5838757"/>
                  </a:cubicBezTo>
                  <a:cubicBezTo>
                    <a:pt x="91440" y="5883207"/>
                    <a:pt x="140970" y="5913687"/>
                    <a:pt x="229737" y="5913687"/>
                  </a:cubicBezTo>
                  <a:lnTo>
                    <a:pt x="5807354" y="5913687"/>
                  </a:lnTo>
                  <a:cubicBezTo>
                    <a:pt x="5894984" y="5913687"/>
                    <a:pt x="5966104" y="5842567"/>
                    <a:pt x="5966104" y="5754937"/>
                  </a:cubicBezTo>
                  <a:lnTo>
                    <a:pt x="5966104" y="201930"/>
                  </a:lnTo>
                  <a:cubicBezTo>
                    <a:pt x="5966104" y="149860"/>
                    <a:pt x="5940704" y="104140"/>
                    <a:pt x="5902604" y="74930"/>
                  </a:cubicBezTo>
                  <a:close/>
                  <a:moveTo>
                    <a:pt x="12700" y="57117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5767984" y="12700"/>
                  </a:lnTo>
                  <a:cubicBezTo>
                    <a:pt x="5847995" y="12700"/>
                    <a:pt x="5914034" y="78740"/>
                    <a:pt x="5914034" y="158750"/>
                  </a:cubicBezTo>
                  <a:lnTo>
                    <a:pt x="5914034" y="5711757"/>
                  </a:lnTo>
                  <a:cubicBezTo>
                    <a:pt x="5914034" y="5791767"/>
                    <a:pt x="5847995" y="5857807"/>
                    <a:pt x="5767984" y="5857807"/>
                  </a:cubicBezTo>
                  <a:lnTo>
                    <a:pt x="158750" y="5857807"/>
                  </a:lnTo>
                  <a:cubicBezTo>
                    <a:pt x="78740" y="5857807"/>
                    <a:pt x="12700" y="5793037"/>
                    <a:pt x="12700" y="5711757"/>
                  </a:cubicBezTo>
                  <a:close/>
                  <a:moveTo>
                    <a:pt x="5954675" y="5754937"/>
                  </a:moveTo>
                  <a:cubicBezTo>
                    <a:pt x="5954675" y="5834947"/>
                    <a:pt x="5887364" y="5900987"/>
                    <a:pt x="5807354" y="5900987"/>
                  </a:cubicBezTo>
                  <a:lnTo>
                    <a:pt x="229737" y="5900987"/>
                  </a:lnTo>
                  <a:cubicBezTo>
                    <a:pt x="157480" y="5900987"/>
                    <a:pt x="120650" y="5884477"/>
                    <a:pt x="93980" y="5856537"/>
                  </a:cubicBezTo>
                  <a:cubicBezTo>
                    <a:pt x="114300" y="5865427"/>
                    <a:pt x="135890" y="5870507"/>
                    <a:pt x="160020" y="5870507"/>
                  </a:cubicBezTo>
                  <a:lnTo>
                    <a:pt x="5769254" y="5870507"/>
                  </a:lnTo>
                  <a:cubicBezTo>
                    <a:pt x="5856884" y="5870507"/>
                    <a:pt x="5928004" y="5799387"/>
                    <a:pt x="5928004" y="5711757"/>
                  </a:cubicBezTo>
                  <a:lnTo>
                    <a:pt x="5928004" y="158750"/>
                  </a:lnTo>
                  <a:cubicBezTo>
                    <a:pt x="5928004" y="140970"/>
                    <a:pt x="5924195" y="123190"/>
                    <a:pt x="5919114" y="106680"/>
                  </a:cubicBezTo>
                  <a:cubicBezTo>
                    <a:pt x="5940704" y="132080"/>
                    <a:pt x="5954675" y="165100"/>
                    <a:pt x="5954675" y="201930"/>
                  </a:cubicBezTo>
                  <a:lnTo>
                    <a:pt x="5954675" y="5754937"/>
                  </a:lnTo>
                  <a:cubicBezTo>
                    <a:pt x="5954675" y="5754937"/>
                    <a:pt x="5954675" y="5754937"/>
                    <a:pt x="5954675" y="5754937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6" name="Freeform 6"/>
          <p:cNvSpPr/>
          <p:nvPr/>
        </p:nvSpPr>
        <p:spPr>
          <a:xfrm flipH="1">
            <a:off x="2644653" y="4362144"/>
            <a:ext cx="6752883" cy="4886631"/>
          </a:xfrm>
          <a:custGeom>
            <a:avLst/>
            <a:gdLst/>
            <a:ahLst/>
            <a:cxnLst/>
            <a:rect l="l" t="t" r="r" b="b"/>
            <a:pathLst>
              <a:path w="6752883" h="4886631">
                <a:moveTo>
                  <a:pt x="6752882" y="0"/>
                </a:moveTo>
                <a:lnTo>
                  <a:pt x="0" y="0"/>
                </a:lnTo>
                <a:lnTo>
                  <a:pt x="0" y="4886631"/>
                </a:lnTo>
                <a:lnTo>
                  <a:pt x="6752882" y="4886631"/>
                </a:lnTo>
                <a:lnTo>
                  <a:pt x="675288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9472108" y="5387505"/>
            <a:ext cx="3436476" cy="343647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4"/>
              <a:stretch>
                <a:fillRect l="-25014" r="-25014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397535" y="1463019"/>
            <a:ext cx="3436476" cy="3436476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5"/>
              <a:stretch>
                <a:fillRect l="-6180" r="-43789"/>
              </a:stretch>
            </a:blip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82043" y="5387505"/>
            <a:ext cx="3436476" cy="3436476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6"/>
              <a:stretch>
                <a:fillRect t="-25014" b="-25014"/>
              </a:stretch>
            </a:blip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3382043" y="1463019"/>
            <a:ext cx="3436476" cy="343647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1270" cy="6350000"/>
            </a:xfrm>
            <a:custGeom>
              <a:avLst/>
              <a:gdLst/>
              <a:ahLst/>
              <a:cxnLst/>
              <a:rect l="l" t="t" r="r" b="b"/>
              <a:pathLst>
                <a:path w="6351270" h="6350000">
                  <a:moveTo>
                    <a:pt x="5985510" y="0"/>
                  </a:moveTo>
                  <a:lnTo>
                    <a:pt x="364490" y="0"/>
                  </a:lnTo>
                  <a:cubicBezTo>
                    <a:pt x="162560" y="0"/>
                    <a:pt x="0" y="162560"/>
                    <a:pt x="0" y="364490"/>
                  </a:cubicBezTo>
                  <a:lnTo>
                    <a:pt x="0" y="5986780"/>
                  </a:lnTo>
                  <a:cubicBezTo>
                    <a:pt x="0" y="6187440"/>
                    <a:pt x="162560" y="6350000"/>
                    <a:pt x="364490" y="6350000"/>
                  </a:cubicBezTo>
                  <a:lnTo>
                    <a:pt x="5986780" y="6350000"/>
                  </a:lnTo>
                  <a:cubicBezTo>
                    <a:pt x="6187440" y="6350000"/>
                    <a:pt x="6351270" y="6187440"/>
                    <a:pt x="6351270" y="5985510"/>
                  </a:cubicBezTo>
                  <a:lnTo>
                    <a:pt x="6351270" y="364490"/>
                  </a:lnTo>
                  <a:cubicBezTo>
                    <a:pt x="6350000" y="162560"/>
                    <a:pt x="6187440" y="0"/>
                    <a:pt x="5985510" y="0"/>
                  </a:cubicBezTo>
                  <a:close/>
                </a:path>
              </a:pathLst>
            </a:custGeom>
            <a:blipFill>
              <a:blip r:embed="rId7"/>
              <a:stretch>
                <a:fillRect l="-43863" r="-8486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1028700" y="1548744"/>
            <a:ext cx="6574186" cy="2543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CONCLUSION</a:t>
            </a:r>
          </a:p>
          <a:p>
            <a:pPr>
              <a:lnSpc>
                <a:spcPts val="9900"/>
              </a:lnSpc>
            </a:pPr>
            <a:endParaRPr lang="en-US" sz="9000" spc="-225">
              <a:solidFill>
                <a:srgbClr val="173554"/>
              </a:solidFill>
              <a:latin typeface="Hammersmith One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243394" y="141605"/>
            <a:ext cx="891083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73554"/>
                </a:solidFill>
                <a:latin typeface="Pridi Regular Bold"/>
              </a:rPr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073" y="3213855"/>
            <a:ext cx="9193856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80"/>
              </a:lnSpc>
            </a:pPr>
            <a:r>
              <a:rPr lang="en-US" sz="12800" spc="-320">
                <a:solidFill>
                  <a:srgbClr val="173554"/>
                </a:solidFill>
                <a:latin typeface="Hammersmith One"/>
              </a:rPr>
              <a:t>Thank you!</a:t>
            </a:r>
          </a:p>
        </p:txBody>
      </p:sp>
      <p:sp>
        <p:nvSpPr>
          <p:cNvPr id="9" name="Freeform 9"/>
          <p:cNvSpPr/>
          <p:nvPr/>
        </p:nvSpPr>
        <p:spPr>
          <a:xfrm>
            <a:off x="12411460" y="758352"/>
            <a:ext cx="4241730" cy="8904394"/>
          </a:xfrm>
          <a:custGeom>
            <a:avLst/>
            <a:gdLst/>
            <a:ahLst/>
            <a:cxnLst/>
            <a:rect l="l" t="t" r="r" b="b"/>
            <a:pathLst>
              <a:path w="4241730" h="8904394">
                <a:moveTo>
                  <a:pt x="0" y="0"/>
                </a:moveTo>
                <a:lnTo>
                  <a:pt x="4241729" y="0"/>
                </a:lnTo>
                <a:lnTo>
                  <a:pt x="4241729" y="8904394"/>
                </a:lnTo>
                <a:lnTo>
                  <a:pt x="0" y="8904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221201" y="141605"/>
            <a:ext cx="954532" cy="902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173554"/>
                </a:solidFill>
                <a:latin typeface="Pridi Regular Bold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1758" y="3728559"/>
            <a:ext cx="6876958" cy="2306750"/>
            <a:chOff x="0" y="0"/>
            <a:chExt cx="9169277" cy="3075667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9169277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 spc="-225">
                  <a:solidFill>
                    <a:srgbClr val="173554"/>
                  </a:solidFill>
                  <a:latin typeface="Hammersmith One"/>
                </a:rPr>
                <a:t>Topics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402779"/>
              <a:ext cx="9169277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r>
                <a:rPr lang="en-US" sz="3199">
                  <a:solidFill>
                    <a:srgbClr val="173554"/>
                  </a:solidFill>
                  <a:latin typeface="Open Sans"/>
                </a:rPr>
                <a:t>What we'll discuss today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99037" y="2110966"/>
            <a:ext cx="9063831" cy="6793410"/>
            <a:chOff x="0" y="0"/>
            <a:chExt cx="12085108" cy="9057880"/>
          </a:xfrm>
        </p:grpSpPr>
        <p:sp>
          <p:nvSpPr>
            <p:cNvPr id="6" name="AutoShape 6"/>
            <p:cNvSpPr/>
            <p:nvPr/>
          </p:nvSpPr>
          <p:spPr>
            <a:xfrm>
              <a:off x="0" y="1357391"/>
              <a:ext cx="12085108" cy="0"/>
            </a:xfrm>
            <a:prstGeom prst="line">
              <a:avLst/>
            </a:prstGeom>
            <a:ln w="50824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12085108" cy="69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213" lvl="1" indent="-345607">
                <a:lnSpc>
                  <a:spcPts val="4482"/>
                </a:lnSpc>
                <a:buFont typeface="Arial"/>
                <a:buChar char="•"/>
              </a:pPr>
              <a:r>
                <a:rPr lang="en-US" sz="3201">
                  <a:solidFill>
                    <a:srgbClr val="173554"/>
                  </a:solidFill>
                  <a:latin typeface="Open Sans"/>
                </a:rPr>
                <a:t>Introduction</a:t>
              </a:r>
            </a:p>
          </p:txBody>
        </p:sp>
        <p:sp>
          <p:nvSpPr>
            <p:cNvPr id="8" name="AutoShape 8"/>
            <p:cNvSpPr/>
            <p:nvPr/>
          </p:nvSpPr>
          <p:spPr>
            <a:xfrm>
              <a:off x="0" y="3367096"/>
              <a:ext cx="12085108" cy="0"/>
            </a:xfrm>
            <a:prstGeom prst="line">
              <a:avLst/>
            </a:prstGeom>
            <a:ln w="50824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1952555"/>
              <a:ext cx="12085108" cy="69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213" lvl="1" indent="-345607">
                <a:lnSpc>
                  <a:spcPts val="4482"/>
                </a:lnSpc>
                <a:buFont typeface="Arial"/>
                <a:buChar char="•"/>
              </a:pPr>
              <a:r>
                <a:rPr lang="en-US" sz="3201">
                  <a:solidFill>
                    <a:srgbClr val="173554"/>
                  </a:solidFill>
                  <a:latin typeface="Open Sans"/>
                </a:rPr>
                <a:t>Literature review</a:t>
              </a: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5376802"/>
              <a:ext cx="12085108" cy="0"/>
            </a:xfrm>
            <a:prstGeom prst="line">
              <a:avLst/>
            </a:prstGeom>
            <a:ln w="50824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3962261"/>
              <a:ext cx="12085108" cy="69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213" lvl="1" indent="-345607">
                <a:lnSpc>
                  <a:spcPts val="4482"/>
                </a:lnSpc>
                <a:buFont typeface="Arial"/>
                <a:buChar char="•"/>
              </a:pPr>
              <a:r>
                <a:rPr lang="en-US" sz="3201">
                  <a:solidFill>
                    <a:srgbClr val="173554"/>
                  </a:solidFill>
                  <a:latin typeface="Open Sans"/>
                </a:rPr>
                <a:t>Methodology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0" y="7386507"/>
              <a:ext cx="12085108" cy="0"/>
            </a:xfrm>
            <a:prstGeom prst="line">
              <a:avLst/>
            </a:prstGeom>
            <a:ln w="50824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5971966"/>
              <a:ext cx="12085108" cy="69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213" lvl="1" indent="-345607">
                <a:lnSpc>
                  <a:spcPts val="4482"/>
                </a:lnSpc>
                <a:buFont typeface="Arial"/>
                <a:buChar char="•"/>
              </a:pPr>
              <a:r>
                <a:rPr lang="en-US" sz="3201">
                  <a:solidFill>
                    <a:srgbClr val="173554"/>
                  </a:solidFill>
                  <a:latin typeface="Open Sans"/>
                </a:rPr>
                <a:t>Experimental results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354384"/>
              <a:ext cx="12085108" cy="70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212" lvl="1" indent="-345606">
                <a:lnSpc>
                  <a:spcPts val="4482"/>
                </a:lnSpc>
                <a:buFont typeface="Arial"/>
                <a:buChar char="•"/>
              </a:pPr>
              <a:r>
                <a:rPr lang="en-US" sz="3201">
                  <a:solidFill>
                    <a:srgbClr val="173554"/>
                  </a:solidFill>
                  <a:latin typeface="Open Sans"/>
                </a:rPr>
                <a:t>Conclusion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720378" y="141605"/>
            <a:ext cx="27610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016193" y="1028700"/>
            <a:ext cx="12243107" cy="8229600"/>
            <a:chOff x="0" y="0"/>
            <a:chExt cx="8797742" cy="5913687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8693602" cy="5794307"/>
            </a:xfrm>
            <a:custGeom>
              <a:avLst/>
              <a:gdLst/>
              <a:ahLst/>
              <a:cxnLst/>
              <a:rect l="l" t="t" r="r" b="b"/>
              <a:pathLst>
                <a:path w="8693602" h="5794307">
                  <a:moveTo>
                    <a:pt x="8666932" y="5605077"/>
                  </a:moveTo>
                  <a:cubicBezTo>
                    <a:pt x="8666932" y="5692707"/>
                    <a:pt x="8590732" y="5763827"/>
                    <a:pt x="8509452" y="5763827"/>
                  </a:cubicBezTo>
                  <a:lnTo>
                    <a:pt x="66040" y="5763827"/>
                  </a:lnTo>
                  <a:cubicBezTo>
                    <a:pt x="43180" y="5763827"/>
                    <a:pt x="20320" y="5758747"/>
                    <a:pt x="0" y="5749857"/>
                  </a:cubicBezTo>
                  <a:cubicBezTo>
                    <a:pt x="26670" y="5777797"/>
                    <a:pt x="63500" y="5794307"/>
                    <a:pt x="149537" y="5794307"/>
                  </a:cubicBezTo>
                  <a:lnTo>
                    <a:pt x="8547552" y="5794307"/>
                  </a:lnTo>
                  <a:cubicBezTo>
                    <a:pt x="8627562" y="5794307"/>
                    <a:pt x="8693602" y="5728267"/>
                    <a:pt x="8693602" y="5648257"/>
                  </a:cubicBezTo>
                  <a:lnTo>
                    <a:pt x="8693602" y="95250"/>
                  </a:lnTo>
                  <a:cubicBezTo>
                    <a:pt x="8693602" y="58420"/>
                    <a:pt x="8679632" y="25400"/>
                    <a:pt x="8658042" y="0"/>
                  </a:cubicBezTo>
                  <a:cubicBezTo>
                    <a:pt x="8664392" y="16510"/>
                    <a:pt x="8666932" y="34290"/>
                    <a:pt x="8666932" y="52070"/>
                  </a:cubicBezTo>
                  <a:lnTo>
                    <a:pt x="8666932" y="5605077"/>
                  </a:lnTo>
                  <a:lnTo>
                    <a:pt x="8666932" y="5605077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8732972" cy="5845107"/>
            </a:xfrm>
            <a:custGeom>
              <a:avLst/>
              <a:gdLst/>
              <a:ahLst/>
              <a:cxnLst/>
              <a:rect l="l" t="t" r="r" b="b"/>
              <a:pathLst>
                <a:path w="8732972" h="5845107">
                  <a:moveTo>
                    <a:pt x="146050" y="5845107"/>
                  </a:moveTo>
                  <a:lnTo>
                    <a:pt x="8586922" y="5845107"/>
                  </a:lnTo>
                  <a:cubicBezTo>
                    <a:pt x="8666932" y="5845107"/>
                    <a:pt x="8732972" y="5779067"/>
                    <a:pt x="8732972" y="5699057"/>
                  </a:cubicBezTo>
                  <a:lnTo>
                    <a:pt x="8732972" y="146050"/>
                  </a:lnTo>
                  <a:cubicBezTo>
                    <a:pt x="8732972" y="66040"/>
                    <a:pt x="8666932" y="0"/>
                    <a:pt x="858692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699057"/>
                  </a:lnTo>
                  <a:cubicBezTo>
                    <a:pt x="0" y="5780337"/>
                    <a:pt x="66040" y="5845107"/>
                    <a:pt x="146050" y="58451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8797742" cy="5913687"/>
            </a:xfrm>
            <a:custGeom>
              <a:avLst/>
              <a:gdLst/>
              <a:ahLst/>
              <a:cxnLst/>
              <a:rect l="l" t="t" r="r" b="b"/>
              <a:pathLst>
                <a:path w="8797742" h="5913687">
                  <a:moveTo>
                    <a:pt x="8734242" y="74930"/>
                  </a:moveTo>
                  <a:cubicBezTo>
                    <a:pt x="8706302" y="30480"/>
                    <a:pt x="8656772" y="0"/>
                    <a:pt x="859962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711757"/>
                  </a:lnTo>
                  <a:cubicBezTo>
                    <a:pt x="0" y="5763827"/>
                    <a:pt x="25400" y="5809547"/>
                    <a:pt x="63500" y="5838757"/>
                  </a:cubicBezTo>
                  <a:cubicBezTo>
                    <a:pt x="91440" y="5883207"/>
                    <a:pt x="140970" y="5913687"/>
                    <a:pt x="250601" y="5913687"/>
                  </a:cubicBezTo>
                  <a:lnTo>
                    <a:pt x="8638992" y="5913687"/>
                  </a:lnTo>
                  <a:cubicBezTo>
                    <a:pt x="8726622" y="5913687"/>
                    <a:pt x="8797742" y="5842567"/>
                    <a:pt x="8797742" y="5754937"/>
                  </a:cubicBezTo>
                  <a:lnTo>
                    <a:pt x="8797742" y="201930"/>
                  </a:lnTo>
                  <a:cubicBezTo>
                    <a:pt x="8797742" y="149860"/>
                    <a:pt x="8772342" y="104140"/>
                    <a:pt x="8734242" y="74930"/>
                  </a:cubicBezTo>
                  <a:close/>
                  <a:moveTo>
                    <a:pt x="12700" y="57117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599622" y="12700"/>
                  </a:lnTo>
                  <a:cubicBezTo>
                    <a:pt x="8679632" y="12700"/>
                    <a:pt x="8745672" y="78740"/>
                    <a:pt x="8745672" y="158750"/>
                  </a:cubicBezTo>
                  <a:lnTo>
                    <a:pt x="8745672" y="5711757"/>
                  </a:lnTo>
                  <a:cubicBezTo>
                    <a:pt x="8745672" y="5791767"/>
                    <a:pt x="8679632" y="5857807"/>
                    <a:pt x="8599622" y="5857807"/>
                  </a:cubicBezTo>
                  <a:lnTo>
                    <a:pt x="158750" y="5857807"/>
                  </a:lnTo>
                  <a:cubicBezTo>
                    <a:pt x="78740" y="5857807"/>
                    <a:pt x="12700" y="5793037"/>
                    <a:pt x="12700" y="5711757"/>
                  </a:cubicBezTo>
                  <a:close/>
                  <a:moveTo>
                    <a:pt x="8786312" y="5754937"/>
                  </a:moveTo>
                  <a:cubicBezTo>
                    <a:pt x="8786312" y="5834947"/>
                    <a:pt x="8719002" y="5900987"/>
                    <a:pt x="8638992" y="5900987"/>
                  </a:cubicBezTo>
                  <a:lnTo>
                    <a:pt x="250601" y="5900987"/>
                  </a:lnTo>
                  <a:cubicBezTo>
                    <a:pt x="157480" y="5900987"/>
                    <a:pt x="120650" y="5884477"/>
                    <a:pt x="93980" y="5856537"/>
                  </a:cubicBezTo>
                  <a:cubicBezTo>
                    <a:pt x="114300" y="5865427"/>
                    <a:pt x="135890" y="5870507"/>
                    <a:pt x="160020" y="5870507"/>
                  </a:cubicBezTo>
                  <a:lnTo>
                    <a:pt x="8600892" y="5870507"/>
                  </a:lnTo>
                  <a:cubicBezTo>
                    <a:pt x="8688522" y="5870507"/>
                    <a:pt x="8759642" y="5799387"/>
                    <a:pt x="8759642" y="5711757"/>
                  </a:cubicBezTo>
                  <a:lnTo>
                    <a:pt x="8759642" y="158750"/>
                  </a:lnTo>
                  <a:cubicBezTo>
                    <a:pt x="8759642" y="140970"/>
                    <a:pt x="8755832" y="123190"/>
                    <a:pt x="8750752" y="106680"/>
                  </a:cubicBezTo>
                  <a:cubicBezTo>
                    <a:pt x="8772342" y="132080"/>
                    <a:pt x="8786313" y="165100"/>
                    <a:pt x="8786313" y="201930"/>
                  </a:cubicBezTo>
                  <a:lnTo>
                    <a:pt x="8786313" y="5754937"/>
                  </a:lnTo>
                  <a:cubicBezTo>
                    <a:pt x="8786312" y="5754937"/>
                    <a:pt x="8786312" y="5754937"/>
                    <a:pt x="8786312" y="5754937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22598" y="1028700"/>
            <a:ext cx="4114800" cy="8229600"/>
          </a:xfrm>
          <a:custGeom>
            <a:avLst/>
            <a:gdLst/>
            <a:ahLst/>
            <a:cxnLst/>
            <a:rect l="l" t="t" r="r" b="b"/>
            <a:pathLst>
              <a:path w="4114800" h="8229600">
                <a:moveTo>
                  <a:pt x="0" y="0"/>
                </a:moveTo>
                <a:lnTo>
                  <a:pt x="4114800" y="0"/>
                </a:lnTo>
                <a:lnTo>
                  <a:pt x="4114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354749" y="1042473"/>
            <a:ext cx="12740860" cy="7760764"/>
            <a:chOff x="0" y="0"/>
            <a:chExt cx="16987814" cy="10347685"/>
          </a:xfrm>
        </p:grpSpPr>
        <p:sp>
          <p:nvSpPr>
            <p:cNvPr id="8" name="TextBox 8"/>
            <p:cNvSpPr txBox="1"/>
            <p:nvPr/>
          </p:nvSpPr>
          <p:spPr>
            <a:xfrm>
              <a:off x="0" y="114300"/>
              <a:ext cx="16987814" cy="241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680"/>
                </a:lnSpc>
              </a:pPr>
              <a:r>
                <a:rPr lang="en-US" sz="12436" spc="-310">
                  <a:solidFill>
                    <a:srgbClr val="173554"/>
                  </a:solidFill>
                  <a:latin typeface="Hammersmith One"/>
                </a:rPr>
                <a:t>Introduction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93186"/>
              <a:ext cx="15408357" cy="937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748"/>
                </a:lnSpc>
              </a:pPr>
              <a:r>
                <a:rPr lang="en-US" sz="4421">
                  <a:solidFill>
                    <a:srgbClr val="173554"/>
                  </a:solidFill>
                  <a:latin typeface="Open Sans"/>
                </a:rPr>
                <a:t>COVID pandemic (2020 - 2022)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327508"/>
              <a:ext cx="15408357" cy="5020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016"/>
                </a:lnSpc>
              </a:pPr>
              <a:r>
                <a:rPr lang="en-US" sz="4297">
                  <a:solidFill>
                    <a:srgbClr val="173554"/>
                  </a:solidFill>
                  <a:latin typeface="Open Sans Bold"/>
                </a:rPr>
                <a:t>The company began to change its way of working to a hybrid workplace. The new normal for office workers resulted in 60% of employees working at their office, and 40% working online.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79123" y="141605"/>
            <a:ext cx="35861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55178" y="1194177"/>
            <a:ext cx="14977644" cy="1902255"/>
            <a:chOff x="0" y="0"/>
            <a:chExt cx="19970191" cy="2536340"/>
          </a:xfrm>
        </p:grpSpPr>
        <p:sp>
          <p:nvSpPr>
            <p:cNvPr id="3" name="TextBox 3"/>
            <p:cNvSpPr txBox="1"/>
            <p:nvPr/>
          </p:nvSpPr>
          <p:spPr>
            <a:xfrm>
              <a:off x="0" y="57150"/>
              <a:ext cx="19970191" cy="12323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039"/>
                </a:lnSpc>
              </a:pPr>
              <a:r>
                <a:rPr lang="en-US" sz="6399" spc="-159">
                  <a:solidFill>
                    <a:srgbClr val="173554"/>
                  </a:solidFill>
                  <a:latin typeface="Hammersmith One"/>
                </a:rPr>
                <a:t>Operational Barriers of Work from Home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863452"/>
              <a:ext cx="18021376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594892" y="3421380"/>
            <a:ext cx="4664408" cy="6594444"/>
            <a:chOff x="0" y="0"/>
            <a:chExt cx="4182892" cy="5913687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4078752" cy="5794307"/>
            </a:xfrm>
            <a:custGeom>
              <a:avLst/>
              <a:gdLst/>
              <a:ahLst/>
              <a:cxnLst/>
              <a:rect l="l" t="t" r="r" b="b"/>
              <a:pathLst>
                <a:path w="4078752" h="5794307">
                  <a:moveTo>
                    <a:pt x="4052082" y="5605077"/>
                  </a:moveTo>
                  <a:cubicBezTo>
                    <a:pt x="4052082" y="5692707"/>
                    <a:pt x="3975882" y="5763827"/>
                    <a:pt x="3894602" y="5763827"/>
                  </a:cubicBezTo>
                  <a:lnTo>
                    <a:pt x="66040" y="5763827"/>
                  </a:lnTo>
                  <a:cubicBezTo>
                    <a:pt x="43180" y="5763827"/>
                    <a:pt x="20320" y="5758747"/>
                    <a:pt x="0" y="5749857"/>
                  </a:cubicBezTo>
                  <a:cubicBezTo>
                    <a:pt x="26670" y="5777797"/>
                    <a:pt x="63500" y="5794307"/>
                    <a:pt x="120123" y="5794307"/>
                  </a:cubicBezTo>
                  <a:lnTo>
                    <a:pt x="3932702" y="5794307"/>
                  </a:lnTo>
                  <a:cubicBezTo>
                    <a:pt x="4012712" y="5794307"/>
                    <a:pt x="4078752" y="5728267"/>
                    <a:pt x="4078752" y="5648257"/>
                  </a:cubicBezTo>
                  <a:lnTo>
                    <a:pt x="4078752" y="95250"/>
                  </a:lnTo>
                  <a:cubicBezTo>
                    <a:pt x="4078752" y="58420"/>
                    <a:pt x="4064782" y="25400"/>
                    <a:pt x="4043192" y="0"/>
                  </a:cubicBezTo>
                  <a:cubicBezTo>
                    <a:pt x="4049542" y="16510"/>
                    <a:pt x="4052082" y="34290"/>
                    <a:pt x="4052082" y="52070"/>
                  </a:cubicBezTo>
                  <a:lnTo>
                    <a:pt x="4052082" y="5605077"/>
                  </a:lnTo>
                  <a:lnTo>
                    <a:pt x="4052082" y="5605077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118122" cy="5845107"/>
            </a:xfrm>
            <a:custGeom>
              <a:avLst/>
              <a:gdLst/>
              <a:ahLst/>
              <a:cxnLst/>
              <a:rect l="l" t="t" r="r" b="b"/>
              <a:pathLst>
                <a:path w="4118122" h="5845107">
                  <a:moveTo>
                    <a:pt x="146050" y="5845107"/>
                  </a:moveTo>
                  <a:lnTo>
                    <a:pt x="3972072" y="5845107"/>
                  </a:lnTo>
                  <a:cubicBezTo>
                    <a:pt x="4052082" y="5845107"/>
                    <a:pt x="4118122" y="5779067"/>
                    <a:pt x="4118122" y="5699057"/>
                  </a:cubicBezTo>
                  <a:lnTo>
                    <a:pt x="4118122" y="146050"/>
                  </a:lnTo>
                  <a:cubicBezTo>
                    <a:pt x="4118122" y="66040"/>
                    <a:pt x="4052082" y="0"/>
                    <a:pt x="397207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5699057"/>
                  </a:lnTo>
                  <a:cubicBezTo>
                    <a:pt x="0" y="5780337"/>
                    <a:pt x="66040" y="5845107"/>
                    <a:pt x="146050" y="58451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82892" cy="5913687"/>
            </a:xfrm>
            <a:custGeom>
              <a:avLst/>
              <a:gdLst/>
              <a:ahLst/>
              <a:cxnLst/>
              <a:rect l="l" t="t" r="r" b="b"/>
              <a:pathLst>
                <a:path w="4182892" h="5913687">
                  <a:moveTo>
                    <a:pt x="4119392" y="74930"/>
                  </a:moveTo>
                  <a:cubicBezTo>
                    <a:pt x="4091452" y="30480"/>
                    <a:pt x="4041922" y="0"/>
                    <a:pt x="398477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5711757"/>
                  </a:lnTo>
                  <a:cubicBezTo>
                    <a:pt x="0" y="5763827"/>
                    <a:pt x="25400" y="5809547"/>
                    <a:pt x="63500" y="5838757"/>
                  </a:cubicBezTo>
                  <a:cubicBezTo>
                    <a:pt x="91440" y="5883207"/>
                    <a:pt x="140970" y="5913687"/>
                    <a:pt x="216598" y="5913687"/>
                  </a:cubicBezTo>
                  <a:lnTo>
                    <a:pt x="4024142" y="5913687"/>
                  </a:lnTo>
                  <a:cubicBezTo>
                    <a:pt x="4111772" y="5913687"/>
                    <a:pt x="4182892" y="5842567"/>
                    <a:pt x="4182892" y="5754937"/>
                  </a:cubicBezTo>
                  <a:lnTo>
                    <a:pt x="4182892" y="201930"/>
                  </a:lnTo>
                  <a:cubicBezTo>
                    <a:pt x="4182892" y="149860"/>
                    <a:pt x="4157492" y="104140"/>
                    <a:pt x="4119392" y="74930"/>
                  </a:cubicBezTo>
                  <a:close/>
                  <a:moveTo>
                    <a:pt x="12700" y="57117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984772" y="12700"/>
                  </a:lnTo>
                  <a:cubicBezTo>
                    <a:pt x="4064782" y="12700"/>
                    <a:pt x="4130822" y="78740"/>
                    <a:pt x="4130822" y="158750"/>
                  </a:cubicBezTo>
                  <a:lnTo>
                    <a:pt x="4130822" y="5711757"/>
                  </a:lnTo>
                  <a:cubicBezTo>
                    <a:pt x="4130822" y="5791767"/>
                    <a:pt x="4064782" y="5857807"/>
                    <a:pt x="3984772" y="5857807"/>
                  </a:cubicBezTo>
                  <a:lnTo>
                    <a:pt x="158750" y="5857807"/>
                  </a:lnTo>
                  <a:cubicBezTo>
                    <a:pt x="78740" y="5857807"/>
                    <a:pt x="12700" y="5793037"/>
                    <a:pt x="12700" y="5711757"/>
                  </a:cubicBezTo>
                  <a:close/>
                  <a:moveTo>
                    <a:pt x="4171462" y="5754937"/>
                  </a:moveTo>
                  <a:cubicBezTo>
                    <a:pt x="4171462" y="5834947"/>
                    <a:pt x="4104152" y="5900987"/>
                    <a:pt x="4024142" y="5900987"/>
                  </a:cubicBezTo>
                  <a:lnTo>
                    <a:pt x="216598" y="5900987"/>
                  </a:lnTo>
                  <a:cubicBezTo>
                    <a:pt x="157480" y="5900987"/>
                    <a:pt x="120650" y="5884477"/>
                    <a:pt x="93980" y="5856537"/>
                  </a:cubicBezTo>
                  <a:cubicBezTo>
                    <a:pt x="114300" y="5865427"/>
                    <a:pt x="135890" y="5870507"/>
                    <a:pt x="160020" y="5870507"/>
                  </a:cubicBezTo>
                  <a:lnTo>
                    <a:pt x="3986042" y="5870507"/>
                  </a:lnTo>
                  <a:cubicBezTo>
                    <a:pt x="4073672" y="5870507"/>
                    <a:pt x="4144792" y="5799387"/>
                    <a:pt x="4144792" y="5711757"/>
                  </a:cubicBezTo>
                  <a:lnTo>
                    <a:pt x="4144792" y="158750"/>
                  </a:lnTo>
                  <a:cubicBezTo>
                    <a:pt x="4144792" y="140970"/>
                    <a:pt x="4140982" y="123190"/>
                    <a:pt x="4135902" y="106680"/>
                  </a:cubicBezTo>
                  <a:cubicBezTo>
                    <a:pt x="4157492" y="132080"/>
                    <a:pt x="4171462" y="165100"/>
                    <a:pt x="4171462" y="201930"/>
                  </a:cubicBezTo>
                  <a:lnTo>
                    <a:pt x="4171462" y="5754937"/>
                  </a:lnTo>
                  <a:cubicBezTo>
                    <a:pt x="4171462" y="5754937"/>
                    <a:pt x="4171462" y="5754937"/>
                    <a:pt x="4171462" y="5754937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880511" y="3912860"/>
            <a:ext cx="4093171" cy="5611484"/>
            <a:chOff x="0" y="0"/>
            <a:chExt cx="5457561" cy="7481978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/>
            <a:srcRect l="30452" r="20918"/>
            <a:stretch>
              <a:fillRect/>
            </a:stretch>
          </p:blipFill>
          <p:spPr>
            <a:xfrm>
              <a:off x="0" y="0"/>
              <a:ext cx="5457561" cy="7481978"/>
            </a:xfrm>
            <a:prstGeom prst="rect">
              <a:avLst/>
            </a:prstGeom>
          </p:spPr>
        </p:pic>
      </p:grpSp>
      <p:sp>
        <p:nvSpPr>
          <p:cNvPr id="11" name="TextBox 11"/>
          <p:cNvSpPr txBox="1"/>
          <p:nvPr/>
        </p:nvSpPr>
        <p:spPr>
          <a:xfrm>
            <a:off x="1697946" y="3345180"/>
            <a:ext cx="10896947" cy="6025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73554"/>
                </a:solidFill>
                <a:latin typeface="Pridi Regular Bold"/>
              </a:rPr>
              <a:t>(1) communication problems</a:t>
            </a: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173554"/>
              </a:solidFill>
              <a:latin typeface="Pridi Regular Bold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73554"/>
                </a:solidFill>
                <a:latin typeface="Pridi Regular Bold"/>
              </a:rPr>
              <a:t>(2) rising personal, home utility costs. </a:t>
            </a: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173554"/>
              </a:solidFill>
              <a:latin typeface="Pridi Regular Bold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73554"/>
                </a:solidFill>
                <a:latin typeface="Pridi Regular Bold"/>
              </a:rPr>
              <a:t>(3) Environmental problems </a:t>
            </a:r>
          </a:p>
          <a:p>
            <a:pPr>
              <a:lnSpc>
                <a:spcPts val="5880"/>
              </a:lnSpc>
            </a:pPr>
            <a:endParaRPr lang="en-US" sz="4200" dirty="0">
              <a:solidFill>
                <a:srgbClr val="173554"/>
              </a:solidFill>
              <a:latin typeface="Pridi Regular Bold"/>
            </a:endParaRP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73554"/>
                </a:solidFill>
                <a:latin typeface="Pridi Regular Bold"/>
              </a:rPr>
              <a:t>(4) Health problems from non-facilitated   </a:t>
            </a:r>
          </a:p>
          <a:p>
            <a:pPr>
              <a:lnSpc>
                <a:spcPts val="5880"/>
              </a:lnSpc>
            </a:pPr>
            <a:r>
              <a:rPr lang="en-US" sz="4200" dirty="0">
                <a:solidFill>
                  <a:srgbClr val="173554"/>
                </a:solidFill>
                <a:latin typeface="Pridi Regular Bold"/>
              </a:rPr>
              <a:t>     work equipment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673824" y="141605"/>
            <a:ext cx="369213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6661" y="2297936"/>
            <a:ext cx="6343639" cy="7238593"/>
          </a:xfrm>
          <a:custGeom>
            <a:avLst/>
            <a:gdLst/>
            <a:ahLst/>
            <a:cxnLst/>
            <a:rect l="l" t="t" r="r" b="b"/>
            <a:pathLst>
              <a:path w="6343639" h="7238593">
                <a:moveTo>
                  <a:pt x="0" y="0"/>
                </a:moveTo>
                <a:lnTo>
                  <a:pt x="6343639" y="0"/>
                </a:lnTo>
                <a:lnTo>
                  <a:pt x="6343639" y="7238593"/>
                </a:lnTo>
                <a:lnTo>
                  <a:pt x="0" y="72385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082" y="3379067"/>
            <a:ext cx="9593197" cy="3053222"/>
            <a:chOff x="0" y="0"/>
            <a:chExt cx="12790930" cy="407096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790930" cy="4070963"/>
              <a:chOff x="0" y="0"/>
              <a:chExt cx="8133363" cy="25886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92710" y="106680"/>
                <a:ext cx="8029223" cy="2469221"/>
              </a:xfrm>
              <a:custGeom>
                <a:avLst/>
                <a:gdLst/>
                <a:ahLst/>
                <a:cxnLst/>
                <a:rect l="l" t="t" r="r" b="b"/>
                <a:pathLst>
                  <a:path w="8029223" h="2469221">
                    <a:moveTo>
                      <a:pt x="8002553" y="2279992"/>
                    </a:moveTo>
                    <a:cubicBezTo>
                      <a:pt x="8002553" y="2367621"/>
                      <a:pt x="7926353" y="2438742"/>
                      <a:pt x="7845073" y="2438742"/>
                    </a:cubicBezTo>
                    <a:lnTo>
                      <a:pt x="66040" y="2438742"/>
                    </a:lnTo>
                    <a:cubicBezTo>
                      <a:pt x="43180" y="2438742"/>
                      <a:pt x="20320" y="2433661"/>
                      <a:pt x="0" y="2424771"/>
                    </a:cubicBezTo>
                    <a:cubicBezTo>
                      <a:pt x="26670" y="2452711"/>
                      <a:pt x="63500" y="2469221"/>
                      <a:pt x="145302" y="2469221"/>
                    </a:cubicBezTo>
                    <a:lnTo>
                      <a:pt x="7883173" y="2469221"/>
                    </a:lnTo>
                    <a:cubicBezTo>
                      <a:pt x="7963184" y="2469221"/>
                      <a:pt x="8029223" y="2403182"/>
                      <a:pt x="8029223" y="2323171"/>
                    </a:cubicBezTo>
                    <a:lnTo>
                      <a:pt x="8029223" y="95250"/>
                    </a:lnTo>
                    <a:cubicBezTo>
                      <a:pt x="8029223" y="58420"/>
                      <a:pt x="8015253" y="25400"/>
                      <a:pt x="7993663" y="0"/>
                    </a:cubicBezTo>
                    <a:cubicBezTo>
                      <a:pt x="8000013" y="16510"/>
                      <a:pt x="8002553" y="34290"/>
                      <a:pt x="8002553" y="52070"/>
                    </a:cubicBezTo>
                    <a:lnTo>
                      <a:pt x="8002553" y="2279992"/>
                    </a:lnTo>
                    <a:lnTo>
                      <a:pt x="8002553" y="2279992"/>
                    </a:lnTo>
                    <a:close/>
                  </a:path>
                </a:pathLst>
              </a:custGeom>
              <a:solidFill>
                <a:srgbClr val="173554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12700" y="12700"/>
                <a:ext cx="8068594" cy="2520022"/>
              </a:xfrm>
              <a:custGeom>
                <a:avLst/>
                <a:gdLst/>
                <a:ahLst/>
                <a:cxnLst/>
                <a:rect l="l" t="t" r="r" b="b"/>
                <a:pathLst>
                  <a:path w="8068594" h="2520022">
                    <a:moveTo>
                      <a:pt x="146050" y="2520022"/>
                    </a:moveTo>
                    <a:lnTo>
                      <a:pt x="7922544" y="2520022"/>
                    </a:lnTo>
                    <a:cubicBezTo>
                      <a:pt x="8002553" y="2520022"/>
                      <a:pt x="8068594" y="2453982"/>
                      <a:pt x="8068594" y="2373972"/>
                    </a:cubicBezTo>
                    <a:lnTo>
                      <a:pt x="8068594" y="146050"/>
                    </a:lnTo>
                    <a:cubicBezTo>
                      <a:pt x="8068594" y="66040"/>
                      <a:pt x="8002553" y="0"/>
                      <a:pt x="7922544" y="0"/>
                    </a:cubicBezTo>
                    <a:lnTo>
                      <a:pt x="146050" y="0"/>
                    </a:lnTo>
                    <a:cubicBezTo>
                      <a:pt x="66040" y="0"/>
                      <a:pt x="0" y="66040"/>
                      <a:pt x="0" y="146050"/>
                    </a:cubicBezTo>
                    <a:lnTo>
                      <a:pt x="0" y="2373972"/>
                    </a:lnTo>
                    <a:cubicBezTo>
                      <a:pt x="0" y="2455251"/>
                      <a:pt x="66040" y="2520022"/>
                      <a:pt x="146050" y="2520022"/>
                    </a:cubicBezTo>
                    <a:close/>
                  </a:path>
                </a:pathLst>
              </a:custGeom>
              <a:solidFill>
                <a:srgbClr val="F4F4F4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0" y="0"/>
                <a:ext cx="8133363" cy="2588601"/>
              </a:xfrm>
              <a:custGeom>
                <a:avLst/>
                <a:gdLst/>
                <a:ahLst/>
                <a:cxnLst/>
                <a:rect l="l" t="t" r="r" b="b"/>
                <a:pathLst>
                  <a:path w="8133363" h="2588601">
                    <a:moveTo>
                      <a:pt x="8069863" y="74930"/>
                    </a:moveTo>
                    <a:cubicBezTo>
                      <a:pt x="8041923" y="30480"/>
                      <a:pt x="7992394" y="0"/>
                      <a:pt x="7935244" y="0"/>
                    </a:cubicBezTo>
                    <a:lnTo>
                      <a:pt x="158750" y="0"/>
                    </a:lnTo>
                    <a:cubicBezTo>
                      <a:pt x="71120" y="0"/>
                      <a:pt x="0" y="71120"/>
                      <a:pt x="0" y="158750"/>
                    </a:cubicBezTo>
                    <a:lnTo>
                      <a:pt x="0" y="2386672"/>
                    </a:lnTo>
                    <a:cubicBezTo>
                      <a:pt x="0" y="2438741"/>
                      <a:pt x="25400" y="2484462"/>
                      <a:pt x="63500" y="2513672"/>
                    </a:cubicBezTo>
                    <a:cubicBezTo>
                      <a:pt x="91440" y="2558122"/>
                      <a:pt x="140970" y="2588601"/>
                      <a:pt x="245705" y="2588601"/>
                    </a:cubicBezTo>
                    <a:lnTo>
                      <a:pt x="7974613" y="2588601"/>
                    </a:lnTo>
                    <a:cubicBezTo>
                      <a:pt x="8062244" y="2588601"/>
                      <a:pt x="8133363" y="2517482"/>
                      <a:pt x="8133363" y="2429851"/>
                    </a:cubicBezTo>
                    <a:lnTo>
                      <a:pt x="8133363" y="201930"/>
                    </a:lnTo>
                    <a:cubicBezTo>
                      <a:pt x="8133363" y="149860"/>
                      <a:pt x="8107963" y="104140"/>
                      <a:pt x="8069863" y="74930"/>
                    </a:cubicBezTo>
                    <a:close/>
                    <a:moveTo>
                      <a:pt x="12700" y="2386672"/>
                    </a:moveTo>
                    <a:lnTo>
                      <a:pt x="12700" y="158750"/>
                    </a:lnTo>
                    <a:cubicBezTo>
                      <a:pt x="12700" y="78740"/>
                      <a:pt x="78740" y="12700"/>
                      <a:pt x="158750" y="12700"/>
                    </a:cubicBezTo>
                    <a:lnTo>
                      <a:pt x="7935244" y="12700"/>
                    </a:lnTo>
                    <a:cubicBezTo>
                      <a:pt x="8015253" y="12700"/>
                      <a:pt x="8081294" y="78740"/>
                      <a:pt x="8081294" y="158750"/>
                    </a:cubicBezTo>
                    <a:lnTo>
                      <a:pt x="8081294" y="2386672"/>
                    </a:lnTo>
                    <a:cubicBezTo>
                      <a:pt x="8081294" y="2466682"/>
                      <a:pt x="8015253" y="2532722"/>
                      <a:pt x="7935244" y="2532722"/>
                    </a:cubicBezTo>
                    <a:lnTo>
                      <a:pt x="158750" y="2532722"/>
                    </a:lnTo>
                    <a:cubicBezTo>
                      <a:pt x="78740" y="2532722"/>
                      <a:pt x="12700" y="2467951"/>
                      <a:pt x="12700" y="2386672"/>
                    </a:cubicBezTo>
                    <a:close/>
                    <a:moveTo>
                      <a:pt x="8121933" y="2429851"/>
                    </a:moveTo>
                    <a:cubicBezTo>
                      <a:pt x="8121933" y="2509862"/>
                      <a:pt x="8054623" y="2575901"/>
                      <a:pt x="7974613" y="2575901"/>
                    </a:cubicBezTo>
                    <a:lnTo>
                      <a:pt x="245705" y="2575901"/>
                    </a:lnTo>
                    <a:cubicBezTo>
                      <a:pt x="157480" y="2575901"/>
                      <a:pt x="120650" y="2559391"/>
                      <a:pt x="93980" y="2531451"/>
                    </a:cubicBezTo>
                    <a:cubicBezTo>
                      <a:pt x="114300" y="2540341"/>
                      <a:pt x="135890" y="2545421"/>
                      <a:pt x="160020" y="2545421"/>
                    </a:cubicBezTo>
                    <a:lnTo>
                      <a:pt x="7936513" y="2545421"/>
                    </a:lnTo>
                    <a:cubicBezTo>
                      <a:pt x="8024144" y="2545421"/>
                      <a:pt x="8095263" y="2474301"/>
                      <a:pt x="8095263" y="2386671"/>
                    </a:cubicBezTo>
                    <a:lnTo>
                      <a:pt x="8095263" y="158750"/>
                    </a:lnTo>
                    <a:cubicBezTo>
                      <a:pt x="8095263" y="140970"/>
                      <a:pt x="8091453" y="123190"/>
                      <a:pt x="8086373" y="106680"/>
                    </a:cubicBezTo>
                    <a:cubicBezTo>
                      <a:pt x="8107963" y="132080"/>
                      <a:pt x="8121933" y="165100"/>
                      <a:pt x="8121933" y="201930"/>
                    </a:cubicBezTo>
                    <a:lnTo>
                      <a:pt x="8121933" y="2429851"/>
                    </a:lnTo>
                    <a:cubicBezTo>
                      <a:pt x="8121933" y="2429851"/>
                      <a:pt x="8121933" y="2429851"/>
                      <a:pt x="8121933" y="2429851"/>
                    </a:cubicBezTo>
                    <a:close/>
                  </a:path>
                </a:pathLst>
              </a:custGeom>
              <a:solidFill>
                <a:srgbClr val="173554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1283003" y="741573"/>
              <a:ext cx="10224924" cy="2549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118"/>
                </a:lnSpc>
              </a:pPr>
              <a:r>
                <a:rPr lang="en-US" sz="3937">
                  <a:solidFill>
                    <a:srgbClr val="173554"/>
                  </a:solidFill>
                  <a:latin typeface="Open Sans"/>
                </a:rPr>
                <a:t>More than 10% of urban workers are at risk of what is termed "Office Syndrome"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1278907"/>
            <a:ext cx="17438643" cy="795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60"/>
              </a:lnSpc>
            </a:pPr>
            <a:r>
              <a:rPr lang="en-US" sz="5600" spc="-140">
                <a:solidFill>
                  <a:srgbClr val="173554"/>
                </a:solidFill>
                <a:latin typeface="Hammersmith One"/>
              </a:rPr>
              <a:t>The Department of Mental Health - 2022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677158" y="141605"/>
            <a:ext cx="36254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79419" y="3857625"/>
            <a:ext cx="9888727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-225">
                <a:solidFill>
                  <a:srgbClr val="173554"/>
                </a:solidFill>
                <a:latin typeface="Hammersmith One"/>
              </a:rPr>
              <a:t>LITERATURE REVIEW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20448" y="5812369"/>
            <a:ext cx="7606668" cy="51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9"/>
              </a:lnSpc>
            </a:pPr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1028700" y="757651"/>
            <a:ext cx="5415526" cy="8771699"/>
            <a:chOff x="0" y="0"/>
            <a:chExt cx="7220701" cy="1169559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79828" cy="10466380"/>
            </a:xfrm>
            <a:custGeom>
              <a:avLst/>
              <a:gdLst/>
              <a:ahLst/>
              <a:cxnLst/>
              <a:rect l="l" t="t" r="r" b="b"/>
              <a:pathLst>
                <a:path w="6279828" h="10466380">
                  <a:moveTo>
                    <a:pt x="0" y="0"/>
                  </a:moveTo>
                  <a:lnTo>
                    <a:pt x="6279828" y="0"/>
                  </a:lnTo>
                  <a:lnTo>
                    <a:pt x="6279828" y="10466380"/>
                  </a:lnTo>
                  <a:lnTo>
                    <a:pt x="0" y="104663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flipH="1">
              <a:off x="803582" y="1096753"/>
              <a:ext cx="6417119" cy="10598845"/>
            </a:xfrm>
            <a:custGeom>
              <a:avLst/>
              <a:gdLst/>
              <a:ahLst/>
              <a:cxnLst/>
              <a:rect l="l" t="t" r="r" b="b"/>
              <a:pathLst>
                <a:path w="6417119" h="10598845">
                  <a:moveTo>
                    <a:pt x="6417119" y="0"/>
                  </a:moveTo>
                  <a:lnTo>
                    <a:pt x="0" y="0"/>
                  </a:lnTo>
                  <a:lnTo>
                    <a:pt x="0" y="10598845"/>
                  </a:lnTo>
                  <a:lnTo>
                    <a:pt x="6417119" y="10598845"/>
                  </a:lnTo>
                  <a:lnTo>
                    <a:pt x="641711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7672872" y="141605"/>
            <a:ext cx="37111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C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695700"/>
            <a:ext cx="5259794" cy="5562600"/>
            <a:chOff x="0" y="0"/>
            <a:chExt cx="3779621" cy="399721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3675481" cy="3877834"/>
            </a:xfrm>
            <a:custGeom>
              <a:avLst/>
              <a:gdLst/>
              <a:ahLst/>
              <a:cxnLst/>
              <a:rect l="l" t="t" r="r" b="b"/>
              <a:pathLst>
                <a:path w="3675481" h="3877834">
                  <a:moveTo>
                    <a:pt x="3648811" y="3688604"/>
                  </a:moveTo>
                  <a:cubicBezTo>
                    <a:pt x="3648811" y="3776234"/>
                    <a:pt x="3572611" y="3847354"/>
                    <a:pt x="3491331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7553" y="3877834"/>
                  </a:cubicBezTo>
                  <a:lnTo>
                    <a:pt x="3529431" y="3877834"/>
                  </a:lnTo>
                  <a:cubicBezTo>
                    <a:pt x="3609442" y="3877834"/>
                    <a:pt x="3675481" y="3811794"/>
                    <a:pt x="3675481" y="3731784"/>
                  </a:cubicBezTo>
                  <a:lnTo>
                    <a:pt x="3675481" y="95250"/>
                  </a:lnTo>
                  <a:cubicBezTo>
                    <a:pt x="3675481" y="58420"/>
                    <a:pt x="3661511" y="25400"/>
                    <a:pt x="3639921" y="0"/>
                  </a:cubicBezTo>
                  <a:cubicBezTo>
                    <a:pt x="3646271" y="16510"/>
                    <a:pt x="3648811" y="34290"/>
                    <a:pt x="3648811" y="52070"/>
                  </a:cubicBezTo>
                  <a:lnTo>
                    <a:pt x="3648811" y="3688604"/>
                  </a:lnTo>
                  <a:lnTo>
                    <a:pt x="3648811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3714852" cy="3928634"/>
            </a:xfrm>
            <a:custGeom>
              <a:avLst/>
              <a:gdLst/>
              <a:ahLst/>
              <a:cxnLst/>
              <a:rect l="l" t="t" r="r" b="b"/>
              <a:pathLst>
                <a:path w="3714852" h="3928634">
                  <a:moveTo>
                    <a:pt x="146050" y="3928634"/>
                  </a:moveTo>
                  <a:lnTo>
                    <a:pt x="3568802" y="3928634"/>
                  </a:lnTo>
                  <a:cubicBezTo>
                    <a:pt x="3648811" y="3928634"/>
                    <a:pt x="3714852" y="3862594"/>
                    <a:pt x="3714852" y="3782584"/>
                  </a:cubicBezTo>
                  <a:lnTo>
                    <a:pt x="3714852" y="146050"/>
                  </a:lnTo>
                  <a:cubicBezTo>
                    <a:pt x="3714852" y="66040"/>
                    <a:pt x="3648811" y="0"/>
                    <a:pt x="3568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779622" cy="3997214"/>
            </a:xfrm>
            <a:custGeom>
              <a:avLst/>
              <a:gdLst/>
              <a:ahLst/>
              <a:cxnLst/>
              <a:rect l="l" t="t" r="r" b="b"/>
              <a:pathLst>
                <a:path w="3779622" h="3997214">
                  <a:moveTo>
                    <a:pt x="3716122" y="74930"/>
                  </a:moveTo>
                  <a:cubicBezTo>
                    <a:pt x="3688181" y="30480"/>
                    <a:pt x="3638652" y="0"/>
                    <a:pt x="3581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3626" y="3997214"/>
                  </a:cubicBezTo>
                  <a:lnTo>
                    <a:pt x="3620872" y="3997214"/>
                  </a:lnTo>
                  <a:cubicBezTo>
                    <a:pt x="3708502" y="3997214"/>
                    <a:pt x="3779622" y="3926094"/>
                    <a:pt x="3779622" y="3838464"/>
                  </a:cubicBezTo>
                  <a:lnTo>
                    <a:pt x="3779622" y="201930"/>
                  </a:lnTo>
                  <a:cubicBezTo>
                    <a:pt x="3779621" y="149860"/>
                    <a:pt x="3754221" y="104140"/>
                    <a:pt x="3716122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581502" y="12700"/>
                  </a:lnTo>
                  <a:cubicBezTo>
                    <a:pt x="3661511" y="12700"/>
                    <a:pt x="3727552" y="78740"/>
                    <a:pt x="3727552" y="158750"/>
                  </a:cubicBezTo>
                  <a:lnTo>
                    <a:pt x="3727552" y="3795284"/>
                  </a:lnTo>
                  <a:cubicBezTo>
                    <a:pt x="3727552" y="3875294"/>
                    <a:pt x="3661511" y="3941334"/>
                    <a:pt x="3581502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768191" y="3838464"/>
                  </a:moveTo>
                  <a:cubicBezTo>
                    <a:pt x="3768191" y="3918474"/>
                    <a:pt x="3700881" y="3984514"/>
                    <a:pt x="3620872" y="3984514"/>
                  </a:cubicBezTo>
                  <a:lnTo>
                    <a:pt x="213626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582772" y="3954034"/>
                  </a:lnTo>
                  <a:cubicBezTo>
                    <a:pt x="3670402" y="3954034"/>
                    <a:pt x="3741522" y="3882914"/>
                    <a:pt x="3741522" y="3795284"/>
                  </a:cubicBezTo>
                  <a:lnTo>
                    <a:pt x="3741522" y="158750"/>
                  </a:lnTo>
                  <a:cubicBezTo>
                    <a:pt x="3741522" y="140970"/>
                    <a:pt x="3737711" y="123190"/>
                    <a:pt x="3732631" y="106680"/>
                  </a:cubicBezTo>
                  <a:cubicBezTo>
                    <a:pt x="3754222" y="132080"/>
                    <a:pt x="3768191" y="165100"/>
                    <a:pt x="3768191" y="201930"/>
                  </a:cubicBezTo>
                  <a:lnTo>
                    <a:pt x="3768191" y="3838464"/>
                  </a:lnTo>
                  <a:cubicBezTo>
                    <a:pt x="3768191" y="3838464"/>
                    <a:pt x="3768191" y="3838464"/>
                    <a:pt x="3768191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40016" y="6816374"/>
            <a:ext cx="4437162" cy="1641811"/>
            <a:chOff x="0" y="0"/>
            <a:chExt cx="5916216" cy="2189081"/>
          </a:xfrm>
        </p:grpSpPr>
        <p:sp>
          <p:nvSpPr>
            <p:cNvPr id="7" name="AutoShape 7"/>
            <p:cNvSpPr/>
            <p:nvPr/>
          </p:nvSpPr>
          <p:spPr>
            <a:xfrm>
              <a:off x="0" y="2170031"/>
              <a:ext cx="5916216" cy="0"/>
            </a:xfrm>
            <a:prstGeom prst="line">
              <a:avLst/>
            </a:prstGeom>
            <a:ln w="38100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5916216" cy="546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en-US" sz="2600">
                  <a:solidFill>
                    <a:srgbClr val="173554"/>
                  </a:solidFill>
                  <a:latin typeface="Hammersmith One Bold"/>
                </a:rPr>
                <a:t>Causes of Office Syndrome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49272"/>
              <a:ext cx="5916216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40016" y="4101515"/>
            <a:ext cx="4437162" cy="2213794"/>
            <a:chOff x="0" y="0"/>
            <a:chExt cx="5916216" cy="295172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/>
            <a:srcRect t="12566" b="12566"/>
            <a:stretch>
              <a:fillRect/>
            </a:stretch>
          </p:blipFill>
          <p:spPr>
            <a:xfrm>
              <a:off x="0" y="0"/>
              <a:ext cx="5916216" cy="2951725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6514103" y="3695700"/>
            <a:ext cx="5259794" cy="5562600"/>
            <a:chOff x="0" y="0"/>
            <a:chExt cx="3779621" cy="3997214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3675481" cy="3877834"/>
            </a:xfrm>
            <a:custGeom>
              <a:avLst/>
              <a:gdLst/>
              <a:ahLst/>
              <a:cxnLst/>
              <a:rect l="l" t="t" r="r" b="b"/>
              <a:pathLst>
                <a:path w="3675481" h="3877834">
                  <a:moveTo>
                    <a:pt x="3648811" y="3688604"/>
                  </a:moveTo>
                  <a:cubicBezTo>
                    <a:pt x="3648811" y="3776234"/>
                    <a:pt x="3572611" y="3847354"/>
                    <a:pt x="3491331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7553" y="3877834"/>
                  </a:cubicBezTo>
                  <a:lnTo>
                    <a:pt x="3529431" y="3877834"/>
                  </a:lnTo>
                  <a:cubicBezTo>
                    <a:pt x="3609442" y="3877834"/>
                    <a:pt x="3675481" y="3811794"/>
                    <a:pt x="3675481" y="3731784"/>
                  </a:cubicBezTo>
                  <a:lnTo>
                    <a:pt x="3675481" y="95250"/>
                  </a:lnTo>
                  <a:cubicBezTo>
                    <a:pt x="3675481" y="58420"/>
                    <a:pt x="3661511" y="25400"/>
                    <a:pt x="3639921" y="0"/>
                  </a:cubicBezTo>
                  <a:cubicBezTo>
                    <a:pt x="3646271" y="16510"/>
                    <a:pt x="3648811" y="34290"/>
                    <a:pt x="3648811" y="52070"/>
                  </a:cubicBezTo>
                  <a:lnTo>
                    <a:pt x="3648811" y="3688604"/>
                  </a:lnTo>
                  <a:lnTo>
                    <a:pt x="3648811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3714852" cy="3928634"/>
            </a:xfrm>
            <a:custGeom>
              <a:avLst/>
              <a:gdLst/>
              <a:ahLst/>
              <a:cxnLst/>
              <a:rect l="l" t="t" r="r" b="b"/>
              <a:pathLst>
                <a:path w="3714852" h="3928634">
                  <a:moveTo>
                    <a:pt x="146050" y="3928634"/>
                  </a:moveTo>
                  <a:lnTo>
                    <a:pt x="3568802" y="3928634"/>
                  </a:lnTo>
                  <a:cubicBezTo>
                    <a:pt x="3648811" y="3928634"/>
                    <a:pt x="3714852" y="3862594"/>
                    <a:pt x="3714852" y="3782584"/>
                  </a:cubicBezTo>
                  <a:lnTo>
                    <a:pt x="3714852" y="146050"/>
                  </a:lnTo>
                  <a:cubicBezTo>
                    <a:pt x="3714852" y="66040"/>
                    <a:pt x="3648811" y="0"/>
                    <a:pt x="3568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3779622" cy="3997214"/>
            </a:xfrm>
            <a:custGeom>
              <a:avLst/>
              <a:gdLst/>
              <a:ahLst/>
              <a:cxnLst/>
              <a:rect l="l" t="t" r="r" b="b"/>
              <a:pathLst>
                <a:path w="3779622" h="3997214">
                  <a:moveTo>
                    <a:pt x="3716122" y="74930"/>
                  </a:moveTo>
                  <a:cubicBezTo>
                    <a:pt x="3688181" y="30480"/>
                    <a:pt x="3638652" y="0"/>
                    <a:pt x="3581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3626" y="3997214"/>
                  </a:cubicBezTo>
                  <a:lnTo>
                    <a:pt x="3620872" y="3997214"/>
                  </a:lnTo>
                  <a:cubicBezTo>
                    <a:pt x="3708502" y="3997214"/>
                    <a:pt x="3779622" y="3926094"/>
                    <a:pt x="3779622" y="3838464"/>
                  </a:cubicBezTo>
                  <a:lnTo>
                    <a:pt x="3779622" y="201930"/>
                  </a:lnTo>
                  <a:cubicBezTo>
                    <a:pt x="3779621" y="149860"/>
                    <a:pt x="3754221" y="104140"/>
                    <a:pt x="3716122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581502" y="12700"/>
                  </a:lnTo>
                  <a:cubicBezTo>
                    <a:pt x="3661511" y="12700"/>
                    <a:pt x="3727552" y="78740"/>
                    <a:pt x="3727552" y="158750"/>
                  </a:cubicBezTo>
                  <a:lnTo>
                    <a:pt x="3727552" y="3795284"/>
                  </a:lnTo>
                  <a:cubicBezTo>
                    <a:pt x="3727552" y="3875294"/>
                    <a:pt x="3661511" y="3941334"/>
                    <a:pt x="3581502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768191" y="3838464"/>
                  </a:moveTo>
                  <a:cubicBezTo>
                    <a:pt x="3768191" y="3918474"/>
                    <a:pt x="3700881" y="3984514"/>
                    <a:pt x="3620872" y="3984514"/>
                  </a:cubicBezTo>
                  <a:lnTo>
                    <a:pt x="213626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582772" y="3954034"/>
                  </a:lnTo>
                  <a:cubicBezTo>
                    <a:pt x="3670402" y="3954034"/>
                    <a:pt x="3741522" y="3882914"/>
                    <a:pt x="3741522" y="3795284"/>
                  </a:cubicBezTo>
                  <a:lnTo>
                    <a:pt x="3741522" y="158750"/>
                  </a:lnTo>
                  <a:cubicBezTo>
                    <a:pt x="3741522" y="140970"/>
                    <a:pt x="3737711" y="123190"/>
                    <a:pt x="3732631" y="106680"/>
                  </a:cubicBezTo>
                  <a:cubicBezTo>
                    <a:pt x="3754222" y="132080"/>
                    <a:pt x="3768191" y="165100"/>
                    <a:pt x="3768191" y="201930"/>
                  </a:cubicBezTo>
                  <a:lnTo>
                    <a:pt x="3768191" y="3838464"/>
                  </a:lnTo>
                  <a:cubicBezTo>
                    <a:pt x="3768191" y="3838464"/>
                    <a:pt x="3768191" y="3838464"/>
                    <a:pt x="3768191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6925419" y="6816374"/>
            <a:ext cx="4437162" cy="1641811"/>
            <a:chOff x="0" y="0"/>
            <a:chExt cx="5916216" cy="2189081"/>
          </a:xfrm>
        </p:grpSpPr>
        <p:sp>
          <p:nvSpPr>
            <p:cNvPr id="17" name="AutoShape 17"/>
            <p:cNvSpPr/>
            <p:nvPr/>
          </p:nvSpPr>
          <p:spPr>
            <a:xfrm>
              <a:off x="0" y="2170031"/>
              <a:ext cx="5916216" cy="0"/>
            </a:xfrm>
            <a:prstGeom prst="line">
              <a:avLst/>
            </a:prstGeom>
            <a:ln w="38100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5916216" cy="11180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79"/>
                </a:lnSpc>
              </a:pPr>
              <a:r>
                <a:rPr lang="en-US" sz="2599">
                  <a:solidFill>
                    <a:srgbClr val="173554"/>
                  </a:solidFill>
                  <a:latin typeface="Hammersmith One Bold"/>
                </a:rPr>
                <a:t>Exercise techniques to prevent Office Syndrome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720772"/>
              <a:ext cx="5916216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25419" y="4101515"/>
            <a:ext cx="4437162" cy="2213794"/>
            <a:chOff x="0" y="0"/>
            <a:chExt cx="5916216" cy="295172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3"/>
            <a:srcRect t="1743" b="1743"/>
            <a:stretch>
              <a:fillRect/>
            </a:stretch>
          </p:blipFill>
          <p:spPr>
            <a:xfrm>
              <a:off x="0" y="0"/>
              <a:ext cx="5916216" cy="2951725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1999506" y="3695700"/>
            <a:ext cx="5259794" cy="5562600"/>
            <a:chOff x="0" y="0"/>
            <a:chExt cx="3779621" cy="3997214"/>
          </a:xfrm>
        </p:grpSpPr>
        <p:sp>
          <p:nvSpPr>
            <p:cNvPr id="23" name="Freeform 23"/>
            <p:cNvSpPr/>
            <p:nvPr/>
          </p:nvSpPr>
          <p:spPr>
            <a:xfrm>
              <a:off x="92710" y="106680"/>
              <a:ext cx="3675481" cy="3877834"/>
            </a:xfrm>
            <a:custGeom>
              <a:avLst/>
              <a:gdLst/>
              <a:ahLst/>
              <a:cxnLst/>
              <a:rect l="l" t="t" r="r" b="b"/>
              <a:pathLst>
                <a:path w="3675481" h="3877834">
                  <a:moveTo>
                    <a:pt x="3648811" y="3688604"/>
                  </a:moveTo>
                  <a:cubicBezTo>
                    <a:pt x="3648811" y="3776234"/>
                    <a:pt x="3572611" y="3847354"/>
                    <a:pt x="3491331" y="3847354"/>
                  </a:cubicBezTo>
                  <a:lnTo>
                    <a:pt x="66040" y="3847354"/>
                  </a:lnTo>
                  <a:cubicBezTo>
                    <a:pt x="43180" y="3847354"/>
                    <a:pt x="20320" y="3842274"/>
                    <a:pt x="0" y="3833384"/>
                  </a:cubicBezTo>
                  <a:cubicBezTo>
                    <a:pt x="26670" y="3861324"/>
                    <a:pt x="63500" y="3877834"/>
                    <a:pt x="117553" y="3877834"/>
                  </a:cubicBezTo>
                  <a:lnTo>
                    <a:pt x="3529431" y="3877834"/>
                  </a:lnTo>
                  <a:cubicBezTo>
                    <a:pt x="3609442" y="3877834"/>
                    <a:pt x="3675481" y="3811794"/>
                    <a:pt x="3675481" y="3731784"/>
                  </a:cubicBezTo>
                  <a:lnTo>
                    <a:pt x="3675481" y="95250"/>
                  </a:lnTo>
                  <a:cubicBezTo>
                    <a:pt x="3675481" y="58420"/>
                    <a:pt x="3661511" y="25400"/>
                    <a:pt x="3639921" y="0"/>
                  </a:cubicBezTo>
                  <a:cubicBezTo>
                    <a:pt x="3646271" y="16510"/>
                    <a:pt x="3648811" y="34290"/>
                    <a:pt x="3648811" y="52070"/>
                  </a:cubicBezTo>
                  <a:lnTo>
                    <a:pt x="3648811" y="3688604"/>
                  </a:lnTo>
                  <a:lnTo>
                    <a:pt x="3648811" y="368860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12700" y="12700"/>
              <a:ext cx="3714852" cy="3928634"/>
            </a:xfrm>
            <a:custGeom>
              <a:avLst/>
              <a:gdLst/>
              <a:ahLst/>
              <a:cxnLst/>
              <a:rect l="l" t="t" r="r" b="b"/>
              <a:pathLst>
                <a:path w="3714852" h="3928634">
                  <a:moveTo>
                    <a:pt x="146050" y="3928634"/>
                  </a:moveTo>
                  <a:lnTo>
                    <a:pt x="3568802" y="3928634"/>
                  </a:lnTo>
                  <a:cubicBezTo>
                    <a:pt x="3648811" y="3928634"/>
                    <a:pt x="3714852" y="3862594"/>
                    <a:pt x="3714852" y="3782584"/>
                  </a:cubicBezTo>
                  <a:lnTo>
                    <a:pt x="3714852" y="146050"/>
                  </a:lnTo>
                  <a:cubicBezTo>
                    <a:pt x="3714852" y="66040"/>
                    <a:pt x="3648811" y="0"/>
                    <a:pt x="3568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782584"/>
                  </a:lnTo>
                  <a:cubicBezTo>
                    <a:pt x="0" y="3863864"/>
                    <a:pt x="66040" y="3928634"/>
                    <a:pt x="146050" y="3928634"/>
                  </a:cubicBezTo>
                  <a:close/>
                </a:path>
              </a:pathLst>
            </a:custGeom>
            <a:solidFill>
              <a:srgbClr val="F4F4F4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3779622" cy="3997214"/>
            </a:xfrm>
            <a:custGeom>
              <a:avLst/>
              <a:gdLst/>
              <a:ahLst/>
              <a:cxnLst/>
              <a:rect l="l" t="t" r="r" b="b"/>
              <a:pathLst>
                <a:path w="3779622" h="3997214">
                  <a:moveTo>
                    <a:pt x="3716122" y="74930"/>
                  </a:moveTo>
                  <a:cubicBezTo>
                    <a:pt x="3688181" y="30480"/>
                    <a:pt x="3638652" y="0"/>
                    <a:pt x="3581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795284"/>
                  </a:lnTo>
                  <a:cubicBezTo>
                    <a:pt x="0" y="3847354"/>
                    <a:pt x="25400" y="3893074"/>
                    <a:pt x="63500" y="3922284"/>
                  </a:cubicBezTo>
                  <a:cubicBezTo>
                    <a:pt x="91440" y="3966734"/>
                    <a:pt x="140970" y="3997214"/>
                    <a:pt x="213626" y="3997214"/>
                  </a:cubicBezTo>
                  <a:lnTo>
                    <a:pt x="3620872" y="3997214"/>
                  </a:lnTo>
                  <a:cubicBezTo>
                    <a:pt x="3708502" y="3997214"/>
                    <a:pt x="3779622" y="3926094"/>
                    <a:pt x="3779622" y="3838464"/>
                  </a:cubicBezTo>
                  <a:lnTo>
                    <a:pt x="3779622" y="201930"/>
                  </a:lnTo>
                  <a:cubicBezTo>
                    <a:pt x="3779621" y="149860"/>
                    <a:pt x="3754221" y="104140"/>
                    <a:pt x="3716122" y="74930"/>
                  </a:cubicBezTo>
                  <a:close/>
                  <a:moveTo>
                    <a:pt x="12700" y="379528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3581502" y="12700"/>
                  </a:lnTo>
                  <a:cubicBezTo>
                    <a:pt x="3661511" y="12700"/>
                    <a:pt x="3727552" y="78740"/>
                    <a:pt x="3727552" y="158750"/>
                  </a:cubicBezTo>
                  <a:lnTo>
                    <a:pt x="3727552" y="3795284"/>
                  </a:lnTo>
                  <a:cubicBezTo>
                    <a:pt x="3727552" y="3875294"/>
                    <a:pt x="3661511" y="3941334"/>
                    <a:pt x="3581502" y="3941334"/>
                  </a:cubicBezTo>
                  <a:lnTo>
                    <a:pt x="158750" y="3941334"/>
                  </a:lnTo>
                  <a:cubicBezTo>
                    <a:pt x="78740" y="3941334"/>
                    <a:pt x="12700" y="3876564"/>
                    <a:pt x="12700" y="3795284"/>
                  </a:cubicBezTo>
                  <a:close/>
                  <a:moveTo>
                    <a:pt x="3768191" y="3838464"/>
                  </a:moveTo>
                  <a:cubicBezTo>
                    <a:pt x="3768191" y="3918474"/>
                    <a:pt x="3700881" y="3984514"/>
                    <a:pt x="3620872" y="3984514"/>
                  </a:cubicBezTo>
                  <a:lnTo>
                    <a:pt x="213626" y="3984514"/>
                  </a:lnTo>
                  <a:cubicBezTo>
                    <a:pt x="157480" y="3984514"/>
                    <a:pt x="120650" y="3968004"/>
                    <a:pt x="93980" y="3940064"/>
                  </a:cubicBezTo>
                  <a:cubicBezTo>
                    <a:pt x="114300" y="3948954"/>
                    <a:pt x="135890" y="3954034"/>
                    <a:pt x="160020" y="3954034"/>
                  </a:cubicBezTo>
                  <a:lnTo>
                    <a:pt x="3582772" y="3954034"/>
                  </a:lnTo>
                  <a:cubicBezTo>
                    <a:pt x="3670402" y="3954034"/>
                    <a:pt x="3741522" y="3882914"/>
                    <a:pt x="3741522" y="3795284"/>
                  </a:cubicBezTo>
                  <a:lnTo>
                    <a:pt x="3741522" y="158750"/>
                  </a:lnTo>
                  <a:cubicBezTo>
                    <a:pt x="3741522" y="140970"/>
                    <a:pt x="3737711" y="123190"/>
                    <a:pt x="3732631" y="106680"/>
                  </a:cubicBezTo>
                  <a:cubicBezTo>
                    <a:pt x="3754222" y="132080"/>
                    <a:pt x="3768191" y="165100"/>
                    <a:pt x="3768191" y="201930"/>
                  </a:cubicBezTo>
                  <a:lnTo>
                    <a:pt x="3768191" y="3838464"/>
                  </a:lnTo>
                  <a:cubicBezTo>
                    <a:pt x="3768191" y="3838464"/>
                    <a:pt x="3768191" y="3838464"/>
                    <a:pt x="3768191" y="3838464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12410822" y="6816374"/>
            <a:ext cx="4437162" cy="1188386"/>
            <a:chOff x="0" y="0"/>
            <a:chExt cx="5916216" cy="1584515"/>
          </a:xfrm>
        </p:grpSpPr>
        <p:sp>
          <p:nvSpPr>
            <p:cNvPr id="27" name="AutoShape 27"/>
            <p:cNvSpPr/>
            <p:nvPr/>
          </p:nvSpPr>
          <p:spPr>
            <a:xfrm>
              <a:off x="0" y="1521216"/>
              <a:ext cx="5916216" cy="0"/>
            </a:xfrm>
            <a:prstGeom prst="line">
              <a:avLst/>
            </a:prstGeom>
            <a:ln w="38100" cap="rnd">
              <a:solidFill>
                <a:srgbClr val="173554"/>
              </a:solidFill>
              <a:prstDash val="sysDot"/>
              <a:headEnd type="none" w="sm" len="sm"/>
              <a:tailEnd type="none" w="sm" len="sm"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5916216" cy="6265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>
                  <a:solidFill>
                    <a:srgbClr val="173554"/>
                  </a:solidFill>
                  <a:latin typeface="Hammersmith One Bold"/>
                </a:rPr>
                <a:t>Augmented Reality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219813"/>
              <a:ext cx="5916216" cy="3647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410822" y="4101515"/>
            <a:ext cx="4437162" cy="2213794"/>
            <a:chOff x="0" y="0"/>
            <a:chExt cx="5916216" cy="295172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/>
            <a:srcRect t="9625" b="9625"/>
            <a:stretch>
              <a:fillRect/>
            </a:stretch>
          </p:blipFill>
          <p:spPr>
            <a:xfrm>
              <a:off x="0" y="0"/>
              <a:ext cx="5916216" cy="2951725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2616200" y="1028700"/>
            <a:ext cx="13055600" cy="1614600"/>
            <a:chOff x="0" y="0"/>
            <a:chExt cx="17407467" cy="215280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57150"/>
              <a:ext cx="17407467" cy="12594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49"/>
                </a:lnSpc>
              </a:pPr>
              <a:r>
                <a:rPr lang="en-US" sz="6499" spc="-129">
                  <a:solidFill>
                    <a:srgbClr val="173554"/>
                  </a:solidFill>
                  <a:latin typeface="Hammersmith One"/>
                </a:rPr>
                <a:t>LITERATURE REVIEW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488804" y="1479912"/>
              <a:ext cx="16429858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7670193" y="141605"/>
            <a:ext cx="376476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9746" y="4416734"/>
            <a:ext cx="7809630" cy="2407920"/>
            <a:chOff x="0" y="0"/>
            <a:chExt cx="10412841" cy="3210560"/>
          </a:xfrm>
        </p:grpSpPr>
        <p:sp>
          <p:nvSpPr>
            <p:cNvPr id="3" name="TextBox 3"/>
            <p:cNvSpPr txBox="1"/>
            <p:nvPr/>
          </p:nvSpPr>
          <p:spPr>
            <a:xfrm>
              <a:off x="0" y="85725"/>
              <a:ext cx="10412841" cy="1743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900"/>
                </a:lnSpc>
              </a:pPr>
              <a:r>
                <a:rPr lang="en-US" sz="9000" spc="-225">
                  <a:solidFill>
                    <a:srgbClr val="173554"/>
                  </a:solidFill>
                  <a:latin typeface="Hammersmith One"/>
                </a:rPr>
                <a:t>METHODOLOGY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694940"/>
              <a:ext cx="8131957" cy="5156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742063" y="6723047"/>
            <a:ext cx="1746371" cy="1263738"/>
          </a:xfrm>
          <a:custGeom>
            <a:avLst/>
            <a:gdLst/>
            <a:ahLst/>
            <a:cxnLst/>
            <a:rect l="l" t="t" r="r" b="b"/>
            <a:pathLst>
              <a:path w="1746371" h="1263738">
                <a:moveTo>
                  <a:pt x="0" y="0"/>
                </a:moveTo>
                <a:lnTo>
                  <a:pt x="1746371" y="0"/>
                </a:lnTo>
                <a:lnTo>
                  <a:pt x="1746371" y="1263737"/>
                </a:lnTo>
                <a:lnTo>
                  <a:pt x="0" y="1263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755282" y="6727810"/>
            <a:ext cx="1746371" cy="1254212"/>
          </a:xfrm>
          <a:custGeom>
            <a:avLst/>
            <a:gdLst/>
            <a:ahLst/>
            <a:cxnLst/>
            <a:rect l="l" t="t" r="r" b="b"/>
            <a:pathLst>
              <a:path w="1746371" h="1254212">
                <a:moveTo>
                  <a:pt x="0" y="0"/>
                </a:moveTo>
                <a:lnTo>
                  <a:pt x="1746371" y="0"/>
                </a:lnTo>
                <a:lnTo>
                  <a:pt x="1746371" y="1254212"/>
                </a:lnTo>
                <a:lnTo>
                  <a:pt x="0" y="1254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768501" y="6824654"/>
            <a:ext cx="1746371" cy="1060523"/>
          </a:xfrm>
          <a:custGeom>
            <a:avLst/>
            <a:gdLst/>
            <a:ahLst/>
            <a:cxnLst/>
            <a:rect l="l" t="t" r="r" b="b"/>
            <a:pathLst>
              <a:path w="1746371" h="1060523">
                <a:moveTo>
                  <a:pt x="0" y="0"/>
                </a:moveTo>
                <a:lnTo>
                  <a:pt x="1746371" y="0"/>
                </a:lnTo>
                <a:lnTo>
                  <a:pt x="1746371" y="1060523"/>
                </a:lnTo>
                <a:lnTo>
                  <a:pt x="0" y="10605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28844" y="6481730"/>
            <a:ext cx="1530456" cy="1746371"/>
          </a:xfrm>
          <a:custGeom>
            <a:avLst/>
            <a:gdLst/>
            <a:ahLst/>
            <a:cxnLst/>
            <a:rect l="l" t="t" r="r" b="b"/>
            <a:pathLst>
              <a:path w="1530456" h="1746371">
                <a:moveTo>
                  <a:pt x="0" y="0"/>
                </a:moveTo>
                <a:lnTo>
                  <a:pt x="1530456" y="0"/>
                </a:lnTo>
                <a:lnTo>
                  <a:pt x="1530456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68501" y="2058899"/>
            <a:ext cx="920814" cy="1746371"/>
          </a:xfrm>
          <a:custGeom>
            <a:avLst/>
            <a:gdLst/>
            <a:ahLst/>
            <a:cxnLst/>
            <a:rect l="l" t="t" r="r" b="b"/>
            <a:pathLst>
              <a:path w="920814" h="1746371">
                <a:moveTo>
                  <a:pt x="0" y="0"/>
                </a:moveTo>
                <a:lnTo>
                  <a:pt x="920814" y="0"/>
                </a:lnTo>
                <a:lnTo>
                  <a:pt x="920814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24917" y="2058899"/>
            <a:ext cx="873186" cy="1746371"/>
          </a:xfrm>
          <a:custGeom>
            <a:avLst/>
            <a:gdLst/>
            <a:ahLst/>
            <a:cxnLst/>
            <a:rect l="l" t="t" r="r" b="b"/>
            <a:pathLst>
              <a:path w="873186" h="1746371">
                <a:moveTo>
                  <a:pt x="0" y="0"/>
                </a:moveTo>
                <a:lnTo>
                  <a:pt x="873185" y="0"/>
                </a:lnTo>
                <a:lnTo>
                  <a:pt x="873185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497403" y="2058899"/>
            <a:ext cx="800155" cy="1746371"/>
          </a:xfrm>
          <a:custGeom>
            <a:avLst/>
            <a:gdLst/>
            <a:ahLst/>
            <a:cxnLst/>
            <a:rect l="l" t="t" r="r" b="b"/>
            <a:pathLst>
              <a:path w="800155" h="1746371">
                <a:moveTo>
                  <a:pt x="0" y="0"/>
                </a:moveTo>
                <a:lnTo>
                  <a:pt x="800155" y="0"/>
                </a:lnTo>
                <a:lnTo>
                  <a:pt x="800155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917387" y="2058899"/>
            <a:ext cx="479458" cy="1746371"/>
          </a:xfrm>
          <a:custGeom>
            <a:avLst/>
            <a:gdLst/>
            <a:ahLst/>
            <a:cxnLst/>
            <a:rect l="l" t="t" r="r" b="b"/>
            <a:pathLst>
              <a:path w="479458" h="1746371">
                <a:moveTo>
                  <a:pt x="0" y="0"/>
                </a:moveTo>
                <a:lnTo>
                  <a:pt x="479458" y="0"/>
                </a:lnTo>
                <a:lnTo>
                  <a:pt x="479458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726174" y="2058899"/>
            <a:ext cx="1543157" cy="1746371"/>
          </a:xfrm>
          <a:custGeom>
            <a:avLst/>
            <a:gdLst/>
            <a:ahLst/>
            <a:cxnLst/>
            <a:rect l="l" t="t" r="r" b="b"/>
            <a:pathLst>
              <a:path w="1543157" h="1746371">
                <a:moveTo>
                  <a:pt x="0" y="0"/>
                </a:moveTo>
                <a:lnTo>
                  <a:pt x="1543157" y="0"/>
                </a:lnTo>
                <a:lnTo>
                  <a:pt x="1543157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525630" y="2058899"/>
            <a:ext cx="1733670" cy="1746371"/>
          </a:xfrm>
          <a:custGeom>
            <a:avLst/>
            <a:gdLst/>
            <a:ahLst/>
            <a:cxnLst/>
            <a:rect l="l" t="t" r="r" b="b"/>
            <a:pathLst>
              <a:path w="1733670" h="1746371">
                <a:moveTo>
                  <a:pt x="0" y="0"/>
                </a:moveTo>
                <a:lnTo>
                  <a:pt x="1733670" y="0"/>
                </a:lnTo>
                <a:lnTo>
                  <a:pt x="1733670" y="1746371"/>
                </a:lnTo>
                <a:lnTo>
                  <a:pt x="0" y="174637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27237" y="4270314"/>
            <a:ext cx="1632063" cy="1746371"/>
          </a:xfrm>
          <a:custGeom>
            <a:avLst/>
            <a:gdLst/>
            <a:ahLst/>
            <a:cxnLst/>
            <a:rect l="l" t="t" r="r" b="b"/>
            <a:pathLst>
              <a:path w="1632063" h="1746371">
                <a:moveTo>
                  <a:pt x="0" y="0"/>
                </a:moveTo>
                <a:lnTo>
                  <a:pt x="1632063" y="0"/>
                </a:lnTo>
                <a:lnTo>
                  <a:pt x="1632063" y="1746372"/>
                </a:lnTo>
                <a:lnTo>
                  <a:pt x="0" y="174637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120481" y="4270314"/>
            <a:ext cx="1463776" cy="1746371"/>
          </a:xfrm>
          <a:custGeom>
            <a:avLst/>
            <a:gdLst/>
            <a:ahLst/>
            <a:cxnLst/>
            <a:rect l="l" t="t" r="r" b="b"/>
            <a:pathLst>
              <a:path w="1463776" h="1746371">
                <a:moveTo>
                  <a:pt x="0" y="0"/>
                </a:moveTo>
                <a:lnTo>
                  <a:pt x="1463777" y="0"/>
                </a:lnTo>
                <a:lnTo>
                  <a:pt x="1463777" y="1746372"/>
                </a:lnTo>
                <a:lnTo>
                  <a:pt x="0" y="174637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645478" y="4270314"/>
            <a:ext cx="1432024" cy="1746371"/>
          </a:xfrm>
          <a:custGeom>
            <a:avLst/>
            <a:gdLst/>
            <a:ahLst/>
            <a:cxnLst/>
            <a:rect l="l" t="t" r="r" b="b"/>
            <a:pathLst>
              <a:path w="1432024" h="1746371">
                <a:moveTo>
                  <a:pt x="0" y="0"/>
                </a:moveTo>
                <a:lnTo>
                  <a:pt x="1432024" y="0"/>
                </a:lnTo>
                <a:lnTo>
                  <a:pt x="1432024" y="1746372"/>
                </a:lnTo>
                <a:lnTo>
                  <a:pt x="0" y="1746372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1030765" y="4270314"/>
            <a:ext cx="1571734" cy="1746371"/>
          </a:xfrm>
          <a:custGeom>
            <a:avLst/>
            <a:gdLst/>
            <a:ahLst/>
            <a:cxnLst/>
            <a:rect l="l" t="t" r="r" b="b"/>
            <a:pathLst>
              <a:path w="1571734" h="1746371">
                <a:moveTo>
                  <a:pt x="0" y="0"/>
                </a:moveTo>
                <a:lnTo>
                  <a:pt x="1571734" y="0"/>
                </a:lnTo>
                <a:lnTo>
                  <a:pt x="1571734" y="1746372"/>
                </a:lnTo>
                <a:lnTo>
                  <a:pt x="0" y="1746372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768501" y="4270314"/>
            <a:ext cx="1219284" cy="1746371"/>
          </a:xfrm>
          <a:custGeom>
            <a:avLst/>
            <a:gdLst/>
            <a:ahLst/>
            <a:cxnLst/>
            <a:rect l="l" t="t" r="r" b="b"/>
            <a:pathLst>
              <a:path w="1219284" h="1746371">
                <a:moveTo>
                  <a:pt x="0" y="0"/>
                </a:moveTo>
                <a:lnTo>
                  <a:pt x="1219285" y="0"/>
                </a:lnTo>
                <a:lnTo>
                  <a:pt x="1219285" y="1746372"/>
                </a:lnTo>
                <a:lnTo>
                  <a:pt x="0" y="1746372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7687695" y="141605"/>
            <a:ext cx="341471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797683" y="510135"/>
            <a:ext cx="7461617" cy="9501265"/>
            <a:chOff x="0" y="0"/>
            <a:chExt cx="6741879" cy="8584784"/>
          </a:xfrm>
        </p:grpSpPr>
        <p:sp>
          <p:nvSpPr>
            <p:cNvPr id="3" name="Freeform 3"/>
            <p:cNvSpPr/>
            <p:nvPr/>
          </p:nvSpPr>
          <p:spPr>
            <a:xfrm>
              <a:off x="92710" y="106680"/>
              <a:ext cx="6637738" cy="8465405"/>
            </a:xfrm>
            <a:custGeom>
              <a:avLst/>
              <a:gdLst/>
              <a:ahLst/>
              <a:cxnLst/>
              <a:rect l="l" t="t" r="r" b="b"/>
              <a:pathLst>
                <a:path w="6637738" h="8465405">
                  <a:moveTo>
                    <a:pt x="6611068" y="8276174"/>
                  </a:moveTo>
                  <a:cubicBezTo>
                    <a:pt x="6611068" y="8363805"/>
                    <a:pt x="6534868" y="8434924"/>
                    <a:pt x="6453588" y="8434924"/>
                  </a:cubicBezTo>
                  <a:lnTo>
                    <a:pt x="66040" y="8434924"/>
                  </a:lnTo>
                  <a:cubicBezTo>
                    <a:pt x="43180" y="8434924"/>
                    <a:pt x="20320" y="8429845"/>
                    <a:pt x="0" y="8420955"/>
                  </a:cubicBezTo>
                  <a:cubicBezTo>
                    <a:pt x="26670" y="8448895"/>
                    <a:pt x="63500" y="8465405"/>
                    <a:pt x="136433" y="8465405"/>
                  </a:cubicBezTo>
                  <a:lnTo>
                    <a:pt x="6491688" y="8465405"/>
                  </a:lnTo>
                  <a:cubicBezTo>
                    <a:pt x="6571699" y="8465405"/>
                    <a:pt x="6637738" y="8399364"/>
                    <a:pt x="6637738" y="8319355"/>
                  </a:cubicBezTo>
                  <a:lnTo>
                    <a:pt x="6637738" y="95250"/>
                  </a:lnTo>
                  <a:cubicBezTo>
                    <a:pt x="6637738" y="58420"/>
                    <a:pt x="6623768" y="25400"/>
                    <a:pt x="6602178" y="0"/>
                  </a:cubicBezTo>
                  <a:cubicBezTo>
                    <a:pt x="6608528" y="16510"/>
                    <a:pt x="6611068" y="34290"/>
                    <a:pt x="6611068" y="52070"/>
                  </a:cubicBezTo>
                  <a:lnTo>
                    <a:pt x="6611068" y="8276174"/>
                  </a:lnTo>
                  <a:lnTo>
                    <a:pt x="6611068" y="8276174"/>
                  </a:lnTo>
                  <a:close/>
                </a:path>
              </a:pathLst>
            </a:custGeom>
            <a:solidFill>
              <a:srgbClr val="17355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2700" y="12700"/>
              <a:ext cx="6677109" cy="8516204"/>
            </a:xfrm>
            <a:custGeom>
              <a:avLst/>
              <a:gdLst/>
              <a:ahLst/>
              <a:cxnLst/>
              <a:rect l="l" t="t" r="r" b="b"/>
              <a:pathLst>
                <a:path w="6677109" h="8516204">
                  <a:moveTo>
                    <a:pt x="146050" y="8516204"/>
                  </a:moveTo>
                  <a:lnTo>
                    <a:pt x="6531059" y="8516204"/>
                  </a:lnTo>
                  <a:cubicBezTo>
                    <a:pt x="6611069" y="8516204"/>
                    <a:pt x="6677109" y="8450164"/>
                    <a:pt x="6677109" y="8370154"/>
                  </a:cubicBezTo>
                  <a:lnTo>
                    <a:pt x="6677109" y="146050"/>
                  </a:lnTo>
                  <a:cubicBezTo>
                    <a:pt x="6677109" y="66040"/>
                    <a:pt x="6611069" y="0"/>
                    <a:pt x="65310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8370154"/>
                  </a:lnTo>
                  <a:cubicBezTo>
                    <a:pt x="0" y="8451435"/>
                    <a:pt x="66040" y="8516204"/>
                    <a:pt x="146050" y="851620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6741878" cy="8584785"/>
            </a:xfrm>
            <a:custGeom>
              <a:avLst/>
              <a:gdLst/>
              <a:ahLst/>
              <a:cxnLst/>
              <a:rect l="l" t="t" r="r" b="b"/>
              <a:pathLst>
                <a:path w="6741878" h="8584785">
                  <a:moveTo>
                    <a:pt x="6678378" y="74930"/>
                  </a:moveTo>
                  <a:cubicBezTo>
                    <a:pt x="6650438" y="30480"/>
                    <a:pt x="6600909" y="0"/>
                    <a:pt x="65437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8382854"/>
                  </a:lnTo>
                  <a:cubicBezTo>
                    <a:pt x="0" y="8434925"/>
                    <a:pt x="25400" y="8480644"/>
                    <a:pt x="63500" y="8509854"/>
                  </a:cubicBezTo>
                  <a:cubicBezTo>
                    <a:pt x="91440" y="8554304"/>
                    <a:pt x="140970" y="8584785"/>
                    <a:pt x="235453" y="8584785"/>
                  </a:cubicBezTo>
                  <a:lnTo>
                    <a:pt x="6583128" y="8584785"/>
                  </a:lnTo>
                  <a:cubicBezTo>
                    <a:pt x="6670759" y="8584785"/>
                    <a:pt x="6741878" y="8513664"/>
                    <a:pt x="6741878" y="8426035"/>
                  </a:cubicBezTo>
                  <a:lnTo>
                    <a:pt x="6741878" y="201930"/>
                  </a:lnTo>
                  <a:cubicBezTo>
                    <a:pt x="6741878" y="149860"/>
                    <a:pt x="6716478" y="104140"/>
                    <a:pt x="6678378" y="74930"/>
                  </a:cubicBezTo>
                  <a:close/>
                  <a:moveTo>
                    <a:pt x="12700" y="8382854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43759" y="12700"/>
                  </a:lnTo>
                  <a:cubicBezTo>
                    <a:pt x="6623769" y="12700"/>
                    <a:pt x="6689809" y="78740"/>
                    <a:pt x="6689809" y="158750"/>
                  </a:cubicBezTo>
                  <a:lnTo>
                    <a:pt x="6689809" y="8382854"/>
                  </a:lnTo>
                  <a:cubicBezTo>
                    <a:pt x="6689809" y="8462864"/>
                    <a:pt x="6623769" y="8528904"/>
                    <a:pt x="6543759" y="8528904"/>
                  </a:cubicBezTo>
                  <a:lnTo>
                    <a:pt x="158750" y="8528904"/>
                  </a:lnTo>
                  <a:cubicBezTo>
                    <a:pt x="78740" y="8528904"/>
                    <a:pt x="12700" y="8464135"/>
                    <a:pt x="12700" y="8382854"/>
                  </a:cubicBezTo>
                  <a:close/>
                  <a:moveTo>
                    <a:pt x="6730449" y="8426035"/>
                  </a:moveTo>
                  <a:cubicBezTo>
                    <a:pt x="6730449" y="8506044"/>
                    <a:pt x="6663138" y="8572085"/>
                    <a:pt x="6583128" y="8572085"/>
                  </a:cubicBezTo>
                  <a:lnTo>
                    <a:pt x="235453" y="8572085"/>
                  </a:lnTo>
                  <a:cubicBezTo>
                    <a:pt x="157480" y="8572085"/>
                    <a:pt x="120650" y="8555574"/>
                    <a:pt x="93980" y="8527635"/>
                  </a:cubicBezTo>
                  <a:cubicBezTo>
                    <a:pt x="114300" y="8536524"/>
                    <a:pt x="135890" y="8541604"/>
                    <a:pt x="160020" y="8541604"/>
                  </a:cubicBezTo>
                  <a:lnTo>
                    <a:pt x="6545028" y="8541604"/>
                  </a:lnTo>
                  <a:cubicBezTo>
                    <a:pt x="6632659" y="8541604"/>
                    <a:pt x="6703778" y="8470485"/>
                    <a:pt x="6703778" y="8382854"/>
                  </a:cubicBezTo>
                  <a:lnTo>
                    <a:pt x="6703778" y="158750"/>
                  </a:lnTo>
                  <a:cubicBezTo>
                    <a:pt x="6703778" y="140970"/>
                    <a:pt x="6699969" y="123190"/>
                    <a:pt x="6694888" y="106680"/>
                  </a:cubicBezTo>
                  <a:cubicBezTo>
                    <a:pt x="6716478" y="132080"/>
                    <a:pt x="6730449" y="165100"/>
                    <a:pt x="6730449" y="201930"/>
                  </a:cubicBezTo>
                  <a:lnTo>
                    <a:pt x="6730449" y="8426035"/>
                  </a:lnTo>
                  <a:cubicBezTo>
                    <a:pt x="6730449" y="8426035"/>
                    <a:pt x="6730449" y="8426035"/>
                    <a:pt x="6730449" y="8426035"/>
                  </a:cubicBezTo>
                  <a:close/>
                </a:path>
              </a:pathLst>
            </a:custGeom>
            <a:solidFill>
              <a:srgbClr val="173554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927360" y="3106355"/>
            <a:ext cx="6440092" cy="6151945"/>
          </a:xfrm>
          <a:custGeom>
            <a:avLst/>
            <a:gdLst/>
            <a:ahLst/>
            <a:cxnLst/>
            <a:rect l="l" t="t" r="r" b="b"/>
            <a:pathLst>
              <a:path w="6440092" h="6151945">
                <a:moveTo>
                  <a:pt x="0" y="0"/>
                </a:moveTo>
                <a:lnTo>
                  <a:pt x="6440092" y="0"/>
                </a:lnTo>
                <a:lnTo>
                  <a:pt x="6440092" y="6151945"/>
                </a:lnTo>
                <a:lnTo>
                  <a:pt x="0" y="61519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438092" y="855473"/>
            <a:ext cx="6180798" cy="8810590"/>
          </a:xfrm>
          <a:custGeom>
            <a:avLst/>
            <a:gdLst/>
            <a:ahLst/>
            <a:cxnLst/>
            <a:rect l="l" t="t" r="r" b="b"/>
            <a:pathLst>
              <a:path w="6180798" h="8810590">
                <a:moveTo>
                  <a:pt x="0" y="0"/>
                </a:moveTo>
                <a:lnTo>
                  <a:pt x="6180798" y="0"/>
                </a:lnTo>
                <a:lnTo>
                  <a:pt x="6180798" y="8810590"/>
                </a:lnTo>
                <a:lnTo>
                  <a:pt x="0" y="88105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784398" y="1028700"/>
            <a:ext cx="8004067" cy="3823271"/>
            <a:chOff x="0" y="0"/>
            <a:chExt cx="10672089" cy="5097695"/>
          </a:xfrm>
        </p:grpSpPr>
        <p:sp>
          <p:nvSpPr>
            <p:cNvPr id="9" name="TextBox 9"/>
            <p:cNvSpPr txBox="1"/>
            <p:nvPr/>
          </p:nvSpPr>
          <p:spPr>
            <a:xfrm>
              <a:off x="0" y="85725"/>
              <a:ext cx="10672089" cy="353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216"/>
                </a:lnSpc>
              </a:pPr>
              <a:r>
                <a:rPr lang="en-US" sz="9287" spc="-232">
                  <a:solidFill>
                    <a:srgbClr val="173554"/>
                  </a:solidFill>
                  <a:latin typeface="Hammersmith One"/>
                </a:rPr>
                <a:t>METHODOLOGY</a:t>
              </a:r>
            </a:p>
            <a:p>
              <a:pPr>
                <a:lnSpc>
                  <a:spcPts val="10216"/>
                </a:lnSpc>
              </a:pPr>
              <a:endParaRPr lang="en-US" sz="9287" spc="-232">
                <a:solidFill>
                  <a:srgbClr val="173554"/>
                </a:solidFill>
                <a:latin typeface="Hammersmith One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4404203"/>
              <a:ext cx="10672089" cy="693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9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664597" y="141605"/>
            <a:ext cx="387668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173554"/>
                </a:solidFill>
                <a:latin typeface="Pridi Regular Bold"/>
              </a:rPr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245</Words>
  <Application>Microsoft Office PowerPoint</Application>
  <PresentationFormat>กำหนดเอง</PresentationFormat>
  <Paragraphs>61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2" baseType="lpstr">
      <vt:lpstr>Pridi Regular Bold</vt:lpstr>
      <vt:lpstr>Hammersmith One</vt:lpstr>
      <vt:lpstr>Open Sans</vt:lpstr>
      <vt:lpstr>Pridi Regular</vt:lpstr>
      <vt:lpstr>Arial</vt:lpstr>
      <vt:lpstr>Calibri</vt:lpstr>
      <vt:lpstr>Hammersmith One Bold</vt:lpstr>
      <vt:lpstr>Open Sans Bold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Syndrome Treatment Using Augmented Reality Technology on Mobile Applications</dc:title>
  <cp:lastModifiedBy>Pattiyaporn Srahongthong</cp:lastModifiedBy>
  <cp:revision>5</cp:revision>
  <dcterms:created xsi:type="dcterms:W3CDTF">2006-08-16T00:00:00Z</dcterms:created>
  <dcterms:modified xsi:type="dcterms:W3CDTF">2023-06-15T11:04:51Z</dcterms:modified>
  <dc:identifier>DAFlbHxUtu0</dc:identifier>
</cp:coreProperties>
</file>