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6" r:id="rId2"/>
    <p:sldId id="257" r:id="rId3"/>
    <p:sldId id="258" r:id="rId4"/>
    <p:sldId id="284" r:id="rId5"/>
    <p:sldId id="285" r:id="rId6"/>
    <p:sldId id="286" r:id="rId7"/>
    <p:sldId id="260" r:id="rId8"/>
    <p:sldId id="261" r:id="rId9"/>
    <p:sldId id="288" r:id="rId10"/>
    <p:sldId id="259" r:id="rId11"/>
    <p:sldId id="299" r:id="rId12"/>
    <p:sldId id="292" r:id="rId13"/>
    <p:sldId id="293" r:id="rId14"/>
    <p:sldId id="263" r:id="rId15"/>
    <p:sldId id="264" r:id="rId16"/>
    <p:sldId id="294" r:id="rId17"/>
    <p:sldId id="295" r:id="rId18"/>
    <p:sldId id="296" r:id="rId19"/>
    <p:sldId id="265" r:id="rId20"/>
    <p:sldId id="297" r:id="rId21"/>
    <p:sldId id="267" r:id="rId22"/>
    <p:sldId id="268"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Cambria Math" panose="02040503050406030204" pitchFamily="18" charset="0"/>
      <p:regular r:id="rId29"/>
    </p:embeddedFont>
    <p:embeddedFont>
      <p:font typeface="DM Sans" pitchFamily="2" charset="77"/>
      <p:regular r:id="rId30"/>
      <p:bold r:id="rId31"/>
      <p:italic r:id="rId32"/>
      <p:boldItalic r:id="rId33"/>
    </p:embeddedFont>
    <p:embeddedFont>
      <p:font typeface="Montserrat" pitchFamily="2" charset="77"/>
      <p:regular r:id="rId34"/>
      <p:bold r:id="rId35"/>
      <p:italic r:id="rId36"/>
      <p:boldItalic r:id="rId37"/>
    </p:embeddedFont>
    <p:embeddedFont>
      <p:font typeface="Montserrat Extra-Bold" pitchFamily="2" charset="77"/>
      <p:regular r:id="rId38"/>
      <p:bold r:id="rId39"/>
    </p:embeddedFont>
    <p:embeddedFont>
      <p:font typeface="Montserrat Extra-Bold Italics" pitchFamily="2" charset="77"/>
      <p:regular r:id="rId40"/>
      <p:bold r:id="rId41"/>
      <p:italic r:id="rId42"/>
      <p:boldItalic r:id="rId43"/>
    </p:embeddedFont>
    <p:embeddedFont>
      <p:font typeface="Montserrat Italics" pitchFamily="2" charset="77"/>
      <p:regular r:id="rId44"/>
      <p:italic r:id="rId45"/>
    </p:embeddedFont>
    <p:embeddedFont>
      <p:font typeface="Montserrat Semi-Bold" pitchFamily="2" charset="77"/>
      <p:regular r:id="rId46"/>
      <p:bold r:id="rId47"/>
    </p:embeddedFont>
    <p:embeddedFont>
      <p:font typeface="Montserrat Semi-Bold Bold" pitchFamily="2" charset="77"/>
      <p:regular r:id="rId48"/>
      <p:bold r:id="rId49"/>
    </p:embeddedFont>
    <p:embeddedFont>
      <p:font typeface="Open Sans Light" panose="020B0306030504020204" pitchFamily="34" charset="0"/>
      <p:regular r:id="rId50"/>
      <p:italic r:id="rId51"/>
    </p:embeddedFont>
    <p:embeddedFont>
      <p:font typeface="Oswald Bold" pitchFamily="2" charset="77"/>
      <p:regular r:id="rId52"/>
      <p:bold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7F0DD1-C04D-EF4F-98FE-26520F428674}" v="539" dt="2023-06-25T01:37:05.2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65" autoAdjust="0"/>
    <p:restoredTop sz="91831" autoAdjust="0"/>
  </p:normalViewPr>
  <p:slideViewPr>
    <p:cSldViewPr>
      <p:cViewPr varScale="1">
        <p:scale>
          <a:sx n="71" d="100"/>
          <a:sy n="71" d="100"/>
        </p:scale>
        <p:origin x="184" y="3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font" Target="fonts/font26.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3" Type="http://schemas.openxmlformats.org/officeDocument/2006/relationships/font" Target="fonts/font29.fntdata"/><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font" Target="fonts/font24.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font" Target="fonts/font17.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font" Target="fonts/font25.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font" Target="fonts/font2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HASSAWAT POSUNGNERN" userId="6027e53b-1715-4e93-a09d-cc5afdd7068f" providerId="ADAL" clId="{0929200A-1605-4D14-B485-0BB7EB5B1E3B}"/>
    <pc:docChg chg="undo redo custSel addSld delSld modSld sldOrd">
      <pc:chgData name="SAHASSAWAT POSUNGNERN" userId="6027e53b-1715-4e93-a09d-cc5afdd7068f" providerId="ADAL" clId="{0929200A-1605-4D14-B485-0BB7EB5B1E3B}" dt="2023-06-18T07:58:20.201" v="2353" actId="20577"/>
      <pc:docMkLst>
        <pc:docMk/>
      </pc:docMkLst>
      <pc:sldChg chg="addSp modSp mod modAnim">
        <pc:chgData name="SAHASSAWAT POSUNGNERN" userId="6027e53b-1715-4e93-a09d-cc5afdd7068f" providerId="ADAL" clId="{0929200A-1605-4D14-B485-0BB7EB5B1E3B}" dt="2023-06-14T02:54:02.571" v="115" actId="20577"/>
        <pc:sldMkLst>
          <pc:docMk/>
          <pc:sldMk cId="0" sldId="258"/>
        </pc:sldMkLst>
        <pc:spChg chg="add mod">
          <ac:chgData name="SAHASSAWAT POSUNGNERN" userId="6027e53b-1715-4e93-a09d-cc5afdd7068f" providerId="ADAL" clId="{0929200A-1605-4D14-B485-0BB7EB5B1E3B}" dt="2023-06-14T02:53:48.870" v="111" actId="1035"/>
          <ac:spMkLst>
            <pc:docMk/>
            <pc:sldMk cId="0" sldId="258"/>
            <ac:spMk id="4" creationId="{0F76CCB1-438D-7F7D-6BF6-A7927A5B0BDC}"/>
          </ac:spMkLst>
        </pc:spChg>
        <pc:spChg chg="mod">
          <ac:chgData name="SAHASSAWAT POSUNGNERN" userId="6027e53b-1715-4e93-a09d-cc5afdd7068f" providerId="ADAL" clId="{0929200A-1605-4D14-B485-0BB7EB5B1E3B}" dt="2023-06-14T02:36:10.212" v="41" actId="20577"/>
          <ac:spMkLst>
            <pc:docMk/>
            <pc:sldMk cId="0" sldId="258"/>
            <ac:spMk id="16" creationId="{00000000-0000-0000-0000-000000000000}"/>
          </ac:spMkLst>
        </pc:spChg>
        <pc:spChg chg="mod">
          <ac:chgData name="SAHASSAWAT POSUNGNERN" userId="6027e53b-1715-4e93-a09d-cc5afdd7068f" providerId="ADAL" clId="{0929200A-1605-4D14-B485-0BB7EB5B1E3B}" dt="2023-06-14T02:54:02.571" v="115" actId="20577"/>
          <ac:spMkLst>
            <pc:docMk/>
            <pc:sldMk cId="0" sldId="258"/>
            <ac:spMk id="17" creationId="{00000000-0000-0000-0000-000000000000}"/>
          </ac:spMkLst>
        </pc:spChg>
        <pc:spChg chg="mod">
          <ac:chgData name="SAHASSAWAT POSUNGNERN" userId="6027e53b-1715-4e93-a09d-cc5afdd7068f" providerId="ADAL" clId="{0929200A-1605-4D14-B485-0BB7EB5B1E3B}" dt="2023-06-14T02:53:06.479" v="100" actId="20577"/>
          <ac:spMkLst>
            <pc:docMk/>
            <pc:sldMk cId="0" sldId="258"/>
            <ac:spMk id="18" creationId="{00000000-0000-0000-0000-000000000000}"/>
          </ac:spMkLst>
        </pc:spChg>
      </pc:sldChg>
      <pc:sldChg chg="addSp delSp modSp mod modShow">
        <pc:chgData name="SAHASSAWAT POSUNGNERN" userId="6027e53b-1715-4e93-a09d-cc5afdd7068f" providerId="ADAL" clId="{0929200A-1605-4D14-B485-0BB7EB5B1E3B}" dt="2023-06-18T03:30:16.800" v="761" actId="20577"/>
        <pc:sldMkLst>
          <pc:docMk/>
          <pc:sldMk cId="0" sldId="259"/>
        </pc:sldMkLst>
        <pc:spChg chg="mod">
          <ac:chgData name="SAHASSAWAT POSUNGNERN" userId="6027e53b-1715-4e93-a09d-cc5afdd7068f" providerId="ADAL" clId="{0929200A-1605-4D14-B485-0BB7EB5B1E3B}" dt="2023-06-18T03:30:16.800" v="761" actId="20577"/>
          <ac:spMkLst>
            <pc:docMk/>
            <pc:sldMk cId="0" sldId="259"/>
            <ac:spMk id="2" creationId="{00000000-0000-0000-0000-000000000000}"/>
          </ac:spMkLst>
        </pc:spChg>
        <pc:spChg chg="add del">
          <ac:chgData name="SAHASSAWAT POSUNGNERN" userId="6027e53b-1715-4e93-a09d-cc5afdd7068f" providerId="ADAL" clId="{0929200A-1605-4D14-B485-0BB7EB5B1E3B}" dt="2023-06-14T02:54:51.847" v="117" actId="22"/>
          <ac:spMkLst>
            <pc:docMk/>
            <pc:sldMk cId="0" sldId="259"/>
            <ac:spMk id="36" creationId="{9B91D3C2-CF34-2091-7934-BAE0DB8D999A}"/>
          </ac:spMkLst>
        </pc:spChg>
        <pc:spChg chg="add del mod">
          <ac:chgData name="SAHASSAWAT POSUNGNERN" userId="6027e53b-1715-4e93-a09d-cc5afdd7068f" providerId="ADAL" clId="{0929200A-1605-4D14-B485-0BB7EB5B1E3B}" dt="2023-06-14T02:55:29.447" v="127" actId="478"/>
          <ac:spMkLst>
            <pc:docMk/>
            <pc:sldMk cId="0" sldId="259"/>
            <ac:spMk id="38" creationId="{82F6B273-CCCC-753E-1ED2-06BB835D472C}"/>
          </ac:spMkLst>
        </pc:spChg>
      </pc:sldChg>
      <pc:sldChg chg="addSp modSp mod">
        <pc:chgData name="SAHASSAWAT POSUNGNERN" userId="6027e53b-1715-4e93-a09d-cc5afdd7068f" providerId="ADAL" clId="{0929200A-1605-4D14-B485-0BB7EB5B1E3B}" dt="2023-06-18T03:11:27.638" v="188" actId="1076"/>
        <pc:sldMkLst>
          <pc:docMk/>
          <pc:sldMk cId="0" sldId="261"/>
        </pc:sldMkLst>
        <pc:spChg chg="add mod">
          <ac:chgData name="SAHASSAWAT POSUNGNERN" userId="6027e53b-1715-4e93-a09d-cc5afdd7068f" providerId="ADAL" clId="{0929200A-1605-4D14-B485-0BB7EB5B1E3B}" dt="2023-06-18T03:11:27.638" v="188" actId="1076"/>
          <ac:spMkLst>
            <pc:docMk/>
            <pc:sldMk cId="0" sldId="261"/>
            <ac:spMk id="3" creationId="{8E709614-9851-8940-1F31-71A88C514F48}"/>
          </ac:spMkLst>
        </pc:spChg>
      </pc:sldChg>
      <pc:sldChg chg="addSp delSp modSp mod">
        <pc:chgData name="SAHASSAWAT POSUNGNERN" userId="6027e53b-1715-4e93-a09d-cc5afdd7068f" providerId="ADAL" clId="{0929200A-1605-4D14-B485-0BB7EB5B1E3B}" dt="2023-06-18T07:40:46.887" v="2309" actId="207"/>
        <pc:sldMkLst>
          <pc:docMk/>
          <pc:sldMk cId="0" sldId="263"/>
        </pc:sldMkLst>
        <pc:spChg chg="mod">
          <ac:chgData name="SAHASSAWAT POSUNGNERN" userId="6027e53b-1715-4e93-a09d-cc5afdd7068f" providerId="ADAL" clId="{0929200A-1605-4D14-B485-0BB7EB5B1E3B}" dt="2023-06-18T06:47:09.957" v="1646" actId="12788"/>
          <ac:spMkLst>
            <pc:docMk/>
            <pc:sldMk cId="0" sldId="263"/>
            <ac:spMk id="5" creationId="{00000000-0000-0000-0000-000000000000}"/>
          </ac:spMkLst>
        </pc:spChg>
        <pc:graphicFrameChg chg="mod modGraphic">
          <ac:chgData name="SAHASSAWAT POSUNGNERN" userId="6027e53b-1715-4e93-a09d-cc5afdd7068f" providerId="ADAL" clId="{0929200A-1605-4D14-B485-0BB7EB5B1E3B}" dt="2023-06-18T07:40:46.887" v="2309" actId="207"/>
          <ac:graphicFrameMkLst>
            <pc:docMk/>
            <pc:sldMk cId="0" sldId="263"/>
            <ac:graphicFrameMk id="6" creationId="{00000000-0000-0000-0000-000000000000}"/>
          </ac:graphicFrameMkLst>
        </pc:graphicFrameChg>
        <pc:picChg chg="add del">
          <ac:chgData name="SAHASSAWAT POSUNGNERN" userId="6027e53b-1715-4e93-a09d-cc5afdd7068f" providerId="ADAL" clId="{0929200A-1605-4D14-B485-0BB7EB5B1E3B}" dt="2023-06-18T06:43:31.953" v="1616" actId="22"/>
          <ac:picMkLst>
            <pc:docMk/>
            <pc:sldMk cId="0" sldId="263"/>
            <ac:picMk id="12" creationId="{51873FB5-A8A8-61C8-DBBB-8699A783E523}"/>
          </ac:picMkLst>
        </pc:picChg>
      </pc:sldChg>
      <pc:sldChg chg="addSp delSp modSp mod delAnim modAnim">
        <pc:chgData name="SAHASSAWAT POSUNGNERN" userId="6027e53b-1715-4e93-a09d-cc5afdd7068f" providerId="ADAL" clId="{0929200A-1605-4D14-B485-0BB7EB5B1E3B}" dt="2023-06-18T07:42:26.194" v="2313" actId="20577"/>
        <pc:sldMkLst>
          <pc:docMk/>
          <pc:sldMk cId="0" sldId="264"/>
        </pc:sldMkLst>
        <pc:spChg chg="del">
          <ac:chgData name="SAHASSAWAT POSUNGNERN" userId="6027e53b-1715-4e93-a09d-cc5afdd7068f" providerId="ADAL" clId="{0929200A-1605-4D14-B485-0BB7EB5B1E3B}" dt="2023-06-18T06:56:25.746" v="1808" actId="478"/>
          <ac:spMkLst>
            <pc:docMk/>
            <pc:sldMk cId="0" sldId="264"/>
            <ac:spMk id="11" creationId="{00000000-0000-0000-0000-000000000000}"/>
          </ac:spMkLst>
        </pc:spChg>
        <pc:spChg chg="del">
          <ac:chgData name="SAHASSAWAT POSUNGNERN" userId="6027e53b-1715-4e93-a09d-cc5afdd7068f" providerId="ADAL" clId="{0929200A-1605-4D14-B485-0BB7EB5B1E3B}" dt="2023-06-18T06:56:42.087" v="1815" actId="478"/>
          <ac:spMkLst>
            <pc:docMk/>
            <pc:sldMk cId="0" sldId="264"/>
            <ac:spMk id="12" creationId="{00000000-0000-0000-0000-000000000000}"/>
          </ac:spMkLst>
        </pc:spChg>
        <pc:spChg chg="del">
          <ac:chgData name="SAHASSAWAT POSUNGNERN" userId="6027e53b-1715-4e93-a09d-cc5afdd7068f" providerId="ADAL" clId="{0929200A-1605-4D14-B485-0BB7EB5B1E3B}" dt="2023-06-18T06:56:27.762" v="1809" actId="478"/>
          <ac:spMkLst>
            <pc:docMk/>
            <pc:sldMk cId="0" sldId="264"/>
            <ac:spMk id="13" creationId="{00000000-0000-0000-0000-000000000000}"/>
          </ac:spMkLst>
        </pc:spChg>
        <pc:spChg chg="del">
          <ac:chgData name="SAHASSAWAT POSUNGNERN" userId="6027e53b-1715-4e93-a09d-cc5afdd7068f" providerId="ADAL" clId="{0929200A-1605-4D14-B485-0BB7EB5B1E3B}" dt="2023-06-18T06:56:19.144" v="1806" actId="478"/>
          <ac:spMkLst>
            <pc:docMk/>
            <pc:sldMk cId="0" sldId="264"/>
            <ac:spMk id="16" creationId="{00000000-0000-0000-0000-000000000000}"/>
          </ac:spMkLst>
        </pc:spChg>
        <pc:spChg chg="mod">
          <ac:chgData name="SAHASSAWAT POSUNGNERN" userId="6027e53b-1715-4e93-a09d-cc5afdd7068f" providerId="ADAL" clId="{0929200A-1605-4D14-B485-0BB7EB5B1E3B}" dt="2023-06-18T07:42:26.194" v="2313" actId="20577"/>
          <ac:spMkLst>
            <pc:docMk/>
            <pc:sldMk cId="0" sldId="264"/>
            <ac:spMk id="17" creationId="{00000000-0000-0000-0000-000000000000}"/>
          </ac:spMkLst>
        </pc:spChg>
        <pc:spChg chg="del mod">
          <ac:chgData name="SAHASSAWAT POSUNGNERN" userId="6027e53b-1715-4e93-a09d-cc5afdd7068f" providerId="ADAL" clId="{0929200A-1605-4D14-B485-0BB7EB5B1E3B}" dt="2023-06-18T07:00:43.528" v="1962" actId="478"/>
          <ac:spMkLst>
            <pc:docMk/>
            <pc:sldMk cId="0" sldId="264"/>
            <ac:spMk id="18" creationId="{00000000-0000-0000-0000-000000000000}"/>
          </ac:spMkLst>
        </pc:spChg>
        <pc:spChg chg="del mod">
          <ac:chgData name="SAHASSAWAT POSUNGNERN" userId="6027e53b-1715-4e93-a09d-cc5afdd7068f" providerId="ADAL" clId="{0929200A-1605-4D14-B485-0BB7EB5B1E3B}" dt="2023-06-18T07:00:36.578" v="1959" actId="478"/>
          <ac:spMkLst>
            <pc:docMk/>
            <pc:sldMk cId="0" sldId="264"/>
            <ac:spMk id="19" creationId="{00000000-0000-0000-0000-000000000000}"/>
          </ac:spMkLst>
        </pc:spChg>
        <pc:spChg chg="del mod">
          <ac:chgData name="SAHASSAWAT POSUNGNERN" userId="6027e53b-1715-4e93-a09d-cc5afdd7068f" providerId="ADAL" clId="{0929200A-1605-4D14-B485-0BB7EB5B1E3B}" dt="2023-06-18T07:00:41.528" v="1961" actId="478"/>
          <ac:spMkLst>
            <pc:docMk/>
            <pc:sldMk cId="0" sldId="264"/>
            <ac:spMk id="20" creationId="{00000000-0000-0000-0000-000000000000}"/>
          </ac:spMkLst>
        </pc:spChg>
        <pc:spChg chg="mod">
          <ac:chgData name="SAHASSAWAT POSUNGNERN" userId="6027e53b-1715-4e93-a09d-cc5afdd7068f" providerId="ADAL" clId="{0929200A-1605-4D14-B485-0BB7EB5B1E3B}" dt="2023-06-18T07:01:23.045" v="1967" actId="14100"/>
          <ac:spMkLst>
            <pc:docMk/>
            <pc:sldMk cId="0" sldId="264"/>
            <ac:spMk id="21" creationId="{00000000-0000-0000-0000-000000000000}"/>
          </ac:spMkLst>
        </pc:spChg>
        <pc:spChg chg="add del">
          <ac:chgData name="SAHASSAWAT POSUNGNERN" userId="6027e53b-1715-4e93-a09d-cc5afdd7068f" providerId="ADAL" clId="{0929200A-1605-4D14-B485-0BB7EB5B1E3B}" dt="2023-06-18T07:01:46.762" v="1970" actId="478"/>
          <ac:spMkLst>
            <pc:docMk/>
            <pc:sldMk cId="0" sldId="264"/>
            <ac:spMk id="24" creationId="{8E657C78-9F4D-6796-F9D3-EAD981FFCFBB}"/>
          </ac:spMkLst>
        </pc:spChg>
        <pc:grpChg chg="del">
          <ac:chgData name="SAHASSAWAT POSUNGNERN" userId="6027e53b-1715-4e93-a09d-cc5afdd7068f" providerId="ADAL" clId="{0929200A-1605-4D14-B485-0BB7EB5B1E3B}" dt="2023-06-18T06:56:14.434" v="1805" actId="478"/>
          <ac:grpSpMkLst>
            <pc:docMk/>
            <pc:sldMk cId="0" sldId="264"/>
            <ac:grpSpMk id="3" creationId="{00000000-0000-0000-0000-000000000000}"/>
          </ac:grpSpMkLst>
        </pc:grpChg>
        <pc:grpChg chg="del">
          <ac:chgData name="SAHASSAWAT POSUNGNERN" userId="6027e53b-1715-4e93-a09d-cc5afdd7068f" providerId="ADAL" clId="{0929200A-1605-4D14-B485-0BB7EB5B1E3B}" dt="2023-06-18T06:56:22.423" v="1807" actId="478"/>
          <ac:grpSpMkLst>
            <pc:docMk/>
            <pc:sldMk cId="0" sldId="264"/>
            <ac:grpSpMk id="5" creationId="{00000000-0000-0000-0000-000000000000}"/>
          </ac:grpSpMkLst>
        </pc:grpChg>
        <pc:grpChg chg="del">
          <ac:chgData name="SAHASSAWAT POSUNGNERN" userId="6027e53b-1715-4e93-a09d-cc5afdd7068f" providerId="ADAL" clId="{0929200A-1605-4D14-B485-0BB7EB5B1E3B}" dt="2023-06-18T06:56:31.479" v="1811" actId="478"/>
          <ac:grpSpMkLst>
            <pc:docMk/>
            <pc:sldMk cId="0" sldId="264"/>
            <ac:grpSpMk id="7" creationId="{00000000-0000-0000-0000-000000000000}"/>
          </ac:grpSpMkLst>
        </pc:grpChg>
        <pc:grpChg chg="del">
          <ac:chgData name="SAHASSAWAT POSUNGNERN" userId="6027e53b-1715-4e93-a09d-cc5afdd7068f" providerId="ADAL" clId="{0929200A-1605-4D14-B485-0BB7EB5B1E3B}" dt="2023-06-18T06:56:29.382" v="1810" actId="478"/>
          <ac:grpSpMkLst>
            <pc:docMk/>
            <pc:sldMk cId="0" sldId="264"/>
            <ac:grpSpMk id="9" creationId="{00000000-0000-0000-0000-000000000000}"/>
          </ac:grpSpMkLst>
        </pc:grpChg>
      </pc:sldChg>
      <pc:sldChg chg="del">
        <pc:chgData name="SAHASSAWAT POSUNGNERN" userId="6027e53b-1715-4e93-a09d-cc5afdd7068f" providerId="ADAL" clId="{0929200A-1605-4D14-B485-0BB7EB5B1E3B}" dt="2023-06-18T07:24:49.689" v="2163" actId="2696"/>
        <pc:sldMkLst>
          <pc:docMk/>
          <pc:sldMk cId="0" sldId="266"/>
        </pc:sldMkLst>
      </pc:sldChg>
      <pc:sldChg chg="addSp modSp mod modAnim">
        <pc:chgData name="SAHASSAWAT POSUNGNERN" userId="6027e53b-1715-4e93-a09d-cc5afdd7068f" providerId="ADAL" clId="{0929200A-1605-4D14-B485-0BB7EB5B1E3B}" dt="2023-06-18T07:27:15.845" v="2235" actId="1076"/>
        <pc:sldMkLst>
          <pc:docMk/>
          <pc:sldMk cId="0" sldId="267"/>
        </pc:sldMkLst>
        <pc:spChg chg="mod">
          <ac:chgData name="SAHASSAWAT POSUNGNERN" userId="6027e53b-1715-4e93-a09d-cc5afdd7068f" providerId="ADAL" clId="{0929200A-1605-4D14-B485-0BB7EB5B1E3B}" dt="2023-06-14T02:49:44.355" v="89" actId="1076"/>
          <ac:spMkLst>
            <pc:docMk/>
            <pc:sldMk cId="0" sldId="267"/>
            <ac:spMk id="3" creationId="{00000000-0000-0000-0000-000000000000}"/>
          </ac:spMkLst>
        </pc:spChg>
        <pc:spChg chg="mod">
          <ac:chgData name="SAHASSAWAT POSUNGNERN" userId="6027e53b-1715-4e93-a09d-cc5afdd7068f" providerId="ADAL" clId="{0929200A-1605-4D14-B485-0BB7EB5B1E3B}" dt="2023-06-18T07:25:59.686" v="2215" actId="1076"/>
          <ac:spMkLst>
            <pc:docMk/>
            <pc:sldMk cId="0" sldId="267"/>
            <ac:spMk id="4" creationId="{00000000-0000-0000-0000-000000000000}"/>
          </ac:spMkLst>
        </pc:spChg>
        <pc:spChg chg="mod">
          <ac:chgData name="SAHASSAWAT POSUNGNERN" userId="6027e53b-1715-4e93-a09d-cc5afdd7068f" providerId="ADAL" clId="{0929200A-1605-4D14-B485-0BB7EB5B1E3B}" dt="2023-06-14T02:50:16.391" v="91" actId="164"/>
          <ac:spMkLst>
            <pc:docMk/>
            <pc:sldMk cId="0" sldId="267"/>
            <ac:spMk id="5" creationId="{00000000-0000-0000-0000-000000000000}"/>
          </ac:spMkLst>
        </pc:spChg>
        <pc:spChg chg="mod">
          <ac:chgData name="SAHASSAWAT POSUNGNERN" userId="6027e53b-1715-4e93-a09d-cc5afdd7068f" providerId="ADAL" clId="{0929200A-1605-4D14-B485-0BB7EB5B1E3B}" dt="2023-06-18T07:26:35.941" v="2233" actId="20577"/>
          <ac:spMkLst>
            <pc:docMk/>
            <pc:sldMk cId="0" sldId="267"/>
            <ac:spMk id="6" creationId="{00000000-0000-0000-0000-000000000000}"/>
          </ac:spMkLst>
        </pc:spChg>
        <pc:spChg chg="mod">
          <ac:chgData name="SAHASSAWAT POSUNGNERN" userId="6027e53b-1715-4e93-a09d-cc5afdd7068f" providerId="ADAL" clId="{0929200A-1605-4D14-B485-0BB7EB5B1E3B}" dt="2023-06-18T07:27:08.965" v="2234" actId="1076"/>
          <ac:spMkLst>
            <pc:docMk/>
            <pc:sldMk cId="0" sldId="267"/>
            <ac:spMk id="7" creationId="{00000000-0000-0000-0000-000000000000}"/>
          </ac:spMkLst>
        </pc:spChg>
        <pc:spChg chg="mod">
          <ac:chgData name="SAHASSAWAT POSUNGNERN" userId="6027e53b-1715-4e93-a09d-cc5afdd7068f" providerId="ADAL" clId="{0929200A-1605-4D14-B485-0BB7EB5B1E3B}" dt="2023-06-18T07:27:15.845" v="2235" actId="1076"/>
          <ac:spMkLst>
            <pc:docMk/>
            <pc:sldMk cId="0" sldId="267"/>
            <ac:spMk id="8" creationId="{00000000-0000-0000-0000-000000000000}"/>
          </ac:spMkLst>
        </pc:spChg>
        <pc:grpChg chg="add mod">
          <ac:chgData name="SAHASSAWAT POSUNGNERN" userId="6027e53b-1715-4e93-a09d-cc5afdd7068f" providerId="ADAL" clId="{0929200A-1605-4D14-B485-0BB7EB5B1E3B}" dt="2023-06-14T02:50:25.233" v="93" actId="1035"/>
          <ac:grpSpMkLst>
            <pc:docMk/>
            <pc:sldMk cId="0" sldId="267"/>
            <ac:grpSpMk id="10" creationId="{82F91626-4762-322D-DA88-438ADB310347}"/>
          </ac:grpSpMkLst>
        </pc:grpChg>
      </pc:sldChg>
      <pc:sldChg chg="del">
        <pc:chgData name="SAHASSAWAT POSUNGNERN" userId="6027e53b-1715-4e93-a09d-cc5afdd7068f" providerId="ADAL" clId="{0929200A-1605-4D14-B485-0BB7EB5B1E3B}" dt="2023-06-18T04:50:11.053" v="1418" actId="47"/>
        <pc:sldMkLst>
          <pc:docMk/>
          <pc:sldMk cId="180944554" sldId="270"/>
        </pc:sldMkLst>
      </pc:sldChg>
      <pc:sldChg chg="del">
        <pc:chgData name="SAHASSAWAT POSUNGNERN" userId="6027e53b-1715-4e93-a09d-cc5afdd7068f" providerId="ADAL" clId="{0929200A-1605-4D14-B485-0BB7EB5B1E3B}" dt="2023-06-18T06:49:16.648" v="1647" actId="2696"/>
        <pc:sldMkLst>
          <pc:docMk/>
          <pc:sldMk cId="1216161501" sldId="271"/>
        </pc:sldMkLst>
      </pc:sldChg>
      <pc:sldChg chg="modSp del mod">
        <pc:chgData name="SAHASSAWAT POSUNGNERN" userId="6027e53b-1715-4e93-a09d-cc5afdd7068f" providerId="ADAL" clId="{0929200A-1605-4D14-B485-0BB7EB5B1E3B}" dt="2023-06-18T07:05:55.752" v="2033" actId="2696"/>
        <pc:sldMkLst>
          <pc:docMk/>
          <pc:sldMk cId="388374108" sldId="272"/>
        </pc:sldMkLst>
        <pc:spChg chg="mod">
          <ac:chgData name="SAHASSAWAT POSUNGNERN" userId="6027e53b-1715-4e93-a09d-cc5afdd7068f" providerId="ADAL" clId="{0929200A-1605-4D14-B485-0BB7EB5B1E3B}" dt="2023-06-18T07:00:55.515" v="1963" actId="20577"/>
          <ac:spMkLst>
            <pc:docMk/>
            <pc:sldMk cId="388374108" sldId="272"/>
            <ac:spMk id="2" creationId="{4E584683-4C4C-4A28-0E47-3BC9E9D33BB5}"/>
          </ac:spMkLst>
        </pc:spChg>
      </pc:sldChg>
      <pc:sldChg chg="delSp del mod">
        <pc:chgData name="SAHASSAWAT POSUNGNERN" userId="6027e53b-1715-4e93-a09d-cc5afdd7068f" providerId="ADAL" clId="{0929200A-1605-4D14-B485-0BB7EB5B1E3B}" dt="2023-06-18T03:29:52.007" v="717" actId="47"/>
        <pc:sldMkLst>
          <pc:docMk/>
          <pc:sldMk cId="120644659" sldId="274"/>
        </pc:sldMkLst>
        <pc:spChg chg="del">
          <ac:chgData name="SAHASSAWAT POSUNGNERN" userId="6027e53b-1715-4e93-a09d-cc5afdd7068f" providerId="ADAL" clId="{0929200A-1605-4D14-B485-0BB7EB5B1E3B}" dt="2023-06-18T03:29:49.593" v="716" actId="478"/>
          <ac:spMkLst>
            <pc:docMk/>
            <pc:sldMk cId="120644659" sldId="274"/>
            <ac:spMk id="2" creationId="{478E5AC7-0F2D-2BB5-7130-365042314F27}"/>
          </ac:spMkLst>
        </pc:spChg>
      </pc:sldChg>
      <pc:sldChg chg="del">
        <pc:chgData name="SAHASSAWAT POSUNGNERN" userId="6027e53b-1715-4e93-a09d-cc5afdd7068f" providerId="ADAL" clId="{0929200A-1605-4D14-B485-0BB7EB5B1E3B}" dt="2023-06-18T03:30:42.921" v="762" actId="47"/>
        <pc:sldMkLst>
          <pc:docMk/>
          <pc:sldMk cId="2818907293" sldId="275"/>
        </pc:sldMkLst>
      </pc:sldChg>
      <pc:sldChg chg="del">
        <pc:chgData name="SAHASSAWAT POSUNGNERN" userId="6027e53b-1715-4e93-a09d-cc5afdd7068f" providerId="ADAL" clId="{0929200A-1605-4D14-B485-0BB7EB5B1E3B}" dt="2023-06-18T04:45:44.755" v="1381" actId="2696"/>
        <pc:sldMkLst>
          <pc:docMk/>
          <pc:sldMk cId="1368124607" sldId="276"/>
        </pc:sldMkLst>
      </pc:sldChg>
      <pc:sldChg chg="del">
        <pc:chgData name="SAHASSAWAT POSUNGNERN" userId="6027e53b-1715-4e93-a09d-cc5afdd7068f" providerId="ADAL" clId="{0929200A-1605-4D14-B485-0BB7EB5B1E3B}" dt="2023-06-18T04:46:31.465" v="1382" actId="2696"/>
        <pc:sldMkLst>
          <pc:docMk/>
          <pc:sldMk cId="1983416638" sldId="277"/>
        </pc:sldMkLst>
      </pc:sldChg>
      <pc:sldChg chg="del">
        <pc:chgData name="SAHASSAWAT POSUNGNERN" userId="6027e53b-1715-4e93-a09d-cc5afdd7068f" providerId="ADAL" clId="{0929200A-1605-4D14-B485-0BB7EB5B1E3B}" dt="2023-06-18T04:46:35.121" v="1383" actId="2696"/>
        <pc:sldMkLst>
          <pc:docMk/>
          <pc:sldMk cId="1504795722" sldId="278"/>
        </pc:sldMkLst>
      </pc:sldChg>
      <pc:sldChg chg="delSp del mod">
        <pc:chgData name="SAHASSAWAT POSUNGNERN" userId="6027e53b-1715-4e93-a09d-cc5afdd7068f" providerId="ADAL" clId="{0929200A-1605-4D14-B485-0BB7EB5B1E3B}" dt="2023-06-18T07:14:39.292" v="2042" actId="47"/>
        <pc:sldMkLst>
          <pc:docMk/>
          <pc:sldMk cId="2850237714" sldId="279"/>
        </pc:sldMkLst>
        <pc:spChg chg="del">
          <ac:chgData name="SAHASSAWAT POSUNGNERN" userId="6027e53b-1715-4e93-a09d-cc5afdd7068f" providerId="ADAL" clId="{0929200A-1605-4D14-B485-0BB7EB5B1E3B}" dt="2023-06-18T07:14:17.472" v="2034" actId="478"/>
          <ac:spMkLst>
            <pc:docMk/>
            <pc:sldMk cId="2850237714" sldId="279"/>
            <ac:spMk id="2" creationId="{A49D602B-0286-A216-75B8-EC86DE7AAE16}"/>
          </ac:spMkLst>
        </pc:spChg>
      </pc:sldChg>
      <pc:sldChg chg="del">
        <pc:chgData name="SAHASSAWAT POSUNGNERN" userId="6027e53b-1715-4e93-a09d-cc5afdd7068f" providerId="ADAL" clId="{0929200A-1605-4D14-B485-0BB7EB5B1E3B}" dt="2023-06-18T07:22:15.653" v="2124" actId="2696"/>
        <pc:sldMkLst>
          <pc:docMk/>
          <pc:sldMk cId="4095969302" sldId="287"/>
        </pc:sldMkLst>
      </pc:sldChg>
      <pc:sldChg chg="addSp delSp modSp add mod setBg modAnim">
        <pc:chgData name="SAHASSAWAT POSUNGNERN" userId="6027e53b-1715-4e93-a09d-cc5afdd7068f" providerId="ADAL" clId="{0929200A-1605-4D14-B485-0BB7EB5B1E3B}" dt="2023-06-18T07:35:45.683" v="2245" actId="113"/>
        <pc:sldMkLst>
          <pc:docMk/>
          <pc:sldMk cId="1201313828" sldId="288"/>
        </pc:sldMkLst>
        <pc:spChg chg="del">
          <ac:chgData name="SAHASSAWAT POSUNGNERN" userId="6027e53b-1715-4e93-a09d-cc5afdd7068f" providerId="ADAL" clId="{0929200A-1605-4D14-B485-0BB7EB5B1E3B}" dt="2023-06-18T03:16:23.541" v="192" actId="478"/>
          <ac:spMkLst>
            <pc:docMk/>
            <pc:sldMk cId="1201313828" sldId="288"/>
            <ac:spMk id="3" creationId="{8E709614-9851-8940-1F31-71A88C514F48}"/>
          </ac:spMkLst>
        </pc:spChg>
        <pc:spChg chg="add mod">
          <ac:chgData name="SAHASSAWAT POSUNGNERN" userId="6027e53b-1715-4e93-a09d-cc5afdd7068f" providerId="ADAL" clId="{0929200A-1605-4D14-B485-0BB7EB5B1E3B}" dt="2023-06-18T07:35:45.683" v="2245" actId="113"/>
          <ac:spMkLst>
            <pc:docMk/>
            <pc:sldMk cId="1201313828" sldId="288"/>
            <ac:spMk id="4" creationId="{1734ABCF-8F43-9101-CC31-04B517288242}"/>
          </ac:spMkLst>
        </pc:spChg>
        <pc:spChg chg="add del mod">
          <ac:chgData name="SAHASSAWAT POSUNGNERN" userId="6027e53b-1715-4e93-a09d-cc5afdd7068f" providerId="ADAL" clId="{0929200A-1605-4D14-B485-0BB7EB5B1E3B}" dt="2023-06-18T03:21:00.439" v="353"/>
          <ac:spMkLst>
            <pc:docMk/>
            <pc:sldMk cId="1201313828" sldId="288"/>
            <ac:spMk id="5" creationId="{A51E39DE-FAB0-5D7A-94E1-3E5EFF5CA7CE}"/>
          </ac:spMkLst>
        </pc:spChg>
        <pc:picChg chg="del mod">
          <ac:chgData name="SAHASSAWAT POSUNGNERN" userId="6027e53b-1715-4e93-a09d-cc5afdd7068f" providerId="ADAL" clId="{0929200A-1605-4D14-B485-0BB7EB5B1E3B}" dt="2023-06-18T03:16:21.615" v="191" actId="478"/>
          <ac:picMkLst>
            <pc:docMk/>
            <pc:sldMk cId="1201313828" sldId="288"/>
            <ac:picMk id="34" creationId="{F8E9EB39-71B2-CB9F-7F6A-036CB54A2B75}"/>
          </ac:picMkLst>
        </pc:picChg>
      </pc:sldChg>
      <pc:sldChg chg="addSp delSp modSp add mod delAnim modAnim">
        <pc:chgData name="SAHASSAWAT POSUNGNERN" userId="6027e53b-1715-4e93-a09d-cc5afdd7068f" providerId="ADAL" clId="{0929200A-1605-4D14-B485-0BB7EB5B1E3B}" dt="2023-06-18T03:25:29.865" v="439" actId="20577"/>
        <pc:sldMkLst>
          <pc:docMk/>
          <pc:sldMk cId="1553433218" sldId="289"/>
        </pc:sldMkLst>
        <pc:spChg chg="del mod">
          <ac:chgData name="SAHASSAWAT POSUNGNERN" userId="6027e53b-1715-4e93-a09d-cc5afdd7068f" providerId="ADAL" clId="{0929200A-1605-4D14-B485-0BB7EB5B1E3B}" dt="2023-06-18T03:21:59.987" v="357"/>
          <ac:spMkLst>
            <pc:docMk/>
            <pc:sldMk cId="1553433218" sldId="289"/>
            <ac:spMk id="4" creationId="{1734ABCF-8F43-9101-CC31-04B517288242}"/>
          </ac:spMkLst>
        </pc:spChg>
        <pc:spChg chg="add mod">
          <ac:chgData name="SAHASSAWAT POSUNGNERN" userId="6027e53b-1715-4e93-a09d-cc5afdd7068f" providerId="ADAL" clId="{0929200A-1605-4D14-B485-0BB7EB5B1E3B}" dt="2023-06-18T03:25:29.865" v="439" actId="20577"/>
          <ac:spMkLst>
            <pc:docMk/>
            <pc:sldMk cId="1553433218" sldId="289"/>
            <ac:spMk id="6" creationId="{2FAC55CF-E66A-A4DE-CC78-3F244D6231B5}"/>
          </ac:spMkLst>
        </pc:spChg>
        <pc:picChg chg="add mod modCrop">
          <ac:chgData name="SAHASSAWAT POSUNGNERN" userId="6027e53b-1715-4e93-a09d-cc5afdd7068f" providerId="ADAL" clId="{0929200A-1605-4D14-B485-0BB7EB5B1E3B}" dt="2023-06-18T03:24:15.576" v="373" actId="1076"/>
          <ac:picMkLst>
            <pc:docMk/>
            <pc:sldMk cId="1553433218" sldId="289"/>
            <ac:picMk id="5" creationId="{C2F41CD8-B033-A8AC-2AA1-2056AEB267A5}"/>
          </ac:picMkLst>
        </pc:picChg>
      </pc:sldChg>
      <pc:sldChg chg="addSp delSp modSp add mod delAnim">
        <pc:chgData name="SAHASSAWAT POSUNGNERN" userId="6027e53b-1715-4e93-a09d-cc5afdd7068f" providerId="ADAL" clId="{0929200A-1605-4D14-B485-0BB7EB5B1E3B}" dt="2023-06-18T03:25:12.858" v="418" actId="1036"/>
        <pc:sldMkLst>
          <pc:docMk/>
          <pc:sldMk cId="1358447054" sldId="290"/>
        </pc:sldMkLst>
        <pc:spChg chg="del">
          <ac:chgData name="SAHASSAWAT POSUNGNERN" userId="6027e53b-1715-4e93-a09d-cc5afdd7068f" providerId="ADAL" clId="{0929200A-1605-4D14-B485-0BB7EB5B1E3B}" dt="2023-06-18T03:22:46.802" v="367" actId="478"/>
          <ac:spMkLst>
            <pc:docMk/>
            <pc:sldMk cId="1358447054" sldId="290"/>
            <ac:spMk id="4" creationId="{1734ABCF-8F43-9101-CC31-04B517288242}"/>
          </ac:spMkLst>
        </pc:spChg>
        <pc:spChg chg="add mod">
          <ac:chgData name="SAHASSAWAT POSUNGNERN" userId="6027e53b-1715-4e93-a09d-cc5afdd7068f" providerId="ADAL" clId="{0929200A-1605-4D14-B485-0BB7EB5B1E3B}" dt="2023-06-18T03:25:12.858" v="418" actId="1036"/>
          <ac:spMkLst>
            <pc:docMk/>
            <pc:sldMk cId="1358447054" sldId="290"/>
            <ac:spMk id="6" creationId="{E05951DE-27EE-4BD7-9A30-24A7E052DC68}"/>
          </ac:spMkLst>
        </pc:spChg>
        <pc:picChg chg="add mod modCrop">
          <ac:chgData name="SAHASSAWAT POSUNGNERN" userId="6027e53b-1715-4e93-a09d-cc5afdd7068f" providerId="ADAL" clId="{0929200A-1605-4D14-B485-0BB7EB5B1E3B}" dt="2023-06-18T03:23:22.847" v="369" actId="1076"/>
          <ac:picMkLst>
            <pc:docMk/>
            <pc:sldMk cId="1358447054" sldId="290"/>
            <ac:picMk id="5" creationId="{9B99C37C-9463-B266-91B0-844D06D0C7F1}"/>
          </ac:picMkLst>
        </pc:picChg>
      </pc:sldChg>
      <pc:sldChg chg="modSp add">
        <pc:chgData name="SAHASSAWAT POSUNGNERN" userId="6027e53b-1715-4e93-a09d-cc5afdd7068f" providerId="ADAL" clId="{0929200A-1605-4D14-B485-0BB7EB5B1E3B}" dt="2023-06-18T07:58:20.201" v="2353" actId="20577"/>
        <pc:sldMkLst>
          <pc:docMk/>
          <pc:sldMk cId="936389139" sldId="291"/>
        </pc:sldMkLst>
        <pc:spChg chg="mod">
          <ac:chgData name="SAHASSAWAT POSUNGNERN" userId="6027e53b-1715-4e93-a09d-cc5afdd7068f" providerId="ADAL" clId="{0929200A-1605-4D14-B485-0BB7EB5B1E3B}" dt="2023-06-18T07:58:20.201" v="2353" actId="20577"/>
          <ac:spMkLst>
            <pc:docMk/>
            <pc:sldMk cId="936389139" sldId="291"/>
            <ac:spMk id="4" creationId="{1734ABCF-8F43-9101-CC31-04B517288242}"/>
          </ac:spMkLst>
        </pc:spChg>
      </pc:sldChg>
      <pc:sldChg chg="delSp modSp add mod setBg delAnim modAnim">
        <pc:chgData name="SAHASSAWAT POSUNGNERN" userId="6027e53b-1715-4e93-a09d-cc5afdd7068f" providerId="ADAL" clId="{0929200A-1605-4D14-B485-0BB7EB5B1E3B}" dt="2023-06-18T06:24:07.625" v="1497" actId="113"/>
        <pc:sldMkLst>
          <pc:docMk/>
          <pc:sldMk cId="4075266377" sldId="292"/>
        </pc:sldMkLst>
        <pc:spChg chg="mod">
          <ac:chgData name="SAHASSAWAT POSUNGNERN" userId="6027e53b-1715-4e93-a09d-cc5afdd7068f" providerId="ADAL" clId="{0929200A-1605-4D14-B485-0BB7EB5B1E3B}" dt="2023-06-18T06:23:21.174" v="1469" actId="1076"/>
          <ac:spMkLst>
            <pc:docMk/>
            <pc:sldMk cId="4075266377" sldId="292"/>
            <ac:spMk id="2" creationId="{00000000-0000-0000-0000-000000000000}"/>
          </ac:spMkLst>
        </pc:spChg>
        <pc:spChg chg="mod">
          <ac:chgData name="SAHASSAWAT POSUNGNERN" userId="6027e53b-1715-4e93-a09d-cc5afdd7068f" providerId="ADAL" clId="{0929200A-1605-4D14-B485-0BB7EB5B1E3B}" dt="2023-06-18T04:15:33.317" v="1184" actId="1076"/>
          <ac:spMkLst>
            <pc:docMk/>
            <pc:sldMk cId="4075266377" sldId="292"/>
            <ac:spMk id="29" creationId="{00000000-0000-0000-0000-000000000000}"/>
          </ac:spMkLst>
        </pc:spChg>
        <pc:spChg chg="mod">
          <ac:chgData name="SAHASSAWAT POSUNGNERN" userId="6027e53b-1715-4e93-a09d-cc5afdd7068f" providerId="ADAL" clId="{0929200A-1605-4D14-B485-0BB7EB5B1E3B}" dt="2023-06-18T06:24:07.625" v="1497" actId="113"/>
          <ac:spMkLst>
            <pc:docMk/>
            <pc:sldMk cId="4075266377" sldId="292"/>
            <ac:spMk id="32" creationId="{00000000-0000-0000-0000-000000000000}"/>
          </ac:spMkLst>
        </pc:spChg>
        <pc:spChg chg="del">
          <ac:chgData name="SAHASSAWAT POSUNGNERN" userId="6027e53b-1715-4e93-a09d-cc5afdd7068f" providerId="ADAL" clId="{0929200A-1605-4D14-B485-0BB7EB5B1E3B}" dt="2023-06-18T03:45:58.248" v="765" actId="478"/>
          <ac:spMkLst>
            <pc:docMk/>
            <pc:sldMk cId="4075266377" sldId="292"/>
            <ac:spMk id="33" creationId="{00000000-0000-0000-0000-000000000000}"/>
          </ac:spMkLst>
        </pc:spChg>
        <pc:grpChg chg="del">
          <ac:chgData name="SAHASSAWAT POSUNGNERN" userId="6027e53b-1715-4e93-a09d-cc5afdd7068f" providerId="ADAL" clId="{0929200A-1605-4D14-B485-0BB7EB5B1E3B}" dt="2023-06-18T03:45:53.234" v="764" actId="478"/>
          <ac:grpSpMkLst>
            <pc:docMk/>
            <pc:sldMk cId="4075266377" sldId="292"/>
            <ac:grpSpMk id="4" creationId="{00000000-0000-0000-0000-000000000000}"/>
          </ac:grpSpMkLst>
        </pc:grpChg>
      </pc:sldChg>
      <pc:sldChg chg="addSp delSp modSp add mod setBg delAnim modAnim">
        <pc:chgData name="SAHASSAWAT POSUNGNERN" userId="6027e53b-1715-4e93-a09d-cc5afdd7068f" providerId="ADAL" clId="{0929200A-1605-4D14-B485-0BB7EB5B1E3B}" dt="2023-06-18T07:40:09.851" v="2306" actId="20577"/>
        <pc:sldMkLst>
          <pc:docMk/>
          <pc:sldMk cId="3062657343" sldId="293"/>
        </pc:sldMkLst>
        <pc:spChg chg="add mod">
          <ac:chgData name="SAHASSAWAT POSUNGNERN" userId="6027e53b-1715-4e93-a09d-cc5afdd7068f" providerId="ADAL" clId="{0929200A-1605-4D14-B485-0BB7EB5B1E3B}" dt="2023-06-18T07:40:09.851" v="2306" actId="20577"/>
          <ac:spMkLst>
            <pc:docMk/>
            <pc:sldMk cId="3062657343" sldId="293"/>
            <ac:spMk id="10" creationId="{34E4E4E5-E12A-5D30-CA97-B2FB4B80701E}"/>
          </ac:spMkLst>
        </pc:spChg>
        <pc:graphicFrameChg chg="del">
          <ac:chgData name="SAHASSAWAT POSUNGNERN" userId="6027e53b-1715-4e93-a09d-cc5afdd7068f" providerId="ADAL" clId="{0929200A-1605-4D14-B485-0BB7EB5B1E3B}" dt="2023-06-18T06:24:33.193" v="1499" actId="478"/>
          <ac:graphicFrameMkLst>
            <pc:docMk/>
            <pc:sldMk cId="3062657343" sldId="293"/>
            <ac:graphicFrameMk id="6" creationId="{00000000-0000-0000-0000-000000000000}"/>
          </ac:graphicFrameMkLst>
        </pc:graphicFrameChg>
      </pc:sldChg>
      <pc:sldChg chg="modSp add del">
        <pc:chgData name="SAHASSAWAT POSUNGNERN" userId="6027e53b-1715-4e93-a09d-cc5afdd7068f" providerId="ADAL" clId="{0929200A-1605-4D14-B485-0BB7EB5B1E3B}" dt="2023-06-18T06:22:52.053" v="1450" actId="2696"/>
        <pc:sldMkLst>
          <pc:docMk/>
          <pc:sldMk cId="3453301309" sldId="293"/>
        </pc:sldMkLst>
        <pc:spChg chg="mod">
          <ac:chgData name="SAHASSAWAT POSUNGNERN" userId="6027e53b-1715-4e93-a09d-cc5afdd7068f" providerId="ADAL" clId="{0929200A-1605-4D14-B485-0BB7EB5B1E3B}" dt="2023-06-18T06:22:15.252" v="1429" actId="20577"/>
          <ac:spMkLst>
            <pc:docMk/>
            <pc:sldMk cId="3453301309" sldId="293"/>
            <ac:spMk id="2" creationId="{00000000-0000-0000-0000-000000000000}"/>
          </ac:spMkLst>
        </pc:spChg>
        <pc:spChg chg="mod">
          <ac:chgData name="SAHASSAWAT POSUNGNERN" userId="6027e53b-1715-4e93-a09d-cc5afdd7068f" providerId="ADAL" clId="{0929200A-1605-4D14-B485-0BB7EB5B1E3B}" dt="2023-06-18T06:22:31.350" v="1449" actId="5793"/>
          <ac:spMkLst>
            <pc:docMk/>
            <pc:sldMk cId="3453301309" sldId="293"/>
            <ac:spMk id="32" creationId="{00000000-0000-0000-0000-000000000000}"/>
          </ac:spMkLst>
        </pc:spChg>
      </pc:sldChg>
      <pc:sldChg chg="addSp delSp modSp add mod setBg modAnim">
        <pc:chgData name="SAHASSAWAT POSUNGNERN" userId="6027e53b-1715-4e93-a09d-cc5afdd7068f" providerId="ADAL" clId="{0929200A-1605-4D14-B485-0BB7EB5B1E3B}" dt="2023-06-18T07:05:40.234" v="2032" actId="1076"/>
        <pc:sldMkLst>
          <pc:docMk/>
          <pc:sldMk cId="3954622990" sldId="294"/>
        </pc:sldMkLst>
        <pc:spChg chg="add del">
          <ac:chgData name="SAHASSAWAT POSUNGNERN" userId="6027e53b-1715-4e93-a09d-cc5afdd7068f" providerId="ADAL" clId="{0929200A-1605-4D14-B485-0BB7EB5B1E3B}" dt="2023-06-18T07:05:12.004" v="2017" actId="22"/>
          <ac:spMkLst>
            <pc:docMk/>
            <pc:sldMk cId="3954622990" sldId="294"/>
            <ac:spMk id="5" creationId="{6ECECBE8-5E9F-776A-92EB-8B3001624C23}"/>
          </ac:spMkLst>
        </pc:spChg>
        <pc:spChg chg="add mod">
          <ac:chgData name="SAHASSAWAT POSUNGNERN" userId="6027e53b-1715-4e93-a09d-cc5afdd7068f" providerId="ADAL" clId="{0929200A-1605-4D14-B485-0BB7EB5B1E3B}" dt="2023-06-18T07:05:40.234" v="2032" actId="1076"/>
          <ac:spMkLst>
            <pc:docMk/>
            <pc:sldMk cId="3954622990" sldId="294"/>
            <ac:spMk id="7" creationId="{57059145-6C6D-FD4B-F09C-331E4558ECEB}"/>
          </ac:spMkLst>
        </pc:spChg>
        <pc:spChg chg="mod">
          <ac:chgData name="SAHASSAWAT POSUNGNERN" userId="6027e53b-1715-4e93-a09d-cc5afdd7068f" providerId="ADAL" clId="{0929200A-1605-4D14-B485-0BB7EB5B1E3B}" dt="2023-06-18T07:04:35.187" v="2012" actId="1076"/>
          <ac:spMkLst>
            <pc:docMk/>
            <pc:sldMk cId="3954622990" sldId="294"/>
            <ac:spMk id="17" creationId="{00000000-0000-0000-0000-000000000000}"/>
          </ac:spMkLst>
        </pc:spChg>
        <pc:spChg chg="mod">
          <ac:chgData name="SAHASSAWAT POSUNGNERN" userId="6027e53b-1715-4e93-a09d-cc5afdd7068f" providerId="ADAL" clId="{0929200A-1605-4D14-B485-0BB7EB5B1E3B}" dt="2023-06-18T07:01:27.813" v="1968" actId="14100"/>
          <ac:spMkLst>
            <pc:docMk/>
            <pc:sldMk cId="3954622990" sldId="294"/>
            <ac:spMk id="21" creationId="{00000000-0000-0000-0000-000000000000}"/>
          </ac:spMkLst>
        </pc:spChg>
        <pc:spChg chg="del">
          <ac:chgData name="SAHASSAWAT POSUNGNERN" userId="6027e53b-1715-4e93-a09d-cc5afdd7068f" providerId="ADAL" clId="{0929200A-1605-4D14-B485-0BB7EB5B1E3B}" dt="2023-06-18T07:01:14.823" v="1966" actId="478"/>
          <ac:spMkLst>
            <pc:docMk/>
            <pc:sldMk cId="3954622990" sldId="294"/>
            <ac:spMk id="24" creationId="{8E657C78-9F4D-6796-F9D3-EAD981FFCFBB}"/>
          </ac:spMkLst>
        </pc:spChg>
        <pc:picChg chg="add mod">
          <ac:chgData name="SAHASSAWAT POSUNGNERN" userId="6027e53b-1715-4e93-a09d-cc5afdd7068f" providerId="ADAL" clId="{0929200A-1605-4D14-B485-0BB7EB5B1E3B}" dt="2023-06-18T07:04:51.115" v="2015" actId="1076"/>
          <ac:picMkLst>
            <pc:docMk/>
            <pc:sldMk cId="3954622990" sldId="294"/>
            <ac:picMk id="3" creationId="{35A4946F-C2AA-F48C-808E-9CC881F6DFF3}"/>
          </ac:picMkLst>
        </pc:picChg>
      </pc:sldChg>
      <pc:sldChg chg="delSp modSp add mod ord modAnim">
        <pc:chgData name="SAHASSAWAT POSUNGNERN" userId="6027e53b-1715-4e93-a09d-cc5afdd7068f" providerId="ADAL" clId="{0929200A-1605-4D14-B485-0BB7EB5B1E3B}" dt="2023-06-18T07:17:20.268" v="2096" actId="1076"/>
        <pc:sldMkLst>
          <pc:docMk/>
          <pc:sldMk cId="1147458336" sldId="295"/>
        </pc:sldMkLst>
        <pc:spChg chg="mod">
          <ac:chgData name="SAHASSAWAT POSUNGNERN" userId="6027e53b-1715-4e93-a09d-cc5afdd7068f" providerId="ADAL" clId="{0929200A-1605-4D14-B485-0BB7EB5B1E3B}" dt="2023-06-18T07:15:22.716" v="2076" actId="1076"/>
          <ac:spMkLst>
            <pc:docMk/>
            <pc:sldMk cId="1147458336" sldId="295"/>
            <ac:spMk id="3" creationId="{00000000-0000-0000-0000-000000000000}"/>
          </ac:spMkLst>
        </pc:spChg>
        <pc:spChg chg="mod">
          <ac:chgData name="SAHASSAWAT POSUNGNERN" userId="6027e53b-1715-4e93-a09d-cc5afdd7068f" providerId="ADAL" clId="{0929200A-1605-4D14-B485-0BB7EB5B1E3B}" dt="2023-06-18T07:17:04.731" v="2095" actId="1076"/>
          <ac:spMkLst>
            <pc:docMk/>
            <pc:sldMk cId="1147458336" sldId="295"/>
            <ac:spMk id="4" creationId="{00000000-0000-0000-0000-000000000000}"/>
          </ac:spMkLst>
        </pc:spChg>
        <pc:spChg chg="del">
          <ac:chgData name="SAHASSAWAT POSUNGNERN" userId="6027e53b-1715-4e93-a09d-cc5afdd7068f" providerId="ADAL" clId="{0929200A-1605-4D14-B485-0BB7EB5B1E3B}" dt="2023-06-18T07:15:31.918" v="2078" actId="478"/>
          <ac:spMkLst>
            <pc:docMk/>
            <pc:sldMk cId="1147458336" sldId="295"/>
            <ac:spMk id="5" creationId="{00000000-0000-0000-0000-000000000000}"/>
          </ac:spMkLst>
        </pc:spChg>
        <pc:spChg chg="mod">
          <ac:chgData name="SAHASSAWAT POSUNGNERN" userId="6027e53b-1715-4e93-a09d-cc5afdd7068f" providerId="ADAL" clId="{0929200A-1605-4D14-B485-0BB7EB5B1E3B}" dt="2023-06-18T07:16:57.175" v="2093" actId="12788"/>
          <ac:spMkLst>
            <pc:docMk/>
            <pc:sldMk cId="1147458336" sldId="295"/>
            <ac:spMk id="6" creationId="{00000000-0000-0000-0000-000000000000}"/>
          </ac:spMkLst>
        </pc:spChg>
        <pc:spChg chg="del">
          <ac:chgData name="SAHASSAWAT POSUNGNERN" userId="6027e53b-1715-4e93-a09d-cc5afdd7068f" providerId="ADAL" clId="{0929200A-1605-4D14-B485-0BB7EB5B1E3B}" dt="2023-06-18T07:15:32.604" v="2079" actId="478"/>
          <ac:spMkLst>
            <pc:docMk/>
            <pc:sldMk cId="1147458336" sldId="295"/>
            <ac:spMk id="7" creationId="{00000000-0000-0000-0000-000000000000}"/>
          </ac:spMkLst>
        </pc:spChg>
        <pc:spChg chg="mod">
          <ac:chgData name="SAHASSAWAT POSUNGNERN" userId="6027e53b-1715-4e93-a09d-cc5afdd7068f" providerId="ADAL" clId="{0929200A-1605-4D14-B485-0BB7EB5B1E3B}" dt="2023-06-18T07:17:20.268" v="2096" actId="1076"/>
          <ac:spMkLst>
            <pc:docMk/>
            <pc:sldMk cId="1147458336" sldId="295"/>
            <ac:spMk id="8" creationId="{00000000-0000-0000-0000-000000000000}"/>
          </ac:spMkLst>
        </pc:spChg>
      </pc:sldChg>
      <pc:sldChg chg="add del setBg">
        <pc:chgData name="SAHASSAWAT POSUNGNERN" userId="6027e53b-1715-4e93-a09d-cc5afdd7068f" providerId="ADAL" clId="{0929200A-1605-4D14-B485-0BB7EB5B1E3B}" dt="2023-06-18T07:14:30.351" v="2036"/>
        <pc:sldMkLst>
          <pc:docMk/>
          <pc:sldMk cId="3228603649" sldId="295"/>
        </pc:sldMkLst>
      </pc:sldChg>
      <pc:sldChg chg="delSp modSp add mod modAnim">
        <pc:chgData name="SAHASSAWAT POSUNGNERN" userId="6027e53b-1715-4e93-a09d-cc5afdd7068f" providerId="ADAL" clId="{0929200A-1605-4D14-B485-0BB7EB5B1E3B}" dt="2023-06-18T07:54:40.756" v="2338" actId="20577"/>
        <pc:sldMkLst>
          <pc:docMk/>
          <pc:sldMk cId="1338666241" sldId="296"/>
        </pc:sldMkLst>
        <pc:spChg chg="mod">
          <ac:chgData name="SAHASSAWAT POSUNGNERN" userId="6027e53b-1715-4e93-a09d-cc5afdd7068f" providerId="ADAL" clId="{0929200A-1605-4D14-B485-0BB7EB5B1E3B}" dt="2023-06-18T07:19:01.395" v="2109" actId="20577"/>
          <ac:spMkLst>
            <pc:docMk/>
            <pc:sldMk cId="1338666241" sldId="296"/>
            <ac:spMk id="3" creationId="{00000000-0000-0000-0000-000000000000}"/>
          </ac:spMkLst>
        </pc:spChg>
        <pc:spChg chg="mod">
          <ac:chgData name="SAHASSAWAT POSUNGNERN" userId="6027e53b-1715-4e93-a09d-cc5afdd7068f" providerId="ADAL" clId="{0929200A-1605-4D14-B485-0BB7EB5B1E3B}" dt="2023-06-18T07:20:13.988" v="2119" actId="1076"/>
          <ac:spMkLst>
            <pc:docMk/>
            <pc:sldMk cId="1338666241" sldId="296"/>
            <ac:spMk id="4" creationId="{00000000-0000-0000-0000-000000000000}"/>
          </ac:spMkLst>
        </pc:spChg>
        <pc:spChg chg="mod">
          <ac:chgData name="SAHASSAWAT POSUNGNERN" userId="6027e53b-1715-4e93-a09d-cc5afdd7068f" providerId="ADAL" clId="{0929200A-1605-4D14-B485-0BB7EB5B1E3B}" dt="2023-06-18T07:54:40.756" v="2338" actId="20577"/>
          <ac:spMkLst>
            <pc:docMk/>
            <pc:sldMk cId="1338666241" sldId="296"/>
            <ac:spMk id="6" creationId="{00000000-0000-0000-0000-000000000000}"/>
          </ac:spMkLst>
        </pc:spChg>
        <pc:spChg chg="del">
          <ac:chgData name="SAHASSAWAT POSUNGNERN" userId="6027e53b-1715-4e93-a09d-cc5afdd7068f" providerId="ADAL" clId="{0929200A-1605-4D14-B485-0BB7EB5B1E3B}" dt="2023-06-18T07:20:02.806" v="2115" actId="478"/>
          <ac:spMkLst>
            <pc:docMk/>
            <pc:sldMk cId="1338666241" sldId="296"/>
            <ac:spMk id="8" creationId="{00000000-0000-0000-0000-000000000000}"/>
          </ac:spMkLst>
        </pc:spChg>
      </pc:sldChg>
      <pc:sldChg chg="modSp add mod">
        <pc:chgData name="SAHASSAWAT POSUNGNERN" userId="6027e53b-1715-4e93-a09d-cc5afdd7068f" providerId="ADAL" clId="{0929200A-1605-4D14-B485-0BB7EB5B1E3B}" dt="2023-06-18T07:24:34.258" v="2162" actId="12788"/>
        <pc:sldMkLst>
          <pc:docMk/>
          <pc:sldMk cId="2517076307" sldId="297"/>
        </pc:sldMkLst>
        <pc:spChg chg="mod">
          <ac:chgData name="SAHASSAWAT POSUNGNERN" userId="6027e53b-1715-4e93-a09d-cc5afdd7068f" providerId="ADAL" clId="{0929200A-1605-4D14-B485-0BB7EB5B1E3B}" dt="2023-06-18T07:22:25.910" v="2134" actId="20577"/>
          <ac:spMkLst>
            <pc:docMk/>
            <pc:sldMk cId="2517076307" sldId="297"/>
            <ac:spMk id="11" creationId="{2EEF7237-1C5F-CB5A-74B3-C96D9C36BE99}"/>
          </ac:spMkLst>
        </pc:spChg>
        <pc:graphicFrameChg chg="mod modGraphic">
          <ac:chgData name="SAHASSAWAT POSUNGNERN" userId="6027e53b-1715-4e93-a09d-cc5afdd7068f" providerId="ADAL" clId="{0929200A-1605-4D14-B485-0BB7EB5B1E3B}" dt="2023-06-18T07:24:34.258" v="2162" actId="12788"/>
          <ac:graphicFrameMkLst>
            <pc:docMk/>
            <pc:sldMk cId="2517076307" sldId="297"/>
            <ac:graphicFrameMk id="5" creationId="{00000000-0000-0000-0000-000000000000}"/>
          </ac:graphicFrameMkLst>
        </pc:graphicFrameChg>
      </pc:sldChg>
    </pc:docChg>
  </pc:docChgLst>
  <pc:docChgLst>
    <pc:chgData name="SAHASSAWAT POSUNGNERN" userId="6027e53b-1715-4e93-a09d-cc5afdd7068f" providerId="ADAL" clId="{FE7F0DD1-C04D-EF4F-98FE-26520F428674}"/>
    <pc:docChg chg="undo custSel addSld delSld modSld sldOrd">
      <pc:chgData name="SAHASSAWAT POSUNGNERN" userId="6027e53b-1715-4e93-a09d-cc5afdd7068f" providerId="ADAL" clId="{FE7F0DD1-C04D-EF4F-98FE-26520F428674}" dt="2023-06-25T01:37:05.260" v="6088" actId="20577"/>
      <pc:docMkLst>
        <pc:docMk/>
      </pc:docMkLst>
      <pc:sldChg chg="modNotesTx">
        <pc:chgData name="SAHASSAWAT POSUNGNERN" userId="6027e53b-1715-4e93-a09d-cc5afdd7068f" providerId="ADAL" clId="{FE7F0DD1-C04D-EF4F-98FE-26520F428674}" dt="2023-06-14T05:38:58.722" v="162" actId="20577"/>
        <pc:sldMkLst>
          <pc:docMk/>
          <pc:sldMk cId="0" sldId="256"/>
        </pc:sldMkLst>
      </pc:sldChg>
      <pc:sldChg chg="modNotesTx">
        <pc:chgData name="SAHASSAWAT POSUNGNERN" userId="6027e53b-1715-4e93-a09d-cc5afdd7068f" providerId="ADAL" clId="{FE7F0DD1-C04D-EF4F-98FE-26520F428674}" dt="2023-06-19T02:52:28.710" v="1594" actId="20577"/>
        <pc:sldMkLst>
          <pc:docMk/>
          <pc:sldMk cId="0" sldId="257"/>
        </pc:sldMkLst>
      </pc:sldChg>
      <pc:sldChg chg="addSp delSp modSp mod modNotesTx">
        <pc:chgData name="SAHASSAWAT POSUNGNERN" userId="6027e53b-1715-4e93-a09d-cc5afdd7068f" providerId="ADAL" clId="{FE7F0DD1-C04D-EF4F-98FE-26520F428674}" dt="2023-06-19T02:55:39.061" v="2036" actId="20577"/>
        <pc:sldMkLst>
          <pc:docMk/>
          <pc:sldMk cId="0" sldId="258"/>
        </pc:sldMkLst>
        <pc:spChg chg="add del mod">
          <ac:chgData name="SAHASSAWAT POSUNGNERN" userId="6027e53b-1715-4e93-a09d-cc5afdd7068f" providerId="ADAL" clId="{FE7F0DD1-C04D-EF4F-98FE-26520F428674}" dt="2023-06-15T11:12:45.548" v="1162" actId="21"/>
          <ac:spMkLst>
            <pc:docMk/>
            <pc:sldMk cId="0" sldId="258"/>
            <ac:spMk id="3" creationId="{B1F62675-CC7E-F3A6-8188-304F7E222E62}"/>
          </ac:spMkLst>
        </pc:spChg>
        <pc:spChg chg="mod">
          <ac:chgData name="SAHASSAWAT POSUNGNERN" userId="6027e53b-1715-4e93-a09d-cc5afdd7068f" providerId="ADAL" clId="{FE7F0DD1-C04D-EF4F-98FE-26520F428674}" dt="2023-06-15T11:04:18.952" v="1141"/>
          <ac:spMkLst>
            <pc:docMk/>
            <pc:sldMk cId="0" sldId="258"/>
            <ac:spMk id="4" creationId="{0F76CCB1-438D-7F7D-6BF6-A7927A5B0BDC}"/>
          </ac:spMkLst>
        </pc:spChg>
      </pc:sldChg>
      <pc:sldChg chg="addSp delSp modSp mod ord delAnim modShow">
        <pc:chgData name="SAHASSAWAT POSUNGNERN" userId="6027e53b-1715-4e93-a09d-cc5afdd7068f" providerId="ADAL" clId="{FE7F0DD1-C04D-EF4F-98FE-26520F428674}" dt="2023-06-25T01:34:54.268" v="5993" actId="20577"/>
        <pc:sldMkLst>
          <pc:docMk/>
          <pc:sldMk cId="0" sldId="259"/>
        </pc:sldMkLst>
        <pc:spChg chg="mod">
          <ac:chgData name="SAHASSAWAT POSUNGNERN" userId="6027e53b-1715-4e93-a09d-cc5afdd7068f" providerId="ADAL" clId="{FE7F0DD1-C04D-EF4F-98FE-26520F428674}" dt="2023-06-25T01:32:48.850" v="5900" actId="20577"/>
          <ac:spMkLst>
            <pc:docMk/>
            <pc:sldMk cId="0" sldId="259"/>
            <ac:spMk id="2" creationId="{00000000-0000-0000-0000-000000000000}"/>
          </ac:spMkLst>
        </pc:spChg>
        <pc:spChg chg="add mod">
          <ac:chgData name="SAHASSAWAT POSUNGNERN" userId="6027e53b-1715-4e93-a09d-cc5afdd7068f" providerId="ADAL" clId="{FE7F0DD1-C04D-EF4F-98FE-26520F428674}" dt="2023-06-25T01:34:54.268" v="5993" actId="20577"/>
          <ac:spMkLst>
            <pc:docMk/>
            <pc:sldMk cId="0" sldId="259"/>
            <ac:spMk id="4" creationId="{63E34F4B-FE29-A471-B9FF-6D413569C822}"/>
          </ac:spMkLst>
        </pc:spChg>
        <pc:spChg chg="del mod">
          <ac:chgData name="SAHASSAWAT POSUNGNERN" userId="6027e53b-1715-4e93-a09d-cc5afdd7068f" providerId="ADAL" clId="{FE7F0DD1-C04D-EF4F-98FE-26520F428674}" dt="2023-06-19T07:49:39.037" v="5739" actId="478"/>
          <ac:spMkLst>
            <pc:docMk/>
            <pc:sldMk cId="0" sldId="259"/>
            <ac:spMk id="32" creationId="{00000000-0000-0000-0000-000000000000}"/>
          </ac:spMkLst>
        </pc:spChg>
        <pc:spChg chg="del">
          <ac:chgData name="SAHASSAWAT POSUNGNERN" userId="6027e53b-1715-4e93-a09d-cc5afdd7068f" providerId="ADAL" clId="{FE7F0DD1-C04D-EF4F-98FE-26520F428674}" dt="2023-06-19T07:49:40.422" v="5740" actId="478"/>
          <ac:spMkLst>
            <pc:docMk/>
            <pc:sldMk cId="0" sldId="259"/>
            <ac:spMk id="33" creationId="{00000000-0000-0000-0000-000000000000}"/>
          </ac:spMkLst>
        </pc:spChg>
        <pc:spChg chg="add del mod">
          <ac:chgData name="SAHASSAWAT POSUNGNERN" userId="6027e53b-1715-4e93-a09d-cc5afdd7068f" providerId="ADAL" clId="{FE7F0DD1-C04D-EF4F-98FE-26520F428674}" dt="2023-06-19T07:56:39.138" v="5834" actId="478"/>
          <ac:spMkLst>
            <pc:docMk/>
            <pc:sldMk cId="0" sldId="259"/>
            <ac:spMk id="36" creationId="{9B5832CA-AC93-BA97-A857-9EFB95170B57}"/>
          </ac:spMkLst>
        </pc:spChg>
        <pc:grpChg chg="del">
          <ac:chgData name="SAHASSAWAT POSUNGNERN" userId="6027e53b-1715-4e93-a09d-cc5afdd7068f" providerId="ADAL" clId="{FE7F0DD1-C04D-EF4F-98FE-26520F428674}" dt="2023-06-19T07:49:42.433" v="5741" actId="478"/>
          <ac:grpSpMkLst>
            <pc:docMk/>
            <pc:sldMk cId="0" sldId="259"/>
            <ac:grpSpMk id="4" creationId="{00000000-0000-0000-0000-000000000000}"/>
          </ac:grpSpMkLst>
        </pc:grpChg>
        <pc:graphicFrameChg chg="add del mod modGraphic">
          <ac:chgData name="SAHASSAWAT POSUNGNERN" userId="6027e53b-1715-4e93-a09d-cc5afdd7068f" providerId="ADAL" clId="{FE7F0DD1-C04D-EF4F-98FE-26520F428674}" dt="2023-06-19T07:56:39.138" v="5834" actId="478"/>
          <ac:graphicFrameMkLst>
            <pc:docMk/>
            <pc:sldMk cId="0" sldId="259"/>
            <ac:graphicFrameMk id="35" creationId="{8B925360-4E33-6323-63A0-EA9C9722EFD3}"/>
          </ac:graphicFrameMkLst>
        </pc:graphicFrameChg>
        <pc:graphicFrameChg chg="add mod modGraphic">
          <ac:chgData name="SAHASSAWAT POSUNGNERN" userId="6027e53b-1715-4e93-a09d-cc5afdd7068f" providerId="ADAL" clId="{FE7F0DD1-C04D-EF4F-98FE-26520F428674}" dt="2023-06-19T08:00:45.444" v="5856" actId="207"/>
          <ac:graphicFrameMkLst>
            <pc:docMk/>
            <pc:sldMk cId="0" sldId="259"/>
            <ac:graphicFrameMk id="37" creationId="{BF47942C-0989-7501-9A4B-B8854DB386C2}"/>
          </ac:graphicFrameMkLst>
        </pc:graphicFrameChg>
      </pc:sldChg>
      <pc:sldChg chg="modSp modNotesTx">
        <pc:chgData name="SAHASSAWAT POSUNGNERN" userId="6027e53b-1715-4e93-a09d-cc5afdd7068f" providerId="ADAL" clId="{FE7F0DD1-C04D-EF4F-98FE-26520F428674}" dt="2023-06-19T03:13:48.023" v="3163" actId="20577"/>
        <pc:sldMkLst>
          <pc:docMk/>
          <pc:sldMk cId="0" sldId="260"/>
        </pc:sldMkLst>
        <pc:spChg chg="mod">
          <ac:chgData name="SAHASSAWAT POSUNGNERN" userId="6027e53b-1715-4e93-a09d-cc5afdd7068f" providerId="ADAL" clId="{FE7F0DD1-C04D-EF4F-98FE-26520F428674}" dt="2023-06-19T03:13:48.023" v="3163" actId="20577"/>
          <ac:spMkLst>
            <pc:docMk/>
            <pc:sldMk cId="0" sldId="260"/>
            <ac:spMk id="14" creationId="{00000000-0000-0000-0000-000000000000}"/>
          </ac:spMkLst>
        </pc:spChg>
        <pc:spChg chg="mod">
          <ac:chgData name="SAHASSAWAT POSUNGNERN" userId="6027e53b-1715-4e93-a09d-cc5afdd7068f" providerId="ADAL" clId="{FE7F0DD1-C04D-EF4F-98FE-26520F428674}" dt="2023-06-19T03:13:38.155" v="3154" actId="20577"/>
          <ac:spMkLst>
            <pc:docMk/>
            <pc:sldMk cId="0" sldId="260"/>
            <ac:spMk id="15" creationId="{00000000-0000-0000-0000-000000000000}"/>
          </ac:spMkLst>
        </pc:spChg>
        <pc:spChg chg="mod">
          <ac:chgData name="SAHASSAWAT POSUNGNERN" userId="6027e53b-1715-4e93-a09d-cc5afdd7068f" providerId="ADAL" clId="{FE7F0DD1-C04D-EF4F-98FE-26520F428674}" dt="2023-06-19T03:13:42.203" v="3157" actId="20577"/>
          <ac:spMkLst>
            <pc:docMk/>
            <pc:sldMk cId="0" sldId="260"/>
            <ac:spMk id="19" creationId="{00000000-0000-0000-0000-000000000000}"/>
          </ac:spMkLst>
        </pc:spChg>
        <pc:spChg chg="mod">
          <ac:chgData name="SAHASSAWAT POSUNGNERN" userId="6027e53b-1715-4e93-a09d-cc5afdd7068f" providerId="ADAL" clId="{FE7F0DD1-C04D-EF4F-98FE-26520F428674}" dt="2023-06-19T03:13:45.453" v="3160" actId="20577"/>
          <ac:spMkLst>
            <pc:docMk/>
            <pc:sldMk cId="0" sldId="260"/>
            <ac:spMk id="23" creationId="{00000000-0000-0000-0000-000000000000}"/>
          </ac:spMkLst>
        </pc:spChg>
      </pc:sldChg>
      <pc:sldChg chg="addSp delSp modSp mod delAnim modNotesTx">
        <pc:chgData name="SAHASSAWAT POSUNGNERN" userId="6027e53b-1715-4e93-a09d-cc5afdd7068f" providerId="ADAL" clId="{FE7F0DD1-C04D-EF4F-98FE-26520F428674}" dt="2023-06-19T05:27:56.733" v="5577" actId="1076"/>
        <pc:sldMkLst>
          <pc:docMk/>
          <pc:sldMk cId="0" sldId="261"/>
        </pc:sldMkLst>
        <pc:spChg chg="del">
          <ac:chgData name="SAHASSAWAT POSUNGNERN" userId="6027e53b-1715-4e93-a09d-cc5afdd7068f" providerId="ADAL" clId="{FE7F0DD1-C04D-EF4F-98FE-26520F428674}" dt="2023-06-15T11:11:17.309" v="1152" actId="478"/>
          <ac:spMkLst>
            <pc:docMk/>
            <pc:sldMk cId="0" sldId="261"/>
            <ac:spMk id="3" creationId="{00000000-0000-0000-0000-000000000000}"/>
          </ac:spMkLst>
        </pc:spChg>
        <pc:spChg chg="mod">
          <ac:chgData name="SAHASSAWAT POSUNGNERN" userId="6027e53b-1715-4e93-a09d-cc5afdd7068f" providerId="ADAL" clId="{FE7F0DD1-C04D-EF4F-98FE-26520F428674}" dt="2023-06-19T05:27:56.733" v="5577" actId="1076"/>
          <ac:spMkLst>
            <pc:docMk/>
            <pc:sldMk cId="0" sldId="261"/>
            <ac:spMk id="3" creationId="{8E709614-9851-8940-1F31-71A88C514F48}"/>
          </ac:spMkLst>
        </pc:spChg>
        <pc:spChg chg="del">
          <ac:chgData name="SAHASSAWAT POSUNGNERN" userId="6027e53b-1715-4e93-a09d-cc5afdd7068f" providerId="ADAL" clId="{FE7F0DD1-C04D-EF4F-98FE-26520F428674}" dt="2023-06-15T11:11:34.736" v="1156" actId="478"/>
          <ac:spMkLst>
            <pc:docMk/>
            <pc:sldMk cId="0" sldId="261"/>
            <ac:spMk id="24" creationId="{00000000-0000-0000-0000-000000000000}"/>
          </ac:spMkLst>
        </pc:spChg>
        <pc:spChg chg="del">
          <ac:chgData name="SAHASSAWAT POSUNGNERN" userId="6027e53b-1715-4e93-a09d-cc5afdd7068f" providerId="ADAL" clId="{FE7F0DD1-C04D-EF4F-98FE-26520F428674}" dt="2023-06-15T11:11:36.555" v="1157" actId="478"/>
          <ac:spMkLst>
            <pc:docMk/>
            <pc:sldMk cId="0" sldId="261"/>
            <ac:spMk id="25" creationId="{00000000-0000-0000-0000-000000000000}"/>
          </ac:spMkLst>
        </pc:spChg>
        <pc:spChg chg="del">
          <ac:chgData name="SAHASSAWAT POSUNGNERN" userId="6027e53b-1715-4e93-a09d-cc5afdd7068f" providerId="ADAL" clId="{FE7F0DD1-C04D-EF4F-98FE-26520F428674}" dt="2023-06-15T11:11:38.257" v="1158" actId="478"/>
          <ac:spMkLst>
            <pc:docMk/>
            <pc:sldMk cId="0" sldId="261"/>
            <ac:spMk id="26" creationId="{00000000-0000-0000-0000-000000000000}"/>
          </ac:spMkLst>
        </pc:spChg>
        <pc:spChg chg="del">
          <ac:chgData name="SAHASSAWAT POSUNGNERN" userId="6027e53b-1715-4e93-a09d-cc5afdd7068f" providerId="ADAL" clId="{FE7F0DD1-C04D-EF4F-98FE-26520F428674}" dt="2023-06-15T11:11:33.035" v="1155" actId="478"/>
          <ac:spMkLst>
            <pc:docMk/>
            <pc:sldMk cId="0" sldId="261"/>
            <ac:spMk id="28" creationId="{00000000-0000-0000-0000-000000000000}"/>
          </ac:spMkLst>
        </pc:spChg>
        <pc:spChg chg="del">
          <ac:chgData name="SAHASSAWAT POSUNGNERN" userId="6027e53b-1715-4e93-a09d-cc5afdd7068f" providerId="ADAL" clId="{FE7F0DD1-C04D-EF4F-98FE-26520F428674}" dt="2023-06-15T11:11:33.035" v="1155" actId="478"/>
          <ac:spMkLst>
            <pc:docMk/>
            <pc:sldMk cId="0" sldId="261"/>
            <ac:spMk id="29" creationId="{00000000-0000-0000-0000-000000000000}"/>
          </ac:spMkLst>
        </pc:spChg>
        <pc:spChg chg="del">
          <ac:chgData name="SAHASSAWAT POSUNGNERN" userId="6027e53b-1715-4e93-a09d-cc5afdd7068f" providerId="ADAL" clId="{FE7F0DD1-C04D-EF4F-98FE-26520F428674}" dt="2023-06-15T11:11:33.035" v="1155" actId="478"/>
          <ac:spMkLst>
            <pc:docMk/>
            <pc:sldMk cId="0" sldId="261"/>
            <ac:spMk id="30" creationId="{00000000-0000-0000-0000-000000000000}"/>
          </ac:spMkLst>
        </pc:spChg>
        <pc:spChg chg="del">
          <ac:chgData name="SAHASSAWAT POSUNGNERN" userId="6027e53b-1715-4e93-a09d-cc5afdd7068f" providerId="ADAL" clId="{FE7F0DD1-C04D-EF4F-98FE-26520F428674}" dt="2023-06-15T11:11:33.035" v="1155" actId="478"/>
          <ac:spMkLst>
            <pc:docMk/>
            <pc:sldMk cId="0" sldId="261"/>
            <ac:spMk id="31" creationId="{00000000-0000-0000-0000-000000000000}"/>
          </ac:spMkLst>
        </pc:spChg>
        <pc:spChg chg="del">
          <ac:chgData name="SAHASSAWAT POSUNGNERN" userId="6027e53b-1715-4e93-a09d-cc5afdd7068f" providerId="ADAL" clId="{FE7F0DD1-C04D-EF4F-98FE-26520F428674}" dt="2023-06-15T11:11:33.035" v="1155" actId="478"/>
          <ac:spMkLst>
            <pc:docMk/>
            <pc:sldMk cId="0" sldId="261"/>
            <ac:spMk id="32" creationId="{00000000-0000-0000-0000-000000000000}"/>
          </ac:spMkLst>
        </pc:spChg>
        <pc:grpChg chg="del">
          <ac:chgData name="SAHASSAWAT POSUNGNERN" userId="6027e53b-1715-4e93-a09d-cc5afdd7068f" providerId="ADAL" clId="{FE7F0DD1-C04D-EF4F-98FE-26520F428674}" dt="2023-06-15T11:11:22.370" v="1153" actId="478"/>
          <ac:grpSpMkLst>
            <pc:docMk/>
            <pc:sldMk cId="0" sldId="261"/>
            <ac:grpSpMk id="4" creationId="{00000000-0000-0000-0000-000000000000}"/>
          </ac:grpSpMkLst>
        </pc:grpChg>
        <pc:grpChg chg="del">
          <ac:chgData name="SAHASSAWAT POSUNGNERN" userId="6027e53b-1715-4e93-a09d-cc5afdd7068f" providerId="ADAL" clId="{FE7F0DD1-C04D-EF4F-98FE-26520F428674}" dt="2023-06-15T11:11:26.105" v="1154" actId="478"/>
          <ac:grpSpMkLst>
            <pc:docMk/>
            <pc:sldMk cId="0" sldId="261"/>
            <ac:grpSpMk id="6" creationId="{00000000-0000-0000-0000-000000000000}"/>
          </ac:grpSpMkLst>
        </pc:grpChg>
        <pc:grpChg chg="del">
          <ac:chgData name="SAHASSAWAT POSUNGNERN" userId="6027e53b-1715-4e93-a09d-cc5afdd7068f" providerId="ADAL" clId="{FE7F0DD1-C04D-EF4F-98FE-26520F428674}" dt="2023-06-15T11:11:26.105" v="1154" actId="478"/>
          <ac:grpSpMkLst>
            <pc:docMk/>
            <pc:sldMk cId="0" sldId="261"/>
            <ac:grpSpMk id="8" creationId="{00000000-0000-0000-0000-000000000000}"/>
          </ac:grpSpMkLst>
        </pc:grpChg>
        <pc:grpChg chg="del">
          <ac:chgData name="SAHASSAWAT POSUNGNERN" userId="6027e53b-1715-4e93-a09d-cc5afdd7068f" providerId="ADAL" clId="{FE7F0DD1-C04D-EF4F-98FE-26520F428674}" dt="2023-06-15T11:11:26.105" v="1154" actId="478"/>
          <ac:grpSpMkLst>
            <pc:docMk/>
            <pc:sldMk cId="0" sldId="261"/>
            <ac:grpSpMk id="10" creationId="{00000000-0000-0000-0000-000000000000}"/>
          </ac:grpSpMkLst>
        </pc:grpChg>
        <pc:grpChg chg="del">
          <ac:chgData name="SAHASSAWAT POSUNGNERN" userId="6027e53b-1715-4e93-a09d-cc5afdd7068f" providerId="ADAL" clId="{FE7F0DD1-C04D-EF4F-98FE-26520F428674}" dt="2023-06-15T11:11:22.370" v="1153" actId="478"/>
          <ac:grpSpMkLst>
            <pc:docMk/>
            <pc:sldMk cId="0" sldId="261"/>
            <ac:grpSpMk id="12" creationId="{00000000-0000-0000-0000-000000000000}"/>
          </ac:grpSpMkLst>
        </pc:grpChg>
        <pc:grpChg chg="del">
          <ac:chgData name="SAHASSAWAT POSUNGNERN" userId="6027e53b-1715-4e93-a09d-cc5afdd7068f" providerId="ADAL" clId="{FE7F0DD1-C04D-EF4F-98FE-26520F428674}" dt="2023-06-15T11:11:22.370" v="1153" actId="478"/>
          <ac:grpSpMkLst>
            <pc:docMk/>
            <pc:sldMk cId="0" sldId="261"/>
            <ac:grpSpMk id="14" creationId="{00000000-0000-0000-0000-000000000000}"/>
          </ac:grpSpMkLst>
        </pc:grpChg>
        <pc:grpChg chg="del">
          <ac:chgData name="SAHASSAWAT POSUNGNERN" userId="6027e53b-1715-4e93-a09d-cc5afdd7068f" providerId="ADAL" clId="{FE7F0DD1-C04D-EF4F-98FE-26520F428674}" dt="2023-06-15T11:11:22.370" v="1153" actId="478"/>
          <ac:grpSpMkLst>
            <pc:docMk/>
            <pc:sldMk cId="0" sldId="261"/>
            <ac:grpSpMk id="16" creationId="{00000000-0000-0000-0000-000000000000}"/>
          </ac:grpSpMkLst>
        </pc:grpChg>
        <pc:grpChg chg="del">
          <ac:chgData name="SAHASSAWAT POSUNGNERN" userId="6027e53b-1715-4e93-a09d-cc5afdd7068f" providerId="ADAL" clId="{FE7F0DD1-C04D-EF4F-98FE-26520F428674}" dt="2023-06-15T11:11:26.105" v="1154" actId="478"/>
          <ac:grpSpMkLst>
            <pc:docMk/>
            <pc:sldMk cId="0" sldId="261"/>
            <ac:grpSpMk id="18" creationId="{00000000-0000-0000-0000-000000000000}"/>
          </ac:grpSpMkLst>
        </pc:grpChg>
        <pc:grpChg chg="del">
          <ac:chgData name="SAHASSAWAT POSUNGNERN" userId="6027e53b-1715-4e93-a09d-cc5afdd7068f" providerId="ADAL" clId="{FE7F0DD1-C04D-EF4F-98FE-26520F428674}" dt="2023-06-15T11:11:22.370" v="1153" actId="478"/>
          <ac:grpSpMkLst>
            <pc:docMk/>
            <pc:sldMk cId="0" sldId="261"/>
            <ac:grpSpMk id="20" creationId="{00000000-0000-0000-0000-000000000000}"/>
          </ac:grpSpMkLst>
        </pc:grpChg>
        <pc:grpChg chg="del">
          <ac:chgData name="SAHASSAWAT POSUNGNERN" userId="6027e53b-1715-4e93-a09d-cc5afdd7068f" providerId="ADAL" clId="{FE7F0DD1-C04D-EF4F-98FE-26520F428674}" dt="2023-06-15T11:11:26.105" v="1154" actId="478"/>
          <ac:grpSpMkLst>
            <pc:docMk/>
            <pc:sldMk cId="0" sldId="261"/>
            <ac:grpSpMk id="22" creationId="{00000000-0000-0000-0000-000000000000}"/>
          </ac:grpSpMkLst>
        </pc:grpChg>
        <pc:picChg chg="add mod">
          <ac:chgData name="SAHASSAWAT POSUNGNERN" userId="6027e53b-1715-4e93-a09d-cc5afdd7068f" providerId="ADAL" clId="{FE7F0DD1-C04D-EF4F-98FE-26520F428674}" dt="2023-06-19T05:27:52.892" v="5576" actId="1076"/>
          <ac:picMkLst>
            <pc:docMk/>
            <pc:sldMk cId="0" sldId="261"/>
            <ac:picMk id="34" creationId="{F8E9EB39-71B2-CB9F-7F6A-036CB54A2B75}"/>
          </ac:picMkLst>
        </pc:picChg>
      </pc:sldChg>
      <pc:sldChg chg="modSp del mod modShow">
        <pc:chgData name="SAHASSAWAT POSUNGNERN" userId="6027e53b-1715-4e93-a09d-cc5afdd7068f" providerId="ADAL" clId="{FE7F0DD1-C04D-EF4F-98FE-26520F428674}" dt="2023-06-15T11:49:12.370" v="1416" actId="2696"/>
        <pc:sldMkLst>
          <pc:docMk/>
          <pc:sldMk cId="0" sldId="262"/>
        </pc:sldMkLst>
        <pc:spChg chg="mod">
          <ac:chgData name="SAHASSAWAT POSUNGNERN" userId="6027e53b-1715-4e93-a09d-cc5afdd7068f" providerId="ADAL" clId="{FE7F0DD1-C04D-EF4F-98FE-26520F428674}" dt="2023-06-15T07:32:31.388" v="508" actId="1076"/>
          <ac:spMkLst>
            <pc:docMk/>
            <pc:sldMk cId="0" sldId="262"/>
            <ac:spMk id="2" creationId="{00000000-0000-0000-0000-000000000000}"/>
          </ac:spMkLst>
        </pc:spChg>
        <pc:spChg chg="mod">
          <ac:chgData name="SAHASSAWAT POSUNGNERN" userId="6027e53b-1715-4e93-a09d-cc5afdd7068f" providerId="ADAL" clId="{FE7F0DD1-C04D-EF4F-98FE-26520F428674}" dt="2023-06-15T09:46:09.938" v="930" actId="400"/>
          <ac:spMkLst>
            <pc:docMk/>
            <pc:sldMk cId="0" sldId="262"/>
            <ac:spMk id="8" creationId="{00000000-0000-0000-0000-000000000000}"/>
          </ac:spMkLst>
        </pc:spChg>
        <pc:spChg chg="mod">
          <ac:chgData name="SAHASSAWAT POSUNGNERN" userId="6027e53b-1715-4e93-a09d-cc5afdd7068f" providerId="ADAL" clId="{FE7F0DD1-C04D-EF4F-98FE-26520F428674}" dt="2023-06-15T09:46:45.248" v="936" actId="20577"/>
          <ac:spMkLst>
            <pc:docMk/>
            <pc:sldMk cId="0" sldId="262"/>
            <ac:spMk id="10" creationId="{00000000-0000-0000-0000-000000000000}"/>
          </ac:spMkLst>
        </pc:spChg>
      </pc:sldChg>
      <pc:sldChg chg="modNotesTx">
        <pc:chgData name="SAHASSAWAT POSUNGNERN" userId="6027e53b-1715-4e93-a09d-cc5afdd7068f" providerId="ADAL" clId="{FE7F0DD1-C04D-EF4F-98FE-26520F428674}" dt="2023-06-19T03:57:13.310" v="5182" actId="20577"/>
        <pc:sldMkLst>
          <pc:docMk/>
          <pc:sldMk cId="0" sldId="263"/>
        </pc:sldMkLst>
      </pc:sldChg>
      <pc:sldChg chg="modSp modNotesTx">
        <pc:chgData name="SAHASSAWAT POSUNGNERN" userId="6027e53b-1715-4e93-a09d-cc5afdd7068f" providerId="ADAL" clId="{FE7F0DD1-C04D-EF4F-98FE-26520F428674}" dt="2023-06-19T05:49:32.456" v="5709" actId="255"/>
        <pc:sldMkLst>
          <pc:docMk/>
          <pc:sldMk cId="0" sldId="264"/>
        </pc:sldMkLst>
        <pc:spChg chg="mod">
          <ac:chgData name="SAHASSAWAT POSUNGNERN" userId="6027e53b-1715-4e93-a09d-cc5afdd7068f" providerId="ADAL" clId="{FE7F0DD1-C04D-EF4F-98FE-26520F428674}" dt="2023-06-19T05:49:32.456" v="5709" actId="255"/>
          <ac:spMkLst>
            <pc:docMk/>
            <pc:sldMk cId="0" sldId="264"/>
            <ac:spMk id="17" creationId="{00000000-0000-0000-0000-000000000000}"/>
          </ac:spMkLst>
        </pc:spChg>
      </pc:sldChg>
      <pc:sldChg chg="modSp">
        <pc:chgData name="SAHASSAWAT POSUNGNERN" userId="6027e53b-1715-4e93-a09d-cc5afdd7068f" providerId="ADAL" clId="{FE7F0DD1-C04D-EF4F-98FE-26520F428674}" dt="2023-06-19T04:08:13.266" v="5571" actId="20577"/>
        <pc:sldMkLst>
          <pc:docMk/>
          <pc:sldMk cId="0" sldId="265"/>
        </pc:sldMkLst>
        <pc:spChg chg="mod">
          <ac:chgData name="SAHASSAWAT POSUNGNERN" userId="6027e53b-1715-4e93-a09d-cc5afdd7068f" providerId="ADAL" clId="{FE7F0DD1-C04D-EF4F-98FE-26520F428674}" dt="2023-06-19T04:08:13.266" v="5571" actId="20577"/>
          <ac:spMkLst>
            <pc:docMk/>
            <pc:sldMk cId="0" sldId="265"/>
            <ac:spMk id="11" creationId="{2EEF7237-1C5F-CB5A-74B3-C96D9C36BE99}"/>
          </ac:spMkLst>
        </pc:spChg>
        <pc:graphicFrameChg chg="mod">
          <ac:chgData name="SAHASSAWAT POSUNGNERN" userId="6027e53b-1715-4e93-a09d-cc5afdd7068f" providerId="ADAL" clId="{FE7F0DD1-C04D-EF4F-98FE-26520F428674}" dt="2023-06-14T07:44:25.799" v="442"/>
          <ac:graphicFrameMkLst>
            <pc:docMk/>
            <pc:sldMk cId="0" sldId="265"/>
            <ac:graphicFrameMk id="5" creationId="{00000000-0000-0000-0000-000000000000}"/>
          </ac:graphicFrameMkLst>
        </pc:graphicFrameChg>
      </pc:sldChg>
      <pc:sldChg chg="modSp mod modShow">
        <pc:chgData name="SAHASSAWAT POSUNGNERN" userId="6027e53b-1715-4e93-a09d-cc5afdd7068f" providerId="ADAL" clId="{FE7F0DD1-C04D-EF4F-98FE-26520F428674}" dt="2023-06-15T09:28:18.397" v="646" actId="729"/>
        <pc:sldMkLst>
          <pc:docMk/>
          <pc:sldMk cId="0" sldId="266"/>
        </pc:sldMkLst>
        <pc:graphicFrameChg chg="mod">
          <ac:chgData name="SAHASSAWAT POSUNGNERN" userId="6027e53b-1715-4e93-a09d-cc5afdd7068f" providerId="ADAL" clId="{FE7F0DD1-C04D-EF4F-98FE-26520F428674}" dt="2023-06-14T07:44:15.471" v="440"/>
          <ac:graphicFrameMkLst>
            <pc:docMk/>
            <pc:sldMk cId="0" sldId="266"/>
            <ac:graphicFrameMk id="5" creationId="{00000000-0000-0000-0000-000000000000}"/>
          </ac:graphicFrameMkLst>
        </pc:graphicFrameChg>
      </pc:sldChg>
      <pc:sldChg chg="delSp modSp mod">
        <pc:chgData name="SAHASSAWAT POSUNGNERN" userId="6027e53b-1715-4e93-a09d-cc5afdd7068f" providerId="ADAL" clId="{FE7F0DD1-C04D-EF4F-98FE-26520F428674}" dt="2023-06-25T01:37:05.260" v="6088" actId="20577"/>
        <pc:sldMkLst>
          <pc:docMk/>
          <pc:sldMk cId="0" sldId="267"/>
        </pc:sldMkLst>
        <pc:spChg chg="mod topLvl">
          <ac:chgData name="SAHASSAWAT POSUNGNERN" userId="6027e53b-1715-4e93-a09d-cc5afdd7068f" providerId="ADAL" clId="{FE7F0DD1-C04D-EF4F-98FE-26520F428674}" dt="2023-06-15T07:41:45.763" v="602" actId="1076"/>
          <ac:spMkLst>
            <pc:docMk/>
            <pc:sldMk cId="0" sldId="267"/>
            <ac:spMk id="5" creationId="{00000000-0000-0000-0000-000000000000}"/>
          </ac:spMkLst>
        </pc:spChg>
        <pc:spChg chg="mod">
          <ac:chgData name="SAHASSAWAT POSUNGNERN" userId="6027e53b-1715-4e93-a09d-cc5afdd7068f" providerId="ADAL" clId="{FE7F0DD1-C04D-EF4F-98FE-26520F428674}" dt="2023-06-25T01:37:05.260" v="6088" actId="20577"/>
          <ac:spMkLst>
            <pc:docMk/>
            <pc:sldMk cId="0" sldId="267"/>
            <ac:spMk id="6" creationId="{00000000-0000-0000-0000-000000000000}"/>
          </ac:spMkLst>
        </pc:spChg>
        <pc:spChg chg="mod topLvl">
          <ac:chgData name="SAHASSAWAT POSUNGNERN" userId="6027e53b-1715-4e93-a09d-cc5afdd7068f" providerId="ADAL" clId="{FE7F0DD1-C04D-EF4F-98FE-26520F428674}" dt="2023-06-15T07:41:43.508" v="601" actId="1076"/>
          <ac:spMkLst>
            <pc:docMk/>
            <pc:sldMk cId="0" sldId="267"/>
            <ac:spMk id="7" creationId="{00000000-0000-0000-0000-000000000000}"/>
          </ac:spMkLst>
        </pc:spChg>
        <pc:spChg chg="mod topLvl">
          <ac:chgData name="SAHASSAWAT POSUNGNERN" userId="6027e53b-1715-4e93-a09d-cc5afdd7068f" providerId="ADAL" clId="{FE7F0DD1-C04D-EF4F-98FE-26520F428674}" dt="2023-06-15T07:41:51.665" v="603" actId="1076"/>
          <ac:spMkLst>
            <pc:docMk/>
            <pc:sldMk cId="0" sldId="267"/>
            <ac:spMk id="8" creationId="{00000000-0000-0000-0000-000000000000}"/>
          </ac:spMkLst>
        </pc:spChg>
        <pc:grpChg chg="del mod">
          <ac:chgData name="SAHASSAWAT POSUNGNERN" userId="6027e53b-1715-4e93-a09d-cc5afdd7068f" providerId="ADAL" clId="{FE7F0DD1-C04D-EF4F-98FE-26520F428674}" dt="2023-06-15T07:41:33.810" v="597" actId="165"/>
          <ac:grpSpMkLst>
            <pc:docMk/>
            <pc:sldMk cId="0" sldId="267"/>
            <ac:grpSpMk id="10" creationId="{82F91626-4762-322D-DA88-438ADB310347}"/>
          </ac:grpSpMkLst>
        </pc:grpChg>
      </pc:sldChg>
      <pc:sldChg chg="modSp mod">
        <pc:chgData name="SAHASSAWAT POSUNGNERN" userId="6027e53b-1715-4e93-a09d-cc5afdd7068f" providerId="ADAL" clId="{FE7F0DD1-C04D-EF4F-98FE-26520F428674}" dt="2023-06-14T08:00:40.063" v="498" actId="20577"/>
        <pc:sldMkLst>
          <pc:docMk/>
          <pc:sldMk cId="0" sldId="268"/>
        </pc:sldMkLst>
        <pc:spChg chg="mod">
          <ac:chgData name="SAHASSAWAT POSUNGNERN" userId="6027e53b-1715-4e93-a09d-cc5afdd7068f" providerId="ADAL" clId="{FE7F0DD1-C04D-EF4F-98FE-26520F428674}" dt="2023-06-14T05:50:29.016" v="187" actId="1076"/>
          <ac:spMkLst>
            <pc:docMk/>
            <pc:sldMk cId="0" sldId="268"/>
            <ac:spMk id="2" creationId="{00000000-0000-0000-0000-000000000000}"/>
          </ac:spMkLst>
        </pc:spChg>
        <pc:spChg chg="mod">
          <ac:chgData name="SAHASSAWAT POSUNGNERN" userId="6027e53b-1715-4e93-a09d-cc5afdd7068f" providerId="ADAL" clId="{FE7F0DD1-C04D-EF4F-98FE-26520F428674}" dt="2023-06-14T08:00:40.063" v="498" actId="20577"/>
          <ac:spMkLst>
            <pc:docMk/>
            <pc:sldMk cId="0" sldId="268"/>
            <ac:spMk id="9" creationId="{00000000-0000-0000-0000-000000000000}"/>
          </ac:spMkLst>
        </pc:spChg>
      </pc:sldChg>
      <pc:sldChg chg="delSp modSp add del mod setBg delAnim modShow">
        <pc:chgData name="SAHASSAWAT POSUNGNERN" userId="6027e53b-1715-4e93-a09d-cc5afdd7068f" providerId="ADAL" clId="{FE7F0DD1-C04D-EF4F-98FE-26520F428674}" dt="2023-06-15T11:50:16.830" v="1420" actId="2696"/>
        <pc:sldMkLst>
          <pc:docMk/>
          <pc:sldMk cId="92468937" sldId="269"/>
        </pc:sldMkLst>
        <pc:spChg chg="mod">
          <ac:chgData name="SAHASSAWAT POSUNGNERN" userId="6027e53b-1715-4e93-a09d-cc5afdd7068f" providerId="ADAL" clId="{FE7F0DD1-C04D-EF4F-98FE-26520F428674}" dt="2023-06-14T07:43:14.432" v="432" actId="12788"/>
          <ac:spMkLst>
            <pc:docMk/>
            <pc:sldMk cId="92468937" sldId="269"/>
            <ac:spMk id="9" creationId="{00000000-0000-0000-0000-000000000000}"/>
          </ac:spMkLst>
        </pc:spChg>
        <pc:spChg chg="del">
          <ac:chgData name="SAHASSAWAT POSUNGNERN" userId="6027e53b-1715-4e93-a09d-cc5afdd7068f" providerId="ADAL" clId="{FE7F0DD1-C04D-EF4F-98FE-26520F428674}" dt="2023-06-14T07:42:58.615" v="429" actId="478"/>
          <ac:spMkLst>
            <pc:docMk/>
            <pc:sldMk cId="92468937" sldId="269"/>
            <ac:spMk id="10" creationId="{00000000-0000-0000-0000-000000000000}"/>
          </ac:spMkLst>
        </pc:spChg>
        <pc:graphicFrameChg chg="mod modGraphic">
          <ac:chgData name="SAHASSAWAT POSUNGNERN" userId="6027e53b-1715-4e93-a09d-cc5afdd7068f" providerId="ADAL" clId="{FE7F0DD1-C04D-EF4F-98FE-26520F428674}" dt="2023-06-15T09:26:32.455" v="644" actId="20577"/>
          <ac:graphicFrameMkLst>
            <pc:docMk/>
            <pc:sldMk cId="92468937" sldId="269"/>
            <ac:graphicFrameMk id="5" creationId="{00000000-0000-0000-0000-000000000000}"/>
          </ac:graphicFrameMkLst>
        </pc:graphicFrameChg>
      </pc:sldChg>
      <pc:sldChg chg="addSp modSp new mod">
        <pc:chgData name="SAHASSAWAT POSUNGNERN" userId="6027e53b-1715-4e93-a09d-cc5afdd7068f" providerId="ADAL" clId="{FE7F0DD1-C04D-EF4F-98FE-26520F428674}" dt="2023-06-15T09:35:50.426" v="678" actId="20577"/>
        <pc:sldMkLst>
          <pc:docMk/>
          <pc:sldMk cId="180944554" sldId="270"/>
        </pc:sldMkLst>
        <pc:spChg chg="add mod">
          <ac:chgData name="SAHASSAWAT POSUNGNERN" userId="6027e53b-1715-4e93-a09d-cc5afdd7068f" providerId="ADAL" clId="{FE7F0DD1-C04D-EF4F-98FE-26520F428674}" dt="2023-06-15T09:35:50.426" v="678" actId="20577"/>
          <ac:spMkLst>
            <pc:docMk/>
            <pc:sldMk cId="180944554" sldId="270"/>
            <ac:spMk id="2" creationId="{5376F8C7-2BED-E37A-EDB6-967023715963}"/>
          </ac:spMkLst>
        </pc:spChg>
      </pc:sldChg>
      <pc:sldChg chg="addSp modSp new mod ord">
        <pc:chgData name="SAHASSAWAT POSUNGNERN" userId="6027e53b-1715-4e93-a09d-cc5afdd7068f" providerId="ADAL" clId="{FE7F0DD1-C04D-EF4F-98FE-26520F428674}" dt="2023-06-15T11:49:56.331" v="1418" actId="20578"/>
        <pc:sldMkLst>
          <pc:docMk/>
          <pc:sldMk cId="1216161501" sldId="271"/>
        </pc:sldMkLst>
        <pc:spChg chg="add mod">
          <ac:chgData name="SAHASSAWAT POSUNGNERN" userId="6027e53b-1715-4e93-a09d-cc5afdd7068f" providerId="ADAL" clId="{FE7F0DD1-C04D-EF4F-98FE-26520F428674}" dt="2023-06-15T09:36:28.544" v="729" actId="20577"/>
          <ac:spMkLst>
            <pc:docMk/>
            <pc:sldMk cId="1216161501" sldId="271"/>
            <ac:spMk id="2" creationId="{691F1C1B-D005-BC85-5E0F-14F6131AA782}"/>
          </ac:spMkLst>
        </pc:spChg>
      </pc:sldChg>
      <pc:sldChg chg="addSp modSp new mod ord">
        <pc:chgData name="SAHASSAWAT POSUNGNERN" userId="6027e53b-1715-4e93-a09d-cc5afdd7068f" providerId="ADAL" clId="{FE7F0DD1-C04D-EF4F-98FE-26520F428674}" dt="2023-06-15T09:36:57.541" v="781" actId="20577"/>
        <pc:sldMkLst>
          <pc:docMk/>
          <pc:sldMk cId="388374108" sldId="272"/>
        </pc:sldMkLst>
        <pc:spChg chg="add mod">
          <ac:chgData name="SAHASSAWAT POSUNGNERN" userId="6027e53b-1715-4e93-a09d-cc5afdd7068f" providerId="ADAL" clId="{FE7F0DD1-C04D-EF4F-98FE-26520F428674}" dt="2023-06-15T09:36:57.541" v="781" actId="20577"/>
          <ac:spMkLst>
            <pc:docMk/>
            <pc:sldMk cId="388374108" sldId="272"/>
            <ac:spMk id="2" creationId="{4E584683-4C4C-4A28-0E47-3BC9E9D33BB5}"/>
          </ac:spMkLst>
        </pc:spChg>
      </pc:sldChg>
      <pc:sldChg chg="new del">
        <pc:chgData name="SAHASSAWAT POSUNGNERN" userId="6027e53b-1715-4e93-a09d-cc5afdd7068f" providerId="ADAL" clId="{FE7F0DD1-C04D-EF4F-98FE-26520F428674}" dt="2023-06-15T11:50:07.709" v="1419" actId="2696"/>
        <pc:sldMkLst>
          <pc:docMk/>
          <pc:sldMk cId="1984497358" sldId="273"/>
        </pc:sldMkLst>
      </pc:sldChg>
      <pc:sldChg chg="addSp modSp new mod">
        <pc:chgData name="SAHASSAWAT POSUNGNERN" userId="6027e53b-1715-4e93-a09d-cc5afdd7068f" providerId="ADAL" clId="{FE7F0DD1-C04D-EF4F-98FE-26520F428674}" dt="2023-06-15T09:42:36.415" v="831" actId="20577"/>
        <pc:sldMkLst>
          <pc:docMk/>
          <pc:sldMk cId="120644659" sldId="274"/>
        </pc:sldMkLst>
        <pc:spChg chg="add mod">
          <ac:chgData name="SAHASSAWAT POSUNGNERN" userId="6027e53b-1715-4e93-a09d-cc5afdd7068f" providerId="ADAL" clId="{FE7F0DD1-C04D-EF4F-98FE-26520F428674}" dt="2023-06-15T09:42:36.415" v="831" actId="20577"/>
          <ac:spMkLst>
            <pc:docMk/>
            <pc:sldMk cId="120644659" sldId="274"/>
            <ac:spMk id="2" creationId="{478E5AC7-0F2D-2BB5-7130-365042314F27}"/>
          </ac:spMkLst>
        </pc:spChg>
      </pc:sldChg>
      <pc:sldChg chg="addSp modSp new mod">
        <pc:chgData name="SAHASSAWAT POSUNGNERN" userId="6027e53b-1715-4e93-a09d-cc5afdd7068f" providerId="ADAL" clId="{FE7F0DD1-C04D-EF4F-98FE-26520F428674}" dt="2023-06-15T09:45:01.788" v="929" actId="20577"/>
        <pc:sldMkLst>
          <pc:docMk/>
          <pc:sldMk cId="2818907293" sldId="275"/>
        </pc:sldMkLst>
        <pc:spChg chg="add mod">
          <ac:chgData name="SAHASSAWAT POSUNGNERN" userId="6027e53b-1715-4e93-a09d-cc5afdd7068f" providerId="ADAL" clId="{FE7F0DD1-C04D-EF4F-98FE-26520F428674}" dt="2023-06-15T09:43:27.531" v="900" actId="20577"/>
          <ac:spMkLst>
            <pc:docMk/>
            <pc:sldMk cId="2818907293" sldId="275"/>
            <ac:spMk id="2" creationId="{B82CD326-142F-3683-29FB-9BB0CD48BE8C}"/>
          </ac:spMkLst>
        </pc:spChg>
        <pc:spChg chg="add mod">
          <ac:chgData name="SAHASSAWAT POSUNGNERN" userId="6027e53b-1715-4e93-a09d-cc5afdd7068f" providerId="ADAL" clId="{FE7F0DD1-C04D-EF4F-98FE-26520F428674}" dt="2023-06-15T09:45:01.788" v="929" actId="20577"/>
          <ac:spMkLst>
            <pc:docMk/>
            <pc:sldMk cId="2818907293" sldId="275"/>
            <ac:spMk id="3" creationId="{C093B382-AAE7-9727-72E0-6BF6E73DC1D0}"/>
          </ac:spMkLst>
        </pc:spChg>
      </pc:sldChg>
      <pc:sldChg chg="addSp delSp modSp new mod ord">
        <pc:chgData name="SAHASSAWAT POSUNGNERN" userId="6027e53b-1715-4e93-a09d-cc5afdd7068f" providerId="ADAL" clId="{FE7F0DD1-C04D-EF4F-98FE-26520F428674}" dt="2023-06-15T10:07:40.916" v="1094" actId="20577"/>
        <pc:sldMkLst>
          <pc:docMk/>
          <pc:sldMk cId="1368124607" sldId="276"/>
        </pc:sldMkLst>
        <pc:spChg chg="add mod">
          <ac:chgData name="SAHASSAWAT POSUNGNERN" userId="6027e53b-1715-4e93-a09d-cc5afdd7068f" providerId="ADAL" clId="{FE7F0DD1-C04D-EF4F-98FE-26520F428674}" dt="2023-06-15T09:50:42.053" v="991" actId="20577"/>
          <ac:spMkLst>
            <pc:docMk/>
            <pc:sldMk cId="1368124607" sldId="276"/>
            <ac:spMk id="2" creationId="{EB258571-50A3-EF1D-98B7-6AC604DA26CD}"/>
          </ac:spMkLst>
        </pc:spChg>
        <pc:spChg chg="add del mod">
          <ac:chgData name="SAHASSAWAT POSUNGNERN" userId="6027e53b-1715-4e93-a09d-cc5afdd7068f" providerId="ADAL" clId="{FE7F0DD1-C04D-EF4F-98FE-26520F428674}" dt="2023-06-15T09:56:29.537" v="1010"/>
          <ac:spMkLst>
            <pc:docMk/>
            <pc:sldMk cId="1368124607" sldId="276"/>
            <ac:spMk id="3" creationId="{3E87F5F7-4D54-C2AF-4DE8-DDF194872667}"/>
          </ac:spMkLst>
        </pc:spChg>
        <pc:spChg chg="add mod">
          <ac:chgData name="SAHASSAWAT POSUNGNERN" userId="6027e53b-1715-4e93-a09d-cc5afdd7068f" providerId="ADAL" clId="{FE7F0DD1-C04D-EF4F-98FE-26520F428674}" dt="2023-06-15T10:07:40.916" v="1094" actId="20577"/>
          <ac:spMkLst>
            <pc:docMk/>
            <pc:sldMk cId="1368124607" sldId="276"/>
            <ac:spMk id="4" creationId="{814C3B28-D376-D299-284B-447DE31C5C7C}"/>
          </ac:spMkLst>
        </pc:spChg>
      </pc:sldChg>
      <pc:sldChg chg="addSp modSp new mod">
        <pc:chgData name="SAHASSAWAT POSUNGNERN" userId="6027e53b-1715-4e93-a09d-cc5afdd7068f" providerId="ADAL" clId="{FE7F0DD1-C04D-EF4F-98FE-26520F428674}" dt="2023-06-15T10:08:26.999" v="1115" actId="20577"/>
        <pc:sldMkLst>
          <pc:docMk/>
          <pc:sldMk cId="1983416638" sldId="277"/>
        </pc:sldMkLst>
        <pc:spChg chg="add mod">
          <ac:chgData name="SAHASSAWAT POSUNGNERN" userId="6027e53b-1715-4e93-a09d-cc5afdd7068f" providerId="ADAL" clId="{FE7F0DD1-C04D-EF4F-98FE-26520F428674}" dt="2023-06-15T09:54:49.597" v="1003" actId="20577"/>
          <ac:spMkLst>
            <pc:docMk/>
            <pc:sldMk cId="1983416638" sldId="277"/>
            <ac:spMk id="2" creationId="{CE93E046-DD72-8509-23D7-51BF11AAEAA0}"/>
          </ac:spMkLst>
        </pc:spChg>
        <pc:spChg chg="add mod">
          <ac:chgData name="SAHASSAWAT POSUNGNERN" userId="6027e53b-1715-4e93-a09d-cc5afdd7068f" providerId="ADAL" clId="{FE7F0DD1-C04D-EF4F-98FE-26520F428674}" dt="2023-06-15T10:08:26.999" v="1115" actId="20577"/>
          <ac:spMkLst>
            <pc:docMk/>
            <pc:sldMk cId="1983416638" sldId="277"/>
            <ac:spMk id="3" creationId="{D628D9D5-60B8-D4B7-9C29-4DE51171AA38}"/>
          </ac:spMkLst>
        </pc:spChg>
      </pc:sldChg>
      <pc:sldChg chg="addSp modSp new mod">
        <pc:chgData name="SAHASSAWAT POSUNGNERN" userId="6027e53b-1715-4e93-a09d-cc5afdd7068f" providerId="ADAL" clId="{FE7F0DD1-C04D-EF4F-98FE-26520F428674}" dt="2023-06-15T09:54:53.722" v="1007" actId="20577"/>
        <pc:sldMkLst>
          <pc:docMk/>
          <pc:sldMk cId="1504795722" sldId="278"/>
        </pc:sldMkLst>
        <pc:spChg chg="add mod">
          <ac:chgData name="SAHASSAWAT POSUNGNERN" userId="6027e53b-1715-4e93-a09d-cc5afdd7068f" providerId="ADAL" clId="{FE7F0DD1-C04D-EF4F-98FE-26520F428674}" dt="2023-06-15T09:54:53.722" v="1007" actId="20577"/>
          <ac:spMkLst>
            <pc:docMk/>
            <pc:sldMk cId="1504795722" sldId="278"/>
            <ac:spMk id="2" creationId="{A56F357F-1DB8-6ACE-FB63-79C42BD1FCE7}"/>
          </ac:spMkLst>
        </pc:spChg>
      </pc:sldChg>
      <pc:sldChg chg="addSp modSp new mod">
        <pc:chgData name="SAHASSAWAT POSUNGNERN" userId="6027e53b-1715-4e93-a09d-cc5afdd7068f" providerId="ADAL" clId="{FE7F0DD1-C04D-EF4F-98FE-26520F428674}" dt="2023-06-15T09:59:51.904" v="1041" actId="20577"/>
        <pc:sldMkLst>
          <pc:docMk/>
          <pc:sldMk cId="2850237714" sldId="279"/>
        </pc:sldMkLst>
        <pc:spChg chg="add mod">
          <ac:chgData name="SAHASSAWAT POSUNGNERN" userId="6027e53b-1715-4e93-a09d-cc5afdd7068f" providerId="ADAL" clId="{FE7F0DD1-C04D-EF4F-98FE-26520F428674}" dt="2023-06-15T09:59:51.904" v="1041" actId="20577"/>
          <ac:spMkLst>
            <pc:docMk/>
            <pc:sldMk cId="2850237714" sldId="279"/>
            <ac:spMk id="2" creationId="{A49D602B-0286-A216-75B8-EC86DE7AAE16}"/>
          </ac:spMkLst>
        </pc:spChg>
      </pc:sldChg>
      <pc:sldChg chg="addSp delSp modSp new del mod">
        <pc:chgData name="SAHASSAWAT POSUNGNERN" userId="6027e53b-1715-4e93-a09d-cc5afdd7068f" providerId="ADAL" clId="{FE7F0DD1-C04D-EF4F-98FE-26520F428674}" dt="2023-06-15T11:26:54.488" v="1264" actId="2696"/>
        <pc:sldMkLst>
          <pc:docMk/>
          <pc:sldMk cId="1349247327" sldId="280"/>
        </pc:sldMkLst>
        <pc:spChg chg="add del mod">
          <ac:chgData name="SAHASSAWAT POSUNGNERN" userId="6027e53b-1715-4e93-a09d-cc5afdd7068f" providerId="ADAL" clId="{FE7F0DD1-C04D-EF4F-98FE-26520F428674}" dt="2023-06-15T11:21:30.610" v="1167" actId="478"/>
          <ac:spMkLst>
            <pc:docMk/>
            <pc:sldMk cId="1349247327" sldId="280"/>
            <ac:spMk id="2" creationId="{36AA221B-04D7-3703-2FDA-45A8536AACD3}"/>
          </ac:spMkLst>
        </pc:spChg>
        <pc:spChg chg="add del mod">
          <ac:chgData name="SAHASSAWAT POSUNGNERN" userId="6027e53b-1715-4e93-a09d-cc5afdd7068f" providerId="ADAL" clId="{FE7F0DD1-C04D-EF4F-98FE-26520F428674}" dt="2023-06-15T11:21:28.440" v="1166" actId="478"/>
          <ac:spMkLst>
            <pc:docMk/>
            <pc:sldMk cId="1349247327" sldId="280"/>
            <ac:spMk id="3" creationId="{D553B0E8-FEC7-BBE5-2933-8C9CD5442687}"/>
          </ac:spMkLst>
        </pc:spChg>
        <pc:spChg chg="add mod">
          <ac:chgData name="SAHASSAWAT POSUNGNERN" userId="6027e53b-1715-4e93-a09d-cc5afdd7068f" providerId="ADAL" clId="{FE7F0DD1-C04D-EF4F-98FE-26520F428674}" dt="2023-06-15T11:24:07.839" v="1186" actId="2711"/>
          <ac:spMkLst>
            <pc:docMk/>
            <pc:sldMk cId="1349247327" sldId="280"/>
            <ac:spMk id="5" creationId="{F57C9D03-C236-E8B2-F227-7D92987259DC}"/>
          </ac:spMkLst>
        </pc:spChg>
        <pc:spChg chg="add mod">
          <ac:chgData name="SAHASSAWAT POSUNGNERN" userId="6027e53b-1715-4e93-a09d-cc5afdd7068f" providerId="ADAL" clId="{FE7F0DD1-C04D-EF4F-98FE-26520F428674}" dt="2023-06-15T11:22:52.466" v="1185" actId="20577"/>
          <ac:spMkLst>
            <pc:docMk/>
            <pc:sldMk cId="1349247327" sldId="280"/>
            <ac:spMk id="6" creationId="{6A39742B-AA52-FC74-54BD-8443C2C1437F}"/>
          </ac:spMkLst>
        </pc:spChg>
      </pc:sldChg>
      <pc:sldChg chg="new del">
        <pc:chgData name="SAHASSAWAT POSUNGNERN" userId="6027e53b-1715-4e93-a09d-cc5afdd7068f" providerId="ADAL" clId="{FE7F0DD1-C04D-EF4F-98FE-26520F428674}" dt="2023-06-15T11:28:14.925" v="1268" actId="2696"/>
        <pc:sldMkLst>
          <pc:docMk/>
          <pc:sldMk cId="1068747023" sldId="281"/>
        </pc:sldMkLst>
      </pc:sldChg>
      <pc:sldChg chg="new del">
        <pc:chgData name="SAHASSAWAT POSUNGNERN" userId="6027e53b-1715-4e93-a09d-cc5afdd7068f" providerId="ADAL" clId="{FE7F0DD1-C04D-EF4F-98FE-26520F428674}" dt="2023-06-15T11:28:17.686" v="1269" actId="2696"/>
        <pc:sldMkLst>
          <pc:docMk/>
          <pc:sldMk cId="2585459262" sldId="282"/>
        </pc:sldMkLst>
      </pc:sldChg>
      <pc:sldChg chg="new del">
        <pc:chgData name="SAHASSAWAT POSUNGNERN" userId="6027e53b-1715-4e93-a09d-cc5afdd7068f" providerId="ADAL" clId="{FE7F0DD1-C04D-EF4F-98FE-26520F428674}" dt="2023-06-15T11:10:48.322" v="1145" actId="2696"/>
        <pc:sldMkLst>
          <pc:docMk/>
          <pc:sldMk cId="1287102870" sldId="283"/>
        </pc:sldMkLst>
      </pc:sldChg>
      <pc:sldChg chg="add del setBg">
        <pc:chgData name="SAHASSAWAT POSUNGNERN" userId="6027e53b-1715-4e93-a09d-cc5afdd7068f" providerId="ADAL" clId="{FE7F0DD1-C04D-EF4F-98FE-26520F428674}" dt="2023-06-15T11:24:57.733" v="1194" actId="2696"/>
        <pc:sldMkLst>
          <pc:docMk/>
          <pc:sldMk cId="3343529258" sldId="283"/>
        </pc:sldMkLst>
      </pc:sldChg>
      <pc:sldChg chg="new del">
        <pc:chgData name="SAHASSAWAT POSUNGNERN" userId="6027e53b-1715-4e93-a09d-cc5afdd7068f" providerId="ADAL" clId="{FE7F0DD1-C04D-EF4F-98FE-26520F428674}" dt="2023-06-15T11:10:54.621" v="1148" actId="2696"/>
        <pc:sldMkLst>
          <pc:docMk/>
          <pc:sldMk cId="882850740" sldId="284"/>
        </pc:sldMkLst>
      </pc:sldChg>
      <pc:sldChg chg="delSp modSp add mod ord modNotesTx">
        <pc:chgData name="SAHASSAWAT POSUNGNERN" userId="6027e53b-1715-4e93-a09d-cc5afdd7068f" providerId="ADAL" clId="{FE7F0DD1-C04D-EF4F-98FE-26520F428674}" dt="2023-06-19T03:01:06.727" v="2398" actId="20577"/>
        <pc:sldMkLst>
          <pc:docMk/>
          <pc:sldMk cId="3515561381" sldId="284"/>
        </pc:sldMkLst>
        <pc:spChg chg="mod">
          <ac:chgData name="SAHASSAWAT POSUNGNERN" userId="6027e53b-1715-4e93-a09d-cc5afdd7068f" providerId="ADAL" clId="{FE7F0DD1-C04D-EF4F-98FE-26520F428674}" dt="2023-06-15T11:25:28.555" v="1217" actId="20577"/>
          <ac:spMkLst>
            <pc:docMk/>
            <pc:sldMk cId="3515561381" sldId="284"/>
            <ac:spMk id="3" creationId="{00000000-0000-0000-0000-000000000000}"/>
          </ac:spMkLst>
        </pc:spChg>
        <pc:spChg chg="del">
          <ac:chgData name="SAHASSAWAT POSUNGNERN" userId="6027e53b-1715-4e93-a09d-cc5afdd7068f" providerId="ADAL" clId="{FE7F0DD1-C04D-EF4F-98FE-26520F428674}" dt="2023-06-15T11:25:20.387" v="1200" actId="478"/>
          <ac:spMkLst>
            <pc:docMk/>
            <pc:sldMk cId="3515561381" sldId="284"/>
            <ac:spMk id="5" creationId="{00000000-0000-0000-0000-000000000000}"/>
          </ac:spMkLst>
        </pc:spChg>
        <pc:spChg chg="mod">
          <ac:chgData name="SAHASSAWAT POSUNGNERN" userId="6027e53b-1715-4e93-a09d-cc5afdd7068f" providerId="ADAL" clId="{FE7F0DD1-C04D-EF4F-98FE-26520F428674}" dt="2023-06-15T11:27:51.087" v="1265" actId="20577"/>
          <ac:spMkLst>
            <pc:docMk/>
            <pc:sldMk cId="3515561381" sldId="284"/>
            <ac:spMk id="6" creationId="{00000000-0000-0000-0000-000000000000}"/>
          </ac:spMkLst>
        </pc:spChg>
        <pc:spChg chg="del">
          <ac:chgData name="SAHASSAWAT POSUNGNERN" userId="6027e53b-1715-4e93-a09d-cc5afdd7068f" providerId="ADAL" clId="{FE7F0DD1-C04D-EF4F-98FE-26520F428674}" dt="2023-06-15T11:25:16.531" v="1198" actId="478"/>
          <ac:spMkLst>
            <pc:docMk/>
            <pc:sldMk cId="3515561381" sldId="284"/>
            <ac:spMk id="7" creationId="{00000000-0000-0000-0000-000000000000}"/>
          </ac:spMkLst>
        </pc:spChg>
        <pc:spChg chg="del">
          <ac:chgData name="SAHASSAWAT POSUNGNERN" userId="6027e53b-1715-4e93-a09d-cc5afdd7068f" providerId="ADAL" clId="{FE7F0DD1-C04D-EF4F-98FE-26520F428674}" dt="2023-06-15T11:25:18.658" v="1199" actId="478"/>
          <ac:spMkLst>
            <pc:docMk/>
            <pc:sldMk cId="3515561381" sldId="284"/>
            <ac:spMk id="8" creationId="{00000000-0000-0000-0000-000000000000}"/>
          </ac:spMkLst>
        </pc:spChg>
      </pc:sldChg>
      <pc:sldChg chg="modSp add modAnim modNotesTx">
        <pc:chgData name="SAHASSAWAT POSUNGNERN" userId="6027e53b-1715-4e93-a09d-cc5afdd7068f" providerId="ADAL" clId="{FE7F0DD1-C04D-EF4F-98FE-26520F428674}" dt="2023-06-19T03:03:44.627" v="2676" actId="20577"/>
        <pc:sldMkLst>
          <pc:docMk/>
          <pc:sldMk cId="1691867786" sldId="285"/>
        </pc:sldMkLst>
        <pc:spChg chg="mod">
          <ac:chgData name="SAHASSAWAT POSUNGNERN" userId="6027e53b-1715-4e93-a09d-cc5afdd7068f" providerId="ADAL" clId="{FE7F0DD1-C04D-EF4F-98FE-26520F428674}" dt="2023-06-15T11:28:31.204" v="1289" actId="20577"/>
          <ac:spMkLst>
            <pc:docMk/>
            <pc:sldMk cId="1691867786" sldId="285"/>
            <ac:spMk id="3" creationId="{00000000-0000-0000-0000-000000000000}"/>
          </ac:spMkLst>
        </pc:spChg>
        <pc:spChg chg="mod">
          <ac:chgData name="SAHASSAWAT POSUNGNERN" userId="6027e53b-1715-4e93-a09d-cc5afdd7068f" providerId="ADAL" clId="{FE7F0DD1-C04D-EF4F-98FE-26520F428674}" dt="2023-06-15T11:36:44.472" v="1372" actId="20577"/>
          <ac:spMkLst>
            <pc:docMk/>
            <pc:sldMk cId="1691867786" sldId="285"/>
            <ac:spMk id="6" creationId="{00000000-0000-0000-0000-000000000000}"/>
          </ac:spMkLst>
        </pc:spChg>
      </pc:sldChg>
      <pc:sldChg chg="new del">
        <pc:chgData name="SAHASSAWAT POSUNGNERN" userId="6027e53b-1715-4e93-a09d-cc5afdd7068f" providerId="ADAL" clId="{FE7F0DD1-C04D-EF4F-98FE-26520F428674}" dt="2023-06-15T11:10:56.635" v="1149" actId="2696"/>
        <pc:sldMkLst>
          <pc:docMk/>
          <pc:sldMk cId="2778614849" sldId="285"/>
        </pc:sldMkLst>
      </pc:sldChg>
      <pc:sldChg chg="modSp add mod modNotesTx">
        <pc:chgData name="SAHASSAWAT POSUNGNERN" userId="6027e53b-1715-4e93-a09d-cc5afdd7068f" providerId="ADAL" clId="{FE7F0DD1-C04D-EF4F-98FE-26520F428674}" dt="2023-06-19T03:05:44.406" v="2866" actId="20577"/>
        <pc:sldMkLst>
          <pc:docMk/>
          <pc:sldMk cId="1023136778" sldId="286"/>
        </pc:sldMkLst>
        <pc:spChg chg="mod">
          <ac:chgData name="SAHASSAWAT POSUNGNERN" userId="6027e53b-1715-4e93-a09d-cc5afdd7068f" providerId="ADAL" clId="{FE7F0DD1-C04D-EF4F-98FE-26520F428674}" dt="2023-06-15T11:37:10.917" v="1392" actId="14100"/>
          <ac:spMkLst>
            <pc:docMk/>
            <pc:sldMk cId="1023136778" sldId="286"/>
            <ac:spMk id="3" creationId="{00000000-0000-0000-0000-000000000000}"/>
          </ac:spMkLst>
        </pc:spChg>
        <pc:spChg chg="mod">
          <ac:chgData name="SAHASSAWAT POSUNGNERN" userId="6027e53b-1715-4e93-a09d-cc5afdd7068f" providerId="ADAL" clId="{FE7F0DD1-C04D-EF4F-98FE-26520F428674}" dt="2023-06-15T11:39:30.012" v="1414" actId="1076"/>
          <ac:spMkLst>
            <pc:docMk/>
            <pc:sldMk cId="1023136778" sldId="286"/>
            <ac:spMk id="4" creationId="{00000000-0000-0000-0000-000000000000}"/>
          </ac:spMkLst>
        </pc:spChg>
        <pc:spChg chg="mod">
          <ac:chgData name="SAHASSAWAT POSUNGNERN" userId="6027e53b-1715-4e93-a09d-cc5afdd7068f" providerId="ADAL" clId="{FE7F0DD1-C04D-EF4F-98FE-26520F428674}" dt="2023-06-18T08:26:56.749" v="1459" actId="20577"/>
          <ac:spMkLst>
            <pc:docMk/>
            <pc:sldMk cId="1023136778" sldId="286"/>
            <ac:spMk id="6" creationId="{00000000-0000-0000-0000-000000000000}"/>
          </ac:spMkLst>
        </pc:spChg>
      </pc:sldChg>
      <pc:sldChg chg="add del">
        <pc:chgData name="SAHASSAWAT POSUNGNERN" userId="6027e53b-1715-4e93-a09d-cc5afdd7068f" providerId="ADAL" clId="{FE7F0DD1-C04D-EF4F-98FE-26520F428674}" dt="2023-06-15T11:10:52.813" v="1147" actId="2696"/>
        <pc:sldMkLst>
          <pc:docMk/>
          <pc:sldMk cId="1034900927" sldId="286"/>
        </pc:sldMkLst>
      </pc:sldChg>
      <pc:sldChg chg="addSp modSp new mod">
        <pc:chgData name="SAHASSAWAT POSUNGNERN" userId="6027e53b-1715-4e93-a09d-cc5afdd7068f" providerId="ADAL" clId="{FE7F0DD1-C04D-EF4F-98FE-26520F428674}" dt="2023-06-15T11:50:45.794" v="1430" actId="20577"/>
        <pc:sldMkLst>
          <pc:docMk/>
          <pc:sldMk cId="4095969302" sldId="287"/>
        </pc:sldMkLst>
        <pc:spChg chg="add mod">
          <ac:chgData name="SAHASSAWAT POSUNGNERN" userId="6027e53b-1715-4e93-a09d-cc5afdd7068f" providerId="ADAL" clId="{FE7F0DD1-C04D-EF4F-98FE-26520F428674}" dt="2023-06-15T11:50:45.794" v="1430" actId="20577"/>
          <ac:spMkLst>
            <pc:docMk/>
            <pc:sldMk cId="4095969302" sldId="287"/>
            <ac:spMk id="2" creationId="{398B5017-805C-E4D0-7B7F-43DDF19DD3D2}"/>
          </ac:spMkLst>
        </pc:spChg>
      </pc:sldChg>
      <pc:sldChg chg="modSp modNotesTx">
        <pc:chgData name="SAHASSAWAT POSUNGNERN" userId="6027e53b-1715-4e93-a09d-cc5afdd7068f" providerId="ADAL" clId="{FE7F0DD1-C04D-EF4F-98FE-26520F428674}" dt="2023-06-19T07:53:10.350" v="5828" actId="20577"/>
        <pc:sldMkLst>
          <pc:docMk/>
          <pc:sldMk cId="1201313828" sldId="288"/>
        </pc:sldMkLst>
        <pc:spChg chg="mod">
          <ac:chgData name="SAHASSAWAT POSUNGNERN" userId="6027e53b-1715-4e93-a09d-cc5afdd7068f" providerId="ADAL" clId="{FE7F0DD1-C04D-EF4F-98FE-26520F428674}" dt="2023-06-19T07:52:17.935" v="5783" actId="20577"/>
          <ac:spMkLst>
            <pc:docMk/>
            <pc:sldMk cId="1201313828" sldId="288"/>
            <ac:spMk id="4" creationId="{1734ABCF-8F43-9101-CC31-04B517288242}"/>
          </ac:spMkLst>
        </pc:spChg>
      </pc:sldChg>
      <pc:sldChg chg="del mod ord modShow modNotesTx">
        <pc:chgData name="SAHASSAWAT POSUNGNERN" userId="6027e53b-1715-4e93-a09d-cc5afdd7068f" providerId="ADAL" clId="{FE7F0DD1-C04D-EF4F-98FE-26520F428674}" dt="2023-06-19T07:59:35.704" v="5852" actId="2696"/>
        <pc:sldMkLst>
          <pc:docMk/>
          <pc:sldMk cId="1553433218" sldId="289"/>
        </pc:sldMkLst>
      </pc:sldChg>
      <pc:sldChg chg="modSp del mod modShow modNotesTx">
        <pc:chgData name="SAHASSAWAT POSUNGNERN" userId="6027e53b-1715-4e93-a09d-cc5afdd7068f" providerId="ADAL" clId="{FE7F0DD1-C04D-EF4F-98FE-26520F428674}" dt="2023-06-19T07:59:37.862" v="5853" actId="2696"/>
        <pc:sldMkLst>
          <pc:docMk/>
          <pc:sldMk cId="1358447054" sldId="290"/>
        </pc:sldMkLst>
        <pc:spChg chg="mod">
          <ac:chgData name="SAHASSAWAT POSUNGNERN" userId="6027e53b-1715-4e93-a09d-cc5afdd7068f" providerId="ADAL" clId="{FE7F0DD1-C04D-EF4F-98FE-26520F428674}" dt="2023-06-19T05:29:10.188" v="5583" actId="1076"/>
          <ac:spMkLst>
            <pc:docMk/>
            <pc:sldMk cId="1358447054" sldId="290"/>
            <ac:spMk id="6" creationId="{E05951DE-27EE-4BD7-9A30-24A7E052DC68}"/>
          </ac:spMkLst>
        </pc:spChg>
        <pc:picChg chg="mod">
          <ac:chgData name="SAHASSAWAT POSUNGNERN" userId="6027e53b-1715-4e93-a09d-cc5afdd7068f" providerId="ADAL" clId="{FE7F0DD1-C04D-EF4F-98FE-26520F428674}" dt="2023-06-19T05:29:17.715" v="5584" actId="1076"/>
          <ac:picMkLst>
            <pc:docMk/>
            <pc:sldMk cId="1358447054" sldId="290"/>
            <ac:picMk id="5" creationId="{9B99C37C-9463-B266-91B0-844D06D0C7F1}"/>
          </ac:picMkLst>
        </pc:picChg>
      </pc:sldChg>
      <pc:sldChg chg="modSp del mod ord modNotesTx">
        <pc:chgData name="SAHASSAWAT POSUNGNERN" userId="6027e53b-1715-4e93-a09d-cc5afdd7068f" providerId="ADAL" clId="{FE7F0DD1-C04D-EF4F-98FE-26520F428674}" dt="2023-06-19T07:49:52.627" v="5742" actId="2696"/>
        <pc:sldMkLst>
          <pc:docMk/>
          <pc:sldMk cId="936389139" sldId="291"/>
        </pc:sldMkLst>
        <pc:spChg chg="mod">
          <ac:chgData name="SAHASSAWAT POSUNGNERN" userId="6027e53b-1715-4e93-a09d-cc5afdd7068f" providerId="ADAL" clId="{FE7F0DD1-C04D-EF4F-98FE-26520F428674}" dt="2023-06-19T05:34:07.148" v="5639" actId="20577"/>
          <ac:spMkLst>
            <pc:docMk/>
            <pc:sldMk cId="936389139" sldId="291"/>
            <ac:spMk id="4" creationId="{1734ABCF-8F43-9101-CC31-04B517288242}"/>
          </ac:spMkLst>
        </pc:spChg>
      </pc:sldChg>
      <pc:sldChg chg="modSp modNotesTx">
        <pc:chgData name="SAHASSAWAT POSUNGNERN" userId="6027e53b-1715-4e93-a09d-cc5afdd7068f" providerId="ADAL" clId="{FE7F0DD1-C04D-EF4F-98FE-26520F428674}" dt="2023-06-19T03:50:34.002" v="4577" actId="20577"/>
        <pc:sldMkLst>
          <pc:docMk/>
          <pc:sldMk cId="4075266377" sldId="292"/>
        </pc:sldMkLst>
        <pc:spChg chg="mod">
          <ac:chgData name="SAHASSAWAT POSUNGNERN" userId="6027e53b-1715-4e93-a09d-cc5afdd7068f" providerId="ADAL" clId="{FE7F0DD1-C04D-EF4F-98FE-26520F428674}" dt="2023-06-19T03:48:01.094" v="4258" actId="20577"/>
          <ac:spMkLst>
            <pc:docMk/>
            <pc:sldMk cId="4075266377" sldId="292"/>
            <ac:spMk id="32" creationId="{00000000-0000-0000-0000-000000000000}"/>
          </ac:spMkLst>
        </pc:spChg>
      </pc:sldChg>
      <pc:sldChg chg="modSp mod modNotesTx">
        <pc:chgData name="SAHASSAWAT POSUNGNERN" userId="6027e53b-1715-4e93-a09d-cc5afdd7068f" providerId="ADAL" clId="{FE7F0DD1-C04D-EF4F-98FE-26520F428674}" dt="2023-06-20T02:27:25.497" v="5898" actId="20577"/>
        <pc:sldMkLst>
          <pc:docMk/>
          <pc:sldMk cId="3062657343" sldId="293"/>
        </pc:sldMkLst>
        <pc:spChg chg="mod">
          <ac:chgData name="SAHASSAWAT POSUNGNERN" userId="6027e53b-1715-4e93-a09d-cc5afdd7068f" providerId="ADAL" clId="{FE7F0DD1-C04D-EF4F-98FE-26520F428674}" dt="2023-06-20T02:27:25.497" v="5898" actId="20577"/>
          <ac:spMkLst>
            <pc:docMk/>
            <pc:sldMk cId="3062657343" sldId="293"/>
            <ac:spMk id="10" creationId="{34E4E4E5-E12A-5D30-CA97-B2FB4B80701E}"/>
          </ac:spMkLst>
        </pc:spChg>
      </pc:sldChg>
      <pc:sldChg chg="modSp">
        <pc:chgData name="SAHASSAWAT POSUNGNERN" userId="6027e53b-1715-4e93-a09d-cc5afdd7068f" providerId="ADAL" clId="{FE7F0DD1-C04D-EF4F-98FE-26520F428674}" dt="2023-06-19T05:49:49.628" v="5711" actId="2710"/>
        <pc:sldMkLst>
          <pc:docMk/>
          <pc:sldMk cId="3954622990" sldId="294"/>
        </pc:sldMkLst>
        <pc:spChg chg="mod">
          <ac:chgData name="SAHASSAWAT POSUNGNERN" userId="6027e53b-1715-4e93-a09d-cc5afdd7068f" providerId="ADAL" clId="{FE7F0DD1-C04D-EF4F-98FE-26520F428674}" dt="2023-06-19T05:49:49.628" v="5711" actId="2710"/>
          <ac:spMkLst>
            <pc:docMk/>
            <pc:sldMk cId="3954622990" sldId="294"/>
            <ac:spMk id="17" creationId="{00000000-0000-0000-0000-000000000000}"/>
          </ac:spMkLst>
        </pc:spChg>
      </pc:sldChg>
      <pc:sldChg chg="modSp">
        <pc:chgData name="SAHASSAWAT POSUNGNERN" userId="6027e53b-1715-4e93-a09d-cc5afdd7068f" providerId="ADAL" clId="{FE7F0DD1-C04D-EF4F-98FE-26520F428674}" dt="2023-06-19T05:48:49.342" v="5707" actId="20577"/>
        <pc:sldMkLst>
          <pc:docMk/>
          <pc:sldMk cId="1147458336" sldId="295"/>
        </pc:sldMkLst>
        <pc:spChg chg="mod">
          <ac:chgData name="SAHASSAWAT POSUNGNERN" userId="6027e53b-1715-4e93-a09d-cc5afdd7068f" providerId="ADAL" clId="{FE7F0DD1-C04D-EF4F-98FE-26520F428674}" dt="2023-06-19T05:48:49.342" v="5707" actId="20577"/>
          <ac:spMkLst>
            <pc:docMk/>
            <pc:sldMk cId="1147458336" sldId="295"/>
            <ac:spMk id="6" creationId="{00000000-0000-0000-0000-000000000000}"/>
          </ac:spMkLst>
        </pc:spChg>
      </pc:sldChg>
      <pc:sldChg chg="modSp">
        <pc:chgData name="SAHASSAWAT POSUNGNERN" userId="6027e53b-1715-4e93-a09d-cc5afdd7068f" providerId="ADAL" clId="{FE7F0DD1-C04D-EF4F-98FE-26520F428674}" dt="2023-06-19T04:08:37.348" v="5574" actId="20577"/>
        <pc:sldMkLst>
          <pc:docMk/>
          <pc:sldMk cId="1338666241" sldId="296"/>
        </pc:sldMkLst>
        <pc:spChg chg="mod">
          <ac:chgData name="SAHASSAWAT POSUNGNERN" userId="6027e53b-1715-4e93-a09d-cc5afdd7068f" providerId="ADAL" clId="{FE7F0DD1-C04D-EF4F-98FE-26520F428674}" dt="2023-06-19T04:08:37.348" v="5574" actId="20577"/>
          <ac:spMkLst>
            <pc:docMk/>
            <pc:sldMk cId="1338666241" sldId="296"/>
            <ac:spMk id="6" creationId="{00000000-0000-0000-0000-000000000000}"/>
          </ac:spMkLst>
        </pc:spChg>
      </pc:sldChg>
      <pc:sldChg chg="modSp mod">
        <pc:chgData name="SAHASSAWAT POSUNGNERN" userId="6027e53b-1715-4e93-a09d-cc5afdd7068f" providerId="ADAL" clId="{FE7F0DD1-C04D-EF4F-98FE-26520F428674}" dt="2023-06-19T08:01:05.817" v="5857" actId="122"/>
        <pc:sldMkLst>
          <pc:docMk/>
          <pc:sldMk cId="2517076307" sldId="297"/>
        </pc:sldMkLst>
        <pc:spChg chg="mod">
          <ac:chgData name="SAHASSAWAT POSUNGNERN" userId="6027e53b-1715-4e93-a09d-cc5afdd7068f" providerId="ADAL" clId="{FE7F0DD1-C04D-EF4F-98FE-26520F428674}" dt="2023-06-19T04:08:18.563" v="5572" actId="1076"/>
          <ac:spMkLst>
            <pc:docMk/>
            <pc:sldMk cId="2517076307" sldId="297"/>
            <ac:spMk id="11" creationId="{2EEF7237-1C5F-CB5A-74B3-C96D9C36BE99}"/>
          </ac:spMkLst>
        </pc:spChg>
        <pc:graphicFrameChg chg="modGraphic">
          <ac:chgData name="SAHASSAWAT POSUNGNERN" userId="6027e53b-1715-4e93-a09d-cc5afdd7068f" providerId="ADAL" clId="{FE7F0DD1-C04D-EF4F-98FE-26520F428674}" dt="2023-06-19T08:01:05.817" v="5857" actId="122"/>
          <ac:graphicFrameMkLst>
            <pc:docMk/>
            <pc:sldMk cId="2517076307" sldId="297"/>
            <ac:graphicFrameMk id="5" creationId="{00000000-0000-0000-0000-000000000000}"/>
          </ac:graphicFrameMkLst>
        </pc:graphicFrameChg>
      </pc:sldChg>
      <pc:sldChg chg="addSp modSp new del mod">
        <pc:chgData name="SAHASSAWAT POSUNGNERN" userId="6027e53b-1715-4e93-a09d-cc5afdd7068f" providerId="ADAL" clId="{FE7F0DD1-C04D-EF4F-98FE-26520F428674}" dt="2023-06-19T07:53:55.495" v="5830" actId="2696"/>
        <pc:sldMkLst>
          <pc:docMk/>
          <pc:sldMk cId="1052743581" sldId="298"/>
        </pc:sldMkLst>
        <pc:spChg chg="add mod">
          <ac:chgData name="SAHASSAWAT POSUNGNERN" userId="6027e53b-1715-4e93-a09d-cc5afdd7068f" providerId="ADAL" clId="{FE7F0DD1-C04D-EF4F-98FE-26520F428674}" dt="2023-06-19T05:34:55.511" v="5685" actId="403"/>
          <ac:spMkLst>
            <pc:docMk/>
            <pc:sldMk cId="1052743581" sldId="298"/>
            <ac:spMk id="2" creationId="{4D047EF0-3D7A-CDD8-8422-0A5CE28A2720}"/>
          </ac:spMkLst>
        </pc:spChg>
      </pc:sldChg>
      <pc:sldChg chg="add">
        <pc:chgData name="SAHASSAWAT POSUNGNERN" userId="6027e53b-1715-4e93-a09d-cc5afdd7068f" providerId="ADAL" clId="{FE7F0DD1-C04D-EF4F-98FE-26520F428674}" dt="2023-06-19T07:49:31.655" v="5737" actId="2890"/>
        <pc:sldMkLst>
          <pc:docMk/>
          <pc:sldMk cId="3190570247" sldId="29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C9236C-D513-0448-B951-886CA34CE9D6}" type="datetimeFigureOut">
              <a:rPr lang="en-TH" smtClean="0"/>
              <a:t>24/6/2023 R</a:t>
            </a:fld>
            <a:endParaRPr lang="en-T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5EC980-273A-E04A-B518-445326AD7C63}" type="slidenum">
              <a:rPr lang="en-TH" smtClean="0"/>
              <a:t>‹#›</a:t>
            </a:fld>
            <a:endParaRPr lang="en-TH"/>
          </a:p>
        </p:txBody>
      </p:sp>
    </p:spTree>
    <p:extLst>
      <p:ext uri="{BB962C8B-B14F-4D97-AF65-F5344CB8AC3E}">
        <p14:creationId xmlns:p14="http://schemas.microsoft.com/office/powerpoint/2010/main" val="3767298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H" dirty="0"/>
              <a:t>Good afternoon everyone, my name is Sahassawat Posungnern. Today, I will present about machine learning models for condominium appraisal with result tuning</a:t>
            </a:r>
          </a:p>
        </p:txBody>
      </p:sp>
      <p:sp>
        <p:nvSpPr>
          <p:cNvPr id="4" name="Slide Number Placeholder 3"/>
          <p:cNvSpPr>
            <a:spLocks noGrp="1"/>
          </p:cNvSpPr>
          <p:nvPr>
            <p:ph type="sldNum" sz="quarter" idx="5"/>
          </p:nvPr>
        </p:nvSpPr>
        <p:spPr/>
        <p:txBody>
          <a:bodyPr/>
          <a:lstStyle/>
          <a:p>
            <a:fld id="{315EC980-273A-E04A-B518-445326AD7C63}" type="slidenum">
              <a:rPr lang="en-TH" smtClean="0"/>
              <a:t>1</a:t>
            </a:fld>
            <a:endParaRPr lang="en-TH"/>
          </a:p>
        </p:txBody>
      </p:sp>
    </p:spTree>
    <p:extLst>
      <p:ext uri="{BB962C8B-B14F-4D97-AF65-F5344CB8AC3E}">
        <p14:creationId xmlns:p14="http://schemas.microsoft.com/office/powerpoint/2010/main" val="35133144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Regression model and Evaluation, Random Forest and </a:t>
            </a:r>
            <a:r>
              <a:rPr lang="en-US" dirty="0" err="1"/>
              <a:t>XGBoost</a:t>
            </a:r>
            <a:r>
              <a:rPr lang="en-US" dirty="0"/>
              <a:t> will config with default setting, Deep Neural Network used </a:t>
            </a:r>
            <a:r>
              <a:rPr lang="en-US" dirty="0" err="1"/>
              <a:t>Relu</a:t>
            </a:r>
            <a:r>
              <a:rPr lang="en-US" dirty="0"/>
              <a:t> as activation, RMSprop as optimizer, and MAE as loss function. We divided into two set training and test set at 80:20 and used MAPE as evaluation criteria.</a:t>
            </a:r>
            <a:endParaRPr lang="en-TH" dirty="0"/>
          </a:p>
        </p:txBody>
      </p:sp>
      <p:sp>
        <p:nvSpPr>
          <p:cNvPr id="4" name="Slide Number Placeholder 3"/>
          <p:cNvSpPr>
            <a:spLocks noGrp="1"/>
          </p:cNvSpPr>
          <p:nvPr>
            <p:ph type="sldNum" sz="quarter" idx="5"/>
          </p:nvPr>
        </p:nvSpPr>
        <p:spPr/>
        <p:txBody>
          <a:bodyPr/>
          <a:lstStyle/>
          <a:p>
            <a:fld id="{315EC980-273A-E04A-B518-445326AD7C63}" type="slidenum">
              <a:rPr lang="en-TH" smtClean="0"/>
              <a:t>12</a:t>
            </a:fld>
            <a:endParaRPr lang="en-TH"/>
          </a:p>
        </p:txBody>
      </p:sp>
    </p:spTree>
    <p:extLst>
      <p:ext uri="{BB962C8B-B14F-4D97-AF65-F5344CB8AC3E}">
        <p14:creationId xmlns:p14="http://schemas.microsoft.com/office/powerpoint/2010/main" val="34645752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t>
            </a:r>
            <a:r>
              <a:rPr lang="en-TH" dirty="0"/>
              <a:t>irst method from result tuning, similar name method, start at using the name of the condominium that we want the price to search in training set, if not found, it will cut last syllable</a:t>
            </a:r>
            <a:r>
              <a:rPr lang="th-TH" dirty="0"/>
              <a:t> </a:t>
            </a:r>
            <a:r>
              <a:rPr lang="en-US" dirty="0"/>
              <a:t>from the back</a:t>
            </a:r>
            <a:r>
              <a:rPr lang="en-TH" dirty="0"/>
              <a:t> and search again until it reaches the first syllable. And calculate mean from the acquired price list.</a:t>
            </a:r>
          </a:p>
        </p:txBody>
      </p:sp>
      <p:sp>
        <p:nvSpPr>
          <p:cNvPr id="4" name="Slide Number Placeholder 3"/>
          <p:cNvSpPr>
            <a:spLocks noGrp="1"/>
          </p:cNvSpPr>
          <p:nvPr>
            <p:ph type="sldNum" sz="quarter" idx="5"/>
          </p:nvPr>
        </p:nvSpPr>
        <p:spPr/>
        <p:txBody>
          <a:bodyPr/>
          <a:lstStyle/>
          <a:p>
            <a:fld id="{315EC980-273A-E04A-B518-445326AD7C63}" type="slidenum">
              <a:rPr lang="en-TH" smtClean="0"/>
              <a:t>13</a:t>
            </a:fld>
            <a:endParaRPr lang="en-TH"/>
          </a:p>
        </p:txBody>
      </p:sp>
    </p:spTree>
    <p:extLst>
      <p:ext uri="{BB962C8B-B14F-4D97-AF65-F5344CB8AC3E}">
        <p14:creationId xmlns:p14="http://schemas.microsoft.com/office/powerpoint/2010/main" val="23315079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H" dirty="0"/>
              <a:t>Here, first example I Condo Ngamwongwan 2 use I Condo as search name and get 57500 as similar name price.</a:t>
            </a:r>
          </a:p>
        </p:txBody>
      </p:sp>
      <p:sp>
        <p:nvSpPr>
          <p:cNvPr id="4" name="Slide Number Placeholder 3"/>
          <p:cNvSpPr>
            <a:spLocks noGrp="1"/>
          </p:cNvSpPr>
          <p:nvPr>
            <p:ph type="sldNum" sz="quarter" idx="5"/>
          </p:nvPr>
        </p:nvSpPr>
        <p:spPr/>
        <p:txBody>
          <a:bodyPr/>
          <a:lstStyle/>
          <a:p>
            <a:fld id="{315EC980-273A-E04A-B518-445326AD7C63}" type="slidenum">
              <a:rPr lang="en-TH" smtClean="0"/>
              <a:t>14</a:t>
            </a:fld>
            <a:endParaRPr lang="en-TH"/>
          </a:p>
        </p:txBody>
      </p:sp>
    </p:spTree>
    <p:extLst>
      <p:ext uri="{BB962C8B-B14F-4D97-AF65-F5344CB8AC3E}">
        <p14:creationId xmlns:p14="http://schemas.microsoft.com/office/powerpoint/2010/main" val="22406519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H" dirty="0"/>
              <a:t>Next method, near area method, we start at latitude and longitude from the interested condominium to create buffer area in 3 km, calculate euclidean distance to find top 10 condominiums in this area that has the most similar feature, and calculate mean from the acquired price list.</a:t>
            </a:r>
          </a:p>
        </p:txBody>
      </p:sp>
      <p:sp>
        <p:nvSpPr>
          <p:cNvPr id="4" name="Slide Number Placeholder 3"/>
          <p:cNvSpPr>
            <a:spLocks noGrp="1"/>
          </p:cNvSpPr>
          <p:nvPr>
            <p:ph type="sldNum" sz="quarter" idx="5"/>
          </p:nvPr>
        </p:nvSpPr>
        <p:spPr/>
        <p:txBody>
          <a:bodyPr/>
          <a:lstStyle/>
          <a:p>
            <a:fld id="{315EC980-273A-E04A-B518-445326AD7C63}" type="slidenum">
              <a:rPr lang="en-TH" smtClean="0"/>
              <a:t>15</a:t>
            </a:fld>
            <a:endParaRPr lang="en-TH"/>
          </a:p>
        </p:txBody>
      </p:sp>
    </p:spTree>
    <p:extLst>
      <p:ext uri="{BB962C8B-B14F-4D97-AF65-F5344CB8AC3E}">
        <p14:creationId xmlns:p14="http://schemas.microsoft.com/office/powerpoint/2010/main" val="4157364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H" dirty="0"/>
          </a:p>
        </p:txBody>
      </p:sp>
      <p:sp>
        <p:nvSpPr>
          <p:cNvPr id="4" name="Slide Number Placeholder 3"/>
          <p:cNvSpPr>
            <a:spLocks noGrp="1"/>
          </p:cNvSpPr>
          <p:nvPr>
            <p:ph type="sldNum" sz="quarter" idx="5"/>
          </p:nvPr>
        </p:nvSpPr>
        <p:spPr/>
        <p:txBody>
          <a:bodyPr/>
          <a:lstStyle/>
          <a:p>
            <a:fld id="{315EC980-273A-E04A-B518-445326AD7C63}" type="slidenum">
              <a:rPr lang="en-TH" smtClean="0"/>
              <a:t>17</a:t>
            </a:fld>
            <a:endParaRPr lang="en-TH"/>
          </a:p>
        </p:txBody>
      </p:sp>
    </p:spTree>
    <p:extLst>
      <p:ext uri="{BB962C8B-B14F-4D97-AF65-F5344CB8AC3E}">
        <p14:creationId xmlns:p14="http://schemas.microsoft.com/office/powerpoint/2010/main" val="1980749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H" dirty="0"/>
              <a:t>This is the outline for this presentation</a:t>
            </a:r>
          </a:p>
        </p:txBody>
      </p:sp>
      <p:sp>
        <p:nvSpPr>
          <p:cNvPr id="4" name="Slide Number Placeholder 3"/>
          <p:cNvSpPr>
            <a:spLocks noGrp="1"/>
          </p:cNvSpPr>
          <p:nvPr>
            <p:ph type="sldNum" sz="quarter" idx="5"/>
          </p:nvPr>
        </p:nvSpPr>
        <p:spPr/>
        <p:txBody>
          <a:bodyPr/>
          <a:lstStyle/>
          <a:p>
            <a:fld id="{315EC980-273A-E04A-B518-445326AD7C63}" type="slidenum">
              <a:rPr lang="en-TH" smtClean="0"/>
              <a:t>2</a:t>
            </a:fld>
            <a:endParaRPr lang="en-TH"/>
          </a:p>
        </p:txBody>
      </p:sp>
    </p:spTree>
    <p:extLst>
      <p:ext uri="{BB962C8B-B14F-4D97-AF65-F5344CB8AC3E}">
        <p14:creationId xmlns:p14="http://schemas.microsoft.com/office/powerpoint/2010/main" val="211807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H" dirty="0"/>
              <a:t>First, we observe from the forecast of condominium’s sales in 2023 from real estate information center that sales level will return to the same point as before the occurrence of COVID 19. Its value around 50 billion thai baht. Because of chinese comeback, who is the main customer for this market, and the main area for this market is bangkok and metropolitan</a:t>
            </a:r>
          </a:p>
        </p:txBody>
      </p:sp>
      <p:sp>
        <p:nvSpPr>
          <p:cNvPr id="4" name="Slide Number Placeholder 3"/>
          <p:cNvSpPr>
            <a:spLocks noGrp="1"/>
          </p:cNvSpPr>
          <p:nvPr>
            <p:ph type="sldNum" sz="quarter" idx="5"/>
          </p:nvPr>
        </p:nvSpPr>
        <p:spPr/>
        <p:txBody>
          <a:bodyPr/>
          <a:lstStyle/>
          <a:p>
            <a:fld id="{315EC980-273A-E04A-B518-445326AD7C63}" type="slidenum">
              <a:rPr lang="en-TH" smtClean="0"/>
              <a:t>3</a:t>
            </a:fld>
            <a:endParaRPr lang="en-TH"/>
          </a:p>
        </p:txBody>
      </p:sp>
    </p:spTree>
    <p:extLst>
      <p:ext uri="{BB962C8B-B14F-4D97-AF65-F5344CB8AC3E}">
        <p14:creationId xmlns:p14="http://schemas.microsoft.com/office/powerpoint/2010/main" val="3738383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H" dirty="0"/>
              <a:t>Algorithms that usually used in real estate appraisal are Random Forest, XGBoost, and Deep Neural Network. Random forest combine multiple decision tree to decrease variance by each decision tree trained on individual sample data. The final output is the mean of all the outputs.</a:t>
            </a:r>
          </a:p>
        </p:txBody>
      </p:sp>
      <p:sp>
        <p:nvSpPr>
          <p:cNvPr id="4" name="Slide Number Placeholder 3"/>
          <p:cNvSpPr>
            <a:spLocks noGrp="1"/>
          </p:cNvSpPr>
          <p:nvPr>
            <p:ph type="sldNum" sz="quarter" idx="5"/>
          </p:nvPr>
        </p:nvSpPr>
        <p:spPr/>
        <p:txBody>
          <a:bodyPr/>
          <a:lstStyle/>
          <a:p>
            <a:fld id="{315EC980-273A-E04A-B518-445326AD7C63}" type="slidenum">
              <a:rPr lang="en-TH" smtClean="0"/>
              <a:t>4</a:t>
            </a:fld>
            <a:endParaRPr lang="en-TH"/>
          </a:p>
        </p:txBody>
      </p:sp>
    </p:spTree>
    <p:extLst>
      <p:ext uri="{BB962C8B-B14F-4D97-AF65-F5344CB8AC3E}">
        <p14:creationId xmlns:p14="http://schemas.microsoft.com/office/powerpoint/2010/main" val="1791887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H" dirty="0"/>
              <a:t>XGBoost or Extreme Gradient Boost a model that trained from decision tree in succession or learn from the previous tree’s errors to make prediction more and more accurate until reach a sufficient depth or no more errors from the previous tree.</a:t>
            </a:r>
          </a:p>
        </p:txBody>
      </p:sp>
      <p:sp>
        <p:nvSpPr>
          <p:cNvPr id="4" name="Slide Number Placeholder 3"/>
          <p:cNvSpPr>
            <a:spLocks noGrp="1"/>
          </p:cNvSpPr>
          <p:nvPr>
            <p:ph type="sldNum" sz="quarter" idx="5"/>
          </p:nvPr>
        </p:nvSpPr>
        <p:spPr/>
        <p:txBody>
          <a:bodyPr/>
          <a:lstStyle/>
          <a:p>
            <a:fld id="{315EC980-273A-E04A-B518-445326AD7C63}" type="slidenum">
              <a:rPr lang="en-TH" smtClean="0"/>
              <a:t>5</a:t>
            </a:fld>
            <a:endParaRPr lang="en-TH"/>
          </a:p>
        </p:txBody>
      </p:sp>
    </p:spTree>
    <p:extLst>
      <p:ext uri="{BB962C8B-B14F-4D97-AF65-F5344CB8AC3E}">
        <p14:creationId xmlns:p14="http://schemas.microsoft.com/office/powerpoint/2010/main" val="4147935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H" dirty="0"/>
              <a:t>Deep Neural Network are networks that combine an input layer, an output layer, and more than one hidden layer. And aims to mimic the information processing of the brain. </a:t>
            </a:r>
          </a:p>
        </p:txBody>
      </p:sp>
      <p:sp>
        <p:nvSpPr>
          <p:cNvPr id="4" name="Slide Number Placeholder 3"/>
          <p:cNvSpPr>
            <a:spLocks noGrp="1"/>
          </p:cNvSpPr>
          <p:nvPr>
            <p:ph type="sldNum" sz="quarter" idx="5"/>
          </p:nvPr>
        </p:nvSpPr>
        <p:spPr/>
        <p:txBody>
          <a:bodyPr/>
          <a:lstStyle/>
          <a:p>
            <a:fld id="{315EC980-273A-E04A-B518-445326AD7C63}" type="slidenum">
              <a:rPr lang="en-TH" smtClean="0"/>
              <a:t>6</a:t>
            </a:fld>
            <a:endParaRPr lang="en-TH"/>
          </a:p>
        </p:txBody>
      </p:sp>
    </p:spTree>
    <p:extLst>
      <p:ext uri="{BB962C8B-B14F-4D97-AF65-F5344CB8AC3E}">
        <p14:creationId xmlns:p14="http://schemas.microsoft.com/office/powerpoint/2010/main" val="3402340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H" dirty="0"/>
              <a:t>T</a:t>
            </a:r>
            <a:r>
              <a:rPr lang="en-US" dirty="0"/>
              <a:t>h</a:t>
            </a:r>
            <a:r>
              <a:rPr lang="en-TH" dirty="0"/>
              <a:t>e objective for this research is to deal new condominium appraisal and improve machine learning on this topic using feature engineering with similar name and near area method to find appropriate initial openning price.</a:t>
            </a:r>
          </a:p>
        </p:txBody>
      </p:sp>
      <p:sp>
        <p:nvSpPr>
          <p:cNvPr id="4" name="Slide Number Placeholder 3"/>
          <p:cNvSpPr>
            <a:spLocks noGrp="1"/>
          </p:cNvSpPr>
          <p:nvPr>
            <p:ph type="sldNum" sz="quarter" idx="5"/>
          </p:nvPr>
        </p:nvSpPr>
        <p:spPr/>
        <p:txBody>
          <a:bodyPr/>
          <a:lstStyle/>
          <a:p>
            <a:fld id="{315EC980-273A-E04A-B518-445326AD7C63}" type="slidenum">
              <a:rPr lang="en-TH" smtClean="0"/>
              <a:t>7</a:t>
            </a:fld>
            <a:endParaRPr lang="en-TH"/>
          </a:p>
        </p:txBody>
      </p:sp>
    </p:spTree>
    <p:extLst>
      <p:ext uri="{BB962C8B-B14F-4D97-AF65-F5344CB8AC3E}">
        <p14:creationId xmlns:p14="http://schemas.microsoft.com/office/powerpoint/2010/main" val="2032124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H" dirty="0"/>
              <a:t>This is the overview for this research, first collect data from website, preprocess and train and test data on models, then tuning results to get the appraisal price.</a:t>
            </a:r>
          </a:p>
        </p:txBody>
      </p:sp>
      <p:sp>
        <p:nvSpPr>
          <p:cNvPr id="4" name="Slide Number Placeholder 3"/>
          <p:cNvSpPr>
            <a:spLocks noGrp="1"/>
          </p:cNvSpPr>
          <p:nvPr>
            <p:ph type="sldNum" sz="quarter" idx="5"/>
          </p:nvPr>
        </p:nvSpPr>
        <p:spPr/>
        <p:txBody>
          <a:bodyPr/>
          <a:lstStyle/>
          <a:p>
            <a:fld id="{315EC980-273A-E04A-B518-445326AD7C63}" type="slidenum">
              <a:rPr lang="en-TH" smtClean="0"/>
              <a:t>8</a:t>
            </a:fld>
            <a:endParaRPr lang="en-TH"/>
          </a:p>
        </p:txBody>
      </p:sp>
    </p:spTree>
    <p:extLst>
      <p:ext uri="{BB962C8B-B14F-4D97-AF65-F5344CB8AC3E}">
        <p14:creationId xmlns:p14="http://schemas.microsoft.com/office/powerpoint/2010/main" val="32578807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H" dirty="0"/>
              <a:t>The dataset that we use, comes from bestimate by baania website including Project and Unit type data, there are 8573 cases with 41 features. (31 features including name, property)</a:t>
            </a:r>
          </a:p>
        </p:txBody>
      </p:sp>
      <p:sp>
        <p:nvSpPr>
          <p:cNvPr id="4" name="Slide Number Placeholder 3"/>
          <p:cNvSpPr>
            <a:spLocks noGrp="1"/>
          </p:cNvSpPr>
          <p:nvPr>
            <p:ph type="sldNum" sz="quarter" idx="5"/>
          </p:nvPr>
        </p:nvSpPr>
        <p:spPr/>
        <p:txBody>
          <a:bodyPr/>
          <a:lstStyle/>
          <a:p>
            <a:fld id="{315EC980-273A-E04A-B518-445326AD7C63}" type="slidenum">
              <a:rPr lang="en-TH" smtClean="0"/>
              <a:t>9</a:t>
            </a:fld>
            <a:endParaRPr lang="en-TH"/>
          </a:p>
        </p:txBody>
      </p:sp>
    </p:spTree>
    <p:extLst>
      <p:ext uri="{BB962C8B-B14F-4D97-AF65-F5344CB8AC3E}">
        <p14:creationId xmlns:p14="http://schemas.microsoft.com/office/powerpoint/2010/main" val="2472617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6/24/23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6/24/23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6/24/23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0.sv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7.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6.sv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sv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9.sv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1.sv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5855" r="2458" b="40250"/>
          <a:stretch>
            <a:fillRect/>
          </a:stretch>
        </p:blipFill>
        <p:spPr>
          <a:xfrm>
            <a:off x="0" y="0"/>
            <a:ext cx="18288000" cy="10287000"/>
          </a:xfrm>
          <a:prstGeom prst="rect">
            <a:avLst/>
          </a:prstGeom>
        </p:spPr>
      </p:pic>
      <p:sp>
        <p:nvSpPr>
          <p:cNvPr id="3" name="AutoShape 3"/>
          <p:cNvSpPr/>
          <p:nvPr/>
        </p:nvSpPr>
        <p:spPr>
          <a:xfrm rot="-7020778">
            <a:off x="-6402716" y="821505"/>
            <a:ext cx="16230600" cy="10441156"/>
          </a:xfrm>
          <a:prstGeom prst="rect">
            <a:avLst/>
          </a:prstGeom>
          <a:solidFill>
            <a:srgbClr val="213559"/>
          </a:solidFill>
        </p:spPr>
      </p:sp>
      <p:sp>
        <p:nvSpPr>
          <p:cNvPr id="4" name="AutoShape 4"/>
          <p:cNvSpPr/>
          <p:nvPr/>
        </p:nvSpPr>
        <p:spPr>
          <a:xfrm rot="-7020778">
            <a:off x="-7629522" y="1059831"/>
            <a:ext cx="16230600" cy="10441156"/>
          </a:xfrm>
          <a:prstGeom prst="rect">
            <a:avLst/>
          </a:prstGeom>
          <a:solidFill>
            <a:srgbClr val="263F6B"/>
          </a:solidFill>
        </p:spPr>
      </p:sp>
      <p:sp>
        <p:nvSpPr>
          <p:cNvPr id="5" name="Freeform 5"/>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AutoShape 6"/>
          <p:cNvSpPr/>
          <p:nvPr/>
        </p:nvSpPr>
        <p:spPr>
          <a:xfrm>
            <a:off x="-2298994" y="9582841"/>
            <a:ext cx="9005773" cy="0"/>
          </a:xfrm>
          <a:prstGeom prst="line">
            <a:avLst/>
          </a:prstGeom>
          <a:ln w="19050" cap="rnd">
            <a:solidFill>
              <a:srgbClr val="FFFFFF"/>
            </a:solidFill>
            <a:prstDash val="solid"/>
            <a:headEnd type="none" w="sm" len="sm"/>
            <a:tailEnd type="none" w="sm" len="sm"/>
          </a:ln>
        </p:spPr>
      </p:sp>
      <p:sp>
        <p:nvSpPr>
          <p:cNvPr id="8" name="Freeform 8"/>
          <p:cNvSpPr/>
          <p:nvPr/>
        </p:nvSpPr>
        <p:spPr>
          <a:xfrm>
            <a:off x="11828478" y="0"/>
            <a:ext cx="1680060" cy="1663749"/>
          </a:xfrm>
          <a:custGeom>
            <a:avLst/>
            <a:gdLst/>
            <a:ahLst/>
            <a:cxnLst/>
            <a:rect l="l" t="t" r="r" b="b"/>
            <a:pathLst>
              <a:path w="1680060" h="1663749">
                <a:moveTo>
                  <a:pt x="0" y="0"/>
                </a:moveTo>
                <a:lnTo>
                  <a:pt x="1680060" y="0"/>
                </a:lnTo>
                <a:lnTo>
                  <a:pt x="1680060" y="1663749"/>
                </a:lnTo>
                <a:lnTo>
                  <a:pt x="0" y="1663749"/>
                </a:lnTo>
                <a:lnTo>
                  <a:pt x="0" y="0"/>
                </a:lnTo>
                <a:close/>
              </a:path>
            </a:pathLst>
          </a:custGeom>
          <a:blipFill>
            <a:blip r:embed="rId6"/>
            <a:stretch>
              <a:fillRect/>
            </a:stretch>
          </a:blipFill>
        </p:spPr>
      </p:sp>
      <p:sp>
        <p:nvSpPr>
          <p:cNvPr id="9" name="Freeform 9"/>
          <p:cNvSpPr/>
          <p:nvPr/>
        </p:nvSpPr>
        <p:spPr>
          <a:xfrm>
            <a:off x="13508538" y="30903"/>
            <a:ext cx="1659370" cy="1659370"/>
          </a:xfrm>
          <a:custGeom>
            <a:avLst/>
            <a:gdLst/>
            <a:ahLst/>
            <a:cxnLst/>
            <a:rect l="l" t="t" r="r" b="b"/>
            <a:pathLst>
              <a:path w="1659370" h="1659370">
                <a:moveTo>
                  <a:pt x="0" y="0"/>
                </a:moveTo>
                <a:lnTo>
                  <a:pt x="1659371" y="0"/>
                </a:lnTo>
                <a:lnTo>
                  <a:pt x="1659371" y="1659370"/>
                </a:lnTo>
                <a:lnTo>
                  <a:pt x="0" y="1659370"/>
                </a:lnTo>
                <a:lnTo>
                  <a:pt x="0" y="0"/>
                </a:lnTo>
                <a:close/>
              </a:path>
            </a:pathLst>
          </a:custGeom>
          <a:blipFill>
            <a:blip r:embed="rId7"/>
            <a:stretch>
              <a:fillRect/>
            </a:stretch>
          </a:blipFill>
        </p:spPr>
      </p:sp>
      <p:sp>
        <p:nvSpPr>
          <p:cNvPr id="10" name="Freeform 10"/>
          <p:cNvSpPr/>
          <p:nvPr/>
        </p:nvSpPr>
        <p:spPr>
          <a:xfrm>
            <a:off x="15167909" y="-26524"/>
            <a:ext cx="1716797" cy="1716797"/>
          </a:xfrm>
          <a:custGeom>
            <a:avLst/>
            <a:gdLst/>
            <a:ahLst/>
            <a:cxnLst/>
            <a:rect l="l" t="t" r="r" b="b"/>
            <a:pathLst>
              <a:path w="1716797" h="1716797">
                <a:moveTo>
                  <a:pt x="0" y="0"/>
                </a:moveTo>
                <a:lnTo>
                  <a:pt x="1716797" y="0"/>
                </a:lnTo>
                <a:lnTo>
                  <a:pt x="1716797" y="1716797"/>
                </a:lnTo>
                <a:lnTo>
                  <a:pt x="0" y="1716797"/>
                </a:lnTo>
                <a:lnTo>
                  <a:pt x="0" y="0"/>
                </a:lnTo>
                <a:close/>
              </a:path>
            </a:pathLst>
          </a:custGeom>
          <a:blipFill>
            <a:blip r:embed="rId8"/>
            <a:stretch>
              <a:fillRect/>
            </a:stretch>
          </a:blipFill>
        </p:spPr>
      </p:sp>
      <p:sp>
        <p:nvSpPr>
          <p:cNvPr id="11" name="TextBox 11"/>
          <p:cNvSpPr txBox="1"/>
          <p:nvPr/>
        </p:nvSpPr>
        <p:spPr>
          <a:xfrm>
            <a:off x="1028700" y="1983932"/>
            <a:ext cx="12641231" cy="3732530"/>
          </a:xfrm>
          <a:prstGeom prst="rect">
            <a:avLst/>
          </a:prstGeom>
        </p:spPr>
        <p:txBody>
          <a:bodyPr lIns="0" tIns="0" rIns="0" bIns="0" rtlCol="0" anchor="t">
            <a:spAutoFit/>
          </a:bodyPr>
          <a:lstStyle/>
          <a:p>
            <a:pPr>
              <a:lnSpc>
                <a:spcPts val="5785"/>
              </a:lnSpc>
            </a:pPr>
            <a:r>
              <a:rPr lang="en-US" sz="6500" spc="-383" dirty="0">
                <a:solidFill>
                  <a:srgbClr val="FFFFFF"/>
                </a:solidFill>
                <a:latin typeface="Montserrat Extra-Bold Italics"/>
              </a:rPr>
              <a:t>MACHINE LEARNING MODELS FOR CONDOMINIUM APPRAISAL WITH RESULT TUNING</a:t>
            </a:r>
          </a:p>
          <a:p>
            <a:pPr>
              <a:lnSpc>
                <a:spcPts val="5785"/>
              </a:lnSpc>
            </a:pPr>
            <a:endParaRPr lang="en-US" sz="6500" spc="-383" dirty="0">
              <a:solidFill>
                <a:srgbClr val="FFFFFF"/>
              </a:solidFill>
              <a:latin typeface="Montserrat Extra-Bold Italics"/>
            </a:endParaRPr>
          </a:p>
        </p:txBody>
      </p:sp>
      <p:sp>
        <p:nvSpPr>
          <p:cNvPr id="12" name="TextBox 12"/>
          <p:cNvSpPr txBox="1"/>
          <p:nvPr/>
        </p:nvSpPr>
        <p:spPr>
          <a:xfrm>
            <a:off x="1085844" y="5409373"/>
            <a:ext cx="8963678" cy="691728"/>
          </a:xfrm>
          <a:prstGeom prst="rect">
            <a:avLst/>
          </a:prstGeom>
        </p:spPr>
        <p:txBody>
          <a:bodyPr wrap="square" lIns="0" tIns="0" rIns="0" bIns="0" rtlCol="0" anchor="t">
            <a:spAutoFit/>
          </a:bodyPr>
          <a:lstStyle/>
          <a:p>
            <a:pPr>
              <a:lnSpc>
                <a:spcPts val="2800"/>
              </a:lnSpc>
              <a:spcBef>
                <a:spcPct val="0"/>
              </a:spcBef>
            </a:pPr>
            <a:r>
              <a:rPr lang="en-US" sz="2000" spc="-118" dirty="0">
                <a:solidFill>
                  <a:srgbClr val="FFFFFF"/>
                </a:solidFill>
                <a:latin typeface="Montserrat Semi-Bold"/>
              </a:rPr>
              <a:t>THE 20TH INTERNATIONAL JOINT CONFERENCE ON COMPUTER SCIENCE AND SOFTWARE ENGINEERING</a:t>
            </a:r>
          </a:p>
        </p:txBody>
      </p:sp>
      <p:sp>
        <p:nvSpPr>
          <p:cNvPr id="13" name="TextBox 13"/>
          <p:cNvSpPr txBox="1"/>
          <p:nvPr/>
        </p:nvSpPr>
        <p:spPr>
          <a:xfrm>
            <a:off x="1085844" y="6114083"/>
            <a:ext cx="11639556" cy="332655"/>
          </a:xfrm>
          <a:prstGeom prst="rect">
            <a:avLst/>
          </a:prstGeom>
        </p:spPr>
        <p:txBody>
          <a:bodyPr wrap="square" lIns="0" tIns="0" rIns="0" bIns="0" rtlCol="0" anchor="t">
            <a:spAutoFit/>
          </a:bodyPr>
          <a:lstStyle/>
          <a:p>
            <a:pPr>
              <a:lnSpc>
                <a:spcPts val="2800"/>
              </a:lnSpc>
              <a:spcBef>
                <a:spcPct val="0"/>
              </a:spcBef>
            </a:pPr>
            <a:r>
              <a:rPr lang="en-US" sz="2000" spc="-118" dirty="0">
                <a:solidFill>
                  <a:srgbClr val="FFFFFF"/>
                </a:solidFill>
                <a:latin typeface="Montserrat Semi-Bold"/>
              </a:rPr>
              <a:t>28TH JUNE-1ST JULY 2023 | NARESUAN UNIVERSITY PHITSANULOK, THAILAND</a:t>
            </a:r>
          </a:p>
        </p:txBody>
      </p:sp>
      <p:sp>
        <p:nvSpPr>
          <p:cNvPr id="14" name="TextBox 14"/>
          <p:cNvSpPr txBox="1"/>
          <p:nvPr/>
        </p:nvSpPr>
        <p:spPr>
          <a:xfrm>
            <a:off x="1028700" y="6637776"/>
            <a:ext cx="7303591" cy="1383456"/>
          </a:xfrm>
          <a:prstGeom prst="rect">
            <a:avLst/>
          </a:prstGeom>
        </p:spPr>
        <p:txBody>
          <a:bodyPr lIns="0" tIns="0" rIns="0" bIns="0" rtlCol="0" anchor="t">
            <a:spAutoFit/>
          </a:bodyPr>
          <a:lstStyle/>
          <a:p>
            <a:pPr>
              <a:lnSpc>
                <a:spcPts val="5599"/>
              </a:lnSpc>
              <a:spcBef>
                <a:spcPct val="0"/>
              </a:spcBef>
            </a:pPr>
            <a:r>
              <a:rPr lang="en-US" sz="3999" spc="-235" dirty="0">
                <a:solidFill>
                  <a:srgbClr val="FFFFFF"/>
                </a:solidFill>
                <a:latin typeface="Montserrat Extra-Bold"/>
              </a:rPr>
              <a:t>SAHASSAWAT POSUNGNERN</a:t>
            </a:r>
          </a:p>
        </p:txBody>
      </p:sp>
      <p:sp>
        <p:nvSpPr>
          <p:cNvPr id="15" name="TextBox 15"/>
          <p:cNvSpPr txBox="1"/>
          <p:nvPr/>
        </p:nvSpPr>
        <p:spPr>
          <a:xfrm>
            <a:off x="1028700" y="8134420"/>
            <a:ext cx="10663461" cy="1050800"/>
          </a:xfrm>
          <a:prstGeom prst="rect">
            <a:avLst/>
          </a:prstGeom>
        </p:spPr>
        <p:txBody>
          <a:bodyPr lIns="0" tIns="0" rIns="0" bIns="0" rtlCol="0" anchor="t">
            <a:spAutoFit/>
          </a:bodyPr>
          <a:lstStyle/>
          <a:p>
            <a:pPr>
              <a:lnSpc>
                <a:spcPts val="2800"/>
              </a:lnSpc>
              <a:spcBef>
                <a:spcPct val="0"/>
              </a:spcBef>
            </a:pPr>
            <a:r>
              <a:rPr lang="en-US" sz="2000" spc="-118" dirty="0">
                <a:solidFill>
                  <a:srgbClr val="FFFFFF"/>
                </a:solidFill>
                <a:latin typeface="Montserrat Semi-Bold"/>
              </a:rPr>
              <a:t>THE SIRINDHORN INTERNATIONAL THAI-GERMAN </a:t>
            </a:r>
          </a:p>
          <a:p>
            <a:pPr>
              <a:lnSpc>
                <a:spcPts val="2800"/>
              </a:lnSpc>
              <a:spcBef>
                <a:spcPct val="0"/>
              </a:spcBef>
            </a:pPr>
            <a:r>
              <a:rPr lang="en-US" sz="2000" spc="-118" dirty="0">
                <a:solidFill>
                  <a:srgbClr val="FFFFFF"/>
                </a:solidFill>
                <a:latin typeface="Montserrat Semi-Bold"/>
              </a:rPr>
              <a:t>GRADUATE SCHOOL OF ENGINEERING</a:t>
            </a:r>
          </a:p>
          <a:p>
            <a:pPr>
              <a:lnSpc>
                <a:spcPts val="2800"/>
              </a:lnSpc>
              <a:spcBef>
                <a:spcPct val="0"/>
              </a:spcBef>
            </a:pPr>
            <a:r>
              <a:rPr lang="en-US" sz="2000" spc="-118" dirty="0">
                <a:solidFill>
                  <a:srgbClr val="FFFFFF"/>
                </a:solidFill>
                <a:latin typeface="Montserrat Semi-Bold"/>
              </a:rPr>
              <a:t>KING MONGKUT’S UNIVERSITY OF TECHNOLOGY NORTH BANGKOK</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0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37" presetClass="entr" presetSubtype="0" fill="hold" grpId="0" nodeType="withEffect">
                                  <p:stCondLst>
                                    <p:cond delay="1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900" decel="100000" fill="hold"/>
                                        <p:tgtEl>
                                          <p:spTgt spid="11"/>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26" presetID="18" presetClass="entr" presetSubtype="12" fill="hold" grpId="0" nodeType="withEffect">
                                  <p:stCondLst>
                                    <p:cond delay="1500"/>
                                  </p:stCondLst>
                                  <p:childTnLst>
                                    <p:set>
                                      <p:cBhvr>
                                        <p:cTn id="27" dur="1" fill="hold">
                                          <p:stCondLst>
                                            <p:cond delay="0"/>
                                          </p:stCondLst>
                                        </p:cTn>
                                        <p:tgtEl>
                                          <p:spTgt spid="12"/>
                                        </p:tgtEl>
                                        <p:attrNameLst>
                                          <p:attrName>style.visibility</p:attrName>
                                        </p:attrNameLst>
                                      </p:cBhvr>
                                      <p:to>
                                        <p:strVal val="visible"/>
                                      </p:to>
                                    </p:set>
                                    <p:animEffect transition="in" filter="strips(downLeft)">
                                      <p:cBhvr>
                                        <p:cTn id="28" dur="500"/>
                                        <p:tgtEl>
                                          <p:spTgt spid="12"/>
                                        </p:tgtEl>
                                      </p:cBhvr>
                                    </p:animEffect>
                                  </p:childTnLst>
                                </p:cTn>
                              </p:par>
                              <p:par>
                                <p:cTn id="29" presetID="18" presetClass="entr" presetSubtype="12" fill="hold" grpId="0" nodeType="withEffect">
                                  <p:stCondLst>
                                    <p:cond delay="1500"/>
                                  </p:stCondLst>
                                  <p:childTnLst>
                                    <p:set>
                                      <p:cBhvr>
                                        <p:cTn id="30" dur="1" fill="hold">
                                          <p:stCondLst>
                                            <p:cond delay="0"/>
                                          </p:stCondLst>
                                        </p:cTn>
                                        <p:tgtEl>
                                          <p:spTgt spid="13"/>
                                        </p:tgtEl>
                                        <p:attrNameLst>
                                          <p:attrName>style.visibility</p:attrName>
                                        </p:attrNameLst>
                                      </p:cBhvr>
                                      <p:to>
                                        <p:strVal val="visible"/>
                                      </p:to>
                                    </p:set>
                                    <p:animEffect transition="in" filter="strips(downLeft)">
                                      <p:cBhvr>
                                        <p:cTn id="31" dur="500"/>
                                        <p:tgtEl>
                                          <p:spTgt spid="13"/>
                                        </p:tgtEl>
                                      </p:cBhvr>
                                    </p:animEffect>
                                  </p:childTnLst>
                                </p:cTn>
                              </p:par>
                              <p:par>
                                <p:cTn id="32" presetID="18" presetClass="entr" presetSubtype="12" fill="hold" grpId="0" nodeType="withEffect">
                                  <p:stCondLst>
                                    <p:cond delay="1500"/>
                                  </p:stCondLst>
                                  <p:childTnLst>
                                    <p:set>
                                      <p:cBhvr>
                                        <p:cTn id="33" dur="1" fill="hold">
                                          <p:stCondLst>
                                            <p:cond delay="0"/>
                                          </p:stCondLst>
                                        </p:cTn>
                                        <p:tgtEl>
                                          <p:spTgt spid="14"/>
                                        </p:tgtEl>
                                        <p:attrNameLst>
                                          <p:attrName>style.visibility</p:attrName>
                                        </p:attrNameLst>
                                      </p:cBhvr>
                                      <p:to>
                                        <p:strVal val="visible"/>
                                      </p:to>
                                    </p:set>
                                    <p:animEffect transition="in" filter="strips(downLeft)">
                                      <p:cBhvr>
                                        <p:cTn id="34" dur="500"/>
                                        <p:tgtEl>
                                          <p:spTgt spid="14"/>
                                        </p:tgtEl>
                                      </p:cBhvr>
                                    </p:animEffect>
                                  </p:childTnLst>
                                </p:cTn>
                              </p:par>
                              <p:par>
                                <p:cTn id="35" presetID="18" presetClass="entr" presetSubtype="12" fill="hold" grpId="0" nodeType="withEffect">
                                  <p:stCondLst>
                                    <p:cond delay="1500"/>
                                  </p:stCondLst>
                                  <p:childTnLst>
                                    <p:set>
                                      <p:cBhvr>
                                        <p:cTn id="36" dur="1" fill="hold">
                                          <p:stCondLst>
                                            <p:cond delay="0"/>
                                          </p:stCondLst>
                                        </p:cTn>
                                        <p:tgtEl>
                                          <p:spTgt spid="15"/>
                                        </p:tgtEl>
                                        <p:attrNameLst>
                                          <p:attrName>style.visibility</p:attrName>
                                        </p:attrNameLst>
                                      </p:cBhvr>
                                      <p:to>
                                        <p:strVal val="visible"/>
                                      </p:to>
                                    </p:set>
                                    <p:animEffect transition="in" filter="strips(downLeft)">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533400" y="4751260"/>
            <a:ext cx="4991100" cy="921021"/>
          </a:xfrm>
          <a:prstGeom prst="rect">
            <a:avLst/>
          </a:prstGeom>
        </p:spPr>
        <p:txBody>
          <a:bodyPr wrap="square" lIns="0" tIns="0" rIns="0" bIns="0" rtlCol="0" anchor="t">
            <a:spAutoFit/>
          </a:bodyPr>
          <a:lstStyle/>
          <a:p>
            <a:pPr>
              <a:lnSpc>
                <a:spcPts val="6801"/>
              </a:lnSpc>
            </a:pPr>
            <a:r>
              <a:rPr lang="en-US" sz="6940" spc="-409" dirty="0">
                <a:solidFill>
                  <a:srgbClr val="263F6B"/>
                </a:solidFill>
                <a:latin typeface="Montserrat Extra-Bold Italics"/>
              </a:rPr>
              <a:t>Correlation</a:t>
            </a:r>
            <a:endParaRPr lang="th-TH" sz="6940" spc="-409" dirty="0">
              <a:solidFill>
                <a:srgbClr val="263F6B"/>
              </a:solidFill>
              <a:latin typeface="Montserrat Extra-Bold Italics"/>
            </a:endParaRPr>
          </a:p>
        </p:txBody>
      </p:sp>
      <p:sp>
        <p:nvSpPr>
          <p:cNvPr id="3" name="AutoShape 3"/>
          <p:cNvSpPr/>
          <p:nvPr/>
        </p:nvSpPr>
        <p:spPr>
          <a:xfrm rot="-1753206">
            <a:off x="-1113304" y="4354356"/>
            <a:ext cx="25783492" cy="9586163"/>
          </a:xfrm>
          <a:prstGeom prst="rect">
            <a:avLst/>
          </a:prstGeom>
          <a:solidFill>
            <a:srgbClr val="545454">
              <a:alpha val="4706"/>
            </a:srgbClr>
          </a:solidFill>
        </p:spPr>
      </p:sp>
      <p:sp>
        <p:nvSpPr>
          <p:cNvPr id="28" name="Freeform 28"/>
          <p:cNvSpPr/>
          <p:nvPr/>
        </p:nvSpPr>
        <p:spPr>
          <a:xfrm>
            <a:off x="1028700" y="1835789"/>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9" name="Freeform 29"/>
          <p:cNvSpPr/>
          <p:nvPr/>
        </p:nvSpPr>
        <p:spPr>
          <a:xfrm>
            <a:off x="1028700" y="8156196"/>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0" name="AutoShape 30"/>
          <p:cNvSpPr/>
          <p:nvPr/>
        </p:nvSpPr>
        <p:spPr>
          <a:xfrm>
            <a:off x="4605496" y="9591065"/>
            <a:ext cx="13682504" cy="1351653"/>
          </a:xfrm>
          <a:prstGeom prst="rect">
            <a:avLst/>
          </a:prstGeom>
          <a:solidFill>
            <a:srgbClr val="213559"/>
          </a:solidFill>
        </p:spPr>
      </p:sp>
      <p:sp>
        <p:nvSpPr>
          <p:cNvPr id="31" name="AutoShape 31"/>
          <p:cNvSpPr/>
          <p:nvPr/>
        </p:nvSpPr>
        <p:spPr>
          <a:xfrm>
            <a:off x="0" y="-675827"/>
            <a:ext cx="14343017" cy="1351653"/>
          </a:xfrm>
          <a:prstGeom prst="rect">
            <a:avLst/>
          </a:prstGeom>
          <a:solidFill>
            <a:srgbClr val="213559"/>
          </a:solidFill>
        </p:spPr>
      </p:sp>
      <p:sp>
        <p:nvSpPr>
          <p:cNvPr id="34" name="Freeform 34"/>
          <p:cNvSpPr/>
          <p:nvPr/>
        </p:nvSpPr>
        <p:spPr>
          <a:xfrm>
            <a:off x="16628630"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4"/>
            <a:stretch>
              <a:fillRect/>
            </a:stretch>
          </a:blipFill>
        </p:spPr>
      </p:sp>
      <p:graphicFrame>
        <p:nvGraphicFramePr>
          <p:cNvPr id="37" name="Table 37">
            <a:extLst>
              <a:ext uri="{FF2B5EF4-FFF2-40B4-BE49-F238E27FC236}">
                <a16:creationId xmlns:a16="http://schemas.microsoft.com/office/drawing/2014/main" id="{BF47942C-0989-7501-9A4B-B8854DB386C2}"/>
              </a:ext>
            </a:extLst>
          </p:cNvPr>
          <p:cNvGraphicFramePr>
            <a:graphicFrameLocks noGrp="1"/>
          </p:cNvGraphicFramePr>
          <p:nvPr>
            <p:extLst>
              <p:ext uri="{D42A27DB-BD31-4B8C-83A1-F6EECF244321}">
                <p14:modId xmlns:p14="http://schemas.microsoft.com/office/powerpoint/2010/main" val="3403368118"/>
              </p:ext>
            </p:extLst>
          </p:nvPr>
        </p:nvGraphicFramePr>
        <p:xfrm>
          <a:off x="5867400" y="1835789"/>
          <a:ext cx="11201400" cy="6822693"/>
        </p:xfrm>
        <a:graphic>
          <a:graphicData uri="http://schemas.openxmlformats.org/drawingml/2006/table">
            <a:tbl>
              <a:tblPr firstRow="1" bandRow="1">
                <a:tableStyleId>{5C22544A-7EE6-4342-B048-85BDC9FD1C3A}</a:tableStyleId>
              </a:tblPr>
              <a:tblGrid>
                <a:gridCol w="5600700">
                  <a:extLst>
                    <a:ext uri="{9D8B030D-6E8A-4147-A177-3AD203B41FA5}">
                      <a16:colId xmlns:a16="http://schemas.microsoft.com/office/drawing/2014/main" val="137067517"/>
                    </a:ext>
                  </a:extLst>
                </a:gridCol>
                <a:gridCol w="5600700">
                  <a:extLst>
                    <a:ext uri="{9D8B030D-6E8A-4147-A177-3AD203B41FA5}">
                      <a16:colId xmlns:a16="http://schemas.microsoft.com/office/drawing/2014/main" val="213212033"/>
                    </a:ext>
                  </a:extLst>
                </a:gridCol>
              </a:tblGrid>
              <a:tr h="758077">
                <a:tc>
                  <a:txBody>
                    <a:bodyPr/>
                    <a:lstStyle/>
                    <a:p>
                      <a:pPr algn="ctr"/>
                      <a:r>
                        <a:rPr lang="en-US" sz="2800" b="1" dirty="0">
                          <a:effectLst/>
                          <a:latin typeface="Montserrat" pitchFamily="2" charset="77"/>
                          <a:ea typeface="SimSun" panose="02010600030101010101" pitchFamily="2" charset="-122"/>
                        </a:rPr>
                        <a:t>Feature</a:t>
                      </a:r>
                      <a:endParaRPr lang="en-TH" sz="2800" b="1" dirty="0">
                        <a:effectLst/>
                        <a:latin typeface="Montserrat" pitchFamily="2" charset="77"/>
                        <a:ea typeface="SimSun" panose="02010600030101010101" pitchFamily="2" charset="-122"/>
                      </a:endParaRPr>
                    </a:p>
                  </a:txBody>
                  <a:tcPr marL="68580" marR="68580" marT="0" marB="0" anchor="ctr">
                    <a:solidFill>
                      <a:schemeClr val="tx2">
                        <a:lumMod val="75000"/>
                      </a:schemeClr>
                    </a:solidFill>
                  </a:tcPr>
                </a:tc>
                <a:tc>
                  <a:txBody>
                    <a:bodyPr/>
                    <a:lstStyle/>
                    <a:p>
                      <a:pPr algn="ctr"/>
                      <a:r>
                        <a:rPr lang="en-US" sz="2800" dirty="0">
                          <a:effectLst/>
                          <a:latin typeface="Montserrat" pitchFamily="2" charset="77"/>
                        </a:rPr>
                        <a:t>Correlation coefficient</a:t>
                      </a:r>
                      <a:r>
                        <a:rPr lang="en-TH" sz="2800" dirty="0">
                          <a:effectLst/>
                          <a:latin typeface="Montserrat" pitchFamily="2" charset="77"/>
                        </a:rPr>
                        <a:t> </a:t>
                      </a:r>
                    </a:p>
                  </a:txBody>
                  <a:tcPr marL="68580" marR="68580" marT="0" marB="0" anchor="ctr">
                    <a:solidFill>
                      <a:schemeClr val="tx2">
                        <a:lumMod val="75000"/>
                      </a:schemeClr>
                    </a:solidFill>
                  </a:tcPr>
                </a:tc>
                <a:extLst>
                  <a:ext uri="{0D108BD9-81ED-4DB2-BD59-A6C34878D82A}">
                    <a16:rowId xmlns:a16="http://schemas.microsoft.com/office/drawing/2014/main" val="2835563516"/>
                  </a:ext>
                </a:extLst>
              </a:tr>
              <a:tr h="758077">
                <a:tc>
                  <a:txBody>
                    <a:bodyPr/>
                    <a:lstStyle/>
                    <a:p>
                      <a:pPr algn="just"/>
                      <a:r>
                        <a:rPr lang="en-US" sz="2800">
                          <a:effectLst/>
                          <a:latin typeface="Montserrat" pitchFamily="2" charset="77"/>
                          <a:ea typeface="SimSun" panose="02010600030101010101" pitchFamily="2" charset="-122"/>
                        </a:rPr>
                        <a:t>area_usable_min</a:t>
                      </a:r>
                      <a:endParaRPr lang="en-TH" sz="2800">
                        <a:effectLst/>
                        <a:latin typeface="Montserrat" pitchFamily="2" charset="77"/>
                        <a:ea typeface="SimSun" panose="02010600030101010101" pitchFamily="2" charset="-122"/>
                      </a:endParaRPr>
                    </a:p>
                  </a:txBody>
                  <a:tcPr marL="68580" marR="68580" marT="0" marB="0" anchor="ctr"/>
                </a:tc>
                <a:tc>
                  <a:txBody>
                    <a:bodyPr/>
                    <a:lstStyle/>
                    <a:p>
                      <a:pPr algn="ctr"/>
                      <a:r>
                        <a:rPr lang="en-US" sz="2800">
                          <a:effectLst/>
                          <a:latin typeface="Montserrat" pitchFamily="2" charset="77"/>
                          <a:ea typeface="SimSun" panose="02010600030101010101" pitchFamily="2" charset="-122"/>
                        </a:rPr>
                        <a:t>0.520398</a:t>
                      </a:r>
                      <a:endParaRPr lang="en-TH" sz="2800">
                        <a:effectLst/>
                        <a:latin typeface="Montserrat" pitchFamily="2" charset="77"/>
                        <a:ea typeface="SimSun" panose="02010600030101010101" pitchFamily="2" charset="-122"/>
                      </a:endParaRPr>
                    </a:p>
                  </a:txBody>
                  <a:tcPr marL="68580" marR="68580" marT="0" marB="0" anchor="ctr"/>
                </a:tc>
                <a:extLst>
                  <a:ext uri="{0D108BD9-81ED-4DB2-BD59-A6C34878D82A}">
                    <a16:rowId xmlns:a16="http://schemas.microsoft.com/office/drawing/2014/main" val="3424677590"/>
                  </a:ext>
                </a:extLst>
              </a:tr>
              <a:tr h="758077">
                <a:tc>
                  <a:txBody>
                    <a:bodyPr/>
                    <a:lstStyle/>
                    <a:p>
                      <a:pPr algn="just"/>
                      <a:r>
                        <a:rPr lang="en-US" sz="2800">
                          <a:effectLst/>
                          <a:latin typeface="Montserrat" pitchFamily="2" charset="77"/>
                          <a:ea typeface="SimSun" panose="02010600030101010101" pitchFamily="2" charset="-122"/>
                        </a:rPr>
                        <a:t>count_room_bed</a:t>
                      </a:r>
                      <a:endParaRPr lang="en-TH" sz="2800">
                        <a:effectLst/>
                        <a:latin typeface="Montserrat" pitchFamily="2" charset="77"/>
                        <a:ea typeface="SimSun" panose="02010600030101010101" pitchFamily="2" charset="-122"/>
                      </a:endParaRPr>
                    </a:p>
                  </a:txBody>
                  <a:tcPr marL="68580" marR="68580" marT="0" marB="0" anchor="ctr"/>
                </a:tc>
                <a:tc>
                  <a:txBody>
                    <a:bodyPr/>
                    <a:lstStyle/>
                    <a:p>
                      <a:pPr algn="ctr"/>
                      <a:r>
                        <a:rPr lang="en-US" sz="2800">
                          <a:effectLst/>
                          <a:latin typeface="Montserrat" pitchFamily="2" charset="77"/>
                          <a:ea typeface="SimSun" panose="02010600030101010101" pitchFamily="2" charset="-122"/>
                        </a:rPr>
                        <a:t>0.457999</a:t>
                      </a:r>
                      <a:endParaRPr lang="en-TH" sz="2800">
                        <a:effectLst/>
                        <a:latin typeface="Montserrat" pitchFamily="2" charset="77"/>
                        <a:ea typeface="SimSun" panose="02010600030101010101" pitchFamily="2" charset="-122"/>
                      </a:endParaRPr>
                    </a:p>
                  </a:txBody>
                  <a:tcPr marL="68580" marR="68580" marT="0" marB="0" anchor="ctr"/>
                </a:tc>
                <a:extLst>
                  <a:ext uri="{0D108BD9-81ED-4DB2-BD59-A6C34878D82A}">
                    <a16:rowId xmlns:a16="http://schemas.microsoft.com/office/drawing/2014/main" val="3830935391"/>
                  </a:ext>
                </a:extLst>
              </a:tr>
              <a:tr h="758077">
                <a:tc>
                  <a:txBody>
                    <a:bodyPr/>
                    <a:lstStyle/>
                    <a:p>
                      <a:pPr algn="just"/>
                      <a:r>
                        <a:rPr lang="en-US" sz="2800">
                          <a:effectLst/>
                          <a:latin typeface="Montserrat" pitchFamily="2" charset="77"/>
                          <a:ea typeface="SimSun" panose="02010600030101010101" pitchFamily="2" charset="-122"/>
                        </a:rPr>
                        <a:t>count_floor</a:t>
                      </a:r>
                      <a:endParaRPr lang="en-TH" sz="2800">
                        <a:effectLst/>
                        <a:latin typeface="Montserrat" pitchFamily="2" charset="77"/>
                        <a:ea typeface="SimSun" panose="02010600030101010101" pitchFamily="2" charset="-122"/>
                      </a:endParaRPr>
                    </a:p>
                  </a:txBody>
                  <a:tcPr marL="68580" marR="68580" marT="0" marB="0" anchor="ctr"/>
                </a:tc>
                <a:tc>
                  <a:txBody>
                    <a:bodyPr/>
                    <a:lstStyle/>
                    <a:p>
                      <a:pPr algn="ctr"/>
                      <a:r>
                        <a:rPr lang="en-US" sz="2800">
                          <a:effectLst/>
                          <a:latin typeface="Montserrat" pitchFamily="2" charset="77"/>
                          <a:ea typeface="SimSun" panose="02010600030101010101" pitchFamily="2" charset="-122"/>
                        </a:rPr>
                        <a:t>0.424075</a:t>
                      </a:r>
                      <a:endParaRPr lang="en-TH" sz="2800">
                        <a:effectLst/>
                        <a:latin typeface="Montserrat" pitchFamily="2" charset="77"/>
                        <a:ea typeface="SimSun" panose="02010600030101010101" pitchFamily="2" charset="-122"/>
                      </a:endParaRPr>
                    </a:p>
                  </a:txBody>
                  <a:tcPr marL="68580" marR="68580" marT="0" marB="0" anchor="ctr"/>
                </a:tc>
                <a:extLst>
                  <a:ext uri="{0D108BD9-81ED-4DB2-BD59-A6C34878D82A}">
                    <a16:rowId xmlns:a16="http://schemas.microsoft.com/office/drawing/2014/main" val="3389304303"/>
                  </a:ext>
                </a:extLst>
              </a:tr>
              <a:tr h="758077">
                <a:tc>
                  <a:txBody>
                    <a:bodyPr/>
                    <a:lstStyle/>
                    <a:p>
                      <a:pPr algn="just"/>
                      <a:r>
                        <a:rPr lang="en-US" sz="2800">
                          <a:effectLst/>
                          <a:latin typeface="Montserrat" pitchFamily="2" charset="77"/>
                          <a:ea typeface="SimSun" panose="02010600030101010101" pitchFamily="2" charset="-122"/>
                        </a:rPr>
                        <a:t>facility_pool</a:t>
                      </a:r>
                      <a:endParaRPr lang="en-TH" sz="2800">
                        <a:effectLst/>
                        <a:latin typeface="Montserrat" pitchFamily="2" charset="77"/>
                        <a:ea typeface="SimSun" panose="02010600030101010101" pitchFamily="2" charset="-122"/>
                      </a:endParaRPr>
                    </a:p>
                  </a:txBody>
                  <a:tcPr marL="68580" marR="68580" marT="0" marB="0" anchor="ctr"/>
                </a:tc>
                <a:tc>
                  <a:txBody>
                    <a:bodyPr/>
                    <a:lstStyle/>
                    <a:p>
                      <a:pPr algn="ctr"/>
                      <a:r>
                        <a:rPr lang="en-US" sz="2800">
                          <a:effectLst/>
                          <a:latin typeface="Montserrat" pitchFamily="2" charset="77"/>
                          <a:ea typeface="SimSun" panose="02010600030101010101" pitchFamily="2" charset="-122"/>
                        </a:rPr>
                        <a:t>0.418093</a:t>
                      </a:r>
                      <a:endParaRPr lang="en-TH" sz="2800">
                        <a:effectLst/>
                        <a:latin typeface="Montserrat" pitchFamily="2" charset="77"/>
                        <a:ea typeface="SimSun" panose="02010600030101010101" pitchFamily="2" charset="-122"/>
                      </a:endParaRPr>
                    </a:p>
                  </a:txBody>
                  <a:tcPr marL="68580" marR="68580" marT="0" marB="0" anchor="ctr"/>
                </a:tc>
                <a:extLst>
                  <a:ext uri="{0D108BD9-81ED-4DB2-BD59-A6C34878D82A}">
                    <a16:rowId xmlns:a16="http://schemas.microsoft.com/office/drawing/2014/main" val="2889260071"/>
                  </a:ext>
                </a:extLst>
              </a:tr>
              <a:tr h="758077">
                <a:tc>
                  <a:txBody>
                    <a:bodyPr/>
                    <a:lstStyle/>
                    <a:p>
                      <a:pPr algn="just"/>
                      <a:r>
                        <a:rPr lang="en-US" sz="2800">
                          <a:effectLst/>
                          <a:latin typeface="Montserrat" pitchFamily="2" charset="77"/>
                          <a:ea typeface="SimSun" panose="02010600030101010101" pitchFamily="2" charset="-122"/>
                        </a:rPr>
                        <a:t>facility_fitness</a:t>
                      </a:r>
                      <a:endParaRPr lang="en-TH" sz="2800">
                        <a:effectLst/>
                        <a:latin typeface="Montserrat" pitchFamily="2" charset="77"/>
                        <a:ea typeface="SimSun" panose="02010600030101010101" pitchFamily="2" charset="-122"/>
                      </a:endParaRPr>
                    </a:p>
                  </a:txBody>
                  <a:tcPr marL="68580" marR="68580" marT="0" marB="0" anchor="ctr"/>
                </a:tc>
                <a:tc>
                  <a:txBody>
                    <a:bodyPr/>
                    <a:lstStyle/>
                    <a:p>
                      <a:pPr algn="ctr"/>
                      <a:r>
                        <a:rPr lang="en-US" sz="2800" dirty="0">
                          <a:effectLst/>
                          <a:latin typeface="Montserrat" pitchFamily="2" charset="77"/>
                          <a:ea typeface="SimSun" panose="02010600030101010101" pitchFamily="2" charset="-122"/>
                        </a:rPr>
                        <a:t>0.417108</a:t>
                      </a:r>
                      <a:endParaRPr lang="en-TH" sz="2800" dirty="0">
                        <a:effectLst/>
                        <a:latin typeface="Montserrat" pitchFamily="2" charset="77"/>
                        <a:ea typeface="SimSun" panose="02010600030101010101" pitchFamily="2" charset="-122"/>
                      </a:endParaRPr>
                    </a:p>
                  </a:txBody>
                  <a:tcPr marL="68580" marR="68580" marT="0" marB="0" anchor="ctr"/>
                </a:tc>
                <a:extLst>
                  <a:ext uri="{0D108BD9-81ED-4DB2-BD59-A6C34878D82A}">
                    <a16:rowId xmlns:a16="http://schemas.microsoft.com/office/drawing/2014/main" val="744941371"/>
                  </a:ext>
                </a:extLst>
              </a:tr>
              <a:tr h="758077">
                <a:tc>
                  <a:txBody>
                    <a:bodyPr/>
                    <a:lstStyle/>
                    <a:p>
                      <a:pPr algn="just"/>
                      <a:r>
                        <a:rPr lang="en-US" sz="2800" dirty="0" err="1">
                          <a:effectLst/>
                          <a:latin typeface="Montserrat" pitchFamily="2" charset="77"/>
                          <a:ea typeface="SimSun" panose="02010600030101010101" pitchFamily="2" charset="-122"/>
                        </a:rPr>
                        <a:t>facility_park</a:t>
                      </a:r>
                      <a:endParaRPr lang="en-TH" sz="2800" dirty="0">
                        <a:effectLst/>
                        <a:latin typeface="Montserrat" pitchFamily="2" charset="77"/>
                        <a:ea typeface="SimSun" panose="02010600030101010101" pitchFamily="2" charset="-122"/>
                      </a:endParaRPr>
                    </a:p>
                  </a:txBody>
                  <a:tcPr marL="68580" marR="68580" marT="0" marB="0" anchor="ctr"/>
                </a:tc>
                <a:tc>
                  <a:txBody>
                    <a:bodyPr/>
                    <a:lstStyle/>
                    <a:p>
                      <a:pPr algn="ctr"/>
                      <a:r>
                        <a:rPr lang="en-US" sz="2800">
                          <a:effectLst/>
                          <a:latin typeface="Montserrat" pitchFamily="2" charset="77"/>
                          <a:ea typeface="SimSun" panose="02010600030101010101" pitchFamily="2" charset="-122"/>
                        </a:rPr>
                        <a:t>0.339446</a:t>
                      </a:r>
                      <a:endParaRPr lang="en-TH" sz="2800">
                        <a:effectLst/>
                        <a:latin typeface="Montserrat" pitchFamily="2" charset="77"/>
                        <a:ea typeface="SimSun" panose="02010600030101010101" pitchFamily="2" charset="-122"/>
                      </a:endParaRPr>
                    </a:p>
                  </a:txBody>
                  <a:tcPr marL="68580" marR="68580" marT="0" marB="0" anchor="ctr"/>
                </a:tc>
                <a:extLst>
                  <a:ext uri="{0D108BD9-81ED-4DB2-BD59-A6C34878D82A}">
                    <a16:rowId xmlns:a16="http://schemas.microsoft.com/office/drawing/2014/main" val="798394389"/>
                  </a:ext>
                </a:extLst>
              </a:tr>
              <a:tr h="758077">
                <a:tc>
                  <a:txBody>
                    <a:bodyPr/>
                    <a:lstStyle/>
                    <a:p>
                      <a:pPr algn="just"/>
                      <a:r>
                        <a:rPr lang="en-US" sz="2800">
                          <a:effectLst/>
                          <a:latin typeface="Montserrat" pitchFamily="2" charset="77"/>
                          <a:ea typeface="SimSun" panose="02010600030101010101" pitchFamily="2" charset="-122"/>
                        </a:rPr>
                        <a:t>count_room_bath</a:t>
                      </a:r>
                      <a:endParaRPr lang="en-TH" sz="2800">
                        <a:effectLst/>
                        <a:latin typeface="Montserrat" pitchFamily="2" charset="77"/>
                        <a:ea typeface="SimSun" panose="02010600030101010101" pitchFamily="2" charset="-122"/>
                      </a:endParaRPr>
                    </a:p>
                  </a:txBody>
                  <a:tcPr marL="68580" marR="68580" marT="0" marB="0" anchor="ctr"/>
                </a:tc>
                <a:tc>
                  <a:txBody>
                    <a:bodyPr/>
                    <a:lstStyle/>
                    <a:p>
                      <a:pPr algn="ctr"/>
                      <a:r>
                        <a:rPr lang="en-US" sz="2800">
                          <a:effectLst/>
                          <a:latin typeface="Montserrat" pitchFamily="2" charset="77"/>
                          <a:ea typeface="SimSun" panose="02010600030101010101" pitchFamily="2" charset="-122"/>
                        </a:rPr>
                        <a:t>0.338685</a:t>
                      </a:r>
                      <a:endParaRPr lang="en-TH" sz="2800">
                        <a:effectLst/>
                        <a:latin typeface="Montserrat" pitchFamily="2" charset="77"/>
                        <a:ea typeface="SimSun" panose="02010600030101010101" pitchFamily="2" charset="-122"/>
                      </a:endParaRPr>
                    </a:p>
                  </a:txBody>
                  <a:tcPr marL="68580" marR="68580" marT="0" marB="0" anchor="ctr"/>
                </a:tc>
                <a:extLst>
                  <a:ext uri="{0D108BD9-81ED-4DB2-BD59-A6C34878D82A}">
                    <a16:rowId xmlns:a16="http://schemas.microsoft.com/office/drawing/2014/main" val="2792180326"/>
                  </a:ext>
                </a:extLst>
              </a:tr>
              <a:tr h="758077">
                <a:tc>
                  <a:txBody>
                    <a:bodyPr/>
                    <a:lstStyle/>
                    <a:p>
                      <a:pPr algn="just"/>
                      <a:r>
                        <a:rPr lang="en-US" sz="2800">
                          <a:effectLst/>
                          <a:latin typeface="Montserrat" pitchFamily="2" charset="77"/>
                          <a:ea typeface="SimSun" panose="02010600030101010101" pitchFamily="2" charset="-122"/>
                        </a:rPr>
                        <a:t>facility_security</a:t>
                      </a:r>
                      <a:endParaRPr lang="en-TH" sz="2800">
                        <a:effectLst/>
                        <a:latin typeface="Montserrat" pitchFamily="2" charset="77"/>
                        <a:ea typeface="SimSun" panose="02010600030101010101" pitchFamily="2" charset="-122"/>
                      </a:endParaRPr>
                    </a:p>
                  </a:txBody>
                  <a:tcPr marL="68580" marR="68580" marT="0" marB="0" anchor="ctr"/>
                </a:tc>
                <a:tc>
                  <a:txBody>
                    <a:bodyPr/>
                    <a:lstStyle/>
                    <a:p>
                      <a:pPr algn="ctr"/>
                      <a:r>
                        <a:rPr lang="en-US" sz="2800" dirty="0">
                          <a:effectLst/>
                          <a:latin typeface="Montserrat" pitchFamily="2" charset="77"/>
                          <a:ea typeface="SimSun" panose="02010600030101010101" pitchFamily="2" charset="-122"/>
                        </a:rPr>
                        <a:t>0.151767</a:t>
                      </a:r>
                      <a:endParaRPr lang="en-TH" sz="2800" dirty="0">
                        <a:effectLst/>
                        <a:latin typeface="Montserrat" pitchFamily="2" charset="77"/>
                        <a:ea typeface="SimSun" panose="02010600030101010101" pitchFamily="2" charset="-122"/>
                      </a:endParaRPr>
                    </a:p>
                  </a:txBody>
                  <a:tcPr marL="68580" marR="68580" marT="0" marB="0" anchor="ctr"/>
                </a:tc>
                <a:extLst>
                  <a:ext uri="{0D108BD9-81ED-4DB2-BD59-A6C34878D82A}">
                    <a16:rowId xmlns:a16="http://schemas.microsoft.com/office/drawing/2014/main" val="2618636510"/>
                  </a:ext>
                </a:extLst>
              </a:tr>
            </a:tbl>
          </a:graphicData>
        </a:graphic>
      </p:graphicFrame>
      <p:sp>
        <p:nvSpPr>
          <p:cNvPr id="4" name="TextBox 3">
            <a:extLst>
              <a:ext uri="{FF2B5EF4-FFF2-40B4-BE49-F238E27FC236}">
                <a16:creationId xmlns:a16="http://schemas.microsoft.com/office/drawing/2014/main" id="{63E34F4B-FE29-A471-B9FF-6D413569C822}"/>
              </a:ext>
            </a:extLst>
          </p:cNvPr>
          <p:cNvSpPr txBox="1"/>
          <p:nvPr/>
        </p:nvSpPr>
        <p:spPr>
          <a:xfrm>
            <a:off x="533400" y="5829300"/>
            <a:ext cx="4800600" cy="707886"/>
          </a:xfrm>
          <a:prstGeom prst="rect">
            <a:avLst/>
          </a:prstGeom>
          <a:noFill/>
        </p:spPr>
        <p:txBody>
          <a:bodyPr wrap="square" rtlCol="0">
            <a:spAutoFit/>
          </a:bodyPr>
          <a:lstStyle/>
          <a:p>
            <a:r>
              <a:rPr lang="en-US" sz="2000" dirty="0">
                <a:latin typeface="Montserrat" pitchFamily="2" charset="77"/>
              </a:rPr>
              <a:t>To price feature, other features have a very little correlation </a:t>
            </a:r>
            <a:endParaRPr lang="en-TH" sz="2000" dirty="0">
              <a:latin typeface="Montserrat" pitchFamily="2" charset="77"/>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
                                        <p:tgtEl>
                                          <p:spTgt spid="3"/>
                                        </p:tgtEl>
                                      </p:cBhvr>
                                    </p:animEffect>
                                    <p:anim calcmode="lin" valueType="num">
                                      <p:cBhvr>
                                        <p:cTn id="13" dur="300" fill="hold"/>
                                        <p:tgtEl>
                                          <p:spTgt spid="3"/>
                                        </p:tgtEl>
                                        <p:attrNameLst>
                                          <p:attrName>ppt_x</p:attrName>
                                        </p:attrNameLst>
                                      </p:cBhvr>
                                      <p:tavLst>
                                        <p:tav tm="0">
                                          <p:val>
                                            <p:strVal val="#ppt_x"/>
                                          </p:val>
                                        </p:tav>
                                        <p:tav tm="100000">
                                          <p:val>
                                            <p:strVal val="#ppt_x"/>
                                          </p:val>
                                        </p:tav>
                                      </p:tavLst>
                                    </p:anim>
                                    <p:anim calcmode="lin" valueType="num">
                                      <p:cBhvr>
                                        <p:cTn id="14" dur="3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300"/>
                                        <p:tgtEl>
                                          <p:spTgt spid="28"/>
                                        </p:tgtEl>
                                      </p:cBhvr>
                                    </p:animEffect>
                                    <p:anim calcmode="lin" valueType="num">
                                      <p:cBhvr>
                                        <p:cTn id="18" dur="300" fill="hold"/>
                                        <p:tgtEl>
                                          <p:spTgt spid="28"/>
                                        </p:tgtEl>
                                        <p:attrNameLst>
                                          <p:attrName>ppt_x</p:attrName>
                                        </p:attrNameLst>
                                      </p:cBhvr>
                                      <p:tavLst>
                                        <p:tav tm="0">
                                          <p:val>
                                            <p:strVal val="#ppt_x"/>
                                          </p:val>
                                        </p:tav>
                                        <p:tav tm="100000">
                                          <p:val>
                                            <p:strVal val="#ppt_x"/>
                                          </p:val>
                                        </p:tav>
                                      </p:tavLst>
                                    </p:anim>
                                    <p:anim calcmode="lin" valueType="num">
                                      <p:cBhvr>
                                        <p:cTn id="19" dur="3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300"/>
                                        <p:tgtEl>
                                          <p:spTgt spid="29"/>
                                        </p:tgtEl>
                                      </p:cBhvr>
                                    </p:animEffect>
                                    <p:anim calcmode="lin" valueType="num">
                                      <p:cBhvr>
                                        <p:cTn id="23" dur="300" fill="hold"/>
                                        <p:tgtEl>
                                          <p:spTgt spid="29"/>
                                        </p:tgtEl>
                                        <p:attrNameLst>
                                          <p:attrName>ppt_x</p:attrName>
                                        </p:attrNameLst>
                                      </p:cBhvr>
                                      <p:tavLst>
                                        <p:tav tm="0">
                                          <p:val>
                                            <p:strVal val="#ppt_x"/>
                                          </p:val>
                                        </p:tav>
                                        <p:tav tm="100000">
                                          <p:val>
                                            <p:strVal val="#ppt_x"/>
                                          </p:val>
                                        </p:tav>
                                      </p:tavLst>
                                    </p:anim>
                                    <p:anim calcmode="lin" valueType="num">
                                      <p:cBhvr>
                                        <p:cTn id="24" dur="3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300"/>
                                        <p:tgtEl>
                                          <p:spTgt spid="30"/>
                                        </p:tgtEl>
                                      </p:cBhvr>
                                    </p:animEffect>
                                    <p:anim calcmode="lin" valueType="num">
                                      <p:cBhvr>
                                        <p:cTn id="28" dur="300" fill="hold"/>
                                        <p:tgtEl>
                                          <p:spTgt spid="30"/>
                                        </p:tgtEl>
                                        <p:attrNameLst>
                                          <p:attrName>ppt_x</p:attrName>
                                        </p:attrNameLst>
                                      </p:cBhvr>
                                      <p:tavLst>
                                        <p:tav tm="0">
                                          <p:val>
                                            <p:strVal val="#ppt_x"/>
                                          </p:val>
                                        </p:tav>
                                        <p:tav tm="100000">
                                          <p:val>
                                            <p:strVal val="#ppt_x"/>
                                          </p:val>
                                        </p:tav>
                                      </p:tavLst>
                                    </p:anim>
                                    <p:anim calcmode="lin" valueType="num">
                                      <p:cBhvr>
                                        <p:cTn id="29" dur="3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300"/>
                                        <p:tgtEl>
                                          <p:spTgt spid="31"/>
                                        </p:tgtEl>
                                      </p:cBhvr>
                                    </p:animEffect>
                                    <p:anim calcmode="lin" valueType="num">
                                      <p:cBhvr>
                                        <p:cTn id="33" dur="300" fill="hold"/>
                                        <p:tgtEl>
                                          <p:spTgt spid="31"/>
                                        </p:tgtEl>
                                        <p:attrNameLst>
                                          <p:attrName>ppt_x</p:attrName>
                                        </p:attrNameLst>
                                      </p:cBhvr>
                                      <p:tavLst>
                                        <p:tav tm="0">
                                          <p:val>
                                            <p:strVal val="#ppt_x"/>
                                          </p:val>
                                        </p:tav>
                                        <p:tav tm="100000">
                                          <p:val>
                                            <p:strVal val="#ppt_x"/>
                                          </p:val>
                                        </p:tav>
                                      </p:tavLst>
                                    </p:anim>
                                    <p:anim calcmode="lin" valueType="num">
                                      <p:cBhvr>
                                        <p:cTn id="34" dur="300" fill="hold"/>
                                        <p:tgtEl>
                                          <p:spTgt spid="3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300"/>
                                        <p:tgtEl>
                                          <p:spTgt spid="34"/>
                                        </p:tgtEl>
                                      </p:cBhvr>
                                    </p:animEffect>
                                    <p:anim calcmode="lin" valueType="num">
                                      <p:cBhvr>
                                        <p:cTn id="38" dur="300" fill="hold"/>
                                        <p:tgtEl>
                                          <p:spTgt spid="34"/>
                                        </p:tgtEl>
                                        <p:attrNameLst>
                                          <p:attrName>ppt_x</p:attrName>
                                        </p:attrNameLst>
                                      </p:cBhvr>
                                      <p:tavLst>
                                        <p:tav tm="0">
                                          <p:val>
                                            <p:strVal val="#ppt_x"/>
                                          </p:val>
                                        </p:tav>
                                        <p:tav tm="100000">
                                          <p:val>
                                            <p:strVal val="#ppt_x"/>
                                          </p:val>
                                        </p:tav>
                                      </p:tavLst>
                                    </p:anim>
                                    <p:anim calcmode="lin" valueType="num">
                                      <p:cBhvr>
                                        <p:cTn id="39" dur="3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TextBox 2"/>
          <p:cNvSpPr txBox="1"/>
          <p:nvPr/>
        </p:nvSpPr>
        <p:spPr>
          <a:xfrm>
            <a:off x="1028700" y="3065420"/>
            <a:ext cx="7713061" cy="1745991"/>
          </a:xfrm>
          <a:prstGeom prst="rect">
            <a:avLst/>
          </a:prstGeom>
        </p:spPr>
        <p:txBody>
          <a:bodyPr lIns="0" tIns="0" rIns="0" bIns="0" rtlCol="0" anchor="t">
            <a:spAutoFit/>
          </a:bodyPr>
          <a:lstStyle/>
          <a:p>
            <a:pPr>
              <a:lnSpc>
                <a:spcPts val="6801"/>
              </a:lnSpc>
            </a:pPr>
            <a:r>
              <a:rPr lang="en-US" sz="6940" spc="-409" dirty="0">
                <a:solidFill>
                  <a:srgbClr val="263F6B"/>
                </a:solidFill>
                <a:latin typeface="Montserrat Extra-Bold Italics"/>
              </a:rPr>
              <a:t>Distribution of province </a:t>
            </a:r>
          </a:p>
        </p:txBody>
      </p:sp>
      <p:sp>
        <p:nvSpPr>
          <p:cNvPr id="3" name="AutoShape 3"/>
          <p:cNvSpPr/>
          <p:nvPr/>
        </p:nvSpPr>
        <p:spPr>
          <a:xfrm rot="-1753206">
            <a:off x="-1113304" y="4354356"/>
            <a:ext cx="25783492" cy="9586163"/>
          </a:xfrm>
          <a:prstGeom prst="rect">
            <a:avLst/>
          </a:prstGeom>
          <a:solidFill>
            <a:srgbClr val="545454">
              <a:alpha val="4706"/>
            </a:srgbClr>
          </a:solidFill>
        </p:spPr>
      </p:sp>
      <p:grpSp>
        <p:nvGrpSpPr>
          <p:cNvPr id="4" name="Group 4"/>
          <p:cNvGrpSpPr/>
          <p:nvPr/>
        </p:nvGrpSpPr>
        <p:grpSpPr>
          <a:xfrm>
            <a:off x="8143133" y="1213805"/>
            <a:ext cx="9669331" cy="6936701"/>
            <a:chOff x="0" y="0"/>
            <a:chExt cx="12892441" cy="9248934"/>
          </a:xfrm>
        </p:grpSpPr>
        <p:sp>
          <p:nvSpPr>
            <p:cNvPr id="5" name="TextBox 5"/>
            <p:cNvSpPr txBox="1"/>
            <p:nvPr/>
          </p:nvSpPr>
          <p:spPr>
            <a:xfrm>
              <a:off x="11416077" y="5457758"/>
              <a:ext cx="1476365" cy="868043"/>
            </a:xfrm>
            <a:prstGeom prst="rect">
              <a:avLst/>
            </a:prstGeom>
          </p:spPr>
          <p:txBody>
            <a:bodyPr lIns="0" tIns="0" rIns="0" bIns="0" rtlCol="0" anchor="t">
              <a:spAutoFit/>
            </a:bodyPr>
            <a:lstStyle/>
            <a:p>
              <a:pPr algn="ctr">
                <a:lnSpc>
                  <a:spcPts val="2690"/>
                </a:lnSpc>
              </a:pPr>
              <a:r>
                <a:rPr lang="en-US" sz="1922">
                  <a:solidFill>
                    <a:srgbClr val="000000"/>
                  </a:solidFill>
                  <a:latin typeface="Montserrat"/>
                </a:rPr>
                <a:t>Bangkok</a:t>
              </a:r>
            </a:p>
            <a:p>
              <a:pPr algn="ctr">
                <a:lnSpc>
                  <a:spcPts val="2690"/>
                </a:lnSpc>
              </a:pPr>
              <a:r>
                <a:rPr lang="en-US" sz="1922">
                  <a:solidFill>
                    <a:srgbClr val="000000"/>
                  </a:solidFill>
                  <a:latin typeface="Montserrat"/>
                </a:rPr>
                <a:t>55.2%</a:t>
              </a:r>
            </a:p>
          </p:txBody>
        </p:sp>
        <p:sp>
          <p:nvSpPr>
            <p:cNvPr id="6" name="TextBox 6"/>
            <p:cNvSpPr txBox="1"/>
            <p:nvPr/>
          </p:nvSpPr>
          <p:spPr>
            <a:xfrm>
              <a:off x="1953370" y="8269212"/>
              <a:ext cx="1536595" cy="868043"/>
            </a:xfrm>
            <a:prstGeom prst="rect">
              <a:avLst/>
            </a:prstGeom>
          </p:spPr>
          <p:txBody>
            <a:bodyPr lIns="0" tIns="0" rIns="0" bIns="0" rtlCol="0" anchor="t">
              <a:spAutoFit/>
            </a:bodyPr>
            <a:lstStyle/>
            <a:p>
              <a:pPr algn="ctr">
                <a:lnSpc>
                  <a:spcPts val="2690"/>
                </a:lnSpc>
              </a:pPr>
              <a:r>
                <a:rPr lang="en-US" sz="1922">
                  <a:solidFill>
                    <a:srgbClr val="000000"/>
                  </a:solidFill>
                  <a:latin typeface="Montserrat"/>
                </a:rPr>
                <a:t>Chonburi</a:t>
              </a:r>
            </a:p>
            <a:p>
              <a:pPr algn="ctr">
                <a:lnSpc>
                  <a:spcPts val="2690"/>
                </a:lnSpc>
              </a:pPr>
              <a:r>
                <a:rPr lang="en-US" sz="1922">
                  <a:solidFill>
                    <a:srgbClr val="000000"/>
                  </a:solidFill>
                  <a:latin typeface="Montserrat"/>
                </a:rPr>
                <a:t>12.7%</a:t>
              </a:r>
            </a:p>
          </p:txBody>
        </p:sp>
        <p:sp>
          <p:nvSpPr>
            <p:cNvPr id="7" name="TextBox 7"/>
            <p:cNvSpPr txBox="1"/>
            <p:nvPr/>
          </p:nvSpPr>
          <p:spPr>
            <a:xfrm>
              <a:off x="126824" y="5841790"/>
              <a:ext cx="1891304" cy="868043"/>
            </a:xfrm>
            <a:prstGeom prst="rect">
              <a:avLst/>
            </a:prstGeom>
          </p:spPr>
          <p:txBody>
            <a:bodyPr lIns="0" tIns="0" rIns="0" bIns="0" rtlCol="0" anchor="t">
              <a:spAutoFit/>
            </a:bodyPr>
            <a:lstStyle/>
            <a:p>
              <a:pPr algn="ctr">
                <a:lnSpc>
                  <a:spcPts val="2690"/>
                </a:lnSpc>
              </a:pPr>
              <a:r>
                <a:rPr lang="en-US" sz="1922">
                  <a:solidFill>
                    <a:srgbClr val="000000"/>
                  </a:solidFill>
                  <a:latin typeface="Montserrat"/>
                </a:rPr>
                <a:t>Nonthaburi</a:t>
              </a:r>
            </a:p>
            <a:p>
              <a:pPr algn="ctr">
                <a:lnSpc>
                  <a:spcPts val="2690"/>
                </a:lnSpc>
              </a:pPr>
              <a:r>
                <a:rPr lang="en-US" sz="1922">
                  <a:solidFill>
                    <a:srgbClr val="000000"/>
                  </a:solidFill>
                  <a:latin typeface="Montserrat"/>
                </a:rPr>
                <a:t>6.4%</a:t>
              </a:r>
            </a:p>
          </p:txBody>
        </p:sp>
        <p:sp>
          <p:nvSpPr>
            <p:cNvPr id="8" name="TextBox 8"/>
            <p:cNvSpPr txBox="1"/>
            <p:nvPr/>
          </p:nvSpPr>
          <p:spPr>
            <a:xfrm>
              <a:off x="61198" y="4059761"/>
              <a:ext cx="1853243" cy="868043"/>
            </a:xfrm>
            <a:prstGeom prst="rect">
              <a:avLst/>
            </a:prstGeom>
          </p:spPr>
          <p:txBody>
            <a:bodyPr lIns="0" tIns="0" rIns="0" bIns="0" rtlCol="0" anchor="t">
              <a:spAutoFit/>
            </a:bodyPr>
            <a:lstStyle/>
            <a:p>
              <a:pPr algn="ctr">
                <a:lnSpc>
                  <a:spcPts val="2690"/>
                </a:lnSpc>
              </a:pPr>
              <a:r>
                <a:rPr lang="en-US" sz="1922">
                  <a:solidFill>
                    <a:srgbClr val="000000"/>
                  </a:solidFill>
                  <a:latin typeface="Montserrat"/>
                </a:rPr>
                <a:t>Chiang Mai</a:t>
              </a:r>
            </a:p>
            <a:p>
              <a:pPr algn="ctr">
                <a:lnSpc>
                  <a:spcPts val="2690"/>
                </a:lnSpc>
              </a:pPr>
              <a:r>
                <a:rPr lang="en-US" sz="1922">
                  <a:solidFill>
                    <a:srgbClr val="000000"/>
                  </a:solidFill>
                  <a:latin typeface="Montserrat"/>
                </a:rPr>
                <a:t>5.5%</a:t>
              </a:r>
            </a:p>
          </p:txBody>
        </p:sp>
        <p:sp>
          <p:nvSpPr>
            <p:cNvPr id="9" name="TextBox 9"/>
            <p:cNvSpPr txBox="1"/>
            <p:nvPr/>
          </p:nvSpPr>
          <p:spPr>
            <a:xfrm>
              <a:off x="0" y="2618138"/>
              <a:ext cx="2338186" cy="868043"/>
            </a:xfrm>
            <a:prstGeom prst="rect">
              <a:avLst/>
            </a:prstGeom>
          </p:spPr>
          <p:txBody>
            <a:bodyPr lIns="0" tIns="0" rIns="0" bIns="0" rtlCol="0" anchor="t">
              <a:spAutoFit/>
            </a:bodyPr>
            <a:lstStyle/>
            <a:p>
              <a:pPr algn="ctr">
                <a:lnSpc>
                  <a:spcPts val="2690"/>
                </a:lnSpc>
              </a:pPr>
              <a:r>
                <a:rPr lang="en-US" sz="1922">
                  <a:solidFill>
                    <a:srgbClr val="000000"/>
                  </a:solidFill>
                  <a:latin typeface="Montserrat"/>
                </a:rPr>
                <a:t>Samut Prakan</a:t>
              </a:r>
            </a:p>
            <a:p>
              <a:pPr algn="ctr">
                <a:lnSpc>
                  <a:spcPts val="2690"/>
                </a:lnSpc>
              </a:pPr>
              <a:r>
                <a:rPr lang="en-US" sz="1922">
                  <a:solidFill>
                    <a:srgbClr val="000000"/>
                  </a:solidFill>
                  <a:latin typeface="Montserrat"/>
                </a:rPr>
                <a:t>4.5%</a:t>
              </a:r>
            </a:p>
          </p:txBody>
        </p:sp>
        <p:sp>
          <p:nvSpPr>
            <p:cNvPr id="10" name="TextBox 10"/>
            <p:cNvSpPr txBox="1"/>
            <p:nvPr/>
          </p:nvSpPr>
          <p:spPr>
            <a:xfrm>
              <a:off x="1887328" y="1489290"/>
              <a:ext cx="1197460" cy="868043"/>
            </a:xfrm>
            <a:prstGeom prst="rect">
              <a:avLst/>
            </a:prstGeom>
          </p:spPr>
          <p:txBody>
            <a:bodyPr lIns="0" tIns="0" rIns="0" bIns="0" rtlCol="0" anchor="t">
              <a:spAutoFit/>
            </a:bodyPr>
            <a:lstStyle/>
            <a:p>
              <a:pPr algn="ctr">
                <a:lnSpc>
                  <a:spcPts val="2690"/>
                </a:lnSpc>
              </a:pPr>
              <a:r>
                <a:rPr lang="en-US" sz="1922">
                  <a:solidFill>
                    <a:srgbClr val="000000"/>
                  </a:solidFill>
                  <a:latin typeface="Montserrat"/>
                </a:rPr>
                <a:t>Phuket</a:t>
              </a:r>
            </a:p>
            <a:p>
              <a:pPr algn="ctr">
                <a:lnSpc>
                  <a:spcPts val="2690"/>
                </a:lnSpc>
              </a:pPr>
              <a:r>
                <a:rPr lang="en-US" sz="1922">
                  <a:solidFill>
                    <a:srgbClr val="000000"/>
                  </a:solidFill>
                  <a:latin typeface="Montserrat"/>
                </a:rPr>
                <a:t>4.5%</a:t>
              </a:r>
            </a:p>
          </p:txBody>
        </p:sp>
        <p:sp>
          <p:nvSpPr>
            <p:cNvPr id="11" name="TextBox 11"/>
            <p:cNvSpPr txBox="1"/>
            <p:nvPr/>
          </p:nvSpPr>
          <p:spPr>
            <a:xfrm>
              <a:off x="979988" y="468041"/>
              <a:ext cx="3383640" cy="868043"/>
            </a:xfrm>
            <a:prstGeom prst="rect">
              <a:avLst/>
            </a:prstGeom>
          </p:spPr>
          <p:txBody>
            <a:bodyPr lIns="0" tIns="0" rIns="0" bIns="0" rtlCol="0" anchor="t">
              <a:spAutoFit/>
            </a:bodyPr>
            <a:lstStyle/>
            <a:p>
              <a:pPr algn="ctr">
                <a:lnSpc>
                  <a:spcPts val="2690"/>
                </a:lnSpc>
              </a:pPr>
              <a:r>
                <a:rPr lang="en-US" sz="1922">
                  <a:solidFill>
                    <a:srgbClr val="000000"/>
                  </a:solidFill>
                  <a:latin typeface="Montserrat"/>
                </a:rPr>
                <a:t>Prachuap Khiri Khan</a:t>
              </a:r>
            </a:p>
            <a:p>
              <a:pPr algn="ctr">
                <a:lnSpc>
                  <a:spcPts val="2690"/>
                </a:lnSpc>
              </a:pPr>
              <a:r>
                <a:rPr lang="en-US" sz="1922">
                  <a:solidFill>
                    <a:srgbClr val="000000"/>
                  </a:solidFill>
                  <a:latin typeface="Montserrat"/>
                </a:rPr>
                <a:t>2%</a:t>
              </a:r>
            </a:p>
          </p:txBody>
        </p:sp>
        <p:sp>
          <p:nvSpPr>
            <p:cNvPr id="12" name="TextBox 12"/>
            <p:cNvSpPr txBox="1"/>
            <p:nvPr/>
          </p:nvSpPr>
          <p:spPr>
            <a:xfrm>
              <a:off x="4744509" y="-38100"/>
              <a:ext cx="2036159" cy="868043"/>
            </a:xfrm>
            <a:prstGeom prst="rect">
              <a:avLst/>
            </a:prstGeom>
          </p:spPr>
          <p:txBody>
            <a:bodyPr lIns="0" tIns="0" rIns="0" bIns="0" rtlCol="0" anchor="t">
              <a:spAutoFit/>
            </a:bodyPr>
            <a:lstStyle/>
            <a:p>
              <a:pPr algn="ctr">
                <a:lnSpc>
                  <a:spcPts val="2690"/>
                </a:lnSpc>
              </a:pPr>
              <a:r>
                <a:rPr lang="en-US" sz="1922">
                  <a:solidFill>
                    <a:srgbClr val="000000"/>
                  </a:solidFill>
                  <a:latin typeface="Montserrat"/>
                </a:rPr>
                <a:t>Phetchaburi</a:t>
              </a:r>
            </a:p>
            <a:p>
              <a:pPr algn="ctr">
                <a:lnSpc>
                  <a:spcPts val="2690"/>
                </a:lnSpc>
              </a:pPr>
              <a:r>
                <a:rPr lang="en-US" sz="1922">
                  <a:solidFill>
                    <a:srgbClr val="000000"/>
                  </a:solidFill>
                  <a:latin typeface="Montserrat"/>
                </a:rPr>
                <a:t>1.1%</a:t>
              </a:r>
            </a:p>
          </p:txBody>
        </p:sp>
        <p:grpSp>
          <p:nvGrpSpPr>
            <p:cNvPr id="13" name="Group 13"/>
            <p:cNvGrpSpPr>
              <a:grpSpLocks noChangeAspect="1"/>
            </p:cNvGrpSpPr>
            <p:nvPr/>
          </p:nvGrpSpPr>
          <p:grpSpPr>
            <a:xfrm>
              <a:off x="2558137" y="1010534"/>
              <a:ext cx="8238400" cy="8238400"/>
              <a:chOff x="0" y="0"/>
              <a:chExt cx="2540000" cy="2540000"/>
            </a:xfrm>
          </p:grpSpPr>
          <p:sp>
            <p:nvSpPr>
              <p:cNvPr id="14" name="Freeform 14"/>
              <p:cNvSpPr/>
              <p:nvPr/>
            </p:nvSpPr>
            <p:spPr>
              <a:xfrm>
                <a:off x="802795" y="0"/>
                <a:ext cx="1836070" cy="2639002"/>
              </a:xfrm>
              <a:custGeom>
                <a:avLst/>
                <a:gdLst/>
                <a:ahLst/>
                <a:cxnLst/>
                <a:rect l="l" t="t" r="r" b="b"/>
                <a:pathLst>
                  <a:path w="1836070" h="2639002">
                    <a:moveTo>
                      <a:pt x="467205" y="0"/>
                    </a:moveTo>
                    <a:cubicBezTo>
                      <a:pt x="978412" y="0"/>
                      <a:pt x="1439786" y="306507"/>
                      <a:pt x="1637928" y="777752"/>
                    </a:cubicBezTo>
                    <a:cubicBezTo>
                      <a:pt x="1836070" y="1248997"/>
                      <a:pt x="1732351" y="1793105"/>
                      <a:pt x="1374743" y="2158412"/>
                    </a:cubicBezTo>
                    <a:cubicBezTo>
                      <a:pt x="1017135" y="2523718"/>
                      <a:pt x="475358" y="2639002"/>
                      <a:pt x="0" y="2450940"/>
                    </a:cubicBezTo>
                    <a:lnTo>
                      <a:pt x="467205" y="1270000"/>
                    </a:lnTo>
                    <a:close/>
                  </a:path>
                </a:pathLst>
              </a:custGeom>
              <a:solidFill>
                <a:srgbClr val="31356E"/>
              </a:solidFill>
            </p:spPr>
          </p:sp>
          <p:sp>
            <p:nvSpPr>
              <p:cNvPr id="15" name="Freeform 15"/>
              <p:cNvSpPr/>
              <p:nvPr/>
            </p:nvSpPr>
            <p:spPr>
              <a:xfrm>
                <a:off x="98336" y="1270000"/>
                <a:ext cx="1171664" cy="1202815"/>
              </a:xfrm>
              <a:custGeom>
                <a:avLst/>
                <a:gdLst/>
                <a:ahLst/>
                <a:cxnLst/>
                <a:rect l="l" t="t" r="r" b="b"/>
                <a:pathLst>
                  <a:path w="1171664" h="1202815">
                    <a:moveTo>
                      <a:pt x="764066" y="1202815"/>
                    </a:moveTo>
                    <a:cubicBezTo>
                      <a:pt x="418898" y="1085848"/>
                      <a:pt x="140614" y="826231"/>
                      <a:pt x="0" y="490003"/>
                    </a:cubicBezTo>
                    <a:lnTo>
                      <a:pt x="1171664" y="0"/>
                    </a:lnTo>
                    <a:close/>
                  </a:path>
                </a:pathLst>
              </a:custGeom>
              <a:solidFill>
                <a:srgbClr val="2F5F98"/>
              </a:solidFill>
            </p:spPr>
          </p:sp>
          <p:sp>
            <p:nvSpPr>
              <p:cNvPr id="16" name="Freeform 16"/>
              <p:cNvSpPr/>
              <p:nvPr/>
            </p:nvSpPr>
            <p:spPr>
              <a:xfrm>
                <a:off x="-1134" y="1262358"/>
                <a:ext cx="1271134" cy="555592"/>
              </a:xfrm>
              <a:custGeom>
                <a:avLst/>
                <a:gdLst/>
                <a:ahLst/>
                <a:cxnLst/>
                <a:rect l="l" t="t" r="r" b="b"/>
                <a:pathLst>
                  <a:path w="1271134" h="555592">
                    <a:moveTo>
                      <a:pt x="125424" y="555591"/>
                    </a:moveTo>
                    <a:cubicBezTo>
                      <a:pt x="42490" y="382184"/>
                      <a:pt x="0" y="192214"/>
                      <a:pt x="1157" y="0"/>
                    </a:cubicBezTo>
                    <a:lnTo>
                      <a:pt x="1271134" y="7642"/>
                    </a:lnTo>
                    <a:close/>
                  </a:path>
                </a:pathLst>
              </a:custGeom>
              <a:solidFill>
                <a:srgbClr val="2D8BBA"/>
              </a:solidFill>
            </p:spPr>
          </p:sp>
          <p:sp>
            <p:nvSpPr>
              <p:cNvPr id="17" name="Freeform 17"/>
              <p:cNvSpPr/>
              <p:nvPr/>
            </p:nvSpPr>
            <p:spPr>
              <a:xfrm>
                <a:off x="-6159" y="832620"/>
                <a:ext cx="1276159" cy="493220"/>
              </a:xfrm>
              <a:custGeom>
                <a:avLst/>
                <a:gdLst/>
                <a:ahLst/>
                <a:cxnLst/>
                <a:rect l="l" t="t" r="r" b="b"/>
                <a:pathLst>
                  <a:path w="1276159" h="493220">
                    <a:moveTo>
                      <a:pt x="7387" y="493220"/>
                    </a:moveTo>
                    <a:cubicBezTo>
                      <a:pt x="0" y="325374"/>
                      <a:pt x="25990" y="157730"/>
                      <a:pt x="83851" y="0"/>
                    </a:cubicBezTo>
                    <a:lnTo>
                      <a:pt x="1276159" y="437380"/>
                    </a:lnTo>
                    <a:close/>
                  </a:path>
                </a:pathLst>
              </a:custGeom>
              <a:solidFill>
                <a:srgbClr val="41B8D5"/>
              </a:solidFill>
            </p:spPr>
          </p:sp>
          <p:sp>
            <p:nvSpPr>
              <p:cNvPr id="18" name="Freeform 18"/>
              <p:cNvSpPr/>
              <p:nvPr/>
            </p:nvSpPr>
            <p:spPr>
              <a:xfrm>
                <a:off x="57322" y="517343"/>
                <a:ext cx="1212678" cy="752657"/>
              </a:xfrm>
              <a:custGeom>
                <a:avLst/>
                <a:gdLst/>
                <a:ahLst/>
                <a:cxnLst/>
                <a:rect l="l" t="t" r="r" b="b"/>
                <a:pathLst>
                  <a:path w="1212678" h="752657">
                    <a:moveTo>
                      <a:pt x="0" y="375414"/>
                    </a:moveTo>
                    <a:cubicBezTo>
                      <a:pt x="41938" y="240600"/>
                      <a:pt x="106064" y="113722"/>
                      <a:pt x="189737" y="0"/>
                    </a:cubicBezTo>
                    <a:lnTo>
                      <a:pt x="1212678" y="752657"/>
                    </a:lnTo>
                    <a:close/>
                  </a:path>
                </a:pathLst>
              </a:custGeom>
              <a:solidFill>
                <a:srgbClr val="6CE5E8"/>
              </a:solidFill>
            </p:spPr>
          </p:sp>
          <p:sp>
            <p:nvSpPr>
              <p:cNvPr id="19" name="Freeform 19"/>
              <p:cNvSpPr/>
              <p:nvPr/>
            </p:nvSpPr>
            <p:spPr>
              <a:xfrm>
                <a:off x="210720" y="261837"/>
                <a:ext cx="1059280" cy="1008163"/>
              </a:xfrm>
              <a:custGeom>
                <a:avLst/>
                <a:gdLst/>
                <a:ahLst/>
                <a:cxnLst/>
                <a:rect l="l" t="t" r="r" b="b"/>
                <a:pathLst>
                  <a:path w="1059280" h="1008163">
                    <a:moveTo>
                      <a:pt x="0" y="307573"/>
                    </a:moveTo>
                    <a:cubicBezTo>
                      <a:pt x="77886" y="189812"/>
                      <a:pt x="174862" y="85862"/>
                      <a:pt x="286941" y="0"/>
                    </a:cubicBezTo>
                    <a:lnTo>
                      <a:pt x="1059280" y="1008163"/>
                    </a:lnTo>
                    <a:close/>
                  </a:path>
                </a:pathLst>
              </a:custGeom>
              <a:solidFill>
                <a:srgbClr val="41B8D5"/>
              </a:solidFill>
            </p:spPr>
          </p:sp>
          <p:sp>
            <p:nvSpPr>
              <p:cNvPr id="20" name="Freeform 20"/>
              <p:cNvSpPr/>
              <p:nvPr/>
            </p:nvSpPr>
            <p:spPr>
              <a:xfrm>
                <a:off x="448239" y="165033"/>
                <a:ext cx="821761" cy="1104967"/>
              </a:xfrm>
              <a:custGeom>
                <a:avLst/>
                <a:gdLst/>
                <a:ahLst/>
                <a:cxnLst/>
                <a:rect l="l" t="t" r="r" b="b"/>
                <a:pathLst>
                  <a:path w="821761" h="1104967">
                    <a:moveTo>
                      <a:pt x="0" y="136665"/>
                    </a:moveTo>
                    <a:cubicBezTo>
                      <a:pt x="60799" y="85067"/>
                      <a:pt x="126323" y="39310"/>
                      <a:pt x="195704" y="0"/>
                    </a:cubicBezTo>
                    <a:lnTo>
                      <a:pt x="821761" y="1104967"/>
                    </a:lnTo>
                    <a:close/>
                  </a:path>
                </a:pathLst>
              </a:custGeom>
              <a:solidFill>
                <a:srgbClr val="2D8BBA"/>
              </a:solidFill>
            </p:spPr>
          </p:sp>
          <p:sp>
            <p:nvSpPr>
              <p:cNvPr id="21" name="Freeform 21"/>
              <p:cNvSpPr/>
              <p:nvPr/>
            </p:nvSpPr>
            <p:spPr>
              <a:xfrm>
                <a:off x="589500" y="95280"/>
                <a:ext cx="680500" cy="1174720"/>
              </a:xfrm>
              <a:custGeom>
                <a:avLst/>
                <a:gdLst/>
                <a:ahLst/>
                <a:cxnLst/>
                <a:rect l="l" t="t" r="r" b="b"/>
                <a:pathLst>
                  <a:path w="680500" h="1174720">
                    <a:moveTo>
                      <a:pt x="0" y="102424"/>
                    </a:moveTo>
                    <a:cubicBezTo>
                      <a:pt x="62828" y="62552"/>
                      <a:pt x="129039" y="28278"/>
                      <a:pt x="197869" y="0"/>
                    </a:cubicBezTo>
                    <a:lnTo>
                      <a:pt x="680500" y="1174720"/>
                    </a:lnTo>
                    <a:close/>
                  </a:path>
                </a:pathLst>
              </a:custGeom>
              <a:solidFill>
                <a:srgbClr val="2F5F98"/>
              </a:solidFill>
            </p:spPr>
          </p:sp>
          <p:sp>
            <p:nvSpPr>
              <p:cNvPr id="22" name="Freeform 22"/>
              <p:cNvSpPr/>
              <p:nvPr/>
            </p:nvSpPr>
            <p:spPr>
              <a:xfrm>
                <a:off x="729260" y="46161"/>
                <a:ext cx="540740" cy="1223839"/>
              </a:xfrm>
              <a:custGeom>
                <a:avLst/>
                <a:gdLst/>
                <a:ahLst/>
                <a:cxnLst/>
                <a:rect l="l" t="t" r="r" b="b"/>
                <a:pathLst>
                  <a:path w="540740" h="1223839">
                    <a:moveTo>
                      <a:pt x="0" y="74709"/>
                    </a:moveTo>
                    <a:cubicBezTo>
                      <a:pt x="64919" y="44160"/>
                      <a:pt x="132310" y="19168"/>
                      <a:pt x="201450" y="0"/>
                    </a:cubicBezTo>
                    <a:lnTo>
                      <a:pt x="540740" y="1223839"/>
                    </a:lnTo>
                    <a:close/>
                  </a:path>
                </a:pathLst>
              </a:custGeom>
              <a:solidFill>
                <a:srgbClr val="31356E"/>
              </a:solidFill>
            </p:spPr>
          </p:sp>
          <p:sp>
            <p:nvSpPr>
              <p:cNvPr id="23" name="Freeform 23"/>
              <p:cNvSpPr/>
              <p:nvPr/>
            </p:nvSpPr>
            <p:spPr>
              <a:xfrm>
                <a:off x="869967" y="19662"/>
                <a:ext cx="400033" cy="1250338"/>
              </a:xfrm>
              <a:custGeom>
                <a:avLst/>
                <a:gdLst/>
                <a:ahLst/>
                <a:cxnLst/>
                <a:rect l="l" t="t" r="r" b="b"/>
                <a:pathLst>
                  <a:path w="400033" h="1250338">
                    <a:moveTo>
                      <a:pt x="0" y="44986"/>
                    </a:moveTo>
                    <a:cubicBezTo>
                      <a:pt x="57982" y="25743"/>
                      <a:pt x="117276" y="10709"/>
                      <a:pt x="177422" y="0"/>
                    </a:cubicBezTo>
                    <a:lnTo>
                      <a:pt x="400033" y="1250338"/>
                    </a:lnTo>
                    <a:close/>
                  </a:path>
                </a:pathLst>
              </a:custGeom>
              <a:solidFill>
                <a:srgbClr val="704E85"/>
              </a:solidFill>
            </p:spPr>
          </p:sp>
          <p:sp>
            <p:nvSpPr>
              <p:cNvPr id="24" name="Freeform 24"/>
              <p:cNvSpPr/>
              <p:nvPr/>
            </p:nvSpPr>
            <p:spPr>
              <a:xfrm>
                <a:off x="985176" y="7274"/>
                <a:ext cx="284824" cy="1262726"/>
              </a:xfrm>
              <a:custGeom>
                <a:avLst/>
                <a:gdLst/>
                <a:ahLst/>
                <a:cxnLst/>
                <a:rect l="l" t="t" r="r" b="b"/>
                <a:pathLst>
                  <a:path w="284824" h="1262726">
                    <a:moveTo>
                      <a:pt x="0" y="25077"/>
                    </a:moveTo>
                    <a:cubicBezTo>
                      <a:pt x="49156" y="13765"/>
                      <a:pt x="98941" y="5391"/>
                      <a:pt x="149093" y="0"/>
                    </a:cubicBezTo>
                    <a:lnTo>
                      <a:pt x="284824" y="1262726"/>
                    </a:lnTo>
                    <a:close/>
                  </a:path>
                </a:pathLst>
              </a:custGeom>
              <a:solidFill>
                <a:srgbClr val="A66C98"/>
              </a:solidFill>
            </p:spPr>
          </p:sp>
          <p:sp>
            <p:nvSpPr>
              <p:cNvPr id="25" name="Freeform 25"/>
              <p:cNvSpPr/>
              <p:nvPr/>
            </p:nvSpPr>
            <p:spPr>
              <a:xfrm>
                <a:off x="1071328" y="1243"/>
                <a:ext cx="198672" cy="1268757"/>
              </a:xfrm>
              <a:custGeom>
                <a:avLst/>
                <a:gdLst/>
                <a:ahLst/>
                <a:cxnLst/>
                <a:rect l="l" t="t" r="r" b="b"/>
                <a:pathLst>
                  <a:path w="198672" h="1268757">
                    <a:moveTo>
                      <a:pt x="0" y="14393"/>
                    </a:moveTo>
                    <a:cubicBezTo>
                      <a:pt x="47190" y="6919"/>
                      <a:pt x="94764" y="2113"/>
                      <a:pt x="142496" y="0"/>
                    </a:cubicBezTo>
                    <a:lnTo>
                      <a:pt x="198672" y="1268757"/>
                    </a:lnTo>
                    <a:close/>
                  </a:path>
                </a:pathLst>
              </a:custGeom>
              <a:solidFill>
                <a:srgbClr val="D690AA"/>
              </a:solidFill>
            </p:spPr>
          </p:sp>
          <p:sp>
            <p:nvSpPr>
              <p:cNvPr id="26" name="Freeform 26"/>
              <p:cNvSpPr/>
              <p:nvPr/>
            </p:nvSpPr>
            <p:spPr>
              <a:xfrm>
                <a:off x="1150482" y="27"/>
                <a:ext cx="119518" cy="1269973"/>
              </a:xfrm>
              <a:custGeom>
                <a:avLst/>
                <a:gdLst/>
                <a:ahLst/>
                <a:cxnLst/>
                <a:rect l="l" t="t" r="r" b="b"/>
                <a:pathLst>
                  <a:path w="119518" h="1269973">
                    <a:moveTo>
                      <a:pt x="0" y="5609"/>
                    </a:moveTo>
                    <a:cubicBezTo>
                      <a:pt x="36968" y="2115"/>
                      <a:pt x="74070" y="243"/>
                      <a:pt x="111201" y="0"/>
                    </a:cubicBezTo>
                    <a:lnTo>
                      <a:pt x="119518" y="1269973"/>
                    </a:lnTo>
                    <a:close/>
                  </a:path>
                </a:pathLst>
              </a:custGeom>
              <a:solidFill>
                <a:srgbClr val="FFB9BD"/>
              </a:solidFill>
            </p:spPr>
          </p:sp>
          <p:sp>
            <p:nvSpPr>
              <p:cNvPr id="27" name="Freeform 27"/>
              <p:cNvSpPr/>
              <p:nvPr/>
            </p:nvSpPr>
            <p:spPr>
              <a:xfrm>
                <a:off x="1198221" y="0"/>
                <a:ext cx="71779" cy="1270000"/>
              </a:xfrm>
              <a:custGeom>
                <a:avLst/>
                <a:gdLst/>
                <a:ahLst/>
                <a:cxnLst/>
                <a:rect l="l" t="t" r="r" b="b"/>
                <a:pathLst>
                  <a:path w="71779" h="1270000">
                    <a:moveTo>
                      <a:pt x="0" y="2030"/>
                    </a:moveTo>
                    <a:cubicBezTo>
                      <a:pt x="23860" y="679"/>
                      <a:pt x="47754" y="2"/>
                      <a:pt x="71652" y="0"/>
                    </a:cubicBezTo>
                    <a:lnTo>
                      <a:pt x="71779" y="1270000"/>
                    </a:lnTo>
                    <a:close/>
                  </a:path>
                </a:pathLst>
              </a:custGeom>
              <a:solidFill>
                <a:srgbClr val="D190A8"/>
              </a:solidFill>
            </p:spPr>
          </p:sp>
        </p:grpSp>
      </p:grpSp>
      <p:sp>
        <p:nvSpPr>
          <p:cNvPr id="28" name="Freeform 28"/>
          <p:cNvSpPr/>
          <p:nvPr/>
        </p:nvSpPr>
        <p:spPr>
          <a:xfrm>
            <a:off x="1028700" y="1835789"/>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9" name="Freeform 29"/>
          <p:cNvSpPr/>
          <p:nvPr/>
        </p:nvSpPr>
        <p:spPr>
          <a:xfrm>
            <a:off x="1028700" y="8156196"/>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0" name="AutoShape 30"/>
          <p:cNvSpPr/>
          <p:nvPr/>
        </p:nvSpPr>
        <p:spPr>
          <a:xfrm>
            <a:off x="4605496" y="9591065"/>
            <a:ext cx="13682504" cy="1351653"/>
          </a:xfrm>
          <a:prstGeom prst="rect">
            <a:avLst/>
          </a:prstGeom>
          <a:solidFill>
            <a:srgbClr val="213559"/>
          </a:solidFill>
        </p:spPr>
      </p:sp>
      <p:sp>
        <p:nvSpPr>
          <p:cNvPr id="31" name="AutoShape 31"/>
          <p:cNvSpPr/>
          <p:nvPr/>
        </p:nvSpPr>
        <p:spPr>
          <a:xfrm>
            <a:off x="0" y="-675827"/>
            <a:ext cx="14343017" cy="1351653"/>
          </a:xfrm>
          <a:prstGeom prst="rect">
            <a:avLst/>
          </a:prstGeom>
          <a:solidFill>
            <a:srgbClr val="213559"/>
          </a:solidFill>
        </p:spPr>
      </p:sp>
      <p:sp>
        <p:nvSpPr>
          <p:cNvPr id="32" name="TextBox 32"/>
          <p:cNvSpPr txBox="1"/>
          <p:nvPr/>
        </p:nvSpPr>
        <p:spPr>
          <a:xfrm>
            <a:off x="1028700" y="5481680"/>
            <a:ext cx="7153592" cy="396875"/>
          </a:xfrm>
          <a:prstGeom prst="rect">
            <a:avLst/>
          </a:prstGeom>
        </p:spPr>
        <p:txBody>
          <a:bodyPr lIns="0" tIns="0" rIns="0" bIns="0" rtlCol="0" anchor="t">
            <a:spAutoFit/>
          </a:bodyPr>
          <a:lstStyle/>
          <a:p>
            <a:pPr marL="539749" lvl="1" indent="-269875">
              <a:lnSpc>
                <a:spcPts val="3249"/>
              </a:lnSpc>
              <a:buFont typeface="Arial"/>
              <a:buChar char="•"/>
            </a:pPr>
            <a:r>
              <a:rPr lang="en-US" sz="2499" spc="49">
                <a:solidFill>
                  <a:srgbClr val="000000"/>
                </a:solidFill>
                <a:latin typeface="Montserrat"/>
              </a:rPr>
              <a:t>Bangkok is the main province</a:t>
            </a:r>
          </a:p>
        </p:txBody>
      </p:sp>
      <p:sp>
        <p:nvSpPr>
          <p:cNvPr id="33" name="TextBox 33"/>
          <p:cNvSpPr txBox="1"/>
          <p:nvPr/>
        </p:nvSpPr>
        <p:spPr>
          <a:xfrm>
            <a:off x="1028700" y="6558005"/>
            <a:ext cx="6834278" cy="806450"/>
          </a:xfrm>
          <a:prstGeom prst="rect">
            <a:avLst/>
          </a:prstGeom>
        </p:spPr>
        <p:txBody>
          <a:bodyPr lIns="0" tIns="0" rIns="0" bIns="0" rtlCol="0" anchor="t">
            <a:spAutoFit/>
          </a:bodyPr>
          <a:lstStyle/>
          <a:p>
            <a:pPr marL="539749" lvl="1" indent="-269875">
              <a:lnSpc>
                <a:spcPts val="3249"/>
              </a:lnSpc>
              <a:buFont typeface="Arial"/>
              <a:buChar char="•"/>
            </a:pPr>
            <a:r>
              <a:rPr lang="en-US" sz="2499" spc="49">
                <a:solidFill>
                  <a:srgbClr val="000000"/>
                </a:solidFill>
                <a:latin typeface="Montserrat"/>
              </a:rPr>
              <a:t>More than 60% when combining with Metropolitan </a:t>
            </a:r>
          </a:p>
        </p:txBody>
      </p:sp>
      <p:sp>
        <p:nvSpPr>
          <p:cNvPr id="34" name="Freeform 34"/>
          <p:cNvSpPr/>
          <p:nvPr/>
        </p:nvSpPr>
        <p:spPr>
          <a:xfrm>
            <a:off x="16628630"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4"/>
            <a:stretch>
              <a:fillRect/>
            </a:stretch>
          </a:blipFill>
        </p:spPr>
      </p:sp>
    </p:spTree>
    <p:extLst>
      <p:ext uri="{BB962C8B-B14F-4D97-AF65-F5344CB8AC3E}">
        <p14:creationId xmlns:p14="http://schemas.microsoft.com/office/powerpoint/2010/main" val="319057024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
                                        <p:tgtEl>
                                          <p:spTgt spid="3"/>
                                        </p:tgtEl>
                                      </p:cBhvr>
                                    </p:animEffect>
                                    <p:anim calcmode="lin" valueType="num">
                                      <p:cBhvr>
                                        <p:cTn id="13" dur="300" fill="hold"/>
                                        <p:tgtEl>
                                          <p:spTgt spid="3"/>
                                        </p:tgtEl>
                                        <p:attrNameLst>
                                          <p:attrName>ppt_x</p:attrName>
                                        </p:attrNameLst>
                                      </p:cBhvr>
                                      <p:tavLst>
                                        <p:tav tm="0">
                                          <p:val>
                                            <p:strVal val="#ppt_x"/>
                                          </p:val>
                                        </p:tav>
                                        <p:tav tm="100000">
                                          <p:val>
                                            <p:strVal val="#ppt_x"/>
                                          </p:val>
                                        </p:tav>
                                      </p:tavLst>
                                    </p:anim>
                                    <p:anim calcmode="lin" valueType="num">
                                      <p:cBhvr>
                                        <p:cTn id="14" dur="3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00"/>
                                        <p:tgtEl>
                                          <p:spTgt spid="4"/>
                                        </p:tgtEl>
                                      </p:cBhvr>
                                    </p:animEffect>
                                    <p:anim calcmode="lin" valueType="num">
                                      <p:cBhvr>
                                        <p:cTn id="18" dur="300" fill="hold"/>
                                        <p:tgtEl>
                                          <p:spTgt spid="4"/>
                                        </p:tgtEl>
                                        <p:attrNameLst>
                                          <p:attrName>ppt_x</p:attrName>
                                        </p:attrNameLst>
                                      </p:cBhvr>
                                      <p:tavLst>
                                        <p:tav tm="0">
                                          <p:val>
                                            <p:strVal val="#ppt_x"/>
                                          </p:val>
                                        </p:tav>
                                        <p:tav tm="100000">
                                          <p:val>
                                            <p:strVal val="#ppt_x"/>
                                          </p:val>
                                        </p:tav>
                                      </p:tavLst>
                                    </p:anim>
                                    <p:anim calcmode="lin" valueType="num">
                                      <p:cBhvr>
                                        <p:cTn id="19" dur="3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300"/>
                                        <p:tgtEl>
                                          <p:spTgt spid="28"/>
                                        </p:tgtEl>
                                      </p:cBhvr>
                                    </p:animEffect>
                                    <p:anim calcmode="lin" valueType="num">
                                      <p:cBhvr>
                                        <p:cTn id="23" dur="300" fill="hold"/>
                                        <p:tgtEl>
                                          <p:spTgt spid="28"/>
                                        </p:tgtEl>
                                        <p:attrNameLst>
                                          <p:attrName>ppt_x</p:attrName>
                                        </p:attrNameLst>
                                      </p:cBhvr>
                                      <p:tavLst>
                                        <p:tav tm="0">
                                          <p:val>
                                            <p:strVal val="#ppt_x"/>
                                          </p:val>
                                        </p:tav>
                                        <p:tav tm="100000">
                                          <p:val>
                                            <p:strVal val="#ppt_x"/>
                                          </p:val>
                                        </p:tav>
                                      </p:tavLst>
                                    </p:anim>
                                    <p:anim calcmode="lin" valueType="num">
                                      <p:cBhvr>
                                        <p:cTn id="24" dur="3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300"/>
                                        <p:tgtEl>
                                          <p:spTgt spid="29"/>
                                        </p:tgtEl>
                                      </p:cBhvr>
                                    </p:animEffect>
                                    <p:anim calcmode="lin" valueType="num">
                                      <p:cBhvr>
                                        <p:cTn id="28" dur="300" fill="hold"/>
                                        <p:tgtEl>
                                          <p:spTgt spid="29"/>
                                        </p:tgtEl>
                                        <p:attrNameLst>
                                          <p:attrName>ppt_x</p:attrName>
                                        </p:attrNameLst>
                                      </p:cBhvr>
                                      <p:tavLst>
                                        <p:tav tm="0">
                                          <p:val>
                                            <p:strVal val="#ppt_x"/>
                                          </p:val>
                                        </p:tav>
                                        <p:tav tm="100000">
                                          <p:val>
                                            <p:strVal val="#ppt_x"/>
                                          </p:val>
                                        </p:tav>
                                      </p:tavLst>
                                    </p:anim>
                                    <p:anim calcmode="lin" valueType="num">
                                      <p:cBhvr>
                                        <p:cTn id="29" dur="300" fill="hold"/>
                                        <p:tgtEl>
                                          <p:spTgt spid="2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300"/>
                                        <p:tgtEl>
                                          <p:spTgt spid="30"/>
                                        </p:tgtEl>
                                      </p:cBhvr>
                                    </p:animEffect>
                                    <p:anim calcmode="lin" valueType="num">
                                      <p:cBhvr>
                                        <p:cTn id="33" dur="300" fill="hold"/>
                                        <p:tgtEl>
                                          <p:spTgt spid="30"/>
                                        </p:tgtEl>
                                        <p:attrNameLst>
                                          <p:attrName>ppt_x</p:attrName>
                                        </p:attrNameLst>
                                      </p:cBhvr>
                                      <p:tavLst>
                                        <p:tav tm="0">
                                          <p:val>
                                            <p:strVal val="#ppt_x"/>
                                          </p:val>
                                        </p:tav>
                                        <p:tav tm="100000">
                                          <p:val>
                                            <p:strVal val="#ppt_x"/>
                                          </p:val>
                                        </p:tav>
                                      </p:tavLst>
                                    </p:anim>
                                    <p:anim calcmode="lin" valueType="num">
                                      <p:cBhvr>
                                        <p:cTn id="34" dur="300" fill="hold"/>
                                        <p:tgtEl>
                                          <p:spTgt spid="3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300"/>
                                        <p:tgtEl>
                                          <p:spTgt spid="31"/>
                                        </p:tgtEl>
                                      </p:cBhvr>
                                    </p:animEffect>
                                    <p:anim calcmode="lin" valueType="num">
                                      <p:cBhvr>
                                        <p:cTn id="38" dur="300" fill="hold"/>
                                        <p:tgtEl>
                                          <p:spTgt spid="31"/>
                                        </p:tgtEl>
                                        <p:attrNameLst>
                                          <p:attrName>ppt_x</p:attrName>
                                        </p:attrNameLst>
                                      </p:cBhvr>
                                      <p:tavLst>
                                        <p:tav tm="0">
                                          <p:val>
                                            <p:strVal val="#ppt_x"/>
                                          </p:val>
                                        </p:tav>
                                        <p:tav tm="100000">
                                          <p:val>
                                            <p:strVal val="#ppt_x"/>
                                          </p:val>
                                        </p:tav>
                                      </p:tavLst>
                                    </p:anim>
                                    <p:anim calcmode="lin" valueType="num">
                                      <p:cBhvr>
                                        <p:cTn id="39" dur="300" fill="hold"/>
                                        <p:tgtEl>
                                          <p:spTgt spid="3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300"/>
                                        <p:tgtEl>
                                          <p:spTgt spid="32"/>
                                        </p:tgtEl>
                                      </p:cBhvr>
                                    </p:animEffect>
                                    <p:anim calcmode="lin" valueType="num">
                                      <p:cBhvr>
                                        <p:cTn id="43" dur="300" fill="hold"/>
                                        <p:tgtEl>
                                          <p:spTgt spid="32"/>
                                        </p:tgtEl>
                                        <p:attrNameLst>
                                          <p:attrName>ppt_x</p:attrName>
                                        </p:attrNameLst>
                                      </p:cBhvr>
                                      <p:tavLst>
                                        <p:tav tm="0">
                                          <p:val>
                                            <p:strVal val="#ppt_x"/>
                                          </p:val>
                                        </p:tav>
                                        <p:tav tm="100000">
                                          <p:val>
                                            <p:strVal val="#ppt_x"/>
                                          </p:val>
                                        </p:tav>
                                      </p:tavLst>
                                    </p:anim>
                                    <p:anim calcmode="lin" valueType="num">
                                      <p:cBhvr>
                                        <p:cTn id="44" dur="300" fill="hold"/>
                                        <p:tgtEl>
                                          <p:spTgt spid="3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fade">
                                      <p:cBhvr>
                                        <p:cTn id="47" dur="300"/>
                                        <p:tgtEl>
                                          <p:spTgt spid="33"/>
                                        </p:tgtEl>
                                      </p:cBhvr>
                                    </p:animEffect>
                                    <p:anim calcmode="lin" valueType="num">
                                      <p:cBhvr>
                                        <p:cTn id="48" dur="300" fill="hold"/>
                                        <p:tgtEl>
                                          <p:spTgt spid="33"/>
                                        </p:tgtEl>
                                        <p:attrNameLst>
                                          <p:attrName>ppt_x</p:attrName>
                                        </p:attrNameLst>
                                      </p:cBhvr>
                                      <p:tavLst>
                                        <p:tav tm="0">
                                          <p:val>
                                            <p:strVal val="#ppt_x"/>
                                          </p:val>
                                        </p:tav>
                                        <p:tav tm="100000">
                                          <p:val>
                                            <p:strVal val="#ppt_x"/>
                                          </p:val>
                                        </p:tav>
                                      </p:tavLst>
                                    </p:anim>
                                    <p:anim calcmode="lin" valueType="num">
                                      <p:cBhvr>
                                        <p:cTn id="49" dur="300" fill="hold"/>
                                        <p:tgtEl>
                                          <p:spTgt spid="3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300"/>
                                        <p:tgtEl>
                                          <p:spTgt spid="34"/>
                                        </p:tgtEl>
                                      </p:cBhvr>
                                    </p:animEffect>
                                    <p:anim calcmode="lin" valueType="num">
                                      <p:cBhvr>
                                        <p:cTn id="53" dur="300" fill="hold"/>
                                        <p:tgtEl>
                                          <p:spTgt spid="34"/>
                                        </p:tgtEl>
                                        <p:attrNameLst>
                                          <p:attrName>ppt_x</p:attrName>
                                        </p:attrNameLst>
                                      </p:cBhvr>
                                      <p:tavLst>
                                        <p:tav tm="0">
                                          <p:val>
                                            <p:strVal val="#ppt_x"/>
                                          </p:val>
                                        </p:tav>
                                        <p:tav tm="100000">
                                          <p:val>
                                            <p:strVal val="#ppt_x"/>
                                          </p:val>
                                        </p:tav>
                                      </p:tavLst>
                                    </p:anim>
                                    <p:anim calcmode="lin" valueType="num">
                                      <p:cBhvr>
                                        <p:cTn id="54" dur="3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P spid="3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705100" y="1110299"/>
            <a:ext cx="12877800" cy="1745991"/>
          </a:xfrm>
          <a:prstGeom prst="rect">
            <a:avLst/>
          </a:prstGeom>
        </p:spPr>
        <p:txBody>
          <a:bodyPr wrap="square" lIns="0" tIns="0" rIns="0" bIns="0" rtlCol="0" anchor="t">
            <a:spAutoFit/>
          </a:bodyPr>
          <a:lstStyle/>
          <a:p>
            <a:pPr algn="ctr">
              <a:lnSpc>
                <a:spcPts val="6801"/>
              </a:lnSpc>
            </a:pPr>
            <a:r>
              <a:rPr lang="en-US" sz="6940" spc="-409" dirty="0">
                <a:solidFill>
                  <a:srgbClr val="263F6B"/>
                </a:solidFill>
                <a:latin typeface="Montserrat Extra-Bold Italics"/>
              </a:rPr>
              <a:t>Regression model and Evaluation </a:t>
            </a:r>
          </a:p>
        </p:txBody>
      </p:sp>
      <p:sp>
        <p:nvSpPr>
          <p:cNvPr id="3" name="AutoShape 3"/>
          <p:cNvSpPr/>
          <p:nvPr/>
        </p:nvSpPr>
        <p:spPr>
          <a:xfrm rot="-1753206">
            <a:off x="-1113304" y="4354356"/>
            <a:ext cx="25783492" cy="9586163"/>
          </a:xfrm>
          <a:prstGeom prst="rect">
            <a:avLst/>
          </a:prstGeom>
          <a:solidFill>
            <a:srgbClr val="545454">
              <a:alpha val="4706"/>
            </a:srgbClr>
          </a:solidFill>
        </p:spPr>
      </p:sp>
      <p:sp>
        <p:nvSpPr>
          <p:cNvPr id="28" name="Freeform 28"/>
          <p:cNvSpPr/>
          <p:nvPr/>
        </p:nvSpPr>
        <p:spPr>
          <a:xfrm>
            <a:off x="1028700" y="1835789"/>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9" name="Freeform 29"/>
          <p:cNvSpPr/>
          <p:nvPr/>
        </p:nvSpPr>
        <p:spPr>
          <a:xfrm>
            <a:off x="15675257" y="1835788"/>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0" name="AutoShape 30"/>
          <p:cNvSpPr/>
          <p:nvPr/>
        </p:nvSpPr>
        <p:spPr>
          <a:xfrm>
            <a:off x="4605496" y="9591065"/>
            <a:ext cx="13682504" cy="1351653"/>
          </a:xfrm>
          <a:prstGeom prst="rect">
            <a:avLst/>
          </a:prstGeom>
          <a:solidFill>
            <a:srgbClr val="213559"/>
          </a:solidFill>
        </p:spPr>
      </p:sp>
      <p:sp>
        <p:nvSpPr>
          <p:cNvPr id="31" name="AutoShape 31"/>
          <p:cNvSpPr/>
          <p:nvPr/>
        </p:nvSpPr>
        <p:spPr>
          <a:xfrm>
            <a:off x="0" y="-675827"/>
            <a:ext cx="14343017" cy="1351653"/>
          </a:xfrm>
          <a:prstGeom prst="rect">
            <a:avLst/>
          </a:prstGeom>
          <a:solidFill>
            <a:srgbClr val="213559"/>
          </a:solidFill>
        </p:spPr>
      </p:sp>
      <p:sp>
        <p:nvSpPr>
          <p:cNvPr id="32" name="TextBox 32"/>
          <p:cNvSpPr txBox="1"/>
          <p:nvPr/>
        </p:nvSpPr>
        <p:spPr>
          <a:xfrm>
            <a:off x="1028700" y="2801294"/>
            <a:ext cx="13106400" cy="6976269"/>
          </a:xfrm>
          <a:prstGeom prst="rect">
            <a:avLst/>
          </a:prstGeom>
        </p:spPr>
        <p:txBody>
          <a:bodyPr wrap="square" lIns="0" tIns="0" rIns="0" bIns="0" rtlCol="0" anchor="t">
            <a:spAutoFit/>
          </a:bodyPr>
          <a:lstStyle/>
          <a:p>
            <a:pPr marL="539749" lvl="1" indent="-269875">
              <a:lnSpc>
                <a:spcPts val="3249"/>
              </a:lnSpc>
              <a:buFont typeface="Arial"/>
              <a:buChar char="•"/>
            </a:pPr>
            <a:r>
              <a:rPr lang="en-US" sz="2800" b="1" spc="49" dirty="0">
                <a:solidFill>
                  <a:srgbClr val="000000"/>
                </a:solidFill>
                <a:latin typeface="Montserrat"/>
              </a:rPr>
              <a:t>Random Forest</a:t>
            </a:r>
          </a:p>
          <a:p>
            <a:pPr marL="996949" lvl="2" indent="-269875">
              <a:lnSpc>
                <a:spcPts val="3249"/>
              </a:lnSpc>
              <a:buFont typeface="Arial"/>
              <a:buChar char="•"/>
            </a:pPr>
            <a:r>
              <a:rPr lang="en-US" sz="2800" spc="49" dirty="0" err="1">
                <a:solidFill>
                  <a:srgbClr val="000000"/>
                </a:solidFill>
                <a:latin typeface="Montserrat"/>
              </a:rPr>
              <a:t>n_estimators</a:t>
            </a:r>
            <a:r>
              <a:rPr lang="en-US" sz="2800" spc="49" dirty="0">
                <a:solidFill>
                  <a:srgbClr val="000000"/>
                </a:solidFill>
                <a:latin typeface="Montserrat"/>
              </a:rPr>
              <a:t> = 100</a:t>
            </a:r>
          </a:p>
          <a:p>
            <a:pPr marL="996949" lvl="2" indent="-269875">
              <a:lnSpc>
                <a:spcPts val="3249"/>
              </a:lnSpc>
              <a:buFont typeface="Arial"/>
              <a:buChar char="•"/>
            </a:pPr>
            <a:r>
              <a:rPr lang="en-US" sz="2800" spc="49" dirty="0" err="1">
                <a:solidFill>
                  <a:srgbClr val="000000"/>
                </a:solidFill>
                <a:latin typeface="Montserrat"/>
              </a:rPr>
              <a:t>max_depth</a:t>
            </a:r>
            <a:r>
              <a:rPr lang="en-US" sz="2800" spc="49" dirty="0">
                <a:solidFill>
                  <a:srgbClr val="000000"/>
                </a:solidFill>
                <a:latin typeface="Montserrat"/>
              </a:rPr>
              <a:t> = None (expanded until all leaves are pure)</a:t>
            </a:r>
          </a:p>
          <a:p>
            <a:pPr marL="996949" lvl="2" indent="-269875">
              <a:lnSpc>
                <a:spcPts val="3249"/>
              </a:lnSpc>
              <a:buFont typeface="Arial"/>
              <a:buChar char="•"/>
            </a:pPr>
            <a:r>
              <a:rPr lang="en-US" sz="2800" spc="49" dirty="0">
                <a:solidFill>
                  <a:srgbClr val="000000"/>
                </a:solidFill>
                <a:latin typeface="Montserrat"/>
              </a:rPr>
              <a:t>Default settings </a:t>
            </a:r>
          </a:p>
          <a:p>
            <a:pPr marL="539749" lvl="1" indent="-269875">
              <a:lnSpc>
                <a:spcPts val="3249"/>
              </a:lnSpc>
              <a:buFont typeface="Arial"/>
              <a:buChar char="•"/>
            </a:pPr>
            <a:r>
              <a:rPr lang="en-US" sz="2800" b="1" spc="49" dirty="0" err="1">
                <a:solidFill>
                  <a:srgbClr val="000000"/>
                </a:solidFill>
                <a:latin typeface="Montserrat"/>
              </a:rPr>
              <a:t>XGBoost</a:t>
            </a:r>
            <a:endParaRPr lang="en-US" sz="2800" b="1" spc="49" dirty="0">
              <a:solidFill>
                <a:srgbClr val="000000"/>
              </a:solidFill>
              <a:latin typeface="Montserrat"/>
            </a:endParaRPr>
          </a:p>
          <a:p>
            <a:pPr marL="996949" lvl="2" indent="-269875">
              <a:lnSpc>
                <a:spcPts val="3249"/>
              </a:lnSpc>
              <a:buFont typeface="Arial"/>
              <a:buChar char="•"/>
            </a:pPr>
            <a:r>
              <a:rPr lang="en-US" sz="2800" spc="49" dirty="0">
                <a:solidFill>
                  <a:srgbClr val="000000"/>
                </a:solidFill>
                <a:latin typeface="Montserrat"/>
              </a:rPr>
              <a:t>objective = </a:t>
            </a:r>
            <a:r>
              <a:rPr lang="en-US" sz="2800" spc="49" dirty="0" err="1">
                <a:solidFill>
                  <a:srgbClr val="000000"/>
                </a:solidFill>
                <a:latin typeface="Montserrat"/>
              </a:rPr>
              <a:t>reg:linear</a:t>
            </a:r>
            <a:endParaRPr lang="en-US" sz="2800" spc="49" dirty="0">
              <a:solidFill>
                <a:srgbClr val="000000"/>
              </a:solidFill>
              <a:latin typeface="Montserrat"/>
            </a:endParaRPr>
          </a:p>
          <a:p>
            <a:pPr marL="996949" lvl="2" indent="-269875">
              <a:lnSpc>
                <a:spcPts val="3249"/>
              </a:lnSpc>
              <a:buFont typeface="Arial"/>
              <a:buChar char="•"/>
            </a:pPr>
            <a:r>
              <a:rPr lang="en-US" sz="2800" spc="49" dirty="0" err="1">
                <a:solidFill>
                  <a:srgbClr val="000000"/>
                </a:solidFill>
                <a:latin typeface="Montserrat"/>
              </a:rPr>
              <a:t>n_estimators</a:t>
            </a:r>
            <a:r>
              <a:rPr lang="en-US" sz="2800" spc="49" dirty="0">
                <a:solidFill>
                  <a:srgbClr val="000000"/>
                </a:solidFill>
                <a:latin typeface="Montserrat"/>
              </a:rPr>
              <a:t> = 100</a:t>
            </a:r>
          </a:p>
          <a:p>
            <a:pPr marL="996949" lvl="2" indent="-269875">
              <a:lnSpc>
                <a:spcPts val="3249"/>
              </a:lnSpc>
              <a:buFont typeface="Arial"/>
              <a:buChar char="•"/>
            </a:pPr>
            <a:r>
              <a:rPr lang="en-US" sz="2800" spc="49" dirty="0" err="1">
                <a:solidFill>
                  <a:srgbClr val="000000"/>
                </a:solidFill>
                <a:latin typeface="Montserrat"/>
              </a:rPr>
              <a:t>max_depth</a:t>
            </a:r>
            <a:r>
              <a:rPr lang="en-US" sz="2800" spc="49" dirty="0">
                <a:solidFill>
                  <a:srgbClr val="000000"/>
                </a:solidFill>
                <a:latin typeface="Montserrat"/>
              </a:rPr>
              <a:t> = 3</a:t>
            </a:r>
          </a:p>
          <a:p>
            <a:pPr marL="996949" lvl="2" indent="-269875">
              <a:lnSpc>
                <a:spcPts val="3249"/>
              </a:lnSpc>
              <a:buFont typeface="Arial"/>
              <a:buChar char="•"/>
            </a:pPr>
            <a:r>
              <a:rPr lang="en-US" sz="2800" spc="49" dirty="0">
                <a:solidFill>
                  <a:srgbClr val="000000"/>
                </a:solidFill>
                <a:latin typeface="Montserrat"/>
              </a:rPr>
              <a:t>Default settings </a:t>
            </a:r>
          </a:p>
          <a:p>
            <a:pPr marL="539749" lvl="1" indent="-269875">
              <a:lnSpc>
                <a:spcPts val="3249"/>
              </a:lnSpc>
              <a:buFont typeface="Arial"/>
              <a:buChar char="•"/>
            </a:pPr>
            <a:r>
              <a:rPr lang="en-US" sz="2800" b="1" spc="49" dirty="0">
                <a:solidFill>
                  <a:srgbClr val="000000"/>
                </a:solidFill>
                <a:latin typeface="Montserrat"/>
              </a:rPr>
              <a:t>Deep Neural Network</a:t>
            </a:r>
          </a:p>
          <a:p>
            <a:pPr marL="996949" lvl="2" indent="-269875">
              <a:lnSpc>
                <a:spcPts val="3249"/>
              </a:lnSpc>
              <a:buFont typeface="Arial"/>
              <a:buChar char="•"/>
            </a:pPr>
            <a:r>
              <a:rPr lang="en-US" sz="2800" spc="49" dirty="0">
                <a:solidFill>
                  <a:srgbClr val="000000"/>
                </a:solidFill>
                <a:latin typeface="Montserrat"/>
              </a:rPr>
              <a:t>activation = </a:t>
            </a:r>
            <a:r>
              <a:rPr lang="en-US" sz="2800" spc="49" dirty="0" err="1">
                <a:solidFill>
                  <a:srgbClr val="000000"/>
                </a:solidFill>
                <a:latin typeface="Montserrat"/>
              </a:rPr>
              <a:t>relu</a:t>
            </a:r>
            <a:endParaRPr lang="en-US" sz="2800" spc="49" dirty="0">
              <a:solidFill>
                <a:srgbClr val="000000"/>
              </a:solidFill>
              <a:latin typeface="Montserrat"/>
            </a:endParaRPr>
          </a:p>
          <a:p>
            <a:pPr marL="996949" lvl="2" indent="-269875">
              <a:lnSpc>
                <a:spcPts val="3249"/>
              </a:lnSpc>
              <a:buFont typeface="Arial"/>
              <a:buChar char="•"/>
            </a:pPr>
            <a:r>
              <a:rPr lang="en-US" sz="2800" spc="49" dirty="0">
                <a:solidFill>
                  <a:srgbClr val="000000"/>
                </a:solidFill>
                <a:latin typeface="Montserrat"/>
              </a:rPr>
              <a:t>optimizer = </a:t>
            </a:r>
            <a:r>
              <a:rPr lang="en-US" sz="2800" spc="49" dirty="0" err="1">
                <a:solidFill>
                  <a:srgbClr val="000000"/>
                </a:solidFill>
                <a:latin typeface="Montserrat"/>
              </a:rPr>
              <a:t>rmsprop</a:t>
            </a:r>
            <a:endParaRPr lang="en-US" sz="2800" spc="49" dirty="0">
              <a:solidFill>
                <a:srgbClr val="000000"/>
              </a:solidFill>
              <a:latin typeface="Montserrat"/>
            </a:endParaRPr>
          </a:p>
          <a:p>
            <a:pPr marL="996949" lvl="2" indent="-269875">
              <a:lnSpc>
                <a:spcPts val="3249"/>
              </a:lnSpc>
              <a:buFont typeface="Arial"/>
              <a:buChar char="•"/>
            </a:pPr>
            <a:r>
              <a:rPr lang="en-US" sz="2800" spc="49" dirty="0">
                <a:solidFill>
                  <a:srgbClr val="000000"/>
                </a:solidFill>
                <a:latin typeface="Montserrat"/>
              </a:rPr>
              <a:t>loss = mean absolute error</a:t>
            </a:r>
          </a:p>
          <a:p>
            <a:pPr marL="539749" lvl="1" indent="-269875">
              <a:lnSpc>
                <a:spcPts val="3249"/>
              </a:lnSpc>
              <a:buFont typeface="Arial"/>
              <a:buChar char="•"/>
            </a:pPr>
            <a:r>
              <a:rPr lang="en-US" sz="2800" b="1" spc="49" dirty="0">
                <a:solidFill>
                  <a:srgbClr val="000000"/>
                </a:solidFill>
                <a:latin typeface="Montserrat"/>
              </a:rPr>
              <a:t>Evaluation</a:t>
            </a:r>
          </a:p>
          <a:p>
            <a:pPr marL="996949" lvl="2" indent="-269875">
              <a:lnSpc>
                <a:spcPts val="3249"/>
              </a:lnSpc>
              <a:buFont typeface="Arial"/>
              <a:buChar char="•"/>
            </a:pPr>
            <a:r>
              <a:rPr lang="en-US" sz="3141" spc="62" dirty="0">
                <a:latin typeface="Montserrat" panose="00000500000000000000" pitchFamily="2" charset="0"/>
              </a:rPr>
              <a:t>Training and Test set 80:20</a:t>
            </a:r>
          </a:p>
          <a:p>
            <a:pPr marL="996949" lvl="2" indent="-269875">
              <a:lnSpc>
                <a:spcPts val="3249"/>
              </a:lnSpc>
              <a:buFont typeface="Arial"/>
              <a:buChar char="•"/>
            </a:pPr>
            <a:r>
              <a:rPr lang="en-US" sz="2800" spc="49" dirty="0">
                <a:solidFill>
                  <a:srgbClr val="000000"/>
                </a:solidFill>
                <a:latin typeface="Montserrat"/>
              </a:rPr>
              <a:t>MAPE</a:t>
            </a:r>
          </a:p>
          <a:p>
            <a:pPr marL="996949" lvl="2" indent="-269875">
              <a:lnSpc>
                <a:spcPts val="3249"/>
              </a:lnSpc>
              <a:buFont typeface="Arial"/>
              <a:buChar char="•"/>
            </a:pPr>
            <a:endParaRPr lang="en-US" sz="2800" spc="49" dirty="0">
              <a:solidFill>
                <a:srgbClr val="000000"/>
              </a:solidFill>
              <a:latin typeface="Montserrat"/>
            </a:endParaRPr>
          </a:p>
        </p:txBody>
      </p:sp>
      <p:sp>
        <p:nvSpPr>
          <p:cNvPr id="34" name="Freeform 34"/>
          <p:cNvSpPr/>
          <p:nvPr/>
        </p:nvSpPr>
        <p:spPr>
          <a:xfrm>
            <a:off x="16628630"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5"/>
            <a:stretch>
              <a:fillRect/>
            </a:stretch>
          </a:blipFill>
        </p:spPr>
      </p:sp>
    </p:spTree>
    <p:extLst>
      <p:ext uri="{BB962C8B-B14F-4D97-AF65-F5344CB8AC3E}">
        <p14:creationId xmlns:p14="http://schemas.microsoft.com/office/powerpoint/2010/main" val="40752663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
                                        <p:tgtEl>
                                          <p:spTgt spid="3"/>
                                        </p:tgtEl>
                                      </p:cBhvr>
                                    </p:animEffect>
                                    <p:anim calcmode="lin" valueType="num">
                                      <p:cBhvr>
                                        <p:cTn id="13" dur="300" fill="hold"/>
                                        <p:tgtEl>
                                          <p:spTgt spid="3"/>
                                        </p:tgtEl>
                                        <p:attrNameLst>
                                          <p:attrName>ppt_x</p:attrName>
                                        </p:attrNameLst>
                                      </p:cBhvr>
                                      <p:tavLst>
                                        <p:tav tm="0">
                                          <p:val>
                                            <p:strVal val="#ppt_x"/>
                                          </p:val>
                                        </p:tav>
                                        <p:tav tm="100000">
                                          <p:val>
                                            <p:strVal val="#ppt_x"/>
                                          </p:val>
                                        </p:tav>
                                      </p:tavLst>
                                    </p:anim>
                                    <p:anim calcmode="lin" valueType="num">
                                      <p:cBhvr>
                                        <p:cTn id="14" dur="3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300"/>
                                        <p:tgtEl>
                                          <p:spTgt spid="28"/>
                                        </p:tgtEl>
                                      </p:cBhvr>
                                    </p:animEffect>
                                    <p:anim calcmode="lin" valueType="num">
                                      <p:cBhvr>
                                        <p:cTn id="18" dur="300" fill="hold"/>
                                        <p:tgtEl>
                                          <p:spTgt spid="28"/>
                                        </p:tgtEl>
                                        <p:attrNameLst>
                                          <p:attrName>ppt_x</p:attrName>
                                        </p:attrNameLst>
                                      </p:cBhvr>
                                      <p:tavLst>
                                        <p:tav tm="0">
                                          <p:val>
                                            <p:strVal val="#ppt_x"/>
                                          </p:val>
                                        </p:tav>
                                        <p:tav tm="100000">
                                          <p:val>
                                            <p:strVal val="#ppt_x"/>
                                          </p:val>
                                        </p:tav>
                                      </p:tavLst>
                                    </p:anim>
                                    <p:anim calcmode="lin" valueType="num">
                                      <p:cBhvr>
                                        <p:cTn id="19" dur="3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300"/>
                                        <p:tgtEl>
                                          <p:spTgt spid="29"/>
                                        </p:tgtEl>
                                      </p:cBhvr>
                                    </p:animEffect>
                                    <p:anim calcmode="lin" valueType="num">
                                      <p:cBhvr>
                                        <p:cTn id="23" dur="300" fill="hold"/>
                                        <p:tgtEl>
                                          <p:spTgt spid="29"/>
                                        </p:tgtEl>
                                        <p:attrNameLst>
                                          <p:attrName>ppt_x</p:attrName>
                                        </p:attrNameLst>
                                      </p:cBhvr>
                                      <p:tavLst>
                                        <p:tav tm="0">
                                          <p:val>
                                            <p:strVal val="#ppt_x"/>
                                          </p:val>
                                        </p:tav>
                                        <p:tav tm="100000">
                                          <p:val>
                                            <p:strVal val="#ppt_x"/>
                                          </p:val>
                                        </p:tav>
                                      </p:tavLst>
                                    </p:anim>
                                    <p:anim calcmode="lin" valueType="num">
                                      <p:cBhvr>
                                        <p:cTn id="24" dur="300" fill="hold"/>
                                        <p:tgtEl>
                                          <p:spTgt spid="2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300"/>
                                        <p:tgtEl>
                                          <p:spTgt spid="30"/>
                                        </p:tgtEl>
                                      </p:cBhvr>
                                    </p:animEffect>
                                    <p:anim calcmode="lin" valueType="num">
                                      <p:cBhvr>
                                        <p:cTn id="28" dur="300" fill="hold"/>
                                        <p:tgtEl>
                                          <p:spTgt spid="30"/>
                                        </p:tgtEl>
                                        <p:attrNameLst>
                                          <p:attrName>ppt_x</p:attrName>
                                        </p:attrNameLst>
                                      </p:cBhvr>
                                      <p:tavLst>
                                        <p:tav tm="0">
                                          <p:val>
                                            <p:strVal val="#ppt_x"/>
                                          </p:val>
                                        </p:tav>
                                        <p:tav tm="100000">
                                          <p:val>
                                            <p:strVal val="#ppt_x"/>
                                          </p:val>
                                        </p:tav>
                                      </p:tavLst>
                                    </p:anim>
                                    <p:anim calcmode="lin" valueType="num">
                                      <p:cBhvr>
                                        <p:cTn id="29" dur="300" fill="hold"/>
                                        <p:tgtEl>
                                          <p:spTgt spid="3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300"/>
                                        <p:tgtEl>
                                          <p:spTgt spid="31"/>
                                        </p:tgtEl>
                                      </p:cBhvr>
                                    </p:animEffect>
                                    <p:anim calcmode="lin" valueType="num">
                                      <p:cBhvr>
                                        <p:cTn id="33" dur="300" fill="hold"/>
                                        <p:tgtEl>
                                          <p:spTgt spid="31"/>
                                        </p:tgtEl>
                                        <p:attrNameLst>
                                          <p:attrName>ppt_x</p:attrName>
                                        </p:attrNameLst>
                                      </p:cBhvr>
                                      <p:tavLst>
                                        <p:tav tm="0">
                                          <p:val>
                                            <p:strVal val="#ppt_x"/>
                                          </p:val>
                                        </p:tav>
                                        <p:tav tm="100000">
                                          <p:val>
                                            <p:strVal val="#ppt_x"/>
                                          </p:val>
                                        </p:tav>
                                      </p:tavLst>
                                    </p:anim>
                                    <p:anim calcmode="lin" valueType="num">
                                      <p:cBhvr>
                                        <p:cTn id="34" dur="300" fill="hold"/>
                                        <p:tgtEl>
                                          <p:spTgt spid="3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fade">
                                      <p:cBhvr>
                                        <p:cTn id="37" dur="300"/>
                                        <p:tgtEl>
                                          <p:spTgt spid="32"/>
                                        </p:tgtEl>
                                      </p:cBhvr>
                                    </p:animEffect>
                                    <p:anim calcmode="lin" valueType="num">
                                      <p:cBhvr>
                                        <p:cTn id="38" dur="300" fill="hold"/>
                                        <p:tgtEl>
                                          <p:spTgt spid="32"/>
                                        </p:tgtEl>
                                        <p:attrNameLst>
                                          <p:attrName>ppt_x</p:attrName>
                                        </p:attrNameLst>
                                      </p:cBhvr>
                                      <p:tavLst>
                                        <p:tav tm="0">
                                          <p:val>
                                            <p:strVal val="#ppt_x"/>
                                          </p:val>
                                        </p:tav>
                                        <p:tav tm="100000">
                                          <p:val>
                                            <p:strVal val="#ppt_x"/>
                                          </p:val>
                                        </p:tav>
                                      </p:tavLst>
                                    </p:anim>
                                    <p:anim calcmode="lin" valueType="num">
                                      <p:cBhvr>
                                        <p:cTn id="39" dur="300" fill="hold"/>
                                        <p:tgtEl>
                                          <p:spTgt spid="32"/>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300"/>
                                        <p:tgtEl>
                                          <p:spTgt spid="34"/>
                                        </p:tgtEl>
                                      </p:cBhvr>
                                    </p:animEffect>
                                    <p:anim calcmode="lin" valueType="num">
                                      <p:cBhvr>
                                        <p:cTn id="43" dur="300" fill="hold"/>
                                        <p:tgtEl>
                                          <p:spTgt spid="34"/>
                                        </p:tgtEl>
                                        <p:attrNameLst>
                                          <p:attrName>ppt_x</p:attrName>
                                        </p:attrNameLst>
                                      </p:cBhvr>
                                      <p:tavLst>
                                        <p:tav tm="0">
                                          <p:val>
                                            <p:strVal val="#ppt_x"/>
                                          </p:val>
                                        </p:tav>
                                        <p:tav tm="100000">
                                          <p:val>
                                            <p:strVal val="#ppt_x"/>
                                          </p:val>
                                        </p:tav>
                                      </p:tavLst>
                                    </p:anim>
                                    <p:anim calcmode="lin" valueType="num">
                                      <p:cBhvr>
                                        <p:cTn id="44" dur="3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Freeform 3"/>
          <p:cNvSpPr/>
          <p:nvPr/>
        </p:nvSpPr>
        <p:spPr>
          <a:xfrm>
            <a:off x="17229426" y="1915351"/>
            <a:ext cx="2556816" cy="2575547"/>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58574" y="1143000"/>
            <a:ext cx="16170851" cy="772351"/>
          </a:xfrm>
          <a:prstGeom prst="rect">
            <a:avLst/>
          </a:prstGeom>
        </p:spPr>
        <p:txBody>
          <a:bodyPr lIns="0" tIns="0" rIns="0" bIns="0" rtlCol="0" anchor="t">
            <a:spAutoFit/>
          </a:bodyPr>
          <a:lstStyle/>
          <a:p>
            <a:pPr algn="ctr">
              <a:lnSpc>
                <a:spcPts val="5708"/>
              </a:lnSpc>
            </a:pPr>
            <a:r>
              <a:rPr lang="en-US" sz="5825" spc="-343">
                <a:solidFill>
                  <a:srgbClr val="263F6B"/>
                </a:solidFill>
                <a:latin typeface="Montserrat Extra-Bold Italics"/>
              </a:rPr>
              <a:t>SIMILAR NAME METHOD</a:t>
            </a:r>
          </a:p>
        </p:txBody>
      </p:sp>
      <p:sp>
        <p:nvSpPr>
          <p:cNvPr id="7" name="AutoShape 7"/>
          <p:cNvSpPr/>
          <p:nvPr/>
        </p:nvSpPr>
        <p:spPr>
          <a:xfrm rot="-2700000">
            <a:off x="-2646503" y="-1243700"/>
            <a:ext cx="5293007" cy="2487400"/>
          </a:xfrm>
          <a:prstGeom prst="rect">
            <a:avLst/>
          </a:prstGeom>
          <a:solidFill>
            <a:srgbClr val="213559"/>
          </a:solidFill>
        </p:spPr>
      </p:sp>
      <p:sp>
        <p:nvSpPr>
          <p:cNvPr id="8" name="AutoShape 8"/>
          <p:cNvSpPr/>
          <p:nvPr/>
        </p:nvSpPr>
        <p:spPr>
          <a:xfrm rot="-2700000">
            <a:off x="15641497" y="9043300"/>
            <a:ext cx="5293007" cy="2487400"/>
          </a:xfrm>
          <a:prstGeom prst="rect">
            <a:avLst/>
          </a:prstGeom>
          <a:solidFill>
            <a:srgbClr val="213559"/>
          </a:solidFill>
        </p:spPr>
      </p:sp>
      <p:sp>
        <p:nvSpPr>
          <p:cNvPr id="9" name="Freeform 9"/>
          <p:cNvSpPr/>
          <p:nvPr/>
        </p:nvSpPr>
        <p:spPr>
          <a:xfrm>
            <a:off x="16628630"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5"/>
            <a:stretch>
              <a:fillRect/>
            </a:stretch>
          </a:blipFill>
        </p:spPr>
      </p:sp>
      <p:sp>
        <p:nvSpPr>
          <p:cNvPr id="10" name="TextBox 32">
            <a:extLst>
              <a:ext uri="{FF2B5EF4-FFF2-40B4-BE49-F238E27FC236}">
                <a16:creationId xmlns:a16="http://schemas.microsoft.com/office/drawing/2014/main" id="{34E4E4E5-E12A-5D30-CA97-B2FB4B80701E}"/>
              </a:ext>
            </a:extLst>
          </p:cNvPr>
          <p:cNvSpPr txBox="1"/>
          <p:nvPr/>
        </p:nvSpPr>
        <p:spPr>
          <a:xfrm>
            <a:off x="1028700" y="2801294"/>
            <a:ext cx="13106400" cy="3016210"/>
          </a:xfrm>
          <a:prstGeom prst="rect">
            <a:avLst/>
          </a:prstGeom>
        </p:spPr>
        <p:txBody>
          <a:bodyPr wrap="square" lIns="0" tIns="0" rIns="0" bIns="0" rtlCol="0" anchor="t">
            <a:spAutoFit/>
          </a:bodyPr>
          <a:lstStyle/>
          <a:p>
            <a:pPr marL="727074" lvl="1" indent="-457200">
              <a:buFont typeface="Arial" panose="020B0604020202020204" pitchFamily="34" charset="0"/>
              <a:buChar char="•"/>
            </a:pPr>
            <a:r>
              <a:rPr lang="en-GB" sz="2800" spc="49" dirty="0">
                <a:solidFill>
                  <a:srgbClr val="000000"/>
                </a:solidFill>
                <a:latin typeface="Montserrat"/>
              </a:rPr>
              <a:t>Pull out the name of the condominium we want the price</a:t>
            </a:r>
            <a:r>
              <a:rPr lang="th-TH" sz="2800" spc="49" dirty="0">
                <a:solidFill>
                  <a:srgbClr val="000000"/>
                </a:solidFill>
                <a:latin typeface="Montserrat"/>
              </a:rPr>
              <a:t> </a:t>
            </a:r>
            <a:r>
              <a:rPr lang="en-GB" sz="2800" spc="49" dirty="0">
                <a:solidFill>
                  <a:srgbClr val="000000"/>
                </a:solidFill>
                <a:latin typeface="Montserrat"/>
              </a:rPr>
              <a:t>to search in the training set. </a:t>
            </a:r>
          </a:p>
          <a:p>
            <a:pPr marL="727074" lvl="1" indent="-457200">
              <a:buFont typeface="Arial" panose="020B0604020202020204" pitchFamily="34" charset="0"/>
              <a:buChar char="•"/>
            </a:pPr>
            <a:r>
              <a:rPr lang="en-GB" sz="2800" spc="49" dirty="0">
                <a:solidFill>
                  <a:srgbClr val="000000"/>
                </a:solidFill>
                <a:latin typeface="Montserrat"/>
              </a:rPr>
              <a:t>If not found, it cuts off one syllable and continues until it reaches the last syllable. </a:t>
            </a:r>
            <a:endParaRPr lang="th-TH" sz="2800" spc="49" dirty="0">
              <a:solidFill>
                <a:srgbClr val="000000"/>
              </a:solidFill>
              <a:latin typeface="Montserrat"/>
            </a:endParaRPr>
          </a:p>
          <a:p>
            <a:pPr marL="727074" lvl="1" indent="-457200">
              <a:buFont typeface="Arial" panose="020B0604020202020204" pitchFamily="34" charset="0"/>
              <a:buChar char="•"/>
            </a:pPr>
            <a:r>
              <a:rPr lang="en-GB" sz="2800" spc="50" dirty="0">
                <a:latin typeface="Montserrat" pitchFamily="2" charset="77"/>
              </a:rPr>
              <a:t>Calculate Euclidean distance to find the top 10 condominiums in the </a:t>
            </a:r>
            <a:r>
              <a:rPr lang="en-US" sz="2800" spc="50" dirty="0">
                <a:latin typeface="Montserrat" pitchFamily="2" charset="77"/>
              </a:rPr>
              <a:t>list</a:t>
            </a:r>
            <a:r>
              <a:rPr lang="en-GB" sz="2800" spc="50" dirty="0">
                <a:latin typeface="Montserrat" pitchFamily="2" charset="77"/>
              </a:rPr>
              <a:t> that has the most similar feature to the interested one. </a:t>
            </a:r>
            <a:endParaRPr lang="en-GB" sz="2800" spc="49" dirty="0">
              <a:solidFill>
                <a:srgbClr val="000000"/>
              </a:solidFill>
              <a:latin typeface="Montserrat"/>
            </a:endParaRPr>
          </a:p>
          <a:p>
            <a:pPr marL="727074" lvl="1" indent="-457200">
              <a:buFont typeface="Arial" panose="020B0604020202020204" pitchFamily="34" charset="0"/>
              <a:buChar char="•"/>
            </a:pPr>
            <a:r>
              <a:rPr lang="en-GB" sz="2800" spc="49" dirty="0">
                <a:solidFill>
                  <a:srgbClr val="000000"/>
                </a:solidFill>
                <a:latin typeface="Montserrat"/>
              </a:rPr>
              <a:t>It will calculate the mean from the list</a:t>
            </a:r>
            <a:endParaRPr lang="en-US" sz="2800" spc="49" dirty="0">
              <a:solidFill>
                <a:srgbClr val="000000"/>
              </a:solidFill>
              <a:latin typeface="Montserrat"/>
            </a:endParaRPr>
          </a:p>
        </p:txBody>
      </p:sp>
    </p:spTree>
    <p:extLst>
      <p:ext uri="{BB962C8B-B14F-4D97-AF65-F5344CB8AC3E}">
        <p14:creationId xmlns:p14="http://schemas.microsoft.com/office/powerpoint/2010/main" val="30626573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
                                        <p:tgtEl>
                                          <p:spTgt spid="3"/>
                                        </p:tgtEl>
                                      </p:cBhvr>
                                    </p:animEffect>
                                    <p:anim calcmode="lin" valueType="num">
                                      <p:cBhvr>
                                        <p:cTn id="13" dur="300" fill="hold"/>
                                        <p:tgtEl>
                                          <p:spTgt spid="3"/>
                                        </p:tgtEl>
                                        <p:attrNameLst>
                                          <p:attrName>ppt_x</p:attrName>
                                        </p:attrNameLst>
                                      </p:cBhvr>
                                      <p:tavLst>
                                        <p:tav tm="0">
                                          <p:val>
                                            <p:strVal val="#ppt_x"/>
                                          </p:val>
                                        </p:tav>
                                        <p:tav tm="100000">
                                          <p:val>
                                            <p:strVal val="#ppt_x"/>
                                          </p:val>
                                        </p:tav>
                                      </p:tavLst>
                                    </p:anim>
                                    <p:anim calcmode="lin" valueType="num">
                                      <p:cBhvr>
                                        <p:cTn id="14" dur="3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00"/>
                                        <p:tgtEl>
                                          <p:spTgt spid="4"/>
                                        </p:tgtEl>
                                      </p:cBhvr>
                                    </p:animEffect>
                                    <p:anim calcmode="lin" valueType="num">
                                      <p:cBhvr>
                                        <p:cTn id="18" dur="300" fill="hold"/>
                                        <p:tgtEl>
                                          <p:spTgt spid="4"/>
                                        </p:tgtEl>
                                        <p:attrNameLst>
                                          <p:attrName>ppt_x</p:attrName>
                                        </p:attrNameLst>
                                      </p:cBhvr>
                                      <p:tavLst>
                                        <p:tav tm="0">
                                          <p:val>
                                            <p:strVal val="#ppt_x"/>
                                          </p:val>
                                        </p:tav>
                                        <p:tav tm="100000">
                                          <p:val>
                                            <p:strVal val="#ppt_x"/>
                                          </p:val>
                                        </p:tav>
                                      </p:tavLst>
                                    </p:anim>
                                    <p:anim calcmode="lin" valueType="num">
                                      <p:cBhvr>
                                        <p:cTn id="19" dur="3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300"/>
                                        <p:tgtEl>
                                          <p:spTgt spid="5"/>
                                        </p:tgtEl>
                                      </p:cBhvr>
                                    </p:animEffect>
                                    <p:anim calcmode="lin" valueType="num">
                                      <p:cBhvr>
                                        <p:cTn id="23" dur="300" fill="hold"/>
                                        <p:tgtEl>
                                          <p:spTgt spid="5"/>
                                        </p:tgtEl>
                                        <p:attrNameLst>
                                          <p:attrName>ppt_x</p:attrName>
                                        </p:attrNameLst>
                                      </p:cBhvr>
                                      <p:tavLst>
                                        <p:tav tm="0">
                                          <p:val>
                                            <p:strVal val="#ppt_x"/>
                                          </p:val>
                                        </p:tav>
                                        <p:tav tm="100000">
                                          <p:val>
                                            <p:strVal val="#ppt_x"/>
                                          </p:val>
                                        </p:tav>
                                      </p:tavLst>
                                    </p:anim>
                                    <p:anim calcmode="lin" valueType="num">
                                      <p:cBhvr>
                                        <p:cTn id="24" dur="3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300"/>
                                        <p:tgtEl>
                                          <p:spTgt spid="7"/>
                                        </p:tgtEl>
                                      </p:cBhvr>
                                    </p:animEffect>
                                    <p:anim calcmode="lin" valueType="num">
                                      <p:cBhvr>
                                        <p:cTn id="28" dur="300" fill="hold"/>
                                        <p:tgtEl>
                                          <p:spTgt spid="7"/>
                                        </p:tgtEl>
                                        <p:attrNameLst>
                                          <p:attrName>ppt_x</p:attrName>
                                        </p:attrNameLst>
                                      </p:cBhvr>
                                      <p:tavLst>
                                        <p:tav tm="0">
                                          <p:val>
                                            <p:strVal val="#ppt_x"/>
                                          </p:val>
                                        </p:tav>
                                        <p:tav tm="100000">
                                          <p:val>
                                            <p:strVal val="#ppt_x"/>
                                          </p:val>
                                        </p:tav>
                                      </p:tavLst>
                                    </p:anim>
                                    <p:anim calcmode="lin" valueType="num">
                                      <p:cBhvr>
                                        <p:cTn id="29" dur="3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300"/>
                                        <p:tgtEl>
                                          <p:spTgt spid="8"/>
                                        </p:tgtEl>
                                      </p:cBhvr>
                                    </p:animEffect>
                                    <p:anim calcmode="lin" valueType="num">
                                      <p:cBhvr>
                                        <p:cTn id="33" dur="300" fill="hold"/>
                                        <p:tgtEl>
                                          <p:spTgt spid="8"/>
                                        </p:tgtEl>
                                        <p:attrNameLst>
                                          <p:attrName>ppt_x</p:attrName>
                                        </p:attrNameLst>
                                      </p:cBhvr>
                                      <p:tavLst>
                                        <p:tav tm="0">
                                          <p:val>
                                            <p:strVal val="#ppt_x"/>
                                          </p:val>
                                        </p:tav>
                                        <p:tav tm="100000">
                                          <p:val>
                                            <p:strVal val="#ppt_x"/>
                                          </p:val>
                                        </p:tav>
                                      </p:tavLst>
                                    </p:anim>
                                    <p:anim calcmode="lin" valueType="num">
                                      <p:cBhvr>
                                        <p:cTn id="34" dur="300" fill="hold"/>
                                        <p:tgtEl>
                                          <p:spTgt spid="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300"/>
                                        <p:tgtEl>
                                          <p:spTgt spid="9"/>
                                        </p:tgtEl>
                                      </p:cBhvr>
                                    </p:animEffect>
                                    <p:anim calcmode="lin" valueType="num">
                                      <p:cBhvr>
                                        <p:cTn id="38" dur="300" fill="hold"/>
                                        <p:tgtEl>
                                          <p:spTgt spid="9"/>
                                        </p:tgtEl>
                                        <p:attrNameLst>
                                          <p:attrName>ppt_x</p:attrName>
                                        </p:attrNameLst>
                                      </p:cBhvr>
                                      <p:tavLst>
                                        <p:tav tm="0">
                                          <p:val>
                                            <p:strVal val="#ppt_x"/>
                                          </p:val>
                                        </p:tav>
                                        <p:tav tm="100000">
                                          <p:val>
                                            <p:strVal val="#ppt_x"/>
                                          </p:val>
                                        </p:tav>
                                      </p:tavLst>
                                    </p:anim>
                                    <p:anim calcmode="lin" valueType="num">
                                      <p:cBhvr>
                                        <p:cTn id="39" dur="300" fill="hold"/>
                                        <p:tgtEl>
                                          <p:spTgt spid="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300"/>
                                        <p:tgtEl>
                                          <p:spTgt spid="10"/>
                                        </p:tgtEl>
                                      </p:cBhvr>
                                    </p:animEffect>
                                    <p:anim calcmode="lin" valueType="num">
                                      <p:cBhvr>
                                        <p:cTn id="43" dur="300" fill="hold"/>
                                        <p:tgtEl>
                                          <p:spTgt spid="10"/>
                                        </p:tgtEl>
                                        <p:attrNameLst>
                                          <p:attrName>ppt_x</p:attrName>
                                        </p:attrNameLst>
                                      </p:cBhvr>
                                      <p:tavLst>
                                        <p:tav tm="0">
                                          <p:val>
                                            <p:strVal val="#ppt_x"/>
                                          </p:val>
                                        </p:tav>
                                        <p:tav tm="100000">
                                          <p:val>
                                            <p:strVal val="#ppt_x"/>
                                          </p:val>
                                        </p:tav>
                                      </p:tavLst>
                                    </p:anim>
                                    <p:anim calcmode="lin" valueType="num">
                                      <p:cBhvr>
                                        <p:cTn id="44" dur="3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Freeform 3"/>
          <p:cNvSpPr/>
          <p:nvPr/>
        </p:nvSpPr>
        <p:spPr>
          <a:xfrm>
            <a:off x="17229426" y="1915351"/>
            <a:ext cx="2556816" cy="2575547"/>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1500059" y="701299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58575" y="1143000"/>
            <a:ext cx="16170851" cy="772351"/>
          </a:xfrm>
          <a:prstGeom prst="rect">
            <a:avLst/>
          </a:prstGeom>
        </p:spPr>
        <p:txBody>
          <a:bodyPr lIns="0" tIns="0" rIns="0" bIns="0" rtlCol="0" anchor="t">
            <a:spAutoFit/>
          </a:bodyPr>
          <a:lstStyle/>
          <a:p>
            <a:pPr algn="ctr">
              <a:lnSpc>
                <a:spcPts val="5708"/>
              </a:lnSpc>
            </a:pPr>
            <a:r>
              <a:rPr lang="en-US" sz="5825" spc="-343" dirty="0">
                <a:solidFill>
                  <a:srgbClr val="263F6B"/>
                </a:solidFill>
                <a:latin typeface="Montserrat Extra-Bold Italics"/>
              </a:rPr>
              <a:t>SIMILAR NAME METHOD</a:t>
            </a:r>
          </a:p>
        </p:txBody>
      </p:sp>
      <p:graphicFrame>
        <p:nvGraphicFramePr>
          <p:cNvPr id="6" name="Table 6"/>
          <p:cNvGraphicFramePr>
            <a:graphicFrameLocks noGrp="1"/>
          </p:cNvGraphicFramePr>
          <p:nvPr>
            <p:extLst>
              <p:ext uri="{D42A27DB-BD31-4B8C-83A1-F6EECF244321}">
                <p14:modId xmlns:p14="http://schemas.microsoft.com/office/powerpoint/2010/main" val="4117419699"/>
              </p:ext>
            </p:extLst>
          </p:nvPr>
        </p:nvGraphicFramePr>
        <p:xfrm>
          <a:off x="3200400" y="3169872"/>
          <a:ext cx="11887200" cy="3947257"/>
        </p:xfrm>
        <a:graphic>
          <a:graphicData uri="http://schemas.openxmlformats.org/drawingml/2006/table">
            <a:tbl>
              <a:tblPr/>
              <a:tblGrid>
                <a:gridCol w="36576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1828800">
                  <a:extLst>
                    <a:ext uri="{9D8B030D-6E8A-4147-A177-3AD203B41FA5}">
                      <a16:colId xmlns:a16="http://schemas.microsoft.com/office/drawing/2014/main" val="3829274073"/>
                    </a:ext>
                  </a:extLst>
                </a:gridCol>
                <a:gridCol w="1828800">
                  <a:extLst>
                    <a:ext uri="{9D8B030D-6E8A-4147-A177-3AD203B41FA5}">
                      <a16:colId xmlns:a16="http://schemas.microsoft.com/office/drawing/2014/main" val="1048548603"/>
                    </a:ext>
                  </a:extLst>
                </a:gridCol>
              </a:tblGrid>
              <a:tr h="982098">
                <a:tc>
                  <a:txBody>
                    <a:bodyPr/>
                    <a:lstStyle/>
                    <a:p>
                      <a:pPr algn="ctr">
                        <a:lnSpc>
                          <a:spcPts val="3191"/>
                        </a:lnSpc>
                        <a:defRPr/>
                      </a:pPr>
                      <a:r>
                        <a:rPr lang="en-US" sz="2400" dirty="0">
                          <a:solidFill>
                            <a:srgbClr val="FFFFFF"/>
                          </a:solidFill>
                          <a:latin typeface="Montserrat Extra-Bold" panose="020B0604020202020204" charset="0"/>
                        </a:rPr>
                        <a:t>Condominium name</a:t>
                      </a:r>
                      <a:endParaRPr lang="en-US" sz="2400" dirty="0">
                        <a:latin typeface="Montserrat Extra-Bold" panose="020B0604020202020204" charset="0"/>
                      </a:endParaRPr>
                    </a:p>
                  </a:txBody>
                  <a:tcPr marL="195896" marR="195896" marT="195896" marB="195896"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F6B"/>
                    </a:solidFill>
                  </a:tcPr>
                </a:tc>
                <a:tc>
                  <a:txBody>
                    <a:bodyPr/>
                    <a:lstStyle/>
                    <a:p>
                      <a:pPr algn="ctr">
                        <a:lnSpc>
                          <a:spcPts val="3188"/>
                        </a:lnSpc>
                        <a:defRPr/>
                      </a:pPr>
                      <a:r>
                        <a:rPr lang="en-US" sz="2277" dirty="0">
                          <a:solidFill>
                            <a:srgbClr val="FFFFFF"/>
                          </a:solidFill>
                          <a:latin typeface="Montserrat Extra-Bold"/>
                        </a:rPr>
                        <a:t>Search Name</a:t>
                      </a:r>
                      <a:endParaRPr lang="en-US" sz="1100" dirty="0"/>
                    </a:p>
                  </a:txBody>
                  <a:tcPr marL="195896" marR="195896" marT="195896" marB="1958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F6B"/>
                    </a:solidFill>
                  </a:tcPr>
                </a:tc>
                <a:tc>
                  <a:txBody>
                    <a:bodyPr/>
                    <a:lstStyle/>
                    <a:p>
                      <a:pPr algn="ctr">
                        <a:lnSpc>
                          <a:spcPts val="3188"/>
                        </a:lnSpc>
                        <a:defRPr/>
                      </a:pPr>
                      <a:r>
                        <a:rPr lang="en-US" sz="2277" dirty="0">
                          <a:solidFill>
                            <a:srgbClr val="FFFFFF"/>
                          </a:solidFill>
                          <a:latin typeface="Montserrat Extra-Bold"/>
                        </a:rPr>
                        <a:t>Mean</a:t>
                      </a:r>
                      <a:endParaRPr lang="en-US" sz="1100" dirty="0"/>
                    </a:p>
                  </a:txBody>
                  <a:tcPr marL="195896" marR="195896" marT="195896" marB="1958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F6B"/>
                    </a:solidFill>
                  </a:tcPr>
                </a:tc>
                <a:tc>
                  <a:txBody>
                    <a:bodyPr/>
                    <a:lstStyle/>
                    <a:p>
                      <a:pPr algn="ctr">
                        <a:lnSpc>
                          <a:spcPts val="3188"/>
                        </a:lnSpc>
                        <a:defRPr/>
                      </a:pPr>
                      <a:r>
                        <a:rPr lang="en-US" sz="2400" kern="1200" dirty="0">
                          <a:solidFill>
                            <a:schemeClr val="bg1"/>
                          </a:solidFill>
                          <a:effectLst/>
                          <a:latin typeface="Montserrat Extra-Bold" panose="020B0604020202020204" charset="0"/>
                          <a:ea typeface="+mn-ea"/>
                          <a:cs typeface="+mn-cs"/>
                        </a:rPr>
                        <a:t>STD</a:t>
                      </a:r>
                      <a:endParaRPr lang="en-US" sz="2400" dirty="0">
                        <a:solidFill>
                          <a:schemeClr val="bg1"/>
                        </a:solidFill>
                        <a:latin typeface="Montserrat Extra-Bold" panose="020B0604020202020204" charset="0"/>
                      </a:endParaRPr>
                    </a:p>
                  </a:txBody>
                  <a:tcPr marL="195896" marR="195896" marT="195896" marB="195896"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F6B"/>
                    </a:solidFill>
                  </a:tcPr>
                </a:tc>
                <a:tc>
                  <a:txBody>
                    <a:bodyPr/>
                    <a:lstStyle/>
                    <a:p>
                      <a:pPr algn="ctr">
                        <a:lnSpc>
                          <a:spcPts val="3188"/>
                        </a:lnSpc>
                        <a:defRPr/>
                      </a:pPr>
                      <a:r>
                        <a:rPr lang="en-US" sz="2400" kern="1200" dirty="0">
                          <a:solidFill>
                            <a:schemeClr val="bg1"/>
                          </a:solidFill>
                          <a:effectLst/>
                          <a:latin typeface="Montserrat Extra-Bold" panose="020B0604020202020204" charset="0"/>
                          <a:ea typeface="+mn-ea"/>
                          <a:cs typeface="+mn-cs"/>
                        </a:rPr>
                        <a:t>MAPE</a:t>
                      </a:r>
                      <a:endParaRPr lang="en-US" sz="2400" dirty="0">
                        <a:solidFill>
                          <a:schemeClr val="bg1"/>
                        </a:solidFill>
                        <a:latin typeface="Montserrat Extra-Bold" panose="020B0604020202020204" charset="0"/>
                      </a:endParaRPr>
                    </a:p>
                  </a:txBody>
                  <a:tcPr marL="195896" marR="195896" marT="195896" marB="195896"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F6B"/>
                    </a:solidFill>
                  </a:tcPr>
                </a:tc>
                <a:extLst>
                  <a:ext uri="{0D108BD9-81ED-4DB2-BD59-A6C34878D82A}">
                    <a16:rowId xmlns:a16="http://schemas.microsoft.com/office/drawing/2014/main" val="10000"/>
                  </a:ext>
                </a:extLst>
              </a:tr>
              <a:tr h="982098">
                <a:tc>
                  <a:txBody>
                    <a:bodyPr/>
                    <a:lstStyle/>
                    <a:p>
                      <a:pPr marL="0" marR="0" algn="l">
                        <a:spcBef>
                          <a:spcPts val="0"/>
                        </a:spcBef>
                        <a:spcAft>
                          <a:spcPts val="0"/>
                        </a:spcAft>
                      </a:pPr>
                      <a:r>
                        <a:rPr lang="en-US" sz="2400" dirty="0">
                          <a:solidFill>
                            <a:schemeClr val="bg1"/>
                          </a:solidFill>
                          <a:effectLst/>
                          <a:latin typeface="Montserrat Extra-Bold" panose="020B0604020202020204" charset="0"/>
                          <a:ea typeface="SimSun" panose="02010600030101010101" pitchFamily="2" charset="-122"/>
                        </a:rPr>
                        <a:t>I Condo </a:t>
                      </a:r>
                      <a:r>
                        <a:rPr lang="en-US" sz="2400" dirty="0" err="1">
                          <a:solidFill>
                            <a:schemeClr val="bg1"/>
                          </a:solidFill>
                          <a:effectLst/>
                          <a:latin typeface="Montserrat Extra-Bold" panose="020B0604020202020204" charset="0"/>
                          <a:ea typeface="SimSun" panose="02010600030101010101" pitchFamily="2" charset="-122"/>
                        </a:rPr>
                        <a:t>Ngamwongwan</a:t>
                      </a:r>
                      <a:r>
                        <a:rPr lang="en-US" sz="2400" dirty="0">
                          <a:solidFill>
                            <a:schemeClr val="bg1"/>
                          </a:solidFill>
                          <a:effectLst/>
                          <a:latin typeface="Montserrat Extra-Bold" panose="020B0604020202020204" charset="0"/>
                          <a:ea typeface="SimSun" panose="02010600030101010101" pitchFamily="2" charset="-122"/>
                        </a:rPr>
                        <a:t> 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9494"/>
                    </a:solidFill>
                  </a:tcPr>
                </a:tc>
                <a:tc>
                  <a:txBody>
                    <a:bodyPr/>
                    <a:lstStyle/>
                    <a:p>
                      <a:pPr marL="0" marR="0" algn="just">
                        <a:spcBef>
                          <a:spcPts val="0"/>
                        </a:spcBef>
                        <a:spcAft>
                          <a:spcPts val="0"/>
                        </a:spcAft>
                      </a:pPr>
                      <a:r>
                        <a:rPr lang="en-US" sz="2400" dirty="0">
                          <a:effectLst/>
                          <a:latin typeface="Montserrat Extra-Bold" panose="020B0604020202020204" charset="0"/>
                          <a:ea typeface="SimSun" panose="02010600030101010101" pitchFamily="2" charset="-122"/>
                        </a:rPr>
                        <a:t>I Condo</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Montserrat Extra-Bold" panose="020B0604020202020204" charset="0"/>
                          <a:ea typeface="SimSun" panose="02010600030101010101" pitchFamily="2" charset="-122"/>
                        </a:rPr>
                        <a:t>57500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a:effectLst/>
                          <a:latin typeface="Montserrat Extra-Bold" panose="020B0604020202020204" charset="0"/>
                          <a:ea typeface="SimSun" panose="02010600030101010101" pitchFamily="2" charset="-122"/>
                        </a:rPr>
                        <a:t>9984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dirty="0">
                          <a:effectLst/>
                          <a:latin typeface="Montserrat Extra-Bold" panose="020B0604020202020204" charset="0"/>
                          <a:ea typeface="SimSun" panose="02010600030101010101" pitchFamily="2" charset="-122"/>
                        </a:rPr>
                        <a:t>17.36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93428">
                <a:tc>
                  <a:txBody>
                    <a:bodyPr/>
                    <a:lstStyle/>
                    <a:p>
                      <a:pPr marL="0" marR="0" algn="l">
                        <a:spcBef>
                          <a:spcPts val="0"/>
                        </a:spcBef>
                        <a:spcAft>
                          <a:spcPts val="0"/>
                        </a:spcAft>
                      </a:pPr>
                      <a:r>
                        <a:rPr lang="en-US" sz="2400" dirty="0" err="1">
                          <a:solidFill>
                            <a:schemeClr val="bg1"/>
                          </a:solidFill>
                          <a:effectLst/>
                          <a:latin typeface="Montserrat Extra-Bold" panose="020B0604020202020204" charset="0"/>
                          <a:ea typeface="SimSun" panose="02010600030101010101" pitchFamily="2" charset="-122"/>
                        </a:rPr>
                        <a:t>Supalai</a:t>
                      </a:r>
                      <a:r>
                        <a:rPr lang="en-US" sz="2400" dirty="0">
                          <a:solidFill>
                            <a:schemeClr val="bg1"/>
                          </a:solidFill>
                          <a:effectLst/>
                          <a:latin typeface="Montserrat Extra-Bold" panose="020B0604020202020204" charset="0"/>
                          <a:ea typeface="SimSun" panose="02010600030101010101" pitchFamily="2" charset="-122"/>
                        </a:rPr>
                        <a:t> Loft Sathorn-</a:t>
                      </a:r>
                      <a:r>
                        <a:rPr lang="en-US" sz="2400" dirty="0" err="1">
                          <a:solidFill>
                            <a:schemeClr val="bg1"/>
                          </a:solidFill>
                          <a:effectLst/>
                          <a:latin typeface="Montserrat Extra-Bold" panose="020B0604020202020204" charset="0"/>
                          <a:ea typeface="SimSun" panose="02010600030101010101" pitchFamily="2" charset="-122"/>
                        </a:rPr>
                        <a:t>Ratchaphruk</a:t>
                      </a:r>
                      <a:endParaRPr lang="en-US" sz="2400" dirty="0">
                        <a:solidFill>
                          <a:schemeClr val="bg1"/>
                        </a:solidFill>
                        <a:effectLst/>
                        <a:latin typeface="Montserrat Extra-Bold" panose="020B0604020202020204" charset="0"/>
                        <a:ea typeface="SimSun"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9494"/>
                    </a:solidFill>
                  </a:tcPr>
                </a:tc>
                <a:tc>
                  <a:txBody>
                    <a:bodyPr/>
                    <a:lstStyle/>
                    <a:p>
                      <a:pPr marL="0" marR="0" algn="just">
                        <a:spcBef>
                          <a:spcPts val="0"/>
                        </a:spcBef>
                        <a:spcAft>
                          <a:spcPts val="0"/>
                        </a:spcAft>
                      </a:pPr>
                      <a:r>
                        <a:rPr lang="en-US" sz="2400" dirty="0" err="1">
                          <a:effectLst/>
                          <a:latin typeface="Montserrat Extra-Bold" panose="020B0604020202020204" charset="0"/>
                          <a:ea typeface="SimSun" panose="02010600030101010101" pitchFamily="2" charset="-122"/>
                        </a:rPr>
                        <a:t>Supalai</a:t>
                      </a:r>
                      <a:r>
                        <a:rPr lang="en-US" sz="2400" dirty="0">
                          <a:effectLst/>
                          <a:latin typeface="Montserrat Extra-Bold" panose="020B0604020202020204" charset="0"/>
                          <a:ea typeface="SimSun" panose="02010600030101010101" pitchFamily="2" charset="-122"/>
                        </a:rPr>
                        <a:t> Loft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a:effectLst/>
                          <a:latin typeface="Montserrat Extra-Bold" panose="020B0604020202020204" charset="0"/>
                          <a:ea typeface="SimSun" panose="02010600030101010101" pitchFamily="2" charset="-122"/>
                        </a:rPr>
                        <a:t>69007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a:effectLst/>
                          <a:latin typeface="Montserrat Extra-Bold" panose="020B0604020202020204" charset="0"/>
                          <a:ea typeface="SimSun" panose="02010600030101010101" pitchFamily="2" charset="-122"/>
                        </a:rPr>
                        <a:t>16330</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a:effectLst/>
                          <a:latin typeface="Montserrat Extra-Bold" panose="020B0604020202020204" charset="0"/>
                          <a:ea typeface="SimSun" panose="02010600030101010101" pitchFamily="2" charset="-122"/>
                        </a:rPr>
                        <a:t>23.664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893428">
                <a:tc>
                  <a:txBody>
                    <a:bodyPr/>
                    <a:lstStyle/>
                    <a:p>
                      <a:pPr marL="0" marR="0" algn="l">
                        <a:spcBef>
                          <a:spcPts val="0"/>
                        </a:spcBef>
                        <a:spcAft>
                          <a:spcPts val="0"/>
                        </a:spcAft>
                      </a:pPr>
                      <a:r>
                        <a:rPr lang="en-US" sz="2400" dirty="0" err="1">
                          <a:solidFill>
                            <a:schemeClr val="bg1"/>
                          </a:solidFill>
                          <a:effectLst/>
                          <a:latin typeface="Montserrat Extra-Bold" panose="020B0604020202020204" charset="0"/>
                          <a:ea typeface="SimSun" panose="02010600030101010101" pitchFamily="2" charset="-122"/>
                        </a:rPr>
                        <a:t>Chewathai</a:t>
                      </a:r>
                      <a:r>
                        <a:rPr lang="en-US" sz="2400" dirty="0">
                          <a:solidFill>
                            <a:schemeClr val="bg1"/>
                          </a:solidFill>
                          <a:effectLst/>
                          <a:latin typeface="Montserrat Extra-Bold" panose="020B0604020202020204" charset="0"/>
                          <a:ea typeface="SimSun" panose="02010600030101010101" pitchFamily="2" charset="-122"/>
                        </a:rPr>
                        <a:t> </a:t>
                      </a:r>
                      <a:r>
                        <a:rPr lang="en-US" sz="2400" dirty="0" err="1">
                          <a:solidFill>
                            <a:schemeClr val="bg1"/>
                          </a:solidFill>
                          <a:effectLst/>
                          <a:latin typeface="Montserrat Extra-Bold" panose="020B0604020202020204" charset="0"/>
                          <a:ea typeface="SimSun" panose="02010600030101010101" pitchFamily="2" charset="-122"/>
                        </a:rPr>
                        <a:t>Phetkasem</a:t>
                      </a:r>
                      <a:r>
                        <a:rPr lang="en-US" sz="2400" dirty="0">
                          <a:solidFill>
                            <a:schemeClr val="bg1"/>
                          </a:solidFill>
                          <a:effectLst/>
                          <a:latin typeface="Montserrat Extra-Bold" panose="020B0604020202020204" charset="0"/>
                          <a:ea typeface="SimSun" panose="02010600030101010101" pitchFamily="2" charset="-122"/>
                        </a:rPr>
                        <a:t> 27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949494"/>
                    </a:solidFill>
                  </a:tcPr>
                </a:tc>
                <a:tc>
                  <a:txBody>
                    <a:bodyPr/>
                    <a:lstStyle/>
                    <a:p>
                      <a:pPr marL="0" marR="0" algn="just">
                        <a:spcBef>
                          <a:spcPts val="0"/>
                        </a:spcBef>
                        <a:spcAft>
                          <a:spcPts val="0"/>
                        </a:spcAft>
                      </a:pPr>
                      <a:r>
                        <a:rPr lang="en-US" sz="2400" dirty="0" err="1">
                          <a:effectLst/>
                          <a:latin typeface="Montserrat Extra-Bold" panose="020B0604020202020204" charset="0"/>
                          <a:ea typeface="SimSun" panose="02010600030101010101" pitchFamily="2" charset="-122"/>
                        </a:rPr>
                        <a:t>Chewathai</a:t>
                      </a:r>
                      <a:endParaRPr lang="en-US" sz="2400" dirty="0">
                        <a:effectLst/>
                        <a:latin typeface="Montserrat Extra-Bold" panose="020B0604020202020204" charset="0"/>
                        <a:ea typeface="SimSun"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000" dirty="0">
                          <a:effectLst/>
                          <a:latin typeface="Montserrat Extra-Bold" panose="020B0604020202020204" charset="0"/>
                          <a:ea typeface="SimSun" panose="02010600030101010101" pitchFamily="2" charset="-122"/>
                        </a:rPr>
                        <a:t>110976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a:effectLst/>
                          <a:latin typeface="Montserrat Extra-Bold" panose="020B0604020202020204" charset="0"/>
                          <a:ea typeface="SimSun" panose="02010600030101010101" pitchFamily="2" charset="-122"/>
                        </a:rPr>
                        <a:t>11939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dirty="0">
                          <a:effectLst/>
                          <a:latin typeface="Montserrat Extra-Bold" panose="020B0604020202020204" charset="0"/>
                          <a:ea typeface="SimSun" panose="02010600030101010101" pitchFamily="2" charset="-122"/>
                        </a:rPr>
                        <a:t>10.76</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7" name="AutoShape 7"/>
          <p:cNvSpPr/>
          <p:nvPr/>
        </p:nvSpPr>
        <p:spPr>
          <a:xfrm rot="-2700000">
            <a:off x="-2646503" y="-1243700"/>
            <a:ext cx="5293007" cy="2487400"/>
          </a:xfrm>
          <a:prstGeom prst="rect">
            <a:avLst/>
          </a:prstGeom>
          <a:solidFill>
            <a:srgbClr val="213559"/>
          </a:solidFill>
        </p:spPr>
      </p:sp>
      <p:sp>
        <p:nvSpPr>
          <p:cNvPr id="8" name="AutoShape 8"/>
          <p:cNvSpPr/>
          <p:nvPr/>
        </p:nvSpPr>
        <p:spPr>
          <a:xfrm rot="-2700000">
            <a:off x="15641497" y="9043300"/>
            <a:ext cx="5293007" cy="2487400"/>
          </a:xfrm>
          <a:prstGeom prst="rect">
            <a:avLst/>
          </a:prstGeom>
          <a:solidFill>
            <a:srgbClr val="213559"/>
          </a:solidFill>
        </p:spPr>
      </p:sp>
      <p:sp>
        <p:nvSpPr>
          <p:cNvPr id="9" name="Freeform 9"/>
          <p:cNvSpPr/>
          <p:nvPr/>
        </p:nvSpPr>
        <p:spPr>
          <a:xfrm>
            <a:off x="16628630"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5"/>
            <a:stretch>
              <a:fillRect/>
            </a:stretch>
          </a:blipFill>
        </p:spPr>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
                                        <p:tgtEl>
                                          <p:spTgt spid="3"/>
                                        </p:tgtEl>
                                      </p:cBhvr>
                                    </p:animEffect>
                                    <p:anim calcmode="lin" valueType="num">
                                      <p:cBhvr>
                                        <p:cTn id="13" dur="300" fill="hold"/>
                                        <p:tgtEl>
                                          <p:spTgt spid="3"/>
                                        </p:tgtEl>
                                        <p:attrNameLst>
                                          <p:attrName>ppt_x</p:attrName>
                                        </p:attrNameLst>
                                      </p:cBhvr>
                                      <p:tavLst>
                                        <p:tav tm="0">
                                          <p:val>
                                            <p:strVal val="#ppt_x"/>
                                          </p:val>
                                        </p:tav>
                                        <p:tav tm="100000">
                                          <p:val>
                                            <p:strVal val="#ppt_x"/>
                                          </p:val>
                                        </p:tav>
                                      </p:tavLst>
                                    </p:anim>
                                    <p:anim calcmode="lin" valueType="num">
                                      <p:cBhvr>
                                        <p:cTn id="14" dur="3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00"/>
                                        <p:tgtEl>
                                          <p:spTgt spid="4"/>
                                        </p:tgtEl>
                                      </p:cBhvr>
                                    </p:animEffect>
                                    <p:anim calcmode="lin" valueType="num">
                                      <p:cBhvr>
                                        <p:cTn id="18" dur="300" fill="hold"/>
                                        <p:tgtEl>
                                          <p:spTgt spid="4"/>
                                        </p:tgtEl>
                                        <p:attrNameLst>
                                          <p:attrName>ppt_x</p:attrName>
                                        </p:attrNameLst>
                                      </p:cBhvr>
                                      <p:tavLst>
                                        <p:tav tm="0">
                                          <p:val>
                                            <p:strVal val="#ppt_x"/>
                                          </p:val>
                                        </p:tav>
                                        <p:tav tm="100000">
                                          <p:val>
                                            <p:strVal val="#ppt_x"/>
                                          </p:val>
                                        </p:tav>
                                      </p:tavLst>
                                    </p:anim>
                                    <p:anim calcmode="lin" valueType="num">
                                      <p:cBhvr>
                                        <p:cTn id="19" dur="3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300"/>
                                        <p:tgtEl>
                                          <p:spTgt spid="5"/>
                                        </p:tgtEl>
                                      </p:cBhvr>
                                    </p:animEffect>
                                    <p:anim calcmode="lin" valueType="num">
                                      <p:cBhvr>
                                        <p:cTn id="23" dur="300" fill="hold"/>
                                        <p:tgtEl>
                                          <p:spTgt spid="5"/>
                                        </p:tgtEl>
                                        <p:attrNameLst>
                                          <p:attrName>ppt_x</p:attrName>
                                        </p:attrNameLst>
                                      </p:cBhvr>
                                      <p:tavLst>
                                        <p:tav tm="0">
                                          <p:val>
                                            <p:strVal val="#ppt_x"/>
                                          </p:val>
                                        </p:tav>
                                        <p:tav tm="100000">
                                          <p:val>
                                            <p:strVal val="#ppt_x"/>
                                          </p:val>
                                        </p:tav>
                                      </p:tavLst>
                                    </p:anim>
                                    <p:anim calcmode="lin" valueType="num">
                                      <p:cBhvr>
                                        <p:cTn id="24" dur="3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300"/>
                                        <p:tgtEl>
                                          <p:spTgt spid="6"/>
                                        </p:tgtEl>
                                      </p:cBhvr>
                                    </p:animEffect>
                                    <p:anim calcmode="lin" valueType="num">
                                      <p:cBhvr>
                                        <p:cTn id="28" dur="300" fill="hold"/>
                                        <p:tgtEl>
                                          <p:spTgt spid="6"/>
                                        </p:tgtEl>
                                        <p:attrNameLst>
                                          <p:attrName>ppt_x</p:attrName>
                                        </p:attrNameLst>
                                      </p:cBhvr>
                                      <p:tavLst>
                                        <p:tav tm="0">
                                          <p:val>
                                            <p:strVal val="#ppt_x"/>
                                          </p:val>
                                        </p:tav>
                                        <p:tav tm="100000">
                                          <p:val>
                                            <p:strVal val="#ppt_x"/>
                                          </p:val>
                                        </p:tav>
                                      </p:tavLst>
                                    </p:anim>
                                    <p:anim calcmode="lin" valueType="num">
                                      <p:cBhvr>
                                        <p:cTn id="29" dur="3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300"/>
                                        <p:tgtEl>
                                          <p:spTgt spid="7"/>
                                        </p:tgtEl>
                                      </p:cBhvr>
                                    </p:animEffect>
                                    <p:anim calcmode="lin" valueType="num">
                                      <p:cBhvr>
                                        <p:cTn id="33" dur="300" fill="hold"/>
                                        <p:tgtEl>
                                          <p:spTgt spid="7"/>
                                        </p:tgtEl>
                                        <p:attrNameLst>
                                          <p:attrName>ppt_x</p:attrName>
                                        </p:attrNameLst>
                                      </p:cBhvr>
                                      <p:tavLst>
                                        <p:tav tm="0">
                                          <p:val>
                                            <p:strVal val="#ppt_x"/>
                                          </p:val>
                                        </p:tav>
                                        <p:tav tm="100000">
                                          <p:val>
                                            <p:strVal val="#ppt_x"/>
                                          </p:val>
                                        </p:tav>
                                      </p:tavLst>
                                    </p:anim>
                                    <p:anim calcmode="lin" valueType="num">
                                      <p:cBhvr>
                                        <p:cTn id="34" dur="3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300"/>
                                        <p:tgtEl>
                                          <p:spTgt spid="8"/>
                                        </p:tgtEl>
                                      </p:cBhvr>
                                    </p:animEffect>
                                    <p:anim calcmode="lin" valueType="num">
                                      <p:cBhvr>
                                        <p:cTn id="38" dur="300" fill="hold"/>
                                        <p:tgtEl>
                                          <p:spTgt spid="8"/>
                                        </p:tgtEl>
                                        <p:attrNameLst>
                                          <p:attrName>ppt_x</p:attrName>
                                        </p:attrNameLst>
                                      </p:cBhvr>
                                      <p:tavLst>
                                        <p:tav tm="0">
                                          <p:val>
                                            <p:strVal val="#ppt_x"/>
                                          </p:val>
                                        </p:tav>
                                        <p:tav tm="100000">
                                          <p:val>
                                            <p:strVal val="#ppt_x"/>
                                          </p:val>
                                        </p:tav>
                                      </p:tavLst>
                                    </p:anim>
                                    <p:anim calcmode="lin" valueType="num">
                                      <p:cBhvr>
                                        <p:cTn id="39" dur="3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300"/>
                                        <p:tgtEl>
                                          <p:spTgt spid="9"/>
                                        </p:tgtEl>
                                      </p:cBhvr>
                                    </p:animEffect>
                                    <p:anim calcmode="lin" valueType="num">
                                      <p:cBhvr>
                                        <p:cTn id="43" dur="300" fill="hold"/>
                                        <p:tgtEl>
                                          <p:spTgt spid="9"/>
                                        </p:tgtEl>
                                        <p:attrNameLst>
                                          <p:attrName>ppt_x</p:attrName>
                                        </p:attrNameLst>
                                      </p:cBhvr>
                                      <p:tavLst>
                                        <p:tav tm="0">
                                          <p:val>
                                            <p:strVal val="#ppt_x"/>
                                          </p:val>
                                        </p:tav>
                                        <p:tav tm="100000">
                                          <p:val>
                                            <p:strVal val="#ppt_x"/>
                                          </p:val>
                                        </p:tav>
                                      </p:tavLst>
                                    </p:anim>
                                    <p:anim calcmode="lin" valueType="num">
                                      <p:cBhvr>
                                        <p:cTn id="44" dur="3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14" name="AutoShape 14"/>
          <p:cNvSpPr/>
          <p:nvPr/>
        </p:nvSpPr>
        <p:spPr>
          <a:xfrm rot="-2700000">
            <a:off x="15641497" y="9043300"/>
            <a:ext cx="5293007" cy="2487400"/>
          </a:xfrm>
          <a:prstGeom prst="rect">
            <a:avLst/>
          </a:prstGeom>
          <a:solidFill>
            <a:srgbClr val="213559"/>
          </a:solidFill>
        </p:spPr>
      </p:sp>
      <p:sp>
        <p:nvSpPr>
          <p:cNvPr id="15" name="AutoShape 15"/>
          <p:cNvSpPr/>
          <p:nvPr/>
        </p:nvSpPr>
        <p:spPr>
          <a:xfrm rot="-2700000">
            <a:off x="-2646503" y="-1243700"/>
            <a:ext cx="5293007" cy="2487400"/>
          </a:xfrm>
          <a:prstGeom prst="rect">
            <a:avLst/>
          </a:prstGeom>
          <a:solidFill>
            <a:srgbClr val="213559"/>
          </a:solidFill>
        </p:spPr>
      </p:sp>
      <p:sp>
        <p:nvSpPr>
          <p:cNvPr id="17" name="TextBox 17"/>
          <p:cNvSpPr txBox="1"/>
          <p:nvPr/>
        </p:nvSpPr>
        <p:spPr>
          <a:xfrm>
            <a:off x="1676400" y="2750790"/>
            <a:ext cx="12753257" cy="3805081"/>
          </a:xfrm>
          <a:prstGeom prst="rect">
            <a:avLst/>
          </a:prstGeom>
        </p:spPr>
        <p:txBody>
          <a:bodyPr wrap="square" lIns="0" tIns="0" rIns="0" bIns="0" rtlCol="0" anchor="t">
            <a:spAutoFit/>
          </a:bodyPr>
          <a:lstStyle/>
          <a:p>
            <a:pPr marL="342900" indent="-342900">
              <a:lnSpc>
                <a:spcPct val="150000"/>
              </a:lnSpc>
              <a:buFont typeface="Arial" panose="020B0604020202020204" pitchFamily="34" charset="0"/>
              <a:buChar char="•"/>
            </a:pPr>
            <a:r>
              <a:rPr lang="en-US" sz="2800" spc="50" dirty="0">
                <a:latin typeface="Montserrat" pitchFamily="2" charset="77"/>
              </a:rPr>
              <a:t>Use latitude &amp; longitude from the interested condominium.</a:t>
            </a:r>
          </a:p>
          <a:p>
            <a:pPr marL="342900" indent="-342900">
              <a:lnSpc>
                <a:spcPct val="150000"/>
              </a:lnSpc>
              <a:buFont typeface="Arial" panose="020B0604020202020204" pitchFamily="34" charset="0"/>
              <a:buChar char="•"/>
            </a:pPr>
            <a:r>
              <a:rPr lang="en-US" sz="2800" spc="50" dirty="0">
                <a:latin typeface="Montserrat" pitchFamily="2" charset="77"/>
              </a:rPr>
              <a:t>To create buffer area within 3 km.</a:t>
            </a:r>
          </a:p>
          <a:p>
            <a:pPr marL="342900" indent="-342900">
              <a:lnSpc>
                <a:spcPct val="150000"/>
              </a:lnSpc>
              <a:buFont typeface="Arial" panose="020B0604020202020204" pitchFamily="34" charset="0"/>
              <a:buChar char="•"/>
            </a:pPr>
            <a:r>
              <a:rPr lang="en-GB" sz="2800" spc="50" dirty="0">
                <a:latin typeface="Montserrat" pitchFamily="2" charset="77"/>
              </a:rPr>
              <a:t>Calculate Euclidean distance to find the top 10 condominiums in the area that has the most similar feature to the interested one. </a:t>
            </a:r>
          </a:p>
          <a:p>
            <a:pPr marL="342900" indent="-342900">
              <a:lnSpc>
                <a:spcPct val="150000"/>
              </a:lnSpc>
              <a:buFont typeface="Arial" panose="020B0604020202020204" pitchFamily="34" charset="0"/>
              <a:buChar char="•"/>
            </a:pPr>
            <a:r>
              <a:rPr lang="en-GB" sz="2800" spc="50" dirty="0">
                <a:latin typeface="Montserrat" pitchFamily="2" charset="77"/>
              </a:rPr>
              <a:t>Calculate the mean price from the acquired condominium’s price</a:t>
            </a:r>
            <a:endParaRPr lang="en-US" sz="2800" spc="50" dirty="0">
              <a:latin typeface="Montserrat" pitchFamily="2" charset="77"/>
            </a:endParaRPr>
          </a:p>
          <a:p>
            <a:pPr marL="342900" indent="-342900">
              <a:lnSpc>
                <a:spcPct val="150000"/>
              </a:lnSpc>
              <a:buFont typeface="Arial" panose="020B0604020202020204" pitchFamily="34" charset="0"/>
              <a:buChar char="•"/>
            </a:pPr>
            <a:endParaRPr lang="en-US" sz="2800" spc="50" dirty="0">
              <a:latin typeface="Montserrat" pitchFamily="2" charset="77"/>
            </a:endParaRPr>
          </a:p>
        </p:txBody>
      </p:sp>
      <p:sp>
        <p:nvSpPr>
          <p:cNvPr id="21" name="TextBox 21"/>
          <p:cNvSpPr txBox="1"/>
          <p:nvPr/>
        </p:nvSpPr>
        <p:spPr>
          <a:xfrm>
            <a:off x="1028700" y="1243598"/>
            <a:ext cx="12077700" cy="744114"/>
          </a:xfrm>
          <a:prstGeom prst="rect">
            <a:avLst/>
          </a:prstGeom>
        </p:spPr>
        <p:txBody>
          <a:bodyPr wrap="square" lIns="0" tIns="0" rIns="0" bIns="0" rtlCol="0" anchor="t">
            <a:spAutoFit/>
          </a:bodyPr>
          <a:lstStyle/>
          <a:p>
            <a:pPr>
              <a:lnSpc>
                <a:spcPts val="5761"/>
              </a:lnSpc>
            </a:pPr>
            <a:r>
              <a:rPr lang="en-US" sz="5879" spc="-346" dirty="0">
                <a:solidFill>
                  <a:srgbClr val="263F6B"/>
                </a:solidFill>
                <a:latin typeface="Montserrat Extra-Bold Italics"/>
              </a:rPr>
              <a:t>NEAR AREA METHOD</a:t>
            </a:r>
          </a:p>
        </p:txBody>
      </p:sp>
      <p:sp>
        <p:nvSpPr>
          <p:cNvPr id="22" name="Freeform 22"/>
          <p:cNvSpPr/>
          <p:nvPr/>
        </p:nvSpPr>
        <p:spPr>
          <a:xfrm>
            <a:off x="16628630"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3"/>
            <a:stretch>
              <a:fillRect/>
            </a:stretch>
          </a:blipFill>
        </p:spPr>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300"/>
                                        <p:tgtEl>
                                          <p:spTgt spid="14"/>
                                        </p:tgtEl>
                                      </p:cBhvr>
                                    </p:animEffect>
                                    <p:anim calcmode="lin" valueType="num">
                                      <p:cBhvr>
                                        <p:cTn id="13" dur="300" fill="hold"/>
                                        <p:tgtEl>
                                          <p:spTgt spid="14"/>
                                        </p:tgtEl>
                                        <p:attrNameLst>
                                          <p:attrName>ppt_x</p:attrName>
                                        </p:attrNameLst>
                                      </p:cBhvr>
                                      <p:tavLst>
                                        <p:tav tm="0">
                                          <p:val>
                                            <p:strVal val="#ppt_x"/>
                                          </p:val>
                                        </p:tav>
                                        <p:tav tm="100000">
                                          <p:val>
                                            <p:strVal val="#ppt_x"/>
                                          </p:val>
                                        </p:tav>
                                      </p:tavLst>
                                    </p:anim>
                                    <p:anim calcmode="lin" valueType="num">
                                      <p:cBhvr>
                                        <p:cTn id="14" dur="3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300"/>
                                        <p:tgtEl>
                                          <p:spTgt spid="15"/>
                                        </p:tgtEl>
                                      </p:cBhvr>
                                    </p:animEffect>
                                    <p:anim calcmode="lin" valueType="num">
                                      <p:cBhvr>
                                        <p:cTn id="18" dur="300" fill="hold"/>
                                        <p:tgtEl>
                                          <p:spTgt spid="15"/>
                                        </p:tgtEl>
                                        <p:attrNameLst>
                                          <p:attrName>ppt_x</p:attrName>
                                        </p:attrNameLst>
                                      </p:cBhvr>
                                      <p:tavLst>
                                        <p:tav tm="0">
                                          <p:val>
                                            <p:strVal val="#ppt_x"/>
                                          </p:val>
                                        </p:tav>
                                        <p:tav tm="100000">
                                          <p:val>
                                            <p:strVal val="#ppt_x"/>
                                          </p:val>
                                        </p:tav>
                                      </p:tavLst>
                                    </p:anim>
                                    <p:anim calcmode="lin" valueType="num">
                                      <p:cBhvr>
                                        <p:cTn id="19" dur="3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300"/>
                                        <p:tgtEl>
                                          <p:spTgt spid="17"/>
                                        </p:tgtEl>
                                      </p:cBhvr>
                                    </p:animEffect>
                                    <p:anim calcmode="lin" valueType="num">
                                      <p:cBhvr>
                                        <p:cTn id="23" dur="300" fill="hold"/>
                                        <p:tgtEl>
                                          <p:spTgt spid="17"/>
                                        </p:tgtEl>
                                        <p:attrNameLst>
                                          <p:attrName>ppt_x</p:attrName>
                                        </p:attrNameLst>
                                      </p:cBhvr>
                                      <p:tavLst>
                                        <p:tav tm="0">
                                          <p:val>
                                            <p:strVal val="#ppt_x"/>
                                          </p:val>
                                        </p:tav>
                                        <p:tav tm="100000">
                                          <p:val>
                                            <p:strVal val="#ppt_x"/>
                                          </p:val>
                                        </p:tav>
                                      </p:tavLst>
                                    </p:anim>
                                    <p:anim calcmode="lin" valueType="num">
                                      <p:cBhvr>
                                        <p:cTn id="24" dur="3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300"/>
                                        <p:tgtEl>
                                          <p:spTgt spid="21"/>
                                        </p:tgtEl>
                                      </p:cBhvr>
                                    </p:animEffect>
                                    <p:anim calcmode="lin" valueType="num">
                                      <p:cBhvr>
                                        <p:cTn id="28" dur="300" fill="hold"/>
                                        <p:tgtEl>
                                          <p:spTgt spid="21"/>
                                        </p:tgtEl>
                                        <p:attrNameLst>
                                          <p:attrName>ppt_x</p:attrName>
                                        </p:attrNameLst>
                                      </p:cBhvr>
                                      <p:tavLst>
                                        <p:tav tm="0">
                                          <p:val>
                                            <p:strVal val="#ppt_x"/>
                                          </p:val>
                                        </p:tav>
                                        <p:tav tm="100000">
                                          <p:val>
                                            <p:strVal val="#ppt_x"/>
                                          </p:val>
                                        </p:tav>
                                      </p:tavLst>
                                    </p:anim>
                                    <p:anim calcmode="lin" valueType="num">
                                      <p:cBhvr>
                                        <p:cTn id="29" dur="3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300"/>
                                        <p:tgtEl>
                                          <p:spTgt spid="22"/>
                                        </p:tgtEl>
                                      </p:cBhvr>
                                    </p:animEffect>
                                    <p:anim calcmode="lin" valueType="num">
                                      <p:cBhvr>
                                        <p:cTn id="33" dur="300" fill="hold"/>
                                        <p:tgtEl>
                                          <p:spTgt spid="22"/>
                                        </p:tgtEl>
                                        <p:attrNameLst>
                                          <p:attrName>ppt_x</p:attrName>
                                        </p:attrNameLst>
                                      </p:cBhvr>
                                      <p:tavLst>
                                        <p:tav tm="0">
                                          <p:val>
                                            <p:strVal val="#ppt_x"/>
                                          </p:val>
                                        </p:tav>
                                        <p:tav tm="100000">
                                          <p:val>
                                            <p:strVal val="#ppt_x"/>
                                          </p:val>
                                        </p:tav>
                                      </p:tavLst>
                                    </p:anim>
                                    <p:anim calcmode="lin" valueType="num">
                                      <p:cBhvr>
                                        <p:cTn id="34" dur="3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14" name="AutoShape 14"/>
          <p:cNvSpPr/>
          <p:nvPr/>
        </p:nvSpPr>
        <p:spPr>
          <a:xfrm rot="-2700000">
            <a:off x="15641497" y="9043300"/>
            <a:ext cx="5293007" cy="2487400"/>
          </a:xfrm>
          <a:prstGeom prst="rect">
            <a:avLst/>
          </a:prstGeom>
          <a:solidFill>
            <a:srgbClr val="213559"/>
          </a:solidFill>
        </p:spPr>
      </p:sp>
      <p:sp>
        <p:nvSpPr>
          <p:cNvPr id="15" name="AutoShape 15"/>
          <p:cNvSpPr/>
          <p:nvPr/>
        </p:nvSpPr>
        <p:spPr>
          <a:xfrm rot="-2700000">
            <a:off x="-2646503" y="-1243700"/>
            <a:ext cx="5293007" cy="2487400"/>
          </a:xfrm>
          <a:prstGeom prst="rect">
            <a:avLst/>
          </a:prstGeom>
          <a:solidFill>
            <a:srgbClr val="213559"/>
          </a:solidFill>
        </p:spPr>
      </p:sp>
      <p:sp>
        <p:nvSpPr>
          <p:cNvPr id="17" name="TextBox 17"/>
          <p:cNvSpPr txBox="1"/>
          <p:nvPr/>
        </p:nvSpPr>
        <p:spPr>
          <a:xfrm>
            <a:off x="1306909" y="2750790"/>
            <a:ext cx="12753257" cy="1292662"/>
          </a:xfrm>
          <a:prstGeom prst="rect">
            <a:avLst/>
          </a:prstGeom>
        </p:spPr>
        <p:txBody>
          <a:bodyPr wrap="square" lIns="0" tIns="0" rIns="0" bIns="0" rtlCol="0" anchor="t">
            <a:spAutoFit/>
          </a:bodyPr>
          <a:lstStyle/>
          <a:p>
            <a:pPr marL="342900" indent="-342900">
              <a:buFont typeface="Arial" panose="020B0604020202020204" pitchFamily="34" charset="0"/>
              <a:buChar char="•"/>
            </a:pPr>
            <a:r>
              <a:rPr lang="en-GB" sz="2800" spc="50" dirty="0">
                <a:latin typeface="Montserrat" pitchFamily="2" charset="77"/>
              </a:rPr>
              <a:t>Elbow method to confirm the radius of buffer area </a:t>
            </a:r>
          </a:p>
          <a:p>
            <a:pPr marL="342900" indent="-342900">
              <a:buFont typeface="Arial" panose="020B0604020202020204" pitchFamily="34" charset="0"/>
              <a:buChar char="•"/>
            </a:pPr>
            <a:r>
              <a:rPr lang="en-GB" sz="2800" spc="50" dirty="0">
                <a:latin typeface="Montserrat" pitchFamily="2" charset="77"/>
              </a:rPr>
              <a:t>Figure shows the lowest MAPE at distances equal to 3 </a:t>
            </a:r>
            <a:r>
              <a:rPr lang="en-GB" sz="2800" spc="50" dirty="0" err="1">
                <a:latin typeface="Montserrat" pitchFamily="2" charset="77"/>
              </a:rPr>
              <a:t>kilometers</a:t>
            </a:r>
            <a:r>
              <a:rPr lang="en-GB" sz="2800" spc="50" dirty="0">
                <a:latin typeface="Montserrat" pitchFamily="2" charset="77"/>
              </a:rPr>
              <a:t> tested from 600 condominium cases.</a:t>
            </a:r>
          </a:p>
        </p:txBody>
      </p:sp>
      <p:sp>
        <p:nvSpPr>
          <p:cNvPr id="21" name="TextBox 21"/>
          <p:cNvSpPr txBox="1"/>
          <p:nvPr/>
        </p:nvSpPr>
        <p:spPr>
          <a:xfrm>
            <a:off x="1028700" y="1243598"/>
            <a:ext cx="10401300" cy="744114"/>
          </a:xfrm>
          <a:prstGeom prst="rect">
            <a:avLst/>
          </a:prstGeom>
        </p:spPr>
        <p:txBody>
          <a:bodyPr wrap="square" lIns="0" tIns="0" rIns="0" bIns="0" rtlCol="0" anchor="t">
            <a:spAutoFit/>
          </a:bodyPr>
          <a:lstStyle/>
          <a:p>
            <a:pPr>
              <a:lnSpc>
                <a:spcPts val="5761"/>
              </a:lnSpc>
            </a:pPr>
            <a:r>
              <a:rPr lang="en-US" sz="5879" spc="-346" dirty="0">
                <a:solidFill>
                  <a:srgbClr val="263F6B"/>
                </a:solidFill>
                <a:latin typeface="Montserrat Extra-Bold Italics"/>
              </a:rPr>
              <a:t>NEAR AREA METHOD</a:t>
            </a:r>
          </a:p>
        </p:txBody>
      </p:sp>
      <p:sp>
        <p:nvSpPr>
          <p:cNvPr id="22" name="Freeform 22"/>
          <p:cNvSpPr/>
          <p:nvPr/>
        </p:nvSpPr>
        <p:spPr>
          <a:xfrm>
            <a:off x="16628630"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2"/>
            <a:stretch>
              <a:fillRect/>
            </a:stretch>
          </a:blipFill>
        </p:spPr>
      </p:sp>
      <p:pic>
        <p:nvPicPr>
          <p:cNvPr id="3" name="Picture 2" descr="Chart, line chart&#10;&#10;Description automatically generated">
            <a:extLst>
              <a:ext uri="{FF2B5EF4-FFF2-40B4-BE49-F238E27FC236}">
                <a16:creationId xmlns:a16="http://schemas.microsoft.com/office/drawing/2014/main" id="{35A4946F-C2AA-F48C-808E-9CC881F6DFF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05" b="-105"/>
          <a:stretch/>
        </p:blipFill>
        <p:spPr>
          <a:xfrm>
            <a:off x="6119494" y="4756837"/>
            <a:ext cx="6049012" cy="3911163"/>
          </a:xfrm>
          <a:prstGeom prst="rect">
            <a:avLst/>
          </a:prstGeom>
        </p:spPr>
      </p:pic>
      <p:sp>
        <p:nvSpPr>
          <p:cNvPr id="7" name="TextBox 6">
            <a:extLst>
              <a:ext uri="{FF2B5EF4-FFF2-40B4-BE49-F238E27FC236}">
                <a16:creationId xmlns:a16="http://schemas.microsoft.com/office/drawing/2014/main" id="{57059145-6C6D-FD4B-F09C-331E4558ECEB}"/>
              </a:ext>
            </a:extLst>
          </p:cNvPr>
          <p:cNvSpPr txBox="1"/>
          <p:nvPr/>
        </p:nvSpPr>
        <p:spPr>
          <a:xfrm>
            <a:off x="6119494" y="8774641"/>
            <a:ext cx="6314209" cy="369332"/>
          </a:xfrm>
          <a:prstGeom prst="rect">
            <a:avLst/>
          </a:prstGeom>
          <a:noFill/>
        </p:spPr>
        <p:txBody>
          <a:bodyPr wrap="square">
            <a:spAutoFit/>
          </a:bodyPr>
          <a:lstStyle/>
          <a:p>
            <a:pPr algn="ctr"/>
            <a:r>
              <a:rPr lang="en-GB" b="1" dirty="0">
                <a:latin typeface="Montserrat" panose="00000500000000000000" pitchFamily="2" charset="0"/>
              </a:rPr>
              <a:t>The relation of distance applied to MAPE.</a:t>
            </a:r>
            <a:endParaRPr lang="en-US" b="1" dirty="0">
              <a:latin typeface="Montserrat" panose="00000500000000000000" pitchFamily="2" charset="0"/>
            </a:endParaRPr>
          </a:p>
        </p:txBody>
      </p:sp>
    </p:spTree>
    <p:extLst>
      <p:ext uri="{BB962C8B-B14F-4D97-AF65-F5344CB8AC3E}">
        <p14:creationId xmlns:p14="http://schemas.microsoft.com/office/powerpoint/2010/main" val="39546229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300"/>
                                        <p:tgtEl>
                                          <p:spTgt spid="14"/>
                                        </p:tgtEl>
                                      </p:cBhvr>
                                    </p:animEffect>
                                    <p:anim calcmode="lin" valueType="num">
                                      <p:cBhvr>
                                        <p:cTn id="13" dur="300" fill="hold"/>
                                        <p:tgtEl>
                                          <p:spTgt spid="14"/>
                                        </p:tgtEl>
                                        <p:attrNameLst>
                                          <p:attrName>ppt_x</p:attrName>
                                        </p:attrNameLst>
                                      </p:cBhvr>
                                      <p:tavLst>
                                        <p:tav tm="0">
                                          <p:val>
                                            <p:strVal val="#ppt_x"/>
                                          </p:val>
                                        </p:tav>
                                        <p:tav tm="100000">
                                          <p:val>
                                            <p:strVal val="#ppt_x"/>
                                          </p:val>
                                        </p:tav>
                                      </p:tavLst>
                                    </p:anim>
                                    <p:anim calcmode="lin" valueType="num">
                                      <p:cBhvr>
                                        <p:cTn id="14" dur="3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300"/>
                                        <p:tgtEl>
                                          <p:spTgt spid="15"/>
                                        </p:tgtEl>
                                      </p:cBhvr>
                                    </p:animEffect>
                                    <p:anim calcmode="lin" valueType="num">
                                      <p:cBhvr>
                                        <p:cTn id="18" dur="300" fill="hold"/>
                                        <p:tgtEl>
                                          <p:spTgt spid="15"/>
                                        </p:tgtEl>
                                        <p:attrNameLst>
                                          <p:attrName>ppt_x</p:attrName>
                                        </p:attrNameLst>
                                      </p:cBhvr>
                                      <p:tavLst>
                                        <p:tav tm="0">
                                          <p:val>
                                            <p:strVal val="#ppt_x"/>
                                          </p:val>
                                        </p:tav>
                                        <p:tav tm="100000">
                                          <p:val>
                                            <p:strVal val="#ppt_x"/>
                                          </p:val>
                                        </p:tav>
                                      </p:tavLst>
                                    </p:anim>
                                    <p:anim calcmode="lin" valueType="num">
                                      <p:cBhvr>
                                        <p:cTn id="19" dur="3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300"/>
                                        <p:tgtEl>
                                          <p:spTgt spid="17"/>
                                        </p:tgtEl>
                                      </p:cBhvr>
                                    </p:animEffect>
                                    <p:anim calcmode="lin" valueType="num">
                                      <p:cBhvr>
                                        <p:cTn id="23" dur="300" fill="hold"/>
                                        <p:tgtEl>
                                          <p:spTgt spid="17"/>
                                        </p:tgtEl>
                                        <p:attrNameLst>
                                          <p:attrName>ppt_x</p:attrName>
                                        </p:attrNameLst>
                                      </p:cBhvr>
                                      <p:tavLst>
                                        <p:tav tm="0">
                                          <p:val>
                                            <p:strVal val="#ppt_x"/>
                                          </p:val>
                                        </p:tav>
                                        <p:tav tm="100000">
                                          <p:val>
                                            <p:strVal val="#ppt_x"/>
                                          </p:val>
                                        </p:tav>
                                      </p:tavLst>
                                    </p:anim>
                                    <p:anim calcmode="lin" valueType="num">
                                      <p:cBhvr>
                                        <p:cTn id="24" dur="3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300"/>
                                        <p:tgtEl>
                                          <p:spTgt spid="21"/>
                                        </p:tgtEl>
                                      </p:cBhvr>
                                    </p:animEffect>
                                    <p:anim calcmode="lin" valueType="num">
                                      <p:cBhvr>
                                        <p:cTn id="28" dur="300" fill="hold"/>
                                        <p:tgtEl>
                                          <p:spTgt spid="21"/>
                                        </p:tgtEl>
                                        <p:attrNameLst>
                                          <p:attrName>ppt_x</p:attrName>
                                        </p:attrNameLst>
                                      </p:cBhvr>
                                      <p:tavLst>
                                        <p:tav tm="0">
                                          <p:val>
                                            <p:strVal val="#ppt_x"/>
                                          </p:val>
                                        </p:tav>
                                        <p:tav tm="100000">
                                          <p:val>
                                            <p:strVal val="#ppt_x"/>
                                          </p:val>
                                        </p:tav>
                                      </p:tavLst>
                                    </p:anim>
                                    <p:anim calcmode="lin" valueType="num">
                                      <p:cBhvr>
                                        <p:cTn id="29" dur="3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300"/>
                                        <p:tgtEl>
                                          <p:spTgt spid="22"/>
                                        </p:tgtEl>
                                      </p:cBhvr>
                                    </p:animEffect>
                                    <p:anim calcmode="lin" valueType="num">
                                      <p:cBhvr>
                                        <p:cTn id="33" dur="300" fill="hold"/>
                                        <p:tgtEl>
                                          <p:spTgt spid="22"/>
                                        </p:tgtEl>
                                        <p:attrNameLst>
                                          <p:attrName>ppt_x</p:attrName>
                                        </p:attrNameLst>
                                      </p:cBhvr>
                                      <p:tavLst>
                                        <p:tav tm="0">
                                          <p:val>
                                            <p:strVal val="#ppt_x"/>
                                          </p:val>
                                        </p:tav>
                                        <p:tav tm="100000">
                                          <p:val>
                                            <p:strVal val="#ppt_x"/>
                                          </p:val>
                                        </p:tav>
                                      </p:tavLst>
                                    </p:anim>
                                    <p:anim calcmode="lin" valueType="num">
                                      <p:cBhvr>
                                        <p:cTn id="34" dur="3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13559"/>
        </a:solidFill>
        <a:effectLst/>
      </p:bgPr>
    </p:bg>
    <p:spTree>
      <p:nvGrpSpPr>
        <p:cNvPr id="1" name=""/>
        <p:cNvGrpSpPr/>
        <p:nvPr/>
      </p:nvGrpSpPr>
      <p:grpSpPr>
        <a:xfrm>
          <a:off x="0" y="0"/>
          <a:ext cx="0" cy="0"/>
          <a:chOff x="0" y="0"/>
          <a:chExt cx="0" cy="0"/>
        </a:xfrm>
      </p:grpSpPr>
      <p:sp>
        <p:nvSpPr>
          <p:cNvPr id="2" name="Freeform 2"/>
          <p:cNvSpPr/>
          <p:nvPr/>
        </p:nvSpPr>
        <p:spPr>
          <a:xfrm>
            <a:off x="-8169367" y="-10264537"/>
            <a:ext cx="15841853" cy="16255633"/>
          </a:xfrm>
          <a:custGeom>
            <a:avLst/>
            <a:gdLst/>
            <a:ahLst/>
            <a:cxnLst/>
            <a:rect l="l" t="t" r="r" b="b"/>
            <a:pathLst>
              <a:path w="15841853" h="16255633">
                <a:moveTo>
                  <a:pt x="0" y="0"/>
                </a:moveTo>
                <a:lnTo>
                  <a:pt x="15841853" y="0"/>
                </a:lnTo>
                <a:lnTo>
                  <a:pt x="15841853" y="16255632"/>
                </a:lnTo>
                <a:lnTo>
                  <a:pt x="0" y="16255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4408051" y="1313370"/>
            <a:ext cx="9471898" cy="1624997"/>
          </a:xfrm>
          <a:prstGeom prst="rect">
            <a:avLst/>
          </a:prstGeom>
        </p:spPr>
        <p:txBody>
          <a:bodyPr wrap="square" lIns="0" tIns="0" rIns="0" bIns="0" rtlCol="0" anchor="t">
            <a:spAutoFit/>
          </a:bodyPr>
          <a:lstStyle/>
          <a:p>
            <a:pPr algn="ctr">
              <a:lnSpc>
                <a:spcPts val="13948"/>
              </a:lnSpc>
            </a:pPr>
            <a:r>
              <a:rPr lang="en-US" sz="8000" spc="990" dirty="0">
                <a:solidFill>
                  <a:srgbClr val="FEEBD4"/>
                </a:solidFill>
                <a:latin typeface="Oswald Bold"/>
              </a:rPr>
              <a:t>APPRAISAL PRICE</a:t>
            </a:r>
          </a:p>
        </p:txBody>
      </p:sp>
      <p:sp>
        <p:nvSpPr>
          <p:cNvPr id="4" name="Freeform 4"/>
          <p:cNvSpPr/>
          <p:nvPr/>
        </p:nvSpPr>
        <p:spPr>
          <a:xfrm>
            <a:off x="13106400" y="5109460"/>
            <a:ext cx="15841853" cy="16255633"/>
          </a:xfrm>
          <a:custGeom>
            <a:avLst/>
            <a:gdLst/>
            <a:ahLst/>
            <a:cxnLst/>
            <a:rect l="l" t="t" r="r" b="b"/>
            <a:pathLst>
              <a:path w="15841853" h="16255633">
                <a:moveTo>
                  <a:pt x="0" y="0"/>
                </a:moveTo>
                <a:lnTo>
                  <a:pt x="15841853" y="0"/>
                </a:lnTo>
                <a:lnTo>
                  <a:pt x="15841853" y="16255632"/>
                </a:lnTo>
                <a:lnTo>
                  <a:pt x="0" y="16255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3668397" y="4094785"/>
            <a:ext cx="10951206" cy="3568669"/>
          </a:xfrm>
          <a:prstGeom prst="rect">
            <a:avLst/>
          </a:prstGeom>
        </p:spPr>
        <p:txBody>
          <a:bodyPr lIns="0" tIns="0" rIns="0" bIns="0" rtlCol="0" anchor="t">
            <a:spAutoFit/>
          </a:bodyPr>
          <a:lstStyle/>
          <a:p>
            <a:pPr algn="ctr">
              <a:lnSpc>
                <a:spcPts val="3999"/>
              </a:lnSpc>
            </a:pPr>
            <a:r>
              <a:rPr lang="en-GB" sz="3200" spc="284" dirty="0">
                <a:solidFill>
                  <a:srgbClr val="F5FFF5"/>
                </a:solidFill>
                <a:latin typeface="DM Sans"/>
              </a:rPr>
              <a:t>Appraisal Price=0.7a+0.1b+0.2c</a:t>
            </a:r>
          </a:p>
          <a:p>
            <a:pPr algn="ctr">
              <a:lnSpc>
                <a:spcPts val="3999"/>
              </a:lnSpc>
            </a:pPr>
            <a:endParaRPr lang="en-GB" sz="3200" spc="284" dirty="0">
              <a:solidFill>
                <a:srgbClr val="F5FFF5"/>
              </a:solidFill>
              <a:latin typeface="DM Sans"/>
            </a:endParaRPr>
          </a:p>
          <a:p>
            <a:pPr>
              <a:lnSpc>
                <a:spcPts val="3999"/>
              </a:lnSpc>
            </a:pPr>
            <a:r>
              <a:rPr lang="en-GB" sz="2898" spc="284" dirty="0">
                <a:solidFill>
                  <a:srgbClr val="F5FFF5"/>
                </a:solidFill>
                <a:latin typeface="DM Sans"/>
              </a:rPr>
              <a:t>Where</a:t>
            </a:r>
          </a:p>
          <a:p>
            <a:pPr>
              <a:lnSpc>
                <a:spcPts val="3999"/>
              </a:lnSpc>
            </a:pPr>
            <a:r>
              <a:rPr lang="en-GB" sz="2898" spc="284" dirty="0">
                <a:solidFill>
                  <a:srgbClr val="F5FFF5"/>
                </a:solidFill>
                <a:latin typeface="DM Sans"/>
              </a:rPr>
              <a:t>a 	is the predicted price from </a:t>
            </a:r>
            <a:r>
              <a:rPr lang="en-US" sz="2898" spc="284" dirty="0">
                <a:solidFill>
                  <a:srgbClr val="F5FFF5"/>
                </a:solidFill>
                <a:latin typeface="DM Sans"/>
              </a:rPr>
              <a:t>3 regression </a:t>
            </a:r>
            <a:r>
              <a:rPr lang="en-GB" sz="2898" spc="284" dirty="0">
                <a:solidFill>
                  <a:srgbClr val="F5FFF5"/>
                </a:solidFill>
                <a:latin typeface="DM Sans"/>
              </a:rPr>
              <a:t>models</a:t>
            </a:r>
          </a:p>
          <a:p>
            <a:pPr>
              <a:lnSpc>
                <a:spcPts val="3999"/>
              </a:lnSpc>
            </a:pPr>
            <a:r>
              <a:rPr lang="en-GB" sz="2898" spc="284" dirty="0">
                <a:solidFill>
                  <a:srgbClr val="F5FFF5"/>
                </a:solidFill>
                <a:latin typeface="DM Sans"/>
              </a:rPr>
              <a:t>b 	is the price from Similar name method</a:t>
            </a:r>
          </a:p>
          <a:p>
            <a:pPr>
              <a:lnSpc>
                <a:spcPts val="3999"/>
              </a:lnSpc>
            </a:pPr>
            <a:r>
              <a:rPr lang="en-GB" sz="2898" spc="284" dirty="0">
                <a:solidFill>
                  <a:srgbClr val="F5FFF5"/>
                </a:solidFill>
                <a:latin typeface="DM Sans"/>
              </a:rPr>
              <a:t>c 	is the price from Near area method</a:t>
            </a:r>
          </a:p>
          <a:p>
            <a:pPr>
              <a:lnSpc>
                <a:spcPts val="3999"/>
              </a:lnSpc>
            </a:pPr>
            <a:endParaRPr lang="en-US" sz="2898" spc="284" dirty="0">
              <a:solidFill>
                <a:srgbClr val="F5FFF5"/>
              </a:solidFill>
              <a:latin typeface="DM Sans"/>
            </a:endParaRPr>
          </a:p>
        </p:txBody>
      </p:sp>
      <p:sp>
        <p:nvSpPr>
          <p:cNvPr id="8" name="Freeform 8"/>
          <p:cNvSpPr/>
          <p:nvPr/>
        </p:nvSpPr>
        <p:spPr>
          <a:xfrm>
            <a:off x="12801600" y="3953042"/>
            <a:ext cx="857146" cy="908724"/>
          </a:xfrm>
          <a:custGeom>
            <a:avLst/>
            <a:gdLst/>
            <a:ahLst/>
            <a:cxnLst/>
            <a:rect l="l" t="t" r="r" b="b"/>
            <a:pathLst>
              <a:path w="857146" h="857146">
                <a:moveTo>
                  <a:pt x="0" y="0"/>
                </a:moveTo>
                <a:lnTo>
                  <a:pt x="857146" y="0"/>
                </a:lnTo>
                <a:lnTo>
                  <a:pt x="857146" y="857146"/>
                </a:lnTo>
                <a:lnTo>
                  <a:pt x="0" y="85714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a:off x="16628630"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7"/>
            <a:stretch>
              <a:fillRect/>
            </a:stretch>
          </a:blipFill>
        </p:spPr>
      </p:sp>
    </p:spTree>
    <p:extLst>
      <p:ext uri="{BB962C8B-B14F-4D97-AF65-F5344CB8AC3E}">
        <p14:creationId xmlns:p14="http://schemas.microsoft.com/office/powerpoint/2010/main" val="11474583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
                                        <p:tgtEl>
                                          <p:spTgt spid="3"/>
                                        </p:tgtEl>
                                      </p:cBhvr>
                                    </p:animEffect>
                                    <p:anim calcmode="lin" valueType="num">
                                      <p:cBhvr>
                                        <p:cTn id="13" dur="300" fill="hold"/>
                                        <p:tgtEl>
                                          <p:spTgt spid="3"/>
                                        </p:tgtEl>
                                        <p:attrNameLst>
                                          <p:attrName>ppt_x</p:attrName>
                                        </p:attrNameLst>
                                      </p:cBhvr>
                                      <p:tavLst>
                                        <p:tav tm="0">
                                          <p:val>
                                            <p:strVal val="#ppt_x"/>
                                          </p:val>
                                        </p:tav>
                                        <p:tav tm="100000">
                                          <p:val>
                                            <p:strVal val="#ppt_x"/>
                                          </p:val>
                                        </p:tav>
                                      </p:tavLst>
                                    </p:anim>
                                    <p:anim calcmode="lin" valueType="num">
                                      <p:cBhvr>
                                        <p:cTn id="14" dur="3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00"/>
                                        <p:tgtEl>
                                          <p:spTgt spid="4"/>
                                        </p:tgtEl>
                                      </p:cBhvr>
                                    </p:animEffect>
                                    <p:anim calcmode="lin" valueType="num">
                                      <p:cBhvr>
                                        <p:cTn id="18" dur="300" fill="hold"/>
                                        <p:tgtEl>
                                          <p:spTgt spid="4"/>
                                        </p:tgtEl>
                                        <p:attrNameLst>
                                          <p:attrName>ppt_x</p:attrName>
                                        </p:attrNameLst>
                                      </p:cBhvr>
                                      <p:tavLst>
                                        <p:tav tm="0">
                                          <p:val>
                                            <p:strVal val="#ppt_x"/>
                                          </p:val>
                                        </p:tav>
                                        <p:tav tm="100000">
                                          <p:val>
                                            <p:strVal val="#ppt_x"/>
                                          </p:val>
                                        </p:tav>
                                      </p:tavLst>
                                    </p:anim>
                                    <p:anim calcmode="lin" valueType="num">
                                      <p:cBhvr>
                                        <p:cTn id="19" dur="3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300"/>
                                        <p:tgtEl>
                                          <p:spTgt spid="6"/>
                                        </p:tgtEl>
                                      </p:cBhvr>
                                    </p:animEffect>
                                    <p:anim calcmode="lin" valueType="num">
                                      <p:cBhvr>
                                        <p:cTn id="23" dur="300" fill="hold"/>
                                        <p:tgtEl>
                                          <p:spTgt spid="6"/>
                                        </p:tgtEl>
                                        <p:attrNameLst>
                                          <p:attrName>ppt_x</p:attrName>
                                        </p:attrNameLst>
                                      </p:cBhvr>
                                      <p:tavLst>
                                        <p:tav tm="0">
                                          <p:val>
                                            <p:strVal val="#ppt_x"/>
                                          </p:val>
                                        </p:tav>
                                        <p:tav tm="100000">
                                          <p:val>
                                            <p:strVal val="#ppt_x"/>
                                          </p:val>
                                        </p:tav>
                                      </p:tavLst>
                                    </p:anim>
                                    <p:anim calcmode="lin" valueType="num">
                                      <p:cBhvr>
                                        <p:cTn id="24" dur="3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300"/>
                                        <p:tgtEl>
                                          <p:spTgt spid="9"/>
                                        </p:tgtEl>
                                      </p:cBhvr>
                                    </p:animEffect>
                                    <p:anim calcmode="lin" valueType="num">
                                      <p:cBhvr>
                                        <p:cTn id="28" dur="300" fill="hold"/>
                                        <p:tgtEl>
                                          <p:spTgt spid="9"/>
                                        </p:tgtEl>
                                        <p:attrNameLst>
                                          <p:attrName>ppt_x</p:attrName>
                                        </p:attrNameLst>
                                      </p:cBhvr>
                                      <p:tavLst>
                                        <p:tav tm="0">
                                          <p:val>
                                            <p:strVal val="#ppt_x"/>
                                          </p:val>
                                        </p:tav>
                                        <p:tav tm="100000">
                                          <p:val>
                                            <p:strVal val="#ppt_x"/>
                                          </p:val>
                                        </p:tav>
                                      </p:tavLst>
                                    </p:anim>
                                    <p:anim calcmode="lin" valueType="num">
                                      <p:cBhvr>
                                        <p:cTn id="29" dur="3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13559"/>
        </a:solidFill>
        <a:effectLst/>
      </p:bgPr>
    </p:bg>
    <p:spTree>
      <p:nvGrpSpPr>
        <p:cNvPr id="1" name=""/>
        <p:cNvGrpSpPr/>
        <p:nvPr/>
      </p:nvGrpSpPr>
      <p:grpSpPr>
        <a:xfrm>
          <a:off x="0" y="0"/>
          <a:ext cx="0" cy="0"/>
          <a:chOff x="0" y="0"/>
          <a:chExt cx="0" cy="0"/>
        </a:xfrm>
      </p:grpSpPr>
      <p:sp>
        <p:nvSpPr>
          <p:cNvPr id="2" name="Freeform 2"/>
          <p:cNvSpPr/>
          <p:nvPr/>
        </p:nvSpPr>
        <p:spPr>
          <a:xfrm>
            <a:off x="-8169367" y="-10264537"/>
            <a:ext cx="15841853" cy="16255633"/>
          </a:xfrm>
          <a:custGeom>
            <a:avLst/>
            <a:gdLst/>
            <a:ahLst/>
            <a:cxnLst/>
            <a:rect l="l" t="t" r="r" b="b"/>
            <a:pathLst>
              <a:path w="15841853" h="16255633">
                <a:moveTo>
                  <a:pt x="0" y="0"/>
                </a:moveTo>
                <a:lnTo>
                  <a:pt x="15841853" y="0"/>
                </a:lnTo>
                <a:lnTo>
                  <a:pt x="15841853" y="16255632"/>
                </a:lnTo>
                <a:lnTo>
                  <a:pt x="0" y="162556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4408051" y="1313370"/>
            <a:ext cx="9471898" cy="1624997"/>
          </a:xfrm>
          <a:prstGeom prst="rect">
            <a:avLst/>
          </a:prstGeom>
        </p:spPr>
        <p:txBody>
          <a:bodyPr wrap="square" lIns="0" tIns="0" rIns="0" bIns="0" rtlCol="0" anchor="t">
            <a:spAutoFit/>
          </a:bodyPr>
          <a:lstStyle/>
          <a:p>
            <a:pPr algn="ctr">
              <a:lnSpc>
                <a:spcPts val="13948"/>
              </a:lnSpc>
            </a:pPr>
            <a:r>
              <a:rPr lang="en-US" sz="8000" spc="990" dirty="0">
                <a:solidFill>
                  <a:srgbClr val="FEEBD4"/>
                </a:solidFill>
                <a:latin typeface="Oswald Bold"/>
              </a:rPr>
              <a:t>HYPOTHESIS</a:t>
            </a:r>
          </a:p>
        </p:txBody>
      </p:sp>
      <p:sp>
        <p:nvSpPr>
          <p:cNvPr id="4" name="Freeform 4"/>
          <p:cNvSpPr/>
          <p:nvPr/>
        </p:nvSpPr>
        <p:spPr>
          <a:xfrm>
            <a:off x="13487400" y="6388457"/>
            <a:ext cx="15841853" cy="16255633"/>
          </a:xfrm>
          <a:custGeom>
            <a:avLst/>
            <a:gdLst/>
            <a:ahLst/>
            <a:cxnLst/>
            <a:rect l="l" t="t" r="r" b="b"/>
            <a:pathLst>
              <a:path w="15841853" h="16255633">
                <a:moveTo>
                  <a:pt x="0" y="0"/>
                </a:moveTo>
                <a:lnTo>
                  <a:pt x="15841853" y="0"/>
                </a:lnTo>
                <a:lnTo>
                  <a:pt x="15841853" y="16255632"/>
                </a:lnTo>
                <a:lnTo>
                  <a:pt x="0" y="162556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057400" y="3314700"/>
            <a:ext cx="14097000" cy="3579763"/>
          </a:xfrm>
          <a:prstGeom prst="rect">
            <a:avLst/>
          </a:prstGeom>
        </p:spPr>
        <p:txBody>
          <a:bodyPr wrap="square" lIns="0" tIns="0" rIns="0" bIns="0" rtlCol="0" anchor="t">
            <a:spAutoFit/>
          </a:bodyPr>
          <a:lstStyle/>
          <a:p>
            <a:pPr>
              <a:lnSpc>
                <a:spcPts val="3999"/>
              </a:lnSpc>
            </a:pPr>
            <a:r>
              <a:rPr lang="en-GB" sz="3200" spc="284" dirty="0">
                <a:solidFill>
                  <a:srgbClr val="F5FFF5"/>
                </a:solidFill>
                <a:latin typeface="DM Sans"/>
              </a:rPr>
              <a:t>Significant value at 0.05</a:t>
            </a:r>
          </a:p>
          <a:p>
            <a:pPr>
              <a:lnSpc>
                <a:spcPts val="3999"/>
              </a:lnSpc>
            </a:pPr>
            <a:r>
              <a:rPr lang="en-GB" sz="3200" spc="284" dirty="0">
                <a:solidFill>
                  <a:srgbClr val="F5FFF5"/>
                </a:solidFill>
                <a:latin typeface="DM Sans"/>
              </a:rPr>
              <a:t>RH:	Mean of MAPE after tuning results equals or more than before tuning</a:t>
            </a:r>
          </a:p>
          <a:p>
            <a:pPr>
              <a:lnSpc>
                <a:spcPts val="3999"/>
              </a:lnSpc>
            </a:pPr>
            <a:r>
              <a:rPr lang="en-GB" sz="3200" spc="284" dirty="0">
                <a:solidFill>
                  <a:srgbClr val="F5FFF5"/>
                </a:solidFill>
                <a:latin typeface="DM Sans"/>
              </a:rPr>
              <a:t>Ho:	 Mean of MAPE after tuning results less than before tuning Ha:	Mean of MAPE after tuning results equals or more than before tuning</a:t>
            </a:r>
          </a:p>
          <a:p>
            <a:pPr>
              <a:lnSpc>
                <a:spcPts val="3999"/>
              </a:lnSpc>
            </a:pPr>
            <a:endParaRPr lang="en-GB" sz="3200" spc="284" dirty="0">
              <a:solidFill>
                <a:srgbClr val="F5FFF5"/>
              </a:solidFill>
              <a:latin typeface="DM Sans"/>
            </a:endParaRPr>
          </a:p>
        </p:txBody>
      </p:sp>
      <p:sp>
        <p:nvSpPr>
          <p:cNvPr id="9" name="Freeform 9"/>
          <p:cNvSpPr/>
          <p:nvPr/>
        </p:nvSpPr>
        <p:spPr>
          <a:xfrm>
            <a:off x="16628630"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4"/>
            <a:stretch>
              <a:fillRect/>
            </a:stretch>
          </a:blipFill>
        </p:spPr>
      </p:sp>
    </p:spTree>
    <p:extLst>
      <p:ext uri="{BB962C8B-B14F-4D97-AF65-F5344CB8AC3E}">
        <p14:creationId xmlns:p14="http://schemas.microsoft.com/office/powerpoint/2010/main" val="133866624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
                                        <p:tgtEl>
                                          <p:spTgt spid="3"/>
                                        </p:tgtEl>
                                      </p:cBhvr>
                                    </p:animEffect>
                                    <p:anim calcmode="lin" valueType="num">
                                      <p:cBhvr>
                                        <p:cTn id="13" dur="300" fill="hold"/>
                                        <p:tgtEl>
                                          <p:spTgt spid="3"/>
                                        </p:tgtEl>
                                        <p:attrNameLst>
                                          <p:attrName>ppt_x</p:attrName>
                                        </p:attrNameLst>
                                      </p:cBhvr>
                                      <p:tavLst>
                                        <p:tav tm="0">
                                          <p:val>
                                            <p:strVal val="#ppt_x"/>
                                          </p:val>
                                        </p:tav>
                                        <p:tav tm="100000">
                                          <p:val>
                                            <p:strVal val="#ppt_x"/>
                                          </p:val>
                                        </p:tav>
                                      </p:tavLst>
                                    </p:anim>
                                    <p:anim calcmode="lin" valueType="num">
                                      <p:cBhvr>
                                        <p:cTn id="14" dur="3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00"/>
                                        <p:tgtEl>
                                          <p:spTgt spid="4"/>
                                        </p:tgtEl>
                                      </p:cBhvr>
                                    </p:animEffect>
                                    <p:anim calcmode="lin" valueType="num">
                                      <p:cBhvr>
                                        <p:cTn id="18" dur="300" fill="hold"/>
                                        <p:tgtEl>
                                          <p:spTgt spid="4"/>
                                        </p:tgtEl>
                                        <p:attrNameLst>
                                          <p:attrName>ppt_x</p:attrName>
                                        </p:attrNameLst>
                                      </p:cBhvr>
                                      <p:tavLst>
                                        <p:tav tm="0">
                                          <p:val>
                                            <p:strVal val="#ppt_x"/>
                                          </p:val>
                                        </p:tav>
                                        <p:tav tm="100000">
                                          <p:val>
                                            <p:strVal val="#ppt_x"/>
                                          </p:val>
                                        </p:tav>
                                      </p:tavLst>
                                    </p:anim>
                                    <p:anim calcmode="lin" valueType="num">
                                      <p:cBhvr>
                                        <p:cTn id="19" dur="3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300"/>
                                        <p:tgtEl>
                                          <p:spTgt spid="6"/>
                                        </p:tgtEl>
                                      </p:cBhvr>
                                    </p:animEffect>
                                    <p:anim calcmode="lin" valueType="num">
                                      <p:cBhvr>
                                        <p:cTn id="23" dur="300" fill="hold"/>
                                        <p:tgtEl>
                                          <p:spTgt spid="6"/>
                                        </p:tgtEl>
                                        <p:attrNameLst>
                                          <p:attrName>ppt_x</p:attrName>
                                        </p:attrNameLst>
                                      </p:cBhvr>
                                      <p:tavLst>
                                        <p:tav tm="0">
                                          <p:val>
                                            <p:strVal val="#ppt_x"/>
                                          </p:val>
                                        </p:tav>
                                        <p:tav tm="100000">
                                          <p:val>
                                            <p:strVal val="#ppt_x"/>
                                          </p:val>
                                        </p:tav>
                                      </p:tavLst>
                                    </p:anim>
                                    <p:anim calcmode="lin" valueType="num">
                                      <p:cBhvr>
                                        <p:cTn id="24" dur="3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300"/>
                                        <p:tgtEl>
                                          <p:spTgt spid="9"/>
                                        </p:tgtEl>
                                      </p:cBhvr>
                                    </p:animEffect>
                                    <p:anim calcmode="lin" valueType="num">
                                      <p:cBhvr>
                                        <p:cTn id="28" dur="300" fill="hold"/>
                                        <p:tgtEl>
                                          <p:spTgt spid="9"/>
                                        </p:tgtEl>
                                        <p:attrNameLst>
                                          <p:attrName>ppt_x</p:attrName>
                                        </p:attrNameLst>
                                      </p:cBhvr>
                                      <p:tavLst>
                                        <p:tav tm="0">
                                          <p:val>
                                            <p:strVal val="#ppt_x"/>
                                          </p:val>
                                        </p:tav>
                                        <p:tav tm="100000">
                                          <p:val>
                                            <p:strVal val="#ppt_x"/>
                                          </p:val>
                                        </p:tav>
                                      </p:tavLst>
                                    </p:anim>
                                    <p:anim calcmode="lin" valueType="num">
                                      <p:cBhvr>
                                        <p:cTn id="29" dur="3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Freeform 3"/>
          <p:cNvSpPr/>
          <p:nvPr/>
        </p:nvSpPr>
        <p:spPr>
          <a:xfrm>
            <a:off x="10325681" y="9258300"/>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28116" y="4028966"/>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aphicFrame>
        <p:nvGraphicFramePr>
          <p:cNvPr id="5" name="Table 5"/>
          <p:cNvGraphicFramePr>
            <a:graphicFrameLocks noGrp="1"/>
          </p:cNvGraphicFramePr>
          <p:nvPr>
            <p:extLst>
              <p:ext uri="{D42A27DB-BD31-4B8C-83A1-F6EECF244321}">
                <p14:modId xmlns:p14="http://schemas.microsoft.com/office/powerpoint/2010/main" val="1431987839"/>
              </p:ext>
            </p:extLst>
          </p:nvPr>
        </p:nvGraphicFramePr>
        <p:xfrm>
          <a:off x="2844061" y="3195431"/>
          <a:ext cx="12599878" cy="3896136"/>
        </p:xfrm>
        <a:graphic>
          <a:graphicData uri="http://schemas.openxmlformats.org/drawingml/2006/table">
            <a:tbl>
              <a:tblPr/>
              <a:tblGrid>
                <a:gridCol w="3915377">
                  <a:extLst>
                    <a:ext uri="{9D8B030D-6E8A-4147-A177-3AD203B41FA5}">
                      <a16:colId xmlns:a16="http://schemas.microsoft.com/office/drawing/2014/main" val="20000"/>
                    </a:ext>
                  </a:extLst>
                </a:gridCol>
                <a:gridCol w="4300142">
                  <a:extLst>
                    <a:ext uri="{9D8B030D-6E8A-4147-A177-3AD203B41FA5}">
                      <a16:colId xmlns:a16="http://schemas.microsoft.com/office/drawing/2014/main" val="20001"/>
                    </a:ext>
                  </a:extLst>
                </a:gridCol>
                <a:gridCol w="4384359">
                  <a:extLst>
                    <a:ext uri="{9D8B030D-6E8A-4147-A177-3AD203B41FA5}">
                      <a16:colId xmlns:a16="http://schemas.microsoft.com/office/drawing/2014/main" val="20002"/>
                    </a:ext>
                  </a:extLst>
                </a:gridCol>
              </a:tblGrid>
              <a:tr h="974034">
                <a:tc>
                  <a:txBody>
                    <a:bodyPr/>
                    <a:lstStyle/>
                    <a:p>
                      <a:pPr algn="ctr">
                        <a:lnSpc>
                          <a:spcPts val="3188"/>
                        </a:lnSpc>
                        <a:defRPr/>
                      </a:pPr>
                      <a:r>
                        <a:rPr lang="en-US" sz="2277" dirty="0">
                          <a:solidFill>
                            <a:srgbClr val="FFFFFF"/>
                          </a:solidFill>
                          <a:latin typeface="Montserrat Extra-Bold"/>
                        </a:rPr>
                        <a:t>Model</a:t>
                      </a:r>
                      <a:endParaRPr lang="en-US" sz="1100" dirty="0"/>
                    </a:p>
                  </a:txBody>
                  <a:tcPr marL="195896" marR="195896" marT="195896" marB="195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F6B"/>
                    </a:solidFill>
                  </a:tcPr>
                </a:tc>
                <a:tc>
                  <a:txBody>
                    <a:bodyPr/>
                    <a:lstStyle/>
                    <a:p>
                      <a:pPr algn="ctr">
                        <a:lnSpc>
                          <a:spcPts val="3188"/>
                        </a:lnSpc>
                        <a:defRPr/>
                      </a:pPr>
                      <a:r>
                        <a:rPr lang="en-US" sz="2277" dirty="0">
                          <a:solidFill>
                            <a:srgbClr val="FFFFFF"/>
                          </a:solidFill>
                          <a:latin typeface="Montserrat Extra-Bold"/>
                        </a:rPr>
                        <a:t>MAPE Before</a:t>
                      </a:r>
                      <a:endParaRPr lang="en-US" sz="1100" dirty="0"/>
                    </a:p>
                  </a:txBody>
                  <a:tcPr marL="195896" marR="195896" marT="195896" marB="195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F6B"/>
                    </a:solidFill>
                  </a:tcPr>
                </a:tc>
                <a:tc>
                  <a:txBody>
                    <a:bodyPr/>
                    <a:lstStyle/>
                    <a:p>
                      <a:pPr algn="ctr">
                        <a:lnSpc>
                          <a:spcPts val="3188"/>
                        </a:lnSpc>
                        <a:defRPr/>
                      </a:pPr>
                      <a:r>
                        <a:rPr lang="en-US" sz="2277">
                          <a:solidFill>
                            <a:srgbClr val="FFFFFF"/>
                          </a:solidFill>
                          <a:latin typeface="Montserrat Extra-Bold"/>
                        </a:rPr>
                        <a:t>MAPE After</a:t>
                      </a:r>
                      <a:endParaRPr lang="en-US" sz="1100"/>
                    </a:p>
                  </a:txBody>
                  <a:tcPr marL="195896" marR="195896" marT="195896" marB="195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F6B"/>
                    </a:solidFill>
                  </a:tcPr>
                </a:tc>
                <a:extLst>
                  <a:ext uri="{0D108BD9-81ED-4DB2-BD59-A6C34878D82A}">
                    <a16:rowId xmlns:a16="http://schemas.microsoft.com/office/drawing/2014/main" val="10000"/>
                  </a:ext>
                </a:extLst>
              </a:tr>
              <a:tr h="974034">
                <a:tc>
                  <a:txBody>
                    <a:bodyPr/>
                    <a:lstStyle/>
                    <a:p>
                      <a:pPr algn="ctr">
                        <a:lnSpc>
                          <a:spcPts val="3139"/>
                        </a:lnSpc>
                        <a:defRPr/>
                      </a:pPr>
                      <a:r>
                        <a:rPr lang="en-US" sz="2242" dirty="0">
                          <a:solidFill>
                            <a:srgbClr val="000000"/>
                          </a:solidFill>
                          <a:latin typeface="Open Sans Light"/>
                        </a:rPr>
                        <a:t>Random Forest</a:t>
                      </a:r>
                      <a:endParaRPr lang="en-US" sz="1100" dirty="0"/>
                    </a:p>
                  </a:txBody>
                  <a:tcPr marL="195896" marR="195896" marT="195896" marB="195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ts val="3139"/>
                        </a:lnSpc>
                        <a:defRPr/>
                      </a:pPr>
                      <a:r>
                        <a:rPr lang="en-US" sz="2242" dirty="0">
                          <a:solidFill>
                            <a:srgbClr val="000000"/>
                          </a:solidFill>
                          <a:latin typeface="Open Sans Light"/>
                        </a:rPr>
                        <a:t>52.28</a:t>
                      </a:r>
                      <a:endParaRPr lang="en-US" sz="1100" dirty="0"/>
                    </a:p>
                  </a:txBody>
                  <a:tcPr marL="195896" marR="195896" marT="195896" marB="195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ts val="3139"/>
                        </a:lnSpc>
                        <a:defRPr/>
                      </a:pPr>
                      <a:r>
                        <a:rPr lang="en-US" sz="2242" dirty="0">
                          <a:solidFill>
                            <a:srgbClr val="000000"/>
                          </a:solidFill>
                          <a:latin typeface="Open Sans Light"/>
                        </a:rPr>
                        <a:t>52.47</a:t>
                      </a:r>
                      <a:endParaRPr lang="en-US" sz="1100" dirty="0"/>
                    </a:p>
                  </a:txBody>
                  <a:tcPr marL="195896" marR="195896" marT="195896" marB="195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974034">
                <a:tc>
                  <a:txBody>
                    <a:bodyPr/>
                    <a:lstStyle/>
                    <a:p>
                      <a:pPr algn="ctr">
                        <a:lnSpc>
                          <a:spcPts val="3139"/>
                        </a:lnSpc>
                        <a:defRPr/>
                      </a:pPr>
                      <a:r>
                        <a:rPr lang="en-US" sz="2242" dirty="0" err="1">
                          <a:solidFill>
                            <a:srgbClr val="000000"/>
                          </a:solidFill>
                          <a:latin typeface="Open Sans Light"/>
                        </a:rPr>
                        <a:t>XGBoost</a:t>
                      </a:r>
                      <a:endParaRPr lang="en-US" sz="1100" dirty="0"/>
                    </a:p>
                  </a:txBody>
                  <a:tcPr marL="195896" marR="195896" marT="195896" marB="195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ts val="3139"/>
                        </a:lnSpc>
                        <a:defRPr/>
                      </a:pPr>
                      <a:r>
                        <a:rPr lang="en-US" sz="2242" dirty="0">
                          <a:solidFill>
                            <a:srgbClr val="000000"/>
                          </a:solidFill>
                          <a:latin typeface="Open Sans Light"/>
                        </a:rPr>
                        <a:t>49.40</a:t>
                      </a:r>
                      <a:endParaRPr lang="en-US" sz="1100" dirty="0"/>
                    </a:p>
                  </a:txBody>
                  <a:tcPr marL="195896" marR="195896" marT="195896" marB="195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ts val="3139"/>
                        </a:lnSpc>
                        <a:defRPr/>
                      </a:pPr>
                      <a:r>
                        <a:rPr lang="en-US" sz="2242" dirty="0">
                          <a:solidFill>
                            <a:srgbClr val="000000"/>
                          </a:solidFill>
                          <a:latin typeface="Open Sans Light"/>
                        </a:rPr>
                        <a:t>48.49</a:t>
                      </a:r>
                      <a:endParaRPr lang="en-US" sz="1100" dirty="0"/>
                    </a:p>
                  </a:txBody>
                  <a:tcPr marL="195896" marR="195896" marT="195896" marB="195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74034">
                <a:tc>
                  <a:txBody>
                    <a:bodyPr/>
                    <a:lstStyle/>
                    <a:p>
                      <a:pPr algn="ctr">
                        <a:lnSpc>
                          <a:spcPts val="3139"/>
                        </a:lnSpc>
                        <a:defRPr/>
                      </a:pPr>
                      <a:r>
                        <a:rPr lang="en-US" sz="2242" dirty="0">
                          <a:solidFill>
                            <a:srgbClr val="000000"/>
                          </a:solidFill>
                          <a:latin typeface="Open Sans Light"/>
                        </a:rPr>
                        <a:t>Deep Neural Network</a:t>
                      </a:r>
                      <a:endParaRPr lang="en-US" sz="1100" dirty="0"/>
                    </a:p>
                  </a:txBody>
                  <a:tcPr marL="195896" marR="195896" marT="195896" marB="195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ts val="3139"/>
                        </a:lnSpc>
                        <a:defRPr/>
                      </a:pPr>
                      <a:r>
                        <a:rPr lang="en-US" sz="2242" dirty="0">
                          <a:solidFill>
                            <a:srgbClr val="000000"/>
                          </a:solidFill>
                          <a:latin typeface="Open Sans Light"/>
                        </a:rPr>
                        <a:t>45.80</a:t>
                      </a:r>
                      <a:endParaRPr lang="en-US" sz="1100" dirty="0"/>
                    </a:p>
                  </a:txBody>
                  <a:tcPr marL="195896" marR="195896" marT="195896" marB="195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ctr">
                        <a:lnSpc>
                          <a:spcPts val="3139"/>
                        </a:lnSpc>
                        <a:defRPr/>
                      </a:pPr>
                      <a:r>
                        <a:rPr lang="en-US" sz="2242" dirty="0">
                          <a:solidFill>
                            <a:srgbClr val="000000"/>
                          </a:solidFill>
                          <a:latin typeface="Open Sans Light"/>
                        </a:rPr>
                        <a:t>44.75</a:t>
                      </a:r>
                      <a:endParaRPr lang="en-US" sz="1100" dirty="0"/>
                    </a:p>
                  </a:txBody>
                  <a:tcPr marL="195896" marR="195896" marT="195896" marB="195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6" name="AutoShape 6"/>
          <p:cNvSpPr/>
          <p:nvPr/>
        </p:nvSpPr>
        <p:spPr>
          <a:xfrm rot="-2700000">
            <a:off x="-2646503" y="-1243700"/>
            <a:ext cx="5293007" cy="2487400"/>
          </a:xfrm>
          <a:prstGeom prst="rect">
            <a:avLst/>
          </a:prstGeom>
          <a:solidFill>
            <a:srgbClr val="213559"/>
          </a:solidFill>
        </p:spPr>
      </p:sp>
      <p:sp>
        <p:nvSpPr>
          <p:cNvPr id="7" name="AutoShape 7"/>
          <p:cNvSpPr/>
          <p:nvPr/>
        </p:nvSpPr>
        <p:spPr>
          <a:xfrm rot="-2700000">
            <a:off x="15641497" y="9043300"/>
            <a:ext cx="5293007" cy="2487400"/>
          </a:xfrm>
          <a:prstGeom prst="rect">
            <a:avLst/>
          </a:prstGeom>
          <a:solidFill>
            <a:srgbClr val="213559"/>
          </a:solidFill>
        </p:spPr>
      </p:sp>
      <p:sp>
        <p:nvSpPr>
          <p:cNvPr id="8" name="Freeform 8"/>
          <p:cNvSpPr/>
          <p:nvPr/>
        </p:nvSpPr>
        <p:spPr>
          <a:xfrm>
            <a:off x="16628630"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4"/>
            <a:stretch>
              <a:fillRect/>
            </a:stretch>
          </a:blipFill>
        </p:spPr>
      </p:sp>
      <p:sp>
        <p:nvSpPr>
          <p:cNvPr id="9" name="TextBox 9"/>
          <p:cNvSpPr txBox="1"/>
          <p:nvPr/>
        </p:nvSpPr>
        <p:spPr>
          <a:xfrm>
            <a:off x="3786333" y="1171575"/>
            <a:ext cx="10673482" cy="862231"/>
          </a:xfrm>
          <a:prstGeom prst="rect">
            <a:avLst/>
          </a:prstGeom>
        </p:spPr>
        <p:txBody>
          <a:bodyPr lIns="0" tIns="0" rIns="0" bIns="0" rtlCol="0" anchor="t">
            <a:spAutoFit/>
          </a:bodyPr>
          <a:lstStyle/>
          <a:p>
            <a:pPr algn="ctr">
              <a:lnSpc>
                <a:spcPts val="6492"/>
              </a:lnSpc>
            </a:pPr>
            <a:r>
              <a:rPr lang="en-US" sz="6625" spc="-390">
                <a:solidFill>
                  <a:srgbClr val="263F6B"/>
                </a:solidFill>
                <a:latin typeface="Montserrat Extra-Bold Italics"/>
              </a:rPr>
              <a:t>RESULT</a:t>
            </a:r>
          </a:p>
        </p:txBody>
      </p:sp>
      <p:sp>
        <p:nvSpPr>
          <p:cNvPr id="11" name="TextBox 10">
            <a:extLst>
              <a:ext uri="{FF2B5EF4-FFF2-40B4-BE49-F238E27FC236}">
                <a16:creationId xmlns:a16="http://schemas.microsoft.com/office/drawing/2014/main" id="{2EEF7237-1C5F-CB5A-74B3-C96D9C36BE99}"/>
              </a:ext>
            </a:extLst>
          </p:cNvPr>
          <p:cNvSpPr txBox="1"/>
          <p:nvPr/>
        </p:nvSpPr>
        <p:spPr>
          <a:xfrm>
            <a:off x="2844061" y="2281931"/>
            <a:ext cx="3857135" cy="665375"/>
          </a:xfrm>
          <a:prstGeom prst="rect">
            <a:avLst/>
          </a:prstGeom>
        </p:spPr>
        <p:txBody>
          <a:bodyPr wrap="square" lIns="0" tIns="0" rIns="0" bIns="0" rtlCol="0" anchor="t">
            <a:spAutoFit/>
          </a:bodyPr>
          <a:lstStyle/>
          <a:p>
            <a:pPr>
              <a:lnSpc>
                <a:spcPts val="5600"/>
              </a:lnSpc>
            </a:pPr>
            <a:r>
              <a:rPr lang="en-US" sz="4000" dirty="0">
                <a:solidFill>
                  <a:srgbClr val="263F6B"/>
                </a:solidFill>
                <a:latin typeface="Montserrat Semi-Bold Bold"/>
              </a:rPr>
              <a:t> </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
                                        <p:tgtEl>
                                          <p:spTgt spid="3"/>
                                        </p:tgtEl>
                                      </p:cBhvr>
                                    </p:animEffect>
                                    <p:anim calcmode="lin" valueType="num">
                                      <p:cBhvr>
                                        <p:cTn id="13" dur="300" fill="hold"/>
                                        <p:tgtEl>
                                          <p:spTgt spid="3"/>
                                        </p:tgtEl>
                                        <p:attrNameLst>
                                          <p:attrName>ppt_x</p:attrName>
                                        </p:attrNameLst>
                                      </p:cBhvr>
                                      <p:tavLst>
                                        <p:tav tm="0">
                                          <p:val>
                                            <p:strVal val="#ppt_x"/>
                                          </p:val>
                                        </p:tav>
                                        <p:tav tm="100000">
                                          <p:val>
                                            <p:strVal val="#ppt_x"/>
                                          </p:val>
                                        </p:tav>
                                      </p:tavLst>
                                    </p:anim>
                                    <p:anim calcmode="lin" valueType="num">
                                      <p:cBhvr>
                                        <p:cTn id="14" dur="3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00"/>
                                        <p:tgtEl>
                                          <p:spTgt spid="4"/>
                                        </p:tgtEl>
                                      </p:cBhvr>
                                    </p:animEffect>
                                    <p:anim calcmode="lin" valueType="num">
                                      <p:cBhvr>
                                        <p:cTn id="18" dur="300" fill="hold"/>
                                        <p:tgtEl>
                                          <p:spTgt spid="4"/>
                                        </p:tgtEl>
                                        <p:attrNameLst>
                                          <p:attrName>ppt_x</p:attrName>
                                        </p:attrNameLst>
                                      </p:cBhvr>
                                      <p:tavLst>
                                        <p:tav tm="0">
                                          <p:val>
                                            <p:strVal val="#ppt_x"/>
                                          </p:val>
                                        </p:tav>
                                        <p:tav tm="100000">
                                          <p:val>
                                            <p:strVal val="#ppt_x"/>
                                          </p:val>
                                        </p:tav>
                                      </p:tavLst>
                                    </p:anim>
                                    <p:anim calcmode="lin" valueType="num">
                                      <p:cBhvr>
                                        <p:cTn id="19" dur="3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300"/>
                                        <p:tgtEl>
                                          <p:spTgt spid="5"/>
                                        </p:tgtEl>
                                      </p:cBhvr>
                                    </p:animEffect>
                                    <p:anim calcmode="lin" valueType="num">
                                      <p:cBhvr>
                                        <p:cTn id="23" dur="300" fill="hold"/>
                                        <p:tgtEl>
                                          <p:spTgt spid="5"/>
                                        </p:tgtEl>
                                        <p:attrNameLst>
                                          <p:attrName>ppt_x</p:attrName>
                                        </p:attrNameLst>
                                      </p:cBhvr>
                                      <p:tavLst>
                                        <p:tav tm="0">
                                          <p:val>
                                            <p:strVal val="#ppt_x"/>
                                          </p:val>
                                        </p:tav>
                                        <p:tav tm="100000">
                                          <p:val>
                                            <p:strVal val="#ppt_x"/>
                                          </p:val>
                                        </p:tav>
                                      </p:tavLst>
                                    </p:anim>
                                    <p:anim calcmode="lin" valueType="num">
                                      <p:cBhvr>
                                        <p:cTn id="24" dur="3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300"/>
                                        <p:tgtEl>
                                          <p:spTgt spid="6"/>
                                        </p:tgtEl>
                                      </p:cBhvr>
                                    </p:animEffect>
                                    <p:anim calcmode="lin" valueType="num">
                                      <p:cBhvr>
                                        <p:cTn id="28" dur="300" fill="hold"/>
                                        <p:tgtEl>
                                          <p:spTgt spid="6"/>
                                        </p:tgtEl>
                                        <p:attrNameLst>
                                          <p:attrName>ppt_x</p:attrName>
                                        </p:attrNameLst>
                                      </p:cBhvr>
                                      <p:tavLst>
                                        <p:tav tm="0">
                                          <p:val>
                                            <p:strVal val="#ppt_x"/>
                                          </p:val>
                                        </p:tav>
                                        <p:tav tm="100000">
                                          <p:val>
                                            <p:strVal val="#ppt_x"/>
                                          </p:val>
                                        </p:tav>
                                      </p:tavLst>
                                    </p:anim>
                                    <p:anim calcmode="lin" valueType="num">
                                      <p:cBhvr>
                                        <p:cTn id="29" dur="3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300"/>
                                        <p:tgtEl>
                                          <p:spTgt spid="7"/>
                                        </p:tgtEl>
                                      </p:cBhvr>
                                    </p:animEffect>
                                    <p:anim calcmode="lin" valueType="num">
                                      <p:cBhvr>
                                        <p:cTn id="33" dur="300" fill="hold"/>
                                        <p:tgtEl>
                                          <p:spTgt spid="7"/>
                                        </p:tgtEl>
                                        <p:attrNameLst>
                                          <p:attrName>ppt_x</p:attrName>
                                        </p:attrNameLst>
                                      </p:cBhvr>
                                      <p:tavLst>
                                        <p:tav tm="0">
                                          <p:val>
                                            <p:strVal val="#ppt_x"/>
                                          </p:val>
                                        </p:tav>
                                        <p:tav tm="100000">
                                          <p:val>
                                            <p:strVal val="#ppt_x"/>
                                          </p:val>
                                        </p:tav>
                                      </p:tavLst>
                                    </p:anim>
                                    <p:anim calcmode="lin" valueType="num">
                                      <p:cBhvr>
                                        <p:cTn id="34" dur="3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300"/>
                                        <p:tgtEl>
                                          <p:spTgt spid="8"/>
                                        </p:tgtEl>
                                      </p:cBhvr>
                                    </p:animEffect>
                                    <p:anim calcmode="lin" valueType="num">
                                      <p:cBhvr>
                                        <p:cTn id="38" dur="300" fill="hold"/>
                                        <p:tgtEl>
                                          <p:spTgt spid="8"/>
                                        </p:tgtEl>
                                        <p:attrNameLst>
                                          <p:attrName>ppt_x</p:attrName>
                                        </p:attrNameLst>
                                      </p:cBhvr>
                                      <p:tavLst>
                                        <p:tav tm="0">
                                          <p:val>
                                            <p:strVal val="#ppt_x"/>
                                          </p:val>
                                        </p:tav>
                                        <p:tav tm="100000">
                                          <p:val>
                                            <p:strVal val="#ppt_x"/>
                                          </p:val>
                                        </p:tav>
                                      </p:tavLst>
                                    </p:anim>
                                    <p:anim calcmode="lin" valueType="num">
                                      <p:cBhvr>
                                        <p:cTn id="39" dur="3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300"/>
                                        <p:tgtEl>
                                          <p:spTgt spid="9"/>
                                        </p:tgtEl>
                                      </p:cBhvr>
                                    </p:animEffect>
                                    <p:anim calcmode="lin" valueType="num">
                                      <p:cBhvr>
                                        <p:cTn id="43" dur="300" fill="hold"/>
                                        <p:tgtEl>
                                          <p:spTgt spid="9"/>
                                        </p:tgtEl>
                                        <p:attrNameLst>
                                          <p:attrName>ppt_x</p:attrName>
                                        </p:attrNameLst>
                                      </p:cBhvr>
                                      <p:tavLst>
                                        <p:tav tm="0">
                                          <p:val>
                                            <p:strVal val="#ppt_x"/>
                                          </p:val>
                                        </p:tav>
                                        <p:tav tm="100000">
                                          <p:val>
                                            <p:strVal val="#ppt_x"/>
                                          </p:val>
                                        </p:tav>
                                      </p:tavLst>
                                    </p:anim>
                                    <p:anim calcmode="lin" valueType="num">
                                      <p:cBhvr>
                                        <p:cTn id="44" dur="3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300"/>
                                        <p:tgtEl>
                                          <p:spTgt spid="11"/>
                                        </p:tgtEl>
                                      </p:cBhvr>
                                    </p:animEffect>
                                    <p:anim calcmode="lin" valueType="num">
                                      <p:cBhvr>
                                        <p:cTn id="48" dur="300" fill="hold"/>
                                        <p:tgtEl>
                                          <p:spTgt spid="11"/>
                                        </p:tgtEl>
                                        <p:attrNameLst>
                                          <p:attrName>ppt_x</p:attrName>
                                        </p:attrNameLst>
                                      </p:cBhvr>
                                      <p:tavLst>
                                        <p:tav tm="0">
                                          <p:val>
                                            <p:strVal val="#ppt_x"/>
                                          </p:val>
                                        </p:tav>
                                        <p:tav tm="100000">
                                          <p:val>
                                            <p:strVal val="#ppt_x"/>
                                          </p:val>
                                        </p:tav>
                                      </p:tavLst>
                                    </p:anim>
                                    <p:anim calcmode="lin" valueType="num">
                                      <p:cBhvr>
                                        <p:cTn id="49" dur="3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Freeform 3"/>
          <p:cNvSpPr/>
          <p:nvPr/>
        </p:nvSpPr>
        <p:spPr>
          <a:xfrm flipH="1">
            <a:off x="6305562" y="-995510"/>
            <a:ext cx="12278020" cy="12278020"/>
          </a:xfrm>
          <a:custGeom>
            <a:avLst/>
            <a:gdLst/>
            <a:ahLst/>
            <a:cxnLst/>
            <a:rect l="l" t="t" r="r" b="b"/>
            <a:pathLst>
              <a:path w="12278020" h="12278020">
                <a:moveTo>
                  <a:pt x="12278019" y="0"/>
                </a:moveTo>
                <a:lnTo>
                  <a:pt x="0" y="0"/>
                </a:lnTo>
                <a:lnTo>
                  <a:pt x="0" y="12278020"/>
                </a:lnTo>
                <a:lnTo>
                  <a:pt x="12278019" y="12278020"/>
                </a:lnTo>
                <a:lnTo>
                  <a:pt x="12278019" y="0"/>
                </a:lnTo>
                <a:close/>
              </a:path>
            </a:pathLst>
          </a:custGeom>
          <a:blipFill>
            <a:blip r:embed="rId3">
              <a:alphaModFix amt="19999"/>
              <a:extLst>
                <a:ext uri="{96DAC541-7B7A-43D3-8B79-37D633B846F1}">
                  <asvg:svgBlip xmlns:asvg="http://schemas.microsoft.com/office/drawing/2016/SVG/main" r:embed="rId4"/>
                </a:ext>
              </a:extLst>
            </a:blip>
            <a:stretch>
              <a:fillRect/>
            </a:stretch>
          </a:blipFill>
        </p:spPr>
      </p:sp>
      <p:sp>
        <p:nvSpPr>
          <p:cNvPr id="4" name="AutoShape 4"/>
          <p:cNvSpPr/>
          <p:nvPr/>
        </p:nvSpPr>
        <p:spPr>
          <a:xfrm>
            <a:off x="1028700" y="3703457"/>
            <a:ext cx="16230600" cy="5554843"/>
          </a:xfrm>
          <a:prstGeom prst="rect">
            <a:avLst/>
          </a:prstGeom>
          <a:solidFill>
            <a:srgbClr val="213559"/>
          </a:solidFill>
        </p:spPr>
      </p:sp>
      <p:sp>
        <p:nvSpPr>
          <p:cNvPr id="5" name="Freeform 5"/>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a:grpSpLocks noChangeAspect="1"/>
          </p:cNvGrpSpPr>
          <p:nvPr/>
        </p:nvGrpSpPr>
        <p:grpSpPr>
          <a:xfrm>
            <a:off x="9343649" y="0"/>
            <a:ext cx="8944351" cy="10694456"/>
            <a:chOff x="0" y="0"/>
            <a:chExt cx="8603361" cy="10286746"/>
          </a:xfrm>
        </p:grpSpPr>
        <p:sp>
          <p:nvSpPr>
            <p:cNvPr id="7" name="Freeform 7"/>
            <p:cNvSpPr/>
            <p:nvPr/>
          </p:nvSpPr>
          <p:spPr>
            <a:xfrm>
              <a:off x="-2794" y="-128"/>
              <a:ext cx="8606155" cy="10286874"/>
            </a:xfrm>
            <a:custGeom>
              <a:avLst/>
              <a:gdLst/>
              <a:ahLst/>
              <a:cxnLst/>
              <a:rect l="l" t="t" r="r" b="b"/>
              <a:pathLst>
                <a:path w="8606155" h="10286874">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7"/>
              <a:stretch>
                <a:fillRect l="-39563" r="-39563"/>
              </a:stretch>
            </a:blipFill>
          </p:spPr>
        </p:sp>
      </p:grpSp>
      <p:sp>
        <p:nvSpPr>
          <p:cNvPr id="8" name="Freeform 8"/>
          <p:cNvSpPr/>
          <p:nvPr/>
        </p:nvSpPr>
        <p:spPr>
          <a:xfrm>
            <a:off x="16628630"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8"/>
            <a:stretch>
              <a:fillRect/>
            </a:stretch>
          </a:blipFill>
        </p:spPr>
      </p:sp>
      <p:sp>
        <p:nvSpPr>
          <p:cNvPr id="9" name="TextBox 9"/>
          <p:cNvSpPr txBox="1"/>
          <p:nvPr/>
        </p:nvSpPr>
        <p:spPr>
          <a:xfrm>
            <a:off x="1028700" y="1200150"/>
            <a:ext cx="5935366" cy="1077849"/>
          </a:xfrm>
          <a:prstGeom prst="rect">
            <a:avLst/>
          </a:prstGeom>
        </p:spPr>
        <p:txBody>
          <a:bodyPr lIns="0" tIns="0" rIns="0" bIns="0" rtlCol="0" anchor="t">
            <a:spAutoFit/>
          </a:bodyPr>
          <a:lstStyle/>
          <a:p>
            <a:pPr>
              <a:lnSpc>
                <a:spcPts val="8071"/>
              </a:lnSpc>
            </a:pPr>
            <a:r>
              <a:rPr lang="en-US" sz="8236" spc="-485" dirty="0">
                <a:solidFill>
                  <a:srgbClr val="263F6B"/>
                </a:solidFill>
                <a:latin typeface="Montserrat Extra-Bold Italics"/>
              </a:rPr>
              <a:t>OUTLINE</a:t>
            </a:r>
          </a:p>
        </p:txBody>
      </p:sp>
      <p:sp>
        <p:nvSpPr>
          <p:cNvPr id="10" name="TextBox 10"/>
          <p:cNvSpPr txBox="1"/>
          <p:nvPr/>
        </p:nvSpPr>
        <p:spPr>
          <a:xfrm>
            <a:off x="2083557" y="3932941"/>
            <a:ext cx="6123635" cy="4143375"/>
          </a:xfrm>
          <a:prstGeom prst="rect">
            <a:avLst/>
          </a:prstGeom>
        </p:spPr>
        <p:txBody>
          <a:bodyPr lIns="0" tIns="0" rIns="0" bIns="0" rtlCol="0" anchor="t">
            <a:spAutoFit/>
          </a:bodyPr>
          <a:lstStyle/>
          <a:p>
            <a:pPr marL="539749" lvl="1" indent="-269875">
              <a:lnSpc>
                <a:spcPts val="5624"/>
              </a:lnSpc>
              <a:buFont typeface="Arial"/>
              <a:buChar char="•"/>
            </a:pPr>
            <a:r>
              <a:rPr lang="en-US" sz="2499" spc="49" dirty="0">
                <a:solidFill>
                  <a:srgbClr val="FFFFFF"/>
                </a:solidFill>
                <a:latin typeface="Montserrat"/>
              </a:rPr>
              <a:t>Introduction</a:t>
            </a:r>
          </a:p>
          <a:p>
            <a:pPr marL="539749" lvl="1" indent="-269875">
              <a:lnSpc>
                <a:spcPts val="5624"/>
              </a:lnSpc>
              <a:buFont typeface="Arial"/>
              <a:buChar char="•"/>
            </a:pPr>
            <a:r>
              <a:rPr lang="en-US" sz="2499" spc="49" dirty="0">
                <a:solidFill>
                  <a:srgbClr val="FFFFFF"/>
                </a:solidFill>
                <a:latin typeface="Montserrat"/>
              </a:rPr>
              <a:t>Objective</a:t>
            </a:r>
          </a:p>
          <a:p>
            <a:pPr marL="539749" lvl="1" indent="-269875">
              <a:lnSpc>
                <a:spcPts val="5624"/>
              </a:lnSpc>
              <a:buFont typeface="Arial"/>
              <a:buChar char="•"/>
            </a:pPr>
            <a:r>
              <a:rPr lang="en-US" sz="2499" spc="49" dirty="0">
                <a:solidFill>
                  <a:srgbClr val="FFFFFF"/>
                </a:solidFill>
                <a:latin typeface="Montserrat"/>
              </a:rPr>
              <a:t>Method</a:t>
            </a:r>
          </a:p>
          <a:p>
            <a:pPr marL="539749" lvl="1" indent="-269875">
              <a:lnSpc>
                <a:spcPts val="5624"/>
              </a:lnSpc>
              <a:buFont typeface="Arial"/>
              <a:buChar char="•"/>
            </a:pPr>
            <a:r>
              <a:rPr lang="en-US" sz="2499" spc="49" dirty="0">
                <a:solidFill>
                  <a:srgbClr val="FFFFFF"/>
                </a:solidFill>
                <a:latin typeface="Montserrat"/>
              </a:rPr>
              <a:t>Result</a:t>
            </a:r>
          </a:p>
          <a:p>
            <a:pPr marL="539749" lvl="1" indent="-269875">
              <a:lnSpc>
                <a:spcPts val="5624"/>
              </a:lnSpc>
              <a:buFont typeface="Arial"/>
              <a:buChar char="•"/>
            </a:pPr>
            <a:r>
              <a:rPr lang="en-US" sz="2499" spc="49" dirty="0">
                <a:solidFill>
                  <a:srgbClr val="FFFFFF"/>
                </a:solidFill>
                <a:latin typeface="Montserrat"/>
              </a:rPr>
              <a:t>Conclusion</a:t>
            </a:r>
          </a:p>
          <a:p>
            <a:pPr>
              <a:lnSpc>
                <a:spcPts val="5624"/>
              </a:lnSpc>
            </a:pPr>
            <a:endParaRPr lang="en-US" sz="2499" spc="49" dirty="0">
              <a:solidFill>
                <a:srgbClr val="FFFFFF"/>
              </a:solidFill>
              <a:latin typeface="Montserrat"/>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300"/>
                                        <p:tgtEl>
                                          <p:spTgt spid="9"/>
                                        </p:tgtEl>
                                      </p:cBhvr>
                                    </p:animEffect>
                                    <p:anim calcmode="lin" valueType="num">
                                      <p:cBhvr>
                                        <p:cTn id="13" dur="300" fill="hold"/>
                                        <p:tgtEl>
                                          <p:spTgt spid="9"/>
                                        </p:tgtEl>
                                        <p:attrNameLst>
                                          <p:attrName>ppt_x</p:attrName>
                                        </p:attrNameLst>
                                      </p:cBhvr>
                                      <p:tavLst>
                                        <p:tav tm="0">
                                          <p:val>
                                            <p:strVal val="#ppt_x"/>
                                          </p:val>
                                        </p:tav>
                                        <p:tav tm="100000">
                                          <p:val>
                                            <p:strVal val="#ppt_x"/>
                                          </p:val>
                                        </p:tav>
                                      </p:tavLst>
                                    </p:anim>
                                    <p:anim calcmode="lin" valueType="num">
                                      <p:cBhvr>
                                        <p:cTn id="14" dur="300" fill="hold"/>
                                        <p:tgtEl>
                                          <p:spTgt spid="9"/>
                                        </p:tgtEl>
                                        <p:attrNameLst>
                                          <p:attrName>ppt_y</p:attrName>
                                        </p:attrNameLst>
                                      </p:cBhvr>
                                      <p:tavLst>
                                        <p:tav tm="0">
                                          <p:val>
                                            <p:strVal val="#ppt_y+.1"/>
                                          </p:val>
                                        </p:tav>
                                        <p:tav tm="100000">
                                          <p:val>
                                            <p:strVal val="#ppt_y"/>
                                          </p:val>
                                        </p:tav>
                                      </p:tavLst>
                                    </p:anim>
                                  </p:childTnLst>
                                </p:cTn>
                              </p:par>
                              <p:par>
                                <p:cTn id="15" presetID="37" presetClass="entr" presetSubtype="0" fill="hold"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00"/>
                                        <p:tgtEl>
                                          <p:spTgt spid="4"/>
                                        </p:tgtEl>
                                      </p:cBhvr>
                                    </p:animEffect>
                                    <p:anim calcmode="lin" valueType="num">
                                      <p:cBhvr>
                                        <p:cTn id="18" dur="300" fill="hold"/>
                                        <p:tgtEl>
                                          <p:spTgt spid="4"/>
                                        </p:tgtEl>
                                        <p:attrNameLst>
                                          <p:attrName>ppt_x</p:attrName>
                                        </p:attrNameLst>
                                      </p:cBhvr>
                                      <p:tavLst>
                                        <p:tav tm="0">
                                          <p:val>
                                            <p:strVal val="#ppt_x"/>
                                          </p:val>
                                        </p:tav>
                                        <p:tav tm="100000">
                                          <p:val>
                                            <p:strVal val="#ppt_x"/>
                                          </p:val>
                                        </p:tav>
                                      </p:tavLst>
                                    </p:anim>
                                    <p:anim calcmode="lin" valueType="num">
                                      <p:cBhvr>
                                        <p:cTn id="19" dur="270" decel="100000" fill="hold"/>
                                        <p:tgtEl>
                                          <p:spTgt spid="4"/>
                                        </p:tgtEl>
                                        <p:attrNameLst>
                                          <p:attrName>ppt_y</p:attrName>
                                        </p:attrNameLst>
                                      </p:cBhvr>
                                      <p:tavLst>
                                        <p:tav tm="0">
                                          <p:val>
                                            <p:strVal val="#ppt_y+1"/>
                                          </p:val>
                                        </p:tav>
                                        <p:tav tm="100000">
                                          <p:val>
                                            <p:strVal val="#ppt_y-.03"/>
                                          </p:val>
                                        </p:tav>
                                      </p:tavLst>
                                    </p:anim>
                                    <p:anim calcmode="lin" valueType="num">
                                      <p:cBhvr>
                                        <p:cTn id="20" dur="30" accel="100000" fill="hold">
                                          <p:stCondLst>
                                            <p:cond delay="270"/>
                                          </p:stCondLst>
                                        </p:cTn>
                                        <p:tgtEl>
                                          <p:spTgt spid="4"/>
                                        </p:tgtEl>
                                        <p:attrNameLst>
                                          <p:attrName>ppt_y</p:attrName>
                                        </p:attrNameLst>
                                      </p:cBhvr>
                                      <p:tavLst>
                                        <p:tav tm="0">
                                          <p:val>
                                            <p:strVal val="#ppt_y-.03"/>
                                          </p:val>
                                        </p:tav>
                                        <p:tav tm="100000">
                                          <p:val>
                                            <p:strVal val="#ppt_y"/>
                                          </p:val>
                                        </p:tav>
                                      </p:tavLst>
                                    </p:anim>
                                  </p:childTnLst>
                                </p:cTn>
                              </p:par>
                              <p:par>
                                <p:cTn id="21" presetID="37" presetClass="entr" presetSubtype="0" fill="hold" grpId="0" nodeType="withEffect">
                                  <p:stCondLst>
                                    <p:cond delay="5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300"/>
                                        <p:tgtEl>
                                          <p:spTgt spid="10"/>
                                        </p:tgtEl>
                                      </p:cBhvr>
                                    </p:animEffect>
                                    <p:anim calcmode="lin" valueType="num">
                                      <p:cBhvr>
                                        <p:cTn id="24" dur="300" fill="hold"/>
                                        <p:tgtEl>
                                          <p:spTgt spid="10"/>
                                        </p:tgtEl>
                                        <p:attrNameLst>
                                          <p:attrName>ppt_x</p:attrName>
                                        </p:attrNameLst>
                                      </p:cBhvr>
                                      <p:tavLst>
                                        <p:tav tm="0">
                                          <p:val>
                                            <p:strVal val="#ppt_x"/>
                                          </p:val>
                                        </p:tav>
                                        <p:tav tm="100000">
                                          <p:val>
                                            <p:strVal val="#ppt_x"/>
                                          </p:val>
                                        </p:tav>
                                      </p:tavLst>
                                    </p:anim>
                                    <p:anim calcmode="lin" valueType="num">
                                      <p:cBhvr>
                                        <p:cTn id="25" dur="270" decel="100000" fill="hold"/>
                                        <p:tgtEl>
                                          <p:spTgt spid="10"/>
                                        </p:tgtEl>
                                        <p:attrNameLst>
                                          <p:attrName>ppt_y</p:attrName>
                                        </p:attrNameLst>
                                      </p:cBhvr>
                                      <p:tavLst>
                                        <p:tav tm="0">
                                          <p:val>
                                            <p:strVal val="#ppt_y+1"/>
                                          </p:val>
                                        </p:tav>
                                        <p:tav tm="100000">
                                          <p:val>
                                            <p:strVal val="#ppt_y-.03"/>
                                          </p:val>
                                        </p:tav>
                                      </p:tavLst>
                                    </p:anim>
                                    <p:anim calcmode="lin" valueType="num">
                                      <p:cBhvr>
                                        <p:cTn id="26" dur="30" accel="100000" fill="hold">
                                          <p:stCondLst>
                                            <p:cond delay="27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3" name="Freeform 3"/>
          <p:cNvSpPr/>
          <p:nvPr/>
        </p:nvSpPr>
        <p:spPr>
          <a:xfrm>
            <a:off x="10325681" y="9258300"/>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28116" y="4028966"/>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mc:AlternateContent xmlns:mc="http://schemas.openxmlformats.org/markup-compatibility/2006" xmlns:a14="http://schemas.microsoft.com/office/drawing/2010/main">
        <mc:Choice Requires="a14">
          <p:graphicFrame>
            <p:nvGraphicFramePr>
              <p:cNvPr id="5" name="Table 5"/>
              <p:cNvGraphicFramePr>
                <a:graphicFrameLocks noGrp="1"/>
              </p:cNvGraphicFramePr>
              <p:nvPr>
                <p:extLst>
                  <p:ext uri="{D42A27DB-BD31-4B8C-83A1-F6EECF244321}">
                    <p14:modId xmlns:p14="http://schemas.microsoft.com/office/powerpoint/2010/main" val="1847936772"/>
                  </p:ext>
                </p:extLst>
              </p:nvPr>
            </p:nvGraphicFramePr>
            <p:xfrm>
              <a:off x="5303520" y="3006737"/>
              <a:ext cx="7680960" cy="5844204"/>
            </p:xfrm>
            <a:graphic>
              <a:graphicData uri="http://schemas.openxmlformats.org/drawingml/2006/table">
                <a:tbl>
                  <a:tblPr/>
                  <a:tblGrid>
                    <a:gridCol w="3840480">
                      <a:extLst>
                        <a:ext uri="{9D8B030D-6E8A-4147-A177-3AD203B41FA5}">
                          <a16:colId xmlns:a16="http://schemas.microsoft.com/office/drawing/2014/main" val="20000"/>
                        </a:ext>
                      </a:extLst>
                    </a:gridCol>
                    <a:gridCol w="3840480">
                      <a:extLst>
                        <a:ext uri="{9D8B030D-6E8A-4147-A177-3AD203B41FA5}">
                          <a16:colId xmlns:a16="http://schemas.microsoft.com/office/drawing/2014/main" val="20001"/>
                        </a:ext>
                      </a:extLst>
                    </a:gridCol>
                  </a:tblGrid>
                  <a:tr h="974034">
                    <a:tc>
                      <a:txBody>
                        <a:bodyPr/>
                        <a:lstStyle/>
                        <a:p>
                          <a:pPr algn="ctr">
                            <a:lnSpc>
                              <a:spcPts val="3188"/>
                            </a:lnSpc>
                            <a:defRPr/>
                          </a:pPr>
                          <a:r>
                            <a:rPr lang="en-US" sz="2277" dirty="0">
                              <a:solidFill>
                                <a:srgbClr val="FFFFFF"/>
                              </a:solidFill>
                              <a:latin typeface="Montserrat Extra-Bold"/>
                            </a:rPr>
                            <a:t>Variable</a:t>
                          </a:r>
                          <a:endParaRPr lang="en-US" sz="1100" dirty="0"/>
                        </a:p>
                      </a:txBody>
                      <a:tcPr marL="195896" marR="195896" marT="195896" marB="195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F6B"/>
                        </a:solidFill>
                      </a:tcPr>
                    </a:tc>
                    <a:tc>
                      <a:txBody>
                        <a:bodyPr/>
                        <a:lstStyle/>
                        <a:p>
                          <a:pPr algn="ctr">
                            <a:lnSpc>
                              <a:spcPts val="3188"/>
                            </a:lnSpc>
                            <a:defRPr/>
                          </a:pPr>
                          <a:r>
                            <a:rPr lang="en-US" sz="2277" dirty="0">
                              <a:solidFill>
                                <a:srgbClr val="FFFFFF"/>
                              </a:solidFill>
                              <a:latin typeface="Montserrat Extra-Bold"/>
                            </a:rPr>
                            <a:t>Value</a:t>
                          </a:r>
                          <a:endParaRPr lang="en-US" sz="1100" dirty="0"/>
                        </a:p>
                      </a:txBody>
                      <a:tcPr marL="195896" marR="195896" marT="195896" marB="195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F6B"/>
                        </a:solidFill>
                      </a:tcPr>
                    </a:tc>
                    <a:extLst>
                      <a:ext uri="{0D108BD9-81ED-4DB2-BD59-A6C34878D82A}">
                        <a16:rowId xmlns:a16="http://schemas.microsoft.com/office/drawing/2014/main" val="10000"/>
                      </a:ext>
                    </a:extLst>
                  </a:tr>
                  <a:tr h="974034">
                    <a:tc>
                      <a:txBody>
                        <a:bodyPr/>
                        <a:lstStyle/>
                        <a:p>
                          <a:pPr marL="0" marR="0" algn="ctr">
                            <a:spcBef>
                              <a:spcPts val="0"/>
                            </a:spcBef>
                            <a:spcAft>
                              <a:spcPts val="0"/>
                            </a:spcAft>
                          </a:pPr>
                          <a14:m>
                            <m:oMath xmlns:m="http://schemas.openxmlformats.org/officeDocument/2006/math">
                              <m:acc>
                                <m:accPr>
                                  <m:chr m:val="̅"/>
                                  <m:ctrlPr>
                                    <a:rPr lang="en-US" sz="2800" i="1" spc="-5">
                                      <a:effectLst/>
                                      <a:latin typeface="Cambria Math" panose="02040503050406030204" pitchFamily="18" charset="0"/>
                                      <a:ea typeface="SimSun" panose="02010600030101010101" pitchFamily="2" charset="-122"/>
                                    </a:rPr>
                                  </m:ctrlPr>
                                </m:accPr>
                                <m:e>
                                  <m:r>
                                    <a:rPr lang="en-US" sz="2800" i="1">
                                      <a:effectLst/>
                                      <a:latin typeface="Cambria Math" panose="02040503050406030204" pitchFamily="18" charset="0"/>
                                      <a:ea typeface="SimSun" panose="02010600030101010101" pitchFamily="2" charset="-122"/>
                                    </a:rPr>
                                    <m:t>𝑋</m:t>
                                  </m:r>
                                </m:e>
                              </m:acc>
                            </m:oMath>
                          </a14:m>
                          <a:r>
                            <a:rPr lang="en-US" sz="2800" baseline="-25000" dirty="0">
                              <a:effectLst/>
                              <a:latin typeface="Montserrat" panose="00000500000000000000" pitchFamily="2" charset="0"/>
                              <a:ea typeface="SimSun" panose="02010600030101010101" pitchFamily="2" charset="-122"/>
                            </a:rPr>
                            <a:t>diff</a:t>
                          </a:r>
                          <a:endParaRPr lang="en-US" sz="2800" dirty="0">
                            <a:effectLst/>
                            <a:latin typeface="Montserrat" panose="00000500000000000000" pitchFamily="2" charset="0"/>
                            <a:ea typeface="SimSun"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a:effectLst/>
                              <a:latin typeface="Montserrat" panose="00000500000000000000" pitchFamily="2" charset="0"/>
                              <a:ea typeface="SimSun" panose="02010600030101010101" pitchFamily="2" charset="-122"/>
                            </a:rPr>
                            <a:t>-0.01592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974034">
                    <a:tc>
                      <a:txBody>
                        <a:bodyPr/>
                        <a:lstStyle/>
                        <a:p>
                          <a:pPr marL="0" marR="0" algn="ctr">
                            <a:spcBef>
                              <a:spcPts val="0"/>
                            </a:spcBef>
                            <a:spcAft>
                              <a:spcPts val="0"/>
                            </a:spcAft>
                          </a:pPr>
                          <a14:m>
                            <m:oMath xmlns:m="http://schemas.openxmlformats.org/officeDocument/2006/math">
                              <m:r>
                                <a:rPr lang="en-US" sz="2800" i="1">
                                  <a:effectLst/>
                                  <a:latin typeface="Cambria Math" panose="02040503050406030204" pitchFamily="18" charset="0"/>
                                  <a:ea typeface="SimSun" panose="02010600030101010101" pitchFamily="2" charset="-122"/>
                                </a:rPr>
                                <m:t>𝜎</m:t>
                              </m:r>
                            </m:oMath>
                          </a14:m>
                          <a:r>
                            <a:rPr lang="en-US" sz="2800" baseline="-25000" dirty="0">
                              <a:effectLst/>
                              <a:latin typeface="Montserrat" panose="00000500000000000000" pitchFamily="2" charset="0"/>
                              <a:ea typeface="SimSun" panose="02010600030101010101" pitchFamily="2" charset="-122"/>
                            </a:rPr>
                            <a:t>diff</a:t>
                          </a:r>
                          <a:endParaRPr lang="en-US" sz="2800" dirty="0">
                            <a:effectLst/>
                            <a:latin typeface="Montserrat" panose="00000500000000000000" pitchFamily="2" charset="0"/>
                            <a:ea typeface="SimSun"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dirty="0">
                              <a:effectLst/>
                              <a:latin typeface="Montserrat" panose="00000500000000000000" pitchFamily="2" charset="0"/>
                              <a:ea typeface="SimSun" panose="02010600030101010101" pitchFamily="2" charset="-122"/>
                            </a:rPr>
                            <a:t>0.273755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74034">
                    <a:tc>
                      <a:txBody>
                        <a:bodyPr/>
                        <a:lstStyle/>
                        <a:p>
                          <a:pPr marL="0" marR="0" algn="ctr">
                            <a:spcBef>
                              <a:spcPts val="0"/>
                            </a:spcBef>
                            <a:spcAft>
                              <a:spcPts val="0"/>
                            </a:spcAft>
                          </a:pPr>
                          <a:r>
                            <a:rPr lang="en-US" sz="2800" dirty="0">
                              <a:effectLst/>
                              <a:latin typeface="Montserrat" panose="00000500000000000000" pitchFamily="2" charset="0"/>
                              <a:ea typeface="SimSun" panose="02010600030101010101" pitchFamily="2" charset="-122"/>
                            </a:rPr>
                            <a:t>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a:effectLst/>
                              <a:latin typeface="Montserrat" panose="00000500000000000000" pitchFamily="2" charset="0"/>
                              <a:ea typeface="SimSun" panose="02010600030101010101" pitchFamily="2" charset="-122"/>
                            </a:rPr>
                            <a:t>1208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974034">
                    <a:tc>
                      <a:txBody>
                        <a:bodyPr/>
                        <a:lstStyle/>
                        <a:p>
                          <a:pPr marL="0" marR="0" algn="ctr">
                            <a:spcBef>
                              <a:spcPts val="0"/>
                            </a:spcBef>
                            <a:spcAft>
                              <a:spcPts val="0"/>
                            </a:spcAft>
                          </a:pPr>
                          <a:r>
                            <a:rPr lang="en-US" sz="2800" i="1" dirty="0">
                              <a:effectLst/>
                              <a:latin typeface="Montserrat" panose="00000500000000000000" pitchFamily="2" charset="0"/>
                              <a:ea typeface="SimSun" panose="02010600030101010101" pitchFamily="2" charset="-122"/>
                            </a:rPr>
                            <a:t>t</a:t>
                          </a:r>
                          <a:r>
                            <a:rPr lang="en-US" sz="2800" dirty="0">
                              <a:effectLst/>
                              <a:latin typeface="Montserrat" panose="00000500000000000000" pitchFamily="2" charset="0"/>
                              <a:ea typeface="SimSun" panose="02010600030101010101" pitchFamily="2" charset="-122"/>
                            </a:rPr>
                            <a:t>-score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a:effectLst/>
                              <a:latin typeface="Montserrat" panose="00000500000000000000" pitchFamily="2" charset="0"/>
                              <a:ea typeface="SimSun" panose="02010600030101010101" pitchFamily="2" charset="-122"/>
                            </a:rPr>
                            <a:t>-2.02098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42497001"/>
                      </a:ext>
                    </a:extLst>
                  </a:tr>
                  <a:tr h="974034">
                    <a:tc>
                      <a:txBody>
                        <a:bodyPr/>
                        <a:lstStyle/>
                        <a:p>
                          <a:pPr marL="0" marR="0" algn="ctr">
                            <a:spcBef>
                              <a:spcPts val="0"/>
                            </a:spcBef>
                            <a:spcAft>
                              <a:spcPts val="0"/>
                            </a:spcAft>
                          </a:pPr>
                          <a:r>
                            <a:rPr lang="en-US" sz="2800" i="1" dirty="0">
                              <a:effectLst/>
                              <a:latin typeface="Montserrat" panose="00000500000000000000" pitchFamily="2" charset="0"/>
                              <a:ea typeface="SimSun" panose="02010600030101010101" pitchFamily="2" charset="-122"/>
                            </a:rPr>
                            <a:t>p-</a:t>
                          </a:r>
                          <a:r>
                            <a:rPr lang="en-US" sz="2800" dirty="0">
                              <a:effectLst/>
                              <a:latin typeface="Montserrat" panose="00000500000000000000" pitchFamily="2" charset="0"/>
                              <a:ea typeface="SimSun" panose="02010600030101010101" pitchFamily="2" charset="-122"/>
                            </a:rPr>
                            <a:t>value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dirty="0">
                              <a:effectLst/>
                              <a:latin typeface="Montserrat" panose="00000500000000000000" pitchFamily="2" charset="0"/>
                              <a:ea typeface="SimSun" panose="02010600030101010101" pitchFamily="2" charset="-122"/>
                            </a:rPr>
                            <a:t>0.02175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19240069"/>
                      </a:ext>
                    </a:extLst>
                  </a:tr>
                </a:tbl>
              </a:graphicData>
            </a:graphic>
          </p:graphicFrame>
        </mc:Choice>
        <mc:Fallback xmlns="">
          <p:graphicFrame>
            <p:nvGraphicFramePr>
              <p:cNvPr id="5" name="Table 5"/>
              <p:cNvGraphicFramePr>
                <a:graphicFrameLocks noGrp="1"/>
              </p:cNvGraphicFramePr>
              <p:nvPr>
                <p:extLst>
                  <p:ext uri="{D42A27DB-BD31-4B8C-83A1-F6EECF244321}">
                    <p14:modId xmlns:p14="http://schemas.microsoft.com/office/powerpoint/2010/main" val="1847936772"/>
                  </p:ext>
                </p:extLst>
              </p:nvPr>
            </p:nvGraphicFramePr>
            <p:xfrm>
              <a:off x="5303520" y="3006737"/>
              <a:ext cx="7680960" cy="5844204"/>
            </p:xfrm>
            <a:graphic>
              <a:graphicData uri="http://schemas.openxmlformats.org/drawingml/2006/table">
                <a:tbl>
                  <a:tblPr/>
                  <a:tblGrid>
                    <a:gridCol w="3840480">
                      <a:extLst>
                        <a:ext uri="{9D8B030D-6E8A-4147-A177-3AD203B41FA5}">
                          <a16:colId xmlns:a16="http://schemas.microsoft.com/office/drawing/2014/main" val="20000"/>
                        </a:ext>
                      </a:extLst>
                    </a:gridCol>
                    <a:gridCol w="3840480">
                      <a:extLst>
                        <a:ext uri="{9D8B030D-6E8A-4147-A177-3AD203B41FA5}">
                          <a16:colId xmlns:a16="http://schemas.microsoft.com/office/drawing/2014/main" val="20001"/>
                        </a:ext>
                      </a:extLst>
                    </a:gridCol>
                  </a:tblGrid>
                  <a:tr h="974034">
                    <a:tc>
                      <a:txBody>
                        <a:bodyPr/>
                        <a:lstStyle/>
                        <a:p>
                          <a:pPr algn="ctr">
                            <a:lnSpc>
                              <a:spcPts val="3188"/>
                            </a:lnSpc>
                            <a:defRPr/>
                          </a:pPr>
                          <a:r>
                            <a:rPr lang="en-US" sz="2277" dirty="0">
                              <a:solidFill>
                                <a:srgbClr val="FFFFFF"/>
                              </a:solidFill>
                              <a:latin typeface="Montserrat Extra-Bold"/>
                            </a:rPr>
                            <a:t>Variable</a:t>
                          </a:r>
                          <a:endParaRPr lang="en-US" sz="1100" dirty="0"/>
                        </a:p>
                      </a:txBody>
                      <a:tcPr marL="195896" marR="195896" marT="195896" marB="195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F6B"/>
                        </a:solidFill>
                      </a:tcPr>
                    </a:tc>
                    <a:tc>
                      <a:txBody>
                        <a:bodyPr/>
                        <a:lstStyle/>
                        <a:p>
                          <a:pPr algn="ctr">
                            <a:lnSpc>
                              <a:spcPts val="3188"/>
                            </a:lnSpc>
                            <a:defRPr/>
                          </a:pPr>
                          <a:r>
                            <a:rPr lang="en-US" sz="2277" dirty="0">
                              <a:solidFill>
                                <a:srgbClr val="FFFFFF"/>
                              </a:solidFill>
                              <a:latin typeface="Montserrat Extra-Bold"/>
                            </a:rPr>
                            <a:t>Value</a:t>
                          </a:r>
                          <a:endParaRPr lang="en-US" sz="1100" dirty="0"/>
                        </a:p>
                      </a:txBody>
                      <a:tcPr marL="195896" marR="195896" marT="195896" marB="19589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263F6B"/>
                        </a:solidFill>
                      </a:tcPr>
                    </a:tc>
                    <a:extLst>
                      <a:ext uri="{0D108BD9-81ED-4DB2-BD59-A6C34878D82A}">
                        <a16:rowId xmlns:a16="http://schemas.microsoft.com/office/drawing/2014/main" val="10000"/>
                      </a:ext>
                    </a:extLst>
                  </a:tr>
                  <a:tr h="974034">
                    <a:tc>
                      <a:txBody>
                        <a:bodyPr/>
                        <a:lstStyle/>
                        <a:p>
                          <a:endParaRPr lang="en-TH"/>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30" t="-100000" r="-100330" b="-401299"/>
                          </a:stretch>
                        </a:blipFill>
                      </a:tcPr>
                    </a:tc>
                    <a:tc>
                      <a:txBody>
                        <a:bodyPr/>
                        <a:lstStyle/>
                        <a:p>
                          <a:pPr marL="0" marR="0" algn="ctr">
                            <a:spcBef>
                              <a:spcPts val="0"/>
                            </a:spcBef>
                            <a:spcAft>
                              <a:spcPts val="0"/>
                            </a:spcAft>
                          </a:pPr>
                          <a:r>
                            <a:rPr lang="en-US" sz="2400">
                              <a:effectLst/>
                              <a:latin typeface="Montserrat" panose="00000500000000000000" pitchFamily="2" charset="0"/>
                              <a:ea typeface="SimSun" panose="02010600030101010101" pitchFamily="2" charset="-122"/>
                            </a:rPr>
                            <a:t>-0.01592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974034">
                    <a:tc>
                      <a:txBody>
                        <a:bodyPr/>
                        <a:lstStyle/>
                        <a:p>
                          <a:endParaRPr lang="en-TH"/>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30" t="-200000" r="-100330" b="-301299"/>
                          </a:stretch>
                        </a:blipFill>
                      </a:tcPr>
                    </a:tc>
                    <a:tc>
                      <a:txBody>
                        <a:bodyPr/>
                        <a:lstStyle/>
                        <a:p>
                          <a:pPr marL="0" marR="0" algn="ctr">
                            <a:spcBef>
                              <a:spcPts val="0"/>
                            </a:spcBef>
                            <a:spcAft>
                              <a:spcPts val="0"/>
                            </a:spcAft>
                          </a:pPr>
                          <a:r>
                            <a:rPr lang="en-US" sz="2400" dirty="0">
                              <a:effectLst/>
                              <a:latin typeface="Montserrat" panose="00000500000000000000" pitchFamily="2" charset="0"/>
                              <a:ea typeface="SimSun" panose="02010600030101010101" pitchFamily="2" charset="-122"/>
                            </a:rPr>
                            <a:t>0.273755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974034">
                    <a:tc>
                      <a:txBody>
                        <a:bodyPr/>
                        <a:lstStyle/>
                        <a:p>
                          <a:pPr marL="0" marR="0" algn="ctr">
                            <a:spcBef>
                              <a:spcPts val="0"/>
                            </a:spcBef>
                            <a:spcAft>
                              <a:spcPts val="0"/>
                            </a:spcAft>
                          </a:pPr>
                          <a:r>
                            <a:rPr lang="en-US" sz="2800" dirty="0">
                              <a:effectLst/>
                              <a:latin typeface="Montserrat" panose="00000500000000000000" pitchFamily="2" charset="0"/>
                              <a:ea typeface="SimSun" panose="02010600030101010101" pitchFamily="2" charset="-122"/>
                            </a:rPr>
                            <a:t>n</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a:effectLst/>
                              <a:latin typeface="Montserrat" panose="00000500000000000000" pitchFamily="2" charset="0"/>
                              <a:ea typeface="SimSun" panose="02010600030101010101" pitchFamily="2" charset="-122"/>
                            </a:rPr>
                            <a:t>1208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974034">
                    <a:tc>
                      <a:txBody>
                        <a:bodyPr/>
                        <a:lstStyle/>
                        <a:p>
                          <a:pPr marL="0" marR="0" algn="ctr">
                            <a:spcBef>
                              <a:spcPts val="0"/>
                            </a:spcBef>
                            <a:spcAft>
                              <a:spcPts val="0"/>
                            </a:spcAft>
                          </a:pPr>
                          <a:r>
                            <a:rPr lang="en-US" sz="2800" i="1" dirty="0">
                              <a:effectLst/>
                              <a:latin typeface="Montserrat" panose="00000500000000000000" pitchFamily="2" charset="0"/>
                              <a:ea typeface="SimSun" panose="02010600030101010101" pitchFamily="2" charset="-122"/>
                            </a:rPr>
                            <a:t>t</a:t>
                          </a:r>
                          <a:r>
                            <a:rPr lang="en-US" sz="2800" dirty="0">
                              <a:effectLst/>
                              <a:latin typeface="Montserrat" panose="00000500000000000000" pitchFamily="2" charset="0"/>
                              <a:ea typeface="SimSun" panose="02010600030101010101" pitchFamily="2" charset="-122"/>
                            </a:rPr>
                            <a:t>-score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a:effectLst/>
                              <a:latin typeface="Montserrat" panose="00000500000000000000" pitchFamily="2" charset="0"/>
                              <a:ea typeface="SimSun" panose="02010600030101010101" pitchFamily="2" charset="-122"/>
                            </a:rPr>
                            <a:t>-2.02098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542497001"/>
                      </a:ext>
                    </a:extLst>
                  </a:tr>
                  <a:tr h="974034">
                    <a:tc>
                      <a:txBody>
                        <a:bodyPr/>
                        <a:lstStyle/>
                        <a:p>
                          <a:pPr marL="0" marR="0" algn="ctr">
                            <a:spcBef>
                              <a:spcPts val="0"/>
                            </a:spcBef>
                            <a:spcAft>
                              <a:spcPts val="0"/>
                            </a:spcAft>
                          </a:pPr>
                          <a:r>
                            <a:rPr lang="en-US" sz="2800" i="1" dirty="0">
                              <a:effectLst/>
                              <a:latin typeface="Montserrat" panose="00000500000000000000" pitchFamily="2" charset="0"/>
                              <a:ea typeface="SimSun" panose="02010600030101010101" pitchFamily="2" charset="-122"/>
                            </a:rPr>
                            <a:t>p-</a:t>
                          </a:r>
                          <a:r>
                            <a:rPr lang="en-US" sz="2800" dirty="0">
                              <a:effectLst/>
                              <a:latin typeface="Montserrat" panose="00000500000000000000" pitchFamily="2" charset="0"/>
                              <a:ea typeface="SimSun" panose="02010600030101010101" pitchFamily="2" charset="-122"/>
                            </a:rPr>
                            <a:t>value</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a:spcBef>
                              <a:spcPts val="0"/>
                            </a:spcBef>
                            <a:spcAft>
                              <a:spcPts val="0"/>
                            </a:spcAft>
                          </a:pPr>
                          <a:r>
                            <a:rPr lang="en-US" sz="2400" dirty="0">
                              <a:effectLst/>
                              <a:latin typeface="Montserrat" panose="00000500000000000000" pitchFamily="2" charset="0"/>
                              <a:ea typeface="SimSun" panose="02010600030101010101" pitchFamily="2" charset="-122"/>
                            </a:rPr>
                            <a:t>0.02175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119240069"/>
                      </a:ext>
                    </a:extLst>
                  </a:tr>
                </a:tbl>
              </a:graphicData>
            </a:graphic>
          </p:graphicFrame>
        </mc:Fallback>
      </mc:AlternateContent>
      <p:sp>
        <p:nvSpPr>
          <p:cNvPr id="6" name="AutoShape 6"/>
          <p:cNvSpPr/>
          <p:nvPr/>
        </p:nvSpPr>
        <p:spPr>
          <a:xfrm rot="-2700000">
            <a:off x="-2646503" y="-1243700"/>
            <a:ext cx="5293007" cy="2487400"/>
          </a:xfrm>
          <a:prstGeom prst="rect">
            <a:avLst/>
          </a:prstGeom>
          <a:solidFill>
            <a:srgbClr val="213559"/>
          </a:solidFill>
        </p:spPr>
      </p:sp>
      <p:sp>
        <p:nvSpPr>
          <p:cNvPr id="7" name="AutoShape 7"/>
          <p:cNvSpPr/>
          <p:nvPr/>
        </p:nvSpPr>
        <p:spPr>
          <a:xfrm rot="-2700000">
            <a:off x="15641497" y="9043300"/>
            <a:ext cx="5293007" cy="2487400"/>
          </a:xfrm>
          <a:prstGeom prst="rect">
            <a:avLst/>
          </a:prstGeom>
          <a:solidFill>
            <a:srgbClr val="213559"/>
          </a:solidFill>
        </p:spPr>
      </p:sp>
      <p:sp>
        <p:nvSpPr>
          <p:cNvPr id="8" name="Freeform 8"/>
          <p:cNvSpPr/>
          <p:nvPr/>
        </p:nvSpPr>
        <p:spPr>
          <a:xfrm>
            <a:off x="16628630"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5"/>
            <a:stretch>
              <a:fillRect/>
            </a:stretch>
          </a:blipFill>
        </p:spPr>
      </p:sp>
      <p:sp>
        <p:nvSpPr>
          <p:cNvPr id="9" name="TextBox 9"/>
          <p:cNvSpPr txBox="1"/>
          <p:nvPr/>
        </p:nvSpPr>
        <p:spPr>
          <a:xfrm>
            <a:off x="3786333" y="1171575"/>
            <a:ext cx="10673482" cy="862231"/>
          </a:xfrm>
          <a:prstGeom prst="rect">
            <a:avLst/>
          </a:prstGeom>
        </p:spPr>
        <p:txBody>
          <a:bodyPr lIns="0" tIns="0" rIns="0" bIns="0" rtlCol="0" anchor="t">
            <a:spAutoFit/>
          </a:bodyPr>
          <a:lstStyle/>
          <a:p>
            <a:pPr algn="ctr">
              <a:lnSpc>
                <a:spcPts val="6492"/>
              </a:lnSpc>
            </a:pPr>
            <a:r>
              <a:rPr lang="en-US" sz="6625" spc="-390">
                <a:solidFill>
                  <a:srgbClr val="263F6B"/>
                </a:solidFill>
                <a:latin typeface="Montserrat Extra-Bold Italics"/>
              </a:rPr>
              <a:t>RESULT</a:t>
            </a:r>
          </a:p>
        </p:txBody>
      </p:sp>
      <p:sp>
        <p:nvSpPr>
          <p:cNvPr id="11" name="TextBox 10">
            <a:extLst>
              <a:ext uri="{FF2B5EF4-FFF2-40B4-BE49-F238E27FC236}">
                <a16:creationId xmlns:a16="http://schemas.microsoft.com/office/drawing/2014/main" id="{2EEF7237-1C5F-CB5A-74B3-C96D9C36BE99}"/>
              </a:ext>
            </a:extLst>
          </p:cNvPr>
          <p:cNvSpPr txBox="1"/>
          <p:nvPr/>
        </p:nvSpPr>
        <p:spPr>
          <a:xfrm>
            <a:off x="5303520" y="2314413"/>
            <a:ext cx="3857135" cy="665375"/>
          </a:xfrm>
          <a:prstGeom prst="rect">
            <a:avLst/>
          </a:prstGeom>
        </p:spPr>
        <p:txBody>
          <a:bodyPr wrap="square" lIns="0" tIns="0" rIns="0" bIns="0" rtlCol="0" anchor="t">
            <a:spAutoFit/>
          </a:bodyPr>
          <a:lstStyle/>
          <a:p>
            <a:pPr>
              <a:lnSpc>
                <a:spcPts val="5600"/>
              </a:lnSpc>
            </a:pPr>
            <a:r>
              <a:rPr lang="en-US" sz="4000" dirty="0">
                <a:solidFill>
                  <a:srgbClr val="263F6B"/>
                </a:solidFill>
                <a:latin typeface="Montserrat Semi-Bold Bold"/>
              </a:rPr>
              <a:t>Hypothesis</a:t>
            </a:r>
          </a:p>
        </p:txBody>
      </p:sp>
    </p:spTree>
    <p:extLst>
      <p:ext uri="{BB962C8B-B14F-4D97-AF65-F5344CB8AC3E}">
        <p14:creationId xmlns:p14="http://schemas.microsoft.com/office/powerpoint/2010/main" val="25170763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
                                        <p:tgtEl>
                                          <p:spTgt spid="3"/>
                                        </p:tgtEl>
                                      </p:cBhvr>
                                    </p:animEffect>
                                    <p:anim calcmode="lin" valueType="num">
                                      <p:cBhvr>
                                        <p:cTn id="13" dur="300" fill="hold"/>
                                        <p:tgtEl>
                                          <p:spTgt spid="3"/>
                                        </p:tgtEl>
                                        <p:attrNameLst>
                                          <p:attrName>ppt_x</p:attrName>
                                        </p:attrNameLst>
                                      </p:cBhvr>
                                      <p:tavLst>
                                        <p:tav tm="0">
                                          <p:val>
                                            <p:strVal val="#ppt_x"/>
                                          </p:val>
                                        </p:tav>
                                        <p:tav tm="100000">
                                          <p:val>
                                            <p:strVal val="#ppt_x"/>
                                          </p:val>
                                        </p:tav>
                                      </p:tavLst>
                                    </p:anim>
                                    <p:anim calcmode="lin" valueType="num">
                                      <p:cBhvr>
                                        <p:cTn id="14" dur="3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00"/>
                                        <p:tgtEl>
                                          <p:spTgt spid="4"/>
                                        </p:tgtEl>
                                      </p:cBhvr>
                                    </p:animEffect>
                                    <p:anim calcmode="lin" valueType="num">
                                      <p:cBhvr>
                                        <p:cTn id="18" dur="300" fill="hold"/>
                                        <p:tgtEl>
                                          <p:spTgt spid="4"/>
                                        </p:tgtEl>
                                        <p:attrNameLst>
                                          <p:attrName>ppt_x</p:attrName>
                                        </p:attrNameLst>
                                      </p:cBhvr>
                                      <p:tavLst>
                                        <p:tav tm="0">
                                          <p:val>
                                            <p:strVal val="#ppt_x"/>
                                          </p:val>
                                        </p:tav>
                                        <p:tav tm="100000">
                                          <p:val>
                                            <p:strVal val="#ppt_x"/>
                                          </p:val>
                                        </p:tav>
                                      </p:tavLst>
                                    </p:anim>
                                    <p:anim calcmode="lin" valueType="num">
                                      <p:cBhvr>
                                        <p:cTn id="19" dur="3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300"/>
                                        <p:tgtEl>
                                          <p:spTgt spid="5"/>
                                        </p:tgtEl>
                                      </p:cBhvr>
                                    </p:animEffect>
                                    <p:anim calcmode="lin" valueType="num">
                                      <p:cBhvr>
                                        <p:cTn id="23" dur="300" fill="hold"/>
                                        <p:tgtEl>
                                          <p:spTgt spid="5"/>
                                        </p:tgtEl>
                                        <p:attrNameLst>
                                          <p:attrName>ppt_x</p:attrName>
                                        </p:attrNameLst>
                                      </p:cBhvr>
                                      <p:tavLst>
                                        <p:tav tm="0">
                                          <p:val>
                                            <p:strVal val="#ppt_x"/>
                                          </p:val>
                                        </p:tav>
                                        <p:tav tm="100000">
                                          <p:val>
                                            <p:strVal val="#ppt_x"/>
                                          </p:val>
                                        </p:tav>
                                      </p:tavLst>
                                    </p:anim>
                                    <p:anim calcmode="lin" valueType="num">
                                      <p:cBhvr>
                                        <p:cTn id="24" dur="3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300"/>
                                        <p:tgtEl>
                                          <p:spTgt spid="6"/>
                                        </p:tgtEl>
                                      </p:cBhvr>
                                    </p:animEffect>
                                    <p:anim calcmode="lin" valueType="num">
                                      <p:cBhvr>
                                        <p:cTn id="28" dur="300" fill="hold"/>
                                        <p:tgtEl>
                                          <p:spTgt spid="6"/>
                                        </p:tgtEl>
                                        <p:attrNameLst>
                                          <p:attrName>ppt_x</p:attrName>
                                        </p:attrNameLst>
                                      </p:cBhvr>
                                      <p:tavLst>
                                        <p:tav tm="0">
                                          <p:val>
                                            <p:strVal val="#ppt_x"/>
                                          </p:val>
                                        </p:tav>
                                        <p:tav tm="100000">
                                          <p:val>
                                            <p:strVal val="#ppt_x"/>
                                          </p:val>
                                        </p:tav>
                                      </p:tavLst>
                                    </p:anim>
                                    <p:anim calcmode="lin" valueType="num">
                                      <p:cBhvr>
                                        <p:cTn id="29" dur="300" fill="hold"/>
                                        <p:tgtEl>
                                          <p:spTgt spid="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300"/>
                                        <p:tgtEl>
                                          <p:spTgt spid="7"/>
                                        </p:tgtEl>
                                      </p:cBhvr>
                                    </p:animEffect>
                                    <p:anim calcmode="lin" valueType="num">
                                      <p:cBhvr>
                                        <p:cTn id="33" dur="300" fill="hold"/>
                                        <p:tgtEl>
                                          <p:spTgt spid="7"/>
                                        </p:tgtEl>
                                        <p:attrNameLst>
                                          <p:attrName>ppt_x</p:attrName>
                                        </p:attrNameLst>
                                      </p:cBhvr>
                                      <p:tavLst>
                                        <p:tav tm="0">
                                          <p:val>
                                            <p:strVal val="#ppt_x"/>
                                          </p:val>
                                        </p:tav>
                                        <p:tav tm="100000">
                                          <p:val>
                                            <p:strVal val="#ppt_x"/>
                                          </p:val>
                                        </p:tav>
                                      </p:tavLst>
                                    </p:anim>
                                    <p:anim calcmode="lin" valueType="num">
                                      <p:cBhvr>
                                        <p:cTn id="34" dur="300" fill="hold"/>
                                        <p:tgtEl>
                                          <p:spTgt spid="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300"/>
                                        <p:tgtEl>
                                          <p:spTgt spid="8"/>
                                        </p:tgtEl>
                                      </p:cBhvr>
                                    </p:animEffect>
                                    <p:anim calcmode="lin" valueType="num">
                                      <p:cBhvr>
                                        <p:cTn id="38" dur="300" fill="hold"/>
                                        <p:tgtEl>
                                          <p:spTgt spid="8"/>
                                        </p:tgtEl>
                                        <p:attrNameLst>
                                          <p:attrName>ppt_x</p:attrName>
                                        </p:attrNameLst>
                                      </p:cBhvr>
                                      <p:tavLst>
                                        <p:tav tm="0">
                                          <p:val>
                                            <p:strVal val="#ppt_x"/>
                                          </p:val>
                                        </p:tav>
                                        <p:tav tm="100000">
                                          <p:val>
                                            <p:strVal val="#ppt_x"/>
                                          </p:val>
                                        </p:tav>
                                      </p:tavLst>
                                    </p:anim>
                                    <p:anim calcmode="lin" valueType="num">
                                      <p:cBhvr>
                                        <p:cTn id="39" dur="3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300"/>
                                        <p:tgtEl>
                                          <p:spTgt spid="9"/>
                                        </p:tgtEl>
                                      </p:cBhvr>
                                    </p:animEffect>
                                    <p:anim calcmode="lin" valueType="num">
                                      <p:cBhvr>
                                        <p:cTn id="43" dur="300" fill="hold"/>
                                        <p:tgtEl>
                                          <p:spTgt spid="9"/>
                                        </p:tgtEl>
                                        <p:attrNameLst>
                                          <p:attrName>ppt_x</p:attrName>
                                        </p:attrNameLst>
                                      </p:cBhvr>
                                      <p:tavLst>
                                        <p:tav tm="0">
                                          <p:val>
                                            <p:strVal val="#ppt_x"/>
                                          </p:val>
                                        </p:tav>
                                        <p:tav tm="100000">
                                          <p:val>
                                            <p:strVal val="#ppt_x"/>
                                          </p:val>
                                        </p:tav>
                                      </p:tavLst>
                                    </p:anim>
                                    <p:anim calcmode="lin" valueType="num">
                                      <p:cBhvr>
                                        <p:cTn id="44" dur="300" fill="hold"/>
                                        <p:tgtEl>
                                          <p:spTgt spid="9"/>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300"/>
                                        <p:tgtEl>
                                          <p:spTgt spid="11"/>
                                        </p:tgtEl>
                                      </p:cBhvr>
                                    </p:animEffect>
                                    <p:anim calcmode="lin" valueType="num">
                                      <p:cBhvr>
                                        <p:cTn id="48" dur="300" fill="hold"/>
                                        <p:tgtEl>
                                          <p:spTgt spid="11"/>
                                        </p:tgtEl>
                                        <p:attrNameLst>
                                          <p:attrName>ppt_x</p:attrName>
                                        </p:attrNameLst>
                                      </p:cBhvr>
                                      <p:tavLst>
                                        <p:tav tm="0">
                                          <p:val>
                                            <p:strVal val="#ppt_x"/>
                                          </p:val>
                                        </p:tav>
                                        <p:tav tm="100000">
                                          <p:val>
                                            <p:strVal val="#ppt_x"/>
                                          </p:val>
                                        </p:tav>
                                      </p:tavLst>
                                    </p:anim>
                                    <p:anim calcmode="lin" valueType="num">
                                      <p:cBhvr>
                                        <p:cTn id="49" dur="3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13559"/>
        </a:solidFill>
        <a:effectLst/>
      </p:bgPr>
    </p:bg>
    <p:spTree>
      <p:nvGrpSpPr>
        <p:cNvPr id="1" name=""/>
        <p:cNvGrpSpPr/>
        <p:nvPr/>
      </p:nvGrpSpPr>
      <p:grpSpPr>
        <a:xfrm>
          <a:off x="0" y="0"/>
          <a:ext cx="0" cy="0"/>
          <a:chOff x="0" y="0"/>
          <a:chExt cx="0" cy="0"/>
        </a:xfrm>
      </p:grpSpPr>
      <p:sp>
        <p:nvSpPr>
          <p:cNvPr id="2" name="Freeform 2"/>
          <p:cNvSpPr/>
          <p:nvPr/>
        </p:nvSpPr>
        <p:spPr>
          <a:xfrm>
            <a:off x="-8169367" y="-10264537"/>
            <a:ext cx="15841853" cy="16255633"/>
          </a:xfrm>
          <a:custGeom>
            <a:avLst/>
            <a:gdLst/>
            <a:ahLst/>
            <a:cxnLst/>
            <a:rect l="l" t="t" r="r" b="b"/>
            <a:pathLst>
              <a:path w="15841853" h="16255633">
                <a:moveTo>
                  <a:pt x="0" y="0"/>
                </a:moveTo>
                <a:lnTo>
                  <a:pt x="15841853" y="0"/>
                </a:lnTo>
                <a:lnTo>
                  <a:pt x="15841853" y="16255632"/>
                </a:lnTo>
                <a:lnTo>
                  <a:pt x="0" y="162556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2720102" y="2392268"/>
            <a:ext cx="12057353" cy="1702517"/>
          </a:xfrm>
          <a:prstGeom prst="rect">
            <a:avLst/>
          </a:prstGeom>
        </p:spPr>
        <p:txBody>
          <a:bodyPr lIns="0" tIns="0" rIns="0" bIns="0" rtlCol="0" anchor="t">
            <a:spAutoFit/>
          </a:bodyPr>
          <a:lstStyle/>
          <a:p>
            <a:pPr>
              <a:lnSpc>
                <a:spcPts val="13948"/>
              </a:lnSpc>
            </a:pPr>
            <a:r>
              <a:rPr lang="en-US" sz="10107" spc="990" dirty="0">
                <a:solidFill>
                  <a:srgbClr val="FEEBD4"/>
                </a:solidFill>
                <a:latin typeface="Oswald Bold"/>
              </a:rPr>
              <a:t>CONCLUSION</a:t>
            </a:r>
          </a:p>
        </p:txBody>
      </p:sp>
      <p:sp>
        <p:nvSpPr>
          <p:cNvPr id="4" name="Freeform 4"/>
          <p:cNvSpPr/>
          <p:nvPr/>
        </p:nvSpPr>
        <p:spPr>
          <a:xfrm>
            <a:off x="14020800" y="-2857500"/>
            <a:ext cx="15841853" cy="16255633"/>
          </a:xfrm>
          <a:custGeom>
            <a:avLst/>
            <a:gdLst/>
            <a:ahLst/>
            <a:cxnLst/>
            <a:rect l="l" t="t" r="r" b="b"/>
            <a:pathLst>
              <a:path w="15841853" h="16255633">
                <a:moveTo>
                  <a:pt x="0" y="0"/>
                </a:moveTo>
                <a:lnTo>
                  <a:pt x="15841853" y="0"/>
                </a:lnTo>
                <a:lnTo>
                  <a:pt x="15841853" y="16255632"/>
                </a:lnTo>
                <a:lnTo>
                  <a:pt x="0" y="162556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TextBox 6"/>
          <p:cNvSpPr txBox="1"/>
          <p:nvPr/>
        </p:nvSpPr>
        <p:spPr>
          <a:xfrm>
            <a:off x="2720102" y="4094785"/>
            <a:ext cx="11757898" cy="4594591"/>
          </a:xfrm>
          <a:prstGeom prst="rect">
            <a:avLst/>
          </a:prstGeom>
        </p:spPr>
        <p:txBody>
          <a:bodyPr wrap="square" lIns="0" tIns="0" rIns="0" bIns="0" rtlCol="0" anchor="t">
            <a:spAutoFit/>
          </a:bodyPr>
          <a:lstStyle/>
          <a:p>
            <a:pPr>
              <a:lnSpc>
                <a:spcPts val="3999"/>
              </a:lnSpc>
            </a:pPr>
            <a:r>
              <a:rPr lang="en-US" sz="2898" spc="284" dirty="0">
                <a:solidFill>
                  <a:srgbClr val="F5FFF5"/>
                </a:solidFill>
                <a:latin typeface="DM Sans"/>
              </a:rPr>
              <a:t>DNN with Result Tuning gets the best performance at 44.75%.</a:t>
            </a:r>
          </a:p>
          <a:p>
            <a:pPr>
              <a:lnSpc>
                <a:spcPts val="3999"/>
              </a:lnSpc>
            </a:pPr>
            <a:endParaRPr lang="en-US" sz="2898" spc="284" dirty="0">
              <a:solidFill>
                <a:srgbClr val="F5FFF5"/>
              </a:solidFill>
              <a:latin typeface="DM Sans"/>
            </a:endParaRPr>
          </a:p>
          <a:p>
            <a:pPr>
              <a:lnSpc>
                <a:spcPts val="3999"/>
              </a:lnSpc>
            </a:pPr>
            <a:r>
              <a:rPr lang="en-US" sz="2898" spc="284" dirty="0">
                <a:solidFill>
                  <a:srgbClr val="F5FFF5"/>
                </a:solidFill>
                <a:latin typeface="DM Sans"/>
              </a:rPr>
              <a:t>Almost no difference. The appraisal equation need to re-think.</a:t>
            </a:r>
          </a:p>
          <a:p>
            <a:pPr>
              <a:lnSpc>
                <a:spcPts val="3999"/>
              </a:lnSpc>
            </a:pPr>
            <a:endParaRPr lang="en-US" sz="2898" spc="284" dirty="0">
              <a:solidFill>
                <a:srgbClr val="F5FFF5"/>
              </a:solidFill>
              <a:latin typeface="DM Sans"/>
            </a:endParaRPr>
          </a:p>
          <a:p>
            <a:pPr>
              <a:lnSpc>
                <a:spcPts val="3999"/>
              </a:lnSpc>
            </a:pPr>
            <a:r>
              <a:rPr lang="en-US" sz="2898" spc="284" dirty="0">
                <a:solidFill>
                  <a:srgbClr val="F5FFF5"/>
                </a:solidFill>
                <a:latin typeface="DM Sans"/>
              </a:rPr>
              <a:t>Find a way to use another type data to improve models to challenge this topic like </a:t>
            </a:r>
            <a:r>
              <a:rPr lang="en-GB" sz="2898" spc="284" dirty="0">
                <a:solidFill>
                  <a:srgbClr val="F5FFF5"/>
                </a:solidFill>
                <a:latin typeface="DM Sans"/>
              </a:rPr>
              <a:t>the distance between the building and the road.</a:t>
            </a:r>
            <a:endParaRPr lang="en-US" sz="2898" spc="284" dirty="0">
              <a:solidFill>
                <a:srgbClr val="F5FFF5"/>
              </a:solidFill>
              <a:latin typeface="DM Sans"/>
            </a:endParaRPr>
          </a:p>
        </p:txBody>
      </p:sp>
      <p:sp>
        <p:nvSpPr>
          <p:cNvPr id="5" name="Freeform 5"/>
          <p:cNvSpPr/>
          <p:nvPr/>
        </p:nvSpPr>
        <p:spPr>
          <a:xfrm>
            <a:off x="1738456" y="4094785"/>
            <a:ext cx="857146" cy="908724"/>
          </a:xfrm>
          <a:custGeom>
            <a:avLst/>
            <a:gdLst/>
            <a:ahLst/>
            <a:cxnLst/>
            <a:rect l="l" t="t" r="r" b="b"/>
            <a:pathLst>
              <a:path w="857146" h="857146">
                <a:moveTo>
                  <a:pt x="0" y="0"/>
                </a:moveTo>
                <a:lnTo>
                  <a:pt x="857146" y="0"/>
                </a:lnTo>
                <a:lnTo>
                  <a:pt x="857146" y="857146"/>
                </a:lnTo>
                <a:lnTo>
                  <a:pt x="0" y="8571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730495" y="5576165"/>
            <a:ext cx="857146" cy="908724"/>
          </a:xfrm>
          <a:custGeom>
            <a:avLst/>
            <a:gdLst/>
            <a:ahLst/>
            <a:cxnLst/>
            <a:rect l="l" t="t" r="r" b="b"/>
            <a:pathLst>
              <a:path w="857146" h="857146">
                <a:moveTo>
                  <a:pt x="0" y="0"/>
                </a:moveTo>
                <a:lnTo>
                  <a:pt x="857146" y="0"/>
                </a:lnTo>
                <a:lnTo>
                  <a:pt x="857146" y="857146"/>
                </a:lnTo>
                <a:lnTo>
                  <a:pt x="0" y="8571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716640" y="7058171"/>
            <a:ext cx="857146" cy="908724"/>
          </a:xfrm>
          <a:custGeom>
            <a:avLst/>
            <a:gdLst/>
            <a:ahLst/>
            <a:cxnLst/>
            <a:rect l="l" t="t" r="r" b="b"/>
            <a:pathLst>
              <a:path w="857146" h="857146">
                <a:moveTo>
                  <a:pt x="0" y="0"/>
                </a:moveTo>
                <a:lnTo>
                  <a:pt x="857146" y="0"/>
                </a:lnTo>
                <a:lnTo>
                  <a:pt x="857146" y="857146"/>
                </a:lnTo>
                <a:lnTo>
                  <a:pt x="0" y="8571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6628630"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6"/>
            <a:stretch>
              <a:fillRect/>
            </a:stretch>
          </a:blipFill>
        </p:spPr>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
                                        <p:tgtEl>
                                          <p:spTgt spid="3"/>
                                        </p:tgtEl>
                                      </p:cBhvr>
                                    </p:animEffect>
                                    <p:anim calcmode="lin" valueType="num">
                                      <p:cBhvr>
                                        <p:cTn id="13" dur="300" fill="hold"/>
                                        <p:tgtEl>
                                          <p:spTgt spid="3"/>
                                        </p:tgtEl>
                                        <p:attrNameLst>
                                          <p:attrName>ppt_x</p:attrName>
                                        </p:attrNameLst>
                                      </p:cBhvr>
                                      <p:tavLst>
                                        <p:tav tm="0">
                                          <p:val>
                                            <p:strVal val="#ppt_x"/>
                                          </p:val>
                                        </p:tav>
                                        <p:tav tm="100000">
                                          <p:val>
                                            <p:strVal val="#ppt_x"/>
                                          </p:val>
                                        </p:tav>
                                      </p:tavLst>
                                    </p:anim>
                                    <p:anim calcmode="lin" valueType="num">
                                      <p:cBhvr>
                                        <p:cTn id="14" dur="3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00"/>
                                        <p:tgtEl>
                                          <p:spTgt spid="4"/>
                                        </p:tgtEl>
                                      </p:cBhvr>
                                    </p:animEffect>
                                    <p:anim calcmode="lin" valueType="num">
                                      <p:cBhvr>
                                        <p:cTn id="18" dur="300" fill="hold"/>
                                        <p:tgtEl>
                                          <p:spTgt spid="4"/>
                                        </p:tgtEl>
                                        <p:attrNameLst>
                                          <p:attrName>ppt_x</p:attrName>
                                        </p:attrNameLst>
                                      </p:cBhvr>
                                      <p:tavLst>
                                        <p:tav tm="0">
                                          <p:val>
                                            <p:strVal val="#ppt_x"/>
                                          </p:val>
                                        </p:tav>
                                        <p:tav tm="100000">
                                          <p:val>
                                            <p:strVal val="#ppt_x"/>
                                          </p:val>
                                        </p:tav>
                                      </p:tavLst>
                                    </p:anim>
                                    <p:anim calcmode="lin" valueType="num">
                                      <p:cBhvr>
                                        <p:cTn id="19" dur="3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300"/>
                                        <p:tgtEl>
                                          <p:spTgt spid="6"/>
                                        </p:tgtEl>
                                      </p:cBhvr>
                                    </p:animEffect>
                                    <p:anim calcmode="lin" valueType="num">
                                      <p:cBhvr>
                                        <p:cTn id="23" dur="300" fill="hold"/>
                                        <p:tgtEl>
                                          <p:spTgt spid="6"/>
                                        </p:tgtEl>
                                        <p:attrNameLst>
                                          <p:attrName>ppt_x</p:attrName>
                                        </p:attrNameLst>
                                      </p:cBhvr>
                                      <p:tavLst>
                                        <p:tav tm="0">
                                          <p:val>
                                            <p:strVal val="#ppt_x"/>
                                          </p:val>
                                        </p:tav>
                                        <p:tav tm="100000">
                                          <p:val>
                                            <p:strVal val="#ppt_x"/>
                                          </p:val>
                                        </p:tav>
                                      </p:tavLst>
                                    </p:anim>
                                    <p:anim calcmode="lin" valueType="num">
                                      <p:cBhvr>
                                        <p:cTn id="24" dur="3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300"/>
                                        <p:tgtEl>
                                          <p:spTgt spid="9"/>
                                        </p:tgtEl>
                                      </p:cBhvr>
                                    </p:animEffect>
                                    <p:anim calcmode="lin" valueType="num">
                                      <p:cBhvr>
                                        <p:cTn id="28" dur="300" fill="hold"/>
                                        <p:tgtEl>
                                          <p:spTgt spid="9"/>
                                        </p:tgtEl>
                                        <p:attrNameLst>
                                          <p:attrName>ppt_x</p:attrName>
                                        </p:attrNameLst>
                                      </p:cBhvr>
                                      <p:tavLst>
                                        <p:tav tm="0">
                                          <p:val>
                                            <p:strVal val="#ppt_x"/>
                                          </p:val>
                                        </p:tav>
                                        <p:tav tm="100000">
                                          <p:val>
                                            <p:strVal val="#ppt_x"/>
                                          </p:val>
                                        </p:tav>
                                      </p:tavLst>
                                    </p:anim>
                                    <p:anim calcmode="lin" valueType="num">
                                      <p:cBhvr>
                                        <p:cTn id="29" dur="3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2272445" y="5035695"/>
            <a:ext cx="25783492" cy="9586163"/>
          </a:xfrm>
          <a:prstGeom prst="rect">
            <a:avLst/>
          </a:prstGeom>
          <a:solidFill>
            <a:srgbClr val="000000">
              <a:alpha val="6667"/>
            </a:srgbClr>
          </a:solidFill>
        </p:spPr>
      </p:sp>
      <p:sp>
        <p:nvSpPr>
          <p:cNvPr id="3" name="Freeform 3"/>
          <p:cNvSpPr/>
          <p:nvPr/>
        </p:nvSpPr>
        <p:spPr>
          <a:xfrm>
            <a:off x="1028700" y="1028700"/>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15476242" y="8956802"/>
            <a:ext cx="1783058" cy="295015"/>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17494137" y="698454"/>
            <a:ext cx="2556816" cy="2575547"/>
          </a:xfrm>
          <a:custGeom>
            <a:avLst/>
            <a:gdLst/>
            <a:ahLst/>
            <a:cxnLst/>
            <a:rect l="l" t="t" r="r" b="b"/>
            <a:pathLst>
              <a:path w="2556816" h="2575547">
                <a:moveTo>
                  <a:pt x="0" y="0"/>
                </a:moveTo>
                <a:lnTo>
                  <a:pt x="2556815" y="0"/>
                </a:lnTo>
                <a:lnTo>
                  <a:pt x="2556815" y="2575547"/>
                </a:lnTo>
                <a:lnTo>
                  <a:pt x="0" y="2575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979461" y="9578419"/>
            <a:ext cx="2556816" cy="2575547"/>
          </a:xfrm>
          <a:custGeom>
            <a:avLst/>
            <a:gdLst/>
            <a:ahLst/>
            <a:cxnLst/>
            <a:rect l="l" t="t" r="r" b="b"/>
            <a:pathLst>
              <a:path w="2556816" h="2575547">
                <a:moveTo>
                  <a:pt x="0" y="0"/>
                </a:moveTo>
                <a:lnTo>
                  <a:pt x="2556816" y="0"/>
                </a:lnTo>
                <a:lnTo>
                  <a:pt x="2556816" y="2575547"/>
                </a:lnTo>
                <a:lnTo>
                  <a:pt x="0" y="25755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AutoShape 7"/>
          <p:cNvSpPr/>
          <p:nvPr/>
        </p:nvSpPr>
        <p:spPr>
          <a:xfrm>
            <a:off x="1028700" y="8302951"/>
            <a:ext cx="16230600" cy="169519"/>
          </a:xfrm>
          <a:prstGeom prst="rect">
            <a:avLst/>
          </a:prstGeom>
          <a:solidFill>
            <a:srgbClr val="FFFFFF"/>
          </a:solidFill>
        </p:spPr>
      </p:sp>
      <p:sp>
        <p:nvSpPr>
          <p:cNvPr id="8" name="AutoShape 8"/>
          <p:cNvSpPr/>
          <p:nvPr/>
        </p:nvSpPr>
        <p:spPr>
          <a:xfrm>
            <a:off x="1028700" y="1814529"/>
            <a:ext cx="16230600" cy="169519"/>
          </a:xfrm>
          <a:prstGeom prst="rect">
            <a:avLst/>
          </a:prstGeom>
          <a:solidFill>
            <a:srgbClr val="FFFFFF"/>
          </a:solidFill>
        </p:spPr>
      </p:sp>
      <p:sp>
        <p:nvSpPr>
          <p:cNvPr id="9" name="TextBox 9"/>
          <p:cNvSpPr txBox="1"/>
          <p:nvPr/>
        </p:nvSpPr>
        <p:spPr>
          <a:xfrm>
            <a:off x="1028700" y="2926758"/>
            <a:ext cx="16230600" cy="3821559"/>
          </a:xfrm>
          <a:prstGeom prst="rect">
            <a:avLst/>
          </a:prstGeom>
        </p:spPr>
        <p:txBody>
          <a:bodyPr wrap="square" lIns="0" tIns="0" rIns="0" bIns="0" rtlCol="0" anchor="t">
            <a:spAutoFit/>
          </a:bodyPr>
          <a:lstStyle/>
          <a:p>
            <a:pPr>
              <a:lnSpc>
                <a:spcPts val="14898"/>
              </a:lnSpc>
            </a:pPr>
            <a:r>
              <a:rPr lang="en-US" sz="11300" spc="-955" dirty="0">
                <a:solidFill>
                  <a:srgbClr val="FFFFFF"/>
                </a:solidFill>
                <a:latin typeface="Montserrat Extra-Bold"/>
              </a:rPr>
              <a:t>THANK YOU for your kind attention</a:t>
            </a:r>
          </a:p>
        </p:txBody>
      </p:sp>
      <p:sp>
        <p:nvSpPr>
          <p:cNvPr id="10" name="TextBox 10"/>
          <p:cNvSpPr txBox="1"/>
          <p:nvPr/>
        </p:nvSpPr>
        <p:spPr>
          <a:xfrm>
            <a:off x="1028700" y="6918282"/>
            <a:ext cx="5015153" cy="870585"/>
          </a:xfrm>
          <a:prstGeom prst="rect">
            <a:avLst/>
          </a:prstGeom>
        </p:spPr>
        <p:txBody>
          <a:bodyPr lIns="0" tIns="0" rIns="0" bIns="0" rtlCol="0" anchor="t">
            <a:spAutoFit/>
          </a:bodyPr>
          <a:lstStyle/>
          <a:p>
            <a:pPr>
              <a:lnSpc>
                <a:spcPts val="3510"/>
              </a:lnSpc>
            </a:pPr>
            <a:r>
              <a:rPr lang="en-US" sz="2700">
                <a:solidFill>
                  <a:srgbClr val="FFFFFF"/>
                </a:solidFill>
                <a:latin typeface="Montserrat Italics"/>
              </a:rPr>
              <a:t>QUESTION &amp; ANSWER</a:t>
            </a:r>
          </a:p>
          <a:p>
            <a:pPr>
              <a:lnSpc>
                <a:spcPts val="3510"/>
              </a:lnSpc>
            </a:pPr>
            <a:endParaRPr lang="en-US" sz="2700">
              <a:solidFill>
                <a:srgbClr val="FFFFFF"/>
              </a:solidFill>
              <a:latin typeface="Montserrat Italics"/>
            </a:endParaRPr>
          </a:p>
        </p:txBody>
      </p:sp>
      <p:sp>
        <p:nvSpPr>
          <p:cNvPr id="11" name="Freeform 11"/>
          <p:cNvSpPr/>
          <p:nvPr/>
        </p:nvSpPr>
        <p:spPr>
          <a:xfrm>
            <a:off x="11828478" y="0"/>
            <a:ext cx="1680060" cy="1663749"/>
          </a:xfrm>
          <a:custGeom>
            <a:avLst/>
            <a:gdLst/>
            <a:ahLst/>
            <a:cxnLst/>
            <a:rect l="l" t="t" r="r" b="b"/>
            <a:pathLst>
              <a:path w="1680060" h="1663749">
                <a:moveTo>
                  <a:pt x="0" y="0"/>
                </a:moveTo>
                <a:lnTo>
                  <a:pt x="1680060" y="0"/>
                </a:lnTo>
                <a:lnTo>
                  <a:pt x="1680060" y="1663749"/>
                </a:lnTo>
                <a:lnTo>
                  <a:pt x="0" y="1663749"/>
                </a:lnTo>
                <a:lnTo>
                  <a:pt x="0" y="0"/>
                </a:lnTo>
                <a:close/>
              </a:path>
            </a:pathLst>
          </a:custGeom>
          <a:blipFill>
            <a:blip r:embed="rId6"/>
            <a:stretch>
              <a:fillRect/>
            </a:stretch>
          </a:blipFill>
        </p:spPr>
      </p:sp>
      <p:sp>
        <p:nvSpPr>
          <p:cNvPr id="12" name="Freeform 12"/>
          <p:cNvSpPr/>
          <p:nvPr/>
        </p:nvSpPr>
        <p:spPr>
          <a:xfrm>
            <a:off x="13508538" y="30903"/>
            <a:ext cx="1659370" cy="1659370"/>
          </a:xfrm>
          <a:custGeom>
            <a:avLst/>
            <a:gdLst/>
            <a:ahLst/>
            <a:cxnLst/>
            <a:rect l="l" t="t" r="r" b="b"/>
            <a:pathLst>
              <a:path w="1659370" h="1659370">
                <a:moveTo>
                  <a:pt x="0" y="0"/>
                </a:moveTo>
                <a:lnTo>
                  <a:pt x="1659371" y="0"/>
                </a:lnTo>
                <a:lnTo>
                  <a:pt x="1659371" y="1659370"/>
                </a:lnTo>
                <a:lnTo>
                  <a:pt x="0" y="1659370"/>
                </a:lnTo>
                <a:lnTo>
                  <a:pt x="0" y="0"/>
                </a:lnTo>
                <a:close/>
              </a:path>
            </a:pathLst>
          </a:custGeom>
          <a:blipFill>
            <a:blip r:embed="rId7"/>
            <a:stretch>
              <a:fillRect/>
            </a:stretch>
          </a:blipFill>
        </p:spPr>
      </p:sp>
      <p:sp>
        <p:nvSpPr>
          <p:cNvPr id="13" name="Freeform 13"/>
          <p:cNvSpPr/>
          <p:nvPr/>
        </p:nvSpPr>
        <p:spPr>
          <a:xfrm>
            <a:off x="15167909" y="-26524"/>
            <a:ext cx="1716797" cy="1716797"/>
          </a:xfrm>
          <a:custGeom>
            <a:avLst/>
            <a:gdLst/>
            <a:ahLst/>
            <a:cxnLst/>
            <a:rect l="l" t="t" r="r" b="b"/>
            <a:pathLst>
              <a:path w="1716797" h="1716797">
                <a:moveTo>
                  <a:pt x="0" y="0"/>
                </a:moveTo>
                <a:lnTo>
                  <a:pt x="1716797" y="0"/>
                </a:lnTo>
                <a:lnTo>
                  <a:pt x="1716797" y="1716797"/>
                </a:lnTo>
                <a:lnTo>
                  <a:pt x="0" y="1716797"/>
                </a:lnTo>
                <a:lnTo>
                  <a:pt x="0" y="0"/>
                </a:lnTo>
                <a:close/>
              </a:path>
            </a:pathLst>
          </a:custGeom>
          <a:blipFill>
            <a:blip r:embed="rId8"/>
            <a:stretch>
              <a:fillRect/>
            </a:stretch>
          </a:blipFill>
        </p:spPr>
      </p:sp>
    </p:spTree>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grpSp>
        <p:nvGrpSpPr>
          <p:cNvPr id="5" name="Group 5"/>
          <p:cNvGrpSpPr/>
          <p:nvPr/>
        </p:nvGrpSpPr>
        <p:grpSpPr>
          <a:xfrm>
            <a:off x="1082240" y="7132671"/>
            <a:ext cx="4626722" cy="1810294"/>
            <a:chOff x="0" y="0"/>
            <a:chExt cx="1687841" cy="660400"/>
          </a:xfrm>
        </p:grpSpPr>
        <p:sp>
          <p:nvSpPr>
            <p:cNvPr id="6" name="Freeform 6"/>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263F6B"/>
            </a:solidFill>
          </p:spPr>
        </p:sp>
      </p:grpSp>
      <p:grpSp>
        <p:nvGrpSpPr>
          <p:cNvPr id="7" name="Group 7"/>
          <p:cNvGrpSpPr/>
          <p:nvPr/>
        </p:nvGrpSpPr>
        <p:grpSpPr>
          <a:xfrm>
            <a:off x="-2362200" y="1714667"/>
            <a:ext cx="8253464" cy="1309890"/>
            <a:chOff x="0" y="0"/>
            <a:chExt cx="4161103" cy="660400"/>
          </a:xfrm>
        </p:grpSpPr>
        <p:sp>
          <p:nvSpPr>
            <p:cNvPr id="8" name="Freeform 8"/>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263F6B"/>
            </a:solidFill>
          </p:spPr>
        </p:sp>
      </p:grpSp>
      <p:grpSp>
        <p:nvGrpSpPr>
          <p:cNvPr id="9" name="Group 9"/>
          <p:cNvGrpSpPr/>
          <p:nvPr/>
        </p:nvGrpSpPr>
        <p:grpSpPr>
          <a:xfrm>
            <a:off x="12547151" y="1681677"/>
            <a:ext cx="8253464" cy="1309890"/>
            <a:chOff x="0" y="0"/>
            <a:chExt cx="4161103" cy="660400"/>
          </a:xfrm>
        </p:grpSpPr>
        <p:sp>
          <p:nvSpPr>
            <p:cNvPr id="10" name="Freeform 10"/>
            <p:cNvSpPr/>
            <p:nvPr/>
          </p:nvSpPr>
          <p:spPr>
            <a:xfrm>
              <a:off x="0" y="0"/>
              <a:ext cx="4161103" cy="660400"/>
            </a:xfrm>
            <a:custGeom>
              <a:avLst/>
              <a:gdLst/>
              <a:ahLst/>
              <a:cxnLst/>
              <a:rect l="l" t="t" r="r" b="b"/>
              <a:pathLst>
                <a:path w="4161103" h="660400">
                  <a:moveTo>
                    <a:pt x="4036643" y="660400"/>
                  </a:moveTo>
                  <a:lnTo>
                    <a:pt x="124460" y="660400"/>
                  </a:lnTo>
                  <a:cubicBezTo>
                    <a:pt x="55880" y="660400"/>
                    <a:pt x="0" y="604520"/>
                    <a:pt x="0" y="535940"/>
                  </a:cubicBezTo>
                  <a:lnTo>
                    <a:pt x="0" y="124460"/>
                  </a:lnTo>
                  <a:cubicBezTo>
                    <a:pt x="0" y="55880"/>
                    <a:pt x="55880" y="0"/>
                    <a:pt x="124460" y="0"/>
                  </a:cubicBezTo>
                  <a:lnTo>
                    <a:pt x="4036643" y="0"/>
                  </a:lnTo>
                  <a:cubicBezTo>
                    <a:pt x="4105223" y="0"/>
                    <a:pt x="4161103" y="55880"/>
                    <a:pt x="4161103" y="124460"/>
                  </a:cubicBezTo>
                  <a:lnTo>
                    <a:pt x="4161103" y="535940"/>
                  </a:lnTo>
                  <a:cubicBezTo>
                    <a:pt x="4161103" y="604520"/>
                    <a:pt x="4105223" y="660400"/>
                    <a:pt x="4036643" y="660400"/>
                  </a:cubicBezTo>
                  <a:close/>
                </a:path>
              </a:pathLst>
            </a:custGeom>
            <a:solidFill>
              <a:srgbClr val="263F6B"/>
            </a:solidFill>
          </p:spPr>
        </p:sp>
      </p:grpSp>
      <p:grpSp>
        <p:nvGrpSpPr>
          <p:cNvPr id="11" name="Group 11"/>
          <p:cNvGrpSpPr/>
          <p:nvPr/>
        </p:nvGrpSpPr>
        <p:grpSpPr>
          <a:xfrm>
            <a:off x="6830639" y="7132671"/>
            <a:ext cx="4626722" cy="1810294"/>
            <a:chOff x="0" y="0"/>
            <a:chExt cx="1687841" cy="660400"/>
          </a:xfrm>
        </p:grpSpPr>
        <p:sp>
          <p:nvSpPr>
            <p:cNvPr id="12" name="Freeform 12"/>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263F6B"/>
            </a:solidFill>
          </p:spPr>
        </p:sp>
      </p:grpSp>
      <p:grpSp>
        <p:nvGrpSpPr>
          <p:cNvPr id="13" name="Group 13"/>
          <p:cNvGrpSpPr/>
          <p:nvPr/>
        </p:nvGrpSpPr>
        <p:grpSpPr>
          <a:xfrm>
            <a:off x="12579038" y="7132671"/>
            <a:ext cx="4626722" cy="1810294"/>
            <a:chOff x="0" y="0"/>
            <a:chExt cx="1687841" cy="660400"/>
          </a:xfrm>
        </p:grpSpPr>
        <p:sp>
          <p:nvSpPr>
            <p:cNvPr id="14" name="Freeform 14"/>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263F6B"/>
            </a:solidFill>
          </p:spPr>
        </p:sp>
      </p:grpSp>
      <p:sp>
        <p:nvSpPr>
          <p:cNvPr id="15" name="TextBox 15"/>
          <p:cNvSpPr txBox="1"/>
          <p:nvPr/>
        </p:nvSpPr>
        <p:spPr>
          <a:xfrm>
            <a:off x="6176317" y="1963003"/>
            <a:ext cx="5935366" cy="787787"/>
          </a:xfrm>
          <a:prstGeom prst="rect">
            <a:avLst/>
          </a:prstGeom>
        </p:spPr>
        <p:txBody>
          <a:bodyPr lIns="0" tIns="0" rIns="0" bIns="0" rtlCol="0" anchor="t">
            <a:spAutoFit/>
          </a:bodyPr>
          <a:lstStyle/>
          <a:p>
            <a:pPr algn="ctr">
              <a:lnSpc>
                <a:spcPts val="5915"/>
              </a:lnSpc>
            </a:pPr>
            <a:r>
              <a:rPr lang="en-US" sz="6036" spc="-356">
                <a:solidFill>
                  <a:srgbClr val="263F6B"/>
                </a:solidFill>
                <a:latin typeface="Montserrat Extra-Bold Italics"/>
              </a:rPr>
              <a:t>INTRODUCTION</a:t>
            </a:r>
          </a:p>
        </p:txBody>
      </p:sp>
      <p:sp>
        <p:nvSpPr>
          <p:cNvPr id="16" name="TextBox 16"/>
          <p:cNvSpPr txBox="1"/>
          <p:nvPr/>
        </p:nvSpPr>
        <p:spPr>
          <a:xfrm>
            <a:off x="3395601" y="4811936"/>
            <a:ext cx="11496797" cy="860425"/>
          </a:xfrm>
          <a:prstGeom prst="rect">
            <a:avLst/>
          </a:prstGeom>
        </p:spPr>
        <p:txBody>
          <a:bodyPr lIns="0" tIns="0" rIns="0" bIns="0" rtlCol="0" anchor="t">
            <a:spAutoFit/>
          </a:bodyPr>
          <a:lstStyle/>
          <a:p>
            <a:pPr algn="ctr">
              <a:lnSpc>
                <a:spcPts val="3500"/>
              </a:lnSpc>
            </a:pPr>
            <a:r>
              <a:rPr lang="en-US" sz="2500" spc="50" dirty="0">
                <a:solidFill>
                  <a:srgbClr val="212423"/>
                </a:solidFill>
                <a:latin typeface="Montserrat"/>
              </a:rPr>
              <a:t>The condominium's sales will return to the same point as before the occurrence of COVID 19 [1]</a:t>
            </a:r>
          </a:p>
        </p:txBody>
      </p:sp>
      <p:sp>
        <p:nvSpPr>
          <p:cNvPr id="17" name="TextBox 17"/>
          <p:cNvSpPr txBox="1"/>
          <p:nvPr/>
        </p:nvSpPr>
        <p:spPr>
          <a:xfrm>
            <a:off x="1483108" y="7766355"/>
            <a:ext cx="3824986" cy="495300"/>
          </a:xfrm>
          <a:prstGeom prst="rect">
            <a:avLst/>
          </a:prstGeom>
        </p:spPr>
        <p:txBody>
          <a:bodyPr lIns="0" tIns="0" rIns="0" bIns="0" rtlCol="0" anchor="t">
            <a:spAutoFit/>
          </a:bodyPr>
          <a:lstStyle/>
          <a:p>
            <a:pPr algn="ctr">
              <a:lnSpc>
                <a:spcPts val="4199"/>
              </a:lnSpc>
            </a:pPr>
            <a:r>
              <a:rPr lang="en-US" sz="2999" spc="59" dirty="0">
                <a:solidFill>
                  <a:srgbClr val="FFFFFF"/>
                </a:solidFill>
                <a:latin typeface="Montserrat"/>
              </a:rPr>
              <a:t>50 billion THB [1]</a:t>
            </a:r>
          </a:p>
        </p:txBody>
      </p:sp>
      <p:sp>
        <p:nvSpPr>
          <p:cNvPr id="18" name="TextBox 18"/>
          <p:cNvSpPr txBox="1"/>
          <p:nvPr/>
        </p:nvSpPr>
        <p:spPr>
          <a:xfrm>
            <a:off x="7233057" y="7766355"/>
            <a:ext cx="3821886" cy="1037592"/>
          </a:xfrm>
          <a:prstGeom prst="rect">
            <a:avLst/>
          </a:prstGeom>
        </p:spPr>
        <p:txBody>
          <a:bodyPr lIns="0" tIns="0" rIns="0" bIns="0" rtlCol="0" anchor="t">
            <a:spAutoFit/>
          </a:bodyPr>
          <a:lstStyle/>
          <a:p>
            <a:pPr algn="ctr">
              <a:lnSpc>
                <a:spcPts val="4199"/>
              </a:lnSpc>
            </a:pPr>
            <a:r>
              <a:rPr lang="en-US" sz="2999" spc="59" dirty="0">
                <a:solidFill>
                  <a:srgbClr val="FFFFFF"/>
                </a:solidFill>
                <a:latin typeface="Montserrat"/>
              </a:rPr>
              <a:t>Chinese comeback</a:t>
            </a:r>
            <a:r>
              <a:rPr lang="th-TH" sz="2999" spc="59" dirty="0">
                <a:solidFill>
                  <a:srgbClr val="FFFFFF"/>
                </a:solidFill>
                <a:latin typeface="Montserrat"/>
              </a:rPr>
              <a:t> </a:t>
            </a:r>
            <a:r>
              <a:rPr lang="en-US" sz="2999" spc="59" dirty="0">
                <a:solidFill>
                  <a:srgbClr val="FFFFFF"/>
                </a:solidFill>
                <a:latin typeface="Montserrat"/>
              </a:rPr>
              <a:t>[2]</a:t>
            </a:r>
          </a:p>
        </p:txBody>
      </p:sp>
      <p:sp>
        <p:nvSpPr>
          <p:cNvPr id="19" name="TextBox 19"/>
          <p:cNvSpPr txBox="1"/>
          <p:nvPr/>
        </p:nvSpPr>
        <p:spPr>
          <a:xfrm>
            <a:off x="12988028" y="7504417"/>
            <a:ext cx="3808741" cy="1019175"/>
          </a:xfrm>
          <a:prstGeom prst="rect">
            <a:avLst/>
          </a:prstGeom>
        </p:spPr>
        <p:txBody>
          <a:bodyPr lIns="0" tIns="0" rIns="0" bIns="0" rtlCol="0" anchor="t">
            <a:spAutoFit/>
          </a:bodyPr>
          <a:lstStyle/>
          <a:p>
            <a:pPr algn="ctr">
              <a:lnSpc>
                <a:spcPts val="4199"/>
              </a:lnSpc>
            </a:pPr>
            <a:r>
              <a:rPr lang="en-US" sz="2999" spc="59">
                <a:solidFill>
                  <a:srgbClr val="FFFFFF"/>
                </a:solidFill>
                <a:latin typeface="Montserrat"/>
              </a:rPr>
              <a:t>Bangkok &amp; Metropolitan</a:t>
            </a:r>
          </a:p>
        </p:txBody>
      </p:sp>
      <p:sp>
        <p:nvSpPr>
          <p:cNvPr id="20" name="TextBox 20"/>
          <p:cNvSpPr txBox="1"/>
          <p:nvPr/>
        </p:nvSpPr>
        <p:spPr>
          <a:xfrm>
            <a:off x="6678746" y="3897906"/>
            <a:ext cx="4930507" cy="633846"/>
          </a:xfrm>
          <a:prstGeom prst="rect">
            <a:avLst/>
          </a:prstGeom>
        </p:spPr>
        <p:txBody>
          <a:bodyPr lIns="0" tIns="0" rIns="0" bIns="0" rtlCol="0" anchor="t">
            <a:spAutoFit/>
          </a:bodyPr>
          <a:lstStyle/>
          <a:p>
            <a:pPr algn="ctr">
              <a:lnSpc>
                <a:spcPts val="5588"/>
              </a:lnSpc>
            </a:pPr>
            <a:r>
              <a:rPr lang="en-US" sz="2941" spc="58">
                <a:solidFill>
                  <a:srgbClr val="263F6B"/>
                </a:solidFill>
                <a:latin typeface="Montserrat Extra-Bold"/>
              </a:rPr>
              <a:t>Our observation</a:t>
            </a:r>
          </a:p>
        </p:txBody>
      </p:sp>
      <p:sp>
        <p:nvSpPr>
          <p:cNvPr id="21" name="TextBox 21"/>
          <p:cNvSpPr txBox="1"/>
          <p:nvPr/>
        </p:nvSpPr>
        <p:spPr>
          <a:xfrm>
            <a:off x="1646003" y="6341995"/>
            <a:ext cx="3499197" cy="633846"/>
          </a:xfrm>
          <a:prstGeom prst="rect">
            <a:avLst/>
          </a:prstGeom>
        </p:spPr>
        <p:txBody>
          <a:bodyPr lIns="0" tIns="0" rIns="0" bIns="0" rtlCol="0" anchor="t">
            <a:spAutoFit/>
          </a:bodyPr>
          <a:lstStyle/>
          <a:p>
            <a:pPr algn="ctr">
              <a:lnSpc>
                <a:spcPts val="5588"/>
              </a:lnSpc>
            </a:pPr>
            <a:r>
              <a:rPr lang="en-US" sz="2941" spc="58">
                <a:solidFill>
                  <a:srgbClr val="263F6B"/>
                </a:solidFill>
                <a:latin typeface="Montserrat Extra-Bold"/>
              </a:rPr>
              <a:t>Value</a:t>
            </a:r>
          </a:p>
        </p:txBody>
      </p:sp>
      <p:sp>
        <p:nvSpPr>
          <p:cNvPr id="22" name="TextBox 22"/>
          <p:cNvSpPr txBox="1"/>
          <p:nvPr/>
        </p:nvSpPr>
        <p:spPr>
          <a:xfrm>
            <a:off x="7394402" y="6341995"/>
            <a:ext cx="3499197" cy="633846"/>
          </a:xfrm>
          <a:prstGeom prst="rect">
            <a:avLst/>
          </a:prstGeom>
        </p:spPr>
        <p:txBody>
          <a:bodyPr lIns="0" tIns="0" rIns="0" bIns="0" rtlCol="0" anchor="t">
            <a:spAutoFit/>
          </a:bodyPr>
          <a:lstStyle/>
          <a:p>
            <a:pPr algn="ctr">
              <a:lnSpc>
                <a:spcPts val="5588"/>
              </a:lnSpc>
            </a:pPr>
            <a:r>
              <a:rPr lang="en-US" sz="2941" spc="58">
                <a:solidFill>
                  <a:srgbClr val="263F6B"/>
                </a:solidFill>
                <a:latin typeface="Montserrat Extra-Bold"/>
              </a:rPr>
              <a:t>Cause</a:t>
            </a:r>
          </a:p>
        </p:txBody>
      </p:sp>
      <p:sp>
        <p:nvSpPr>
          <p:cNvPr id="23" name="TextBox 23"/>
          <p:cNvSpPr txBox="1"/>
          <p:nvPr/>
        </p:nvSpPr>
        <p:spPr>
          <a:xfrm>
            <a:off x="13142800" y="6341995"/>
            <a:ext cx="3499197" cy="633846"/>
          </a:xfrm>
          <a:prstGeom prst="rect">
            <a:avLst/>
          </a:prstGeom>
        </p:spPr>
        <p:txBody>
          <a:bodyPr lIns="0" tIns="0" rIns="0" bIns="0" rtlCol="0" anchor="t">
            <a:spAutoFit/>
          </a:bodyPr>
          <a:lstStyle/>
          <a:p>
            <a:pPr algn="ctr">
              <a:lnSpc>
                <a:spcPts val="5588"/>
              </a:lnSpc>
            </a:pPr>
            <a:r>
              <a:rPr lang="en-US" sz="2941" spc="58">
                <a:solidFill>
                  <a:srgbClr val="263F6B"/>
                </a:solidFill>
                <a:latin typeface="Montserrat Extra-Bold"/>
              </a:rPr>
              <a:t>Landmark</a:t>
            </a:r>
          </a:p>
        </p:txBody>
      </p:sp>
      <p:sp>
        <p:nvSpPr>
          <p:cNvPr id="24" name="Freeform 24"/>
          <p:cNvSpPr/>
          <p:nvPr/>
        </p:nvSpPr>
        <p:spPr>
          <a:xfrm>
            <a:off x="16673883"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3"/>
            <a:stretch>
              <a:fillRect/>
            </a:stretch>
          </a:blipFill>
        </p:spPr>
      </p:sp>
      <p:sp>
        <p:nvSpPr>
          <p:cNvPr id="4" name="TextBox 3">
            <a:extLst>
              <a:ext uri="{FF2B5EF4-FFF2-40B4-BE49-F238E27FC236}">
                <a16:creationId xmlns:a16="http://schemas.microsoft.com/office/drawing/2014/main" id="{0F76CCB1-438D-7F7D-6BF6-A7927A5B0BDC}"/>
              </a:ext>
            </a:extLst>
          </p:cNvPr>
          <p:cNvSpPr txBox="1"/>
          <p:nvPr/>
        </p:nvSpPr>
        <p:spPr>
          <a:xfrm>
            <a:off x="228600" y="9715500"/>
            <a:ext cx="13875326" cy="523220"/>
          </a:xfrm>
          <a:prstGeom prst="rect">
            <a:avLst/>
          </a:prstGeom>
          <a:noFill/>
        </p:spPr>
        <p:txBody>
          <a:bodyPr wrap="square">
            <a:spAutoFit/>
          </a:bodyPr>
          <a:lstStyle/>
          <a:p>
            <a:r>
              <a:rPr lang="en-US" sz="1400" dirty="0">
                <a:latin typeface="Montserrat" panose="00000500000000000000" pitchFamily="2" charset="0"/>
              </a:rPr>
              <a:t>[1]</a:t>
            </a:r>
            <a:r>
              <a:rPr lang="th-TH" sz="1400" dirty="0">
                <a:latin typeface="Montserrat" panose="00000500000000000000" pitchFamily="2" charset="0"/>
              </a:rPr>
              <a:t>  </a:t>
            </a:r>
            <a:r>
              <a:rPr lang="en-US" sz="1400" dirty="0">
                <a:latin typeface="Montserrat" panose="00000500000000000000" pitchFamily="2" charset="0"/>
              </a:rPr>
              <a:t>REIC (2022). https://</a:t>
            </a:r>
            <a:r>
              <a:rPr lang="en-US" sz="1400" dirty="0" err="1">
                <a:latin typeface="Montserrat" panose="00000500000000000000" pitchFamily="2" charset="0"/>
              </a:rPr>
              <a:t>www.reic.or.th</a:t>
            </a:r>
            <a:r>
              <a:rPr lang="en-US" sz="1400" dirty="0">
                <a:latin typeface="Montserrat" panose="00000500000000000000" pitchFamily="2" charset="0"/>
              </a:rPr>
              <a:t>/News/</a:t>
            </a:r>
            <a:r>
              <a:rPr lang="en-US" sz="1400" dirty="0" err="1">
                <a:latin typeface="Montserrat" panose="00000500000000000000" pitchFamily="2" charset="0"/>
              </a:rPr>
              <a:t>RealEstate</a:t>
            </a:r>
            <a:r>
              <a:rPr lang="en-US" sz="1400" dirty="0">
                <a:latin typeface="Montserrat" panose="00000500000000000000" pitchFamily="2" charset="0"/>
              </a:rPr>
              <a:t>/456647 </a:t>
            </a:r>
          </a:p>
          <a:p>
            <a:r>
              <a:rPr lang="en-US" sz="1400" dirty="0">
                <a:latin typeface="Montserrat" panose="00000500000000000000" pitchFamily="2" charset="0"/>
              </a:rPr>
              <a:t>[2] Wealth, THE STANDARD (2022). https://</a:t>
            </a:r>
            <a:r>
              <a:rPr lang="en-US" sz="1400" dirty="0" err="1">
                <a:latin typeface="Montserrat" panose="00000500000000000000" pitchFamily="2" charset="0"/>
              </a:rPr>
              <a:t>thestandard.co</a:t>
            </a:r>
            <a:r>
              <a:rPr lang="en-US" sz="1400" dirty="0">
                <a:latin typeface="Montserrat" panose="00000500000000000000" pitchFamily="2" charset="0"/>
              </a:rPr>
              <a:t>/</a:t>
            </a:r>
            <a:r>
              <a:rPr lang="en-US" sz="1400" dirty="0" err="1">
                <a:latin typeface="Montserrat" panose="00000500000000000000" pitchFamily="2" charset="0"/>
              </a:rPr>
              <a:t>china</a:t>
            </a:r>
            <a:r>
              <a:rPr lang="en-US" sz="1400" dirty="0">
                <a:latin typeface="Montserrat" panose="00000500000000000000" pitchFamily="2" charset="0"/>
              </a:rPr>
              <a:t>-condominium-purchase</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anim calcmode="lin" valueType="num">
                                      <p:cBhvr>
                                        <p:cTn id="8" dur="300" fill="hold"/>
                                        <p:tgtEl>
                                          <p:spTgt spid="7"/>
                                        </p:tgtEl>
                                        <p:attrNameLst>
                                          <p:attrName>ppt_x</p:attrName>
                                        </p:attrNameLst>
                                      </p:cBhvr>
                                      <p:tavLst>
                                        <p:tav tm="0">
                                          <p:val>
                                            <p:strVal val="#ppt_x"/>
                                          </p:val>
                                        </p:tav>
                                        <p:tav tm="100000">
                                          <p:val>
                                            <p:strVal val="#ppt_x"/>
                                          </p:val>
                                        </p:tav>
                                      </p:tavLst>
                                    </p:anim>
                                    <p:anim calcmode="lin" valueType="num">
                                      <p:cBhvr>
                                        <p:cTn id="9" dur="3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300"/>
                                        <p:tgtEl>
                                          <p:spTgt spid="15"/>
                                        </p:tgtEl>
                                      </p:cBhvr>
                                    </p:animEffect>
                                    <p:anim calcmode="lin" valueType="num">
                                      <p:cBhvr>
                                        <p:cTn id="13" dur="300" fill="hold"/>
                                        <p:tgtEl>
                                          <p:spTgt spid="15"/>
                                        </p:tgtEl>
                                        <p:attrNameLst>
                                          <p:attrName>ppt_x</p:attrName>
                                        </p:attrNameLst>
                                      </p:cBhvr>
                                      <p:tavLst>
                                        <p:tav tm="0">
                                          <p:val>
                                            <p:strVal val="#ppt_x"/>
                                          </p:val>
                                        </p:tav>
                                        <p:tav tm="100000">
                                          <p:val>
                                            <p:strVal val="#ppt_x"/>
                                          </p:val>
                                        </p:tav>
                                      </p:tavLst>
                                    </p:anim>
                                    <p:anim calcmode="lin" valueType="num">
                                      <p:cBhvr>
                                        <p:cTn id="14" dur="3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300"/>
                                        <p:tgtEl>
                                          <p:spTgt spid="9"/>
                                        </p:tgtEl>
                                      </p:cBhvr>
                                    </p:animEffect>
                                    <p:anim calcmode="lin" valueType="num">
                                      <p:cBhvr>
                                        <p:cTn id="18" dur="300" fill="hold"/>
                                        <p:tgtEl>
                                          <p:spTgt spid="9"/>
                                        </p:tgtEl>
                                        <p:attrNameLst>
                                          <p:attrName>ppt_x</p:attrName>
                                        </p:attrNameLst>
                                      </p:cBhvr>
                                      <p:tavLst>
                                        <p:tav tm="0">
                                          <p:val>
                                            <p:strVal val="#ppt_x"/>
                                          </p:val>
                                        </p:tav>
                                        <p:tav tm="100000">
                                          <p:val>
                                            <p:strVal val="#ppt_x"/>
                                          </p:val>
                                        </p:tav>
                                      </p:tavLst>
                                    </p:anim>
                                    <p:anim calcmode="lin" valueType="num">
                                      <p:cBhvr>
                                        <p:cTn id="19" dur="3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300"/>
                                        <p:tgtEl>
                                          <p:spTgt spid="20"/>
                                        </p:tgtEl>
                                      </p:cBhvr>
                                    </p:animEffect>
                                    <p:anim calcmode="lin" valueType="num">
                                      <p:cBhvr>
                                        <p:cTn id="23" dur="300" fill="hold"/>
                                        <p:tgtEl>
                                          <p:spTgt spid="20"/>
                                        </p:tgtEl>
                                        <p:attrNameLst>
                                          <p:attrName>ppt_x</p:attrName>
                                        </p:attrNameLst>
                                      </p:cBhvr>
                                      <p:tavLst>
                                        <p:tav tm="0">
                                          <p:val>
                                            <p:strVal val="#ppt_x"/>
                                          </p:val>
                                        </p:tav>
                                        <p:tav tm="100000">
                                          <p:val>
                                            <p:strVal val="#ppt_x"/>
                                          </p:val>
                                        </p:tav>
                                      </p:tavLst>
                                    </p:anim>
                                    <p:anim calcmode="lin" valueType="num">
                                      <p:cBhvr>
                                        <p:cTn id="24" dur="3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00"/>
                                        <p:tgtEl>
                                          <p:spTgt spid="16"/>
                                        </p:tgtEl>
                                      </p:cBhvr>
                                    </p:animEffect>
                                    <p:anim calcmode="lin" valueType="num">
                                      <p:cBhvr>
                                        <p:cTn id="28" dur="300" fill="hold"/>
                                        <p:tgtEl>
                                          <p:spTgt spid="16"/>
                                        </p:tgtEl>
                                        <p:attrNameLst>
                                          <p:attrName>ppt_x</p:attrName>
                                        </p:attrNameLst>
                                      </p:cBhvr>
                                      <p:tavLst>
                                        <p:tav tm="0">
                                          <p:val>
                                            <p:strVal val="#ppt_x"/>
                                          </p:val>
                                        </p:tav>
                                        <p:tav tm="100000">
                                          <p:val>
                                            <p:strVal val="#ppt_x"/>
                                          </p:val>
                                        </p:tav>
                                      </p:tavLst>
                                    </p:anim>
                                    <p:anim calcmode="lin" valueType="num">
                                      <p:cBhvr>
                                        <p:cTn id="29" dur="3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300"/>
                                        <p:tgtEl>
                                          <p:spTgt spid="21"/>
                                        </p:tgtEl>
                                      </p:cBhvr>
                                    </p:animEffect>
                                    <p:anim calcmode="lin" valueType="num">
                                      <p:cBhvr>
                                        <p:cTn id="33" dur="300" fill="hold"/>
                                        <p:tgtEl>
                                          <p:spTgt spid="21"/>
                                        </p:tgtEl>
                                        <p:attrNameLst>
                                          <p:attrName>ppt_x</p:attrName>
                                        </p:attrNameLst>
                                      </p:cBhvr>
                                      <p:tavLst>
                                        <p:tav tm="0">
                                          <p:val>
                                            <p:strVal val="#ppt_x"/>
                                          </p:val>
                                        </p:tav>
                                        <p:tav tm="100000">
                                          <p:val>
                                            <p:strVal val="#ppt_x"/>
                                          </p:val>
                                        </p:tav>
                                      </p:tavLst>
                                    </p:anim>
                                    <p:anim calcmode="lin" valueType="num">
                                      <p:cBhvr>
                                        <p:cTn id="34" dur="300" fill="hold"/>
                                        <p:tgtEl>
                                          <p:spTgt spid="2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300"/>
                                        <p:tgtEl>
                                          <p:spTgt spid="5"/>
                                        </p:tgtEl>
                                      </p:cBhvr>
                                    </p:animEffect>
                                    <p:anim calcmode="lin" valueType="num">
                                      <p:cBhvr>
                                        <p:cTn id="38" dur="300" fill="hold"/>
                                        <p:tgtEl>
                                          <p:spTgt spid="5"/>
                                        </p:tgtEl>
                                        <p:attrNameLst>
                                          <p:attrName>ppt_x</p:attrName>
                                        </p:attrNameLst>
                                      </p:cBhvr>
                                      <p:tavLst>
                                        <p:tav tm="0">
                                          <p:val>
                                            <p:strVal val="#ppt_x"/>
                                          </p:val>
                                        </p:tav>
                                        <p:tav tm="100000">
                                          <p:val>
                                            <p:strVal val="#ppt_x"/>
                                          </p:val>
                                        </p:tav>
                                      </p:tavLst>
                                    </p:anim>
                                    <p:anim calcmode="lin" valueType="num">
                                      <p:cBhvr>
                                        <p:cTn id="39" dur="300" fill="hold"/>
                                        <p:tgtEl>
                                          <p:spTgt spid="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300"/>
                                        <p:tgtEl>
                                          <p:spTgt spid="22"/>
                                        </p:tgtEl>
                                      </p:cBhvr>
                                    </p:animEffect>
                                    <p:anim calcmode="lin" valueType="num">
                                      <p:cBhvr>
                                        <p:cTn id="43" dur="300" fill="hold"/>
                                        <p:tgtEl>
                                          <p:spTgt spid="22"/>
                                        </p:tgtEl>
                                        <p:attrNameLst>
                                          <p:attrName>ppt_x</p:attrName>
                                        </p:attrNameLst>
                                      </p:cBhvr>
                                      <p:tavLst>
                                        <p:tav tm="0">
                                          <p:val>
                                            <p:strVal val="#ppt_x"/>
                                          </p:val>
                                        </p:tav>
                                        <p:tav tm="100000">
                                          <p:val>
                                            <p:strVal val="#ppt_x"/>
                                          </p:val>
                                        </p:tav>
                                      </p:tavLst>
                                    </p:anim>
                                    <p:anim calcmode="lin" valueType="num">
                                      <p:cBhvr>
                                        <p:cTn id="44" dur="300" fill="hold"/>
                                        <p:tgtEl>
                                          <p:spTgt spid="2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300"/>
                                        <p:tgtEl>
                                          <p:spTgt spid="17"/>
                                        </p:tgtEl>
                                      </p:cBhvr>
                                    </p:animEffect>
                                    <p:anim calcmode="lin" valueType="num">
                                      <p:cBhvr>
                                        <p:cTn id="48" dur="300" fill="hold"/>
                                        <p:tgtEl>
                                          <p:spTgt spid="17"/>
                                        </p:tgtEl>
                                        <p:attrNameLst>
                                          <p:attrName>ppt_x</p:attrName>
                                        </p:attrNameLst>
                                      </p:cBhvr>
                                      <p:tavLst>
                                        <p:tav tm="0">
                                          <p:val>
                                            <p:strVal val="#ppt_x"/>
                                          </p:val>
                                        </p:tav>
                                        <p:tav tm="100000">
                                          <p:val>
                                            <p:strVal val="#ppt_x"/>
                                          </p:val>
                                        </p:tav>
                                      </p:tavLst>
                                    </p:anim>
                                    <p:anim calcmode="lin" valueType="num">
                                      <p:cBhvr>
                                        <p:cTn id="49" dur="3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300"/>
                                        <p:tgtEl>
                                          <p:spTgt spid="18"/>
                                        </p:tgtEl>
                                      </p:cBhvr>
                                    </p:animEffect>
                                    <p:anim calcmode="lin" valueType="num">
                                      <p:cBhvr>
                                        <p:cTn id="53" dur="300" fill="hold"/>
                                        <p:tgtEl>
                                          <p:spTgt spid="18"/>
                                        </p:tgtEl>
                                        <p:attrNameLst>
                                          <p:attrName>ppt_x</p:attrName>
                                        </p:attrNameLst>
                                      </p:cBhvr>
                                      <p:tavLst>
                                        <p:tav tm="0">
                                          <p:val>
                                            <p:strVal val="#ppt_x"/>
                                          </p:val>
                                        </p:tav>
                                        <p:tav tm="100000">
                                          <p:val>
                                            <p:strVal val="#ppt_x"/>
                                          </p:val>
                                        </p:tav>
                                      </p:tavLst>
                                    </p:anim>
                                    <p:anim calcmode="lin" valueType="num">
                                      <p:cBhvr>
                                        <p:cTn id="54" dur="3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300"/>
                                        <p:tgtEl>
                                          <p:spTgt spid="11"/>
                                        </p:tgtEl>
                                      </p:cBhvr>
                                    </p:animEffect>
                                    <p:anim calcmode="lin" valueType="num">
                                      <p:cBhvr>
                                        <p:cTn id="58" dur="300" fill="hold"/>
                                        <p:tgtEl>
                                          <p:spTgt spid="11"/>
                                        </p:tgtEl>
                                        <p:attrNameLst>
                                          <p:attrName>ppt_x</p:attrName>
                                        </p:attrNameLst>
                                      </p:cBhvr>
                                      <p:tavLst>
                                        <p:tav tm="0">
                                          <p:val>
                                            <p:strVal val="#ppt_x"/>
                                          </p:val>
                                        </p:tav>
                                        <p:tav tm="100000">
                                          <p:val>
                                            <p:strVal val="#ppt_x"/>
                                          </p:val>
                                        </p:tav>
                                      </p:tavLst>
                                    </p:anim>
                                    <p:anim calcmode="lin" valueType="num">
                                      <p:cBhvr>
                                        <p:cTn id="59" dur="3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300"/>
                                        <p:tgtEl>
                                          <p:spTgt spid="23"/>
                                        </p:tgtEl>
                                      </p:cBhvr>
                                    </p:animEffect>
                                    <p:anim calcmode="lin" valueType="num">
                                      <p:cBhvr>
                                        <p:cTn id="63" dur="300" fill="hold"/>
                                        <p:tgtEl>
                                          <p:spTgt spid="23"/>
                                        </p:tgtEl>
                                        <p:attrNameLst>
                                          <p:attrName>ppt_x</p:attrName>
                                        </p:attrNameLst>
                                      </p:cBhvr>
                                      <p:tavLst>
                                        <p:tav tm="0">
                                          <p:val>
                                            <p:strVal val="#ppt_x"/>
                                          </p:val>
                                        </p:tav>
                                        <p:tav tm="100000">
                                          <p:val>
                                            <p:strVal val="#ppt_x"/>
                                          </p:val>
                                        </p:tav>
                                      </p:tavLst>
                                    </p:anim>
                                    <p:anim calcmode="lin" valueType="num">
                                      <p:cBhvr>
                                        <p:cTn id="64" dur="300" fill="hold"/>
                                        <p:tgtEl>
                                          <p:spTgt spid="23"/>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300"/>
                                        <p:tgtEl>
                                          <p:spTgt spid="19"/>
                                        </p:tgtEl>
                                      </p:cBhvr>
                                    </p:animEffect>
                                    <p:anim calcmode="lin" valueType="num">
                                      <p:cBhvr>
                                        <p:cTn id="68" dur="300" fill="hold"/>
                                        <p:tgtEl>
                                          <p:spTgt spid="19"/>
                                        </p:tgtEl>
                                        <p:attrNameLst>
                                          <p:attrName>ppt_x</p:attrName>
                                        </p:attrNameLst>
                                      </p:cBhvr>
                                      <p:tavLst>
                                        <p:tav tm="0">
                                          <p:val>
                                            <p:strVal val="#ppt_x"/>
                                          </p:val>
                                        </p:tav>
                                        <p:tav tm="100000">
                                          <p:val>
                                            <p:strVal val="#ppt_x"/>
                                          </p:val>
                                        </p:tav>
                                      </p:tavLst>
                                    </p:anim>
                                    <p:anim calcmode="lin" valueType="num">
                                      <p:cBhvr>
                                        <p:cTn id="69" dur="300" fill="hold"/>
                                        <p:tgtEl>
                                          <p:spTgt spid="19"/>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300"/>
                                        <p:tgtEl>
                                          <p:spTgt spid="13"/>
                                        </p:tgtEl>
                                      </p:cBhvr>
                                    </p:animEffect>
                                    <p:anim calcmode="lin" valueType="num">
                                      <p:cBhvr>
                                        <p:cTn id="73" dur="300" fill="hold"/>
                                        <p:tgtEl>
                                          <p:spTgt spid="13"/>
                                        </p:tgtEl>
                                        <p:attrNameLst>
                                          <p:attrName>ppt_x</p:attrName>
                                        </p:attrNameLst>
                                      </p:cBhvr>
                                      <p:tavLst>
                                        <p:tav tm="0">
                                          <p:val>
                                            <p:strVal val="#ppt_x"/>
                                          </p:val>
                                        </p:tav>
                                        <p:tav tm="100000">
                                          <p:val>
                                            <p:strVal val="#ppt_x"/>
                                          </p:val>
                                        </p:tav>
                                      </p:tavLst>
                                    </p:anim>
                                    <p:anim calcmode="lin" valueType="num">
                                      <p:cBhvr>
                                        <p:cTn id="74" dur="3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p:bldP spid="2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13559"/>
        </a:solidFill>
        <a:effectLst/>
      </p:bgPr>
    </p:bg>
    <p:spTree>
      <p:nvGrpSpPr>
        <p:cNvPr id="1" name=""/>
        <p:cNvGrpSpPr/>
        <p:nvPr/>
      </p:nvGrpSpPr>
      <p:grpSpPr>
        <a:xfrm>
          <a:off x="0" y="0"/>
          <a:ext cx="0" cy="0"/>
          <a:chOff x="0" y="0"/>
          <a:chExt cx="0" cy="0"/>
        </a:xfrm>
      </p:grpSpPr>
      <p:sp>
        <p:nvSpPr>
          <p:cNvPr id="2" name="Freeform 2"/>
          <p:cNvSpPr/>
          <p:nvPr/>
        </p:nvSpPr>
        <p:spPr>
          <a:xfrm>
            <a:off x="-8169367" y="-10264537"/>
            <a:ext cx="15841853" cy="16255633"/>
          </a:xfrm>
          <a:custGeom>
            <a:avLst/>
            <a:gdLst/>
            <a:ahLst/>
            <a:cxnLst/>
            <a:rect l="l" t="t" r="r" b="b"/>
            <a:pathLst>
              <a:path w="15841853" h="16255633">
                <a:moveTo>
                  <a:pt x="0" y="0"/>
                </a:moveTo>
                <a:lnTo>
                  <a:pt x="15841853" y="0"/>
                </a:lnTo>
                <a:lnTo>
                  <a:pt x="15841853" y="16255632"/>
                </a:lnTo>
                <a:lnTo>
                  <a:pt x="0" y="16255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2720102" y="2392268"/>
            <a:ext cx="12057353" cy="1702517"/>
          </a:xfrm>
          <a:prstGeom prst="rect">
            <a:avLst/>
          </a:prstGeom>
        </p:spPr>
        <p:txBody>
          <a:bodyPr lIns="0" tIns="0" rIns="0" bIns="0" rtlCol="0" anchor="t">
            <a:spAutoFit/>
          </a:bodyPr>
          <a:lstStyle/>
          <a:p>
            <a:pPr>
              <a:lnSpc>
                <a:spcPts val="13948"/>
              </a:lnSpc>
            </a:pPr>
            <a:r>
              <a:rPr lang="en-US" sz="10107" spc="990" dirty="0">
                <a:solidFill>
                  <a:srgbClr val="FEEBD4"/>
                </a:solidFill>
                <a:latin typeface="Oswald Bold"/>
              </a:rPr>
              <a:t>Random Forest</a:t>
            </a:r>
          </a:p>
        </p:txBody>
      </p:sp>
      <p:sp>
        <p:nvSpPr>
          <p:cNvPr id="4" name="Freeform 4"/>
          <p:cNvSpPr/>
          <p:nvPr/>
        </p:nvSpPr>
        <p:spPr>
          <a:xfrm>
            <a:off x="12725400" y="-4245578"/>
            <a:ext cx="15841853" cy="16255633"/>
          </a:xfrm>
          <a:custGeom>
            <a:avLst/>
            <a:gdLst/>
            <a:ahLst/>
            <a:cxnLst/>
            <a:rect l="l" t="t" r="r" b="b"/>
            <a:pathLst>
              <a:path w="15841853" h="16255633">
                <a:moveTo>
                  <a:pt x="0" y="0"/>
                </a:moveTo>
                <a:lnTo>
                  <a:pt x="15841853" y="0"/>
                </a:lnTo>
                <a:lnTo>
                  <a:pt x="15841853" y="16255632"/>
                </a:lnTo>
                <a:lnTo>
                  <a:pt x="0" y="16255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720102" y="4094785"/>
            <a:ext cx="10951206" cy="3447098"/>
          </a:xfrm>
          <a:prstGeom prst="rect">
            <a:avLst/>
          </a:prstGeom>
        </p:spPr>
        <p:txBody>
          <a:bodyPr lIns="0" tIns="0" rIns="0" bIns="0" rtlCol="0" anchor="t">
            <a:spAutoFit/>
          </a:bodyPr>
          <a:lstStyle/>
          <a:p>
            <a:r>
              <a:rPr lang="en-TH" sz="3200" dirty="0">
                <a:solidFill>
                  <a:schemeClr val="bg1"/>
                </a:solidFill>
                <a:latin typeface="Montserrat" pitchFamily="2" charset="77"/>
              </a:rPr>
              <a:t>From decision tree, every tree has a high variance, but when we combine all of them in parallel, the resultant variance is low because each decision tree is perfectly trained on that specific sample data, and thus the output is dependent on multiple decision trees rather than one. The final output of a regression problem is the mean of all the outputs. </a:t>
            </a:r>
          </a:p>
        </p:txBody>
      </p:sp>
      <p:sp>
        <p:nvSpPr>
          <p:cNvPr id="9" name="Freeform 9"/>
          <p:cNvSpPr/>
          <p:nvPr/>
        </p:nvSpPr>
        <p:spPr>
          <a:xfrm>
            <a:off x="16628630"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5"/>
            <a:stretch>
              <a:fillRect/>
            </a:stretch>
          </a:blipFill>
        </p:spPr>
      </p:sp>
    </p:spTree>
    <p:extLst>
      <p:ext uri="{BB962C8B-B14F-4D97-AF65-F5344CB8AC3E}">
        <p14:creationId xmlns:p14="http://schemas.microsoft.com/office/powerpoint/2010/main" val="35155613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
                                        <p:tgtEl>
                                          <p:spTgt spid="3"/>
                                        </p:tgtEl>
                                      </p:cBhvr>
                                    </p:animEffect>
                                    <p:anim calcmode="lin" valueType="num">
                                      <p:cBhvr>
                                        <p:cTn id="13" dur="300" fill="hold"/>
                                        <p:tgtEl>
                                          <p:spTgt spid="3"/>
                                        </p:tgtEl>
                                        <p:attrNameLst>
                                          <p:attrName>ppt_x</p:attrName>
                                        </p:attrNameLst>
                                      </p:cBhvr>
                                      <p:tavLst>
                                        <p:tav tm="0">
                                          <p:val>
                                            <p:strVal val="#ppt_x"/>
                                          </p:val>
                                        </p:tav>
                                        <p:tav tm="100000">
                                          <p:val>
                                            <p:strVal val="#ppt_x"/>
                                          </p:val>
                                        </p:tav>
                                      </p:tavLst>
                                    </p:anim>
                                    <p:anim calcmode="lin" valueType="num">
                                      <p:cBhvr>
                                        <p:cTn id="14" dur="3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00"/>
                                        <p:tgtEl>
                                          <p:spTgt spid="4"/>
                                        </p:tgtEl>
                                      </p:cBhvr>
                                    </p:animEffect>
                                    <p:anim calcmode="lin" valueType="num">
                                      <p:cBhvr>
                                        <p:cTn id="18" dur="300" fill="hold"/>
                                        <p:tgtEl>
                                          <p:spTgt spid="4"/>
                                        </p:tgtEl>
                                        <p:attrNameLst>
                                          <p:attrName>ppt_x</p:attrName>
                                        </p:attrNameLst>
                                      </p:cBhvr>
                                      <p:tavLst>
                                        <p:tav tm="0">
                                          <p:val>
                                            <p:strVal val="#ppt_x"/>
                                          </p:val>
                                        </p:tav>
                                        <p:tav tm="100000">
                                          <p:val>
                                            <p:strVal val="#ppt_x"/>
                                          </p:val>
                                        </p:tav>
                                      </p:tavLst>
                                    </p:anim>
                                    <p:anim calcmode="lin" valueType="num">
                                      <p:cBhvr>
                                        <p:cTn id="19" dur="3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300"/>
                                        <p:tgtEl>
                                          <p:spTgt spid="6"/>
                                        </p:tgtEl>
                                      </p:cBhvr>
                                    </p:animEffect>
                                    <p:anim calcmode="lin" valueType="num">
                                      <p:cBhvr>
                                        <p:cTn id="23" dur="300" fill="hold"/>
                                        <p:tgtEl>
                                          <p:spTgt spid="6"/>
                                        </p:tgtEl>
                                        <p:attrNameLst>
                                          <p:attrName>ppt_x</p:attrName>
                                        </p:attrNameLst>
                                      </p:cBhvr>
                                      <p:tavLst>
                                        <p:tav tm="0">
                                          <p:val>
                                            <p:strVal val="#ppt_x"/>
                                          </p:val>
                                        </p:tav>
                                        <p:tav tm="100000">
                                          <p:val>
                                            <p:strVal val="#ppt_x"/>
                                          </p:val>
                                        </p:tav>
                                      </p:tavLst>
                                    </p:anim>
                                    <p:anim calcmode="lin" valueType="num">
                                      <p:cBhvr>
                                        <p:cTn id="24" dur="3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300"/>
                                        <p:tgtEl>
                                          <p:spTgt spid="9"/>
                                        </p:tgtEl>
                                      </p:cBhvr>
                                    </p:animEffect>
                                    <p:anim calcmode="lin" valueType="num">
                                      <p:cBhvr>
                                        <p:cTn id="28" dur="300" fill="hold"/>
                                        <p:tgtEl>
                                          <p:spTgt spid="9"/>
                                        </p:tgtEl>
                                        <p:attrNameLst>
                                          <p:attrName>ppt_x</p:attrName>
                                        </p:attrNameLst>
                                      </p:cBhvr>
                                      <p:tavLst>
                                        <p:tav tm="0">
                                          <p:val>
                                            <p:strVal val="#ppt_x"/>
                                          </p:val>
                                        </p:tav>
                                        <p:tav tm="100000">
                                          <p:val>
                                            <p:strVal val="#ppt_x"/>
                                          </p:val>
                                        </p:tav>
                                      </p:tavLst>
                                    </p:anim>
                                    <p:anim calcmode="lin" valueType="num">
                                      <p:cBhvr>
                                        <p:cTn id="29" dur="3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13559"/>
        </a:solidFill>
        <a:effectLst/>
      </p:bgPr>
    </p:bg>
    <p:spTree>
      <p:nvGrpSpPr>
        <p:cNvPr id="1" name=""/>
        <p:cNvGrpSpPr/>
        <p:nvPr/>
      </p:nvGrpSpPr>
      <p:grpSpPr>
        <a:xfrm>
          <a:off x="0" y="0"/>
          <a:ext cx="0" cy="0"/>
          <a:chOff x="0" y="0"/>
          <a:chExt cx="0" cy="0"/>
        </a:xfrm>
      </p:grpSpPr>
      <p:sp>
        <p:nvSpPr>
          <p:cNvPr id="2" name="Freeform 2"/>
          <p:cNvSpPr/>
          <p:nvPr/>
        </p:nvSpPr>
        <p:spPr>
          <a:xfrm>
            <a:off x="-8169367" y="-10264537"/>
            <a:ext cx="15841853" cy="16255633"/>
          </a:xfrm>
          <a:custGeom>
            <a:avLst/>
            <a:gdLst/>
            <a:ahLst/>
            <a:cxnLst/>
            <a:rect l="l" t="t" r="r" b="b"/>
            <a:pathLst>
              <a:path w="15841853" h="16255633">
                <a:moveTo>
                  <a:pt x="0" y="0"/>
                </a:moveTo>
                <a:lnTo>
                  <a:pt x="15841853" y="0"/>
                </a:lnTo>
                <a:lnTo>
                  <a:pt x="15841853" y="16255632"/>
                </a:lnTo>
                <a:lnTo>
                  <a:pt x="0" y="16255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2720102" y="2392268"/>
            <a:ext cx="12057353" cy="1702517"/>
          </a:xfrm>
          <a:prstGeom prst="rect">
            <a:avLst/>
          </a:prstGeom>
        </p:spPr>
        <p:txBody>
          <a:bodyPr lIns="0" tIns="0" rIns="0" bIns="0" rtlCol="0" anchor="t">
            <a:spAutoFit/>
          </a:bodyPr>
          <a:lstStyle/>
          <a:p>
            <a:pPr>
              <a:lnSpc>
                <a:spcPts val="13948"/>
              </a:lnSpc>
            </a:pPr>
            <a:r>
              <a:rPr lang="en-US" sz="10107" spc="990" dirty="0" err="1">
                <a:solidFill>
                  <a:srgbClr val="FEEBD4"/>
                </a:solidFill>
                <a:latin typeface="Oswald Bold"/>
              </a:rPr>
              <a:t>XGBoost</a:t>
            </a:r>
            <a:endParaRPr lang="en-US" sz="10107" spc="990" dirty="0">
              <a:solidFill>
                <a:srgbClr val="FEEBD4"/>
              </a:solidFill>
              <a:latin typeface="Oswald Bold"/>
            </a:endParaRPr>
          </a:p>
        </p:txBody>
      </p:sp>
      <p:sp>
        <p:nvSpPr>
          <p:cNvPr id="4" name="Freeform 4"/>
          <p:cNvSpPr/>
          <p:nvPr/>
        </p:nvSpPr>
        <p:spPr>
          <a:xfrm>
            <a:off x="12725400" y="-4245578"/>
            <a:ext cx="15841853" cy="16255633"/>
          </a:xfrm>
          <a:custGeom>
            <a:avLst/>
            <a:gdLst/>
            <a:ahLst/>
            <a:cxnLst/>
            <a:rect l="l" t="t" r="r" b="b"/>
            <a:pathLst>
              <a:path w="15841853" h="16255633">
                <a:moveTo>
                  <a:pt x="0" y="0"/>
                </a:moveTo>
                <a:lnTo>
                  <a:pt x="15841853" y="0"/>
                </a:lnTo>
                <a:lnTo>
                  <a:pt x="15841853" y="16255632"/>
                </a:lnTo>
                <a:lnTo>
                  <a:pt x="0" y="16255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2720102" y="4094785"/>
            <a:ext cx="10951206" cy="3939540"/>
          </a:xfrm>
          <a:prstGeom prst="rect">
            <a:avLst/>
          </a:prstGeom>
        </p:spPr>
        <p:txBody>
          <a:bodyPr lIns="0" tIns="0" rIns="0" bIns="0" rtlCol="0" anchor="t">
            <a:spAutoFit/>
          </a:bodyPr>
          <a:lstStyle/>
          <a:p>
            <a:r>
              <a:rPr lang="en-US" sz="3200" dirty="0">
                <a:solidFill>
                  <a:schemeClr val="bg1"/>
                </a:solidFill>
                <a:latin typeface="Montserrat" pitchFamily="2" charset="77"/>
              </a:rPr>
              <a:t>Or Extreme Gradient Boost</a:t>
            </a:r>
          </a:p>
          <a:p>
            <a:r>
              <a:rPr lang="en-US" sz="3200" dirty="0">
                <a:solidFill>
                  <a:schemeClr val="bg1"/>
                </a:solidFill>
                <a:latin typeface="Montserrat" pitchFamily="2" charset="77"/>
              </a:rPr>
              <a:t>A model that takes Decision Tree to train multiple trees in succession. Each decision tree learns from the previous tree's errors, making prediction accuracy more and more accurate. When a tree is learned continually to a sufficient depth, the model stops learning when there are no more error patterns from the previous tree to learn.</a:t>
            </a:r>
            <a:endParaRPr lang="en-TH" sz="3200" dirty="0">
              <a:solidFill>
                <a:schemeClr val="bg1"/>
              </a:solidFill>
              <a:latin typeface="Montserrat" pitchFamily="2" charset="77"/>
            </a:endParaRPr>
          </a:p>
        </p:txBody>
      </p:sp>
      <p:sp>
        <p:nvSpPr>
          <p:cNvPr id="9" name="Freeform 9"/>
          <p:cNvSpPr/>
          <p:nvPr/>
        </p:nvSpPr>
        <p:spPr>
          <a:xfrm>
            <a:off x="16628630"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5"/>
            <a:stretch>
              <a:fillRect/>
            </a:stretch>
          </a:blipFill>
        </p:spPr>
      </p:sp>
    </p:spTree>
    <p:extLst>
      <p:ext uri="{BB962C8B-B14F-4D97-AF65-F5344CB8AC3E}">
        <p14:creationId xmlns:p14="http://schemas.microsoft.com/office/powerpoint/2010/main" val="16918677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
                                        <p:tgtEl>
                                          <p:spTgt spid="3"/>
                                        </p:tgtEl>
                                      </p:cBhvr>
                                    </p:animEffect>
                                    <p:anim calcmode="lin" valueType="num">
                                      <p:cBhvr>
                                        <p:cTn id="13" dur="300" fill="hold"/>
                                        <p:tgtEl>
                                          <p:spTgt spid="3"/>
                                        </p:tgtEl>
                                        <p:attrNameLst>
                                          <p:attrName>ppt_x</p:attrName>
                                        </p:attrNameLst>
                                      </p:cBhvr>
                                      <p:tavLst>
                                        <p:tav tm="0">
                                          <p:val>
                                            <p:strVal val="#ppt_x"/>
                                          </p:val>
                                        </p:tav>
                                        <p:tav tm="100000">
                                          <p:val>
                                            <p:strVal val="#ppt_x"/>
                                          </p:val>
                                        </p:tav>
                                      </p:tavLst>
                                    </p:anim>
                                    <p:anim calcmode="lin" valueType="num">
                                      <p:cBhvr>
                                        <p:cTn id="14" dur="3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00"/>
                                        <p:tgtEl>
                                          <p:spTgt spid="4"/>
                                        </p:tgtEl>
                                      </p:cBhvr>
                                    </p:animEffect>
                                    <p:anim calcmode="lin" valueType="num">
                                      <p:cBhvr>
                                        <p:cTn id="18" dur="300" fill="hold"/>
                                        <p:tgtEl>
                                          <p:spTgt spid="4"/>
                                        </p:tgtEl>
                                        <p:attrNameLst>
                                          <p:attrName>ppt_x</p:attrName>
                                        </p:attrNameLst>
                                      </p:cBhvr>
                                      <p:tavLst>
                                        <p:tav tm="0">
                                          <p:val>
                                            <p:strVal val="#ppt_x"/>
                                          </p:val>
                                        </p:tav>
                                        <p:tav tm="100000">
                                          <p:val>
                                            <p:strVal val="#ppt_x"/>
                                          </p:val>
                                        </p:tav>
                                      </p:tavLst>
                                    </p:anim>
                                    <p:anim calcmode="lin" valueType="num">
                                      <p:cBhvr>
                                        <p:cTn id="19" dur="3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300"/>
                                        <p:tgtEl>
                                          <p:spTgt spid="6"/>
                                        </p:tgtEl>
                                      </p:cBhvr>
                                    </p:animEffect>
                                    <p:anim calcmode="lin" valueType="num">
                                      <p:cBhvr>
                                        <p:cTn id="23" dur="300" fill="hold"/>
                                        <p:tgtEl>
                                          <p:spTgt spid="6"/>
                                        </p:tgtEl>
                                        <p:attrNameLst>
                                          <p:attrName>ppt_x</p:attrName>
                                        </p:attrNameLst>
                                      </p:cBhvr>
                                      <p:tavLst>
                                        <p:tav tm="0">
                                          <p:val>
                                            <p:strVal val="#ppt_x"/>
                                          </p:val>
                                        </p:tav>
                                        <p:tav tm="100000">
                                          <p:val>
                                            <p:strVal val="#ppt_x"/>
                                          </p:val>
                                        </p:tav>
                                      </p:tavLst>
                                    </p:anim>
                                    <p:anim calcmode="lin" valueType="num">
                                      <p:cBhvr>
                                        <p:cTn id="24" dur="3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300"/>
                                        <p:tgtEl>
                                          <p:spTgt spid="9"/>
                                        </p:tgtEl>
                                      </p:cBhvr>
                                    </p:animEffect>
                                    <p:anim calcmode="lin" valueType="num">
                                      <p:cBhvr>
                                        <p:cTn id="28" dur="300" fill="hold"/>
                                        <p:tgtEl>
                                          <p:spTgt spid="9"/>
                                        </p:tgtEl>
                                        <p:attrNameLst>
                                          <p:attrName>ppt_x</p:attrName>
                                        </p:attrNameLst>
                                      </p:cBhvr>
                                      <p:tavLst>
                                        <p:tav tm="0">
                                          <p:val>
                                            <p:strVal val="#ppt_x"/>
                                          </p:val>
                                        </p:tav>
                                        <p:tav tm="100000">
                                          <p:val>
                                            <p:strVal val="#ppt_x"/>
                                          </p:val>
                                        </p:tav>
                                      </p:tavLst>
                                    </p:anim>
                                    <p:anim calcmode="lin" valueType="num">
                                      <p:cBhvr>
                                        <p:cTn id="29" dur="3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13559"/>
        </a:solidFill>
        <a:effectLst/>
      </p:bgPr>
    </p:bg>
    <p:spTree>
      <p:nvGrpSpPr>
        <p:cNvPr id="1" name=""/>
        <p:cNvGrpSpPr/>
        <p:nvPr/>
      </p:nvGrpSpPr>
      <p:grpSpPr>
        <a:xfrm>
          <a:off x="0" y="0"/>
          <a:ext cx="0" cy="0"/>
          <a:chOff x="0" y="0"/>
          <a:chExt cx="0" cy="0"/>
        </a:xfrm>
      </p:grpSpPr>
      <p:sp>
        <p:nvSpPr>
          <p:cNvPr id="2" name="Freeform 2"/>
          <p:cNvSpPr/>
          <p:nvPr/>
        </p:nvSpPr>
        <p:spPr>
          <a:xfrm>
            <a:off x="-8169367" y="-10264537"/>
            <a:ext cx="15841853" cy="16255633"/>
          </a:xfrm>
          <a:custGeom>
            <a:avLst/>
            <a:gdLst/>
            <a:ahLst/>
            <a:cxnLst/>
            <a:rect l="l" t="t" r="r" b="b"/>
            <a:pathLst>
              <a:path w="15841853" h="16255633">
                <a:moveTo>
                  <a:pt x="0" y="0"/>
                </a:moveTo>
                <a:lnTo>
                  <a:pt x="15841853" y="0"/>
                </a:lnTo>
                <a:lnTo>
                  <a:pt x="15841853" y="16255632"/>
                </a:lnTo>
                <a:lnTo>
                  <a:pt x="0" y="1625563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p:cNvSpPr txBox="1"/>
          <p:nvPr/>
        </p:nvSpPr>
        <p:spPr>
          <a:xfrm>
            <a:off x="2720102" y="2392268"/>
            <a:ext cx="13908528" cy="1640193"/>
          </a:xfrm>
          <a:prstGeom prst="rect">
            <a:avLst/>
          </a:prstGeom>
        </p:spPr>
        <p:txBody>
          <a:bodyPr wrap="square" lIns="0" tIns="0" rIns="0" bIns="0" rtlCol="0" anchor="t">
            <a:spAutoFit/>
          </a:bodyPr>
          <a:lstStyle/>
          <a:p>
            <a:pPr>
              <a:lnSpc>
                <a:spcPts val="13948"/>
              </a:lnSpc>
            </a:pPr>
            <a:r>
              <a:rPr lang="en-US" sz="10107" spc="990" dirty="0">
                <a:solidFill>
                  <a:srgbClr val="FEEBD4"/>
                </a:solidFill>
                <a:latin typeface="Oswald Bold"/>
              </a:rPr>
              <a:t>Deep Neural Network</a:t>
            </a:r>
          </a:p>
        </p:txBody>
      </p:sp>
      <p:sp>
        <p:nvSpPr>
          <p:cNvPr id="6" name="TextBox 6"/>
          <p:cNvSpPr txBox="1"/>
          <p:nvPr/>
        </p:nvSpPr>
        <p:spPr>
          <a:xfrm>
            <a:off x="2720102" y="4094785"/>
            <a:ext cx="10951206" cy="3447098"/>
          </a:xfrm>
          <a:prstGeom prst="rect">
            <a:avLst/>
          </a:prstGeom>
        </p:spPr>
        <p:txBody>
          <a:bodyPr lIns="0" tIns="0" rIns="0" bIns="0" rtlCol="0" anchor="t">
            <a:spAutoFit/>
          </a:bodyPr>
          <a:lstStyle/>
          <a:p>
            <a:r>
              <a:rPr lang="en-US" sz="3200" dirty="0">
                <a:solidFill>
                  <a:schemeClr val="bg1"/>
                </a:solidFill>
                <a:latin typeface="Montserrat" pitchFamily="2" charset="77"/>
              </a:rPr>
              <a:t>Deep neural networks are networks with an input layer, an output layer, and more than one hidden layer in between. The process of sorting and arranging what each layer accomplish is known as "feature hierarchy". Dealing with unlabeled or unstructured data is one of these powerful neural networks' main applications.</a:t>
            </a:r>
            <a:endParaRPr lang="en-TH" sz="3200" dirty="0">
              <a:solidFill>
                <a:schemeClr val="bg1"/>
              </a:solidFill>
              <a:latin typeface="Montserrat" pitchFamily="2" charset="77"/>
            </a:endParaRPr>
          </a:p>
        </p:txBody>
      </p:sp>
      <p:sp>
        <p:nvSpPr>
          <p:cNvPr id="4" name="Freeform 4"/>
          <p:cNvSpPr/>
          <p:nvPr/>
        </p:nvSpPr>
        <p:spPr>
          <a:xfrm rot="2989770">
            <a:off x="13491470" y="3818032"/>
            <a:ext cx="10660253" cy="8153401"/>
          </a:xfrm>
          <a:custGeom>
            <a:avLst/>
            <a:gdLst/>
            <a:ahLst/>
            <a:cxnLst/>
            <a:rect l="l" t="t" r="r" b="b"/>
            <a:pathLst>
              <a:path w="15841853" h="16255633">
                <a:moveTo>
                  <a:pt x="0" y="0"/>
                </a:moveTo>
                <a:lnTo>
                  <a:pt x="15841853" y="0"/>
                </a:lnTo>
                <a:lnTo>
                  <a:pt x="15841853" y="16255632"/>
                </a:lnTo>
                <a:lnTo>
                  <a:pt x="0" y="16255632"/>
                </a:lnTo>
                <a:lnTo>
                  <a:pt x="0" y="0"/>
                </a:lnTo>
                <a:close/>
              </a:path>
            </a:pathLst>
          </a:custGeom>
          <a:blipFill>
            <a:blip r:embed="rId3">
              <a:extLst>
                <a:ext uri="{96DAC541-7B7A-43D3-8B79-37D633B846F1}">
                  <asvg:svgBlip xmlns:asvg="http://schemas.microsoft.com/office/drawing/2016/SVG/main" r:embed="rId4"/>
                </a:ext>
              </a:extLst>
            </a:blip>
            <a:stretch>
              <a:fillRect/>
            </a:stretch>
          </a:blipFill>
          <a:ln>
            <a:noFill/>
          </a:ln>
        </p:spPr>
      </p:sp>
      <p:sp>
        <p:nvSpPr>
          <p:cNvPr id="9" name="Freeform 9"/>
          <p:cNvSpPr/>
          <p:nvPr/>
        </p:nvSpPr>
        <p:spPr>
          <a:xfrm>
            <a:off x="16628630"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5"/>
            <a:stretch>
              <a:fillRect/>
            </a:stretch>
          </a:blipFill>
        </p:spPr>
      </p:sp>
    </p:spTree>
    <p:extLst>
      <p:ext uri="{BB962C8B-B14F-4D97-AF65-F5344CB8AC3E}">
        <p14:creationId xmlns:p14="http://schemas.microsoft.com/office/powerpoint/2010/main" val="10231367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
                                        <p:tgtEl>
                                          <p:spTgt spid="3"/>
                                        </p:tgtEl>
                                      </p:cBhvr>
                                    </p:animEffect>
                                    <p:anim calcmode="lin" valueType="num">
                                      <p:cBhvr>
                                        <p:cTn id="13" dur="300" fill="hold"/>
                                        <p:tgtEl>
                                          <p:spTgt spid="3"/>
                                        </p:tgtEl>
                                        <p:attrNameLst>
                                          <p:attrName>ppt_x</p:attrName>
                                        </p:attrNameLst>
                                      </p:cBhvr>
                                      <p:tavLst>
                                        <p:tav tm="0">
                                          <p:val>
                                            <p:strVal val="#ppt_x"/>
                                          </p:val>
                                        </p:tav>
                                        <p:tav tm="100000">
                                          <p:val>
                                            <p:strVal val="#ppt_x"/>
                                          </p:val>
                                        </p:tav>
                                      </p:tavLst>
                                    </p:anim>
                                    <p:anim calcmode="lin" valueType="num">
                                      <p:cBhvr>
                                        <p:cTn id="14" dur="3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300"/>
                                        <p:tgtEl>
                                          <p:spTgt spid="4"/>
                                        </p:tgtEl>
                                      </p:cBhvr>
                                    </p:animEffect>
                                    <p:anim calcmode="lin" valueType="num">
                                      <p:cBhvr>
                                        <p:cTn id="18" dur="300" fill="hold"/>
                                        <p:tgtEl>
                                          <p:spTgt spid="4"/>
                                        </p:tgtEl>
                                        <p:attrNameLst>
                                          <p:attrName>ppt_x</p:attrName>
                                        </p:attrNameLst>
                                      </p:cBhvr>
                                      <p:tavLst>
                                        <p:tav tm="0">
                                          <p:val>
                                            <p:strVal val="#ppt_x"/>
                                          </p:val>
                                        </p:tav>
                                        <p:tav tm="100000">
                                          <p:val>
                                            <p:strVal val="#ppt_x"/>
                                          </p:val>
                                        </p:tav>
                                      </p:tavLst>
                                    </p:anim>
                                    <p:anim calcmode="lin" valueType="num">
                                      <p:cBhvr>
                                        <p:cTn id="19" dur="3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300"/>
                                        <p:tgtEl>
                                          <p:spTgt spid="6"/>
                                        </p:tgtEl>
                                      </p:cBhvr>
                                    </p:animEffect>
                                    <p:anim calcmode="lin" valueType="num">
                                      <p:cBhvr>
                                        <p:cTn id="23" dur="300" fill="hold"/>
                                        <p:tgtEl>
                                          <p:spTgt spid="6"/>
                                        </p:tgtEl>
                                        <p:attrNameLst>
                                          <p:attrName>ppt_x</p:attrName>
                                        </p:attrNameLst>
                                      </p:cBhvr>
                                      <p:tavLst>
                                        <p:tav tm="0">
                                          <p:val>
                                            <p:strVal val="#ppt_x"/>
                                          </p:val>
                                        </p:tav>
                                        <p:tav tm="100000">
                                          <p:val>
                                            <p:strVal val="#ppt_x"/>
                                          </p:val>
                                        </p:tav>
                                      </p:tavLst>
                                    </p:anim>
                                    <p:anim calcmode="lin" valueType="num">
                                      <p:cBhvr>
                                        <p:cTn id="24" dur="3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300"/>
                                        <p:tgtEl>
                                          <p:spTgt spid="9"/>
                                        </p:tgtEl>
                                      </p:cBhvr>
                                    </p:animEffect>
                                    <p:anim calcmode="lin" valueType="num">
                                      <p:cBhvr>
                                        <p:cTn id="28" dur="300" fill="hold"/>
                                        <p:tgtEl>
                                          <p:spTgt spid="9"/>
                                        </p:tgtEl>
                                        <p:attrNameLst>
                                          <p:attrName>ppt_x</p:attrName>
                                        </p:attrNameLst>
                                      </p:cBhvr>
                                      <p:tavLst>
                                        <p:tav tm="0">
                                          <p:val>
                                            <p:strVal val="#ppt_x"/>
                                          </p:val>
                                        </p:tav>
                                        <p:tav tm="100000">
                                          <p:val>
                                            <p:strVal val="#ppt_x"/>
                                          </p:val>
                                        </p:tav>
                                      </p:tavLst>
                                    </p:anim>
                                    <p:anim calcmode="lin" valueType="num">
                                      <p:cBhvr>
                                        <p:cTn id="29" dur="3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000000">
              <a:alpha val="6667"/>
            </a:srgbClr>
          </a:solidFill>
        </p:spPr>
      </p:sp>
      <p:grpSp>
        <p:nvGrpSpPr>
          <p:cNvPr id="3" name="Group 3"/>
          <p:cNvGrpSpPr/>
          <p:nvPr/>
        </p:nvGrpSpPr>
        <p:grpSpPr>
          <a:xfrm>
            <a:off x="1082240" y="1628876"/>
            <a:ext cx="4626722" cy="1810294"/>
            <a:chOff x="0" y="0"/>
            <a:chExt cx="1687841" cy="660400"/>
          </a:xfrm>
        </p:grpSpPr>
        <p:sp>
          <p:nvSpPr>
            <p:cNvPr id="4" name="Freeform 4"/>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grpSp>
        <p:nvGrpSpPr>
          <p:cNvPr id="5" name="Group 5"/>
          <p:cNvGrpSpPr/>
          <p:nvPr/>
        </p:nvGrpSpPr>
        <p:grpSpPr>
          <a:xfrm>
            <a:off x="12632578" y="7448006"/>
            <a:ext cx="4626722" cy="1810294"/>
            <a:chOff x="0" y="0"/>
            <a:chExt cx="1687841" cy="660400"/>
          </a:xfrm>
        </p:grpSpPr>
        <p:sp>
          <p:nvSpPr>
            <p:cNvPr id="6" name="Freeform 6"/>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sp>
        <p:nvSpPr>
          <p:cNvPr id="7" name="Freeform 7"/>
          <p:cNvSpPr/>
          <p:nvPr/>
        </p:nvSpPr>
        <p:spPr>
          <a:xfrm>
            <a:off x="5655422" y="1654922"/>
            <a:ext cx="6977156" cy="6977156"/>
          </a:xfrm>
          <a:custGeom>
            <a:avLst/>
            <a:gdLst/>
            <a:ahLst/>
            <a:cxnLst/>
            <a:rect l="l" t="t" r="r" b="b"/>
            <a:pathLst>
              <a:path w="6977156" h="6977156">
                <a:moveTo>
                  <a:pt x="0" y="0"/>
                </a:moveTo>
                <a:lnTo>
                  <a:pt x="6977156" y="0"/>
                </a:lnTo>
                <a:lnTo>
                  <a:pt x="6977156" y="6977156"/>
                </a:lnTo>
                <a:lnTo>
                  <a:pt x="0" y="697715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707239">
            <a:off x="10339641" y="7796868"/>
            <a:ext cx="1675183" cy="831310"/>
          </a:xfrm>
          <a:custGeom>
            <a:avLst/>
            <a:gdLst/>
            <a:ahLst/>
            <a:cxnLst/>
            <a:rect l="l" t="t" r="r" b="b"/>
            <a:pathLst>
              <a:path w="1675183" h="831310">
                <a:moveTo>
                  <a:pt x="0" y="0"/>
                </a:moveTo>
                <a:lnTo>
                  <a:pt x="1675183" y="0"/>
                </a:lnTo>
                <a:lnTo>
                  <a:pt x="1675183" y="831310"/>
                </a:lnTo>
                <a:lnTo>
                  <a:pt x="0" y="83131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rot="1707239" flipH="1" flipV="1">
            <a:off x="6064753" y="2118368"/>
            <a:ext cx="1675183" cy="831310"/>
          </a:xfrm>
          <a:custGeom>
            <a:avLst/>
            <a:gdLst/>
            <a:ahLst/>
            <a:cxnLst/>
            <a:rect l="l" t="t" r="r" b="b"/>
            <a:pathLst>
              <a:path w="1675183" h="831310">
                <a:moveTo>
                  <a:pt x="1675184" y="831309"/>
                </a:moveTo>
                <a:lnTo>
                  <a:pt x="0" y="831309"/>
                </a:lnTo>
                <a:lnTo>
                  <a:pt x="0" y="0"/>
                </a:lnTo>
                <a:lnTo>
                  <a:pt x="1675184" y="0"/>
                </a:lnTo>
                <a:lnTo>
                  <a:pt x="1675184" y="831309"/>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Freeform 10"/>
          <p:cNvSpPr/>
          <p:nvPr/>
        </p:nvSpPr>
        <p:spPr>
          <a:xfrm>
            <a:off x="9896376" y="2247973"/>
            <a:ext cx="2561713" cy="1191196"/>
          </a:xfrm>
          <a:custGeom>
            <a:avLst/>
            <a:gdLst/>
            <a:ahLst/>
            <a:cxnLst/>
            <a:rect l="l" t="t" r="r" b="b"/>
            <a:pathLst>
              <a:path w="2561713" h="1191196">
                <a:moveTo>
                  <a:pt x="0" y="0"/>
                </a:moveTo>
                <a:lnTo>
                  <a:pt x="2561713" y="0"/>
                </a:lnTo>
                <a:lnTo>
                  <a:pt x="2561713" y="1191196"/>
                </a:lnTo>
                <a:lnTo>
                  <a:pt x="0" y="11911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6176317" y="4690301"/>
            <a:ext cx="5935366" cy="1077849"/>
          </a:xfrm>
          <a:prstGeom prst="rect">
            <a:avLst/>
          </a:prstGeom>
        </p:spPr>
        <p:txBody>
          <a:bodyPr lIns="0" tIns="0" rIns="0" bIns="0" rtlCol="0" anchor="t">
            <a:spAutoFit/>
          </a:bodyPr>
          <a:lstStyle/>
          <a:p>
            <a:pPr algn="ctr">
              <a:lnSpc>
                <a:spcPts val="8071"/>
              </a:lnSpc>
            </a:pPr>
            <a:r>
              <a:rPr lang="en-US" sz="8236" spc="-485">
                <a:solidFill>
                  <a:srgbClr val="FFFFFF"/>
                </a:solidFill>
                <a:latin typeface="Montserrat Extra-Bold Italics"/>
              </a:rPr>
              <a:t>OBJECTIVE</a:t>
            </a:r>
          </a:p>
        </p:txBody>
      </p:sp>
      <p:sp>
        <p:nvSpPr>
          <p:cNvPr id="12" name="TextBox 12"/>
          <p:cNvSpPr txBox="1"/>
          <p:nvPr/>
        </p:nvSpPr>
        <p:spPr>
          <a:xfrm>
            <a:off x="1483108" y="2079997"/>
            <a:ext cx="3824986" cy="1002665"/>
          </a:xfrm>
          <a:prstGeom prst="rect">
            <a:avLst/>
          </a:prstGeom>
        </p:spPr>
        <p:txBody>
          <a:bodyPr lIns="0" tIns="0" rIns="0" bIns="0" rtlCol="0" anchor="t">
            <a:spAutoFit/>
          </a:bodyPr>
          <a:lstStyle/>
          <a:p>
            <a:pPr algn="ctr">
              <a:lnSpc>
                <a:spcPts val="4059"/>
              </a:lnSpc>
            </a:pPr>
            <a:r>
              <a:rPr lang="en-US" sz="2899" spc="57">
                <a:solidFill>
                  <a:srgbClr val="212423"/>
                </a:solidFill>
                <a:latin typeface="Montserrat"/>
              </a:rPr>
              <a:t>Appropriate initial opening price</a:t>
            </a:r>
          </a:p>
        </p:txBody>
      </p:sp>
      <p:sp>
        <p:nvSpPr>
          <p:cNvPr id="13" name="TextBox 13"/>
          <p:cNvSpPr txBox="1"/>
          <p:nvPr/>
        </p:nvSpPr>
        <p:spPr>
          <a:xfrm>
            <a:off x="13033446" y="7899128"/>
            <a:ext cx="3824986" cy="1002665"/>
          </a:xfrm>
          <a:prstGeom prst="rect">
            <a:avLst/>
          </a:prstGeom>
        </p:spPr>
        <p:txBody>
          <a:bodyPr lIns="0" tIns="0" rIns="0" bIns="0" rtlCol="0" anchor="t">
            <a:spAutoFit/>
          </a:bodyPr>
          <a:lstStyle/>
          <a:p>
            <a:pPr algn="ctr">
              <a:lnSpc>
                <a:spcPts val="4059"/>
              </a:lnSpc>
            </a:pPr>
            <a:r>
              <a:rPr lang="en-US" sz="2899" spc="57">
                <a:solidFill>
                  <a:srgbClr val="212423"/>
                </a:solidFill>
                <a:latin typeface="Montserrat"/>
              </a:rPr>
              <a:t>Using feature engineering</a:t>
            </a:r>
          </a:p>
        </p:txBody>
      </p:sp>
      <p:sp>
        <p:nvSpPr>
          <p:cNvPr id="14" name="TextBox 14"/>
          <p:cNvSpPr txBox="1"/>
          <p:nvPr/>
        </p:nvSpPr>
        <p:spPr>
          <a:xfrm>
            <a:off x="1646003" y="588274"/>
            <a:ext cx="3499197" cy="1017377"/>
          </a:xfrm>
          <a:prstGeom prst="rect">
            <a:avLst/>
          </a:prstGeom>
        </p:spPr>
        <p:txBody>
          <a:bodyPr lIns="0" tIns="0" rIns="0" bIns="0" rtlCol="0" anchor="t">
            <a:spAutoFit/>
          </a:bodyPr>
          <a:lstStyle/>
          <a:p>
            <a:pPr algn="ctr">
              <a:lnSpc>
                <a:spcPts val="4084"/>
              </a:lnSpc>
            </a:pPr>
            <a:r>
              <a:rPr lang="en-US" sz="3141" spc="62" dirty="0">
                <a:solidFill>
                  <a:srgbClr val="FFFFFF"/>
                </a:solidFill>
                <a:latin typeface="Montserrat Extra-Bold"/>
              </a:rPr>
              <a:t>4. Developer &amp; Customer</a:t>
            </a:r>
          </a:p>
        </p:txBody>
      </p:sp>
      <p:sp>
        <p:nvSpPr>
          <p:cNvPr id="15" name="TextBox 15"/>
          <p:cNvSpPr txBox="1"/>
          <p:nvPr/>
        </p:nvSpPr>
        <p:spPr>
          <a:xfrm>
            <a:off x="13033446" y="608223"/>
            <a:ext cx="3824986" cy="503027"/>
          </a:xfrm>
          <a:prstGeom prst="rect">
            <a:avLst/>
          </a:prstGeom>
        </p:spPr>
        <p:txBody>
          <a:bodyPr lIns="0" tIns="0" rIns="0" bIns="0" rtlCol="0" anchor="t">
            <a:spAutoFit/>
          </a:bodyPr>
          <a:lstStyle/>
          <a:p>
            <a:pPr algn="ctr">
              <a:lnSpc>
                <a:spcPts val="4084"/>
              </a:lnSpc>
            </a:pPr>
            <a:r>
              <a:rPr lang="en-US" sz="3141" spc="62" dirty="0">
                <a:solidFill>
                  <a:srgbClr val="FFFFFF"/>
                </a:solidFill>
                <a:latin typeface="Montserrat Extra-Bold"/>
              </a:rPr>
              <a:t>1. Key Objective</a:t>
            </a:r>
          </a:p>
        </p:txBody>
      </p:sp>
      <p:grpSp>
        <p:nvGrpSpPr>
          <p:cNvPr id="16" name="Group 16"/>
          <p:cNvGrpSpPr/>
          <p:nvPr/>
        </p:nvGrpSpPr>
        <p:grpSpPr>
          <a:xfrm>
            <a:off x="12458089" y="1222476"/>
            <a:ext cx="4626722" cy="1810294"/>
            <a:chOff x="0" y="0"/>
            <a:chExt cx="1687841" cy="660400"/>
          </a:xfrm>
        </p:grpSpPr>
        <p:sp>
          <p:nvSpPr>
            <p:cNvPr id="17" name="Freeform 17"/>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sp>
        <p:nvSpPr>
          <p:cNvPr id="18" name="TextBox 18"/>
          <p:cNvSpPr txBox="1"/>
          <p:nvPr/>
        </p:nvSpPr>
        <p:spPr>
          <a:xfrm>
            <a:off x="12458089" y="1602477"/>
            <a:ext cx="4626722" cy="1002665"/>
          </a:xfrm>
          <a:prstGeom prst="rect">
            <a:avLst/>
          </a:prstGeom>
        </p:spPr>
        <p:txBody>
          <a:bodyPr lIns="0" tIns="0" rIns="0" bIns="0" rtlCol="0" anchor="t">
            <a:spAutoFit/>
          </a:bodyPr>
          <a:lstStyle/>
          <a:p>
            <a:pPr algn="ctr">
              <a:lnSpc>
                <a:spcPts val="4059"/>
              </a:lnSpc>
              <a:spcBef>
                <a:spcPct val="0"/>
              </a:spcBef>
            </a:pPr>
            <a:r>
              <a:rPr lang="en-US" sz="2899" spc="57">
                <a:solidFill>
                  <a:srgbClr val="000000"/>
                </a:solidFill>
                <a:latin typeface="Montserrat"/>
              </a:rPr>
              <a:t>New condominium appraisal </a:t>
            </a:r>
          </a:p>
        </p:txBody>
      </p:sp>
      <p:sp>
        <p:nvSpPr>
          <p:cNvPr id="19" name="TextBox 19"/>
          <p:cNvSpPr txBox="1"/>
          <p:nvPr/>
        </p:nvSpPr>
        <p:spPr>
          <a:xfrm>
            <a:off x="13061670" y="6800924"/>
            <a:ext cx="3824986" cy="503027"/>
          </a:xfrm>
          <a:prstGeom prst="rect">
            <a:avLst/>
          </a:prstGeom>
        </p:spPr>
        <p:txBody>
          <a:bodyPr lIns="0" tIns="0" rIns="0" bIns="0" rtlCol="0" anchor="t">
            <a:spAutoFit/>
          </a:bodyPr>
          <a:lstStyle/>
          <a:p>
            <a:pPr algn="ctr">
              <a:lnSpc>
                <a:spcPts val="4084"/>
              </a:lnSpc>
            </a:pPr>
            <a:r>
              <a:rPr lang="en-US" sz="3141" spc="62" dirty="0">
                <a:solidFill>
                  <a:srgbClr val="FFFFFF"/>
                </a:solidFill>
                <a:latin typeface="Montserrat Extra-Bold"/>
              </a:rPr>
              <a:t>2. Improvement </a:t>
            </a:r>
          </a:p>
        </p:txBody>
      </p:sp>
      <p:sp>
        <p:nvSpPr>
          <p:cNvPr id="20" name="Freeform 20"/>
          <p:cNvSpPr/>
          <p:nvPr/>
        </p:nvSpPr>
        <p:spPr>
          <a:xfrm flipH="1" flipV="1">
            <a:off x="5708962" y="6453347"/>
            <a:ext cx="2561713" cy="1191197"/>
          </a:xfrm>
          <a:custGeom>
            <a:avLst/>
            <a:gdLst/>
            <a:ahLst/>
            <a:cxnLst/>
            <a:rect l="l" t="t" r="r" b="b"/>
            <a:pathLst>
              <a:path w="2561713" h="1191197">
                <a:moveTo>
                  <a:pt x="2561713" y="1191197"/>
                </a:moveTo>
                <a:lnTo>
                  <a:pt x="0" y="1191197"/>
                </a:lnTo>
                <a:lnTo>
                  <a:pt x="0" y="0"/>
                </a:lnTo>
                <a:lnTo>
                  <a:pt x="2561713" y="0"/>
                </a:lnTo>
                <a:lnTo>
                  <a:pt x="2561713" y="1191197"/>
                </a:lnTo>
                <a:close/>
              </a:path>
            </a:pathLst>
          </a:custGeom>
          <a:blipFill>
            <a:blip r:embed="rId7">
              <a:extLst>
                <a:ext uri="{96DAC541-7B7A-43D3-8B79-37D633B846F1}">
                  <asvg:svgBlip xmlns:asvg="http://schemas.microsoft.com/office/drawing/2016/SVG/main" r:embed="rId8"/>
                </a:ext>
              </a:extLst>
            </a:blip>
            <a:stretch>
              <a:fillRect/>
            </a:stretch>
          </a:blipFill>
        </p:spPr>
      </p:sp>
      <p:grpSp>
        <p:nvGrpSpPr>
          <p:cNvPr id="21" name="Group 21"/>
          <p:cNvGrpSpPr/>
          <p:nvPr/>
        </p:nvGrpSpPr>
        <p:grpSpPr>
          <a:xfrm>
            <a:off x="1028700" y="7946753"/>
            <a:ext cx="4626722" cy="1810294"/>
            <a:chOff x="0" y="0"/>
            <a:chExt cx="1687841" cy="660400"/>
          </a:xfrm>
        </p:grpSpPr>
        <p:sp>
          <p:nvSpPr>
            <p:cNvPr id="22" name="Freeform 22"/>
            <p:cNvSpPr/>
            <p:nvPr/>
          </p:nvSpPr>
          <p:spPr>
            <a:xfrm>
              <a:off x="0" y="0"/>
              <a:ext cx="1687841" cy="660400"/>
            </a:xfrm>
            <a:custGeom>
              <a:avLst/>
              <a:gdLst/>
              <a:ahLst/>
              <a:cxnLst/>
              <a:rect l="l" t="t" r="r" b="b"/>
              <a:pathLst>
                <a:path w="1687841" h="660400">
                  <a:moveTo>
                    <a:pt x="1563381" y="660400"/>
                  </a:moveTo>
                  <a:lnTo>
                    <a:pt x="124460" y="660400"/>
                  </a:lnTo>
                  <a:cubicBezTo>
                    <a:pt x="55880" y="660400"/>
                    <a:pt x="0" y="604520"/>
                    <a:pt x="0" y="535940"/>
                  </a:cubicBezTo>
                  <a:lnTo>
                    <a:pt x="0" y="124460"/>
                  </a:lnTo>
                  <a:cubicBezTo>
                    <a:pt x="0" y="55880"/>
                    <a:pt x="55880" y="0"/>
                    <a:pt x="124460" y="0"/>
                  </a:cubicBezTo>
                  <a:lnTo>
                    <a:pt x="1563381" y="0"/>
                  </a:lnTo>
                  <a:cubicBezTo>
                    <a:pt x="1631961" y="0"/>
                    <a:pt x="1687841" y="55880"/>
                    <a:pt x="1687841" y="124460"/>
                  </a:cubicBezTo>
                  <a:lnTo>
                    <a:pt x="1687841" y="535940"/>
                  </a:lnTo>
                  <a:cubicBezTo>
                    <a:pt x="1687841" y="604520"/>
                    <a:pt x="1631961" y="660400"/>
                    <a:pt x="1563381" y="660400"/>
                  </a:cubicBezTo>
                  <a:close/>
                </a:path>
              </a:pathLst>
            </a:custGeom>
            <a:solidFill>
              <a:srgbClr val="FFFFFF"/>
            </a:solidFill>
          </p:spPr>
        </p:sp>
      </p:grpSp>
      <p:sp>
        <p:nvSpPr>
          <p:cNvPr id="23" name="TextBox 23"/>
          <p:cNvSpPr txBox="1"/>
          <p:nvPr/>
        </p:nvSpPr>
        <p:spPr>
          <a:xfrm>
            <a:off x="1429568" y="7249341"/>
            <a:ext cx="3824986" cy="503027"/>
          </a:xfrm>
          <a:prstGeom prst="rect">
            <a:avLst/>
          </a:prstGeom>
        </p:spPr>
        <p:txBody>
          <a:bodyPr lIns="0" tIns="0" rIns="0" bIns="0" rtlCol="0" anchor="t">
            <a:spAutoFit/>
          </a:bodyPr>
          <a:lstStyle/>
          <a:p>
            <a:pPr algn="ctr">
              <a:lnSpc>
                <a:spcPts val="4084"/>
              </a:lnSpc>
            </a:pPr>
            <a:r>
              <a:rPr lang="en-US" sz="3141" spc="62" dirty="0">
                <a:solidFill>
                  <a:srgbClr val="FFFFFF"/>
                </a:solidFill>
                <a:latin typeface="Montserrat Extra-Bold"/>
              </a:rPr>
              <a:t>3. Improvement </a:t>
            </a:r>
          </a:p>
        </p:txBody>
      </p:sp>
      <p:sp>
        <p:nvSpPr>
          <p:cNvPr id="24" name="TextBox 24"/>
          <p:cNvSpPr txBox="1"/>
          <p:nvPr/>
        </p:nvSpPr>
        <p:spPr>
          <a:xfrm>
            <a:off x="1922984" y="8326755"/>
            <a:ext cx="2945234" cy="1002665"/>
          </a:xfrm>
          <a:prstGeom prst="rect">
            <a:avLst/>
          </a:prstGeom>
        </p:spPr>
        <p:txBody>
          <a:bodyPr lIns="0" tIns="0" rIns="0" bIns="0" rtlCol="0" anchor="t">
            <a:spAutoFit/>
          </a:bodyPr>
          <a:lstStyle/>
          <a:p>
            <a:pPr algn="ctr">
              <a:lnSpc>
                <a:spcPts val="4060"/>
              </a:lnSpc>
            </a:pPr>
            <a:r>
              <a:rPr lang="en-US" sz="2900">
                <a:solidFill>
                  <a:srgbClr val="000000"/>
                </a:solidFill>
                <a:latin typeface="Montserrat"/>
              </a:rPr>
              <a:t>Similar Name &amp; </a:t>
            </a:r>
          </a:p>
          <a:p>
            <a:pPr algn="ctr">
              <a:lnSpc>
                <a:spcPts val="4060"/>
              </a:lnSpc>
            </a:pPr>
            <a:r>
              <a:rPr lang="en-US" sz="2900">
                <a:solidFill>
                  <a:srgbClr val="000000"/>
                </a:solidFill>
                <a:latin typeface="Montserrat"/>
              </a:rPr>
              <a:t>Near Area</a:t>
            </a:r>
          </a:p>
        </p:txBody>
      </p:sp>
      <p:sp>
        <p:nvSpPr>
          <p:cNvPr id="25" name="Freeform 25"/>
          <p:cNvSpPr/>
          <p:nvPr/>
        </p:nvSpPr>
        <p:spPr>
          <a:xfrm>
            <a:off x="16780773" y="0"/>
            <a:ext cx="1507227" cy="1507227"/>
          </a:xfrm>
          <a:custGeom>
            <a:avLst/>
            <a:gdLst/>
            <a:ahLst/>
            <a:cxnLst/>
            <a:rect l="l" t="t" r="r" b="b"/>
            <a:pathLst>
              <a:path w="1507227" h="1507227">
                <a:moveTo>
                  <a:pt x="0" y="0"/>
                </a:moveTo>
                <a:lnTo>
                  <a:pt x="1507227" y="0"/>
                </a:lnTo>
                <a:lnTo>
                  <a:pt x="1507227" y="1507227"/>
                </a:lnTo>
                <a:lnTo>
                  <a:pt x="0" y="1507227"/>
                </a:lnTo>
                <a:lnTo>
                  <a:pt x="0" y="0"/>
                </a:lnTo>
                <a:close/>
              </a:path>
            </a:pathLst>
          </a:custGeom>
          <a:blipFill>
            <a:blip r:embed="rId9"/>
            <a:stretch>
              <a:fillRect/>
            </a:stretch>
          </a:blipFill>
        </p:spPr>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300"/>
                                        <p:tgtEl>
                                          <p:spTgt spid="3"/>
                                        </p:tgtEl>
                                      </p:cBhvr>
                                    </p:animEffect>
                                    <p:anim calcmode="lin" valueType="num">
                                      <p:cBhvr>
                                        <p:cTn id="13" dur="300" fill="hold"/>
                                        <p:tgtEl>
                                          <p:spTgt spid="3"/>
                                        </p:tgtEl>
                                        <p:attrNameLst>
                                          <p:attrName>ppt_x</p:attrName>
                                        </p:attrNameLst>
                                      </p:cBhvr>
                                      <p:tavLst>
                                        <p:tav tm="0">
                                          <p:val>
                                            <p:strVal val="#ppt_x"/>
                                          </p:val>
                                        </p:tav>
                                        <p:tav tm="100000">
                                          <p:val>
                                            <p:strVal val="#ppt_x"/>
                                          </p:val>
                                        </p:tav>
                                      </p:tavLst>
                                    </p:anim>
                                    <p:anim calcmode="lin" valueType="num">
                                      <p:cBhvr>
                                        <p:cTn id="14" dur="3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300"/>
                                        <p:tgtEl>
                                          <p:spTgt spid="5"/>
                                        </p:tgtEl>
                                      </p:cBhvr>
                                    </p:animEffect>
                                    <p:anim calcmode="lin" valueType="num">
                                      <p:cBhvr>
                                        <p:cTn id="18" dur="300" fill="hold"/>
                                        <p:tgtEl>
                                          <p:spTgt spid="5"/>
                                        </p:tgtEl>
                                        <p:attrNameLst>
                                          <p:attrName>ppt_x</p:attrName>
                                        </p:attrNameLst>
                                      </p:cBhvr>
                                      <p:tavLst>
                                        <p:tav tm="0">
                                          <p:val>
                                            <p:strVal val="#ppt_x"/>
                                          </p:val>
                                        </p:tav>
                                        <p:tav tm="100000">
                                          <p:val>
                                            <p:strVal val="#ppt_x"/>
                                          </p:val>
                                        </p:tav>
                                      </p:tavLst>
                                    </p:anim>
                                    <p:anim calcmode="lin" valueType="num">
                                      <p:cBhvr>
                                        <p:cTn id="19" dur="3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300"/>
                                        <p:tgtEl>
                                          <p:spTgt spid="7"/>
                                        </p:tgtEl>
                                      </p:cBhvr>
                                    </p:animEffect>
                                    <p:anim calcmode="lin" valueType="num">
                                      <p:cBhvr>
                                        <p:cTn id="23" dur="300" fill="hold"/>
                                        <p:tgtEl>
                                          <p:spTgt spid="7"/>
                                        </p:tgtEl>
                                        <p:attrNameLst>
                                          <p:attrName>ppt_x</p:attrName>
                                        </p:attrNameLst>
                                      </p:cBhvr>
                                      <p:tavLst>
                                        <p:tav tm="0">
                                          <p:val>
                                            <p:strVal val="#ppt_x"/>
                                          </p:val>
                                        </p:tav>
                                        <p:tav tm="100000">
                                          <p:val>
                                            <p:strVal val="#ppt_x"/>
                                          </p:val>
                                        </p:tav>
                                      </p:tavLst>
                                    </p:anim>
                                    <p:anim calcmode="lin" valueType="num">
                                      <p:cBhvr>
                                        <p:cTn id="24" dur="3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300"/>
                                        <p:tgtEl>
                                          <p:spTgt spid="8"/>
                                        </p:tgtEl>
                                      </p:cBhvr>
                                    </p:animEffect>
                                    <p:anim calcmode="lin" valueType="num">
                                      <p:cBhvr>
                                        <p:cTn id="28" dur="300" fill="hold"/>
                                        <p:tgtEl>
                                          <p:spTgt spid="8"/>
                                        </p:tgtEl>
                                        <p:attrNameLst>
                                          <p:attrName>ppt_x</p:attrName>
                                        </p:attrNameLst>
                                      </p:cBhvr>
                                      <p:tavLst>
                                        <p:tav tm="0">
                                          <p:val>
                                            <p:strVal val="#ppt_x"/>
                                          </p:val>
                                        </p:tav>
                                        <p:tav tm="100000">
                                          <p:val>
                                            <p:strVal val="#ppt_x"/>
                                          </p:val>
                                        </p:tav>
                                      </p:tavLst>
                                    </p:anim>
                                    <p:anim calcmode="lin" valueType="num">
                                      <p:cBhvr>
                                        <p:cTn id="29" dur="3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300"/>
                                        <p:tgtEl>
                                          <p:spTgt spid="9"/>
                                        </p:tgtEl>
                                      </p:cBhvr>
                                    </p:animEffect>
                                    <p:anim calcmode="lin" valueType="num">
                                      <p:cBhvr>
                                        <p:cTn id="33" dur="300" fill="hold"/>
                                        <p:tgtEl>
                                          <p:spTgt spid="9"/>
                                        </p:tgtEl>
                                        <p:attrNameLst>
                                          <p:attrName>ppt_x</p:attrName>
                                        </p:attrNameLst>
                                      </p:cBhvr>
                                      <p:tavLst>
                                        <p:tav tm="0">
                                          <p:val>
                                            <p:strVal val="#ppt_x"/>
                                          </p:val>
                                        </p:tav>
                                        <p:tav tm="100000">
                                          <p:val>
                                            <p:strVal val="#ppt_x"/>
                                          </p:val>
                                        </p:tav>
                                      </p:tavLst>
                                    </p:anim>
                                    <p:anim calcmode="lin" valueType="num">
                                      <p:cBhvr>
                                        <p:cTn id="34" dur="300" fill="hold"/>
                                        <p:tgtEl>
                                          <p:spTgt spid="9"/>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300"/>
                                        <p:tgtEl>
                                          <p:spTgt spid="10"/>
                                        </p:tgtEl>
                                      </p:cBhvr>
                                    </p:animEffect>
                                    <p:anim calcmode="lin" valueType="num">
                                      <p:cBhvr>
                                        <p:cTn id="38" dur="300" fill="hold"/>
                                        <p:tgtEl>
                                          <p:spTgt spid="10"/>
                                        </p:tgtEl>
                                        <p:attrNameLst>
                                          <p:attrName>ppt_x</p:attrName>
                                        </p:attrNameLst>
                                      </p:cBhvr>
                                      <p:tavLst>
                                        <p:tav tm="0">
                                          <p:val>
                                            <p:strVal val="#ppt_x"/>
                                          </p:val>
                                        </p:tav>
                                        <p:tav tm="100000">
                                          <p:val>
                                            <p:strVal val="#ppt_x"/>
                                          </p:val>
                                        </p:tav>
                                      </p:tavLst>
                                    </p:anim>
                                    <p:anim calcmode="lin" valueType="num">
                                      <p:cBhvr>
                                        <p:cTn id="39" dur="3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300"/>
                                        <p:tgtEl>
                                          <p:spTgt spid="11"/>
                                        </p:tgtEl>
                                      </p:cBhvr>
                                    </p:animEffect>
                                    <p:anim calcmode="lin" valueType="num">
                                      <p:cBhvr>
                                        <p:cTn id="43" dur="300" fill="hold"/>
                                        <p:tgtEl>
                                          <p:spTgt spid="11"/>
                                        </p:tgtEl>
                                        <p:attrNameLst>
                                          <p:attrName>ppt_x</p:attrName>
                                        </p:attrNameLst>
                                      </p:cBhvr>
                                      <p:tavLst>
                                        <p:tav tm="0">
                                          <p:val>
                                            <p:strVal val="#ppt_x"/>
                                          </p:val>
                                        </p:tav>
                                        <p:tav tm="100000">
                                          <p:val>
                                            <p:strVal val="#ppt_x"/>
                                          </p:val>
                                        </p:tav>
                                      </p:tavLst>
                                    </p:anim>
                                    <p:anim calcmode="lin" valueType="num">
                                      <p:cBhvr>
                                        <p:cTn id="44" dur="300" fill="hold"/>
                                        <p:tgtEl>
                                          <p:spTgt spid="1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300"/>
                                        <p:tgtEl>
                                          <p:spTgt spid="12"/>
                                        </p:tgtEl>
                                      </p:cBhvr>
                                    </p:animEffect>
                                    <p:anim calcmode="lin" valueType="num">
                                      <p:cBhvr>
                                        <p:cTn id="48" dur="300" fill="hold"/>
                                        <p:tgtEl>
                                          <p:spTgt spid="12"/>
                                        </p:tgtEl>
                                        <p:attrNameLst>
                                          <p:attrName>ppt_x</p:attrName>
                                        </p:attrNameLst>
                                      </p:cBhvr>
                                      <p:tavLst>
                                        <p:tav tm="0">
                                          <p:val>
                                            <p:strVal val="#ppt_x"/>
                                          </p:val>
                                        </p:tav>
                                        <p:tav tm="100000">
                                          <p:val>
                                            <p:strVal val="#ppt_x"/>
                                          </p:val>
                                        </p:tav>
                                      </p:tavLst>
                                    </p:anim>
                                    <p:anim calcmode="lin" valueType="num">
                                      <p:cBhvr>
                                        <p:cTn id="49" dur="3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300"/>
                                        <p:tgtEl>
                                          <p:spTgt spid="13"/>
                                        </p:tgtEl>
                                      </p:cBhvr>
                                    </p:animEffect>
                                    <p:anim calcmode="lin" valueType="num">
                                      <p:cBhvr>
                                        <p:cTn id="53" dur="300" fill="hold"/>
                                        <p:tgtEl>
                                          <p:spTgt spid="13"/>
                                        </p:tgtEl>
                                        <p:attrNameLst>
                                          <p:attrName>ppt_x</p:attrName>
                                        </p:attrNameLst>
                                      </p:cBhvr>
                                      <p:tavLst>
                                        <p:tav tm="0">
                                          <p:val>
                                            <p:strVal val="#ppt_x"/>
                                          </p:val>
                                        </p:tav>
                                        <p:tav tm="100000">
                                          <p:val>
                                            <p:strVal val="#ppt_x"/>
                                          </p:val>
                                        </p:tav>
                                      </p:tavLst>
                                    </p:anim>
                                    <p:anim calcmode="lin" valueType="num">
                                      <p:cBhvr>
                                        <p:cTn id="54" dur="300" fill="hold"/>
                                        <p:tgtEl>
                                          <p:spTgt spid="13"/>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fade">
                                      <p:cBhvr>
                                        <p:cTn id="57" dur="300"/>
                                        <p:tgtEl>
                                          <p:spTgt spid="14"/>
                                        </p:tgtEl>
                                      </p:cBhvr>
                                    </p:animEffect>
                                    <p:anim calcmode="lin" valueType="num">
                                      <p:cBhvr>
                                        <p:cTn id="58" dur="300" fill="hold"/>
                                        <p:tgtEl>
                                          <p:spTgt spid="14"/>
                                        </p:tgtEl>
                                        <p:attrNameLst>
                                          <p:attrName>ppt_x</p:attrName>
                                        </p:attrNameLst>
                                      </p:cBhvr>
                                      <p:tavLst>
                                        <p:tav tm="0">
                                          <p:val>
                                            <p:strVal val="#ppt_x"/>
                                          </p:val>
                                        </p:tav>
                                        <p:tav tm="100000">
                                          <p:val>
                                            <p:strVal val="#ppt_x"/>
                                          </p:val>
                                        </p:tav>
                                      </p:tavLst>
                                    </p:anim>
                                    <p:anim calcmode="lin" valueType="num">
                                      <p:cBhvr>
                                        <p:cTn id="59" dur="300" fill="hold"/>
                                        <p:tgtEl>
                                          <p:spTgt spid="14"/>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fade">
                                      <p:cBhvr>
                                        <p:cTn id="62" dur="300"/>
                                        <p:tgtEl>
                                          <p:spTgt spid="15"/>
                                        </p:tgtEl>
                                      </p:cBhvr>
                                    </p:animEffect>
                                    <p:anim calcmode="lin" valueType="num">
                                      <p:cBhvr>
                                        <p:cTn id="63" dur="300" fill="hold"/>
                                        <p:tgtEl>
                                          <p:spTgt spid="15"/>
                                        </p:tgtEl>
                                        <p:attrNameLst>
                                          <p:attrName>ppt_x</p:attrName>
                                        </p:attrNameLst>
                                      </p:cBhvr>
                                      <p:tavLst>
                                        <p:tav tm="0">
                                          <p:val>
                                            <p:strVal val="#ppt_x"/>
                                          </p:val>
                                        </p:tav>
                                        <p:tav tm="100000">
                                          <p:val>
                                            <p:strVal val="#ppt_x"/>
                                          </p:val>
                                        </p:tav>
                                      </p:tavLst>
                                    </p:anim>
                                    <p:anim calcmode="lin" valueType="num">
                                      <p:cBhvr>
                                        <p:cTn id="64" dur="300" fill="hold"/>
                                        <p:tgtEl>
                                          <p:spTgt spid="1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300"/>
                                        <p:tgtEl>
                                          <p:spTgt spid="16"/>
                                        </p:tgtEl>
                                      </p:cBhvr>
                                    </p:animEffect>
                                    <p:anim calcmode="lin" valueType="num">
                                      <p:cBhvr>
                                        <p:cTn id="68" dur="300" fill="hold"/>
                                        <p:tgtEl>
                                          <p:spTgt spid="16"/>
                                        </p:tgtEl>
                                        <p:attrNameLst>
                                          <p:attrName>ppt_x</p:attrName>
                                        </p:attrNameLst>
                                      </p:cBhvr>
                                      <p:tavLst>
                                        <p:tav tm="0">
                                          <p:val>
                                            <p:strVal val="#ppt_x"/>
                                          </p:val>
                                        </p:tav>
                                        <p:tav tm="100000">
                                          <p:val>
                                            <p:strVal val="#ppt_x"/>
                                          </p:val>
                                        </p:tav>
                                      </p:tavLst>
                                    </p:anim>
                                    <p:anim calcmode="lin" valueType="num">
                                      <p:cBhvr>
                                        <p:cTn id="69" dur="300" fill="hold"/>
                                        <p:tgtEl>
                                          <p:spTgt spid="1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fade">
                                      <p:cBhvr>
                                        <p:cTn id="72" dur="300"/>
                                        <p:tgtEl>
                                          <p:spTgt spid="18"/>
                                        </p:tgtEl>
                                      </p:cBhvr>
                                    </p:animEffect>
                                    <p:anim calcmode="lin" valueType="num">
                                      <p:cBhvr>
                                        <p:cTn id="73" dur="300" fill="hold"/>
                                        <p:tgtEl>
                                          <p:spTgt spid="18"/>
                                        </p:tgtEl>
                                        <p:attrNameLst>
                                          <p:attrName>ppt_x</p:attrName>
                                        </p:attrNameLst>
                                      </p:cBhvr>
                                      <p:tavLst>
                                        <p:tav tm="0">
                                          <p:val>
                                            <p:strVal val="#ppt_x"/>
                                          </p:val>
                                        </p:tav>
                                        <p:tav tm="100000">
                                          <p:val>
                                            <p:strVal val="#ppt_x"/>
                                          </p:val>
                                        </p:tav>
                                      </p:tavLst>
                                    </p:anim>
                                    <p:anim calcmode="lin" valueType="num">
                                      <p:cBhvr>
                                        <p:cTn id="74" dur="300" fill="hold"/>
                                        <p:tgtEl>
                                          <p:spTgt spid="18"/>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fade">
                                      <p:cBhvr>
                                        <p:cTn id="77" dur="300"/>
                                        <p:tgtEl>
                                          <p:spTgt spid="19"/>
                                        </p:tgtEl>
                                      </p:cBhvr>
                                    </p:animEffect>
                                    <p:anim calcmode="lin" valueType="num">
                                      <p:cBhvr>
                                        <p:cTn id="78" dur="300" fill="hold"/>
                                        <p:tgtEl>
                                          <p:spTgt spid="19"/>
                                        </p:tgtEl>
                                        <p:attrNameLst>
                                          <p:attrName>ppt_x</p:attrName>
                                        </p:attrNameLst>
                                      </p:cBhvr>
                                      <p:tavLst>
                                        <p:tav tm="0">
                                          <p:val>
                                            <p:strVal val="#ppt_x"/>
                                          </p:val>
                                        </p:tav>
                                        <p:tav tm="100000">
                                          <p:val>
                                            <p:strVal val="#ppt_x"/>
                                          </p:val>
                                        </p:tav>
                                      </p:tavLst>
                                    </p:anim>
                                    <p:anim calcmode="lin" valueType="num">
                                      <p:cBhvr>
                                        <p:cTn id="79" dur="300" fill="hold"/>
                                        <p:tgtEl>
                                          <p:spTgt spid="19"/>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fade">
                                      <p:cBhvr>
                                        <p:cTn id="82" dur="300"/>
                                        <p:tgtEl>
                                          <p:spTgt spid="20"/>
                                        </p:tgtEl>
                                      </p:cBhvr>
                                    </p:animEffect>
                                    <p:anim calcmode="lin" valueType="num">
                                      <p:cBhvr>
                                        <p:cTn id="83" dur="300" fill="hold"/>
                                        <p:tgtEl>
                                          <p:spTgt spid="20"/>
                                        </p:tgtEl>
                                        <p:attrNameLst>
                                          <p:attrName>ppt_x</p:attrName>
                                        </p:attrNameLst>
                                      </p:cBhvr>
                                      <p:tavLst>
                                        <p:tav tm="0">
                                          <p:val>
                                            <p:strVal val="#ppt_x"/>
                                          </p:val>
                                        </p:tav>
                                        <p:tav tm="100000">
                                          <p:val>
                                            <p:strVal val="#ppt_x"/>
                                          </p:val>
                                        </p:tav>
                                      </p:tavLst>
                                    </p:anim>
                                    <p:anim calcmode="lin" valueType="num">
                                      <p:cBhvr>
                                        <p:cTn id="84" dur="300" fill="hold"/>
                                        <p:tgtEl>
                                          <p:spTgt spid="20"/>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fade">
                                      <p:cBhvr>
                                        <p:cTn id="87" dur="300"/>
                                        <p:tgtEl>
                                          <p:spTgt spid="21"/>
                                        </p:tgtEl>
                                      </p:cBhvr>
                                    </p:animEffect>
                                    <p:anim calcmode="lin" valueType="num">
                                      <p:cBhvr>
                                        <p:cTn id="88" dur="300" fill="hold"/>
                                        <p:tgtEl>
                                          <p:spTgt spid="21"/>
                                        </p:tgtEl>
                                        <p:attrNameLst>
                                          <p:attrName>ppt_x</p:attrName>
                                        </p:attrNameLst>
                                      </p:cBhvr>
                                      <p:tavLst>
                                        <p:tav tm="0">
                                          <p:val>
                                            <p:strVal val="#ppt_x"/>
                                          </p:val>
                                        </p:tav>
                                        <p:tav tm="100000">
                                          <p:val>
                                            <p:strVal val="#ppt_x"/>
                                          </p:val>
                                        </p:tav>
                                      </p:tavLst>
                                    </p:anim>
                                    <p:anim calcmode="lin" valueType="num">
                                      <p:cBhvr>
                                        <p:cTn id="89" dur="300" fill="hold"/>
                                        <p:tgtEl>
                                          <p:spTgt spid="21"/>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3"/>
                                        </p:tgtEl>
                                        <p:attrNameLst>
                                          <p:attrName>style.visibility</p:attrName>
                                        </p:attrNameLst>
                                      </p:cBhvr>
                                      <p:to>
                                        <p:strVal val="visible"/>
                                      </p:to>
                                    </p:set>
                                    <p:animEffect transition="in" filter="fade">
                                      <p:cBhvr>
                                        <p:cTn id="92" dur="300"/>
                                        <p:tgtEl>
                                          <p:spTgt spid="23"/>
                                        </p:tgtEl>
                                      </p:cBhvr>
                                    </p:animEffect>
                                    <p:anim calcmode="lin" valueType="num">
                                      <p:cBhvr>
                                        <p:cTn id="93" dur="300" fill="hold"/>
                                        <p:tgtEl>
                                          <p:spTgt spid="23"/>
                                        </p:tgtEl>
                                        <p:attrNameLst>
                                          <p:attrName>ppt_x</p:attrName>
                                        </p:attrNameLst>
                                      </p:cBhvr>
                                      <p:tavLst>
                                        <p:tav tm="0">
                                          <p:val>
                                            <p:strVal val="#ppt_x"/>
                                          </p:val>
                                        </p:tav>
                                        <p:tav tm="100000">
                                          <p:val>
                                            <p:strVal val="#ppt_x"/>
                                          </p:val>
                                        </p:tav>
                                      </p:tavLst>
                                    </p:anim>
                                    <p:anim calcmode="lin" valueType="num">
                                      <p:cBhvr>
                                        <p:cTn id="94" dur="300" fill="hold"/>
                                        <p:tgtEl>
                                          <p:spTgt spid="23"/>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fade">
                                      <p:cBhvr>
                                        <p:cTn id="97" dur="300"/>
                                        <p:tgtEl>
                                          <p:spTgt spid="24"/>
                                        </p:tgtEl>
                                      </p:cBhvr>
                                    </p:animEffect>
                                    <p:anim calcmode="lin" valueType="num">
                                      <p:cBhvr>
                                        <p:cTn id="98" dur="300" fill="hold"/>
                                        <p:tgtEl>
                                          <p:spTgt spid="24"/>
                                        </p:tgtEl>
                                        <p:attrNameLst>
                                          <p:attrName>ppt_x</p:attrName>
                                        </p:attrNameLst>
                                      </p:cBhvr>
                                      <p:tavLst>
                                        <p:tav tm="0">
                                          <p:val>
                                            <p:strVal val="#ppt_x"/>
                                          </p:val>
                                        </p:tav>
                                        <p:tav tm="100000">
                                          <p:val>
                                            <p:strVal val="#ppt_x"/>
                                          </p:val>
                                        </p:tav>
                                      </p:tavLst>
                                    </p:anim>
                                    <p:anim calcmode="lin" valueType="num">
                                      <p:cBhvr>
                                        <p:cTn id="99" dur="300" fill="hold"/>
                                        <p:tgtEl>
                                          <p:spTgt spid="24"/>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25"/>
                                        </p:tgtEl>
                                        <p:attrNameLst>
                                          <p:attrName>style.visibility</p:attrName>
                                        </p:attrNameLst>
                                      </p:cBhvr>
                                      <p:to>
                                        <p:strVal val="visible"/>
                                      </p:to>
                                    </p:set>
                                    <p:animEffect transition="in" filter="fade">
                                      <p:cBhvr>
                                        <p:cTn id="102" dur="300"/>
                                        <p:tgtEl>
                                          <p:spTgt spid="25"/>
                                        </p:tgtEl>
                                      </p:cBhvr>
                                    </p:animEffect>
                                    <p:anim calcmode="lin" valueType="num">
                                      <p:cBhvr>
                                        <p:cTn id="103" dur="300" fill="hold"/>
                                        <p:tgtEl>
                                          <p:spTgt spid="25"/>
                                        </p:tgtEl>
                                        <p:attrNameLst>
                                          <p:attrName>ppt_x</p:attrName>
                                        </p:attrNameLst>
                                      </p:cBhvr>
                                      <p:tavLst>
                                        <p:tav tm="0">
                                          <p:val>
                                            <p:strVal val="#ppt_x"/>
                                          </p:val>
                                        </p:tav>
                                        <p:tav tm="100000">
                                          <p:val>
                                            <p:strVal val="#ppt_x"/>
                                          </p:val>
                                        </p:tav>
                                      </p:tavLst>
                                    </p:anim>
                                    <p:anim calcmode="lin" valueType="num">
                                      <p:cBhvr>
                                        <p:cTn id="104" dur="3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8" grpId="0"/>
      <p:bldP spid="19" grpId="0"/>
      <p:bldP spid="23"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4F4F4"/>
        </a:solidFill>
        <a:effectLst/>
      </p:bgPr>
    </p:bg>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27" name="TextBox 27"/>
          <p:cNvSpPr txBox="1"/>
          <p:nvPr/>
        </p:nvSpPr>
        <p:spPr>
          <a:xfrm>
            <a:off x="2134937" y="1143000"/>
            <a:ext cx="14018125" cy="642348"/>
          </a:xfrm>
          <a:prstGeom prst="rect">
            <a:avLst/>
          </a:prstGeom>
        </p:spPr>
        <p:txBody>
          <a:bodyPr lIns="0" tIns="0" rIns="0" bIns="0" rtlCol="0" anchor="t">
            <a:spAutoFit/>
          </a:bodyPr>
          <a:lstStyle/>
          <a:p>
            <a:pPr algn="ctr">
              <a:lnSpc>
                <a:spcPts val="4895"/>
              </a:lnSpc>
            </a:pPr>
            <a:r>
              <a:rPr lang="en-US" sz="4995" spc="-294" dirty="0">
                <a:solidFill>
                  <a:srgbClr val="263F6B"/>
                </a:solidFill>
                <a:latin typeface="Montserrat Extra-Bold Italics"/>
              </a:rPr>
              <a:t>METHOD</a:t>
            </a:r>
          </a:p>
        </p:txBody>
      </p:sp>
      <p:sp>
        <p:nvSpPr>
          <p:cNvPr id="33" name="Freeform 33"/>
          <p:cNvSpPr/>
          <p:nvPr/>
        </p:nvSpPr>
        <p:spPr>
          <a:xfrm>
            <a:off x="16628630"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3"/>
            <a:stretch>
              <a:fillRect/>
            </a:stretch>
          </a:blipFill>
        </p:spPr>
      </p:sp>
      <p:pic>
        <p:nvPicPr>
          <p:cNvPr id="34" name="Picture 33" descr="Diagram&#10;&#10;Description automatically generated">
            <a:extLst>
              <a:ext uri="{FF2B5EF4-FFF2-40B4-BE49-F238E27FC236}">
                <a16:creationId xmlns:a16="http://schemas.microsoft.com/office/drawing/2014/main" id="{F8E9EB39-71B2-CB9F-7F6A-036CB54A2B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1713" y="3778577"/>
            <a:ext cx="13184570" cy="2729845"/>
          </a:xfrm>
          <a:prstGeom prst="rect">
            <a:avLst/>
          </a:prstGeom>
        </p:spPr>
      </p:pic>
      <p:sp>
        <p:nvSpPr>
          <p:cNvPr id="3" name="TextBox 2">
            <a:extLst>
              <a:ext uri="{FF2B5EF4-FFF2-40B4-BE49-F238E27FC236}">
                <a16:creationId xmlns:a16="http://schemas.microsoft.com/office/drawing/2014/main" id="{8E709614-9851-8940-1F31-71A88C514F48}"/>
              </a:ext>
            </a:extLst>
          </p:cNvPr>
          <p:cNvSpPr txBox="1"/>
          <p:nvPr/>
        </p:nvSpPr>
        <p:spPr>
          <a:xfrm>
            <a:off x="4762498" y="6508422"/>
            <a:ext cx="8763000" cy="523220"/>
          </a:xfrm>
          <a:prstGeom prst="rect">
            <a:avLst/>
          </a:prstGeom>
          <a:noFill/>
        </p:spPr>
        <p:txBody>
          <a:bodyPr wrap="square" rtlCol="0">
            <a:spAutoFit/>
          </a:bodyPr>
          <a:lstStyle/>
          <a:p>
            <a:pPr algn="ctr"/>
            <a:r>
              <a:rPr lang="en-US" sz="2800" b="1" dirty="0">
                <a:latin typeface="Montserrat" panose="00000500000000000000" pitchFamily="2" charset="0"/>
              </a:rPr>
              <a:t>The overview process of this research</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300"/>
                                        <p:tgtEl>
                                          <p:spTgt spid="27"/>
                                        </p:tgtEl>
                                      </p:cBhvr>
                                    </p:animEffect>
                                    <p:anim calcmode="lin" valueType="num">
                                      <p:cBhvr>
                                        <p:cTn id="13" dur="300" fill="hold"/>
                                        <p:tgtEl>
                                          <p:spTgt spid="27"/>
                                        </p:tgtEl>
                                        <p:attrNameLst>
                                          <p:attrName>ppt_x</p:attrName>
                                        </p:attrNameLst>
                                      </p:cBhvr>
                                      <p:tavLst>
                                        <p:tav tm="0">
                                          <p:val>
                                            <p:strVal val="#ppt_x"/>
                                          </p:val>
                                        </p:tav>
                                        <p:tav tm="100000">
                                          <p:val>
                                            <p:strVal val="#ppt_x"/>
                                          </p:val>
                                        </p:tav>
                                      </p:tavLst>
                                    </p:anim>
                                    <p:anim calcmode="lin" valueType="num">
                                      <p:cBhvr>
                                        <p:cTn id="14" dur="3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300"/>
                                        <p:tgtEl>
                                          <p:spTgt spid="33"/>
                                        </p:tgtEl>
                                      </p:cBhvr>
                                    </p:animEffect>
                                    <p:anim calcmode="lin" valueType="num">
                                      <p:cBhvr>
                                        <p:cTn id="18" dur="300" fill="hold"/>
                                        <p:tgtEl>
                                          <p:spTgt spid="33"/>
                                        </p:tgtEl>
                                        <p:attrNameLst>
                                          <p:attrName>ppt_x</p:attrName>
                                        </p:attrNameLst>
                                      </p:cBhvr>
                                      <p:tavLst>
                                        <p:tav tm="0">
                                          <p:val>
                                            <p:strVal val="#ppt_x"/>
                                          </p:val>
                                        </p:tav>
                                        <p:tav tm="100000">
                                          <p:val>
                                            <p:strVal val="#ppt_x"/>
                                          </p:val>
                                        </p:tav>
                                      </p:tavLst>
                                    </p:anim>
                                    <p:anim calcmode="lin" valueType="num">
                                      <p:cBhvr>
                                        <p:cTn id="19" dur="3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1113304" y="4354356"/>
            <a:ext cx="25783492" cy="9586163"/>
          </a:xfrm>
          <a:prstGeom prst="rect">
            <a:avLst/>
          </a:prstGeom>
          <a:solidFill>
            <a:srgbClr val="545454">
              <a:alpha val="4706"/>
            </a:srgbClr>
          </a:solidFill>
        </p:spPr>
      </p:sp>
      <p:sp>
        <p:nvSpPr>
          <p:cNvPr id="27" name="TextBox 27"/>
          <p:cNvSpPr txBox="1"/>
          <p:nvPr/>
        </p:nvSpPr>
        <p:spPr>
          <a:xfrm>
            <a:off x="2134937" y="1143000"/>
            <a:ext cx="14018125" cy="642348"/>
          </a:xfrm>
          <a:prstGeom prst="rect">
            <a:avLst/>
          </a:prstGeom>
        </p:spPr>
        <p:txBody>
          <a:bodyPr lIns="0" tIns="0" rIns="0" bIns="0" rtlCol="0" anchor="t">
            <a:spAutoFit/>
          </a:bodyPr>
          <a:lstStyle/>
          <a:p>
            <a:pPr algn="ctr">
              <a:lnSpc>
                <a:spcPts val="4895"/>
              </a:lnSpc>
            </a:pPr>
            <a:r>
              <a:rPr lang="en-US" sz="4995" spc="-294" dirty="0">
                <a:solidFill>
                  <a:srgbClr val="263F6B"/>
                </a:solidFill>
                <a:latin typeface="Montserrat Extra-Bold Italics"/>
              </a:rPr>
              <a:t>METHOD</a:t>
            </a:r>
          </a:p>
        </p:txBody>
      </p:sp>
      <p:sp>
        <p:nvSpPr>
          <p:cNvPr id="33" name="Freeform 33"/>
          <p:cNvSpPr/>
          <p:nvPr/>
        </p:nvSpPr>
        <p:spPr>
          <a:xfrm>
            <a:off x="16628630" y="0"/>
            <a:ext cx="1659370" cy="1659370"/>
          </a:xfrm>
          <a:custGeom>
            <a:avLst/>
            <a:gdLst/>
            <a:ahLst/>
            <a:cxnLst/>
            <a:rect l="l" t="t" r="r" b="b"/>
            <a:pathLst>
              <a:path w="1659370" h="1659370">
                <a:moveTo>
                  <a:pt x="0" y="0"/>
                </a:moveTo>
                <a:lnTo>
                  <a:pt x="1659370" y="0"/>
                </a:lnTo>
                <a:lnTo>
                  <a:pt x="1659370" y="1659370"/>
                </a:lnTo>
                <a:lnTo>
                  <a:pt x="0" y="1659370"/>
                </a:lnTo>
                <a:lnTo>
                  <a:pt x="0" y="0"/>
                </a:lnTo>
                <a:close/>
              </a:path>
            </a:pathLst>
          </a:custGeom>
          <a:blipFill>
            <a:blip r:embed="rId3"/>
            <a:stretch>
              <a:fillRect/>
            </a:stretch>
          </a:blipFill>
        </p:spPr>
      </p:sp>
      <p:sp>
        <p:nvSpPr>
          <p:cNvPr id="4" name="TextBox 15">
            <a:extLst>
              <a:ext uri="{FF2B5EF4-FFF2-40B4-BE49-F238E27FC236}">
                <a16:creationId xmlns:a16="http://schemas.microsoft.com/office/drawing/2014/main" id="{1734ABCF-8F43-9101-CC31-04B517288242}"/>
              </a:ext>
            </a:extLst>
          </p:cNvPr>
          <p:cNvSpPr txBox="1"/>
          <p:nvPr/>
        </p:nvSpPr>
        <p:spPr>
          <a:xfrm>
            <a:off x="1905000" y="2546507"/>
            <a:ext cx="12192000" cy="5751703"/>
          </a:xfrm>
          <a:prstGeom prst="rect">
            <a:avLst/>
          </a:prstGeom>
        </p:spPr>
        <p:txBody>
          <a:bodyPr wrap="square" lIns="0" tIns="0" rIns="0" bIns="0" rtlCol="0" anchor="t">
            <a:spAutoFit/>
          </a:bodyPr>
          <a:lstStyle/>
          <a:p>
            <a:pPr>
              <a:lnSpc>
                <a:spcPts val="4084"/>
              </a:lnSpc>
            </a:pPr>
            <a:r>
              <a:rPr lang="en-US" sz="3141" spc="62" dirty="0">
                <a:latin typeface="Montserrat Extra-Bold"/>
              </a:rPr>
              <a:t>Dataset</a:t>
            </a:r>
          </a:p>
          <a:p>
            <a:pPr marL="457200" indent="-457200">
              <a:lnSpc>
                <a:spcPts val="4084"/>
              </a:lnSpc>
              <a:buFont typeface="Arial" panose="020B0604020202020204" pitchFamily="34" charset="0"/>
              <a:buChar char="•"/>
            </a:pPr>
            <a:r>
              <a:rPr lang="en-US" sz="3141" spc="62" dirty="0">
                <a:latin typeface="Montserrat" panose="00000500000000000000" pitchFamily="2" charset="0"/>
              </a:rPr>
              <a:t>From </a:t>
            </a:r>
            <a:r>
              <a:rPr lang="en-US" sz="3141" spc="62" dirty="0" err="1">
                <a:latin typeface="Montserrat" panose="00000500000000000000" pitchFamily="2" charset="0"/>
              </a:rPr>
              <a:t>Bestimate</a:t>
            </a:r>
            <a:r>
              <a:rPr lang="en-US" sz="3141" spc="62" dirty="0">
                <a:latin typeface="Montserrat" panose="00000500000000000000" pitchFamily="2" charset="0"/>
              </a:rPr>
              <a:t> by </a:t>
            </a:r>
            <a:r>
              <a:rPr lang="en-US" sz="3141" spc="62" dirty="0" err="1">
                <a:latin typeface="Montserrat" panose="00000500000000000000" pitchFamily="2" charset="0"/>
              </a:rPr>
              <a:t>Baania</a:t>
            </a:r>
            <a:endParaRPr lang="en-US" sz="3141" spc="62" dirty="0">
              <a:latin typeface="Montserrat" panose="00000500000000000000" pitchFamily="2" charset="0"/>
            </a:endParaRPr>
          </a:p>
          <a:p>
            <a:pPr marL="457200" indent="-457200">
              <a:lnSpc>
                <a:spcPts val="4084"/>
              </a:lnSpc>
              <a:buFont typeface="Arial" panose="020B0604020202020204" pitchFamily="34" charset="0"/>
              <a:buChar char="•"/>
            </a:pPr>
            <a:r>
              <a:rPr lang="en-US" sz="3141" spc="62" dirty="0">
                <a:latin typeface="Montserrat" panose="00000500000000000000" pitchFamily="2" charset="0"/>
              </a:rPr>
              <a:t>Including Project, and Unit Type data.</a:t>
            </a:r>
          </a:p>
          <a:p>
            <a:pPr marL="457200" indent="-457200">
              <a:lnSpc>
                <a:spcPts val="4084"/>
              </a:lnSpc>
              <a:buFont typeface="Arial" panose="020B0604020202020204" pitchFamily="34" charset="0"/>
              <a:buChar char="•"/>
            </a:pPr>
            <a:r>
              <a:rPr lang="en-US" sz="3141" spc="62" dirty="0">
                <a:latin typeface="Montserrat" panose="00000500000000000000" pitchFamily="2" charset="0"/>
              </a:rPr>
              <a:t>8573 cases with 41 features</a:t>
            </a:r>
          </a:p>
          <a:p>
            <a:pPr>
              <a:lnSpc>
                <a:spcPts val="4084"/>
              </a:lnSpc>
            </a:pPr>
            <a:r>
              <a:rPr lang="en-US" sz="3141" spc="62" dirty="0">
                <a:latin typeface="Montserrat Extra-Bold"/>
              </a:rPr>
              <a:t>Preprocessing</a:t>
            </a:r>
          </a:p>
          <a:p>
            <a:pPr marL="457200" indent="-457200">
              <a:lnSpc>
                <a:spcPts val="4084"/>
              </a:lnSpc>
              <a:buFont typeface="Arial" panose="020B0604020202020204" pitchFamily="34" charset="0"/>
              <a:buChar char="•"/>
            </a:pPr>
            <a:r>
              <a:rPr lang="en-US" sz="3141" spc="62" dirty="0">
                <a:latin typeface="Montserrat" panose="00000500000000000000" pitchFamily="2" charset="0"/>
              </a:rPr>
              <a:t>Clear features that have 70% of Nan value</a:t>
            </a:r>
          </a:p>
          <a:p>
            <a:pPr marL="457200" indent="-457200">
              <a:lnSpc>
                <a:spcPts val="4084"/>
              </a:lnSpc>
              <a:buFont typeface="Arial" panose="020B0604020202020204" pitchFamily="34" charset="0"/>
              <a:buChar char="•"/>
            </a:pPr>
            <a:r>
              <a:rPr lang="en-US" sz="3141" spc="62" dirty="0">
                <a:latin typeface="Montserrat" panose="00000500000000000000" pitchFamily="2" charset="0"/>
              </a:rPr>
              <a:t>Boxplot to eliminate outlier in price feature</a:t>
            </a:r>
          </a:p>
          <a:p>
            <a:pPr marL="457200" indent="-457200">
              <a:lnSpc>
                <a:spcPts val="4084"/>
              </a:lnSpc>
              <a:buFont typeface="Arial" panose="020B0604020202020204" pitchFamily="34" charset="0"/>
              <a:buChar char="•"/>
            </a:pPr>
            <a:r>
              <a:rPr lang="en-US" sz="3141" spc="62" dirty="0">
                <a:latin typeface="Montserrat" panose="00000500000000000000" pitchFamily="2" charset="0"/>
              </a:rPr>
              <a:t>Divided price feature by area into price per square</a:t>
            </a:r>
          </a:p>
          <a:p>
            <a:pPr marL="457200" indent="-457200">
              <a:lnSpc>
                <a:spcPts val="4084"/>
              </a:lnSpc>
              <a:buFont typeface="Arial" panose="020B0604020202020204" pitchFamily="34" charset="0"/>
              <a:buChar char="•"/>
            </a:pPr>
            <a:r>
              <a:rPr lang="en-US" sz="3141" spc="62" dirty="0">
                <a:latin typeface="Montserrat" panose="00000500000000000000" pitchFamily="2" charset="0"/>
              </a:rPr>
              <a:t>6040 cases with 22 features</a:t>
            </a:r>
          </a:p>
          <a:p>
            <a:pPr>
              <a:lnSpc>
                <a:spcPts val="4084"/>
              </a:lnSpc>
            </a:pPr>
            <a:endParaRPr lang="en-US" sz="3141" spc="62" dirty="0">
              <a:latin typeface="Montserrat" panose="00000500000000000000" pitchFamily="2" charset="0"/>
            </a:endParaRPr>
          </a:p>
          <a:p>
            <a:pPr>
              <a:lnSpc>
                <a:spcPts val="4084"/>
              </a:lnSpc>
            </a:pPr>
            <a:endParaRPr lang="en-US" sz="3141" spc="62" dirty="0">
              <a:latin typeface="Montserrat" panose="00000500000000000000" pitchFamily="2" charset="0"/>
            </a:endParaRPr>
          </a:p>
        </p:txBody>
      </p:sp>
    </p:spTree>
    <p:extLst>
      <p:ext uri="{BB962C8B-B14F-4D97-AF65-F5344CB8AC3E}">
        <p14:creationId xmlns:p14="http://schemas.microsoft.com/office/powerpoint/2010/main" val="12013138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300"/>
                                        <p:tgtEl>
                                          <p:spTgt spid="27"/>
                                        </p:tgtEl>
                                      </p:cBhvr>
                                    </p:animEffect>
                                    <p:anim calcmode="lin" valueType="num">
                                      <p:cBhvr>
                                        <p:cTn id="13" dur="300" fill="hold"/>
                                        <p:tgtEl>
                                          <p:spTgt spid="27"/>
                                        </p:tgtEl>
                                        <p:attrNameLst>
                                          <p:attrName>ppt_x</p:attrName>
                                        </p:attrNameLst>
                                      </p:cBhvr>
                                      <p:tavLst>
                                        <p:tav tm="0">
                                          <p:val>
                                            <p:strVal val="#ppt_x"/>
                                          </p:val>
                                        </p:tav>
                                        <p:tav tm="100000">
                                          <p:val>
                                            <p:strVal val="#ppt_x"/>
                                          </p:val>
                                        </p:tav>
                                      </p:tavLst>
                                    </p:anim>
                                    <p:anim calcmode="lin" valueType="num">
                                      <p:cBhvr>
                                        <p:cTn id="14" dur="300" fill="hold"/>
                                        <p:tgtEl>
                                          <p:spTgt spid="2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300"/>
                                        <p:tgtEl>
                                          <p:spTgt spid="33"/>
                                        </p:tgtEl>
                                      </p:cBhvr>
                                    </p:animEffect>
                                    <p:anim calcmode="lin" valueType="num">
                                      <p:cBhvr>
                                        <p:cTn id="18" dur="300" fill="hold"/>
                                        <p:tgtEl>
                                          <p:spTgt spid="33"/>
                                        </p:tgtEl>
                                        <p:attrNameLst>
                                          <p:attrName>ppt_x</p:attrName>
                                        </p:attrNameLst>
                                      </p:cBhvr>
                                      <p:tavLst>
                                        <p:tav tm="0">
                                          <p:val>
                                            <p:strVal val="#ppt_x"/>
                                          </p:val>
                                        </p:tav>
                                        <p:tav tm="100000">
                                          <p:val>
                                            <p:strVal val="#ppt_x"/>
                                          </p:val>
                                        </p:tav>
                                      </p:tavLst>
                                    </p:anim>
                                    <p:anim calcmode="lin" valueType="num">
                                      <p:cBhvr>
                                        <p:cTn id="19" dur="3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300"/>
                                        <p:tgtEl>
                                          <p:spTgt spid="4"/>
                                        </p:tgtEl>
                                      </p:cBhvr>
                                    </p:animEffect>
                                    <p:anim calcmode="lin" valueType="num">
                                      <p:cBhvr>
                                        <p:cTn id="23" dur="300" fill="hold"/>
                                        <p:tgtEl>
                                          <p:spTgt spid="4"/>
                                        </p:tgtEl>
                                        <p:attrNameLst>
                                          <p:attrName>ppt_x</p:attrName>
                                        </p:attrNameLst>
                                      </p:cBhvr>
                                      <p:tavLst>
                                        <p:tav tm="0">
                                          <p:val>
                                            <p:strVal val="#ppt_x"/>
                                          </p:val>
                                        </p:tav>
                                        <p:tav tm="100000">
                                          <p:val>
                                            <p:strVal val="#ppt_x"/>
                                          </p:val>
                                        </p:tav>
                                      </p:tavLst>
                                    </p:anim>
                                    <p:anim calcmode="lin" valueType="num">
                                      <p:cBhvr>
                                        <p:cTn id="24" dur="3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2554</TotalTime>
  <Words>1478</Words>
  <Application>Microsoft Macintosh PowerPoint</Application>
  <PresentationFormat>Custom</PresentationFormat>
  <Paragraphs>218</Paragraphs>
  <Slides>22</Slides>
  <Notes>14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22</vt:i4>
      </vt:variant>
    </vt:vector>
  </HeadingPairs>
  <TitlesOfParts>
    <vt:vector size="35" baseType="lpstr">
      <vt:lpstr>Montserrat Extra-Bold Italics</vt:lpstr>
      <vt:lpstr>Calibri</vt:lpstr>
      <vt:lpstr>Montserrat Italics</vt:lpstr>
      <vt:lpstr>Arial</vt:lpstr>
      <vt:lpstr>Open Sans Light</vt:lpstr>
      <vt:lpstr>Montserrat Extra-Bold</vt:lpstr>
      <vt:lpstr>Montserrat</vt:lpstr>
      <vt:lpstr>Montserrat Semi-Bold Bold</vt:lpstr>
      <vt:lpstr>Oswald Bold</vt:lpstr>
      <vt:lpstr>DM Sans</vt:lpstr>
      <vt:lpstr>Montserrat Semi-Bold</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Machine Learning Models for Condominium Appraisal With Result Tuning</dc:title>
  <cp:lastModifiedBy>SAHASSAWAT POSUNGNERN</cp:lastModifiedBy>
  <cp:revision>2</cp:revision>
  <dcterms:created xsi:type="dcterms:W3CDTF">2006-08-16T00:00:00Z</dcterms:created>
  <dcterms:modified xsi:type="dcterms:W3CDTF">2023-06-25T01:37:13Z</dcterms:modified>
  <dc:identifier>DAFlss5XpY0</dc:identifier>
</cp:coreProperties>
</file>