
<file path=[Content_Types].xml><?xml version="1.0" encoding="utf-8"?>
<Types xmlns="http://schemas.openxmlformats.org/package/2006/content-types">
  <Default Extension="fntdata" ContentType="application/x-fontdata"/>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93" r:id="rId1"/>
  </p:sldMasterIdLst>
  <p:notesMasterIdLst>
    <p:notesMasterId r:id="rId51"/>
  </p:notesMasterIdLst>
  <p:handoutMasterIdLst>
    <p:handoutMasterId r:id="rId52"/>
  </p:handoutMasterIdLst>
  <p:sldIdLst>
    <p:sldId id="350" r:id="rId2"/>
    <p:sldId id="257" r:id="rId3"/>
    <p:sldId id="258" r:id="rId4"/>
    <p:sldId id="262" r:id="rId5"/>
    <p:sldId id="259" r:id="rId6"/>
    <p:sldId id="336" r:id="rId7"/>
    <p:sldId id="337" r:id="rId8"/>
    <p:sldId id="279" r:id="rId9"/>
    <p:sldId id="338" r:id="rId10"/>
    <p:sldId id="280" r:id="rId11"/>
    <p:sldId id="263" r:id="rId12"/>
    <p:sldId id="274" r:id="rId13"/>
    <p:sldId id="275" r:id="rId14"/>
    <p:sldId id="276" r:id="rId15"/>
    <p:sldId id="278" r:id="rId16"/>
    <p:sldId id="315" r:id="rId17"/>
    <p:sldId id="344" r:id="rId18"/>
    <p:sldId id="345" r:id="rId19"/>
    <p:sldId id="346" r:id="rId20"/>
    <p:sldId id="339" r:id="rId21"/>
    <p:sldId id="320" r:id="rId22"/>
    <p:sldId id="326" r:id="rId23"/>
    <p:sldId id="347" r:id="rId24"/>
    <p:sldId id="348" r:id="rId25"/>
    <p:sldId id="327" r:id="rId26"/>
    <p:sldId id="328" r:id="rId27"/>
    <p:sldId id="333" r:id="rId28"/>
    <p:sldId id="340" r:id="rId29"/>
    <p:sldId id="334" r:id="rId30"/>
    <p:sldId id="331" r:id="rId31"/>
    <p:sldId id="349" r:id="rId32"/>
    <p:sldId id="313" r:id="rId33"/>
    <p:sldId id="260" r:id="rId34"/>
    <p:sldId id="264" r:id="rId35"/>
    <p:sldId id="265" r:id="rId36"/>
    <p:sldId id="266" r:id="rId37"/>
    <p:sldId id="267" r:id="rId38"/>
    <p:sldId id="268" r:id="rId39"/>
    <p:sldId id="269" r:id="rId40"/>
    <p:sldId id="270" r:id="rId41"/>
    <p:sldId id="351" r:id="rId42"/>
    <p:sldId id="341" r:id="rId43"/>
    <p:sldId id="342" r:id="rId44"/>
    <p:sldId id="343" r:id="rId45"/>
    <p:sldId id="321" r:id="rId46"/>
    <p:sldId id="283" r:id="rId47"/>
    <p:sldId id="323" r:id="rId48"/>
    <p:sldId id="285" r:id="rId49"/>
    <p:sldId id="286" r:id="rId50"/>
  </p:sldIdLst>
  <p:sldSz cx="9144000" cy="5143500" type="screen16x9"/>
  <p:notesSz cx="6858000" cy="9144000"/>
  <p:embeddedFontLst>
    <p:embeddedFont>
      <p:font typeface="Calibri" panose="020F0502020204030204" pitchFamily="34" charset="0"/>
      <p:regular r:id="rId53"/>
      <p:bold r:id="rId54"/>
      <p:italic r:id="rId55"/>
      <p:boldItalic r:id="rId56"/>
    </p:embeddedFont>
    <p:embeddedFont>
      <p:font typeface="Cambria Math" panose="02040503050406030204" pitchFamily="18" charset="0"/>
      <p:regular r:id="rId57"/>
    </p:embeddedFont>
    <p:embeddedFont>
      <p:font typeface="Lato" panose="020F0502020204030203" pitchFamily="34" charset="0"/>
      <p:regular r:id="rId58"/>
      <p:bold r:id="rId59"/>
      <p:italic r:id="rId60"/>
      <p:boldItalic r:id="rId61"/>
    </p:embeddedFont>
    <p:embeddedFont>
      <p:font typeface="Montserrat" panose="00000500000000000000" pitchFamily="2"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94FF"/>
    <a:srgbClr val="FF9900"/>
    <a:srgbClr val="97A6C7"/>
    <a:srgbClr val="7BB166"/>
    <a:srgbClr val="B8AAA7"/>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91351F-CB4F-45A0-91C7-A7C75B650F14}" v="693" dt="2023-06-25T04:56:28.486"/>
  </p1510:revLst>
</p1510:revInfo>
</file>

<file path=ppt/tableStyles.xml><?xml version="1.0" encoding="utf-8"?>
<a:tblStyleLst xmlns:a="http://schemas.openxmlformats.org/drawingml/2006/main" def="{723B6109-73A3-4979-9388-F5F2FE6CFFAE}">
  <a:tblStyle styleId="{723B6109-73A3-4979-9388-F5F2FE6CFFA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87739" autoAdjust="0"/>
  </p:normalViewPr>
  <p:slideViewPr>
    <p:cSldViewPr snapToGrid="0">
      <p:cViewPr varScale="1">
        <p:scale>
          <a:sx n="107" d="100"/>
          <a:sy n="107" d="100"/>
        </p:scale>
        <p:origin x="691" y="67"/>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187" y="43"/>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1.fntdata"/><Relationship Id="rId68" Type="http://schemas.openxmlformats.org/officeDocument/2006/relationships/theme" Target="theme/theme1.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60" Type="http://schemas.openxmlformats.org/officeDocument/2006/relationships/font" Target="fonts/font8.fntdata"/><Relationship Id="rId65"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thanon Manop" userId="25d545dc-488e-487b-9303-9a220f08bf7d" providerId="ADAL" clId="{BA91351F-CB4F-45A0-91C7-A7C75B650F14}"/>
    <pc:docChg chg="undo redo custSel addSld delSld modSld sldOrd delMainMaster modMainMaster modNotesMaster">
      <pc:chgData name="Natthanon Manop" userId="25d545dc-488e-487b-9303-9a220f08bf7d" providerId="ADAL" clId="{BA91351F-CB4F-45A0-91C7-A7C75B650F14}" dt="2023-06-25T04:58:41.742" v="17850" actId="14100"/>
      <pc:docMkLst>
        <pc:docMk/>
      </pc:docMkLst>
      <pc:sldChg chg="modSp add del mod ord modNotesTx">
        <pc:chgData name="Natthanon Manop" userId="25d545dc-488e-487b-9303-9a220f08bf7d" providerId="ADAL" clId="{BA91351F-CB4F-45A0-91C7-A7C75B650F14}" dt="2023-06-04T13:15:37.618" v="2835" actId="47"/>
        <pc:sldMkLst>
          <pc:docMk/>
          <pc:sldMk cId="0" sldId="256"/>
        </pc:sldMkLst>
        <pc:spChg chg="mod">
          <ac:chgData name="Natthanon Manop" userId="25d545dc-488e-487b-9303-9a220f08bf7d" providerId="ADAL" clId="{BA91351F-CB4F-45A0-91C7-A7C75B650F14}" dt="2023-05-31T05:01:29.472" v="13" actId="20577"/>
          <ac:spMkLst>
            <pc:docMk/>
            <pc:sldMk cId="0" sldId="256"/>
            <ac:spMk id="276" creationId="{00000000-0000-0000-0000-000000000000}"/>
          </ac:spMkLst>
        </pc:spChg>
        <pc:spChg chg="mod">
          <ac:chgData name="Natthanon Manop" userId="25d545dc-488e-487b-9303-9a220f08bf7d" providerId="ADAL" clId="{BA91351F-CB4F-45A0-91C7-A7C75B650F14}" dt="2023-06-04T13:03:11.439" v="2728" actId="20577"/>
          <ac:spMkLst>
            <pc:docMk/>
            <pc:sldMk cId="0" sldId="256"/>
            <ac:spMk id="277" creationId="{00000000-0000-0000-0000-000000000000}"/>
          </ac:spMkLst>
        </pc:spChg>
      </pc:sldChg>
      <pc:sldChg chg="add del">
        <pc:chgData name="Natthanon Manop" userId="25d545dc-488e-487b-9303-9a220f08bf7d" providerId="ADAL" clId="{BA91351F-CB4F-45A0-91C7-A7C75B650F14}" dt="2023-06-04T13:11:38.678" v="2797"/>
        <pc:sldMkLst>
          <pc:docMk/>
          <pc:sldMk cId="1845305704" sldId="256"/>
        </pc:sldMkLst>
      </pc:sldChg>
      <pc:sldChg chg="addSp delSp modSp mod modTransition modClrScheme delAnim modAnim chgLayout modNotes modNotesTx">
        <pc:chgData name="Natthanon Manop" userId="25d545dc-488e-487b-9303-9a220f08bf7d" providerId="ADAL" clId="{BA91351F-CB4F-45A0-91C7-A7C75B650F14}" dt="2023-06-22T04:07:34.185" v="17570" actId="478"/>
        <pc:sldMkLst>
          <pc:docMk/>
          <pc:sldMk cId="0" sldId="257"/>
        </pc:sldMkLst>
        <pc:spChg chg="mod ord">
          <ac:chgData name="Natthanon Manop" userId="25d545dc-488e-487b-9303-9a220f08bf7d" providerId="ADAL" clId="{BA91351F-CB4F-45A0-91C7-A7C75B650F14}" dt="2023-06-04T13:13:51.145" v="2815" actId="700"/>
          <ac:spMkLst>
            <pc:docMk/>
            <pc:sldMk cId="0" sldId="257"/>
            <ac:spMk id="282" creationId="{00000000-0000-0000-0000-000000000000}"/>
          </ac:spMkLst>
        </pc:spChg>
        <pc:spChg chg="add del mod ord">
          <ac:chgData name="Natthanon Manop" userId="25d545dc-488e-487b-9303-9a220f08bf7d" providerId="ADAL" clId="{BA91351F-CB4F-45A0-91C7-A7C75B650F14}" dt="2023-06-21T16:37:57.249" v="16778"/>
          <ac:spMkLst>
            <pc:docMk/>
            <pc:sldMk cId="0" sldId="257"/>
            <ac:spMk id="283" creationId="{00000000-0000-0000-0000-000000000000}"/>
          </ac:spMkLst>
        </pc:spChg>
        <pc:spChg chg="mod ord modVis">
          <ac:chgData name="Natthanon Manop" userId="25d545dc-488e-487b-9303-9a220f08bf7d" providerId="ADAL" clId="{BA91351F-CB4F-45A0-91C7-A7C75B650F14}" dt="2023-06-04T13:13:51.145" v="2815" actId="700"/>
          <ac:spMkLst>
            <pc:docMk/>
            <pc:sldMk cId="0" sldId="257"/>
            <ac:spMk id="284" creationId="{00000000-0000-0000-0000-000000000000}"/>
          </ac:spMkLst>
        </pc:spChg>
        <pc:spChg chg="add del mod">
          <ac:chgData name="Natthanon Manop" userId="25d545dc-488e-487b-9303-9a220f08bf7d" providerId="ADAL" clId="{BA91351F-CB4F-45A0-91C7-A7C75B650F14}" dt="2023-06-04T13:13:21.447" v="2809" actId="26606"/>
          <ac:spMkLst>
            <pc:docMk/>
            <pc:sldMk cId="0" sldId="257"/>
            <ac:spMk id="290" creationId="{2C9624DA-89FF-D973-7462-A07F385CA330}"/>
          </ac:spMkLst>
        </pc:spChg>
        <pc:spChg chg="add del mod">
          <ac:chgData name="Natthanon Manop" userId="25d545dc-488e-487b-9303-9a220f08bf7d" providerId="ADAL" clId="{BA91351F-CB4F-45A0-91C7-A7C75B650F14}" dt="2023-06-04T13:13:22.599" v="2811" actId="26606"/>
          <ac:spMkLst>
            <pc:docMk/>
            <pc:sldMk cId="0" sldId="257"/>
            <ac:spMk id="292" creationId="{6500CC38-B54A-4228-A1ED-D7238551781C}"/>
          </ac:spMkLst>
        </pc:spChg>
        <pc:spChg chg="add del mod">
          <ac:chgData name="Natthanon Manop" userId="25d545dc-488e-487b-9303-9a220f08bf7d" providerId="ADAL" clId="{BA91351F-CB4F-45A0-91C7-A7C75B650F14}" dt="2023-06-04T13:13:27.070" v="2813" actId="26606"/>
          <ac:spMkLst>
            <pc:docMk/>
            <pc:sldMk cId="0" sldId="257"/>
            <ac:spMk id="295" creationId="{00000000-0000-0000-0000-000000000000}"/>
          </ac:spMkLst>
        </pc:spChg>
        <pc:graphicFrameChg chg="add del">
          <ac:chgData name="Natthanon Manop" userId="25d545dc-488e-487b-9303-9a220f08bf7d" providerId="ADAL" clId="{BA91351F-CB4F-45A0-91C7-A7C75B650F14}" dt="2023-06-04T13:13:21.447" v="2809" actId="26606"/>
          <ac:graphicFrameMkLst>
            <pc:docMk/>
            <pc:sldMk cId="0" sldId="257"/>
            <ac:graphicFrameMk id="286" creationId="{FAC48139-95FC-E209-BCE9-F006F0D59B0F}"/>
          </ac:graphicFrameMkLst>
        </pc:graphicFrameChg>
        <pc:graphicFrameChg chg="add del">
          <ac:chgData name="Natthanon Manop" userId="25d545dc-488e-487b-9303-9a220f08bf7d" providerId="ADAL" clId="{BA91351F-CB4F-45A0-91C7-A7C75B650F14}" dt="2023-06-04T13:13:22.599" v="2811" actId="26606"/>
          <ac:graphicFrameMkLst>
            <pc:docMk/>
            <pc:sldMk cId="0" sldId="257"/>
            <ac:graphicFrameMk id="293" creationId="{D865344D-C682-F52F-49CC-93A35CCE0283}"/>
          </ac:graphicFrameMkLst>
        </pc:graphicFrameChg>
        <pc:picChg chg="add del mod">
          <ac:chgData name="Natthanon Manop" userId="25d545dc-488e-487b-9303-9a220f08bf7d" providerId="ADAL" clId="{BA91351F-CB4F-45A0-91C7-A7C75B650F14}" dt="2023-06-21T17:13:07.617" v="17100" actId="478"/>
          <ac:picMkLst>
            <pc:docMk/>
            <pc:sldMk cId="0" sldId="257"/>
            <ac:picMk id="5" creationId="{8FFA6DEB-2AA0-5294-E6E2-F580E54A6414}"/>
          </ac:picMkLst>
        </pc:picChg>
        <pc:picChg chg="add del mod">
          <ac:chgData name="Natthanon Manop" userId="25d545dc-488e-487b-9303-9a220f08bf7d" providerId="ADAL" clId="{BA91351F-CB4F-45A0-91C7-A7C75B650F14}" dt="2023-06-21T17:16:52.540" v="17173"/>
          <ac:picMkLst>
            <pc:docMk/>
            <pc:sldMk cId="0" sldId="257"/>
            <ac:picMk id="7" creationId="{FDC07D55-9A6C-FDC3-5DBF-D78A1B99A9A6}"/>
          </ac:picMkLst>
        </pc:picChg>
        <pc:picChg chg="add del mod">
          <ac:chgData name="Natthanon Manop" userId="25d545dc-488e-487b-9303-9a220f08bf7d" providerId="ADAL" clId="{BA91351F-CB4F-45A0-91C7-A7C75B650F14}" dt="2023-06-21T17:16:55.817" v="17177"/>
          <ac:picMkLst>
            <pc:docMk/>
            <pc:sldMk cId="0" sldId="257"/>
            <ac:picMk id="8" creationId="{61F9E4FB-90DC-81C9-AAA7-5A1F746EA3F4}"/>
          </ac:picMkLst>
        </pc:picChg>
        <pc:picChg chg="add del mod ord">
          <ac:chgData name="Natthanon Manop" userId="25d545dc-488e-487b-9303-9a220f08bf7d" providerId="ADAL" clId="{BA91351F-CB4F-45A0-91C7-A7C75B650F14}" dt="2023-06-21T17:26:12.355" v="17178"/>
          <ac:picMkLst>
            <pc:docMk/>
            <pc:sldMk cId="0" sldId="257"/>
            <ac:picMk id="9" creationId="{E19CAFDA-96D2-2379-0A3D-A41591C7C10C}"/>
          </ac:picMkLst>
        </pc:picChg>
        <pc:picChg chg="add del mod">
          <ac:chgData name="Natthanon Manop" userId="25d545dc-488e-487b-9303-9a220f08bf7d" providerId="ADAL" clId="{BA91351F-CB4F-45A0-91C7-A7C75B650F14}" dt="2023-06-22T04:07:34.185" v="17570" actId="478"/>
          <ac:picMkLst>
            <pc:docMk/>
            <pc:sldMk cId="0" sldId="257"/>
            <ac:picMk id="10" creationId="{40D94763-5CC7-1C0C-1BEB-5A40933BA28F}"/>
          </ac:picMkLst>
        </pc:picChg>
      </pc:sldChg>
      <pc:sldChg chg="addSp delSp modSp mod modTransition modClrScheme delAnim modAnim chgLayout modNotes modNotesTx">
        <pc:chgData name="Natthanon Manop" userId="25d545dc-488e-487b-9303-9a220f08bf7d" providerId="ADAL" clId="{BA91351F-CB4F-45A0-91C7-A7C75B650F14}" dt="2023-06-22T04:07:35.486" v="17571" actId="478"/>
        <pc:sldMkLst>
          <pc:docMk/>
          <pc:sldMk cId="0" sldId="258"/>
        </pc:sldMkLst>
        <pc:spChg chg="add mod">
          <ac:chgData name="Natthanon Manop" userId="25d545dc-488e-487b-9303-9a220f08bf7d" providerId="ADAL" clId="{BA91351F-CB4F-45A0-91C7-A7C75B650F14}" dt="2023-06-07T18:12:45.510" v="6692"/>
          <ac:spMkLst>
            <pc:docMk/>
            <pc:sldMk cId="0" sldId="258"/>
            <ac:spMk id="4" creationId="{3AAC8C91-8944-815F-3BF8-310BD2E66FB8}"/>
          </ac:spMkLst>
        </pc:spChg>
        <pc:spChg chg="add mod">
          <ac:chgData name="Natthanon Manop" userId="25d545dc-488e-487b-9303-9a220f08bf7d" providerId="ADAL" clId="{BA91351F-CB4F-45A0-91C7-A7C75B650F14}" dt="2023-06-07T18:12:45.510" v="6692"/>
          <ac:spMkLst>
            <pc:docMk/>
            <pc:sldMk cId="0" sldId="258"/>
            <ac:spMk id="7" creationId="{B9834A65-8A94-E42F-69F5-9833D74F8BC1}"/>
          </ac:spMkLst>
        </pc:spChg>
        <pc:spChg chg="mod ord">
          <ac:chgData name="Natthanon Manop" userId="25d545dc-488e-487b-9303-9a220f08bf7d" providerId="ADAL" clId="{BA91351F-CB4F-45A0-91C7-A7C75B650F14}" dt="2023-06-07T18:12:45.510" v="6692"/>
          <ac:spMkLst>
            <pc:docMk/>
            <pc:sldMk cId="0" sldId="258"/>
            <ac:spMk id="289" creationId="{00000000-0000-0000-0000-000000000000}"/>
          </ac:spMkLst>
        </pc:spChg>
        <pc:spChg chg="mod ord">
          <ac:chgData name="Natthanon Manop" userId="25d545dc-488e-487b-9303-9a220f08bf7d" providerId="ADAL" clId="{BA91351F-CB4F-45A0-91C7-A7C75B650F14}" dt="2023-06-04T13:14:45.786" v="2827" actId="700"/>
          <ac:spMkLst>
            <pc:docMk/>
            <pc:sldMk cId="0" sldId="258"/>
            <ac:spMk id="290" creationId="{00000000-0000-0000-0000-000000000000}"/>
          </ac:spMkLst>
        </pc:spChg>
        <pc:spChg chg="mod ord">
          <ac:chgData name="Natthanon Manop" userId="25d545dc-488e-487b-9303-9a220f08bf7d" providerId="ADAL" clId="{BA91351F-CB4F-45A0-91C7-A7C75B650F14}" dt="2023-06-21T14:32:56.116" v="16472" actId="14100"/>
          <ac:spMkLst>
            <pc:docMk/>
            <pc:sldMk cId="0" sldId="258"/>
            <ac:spMk id="292" creationId="{00000000-0000-0000-0000-000000000000}"/>
          </ac:spMkLst>
        </pc:spChg>
        <pc:picChg chg="add mod">
          <ac:chgData name="Natthanon Manop" userId="25d545dc-488e-487b-9303-9a220f08bf7d" providerId="ADAL" clId="{BA91351F-CB4F-45A0-91C7-A7C75B650F14}" dt="2023-06-07T18:12:45.510" v="6692"/>
          <ac:picMkLst>
            <pc:docMk/>
            <pc:sldMk cId="0" sldId="258"/>
            <ac:picMk id="3" creationId="{7CDB3E02-42E5-0F6C-1D2A-A07B9A8DD8A8}"/>
          </ac:picMkLst>
        </pc:picChg>
        <pc:picChg chg="add mod">
          <ac:chgData name="Natthanon Manop" userId="25d545dc-488e-487b-9303-9a220f08bf7d" providerId="ADAL" clId="{BA91351F-CB4F-45A0-91C7-A7C75B650F14}" dt="2023-06-07T18:12:45.510" v="6692"/>
          <ac:picMkLst>
            <pc:docMk/>
            <pc:sldMk cId="0" sldId="258"/>
            <ac:picMk id="6" creationId="{5D97213B-BEE0-CD7B-7685-A365688056B6}"/>
          </ac:picMkLst>
        </pc:picChg>
        <pc:picChg chg="add del mod">
          <ac:chgData name="Natthanon Manop" userId="25d545dc-488e-487b-9303-9a220f08bf7d" providerId="ADAL" clId="{BA91351F-CB4F-45A0-91C7-A7C75B650F14}" dt="2023-06-21T17:13:09.245" v="17101" actId="478"/>
          <ac:picMkLst>
            <pc:docMk/>
            <pc:sldMk cId="0" sldId="258"/>
            <ac:picMk id="8" creationId="{277DDBF3-699E-BC08-4C03-A2FDA67EA724}"/>
          </ac:picMkLst>
        </pc:picChg>
        <pc:picChg chg="add del mod">
          <ac:chgData name="Natthanon Manop" userId="25d545dc-488e-487b-9303-9a220f08bf7d" providerId="ADAL" clId="{BA91351F-CB4F-45A0-91C7-A7C75B650F14}" dt="2023-06-21T17:16:52.540" v="17173"/>
          <ac:picMkLst>
            <pc:docMk/>
            <pc:sldMk cId="0" sldId="258"/>
            <ac:picMk id="9" creationId="{A2296419-1697-C895-E86E-7F5593879CA5}"/>
          </ac:picMkLst>
        </pc:picChg>
        <pc:picChg chg="add del mod">
          <ac:chgData name="Natthanon Manop" userId="25d545dc-488e-487b-9303-9a220f08bf7d" providerId="ADAL" clId="{BA91351F-CB4F-45A0-91C7-A7C75B650F14}" dt="2023-06-21T17:16:55.817" v="17177"/>
          <ac:picMkLst>
            <pc:docMk/>
            <pc:sldMk cId="0" sldId="258"/>
            <ac:picMk id="10" creationId="{7B27CF4C-51C8-D137-FC55-D95EB8E30123}"/>
          </ac:picMkLst>
        </pc:picChg>
        <pc:picChg chg="add del mod ord">
          <ac:chgData name="Natthanon Manop" userId="25d545dc-488e-487b-9303-9a220f08bf7d" providerId="ADAL" clId="{BA91351F-CB4F-45A0-91C7-A7C75B650F14}" dt="2023-06-21T17:26:12.355" v="17178"/>
          <ac:picMkLst>
            <pc:docMk/>
            <pc:sldMk cId="0" sldId="258"/>
            <ac:picMk id="13" creationId="{06028536-E7A3-5EC6-4A72-EE55974E1DAA}"/>
          </ac:picMkLst>
        </pc:picChg>
        <pc:picChg chg="add del mod">
          <ac:chgData name="Natthanon Manop" userId="25d545dc-488e-487b-9303-9a220f08bf7d" providerId="ADAL" clId="{BA91351F-CB4F-45A0-91C7-A7C75B650F14}" dt="2023-06-22T04:07:35.486" v="17571" actId="478"/>
          <ac:picMkLst>
            <pc:docMk/>
            <pc:sldMk cId="0" sldId="258"/>
            <ac:picMk id="14" creationId="{85CD9960-F7AE-D1DF-8D33-2642BE0CA4BC}"/>
          </ac:picMkLst>
        </pc:picChg>
        <pc:picChg chg="del">
          <ac:chgData name="Natthanon Manop" userId="25d545dc-488e-487b-9303-9a220f08bf7d" providerId="ADAL" clId="{BA91351F-CB4F-45A0-91C7-A7C75B650F14}" dt="2023-05-31T05:23:43.294" v="50" actId="478"/>
          <ac:picMkLst>
            <pc:docMk/>
            <pc:sldMk cId="0" sldId="258"/>
            <ac:picMk id="291" creationId="{00000000-0000-0000-0000-000000000000}"/>
          </ac:picMkLst>
        </pc:picChg>
      </pc:sldChg>
      <pc:sldChg chg="addSp delSp modSp mod ord modTransition modClrScheme delAnim chgLayout modNotes modNotesTx">
        <pc:chgData name="Natthanon Manop" userId="25d545dc-488e-487b-9303-9a220f08bf7d" providerId="ADAL" clId="{BA91351F-CB4F-45A0-91C7-A7C75B650F14}" dt="2023-06-22T04:07:39.171" v="17573" actId="478"/>
        <pc:sldMkLst>
          <pc:docMk/>
          <pc:sldMk cId="0" sldId="259"/>
        </pc:sldMkLst>
        <pc:spChg chg="mod ord">
          <ac:chgData name="Natthanon Manop" userId="25d545dc-488e-487b-9303-9a220f08bf7d" providerId="ADAL" clId="{BA91351F-CB4F-45A0-91C7-A7C75B650F14}" dt="2023-06-21T08:34:25.547" v="9387" actId="20577"/>
          <ac:spMkLst>
            <pc:docMk/>
            <pc:sldMk cId="0" sldId="259"/>
            <ac:spMk id="297" creationId="{00000000-0000-0000-0000-000000000000}"/>
          </ac:spMkLst>
        </pc:spChg>
        <pc:spChg chg="mod ord">
          <ac:chgData name="Natthanon Manop" userId="25d545dc-488e-487b-9303-9a220f08bf7d" providerId="ADAL" clId="{BA91351F-CB4F-45A0-91C7-A7C75B650F14}" dt="2023-06-21T13:44:30.538" v="15760" actId="5793"/>
          <ac:spMkLst>
            <pc:docMk/>
            <pc:sldMk cId="0" sldId="259"/>
            <ac:spMk id="298" creationId="{00000000-0000-0000-0000-000000000000}"/>
          </ac:spMkLst>
        </pc:spChg>
        <pc:spChg chg="mod ord">
          <ac:chgData name="Natthanon Manop" userId="25d545dc-488e-487b-9303-9a220f08bf7d" providerId="ADAL" clId="{BA91351F-CB4F-45A0-91C7-A7C75B650F14}" dt="2023-06-04T13:15:18.360" v="2829" actId="700"/>
          <ac:spMkLst>
            <pc:docMk/>
            <pc:sldMk cId="0" sldId="259"/>
            <ac:spMk id="299" creationId="{00000000-0000-0000-0000-000000000000}"/>
          </ac:spMkLst>
        </pc:spChg>
        <pc:picChg chg="add del mod">
          <ac:chgData name="Natthanon Manop" userId="25d545dc-488e-487b-9303-9a220f08bf7d" providerId="ADAL" clId="{BA91351F-CB4F-45A0-91C7-A7C75B650F14}" dt="2023-06-21T17:13:12.764" v="17103" actId="478"/>
          <ac:picMkLst>
            <pc:docMk/>
            <pc:sldMk cId="0" sldId="259"/>
            <ac:picMk id="4" creationId="{60B6FCA5-682D-28BE-FE19-73D814EAE764}"/>
          </ac:picMkLst>
        </pc:picChg>
        <pc:picChg chg="add del mod">
          <ac:chgData name="Natthanon Manop" userId="25d545dc-488e-487b-9303-9a220f08bf7d" providerId="ADAL" clId="{BA91351F-CB4F-45A0-91C7-A7C75B650F14}" dt="2023-06-21T17:26:12.355" v="17178"/>
          <ac:picMkLst>
            <pc:docMk/>
            <pc:sldMk cId="0" sldId="259"/>
            <ac:picMk id="5" creationId="{D66EC8D0-CE5F-B4B8-BF88-A69E76D392EE}"/>
          </ac:picMkLst>
        </pc:picChg>
        <pc:picChg chg="add del mod">
          <ac:chgData name="Natthanon Manop" userId="25d545dc-488e-487b-9303-9a220f08bf7d" providerId="ADAL" clId="{BA91351F-CB4F-45A0-91C7-A7C75B650F14}" dt="2023-06-22T04:07:39.171" v="17573" actId="478"/>
          <ac:picMkLst>
            <pc:docMk/>
            <pc:sldMk cId="0" sldId="259"/>
            <ac:picMk id="6" creationId="{4E2A02EB-A613-5679-A37F-8E1CB02AACDE}"/>
          </ac:picMkLst>
        </pc:picChg>
      </pc:sldChg>
      <pc:sldChg chg="modSp mod ord modTransition setBg modClrScheme modShow chgLayout modNotes modNotesTx">
        <pc:chgData name="Natthanon Manop" userId="25d545dc-488e-487b-9303-9a220f08bf7d" providerId="ADAL" clId="{BA91351F-CB4F-45A0-91C7-A7C75B650F14}" dt="2023-06-25T04:58:08.813" v="17847" actId="729"/>
        <pc:sldMkLst>
          <pc:docMk/>
          <pc:sldMk cId="0" sldId="260"/>
        </pc:sldMkLst>
        <pc:spChg chg="mod ord">
          <ac:chgData name="Natthanon Manop" userId="25d545dc-488e-487b-9303-9a220f08bf7d" providerId="ADAL" clId="{BA91351F-CB4F-45A0-91C7-A7C75B650F14}" dt="2023-06-07T02:38:05.943" v="3019" actId="207"/>
          <ac:spMkLst>
            <pc:docMk/>
            <pc:sldMk cId="0" sldId="260"/>
            <ac:spMk id="304" creationId="{00000000-0000-0000-0000-000000000000}"/>
          </ac:spMkLst>
        </pc:spChg>
        <pc:spChg chg="mod ord">
          <ac:chgData name="Natthanon Manop" userId="25d545dc-488e-487b-9303-9a220f08bf7d" providerId="ADAL" clId="{BA91351F-CB4F-45A0-91C7-A7C75B650F14}" dt="2023-06-07T18:12:45.510" v="6692"/>
          <ac:spMkLst>
            <pc:docMk/>
            <pc:sldMk cId="0" sldId="260"/>
            <ac:spMk id="305" creationId="{00000000-0000-0000-0000-000000000000}"/>
          </ac:spMkLst>
        </pc:spChg>
        <pc:spChg chg="mod ord">
          <ac:chgData name="Natthanon Manop" userId="25d545dc-488e-487b-9303-9a220f08bf7d" providerId="ADAL" clId="{BA91351F-CB4F-45A0-91C7-A7C75B650F14}" dt="2023-06-04T13:15:18.360" v="2829" actId="700"/>
          <ac:spMkLst>
            <pc:docMk/>
            <pc:sldMk cId="0" sldId="260"/>
            <ac:spMk id="306" creationId="{00000000-0000-0000-0000-000000000000}"/>
          </ac:spMkLst>
        </pc:spChg>
        <pc:picChg chg="mod">
          <ac:chgData name="Natthanon Manop" userId="25d545dc-488e-487b-9303-9a220f08bf7d" providerId="ADAL" clId="{BA91351F-CB4F-45A0-91C7-A7C75B650F14}" dt="2023-06-07T18:12:45.510" v="6692"/>
          <ac:picMkLst>
            <pc:docMk/>
            <pc:sldMk cId="0" sldId="260"/>
            <ac:picMk id="307" creationId="{00000000-0000-0000-0000-000000000000}"/>
          </ac:picMkLst>
        </pc:picChg>
      </pc:sldChg>
      <pc:sldChg chg="modSp del mod ord modShow modNotes modNotesTx">
        <pc:chgData name="Natthanon Manop" userId="25d545dc-488e-487b-9303-9a220f08bf7d" providerId="ADAL" clId="{BA91351F-CB4F-45A0-91C7-A7C75B650F14}" dt="2023-06-07T02:59:06.439" v="3391" actId="47"/>
        <pc:sldMkLst>
          <pc:docMk/>
          <pc:sldMk cId="0" sldId="261"/>
        </pc:sldMkLst>
        <pc:spChg chg="mod">
          <ac:chgData name="Natthanon Manop" userId="25d545dc-488e-487b-9303-9a220f08bf7d" providerId="ADAL" clId="{BA91351F-CB4F-45A0-91C7-A7C75B650F14}" dt="2023-06-07T02:29:12.855" v="2919"/>
          <ac:spMkLst>
            <pc:docMk/>
            <pc:sldMk cId="0" sldId="261"/>
            <ac:spMk id="312" creationId="{00000000-0000-0000-0000-000000000000}"/>
          </ac:spMkLst>
        </pc:spChg>
        <pc:spChg chg="mod">
          <ac:chgData name="Natthanon Manop" userId="25d545dc-488e-487b-9303-9a220f08bf7d" providerId="ADAL" clId="{BA91351F-CB4F-45A0-91C7-A7C75B650F14}" dt="2023-06-07T02:29:12.855" v="2919"/>
          <ac:spMkLst>
            <pc:docMk/>
            <pc:sldMk cId="0" sldId="261"/>
            <ac:spMk id="313" creationId="{00000000-0000-0000-0000-000000000000}"/>
          </ac:spMkLst>
        </pc:spChg>
        <pc:spChg chg="mod">
          <ac:chgData name="Natthanon Manop" userId="25d545dc-488e-487b-9303-9a220f08bf7d" providerId="ADAL" clId="{BA91351F-CB4F-45A0-91C7-A7C75B650F14}" dt="2023-06-07T02:29:12.855" v="2919"/>
          <ac:spMkLst>
            <pc:docMk/>
            <pc:sldMk cId="0" sldId="261"/>
            <ac:spMk id="314" creationId="{00000000-0000-0000-0000-000000000000}"/>
          </ac:spMkLst>
        </pc:spChg>
        <pc:spChg chg="mod">
          <ac:chgData name="Natthanon Manop" userId="25d545dc-488e-487b-9303-9a220f08bf7d" providerId="ADAL" clId="{BA91351F-CB4F-45A0-91C7-A7C75B650F14}" dt="2023-06-07T02:29:12.855" v="2919"/>
          <ac:spMkLst>
            <pc:docMk/>
            <pc:sldMk cId="0" sldId="261"/>
            <ac:spMk id="317" creationId="{00000000-0000-0000-0000-000000000000}"/>
          </ac:spMkLst>
        </pc:spChg>
        <pc:spChg chg="mod">
          <ac:chgData name="Natthanon Manop" userId="25d545dc-488e-487b-9303-9a220f08bf7d" providerId="ADAL" clId="{BA91351F-CB4F-45A0-91C7-A7C75B650F14}" dt="2023-06-07T02:29:12.855" v="2919"/>
          <ac:spMkLst>
            <pc:docMk/>
            <pc:sldMk cId="0" sldId="261"/>
            <ac:spMk id="319" creationId="{00000000-0000-0000-0000-000000000000}"/>
          </ac:spMkLst>
        </pc:spChg>
        <pc:spChg chg="mod">
          <ac:chgData name="Natthanon Manop" userId="25d545dc-488e-487b-9303-9a220f08bf7d" providerId="ADAL" clId="{BA91351F-CB4F-45A0-91C7-A7C75B650F14}" dt="2023-06-07T02:29:12.855" v="2919"/>
          <ac:spMkLst>
            <pc:docMk/>
            <pc:sldMk cId="0" sldId="261"/>
            <ac:spMk id="320" creationId="{00000000-0000-0000-0000-000000000000}"/>
          </ac:spMkLst>
        </pc:spChg>
        <pc:spChg chg="mod">
          <ac:chgData name="Natthanon Manop" userId="25d545dc-488e-487b-9303-9a220f08bf7d" providerId="ADAL" clId="{BA91351F-CB4F-45A0-91C7-A7C75B650F14}" dt="2023-06-07T02:29:12.855" v="2919"/>
          <ac:spMkLst>
            <pc:docMk/>
            <pc:sldMk cId="0" sldId="261"/>
            <ac:spMk id="322" creationId="{00000000-0000-0000-0000-000000000000}"/>
          </ac:spMkLst>
        </pc:spChg>
        <pc:spChg chg="mod">
          <ac:chgData name="Natthanon Manop" userId="25d545dc-488e-487b-9303-9a220f08bf7d" providerId="ADAL" clId="{BA91351F-CB4F-45A0-91C7-A7C75B650F14}" dt="2023-06-07T02:29:12.855" v="2919"/>
          <ac:spMkLst>
            <pc:docMk/>
            <pc:sldMk cId="0" sldId="261"/>
            <ac:spMk id="323" creationId="{00000000-0000-0000-0000-000000000000}"/>
          </ac:spMkLst>
        </pc:spChg>
        <pc:spChg chg="mod">
          <ac:chgData name="Natthanon Manop" userId="25d545dc-488e-487b-9303-9a220f08bf7d" providerId="ADAL" clId="{BA91351F-CB4F-45A0-91C7-A7C75B650F14}" dt="2023-06-07T02:29:12.855" v="2919"/>
          <ac:spMkLst>
            <pc:docMk/>
            <pc:sldMk cId="0" sldId="261"/>
            <ac:spMk id="325" creationId="{00000000-0000-0000-0000-000000000000}"/>
          </ac:spMkLst>
        </pc:spChg>
        <pc:spChg chg="mod">
          <ac:chgData name="Natthanon Manop" userId="25d545dc-488e-487b-9303-9a220f08bf7d" providerId="ADAL" clId="{BA91351F-CB4F-45A0-91C7-A7C75B650F14}" dt="2023-06-07T02:29:12.855" v="2919"/>
          <ac:spMkLst>
            <pc:docMk/>
            <pc:sldMk cId="0" sldId="261"/>
            <ac:spMk id="326" creationId="{00000000-0000-0000-0000-000000000000}"/>
          </ac:spMkLst>
        </pc:spChg>
        <pc:spChg chg="mod">
          <ac:chgData name="Natthanon Manop" userId="25d545dc-488e-487b-9303-9a220f08bf7d" providerId="ADAL" clId="{BA91351F-CB4F-45A0-91C7-A7C75B650F14}" dt="2023-06-07T02:29:12.855" v="2919"/>
          <ac:spMkLst>
            <pc:docMk/>
            <pc:sldMk cId="0" sldId="261"/>
            <ac:spMk id="328" creationId="{00000000-0000-0000-0000-000000000000}"/>
          </ac:spMkLst>
        </pc:spChg>
        <pc:spChg chg="mod">
          <ac:chgData name="Natthanon Manop" userId="25d545dc-488e-487b-9303-9a220f08bf7d" providerId="ADAL" clId="{BA91351F-CB4F-45A0-91C7-A7C75B650F14}" dt="2023-06-07T02:29:12.855" v="2919"/>
          <ac:spMkLst>
            <pc:docMk/>
            <pc:sldMk cId="0" sldId="261"/>
            <ac:spMk id="329" creationId="{00000000-0000-0000-0000-000000000000}"/>
          </ac:spMkLst>
        </pc:spChg>
        <pc:spChg chg="mod">
          <ac:chgData name="Natthanon Manop" userId="25d545dc-488e-487b-9303-9a220f08bf7d" providerId="ADAL" clId="{BA91351F-CB4F-45A0-91C7-A7C75B650F14}" dt="2023-06-07T02:29:12.855" v="2919"/>
          <ac:spMkLst>
            <pc:docMk/>
            <pc:sldMk cId="0" sldId="261"/>
            <ac:spMk id="331" creationId="{00000000-0000-0000-0000-000000000000}"/>
          </ac:spMkLst>
        </pc:spChg>
        <pc:spChg chg="mod">
          <ac:chgData name="Natthanon Manop" userId="25d545dc-488e-487b-9303-9a220f08bf7d" providerId="ADAL" clId="{BA91351F-CB4F-45A0-91C7-A7C75B650F14}" dt="2023-06-07T02:29:12.855" v="2919"/>
          <ac:spMkLst>
            <pc:docMk/>
            <pc:sldMk cId="0" sldId="261"/>
            <ac:spMk id="332" creationId="{00000000-0000-0000-0000-000000000000}"/>
          </ac:spMkLst>
        </pc:spChg>
        <pc:spChg chg="mod">
          <ac:chgData name="Natthanon Manop" userId="25d545dc-488e-487b-9303-9a220f08bf7d" providerId="ADAL" clId="{BA91351F-CB4F-45A0-91C7-A7C75B650F14}" dt="2023-06-07T02:29:12.855" v="2919"/>
          <ac:spMkLst>
            <pc:docMk/>
            <pc:sldMk cId="0" sldId="261"/>
            <ac:spMk id="334" creationId="{00000000-0000-0000-0000-000000000000}"/>
          </ac:spMkLst>
        </pc:spChg>
        <pc:spChg chg="mod">
          <ac:chgData name="Natthanon Manop" userId="25d545dc-488e-487b-9303-9a220f08bf7d" providerId="ADAL" clId="{BA91351F-CB4F-45A0-91C7-A7C75B650F14}" dt="2023-06-07T02:29:12.855" v="2919"/>
          <ac:spMkLst>
            <pc:docMk/>
            <pc:sldMk cId="0" sldId="261"/>
            <ac:spMk id="335" creationId="{00000000-0000-0000-0000-000000000000}"/>
          </ac:spMkLst>
        </pc:spChg>
        <pc:spChg chg="mod">
          <ac:chgData name="Natthanon Manop" userId="25d545dc-488e-487b-9303-9a220f08bf7d" providerId="ADAL" clId="{BA91351F-CB4F-45A0-91C7-A7C75B650F14}" dt="2023-06-07T02:29:12.855" v="2919"/>
          <ac:spMkLst>
            <pc:docMk/>
            <pc:sldMk cId="0" sldId="261"/>
            <ac:spMk id="336" creationId="{00000000-0000-0000-0000-000000000000}"/>
          </ac:spMkLst>
        </pc:spChg>
        <pc:spChg chg="mod">
          <ac:chgData name="Natthanon Manop" userId="25d545dc-488e-487b-9303-9a220f08bf7d" providerId="ADAL" clId="{BA91351F-CB4F-45A0-91C7-A7C75B650F14}" dt="2023-06-07T02:29:12.855" v="2919"/>
          <ac:spMkLst>
            <pc:docMk/>
            <pc:sldMk cId="0" sldId="261"/>
            <ac:spMk id="337" creationId="{00000000-0000-0000-0000-000000000000}"/>
          </ac:spMkLst>
        </pc:spChg>
        <pc:spChg chg="mod">
          <ac:chgData name="Natthanon Manop" userId="25d545dc-488e-487b-9303-9a220f08bf7d" providerId="ADAL" clId="{BA91351F-CB4F-45A0-91C7-A7C75B650F14}" dt="2023-06-07T02:29:12.855" v="2919"/>
          <ac:spMkLst>
            <pc:docMk/>
            <pc:sldMk cId="0" sldId="261"/>
            <ac:spMk id="338" creationId="{00000000-0000-0000-0000-000000000000}"/>
          </ac:spMkLst>
        </pc:spChg>
        <pc:spChg chg="mod">
          <ac:chgData name="Natthanon Manop" userId="25d545dc-488e-487b-9303-9a220f08bf7d" providerId="ADAL" clId="{BA91351F-CB4F-45A0-91C7-A7C75B650F14}" dt="2023-06-07T02:29:12.855" v="2919"/>
          <ac:spMkLst>
            <pc:docMk/>
            <pc:sldMk cId="0" sldId="261"/>
            <ac:spMk id="339" creationId="{00000000-0000-0000-0000-000000000000}"/>
          </ac:spMkLst>
        </pc:spChg>
        <pc:spChg chg="mod">
          <ac:chgData name="Natthanon Manop" userId="25d545dc-488e-487b-9303-9a220f08bf7d" providerId="ADAL" clId="{BA91351F-CB4F-45A0-91C7-A7C75B650F14}" dt="2023-06-07T02:29:12.855" v="2919"/>
          <ac:spMkLst>
            <pc:docMk/>
            <pc:sldMk cId="0" sldId="261"/>
            <ac:spMk id="340" creationId="{00000000-0000-0000-0000-000000000000}"/>
          </ac:spMkLst>
        </pc:spChg>
        <pc:spChg chg="mod">
          <ac:chgData name="Natthanon Manop" userId="25d545dc-488e-487b-9303-9a220f08bf7d" providerId="ADAL" clId="{BA91351F-CB4F-45A0-91C7-A7C75B650F14}" dt="2023-06-07T02:29:12.855" v="2919"/>
          <ac:spMkLst>
            <pc:docMk/>
            <pc:sldMk cId="0" sldId="261"/>
            <ac:spMk id="341" creationId="{00000000-0000-0000-0000-000000000000}"/>
          </ac:spMkLst>
        </pc:spChg>
        <pc:grpChg chg="mod">
          <ac:chgData name="Natthanon Manop" userId="25d545dc-488e-487b-9303-9a220f08bf7d" providerId="ADAL" clId="{BA91351F-CB4F-45A0-91C7-A7C75B650F14}" dt="2023-06-07T02:29:12.855" v="2919"/>
          <ac:grpSpMkLst>
            <pc:docMk/>
            <pc:sldMk cId="0" sldId="261"/>
            <ac:grpSpMk id="318" creationId="{00000000-0000-0000-0000-000000000000}"/>
          </ac:grpSpMkLst>
        </pc:grpChg>
        <pc:grpChg chg="mod">
          <ac:chgData name="Natthanon Manop" userId="25d545dc-488e-487b-9303-9a220f08bf7d" providerId="ADAL" clId="{BA91351F-CB4F-45A0-91C7-A7C75B650F14}" dt="2023-06-07T02:29:12.855" v="2919"/>
          <ac:grpSpMkLst>
            <pc:docMk/>
            <pc:sldMk cId="0" sldId="261"/>
            <ac:grpSpMk id="324" creationId="{00000000-0000-0000-0000-000000000000}"/>
          </ac:grpSpMkLst>
        </pc:grpChg>
        <pc:grpChg chg="mod">
          <ac:chgData name="Natthanon Manop" userId="25d545dc-488e-487b-9303-9a220f08bf7d" providerId="ADAL" clId="{BA91351F-CB4F-45A0-91C7-A7C75B650F14}" dt="2023-06-07T02:29:12.855" v="2919"/>
          <ac:grpSpMkLst>
            <pc:docMk/>
            <pc:sldMk cId="0" sldId="261"/>
            <ac:grpSpMk id="330" creationId="{00000000-0000-0000-0000-000000000000}"/>
          </ac:grpSpMkLst>
        </pc:grpChg>
        <pc:picChg chg="mod">
          <ac:chgData name="Natthanon Manop" userId="25d545dc-488e-487b-9303-9a220f08bf7d" providerId="ADAL" clId="{BA91351F-CB4F-45A0-91C7-A7C75B650F14}" dt="2023-06-07T02:29:12.855" v="2919"/>
          <ac:picMkLst>
            <pc:docMk/>
            <pc:sldMk cId="0" sldId="261"/>
            <ac:picMk id="321" creationId="{00000000-0000-0000-0000-000000000000}"/>
          </ac:picMkLst>
        </pc:picChg>
        <pc:picChg chg="mod">
          <ac:chgData name="Natthanon Manop" userId="25d545dc-488e-487b-9303-9a220f08bf7d" providerId="ADAL" clId="{BA91351F-CB4F-45A0-91C7-A7C75B650F14}" dt="2023-06-07T02:29:12.855" v="2919"/>
          <ac:picMkLst>
            <pc:docMk/>
            <pc:sldMk cId="0" sldId="261"/>
            <ac:picMk id="327" creationId="{00000000-0000-0000-0000-000000000000}"/>
          </ac:picMkLst>
        </pc:picChg>
        <pc:picChg chg="mod">
          <ac:chgData name="Natthanon Manop" userId="25d545dc-488e-487b-9303-9a220f08bf7d" providerId="ADAL" clId="{BA91351F-CB4F-45A0-91C7-A7C75B650F14}" dt="2023-06-07T02:29:12.855" v="2919"/>
          <ac:picMkLst>
            <pc:docMk/>
            <pc:sldMk cId="0" sldId="261"/>
            <ac:picMk id="333" creationId="{00000000-0000-0000-0000-000000000000}"/>
          </ac:picMkLst>
        </pc:picChg>
        <pc:picChg chg="mod">
          <ac:chgData name="Natthanon Manop" userId="25d545dc-488e-487b-9303-9a220f08bf7d" providerId="ADAL" clId="{BA91351F-CB4F-45A0-91C7-A7C75B650F14}" dt="2023-06-07T02:29:12.855" v="2919"/>
          <ac:picMkLst>
            <pc:docMk/>
            <pc:sldMk cId="0" sldId="261"/>
            <ac:picMk id="342" creationId="{00000000-0000-0000-0000-000000000000}"/>
          </ac:picMkLst>
        </pc:picChg>
        <pc:picChg chg="mod">
          <ac:chgData name="Natthanon Manop" userId="25d545dc-488e-487b-9303-9a220f08bf7d" providerId="ADAL" clId="{BA91351F-CB4F-45A0-91C7-A7C75B650F14}" dt="2023-06-07T02:29:12.855" v="2919"/>
          <ac:picMkLst>
            <pc:docMk/>
            <pc:sldMk cId="0" sldId="261"/>
            <ac:picMk id="343" creationId="{00000000-0000-0000-0000-000000000000}"/>
          </ac:picMkLst>
        </pc:picChg>
        <pc:picChg chg="mod">
          <ac:chgData name="Natthanon Manop" userId="25d545dc-488e-487b-9303-9a220f08bf7d" providerId="ADAL" clId="{BA91351F-CB4F-45A0-91C7-A7C75B650F14}" dt="2023-06-07T02:29:12.855" v="2919"/>
          <ac:picMkLst>
            <pc:docMk/>
            <pc:sldMk cId="0" sldId="261"/>
            <ac:picMk id="344" creationId="{00000000-0000-0000-0000-000000000000}"/>
          </ac:picMkLst>
        </pc:picChg>
        <pc:cxnChg chg="mod">
          <ac:chgData name="Natthanon Manop" userId="25d545dc-488e-487b-9303-9a220f08bf7d" providerId="ADAL" clId="{BA91351F-CB4F-45A0-91C7-A7C75B650F14}" dt="2023-06-07T02:29:12.855" v="2919"/>
          <ac:cxnSpMkLst>
            <pc:docMk/>
            <pc:sldMk cId="0" sldId="261"/>
            <ac:cxnSpMk id="315" creationId="{00000000-0000-0000-0000-000000000000}"/>
          </ac:cxnSpMkLst>
        </pc:cxnChg>
        <pc:cxnChg chg="mod">
          <ac:chgData name="Natthanon Manop" userId="25d545dc-488e-487b-9303-9a220f08bf7d" providerId="ADAL" clId="{BA91351F-CB4F-45A0-91C7-A7C75B650F14}" dt="2023-06-07T02:29:12.855" v="2919"/>
          <ac:cxnSpMkLst>
            <pc:docMk/>
            <pc:sldMk cId="0" sldId="261"/>
            <ac:cxnSpMk id="316" creationId="{00000000-0000-0000-0000-000000000000}"/>
          </ac:cxnSpMkLst>
        </pc:cxnChg>
      </pc:sldChg>
      <pc:sldChg chg="addSp delSp modSp mod ord modTransition setBg modClrScheme delAnim modShow chgLayout modNotes modNotesTx">
        <pc:chgData name="Natthanon Manop" userId="25d545dc-488e-487b-9303-9a220f08bf7d" providerId="ADAL" clId="{BA91351F-CB4F-45A0-91C7-A7C75B650F14}" dt="2023-06-22T04:07:37.105" v="17572" actId="478"/>
        <pc:sldMkLst>
          <pc:docMk/>
          <pc:sldMk cId="0" sldId="262"/>
        </pc:sldMkLst>
        <pc:spChg chg="add del mod ord">
          <ac:chgData name="Natthanon Manop" userId="25d545dc-488e-487b-9303-9a220f08bf7d" providerId="ADAL" clId="{BA91351F-CB4F-45A0-91C7-A7C75B650F14}" dt="2023-06-07T02:31:33.833" v="2950" actId="478"/>
          <ac:spMkLst>
            <pc:docMk/>
            <pc:sldMk cId="0" sldId="262"/>
            <ac:spMk id="2" creationId="{12E52BB0-CCFC-5A13-23BE-6E03350CD605}"/>
          </ac:spMkLst>
        </pc:spChg>
        <pc:spChg chg="add del mod ord">
          <ac:chgData name="Natthanon Manop" userId="25d545dc-488e-487b-9303-9a220f08bf7d" providerId="ADAL" clId="{BA91351F-CB4F-45A0-91C7-A7C75B650F14}" dt="2023-05-31T05:39:21.169" v="106" actId="700"/>
          <ac:spMkLst>
            <pc:docMk/>
            <pc:sldMk cId="0" sldId="262"/>
            <ac:spMk id="2" creationId="{FA4F33F1-E1C6-133C-78F1-38C696B91F8E}"/>
          </ac:spMkLst>
        </pc:spChg>
        <pc:spChg chg="add del mod">
          <ac:chgData name="Natthanon Manop" userId="25d545dc-488e-487b-9303-9a220f08bf7d" providerId="ADAL" clId="{BA91351F-CB4F-45A0-91C7-A7C75B650F14}" dt="2023-05-31T05:39:44.944" v="110"/>
          <ac:spMkLst>
            <pc:docMk/>
            <pc:sldMk cId="0" sldId="262"/>
            <ac:spMk id="3" creationId="{33DF17AE-9BCA-E22C-2E88-5F2453D5B1CD}"/>
          </ac:spMkLst>
        </pc:spChg>
        <pc:spChg chg="add del mod ord">
          <ac:chgData name="Natthanon Manop" userId="25d545dc-488e-487b-9303-9a220f08bf7d" providerId="ADAL" clId="{BA91351F-CB4F-45A0-91C7-A7C75B650F14}" dt="2023-06-21T17:09:49.982" v="17079" actId="478"/>
          <ac:spMkLst>
            <pc:docMk/>
            <pc:sldMk cId="0" sldId="262"/>
            <ac:spMk id="3" creationId="{7E1EF620-6C8E-03F3-365E-0545FECF2285}"/>
          </ac:spMkLst>
        </pc:spChg>
        <pc:spChg chg="add del mod">
          <ac:chgData name="Natthanon Manop" userId="25d545dc-488e-487b-9303-9a220f08bf7d" providerId="ADAL" clId="{BA91351F-CB4F-45A0-91C7-A7C75B650F14}" dt="2023-05-31T05:39:44.944" v="110"/>
          <ac:spMkLst>
            <pc:docMk/>
            <pc:sldMk cId="0" sldId="262"/>
            <ac:spMk id="4" creationId="{99A981F1-126D-1DD3-C511-9FA31941D235}"/>
          </ac:spMkLst>
        </pc:spChg>
        <pc:spChg chg="add del mod">
          <ac:chgData name="Natthanon Manop" userId="25d545dc-488e-487b-9303-9a220f08bf7d" providerId="ADAL" clId="{BA91351F-CB4F-45A0-91C7-A7C75B650F14}" dt="2023-05-31T05:39:44.944" v="110"/>
          <ac:spMkLst>
            <pc:docMk/>
            <pc:sldMk cId="0" sldId="262"/>
            <ac:spMk id="5" creationId="{E95857E1-AD96-6334-0F93-753837AD865A}"/>
          </ac:spMkLst>
        </pc:spChg>
        <pc:spChg chg="add del mod">
          <ac:chgData name="Natthanon Manop" userId="25d545dc-488e-487b-9303-9a220f08bf7d" providerId="ADAL" clId="{BA91351F-CB4F-45A0-91C7-A7C75B650F14}" dt="2023-06-21T17:09:09.634" v="17075"/>
          <ac:spMkLst>
            <pc:docMk/>
            <pc:sldMk cId="0" sldId="262"/>
            <ac:spMk id="6" creationId="{E6C24E4C-D653-A175-5972-B5938D987122}"/>
          </ac:spMkLst>
        </pc:spChg>
        <pc:spChg chg="add mod">
          <ac:chgData name="Natthanon Manop" userId="25d545dc-488e-487b-9303-9a220f08bf7d" providerId="ADAL" clId="{BA91351F-CB4F-45A0-91C7-A7C75B650F14}" dt="2023-06-22T02:52:17.690" v="17401" actId="20577"/>
          <ac:spMkLst>
            <pc:docMk/>
            <pc:sldMk cId="0" sldId="262"/>
            <ac:spMk id="7" creationId="{169B3735-9662-169A-693D-F26ECBC0861D}"/>
          </ac:spMkLst>
        </pc:spChg>
        <pc:spChg chg="mod ord">
          <ac:chgData name="Natthanon Manop" userId="25d545dc-488e-487b-9303-9a220f08bf7d" providerId="ADAL" clId="{BA91351F-CB4F-45A0-91C7-A7C75B650F14}" dt="2023-06-21T08:40:53.169" v="9600" actId="14100"/>
          <ac:spMkLst>
            <pc:docMk/>
            <pc:sldMk cId="0" sldId="262"/>
            <ac:spMk id="349" creationId="{00000000-0000-0000-0000-000000000000}"/>
          </ac:spMkLst>
        </pc:spChg>
        <pc:spChg chg="mod ord">
          <ac:chgData name="Natthanon Manop" userId="25d545dc-488e-487b-9303-9a220f08bf7d" providerId="ADAL" clId="{BA91351F-CB4F-45A0-91C7-A7C75B650F14}" dt="2023-06-04T13:15:18.360" v="2829" actId="700"/>
          <ac:spMkLst>
            <pc:docMk/>
            <pc:sldMk cId="0" sldId="262"/>
            <ac:spMk id="350" creationId="{00000000-0000-0000-0000-000000000000}"/>
          </ac:spMkLst>
        </pc:spChg>
        <pc:spChg chg="mod">
          <ac:chgData name="Natthanon Manop" userId="25d545dc-488e-487b-9303-9a220f08bf7d" providerId="ADAL" clId="{BA91351F-CB4F-45A0-91C7-A7C75B650F14}" dt="2023-06-21T17:10:17.326" v="17083" actId="1076"/>
          <ac:spMkLst>
            <pc:docMk/>
            <pc:sldMk cId="0" sldId="262"/>
            <ac:spMk id="353" creationId="{00000000-0000-0000-0000-000000000000}"/>
          </ac:spMkLst>
        </pc:spChg>
        <pc:spChg chg="mod">
          <ac:chgData name="Natthanon Manop" userId="25d545dc-488e-487b-9303-9a220f08bf7d" providerId="ADAL" clId="{BA91351F-CB4F-45A0-91C7-A7C75B650F14}" dt="2023-06-07T18:12:45.510" v="6692"/>
          <ac:spMkLst>
            <pc:docMk/>
            <pc:sldMk cId="0" sldId="262"/>
            <ac:spMk id="355" creationId="{00000000-0000-0000-0000-000000000000}"/>
          </ac:spMkLst>
        </pc:spChg>
        <pc:spChg chg="mod">
          <ac:chgData name="Natthanon Manop" userId="25d545dc-488e-487b-9303-9a220f08bf7d" providerId="ADAL" clId="{BA91351F-CB4F-45A0-91C7-A7C75B650F14}" dt="2023-06-07T18:12:45.510" v="6692"/>
          <ac:spMkLst>
            <pc:docMk/>
            <pc:sldMk cId="0" sldId="262"/>
            <ac:spMk id="356" creationId="{00000000-0000-0000-0000-000000000000}"/>
          </ac:spMkLst>
        </pc:spChg>
        <pc:spChg chg="mod">
          <ac:chgData name="Natthanon Manop" userId="25d545dc-488e-487b-9303-9a220f08bf7d" providerId="ADAL" clId="{BA91351F-CB4F-45A0-91C7-A7C75B650F14}" dt="2023-06-21T17:10:17.326" v="17083" actId="1076"/>
          <ac:spMkLst>
            <pc:docMk/>
            <pc:sldMk cId="0" sldId="262"/>
            <ac:spMk id="357" creationId="{00000000-0000-0000-0000-000000000000}"/>
          </ac:spMkLst>
        </pc:spChg>
        <pc:spChg chg="mod">
          <ac:chgData name="Natthanon Manop" userId="25d545dc-488e-487b-9303-9a220f08bf7d" providerId="ADAL" clId="{BA91351F-CB4F-45A0-91C7-A7C75B650F14}" dt="2023-06-21T17:10:17.326" v="17083" actId="1076"/>
          <ac:spMkLst>
            <pc:docMk/>
            <pc:sldMk cId="0" sldId="262"/>
            <ac:spMk id="360" creationId="{00000000-0000-0000-0000-000000000000}"/>
          </ac:spMkLst>
        </pc:spChg>
        <pc:spChg chg="mod">
          <ac:chgData name="Natthanon Manop" userId="25d545dc-488e-487b-9303-9a220f08bf7d" providerId="ADAL" clId="{BA91351F-CB4F-45A0-91C7-A7C75B650F14}" dt="2023-06-21T17:10:17.326" v="17083" actId="1076"/>
          <ac:spMkLst>
            <pc:docMk/>
            <pc:sldMk cId="0" sldId="262"/>
            <ac:spMk id="361" creationId="{00000000-0000-0000-0000-000000000000}"/>
          </ac:spMkLst>
        </pc:spChg>
        <pc:spChg chg="del mod">
          <ac:chgData name="Natthanon Manop" userId="25d545dc-488e-487b-9303-9a220f08bf7d" providerId="ADAL" clId="{BA91351F-CB4F-45A0-91C7-A7C75B650F14}" dt="2023-06-21T17:09:52.316" v="17080" actId="478"/>
          <ac:spMkLst>
            <pc:docMk/>
            <pc:sldMk cId="0" sldId="262"/>
            <ac:spMk id="365" creationId="{00000000-0000-0000-0000-000000000000}"/>
          </ac:spMkLst>
        </pc:spChg>
        <pc:spChg chg="del mod">
          <ac:chgData name="Natthanon Manop" userId="25d545dc-488e-487b-9303-9a220f08bf7d" providerId="ADAL" clId="{BA91351F-CB4F-45A0-91C7-A7C75B650F14}" dt="2023-06-21T17:09:53.054" v="17081" actId="478"/>
          <ac:spMkLst>
            <pc:docMk/>
            <pc:sldMk cId="0" sldId="262"/>
            <ac:spMk id="366" creationId="{00000000-0000-0000-0000-000000000000}"/>
          </ac:spMkLst>
        </pc:spChg>
        <pc:spChg chg="del mod">
          <ac:chgData name="Natthanon Manop" userId="25d545dc-488e-487b-9303-9a220f08bf7d" providerId="ADAL" clId="{BA91351F-CB4F-45A0-91C7-A7C75B650F14}" dt="2023-06-21T17:09:53.643" v="17082" actId="478"/>
          <ac:spMkLst>
            <pc:docMk/>
            <pc:sldMk cId="0" sldId="262"/>
            <ac:spMk id="367" creationId="{00000000-0000-0000-0000-000000000000}"/>
          </ac:spMkLst>
        </pc:spChg>
        <pc:spChg chg="mod">
          <ac:chgData name="Natthanon Manop" userId="25d545dc-488e-487b-9303-9a220f08bf7d" providerId="ADAL" clId="{BA91351F-CB4F-45A0-91C7-A7C75B650F14}" dt="2023-06-07T18:12:45.510" v="6692"/>
          <ac:spMkLst>
            <pc:docMk/>
            <pc:sldMk cId="0" sldId="262"/>
            <ac:spMk id="369" creationId="{00000000-0000-0000-0000-000000000000}"/>
          </ac:spMkLst>
        </pc:spChg>
        <pc:spChg chg="mod">
          <ac:chgData name="Natthanon Manop" userId="25d545dc-488e-487b-9303-9a220f08bf7d" providerId="ADAL" clId="{BA91351F-CB4F-45A0-91C7-A7C75B650F14}" dt="2023-06-07T18:12:45.510" v="6692"/>
          <ac:spMkLst>
            <pc:docMk/>
            <pc:sldMk cId="0" sldId="262"/>
            <ac:spMk id="370" creationId="{00000000-0000-0000-0000-000000000000}"/>
          </ac:spMkLst>
        </pc:spChg>
        <pc:spChg chg="mod">
          <ac:chgData name="Natthanon Manop" userId="25d545dc-488e-487b-9303-9a220f08bf7d" providerId="ADAL" clId="{BA91351F-CB4F-45A0-91C7-A7C75B650F14}" dt="2023-06-21T17:10:17.326" v="17083" actId="1076"/>
          <ac:spMkLst>
            <pc:docMk/>
            <pc:sldMk cId="0" sldId="262"/>
            <ac:spMk id="371" creationId="{00000000-0000-0000-0000-000000000000}"/>
          </ac:spMkLst>
        </pc:spChg>
        <pc:spChg chg="mod">
          <ac:chgData name="Natthanon Manop" userId="25d545dc-488e-487b-9303-9a220f08bf7d" providerId="ADAL" clId="{BA91351F-CB4F-45A0-91C7-A7C75B650F14}" dt="2023-06-07T18:12:45.510" v="6692"/>
          <ac:spMkLst>
            <pc:docMk/>
            <pc:sldMk cId="0" sldId="262"/>
            <ac:spMk id="373" creationId="{00000000-0000-0000-0000-000000000000}"/>
          </ac:spMkLst>
        </pc:spChg>
        <pc:spChg chg="mod">
          <ac:chgData name="Natthanon Manop" userId="25d545dc-488e-487b-9303-9a220f08bf7d" providerId="ADAL" clId="{BA91351F-CB4F-45A0-91C7-A7C75B650F14}" dt="2023-06-07T18:12:45.510" v="6692"/>
          <ac:spMkLst>
            <pc:docMk/>
            <pc:sldMk cId="0" sldId="262"/>
            <ac:spMk id="374" creationId="{00000000-0000-0000-0000-000000000000}"/>
          </ac:spMkLst>
        </pc:spChg>
        <pc:spChg chg="mod">
          <ac:chgData name="Natthanon Manop" userId="25d545dc-488e-487b-9303-9a220f08bf7d" providerId="ADAL" clId="{BA91351F-CB4F-45A0-91C7-A7C75B650F14}" dt="2023-06-07T18:12:45.510" v="6692"/>
          <ac:spMkLst>
            <pc:docMk/>
            <pc:sldMk cId="0" sldId="262"/>
            <ac:spMk id="376" creationId="{00000000-0000-0000-0000-000000000000}"/>
          </ac:spMkLst>
        </pc:spChg>
        <pc:spChg chg="mod">
          <ac:chgData name="Natthanon Manop" userId="25d545dc-488e-487b-9303-9a220f08bf7d" providerId="ADAL" clId="{BA91351F-CB4F-45A0-91C7-A7C75B650F14}" dt="2023-06-07T18:12:45.510" v="6692"/>
          <ac:spMkLst>
            <pc:docMk/>
            <pc:sldMk cId="0" sldId="262"/>
            <ac:spMk id="377" creationId="{00000000-0000-0000-0000-000000000000}"/>
          </ac:spMkLst>
        </pc:spChg>
        <pc:spChg chg="mod">
          <ac:chgData name="Natthanon Manop" userId="25d545dc-488e-487b-9303-9a220f08bf7d" providerId="ADAL" clId="{BA91351F-CB4F-45A0-91C7-A7C75B650F14}" dt="2023-06-07T18:12:45.510" v="6692"/>
          <ac:spMkLst>
            <pc:docMk/>
            <pc:sldMk cId="0" sldId="262"/>
            <ac:spMk id="379" creationId="{00000000-0000-0000-0000-000000000000}"/>
          </ac:spMkLst>
        </pc:spChg>
        <pc:spChg chg="mod">
          <ac:chgData name="Natthanon Manop" userId="25d545dc-488e-487b-9303-9a220f08bf7d" providerId="ADAL" clId="{BA91351F-CB4F-45A0-91C7-A7C75B650F14}" dt="2023-06-07T18:12:45.510" v="6692"/>
          <ac:spMkLst>
            <pc:docMk/>
            <pc:sldMk cId="0" sldId="262"/>
            <ac:spMk id="380" creationId="{00000000-0000-0000-0000-000000000000}"/>
          </ac:spMkLst>
        </pc:spChg>
        <pc:spChg chg="mod">
          <ac:chgData name="Natthanon Manop" userId="25d545dc-488e-487b-9303-9a220f08bf7d" providerId="ADAL" clId="{BA91351F-CB4F-45A0-91C7-A7C75B650F14}" dt="2023-06-07T18:12:45.510" v="6692"/>
          <ac:spMkLst>
            <pc:docMk/>
            <pc:sldMk cId="0" sldId="262"/>
            <ac:spMk id="382" creationId="{00000000-0000-0000-0000-000000000000}"/>
          </ac:spMkLst>
        </pc:spChg>
        <pc:spChg chg="mod">
          <ac:chgData name="Natthanon Manop" userId="25d545dc-488e-487b-9303-9a220f08bf7d" providerId="ADAL" clId="{BA91351F-CB4F-45A0-91C7-A7C75B650F14}" dt="2023-06-07T18:12:45.510" v="6692"/>
          <ac:spMkLst>
            <pc:docMk/>
            <pc:sldMk cId="0" sldId="262"/>
            <ac:spMk id="383" creationId="{00000000-0000-0000-0000-000000000000}"/>
          </ac:spMkLst>
        </pc:spChg>
        <pc:spChg chg="mod">
          <ac:chgData name="Natthanon Manop" userId="25d545dc-488e-487b-9303-9a220f08bf7d" providerId="ADAL" clId="{BA91351F-CB4F-45A0-91C7-A7C75B650F14}" dt="2023-06-07T18:12:45.510" v="6692"/>
          <ac:spMkLst>
            <pc:docMk/>
            <pc:sldMk cId="0" sldId="262"/>
            <ac:spMk id="385" creationId="{00000000-0000-0000-0000-000000000000}"/>
          </ac:spMkLst>
        </pc:spChg>
        <pc:spChg chg="mod">
          <ac:chgData name="Natthanon Manop" userId="25d545dc-488e-487b-9303-9a220f08bf7d" providerId="ADAL" clId="{BA91351F-CB4F-45A0-91C7-A7C75B650F14}" dt="2023-06-07T18:12:45.510" v="6692"/>
          <ac:spMkLst>
            <pc:docMk/>
            <pc:sldMk cId="0" sldId="262"/>
            <ac:spMk id="386" creationId="{00000000-0000-0000-0000-000000000000}"/>
          </ac:spMkLst>
        </pc:spChg>
        <pc:spChg chg="mod">
          <ac:chgData name="Natthanon Manop" userId="25d545dc-488e-487b-9303-9a220f08bf7d" providerId="ADAL" clId="{BA91351F-CB4F-45A0-91C7-A7C75B650F14}" dt="2023-06-07T18:12:45.510" v="6692"/>
          <ac:spMkLst>
            <pc:docMk/>
            <pc:sldMk cId="0" sldId="262"/>
            <ac:spMk id="388" creationId="{00000000-0000-0000-0000-000000000000}"/>
          </ac:spMkLst>
        </pc:spChg>
        <pc:spChg chg="mod">
          <ac:chgData name="Natthanon Manop" userId="25d545dc-488e-487b-9303-9a220f08bf7d" providerId="ADAL" clId="{BA91351F-CB4F-45A0-91C7-A7C75B650F14}" dt="2023-06-07T18:12:45.510" v="6692"/>
          <ac:spMkLst>
            <pc:docMk/>
            <pc:sldMk cId="0" sldId="262"/>
            <ac:spMk id="389" creationId="{00000000-0000-0000-0000-000000000000}"/>
          </ac:spMkLst>
        </pc:spChg>
        <pc:grpChg chg="mod">
          <ac:chgData name="Natthanon Manop" userId="25d545dc-488e-487b-9303-9a220f08bf7d" providerId="ADAL" clId="{BA91351F-CB4F-45A0-91C7-A7C75B650F14}" dt="2023-06-21T17:10:17.326" v="17083" actId="1076"/>
          <ac:grpSpMkLst>
            <pc:docMk/>
            <pc:sldMk cId="0" sldId="262"/>
            <ac:grpSpMk id="354" creationId="{00000000-0000-0000-0000-000000000000}"/>
          </ac:grpSpMkLst>
        </pc:grpChg>
        <pc:grpChg chg="mod">
          <ac:chgData name="Natthanon Manop" userId="25d545dc-488e-487b-9303-9a220f08bf7d" providerId="ADAL" clId="{BA91351F-CB4F-45A0-91C7-A7C75B650F14}" dt="2023-06-21T17:10:17.326" v="17083" actId="1076"/>
          <ac:grpSpMkLst>
            <pc:docMk/>
            <pc:sldMk cId="0" sldId="262"/>
            <ac:grpSpMk id="368" creationId="{00000000-0000-0000-0000-000000000000}"/>
          </ac:grpSpMkLst>
        </pc:grpChg>
        <pc:grpChg chg="mod">
          <ac:chgData name="Natthanon Manop" userId="25d545dc-488e-487b-9303-9a220f08bf7d" providerId="ADAL" clId="{BA91351F-CB4F-45A0-91C7-A7C75B650F14}" dt="2023-06-21T17:10:17.326" v="17083" actId="1076"/>
          <ac:grpSpMkLst>
            <pc:docMk/>
            <pc:sldMk cId="0" sldId="262"/>
            <ac:grpSpMk id="372" creationId="{00000000-0000-0000-0000-000000000000}"/>
          </ac:grpSpMkLst>
        </pc:grpChg>
        <pc:grpChg chg="mod">
          <ac:chgData name="Natthanon Manop" userId="25d545dc-488e-487b-9303-9a220f08bf7d" providerId="ADAL" clId="{BA91351F-CB4F-45A0-91C7-A7C75B650F14}" dt="2023-06-21T17:10:17.326" v="17083" actId="1076"/>
          <ac:grpSpMkLst>
            <pc:docMk/>
            <pc:sldMk cId="0" sldId="262"/>
            <ac:grpSpMk id="375" creationId="{00000000-0000-0000-0000-000000000000}"/>
          </ac:grpSpMkLst>
        </pc:grpChg>
        <pc:grpChg chg="mod">
          <ac:chgData name="Natthanon Manop" userId="25d545dc-488e-487b-9303-9a220f08bf7d" providerId="ADAL" clId="{BA91351F-CB4F-45A0-91C7-A7C75B650F14}" dt="2023-06-21T17:10:17.326" v="17083" actId="1076"/>
          <ac:grpSpMkLst>
            <pc:docMk/>
            <pc:sldMk cId="0" sldId="262"/>
            <ac:grpSpMk id="378" creationId="{00000000-0000-0000-0000-000000000000}"/>
          </ac:grpSpMkLst>
        </pc:grpChg>
        <pc:grpChg chg="mod">
          <ac:chgData name="Natthanon Manop" userId="25d545dc-488e-487b-9303-9a220f08bf7d" providerId="ADAL" clId="{BA91351F-CB4F-45A0-91C7-A7C75B650F14}" dt="2023-06-21T17:10:17.326" v="17083" actId="1076"/>
          <ac:grpSpMkLst>
            <pc:docMk/>
            <pc:sldMk cId="0" sldId="262"/>
            <ac:grpSpMk id="381" creationId="{00000000-0000-0000-0000-000000000000}"/>
          </ac:grpSpMkLst>
        </pc:grpChg>
        <pc:grpChg chg="mod">
          <ac:chgData name="Natthanon Manop" userId="25d545dc-488e-487b-9303-9a220f08bf7d" providerId="ADAL" clId="{BA91351F-CB4F-45A0-91C7-A7C75B650F14}" dt="2023-06-21T17:10:17.326" v="17083" actId="1076"/>
          <ac:grpSpMkLst>
            <pc:docMk/>
            <pc:sldMk cId="0" sldId="262"/>
            <ac:grpSpMk id="384" creationId="{00000000-0000-0000-0000-000000000000}"/>
          </ac:grpSpMkLst>
        </pc:grpChg>
        <pc:grpChg chg="mod">
          <ac:chgData name="Natthanon Manop" userId="25d545dc-488e-487b-9303-9a220f08bf7d" providerId="ADAL" clId="{BA91351F-CB4F-45A0-91C7-A7C75B650F14}" dt="2023-06-21T17:10:17.326" v="17083" actId="1076"/>
          <ac:grpSpMkLst>
            <pc:docMk/>
            <pc:sldMk cId="0" sldId="262"/>
            <ac:grpSpMk id="387" creationId="{00000000-0000-0000-0000-000000000000}"/>
          </ac:grpSpMkLst>
        </pc:grpChg>
        <pc:picChg chg="add del mod">
          <ac:chgData name="Natthanon Manop" userId="25d545dc-488e-487b-9303-9a220f08bf7d" providerId="ADAL" clId="{BA91351F-CB4F-45A0-91C7-A7C75B650F14}" dt="2023-06-21T17:13:11.242" v="17102" actId="478"/>
          <ac:picMkLst>
            <pc:docMk/>
            <pc:sldMk cId="0" sldId="262"/>
            <ac:picMk id="5" creationId="{EE09941D-86E0-7806-FA7E-088885621F7E}"/>
          </ac:picMkLst>
        </pc:picChg>
        <pc:picChg chg="add del mod">
          <ac:chgData name="Natthanon Manop" userId="25d545dc-488e-487b-9303-9a220f08bf7d" providerId="ADAL" clId="{BA91351F-CB4F-45A0-91C7-A7C75B650F14}" dt="2023-06-21T17:26:12.355" v="17178"/>
          <ac:picMkLst>
            <pc:docMk/>
            <pc:sldMk cId="0" sldId="262"/>
            <ac:picMk id="8" creationId="{39E4C9FE-C694-DC09-ED84-83150F7CDBD9}"/>
          </ac:picMkLst>
        </pc:picChg>
        <pc:picChg chg="add del mod">
          <ac:chgData name="Natthanon Manop" userId="25d545dc-488e-487b-9303-9a220f08bf7d" providerId="ADAL" clId="{BA91351F-CB4F-45A0-91C7-A7C75B650F14}" dt="2023-06-22T04:07:37.105" v="17572" actId="478"/>
          <ac:picMkLst>
            <pc:docMk/>
            <pc:sldMk cId="0" sldId="262"/>
            <ac:picMk id="9" creationId="{489B6EA3-F8CA-042A-5024-DD201DAC1E57}"/>
          </ac:picMkLst>
        </pc:picChg>
        <pc:picChg chg="mod">
          <ac:chgData name="Natthanon Manop" userId="25d545dc-488e-487b-9303-9a220f08bf7d" providerId="ADAL" clId="{BA91351F-CB4F-45A0-91C7-A7C75B650F14}" dt="2023-06-21T17:10:17.326" v="17083" actId="1076"/>
          <ac:picMkLst>
            <pc:docMk/>
            <pc:sldMk cId="0" sldId="262"/>
            <ac:picMk id="358" creationId="{00000000-0000-0000-0000-000000000000}"/>
          </ac:picMkLst>
        </pc:picChg>
        <pc:picChg chg="mod">
          <ac:chgData name="Natthanon Manop" userId="25d545dc-488e-487b-9303-9a220f08bf7d" providerId="ADAL" clId="{BA91351F-CB4F-45A0-91C7-A7C75B650F14}" dt="2023-06-21T17:10:17.326" v="17083" actId="1076"/>
          <ac:picMkLst>
            <pc:docMk/>
            <pc:sldMk cId="0" sldId="262"/>
            <ac:picMk id="359" creationId="{00000000-0000-0000-0000-000000000000}"/>
          </ac:picMkLst>
        </pc:picChg>
        <pc:picChg chg="mod">
          <ac:chgData name="Natthanon Manop" userId="25d545dc-488e-487b-9303-9a220f08bf7d" providerId="ADAL" clId="{BA91351F-CB4F-45A0-91C7-A7C75B650F14}" dt="2023-06-21T17:10:17.326" v="17083" actId="1076"/>
          <ac:picMkLst>
            <pc:docMk/>
            <pc:sldMk cId="0" sldId="262"/>
            <ac:picMk id="362" creationId="{00000000-0000-0000-0000-000000000000}"/>
          </ac:picMkLst>
        </pc:picChg>
        <pc:picChg chg="mod">
          <ac:chgData name="Natthanon Manop" userId="25d545dc-488e-487b-9303-9a220f08bf7d" providerId="ADAL" clId="{BA91351F-CB4F-45A0-91C7-A7C75B650F14}" dt="2023-06-21T17:10:17.326" v="17083" actId="1076"/>
          <ac:picMkLst>
            <pc:docMk/>
            <pc:sldMk cId="0" sldId="262"/>
            <ac:picMk id="363" creationId="{00000000-0000-0000-0000-000000000000}"/>
          </ac:picMkLst>
        </pc:picChg>
        <pc:picChg chg="mod">
          <ac:chgData name="Natthanon Manop" userId="25d545dc-488e-487b-9303-9a220f08bf7d" providerId="ADAL" clId="{BA91351F-CB4F-45A0-91C7-A7C75B650F14}" dt="2023-06-21T17:10:17.326" v="17083" actId="1076"/>
          <ac:picMkLst>
            <pc:docMk/>
            <pc:sldMk cId="0" sldId="262"/>
            <ac:picMk id="364" creationId="{00000000-0000-0000-0000-000000000000}"/>
          </ac:picMkLst>
        </pc:picChg>
        <pc:picChg chg="mod">
          <ac:chgData name="Natthanon Manop" userId="25d545dc-488e-487b-9303-9a220f08bf7d" providerId="ADAL" clId="{BA91351F-CB4F-45A0-91C7-A7C75B650F14}" dt="2023-06-21T17:10:17.326" v="17083" actId="1076"/>
          <ac:picMkLst>
            <pc:docMk/>
            <pc:sldMk cId="0" sldId="262"/>
            <ac:picMk id="390" creationId="{00000000-0000-0000-0000-000000000000}"/>
          </ac:picMkLst>
        </pc:picChg>
        <pc:picChg chg="mod">
          <ac:chgData name="Natthanon Manop" userId="25d545dc-488e-487b-9303-9a220f08bf7d" providerId="ADAL" clId="{BA91351F-CB4F-45A0-91C7-A7C75B650F14}" dt="2023-06-21T17:10:17.326" v="17083" actId="1076"/>
          <ac:picMkLst>
            <pc:docMk/>
            <pc:sldMk cId="0" sldId="262"/>
            <ac:picMk id="391" creationId="{00000000-0000-0000-0000-000000000000}"/>
          </ac:picMkLst>
        </pc:picChg>
        <pc:picChg chg="mod">
          <ac:chgData name="Natthanon Manop" userId="25d545dc-488e-487b-9303-9a220f08bf7d" providerId="ADAL" clId="{BA91351F-CB4F-45A0-91C7-A7C75B650F14}" dt="2023-06-21T17:10:17.326" v="17083" actId="1076"/>
          <ac:picMkLst>
            <pc:docMk/>
            <pc:sldMk cId="0" sldId="262"/>
            <ac:picMk id="392" creationId="{00000000-0000-0000-0000-000000000000}"/>
          </ac:picMkLst>
        </pc:picChg>
        <pc:picChg chg="mod">
          <ac:chgData name="Natthanon Manop" userId="25d545dc-488e-487b-9303-9a220f08bf7d" providerId="ADAL" clId="{BA91351F-CB4F-45A0-91C7-A7C75B650F14}" dt="2023-06-21T17:10:17.326" v="17083" actId="1076"/>
          <ac:picMkLst>
            <pc:docMk/>
            <pc:sldMk cId="0" sldId="262"/>
            <ac:picMk id="393" creationId="{00000000-0000-0000-0000-000000000000}"/>
          </ac:picMkLst>
        </pc:picChg>
        <pc:picChg chg="mod">
          <ac:chgData name="Natthanon Manop" userId="25d545dc-488e-487b-9303-9a220f08bf7d" providerId="ADAL" clId="{BA91351F-CB4F-45A0-91C7-A7C75B650F14}" dt="2023-06-21T17:10:17.326" v="17083" actId="1076"/>
          <ac:picMkLst>
            <pc:docMk/>
            <pc:sldMk cId="0" sldId="262"/>
            <ac:picMk id="394" creationId="{00000000-0000-0000-0000-000000000000}"/>
          </ac:picMkLst>
        </pc:picChg>
        <pc:cxnChg chg="mod">
          <ac:chgData name="Natthanon Manop" userId="25d545dc-488e-487b-9303-9a220f08bf7d" providerId="ADAL" clId="{BA91351F-CB4F-45A0-91C7-A7C75B650F14}" dt="2023-06-21T17:10:17.326" v="17083" actId="1076"/>
          <ac:cxnSpMkLst>
            <pc:docMk/>
            <pc:sldMk cId="0" sldId="262"/>
            <ac:cxnSpMk id="351" creationId="{00000000-0000-0000-0000-000000000000}"/>
          </ac:cxnSpMkLst>
        </pc:cxnChg>
        <pc:cxnChg chg="mod">
          <ac:chgData name="Natthanon Manop" userId="25d545dc-488e-487b-9303-9a220f08bf7d" providerId="ADAL" clId="{BA91351F-CB4F-45A0-91C7-A7C75B650F14}" dt="2023-06-21T17:10:17.326" v="17083" actId="1076"/>
          <ac:cxnSpMkLst>
            <pc:docMk/>
            <pc:sldMk cId="0" sldId="262"/>
            <ac:cxnSpMk id="352" creationId="{00000000-0000-0000-0000-000000000000}"/>
          </ac:cxnSpMkLst>
        </pc:cxnChg>
      </pc:sldChg>
      <pc:sldChg chg="addSp delSp modSp mod ord modTransition setBg modClrScheme addAnim delAnim modShow chgLayout modNotes modNotesTx">
        <pc:chgData name="Natthanon Manop" userId="25d545dc-488e-487b-9303-9a220f08bf7d" providerId="ADAL" clId="{BA91351F-CB4F-45A0-91C7-A7C75B650F14}" dt="2023-06-22T04:07:49.929" v="17579" actId="478"/>
        <pc:sldMkLst>
          <pc:docMk/>
          <pc:sldMk cId="0" sldId="263"/>
        </pc:sldMkLst>
        <pc:spChg chg="add del mod ord">
          <ac:chgData name="Natthanon Manop" userId="25d545dc-488e-487b-9303-9a220f08bf7d" providerId="ADAL" clId="{BA91351F-CB4F-45A0-91C7-A7C75B650F14}" dt="2023-06-21T17:10:24.788" v="17084" actId="478"/>
          <ac:spMkLst>
            <pc:docMk/>
            <pc:sldMk cId="0" sldId="263"/>
            <ac:spMk id="2" creationId="{80CD9F3B-11FA-BE05-C1AF-F4B75672C318}"/>
          </ac:spMkLst>
        </pc:spChg>
        <pc:spChg chg="add del mod">
          <ac:chgData name="Natthanon Manop" userId="25d545dc-488e-487b-9303-9a220f08bf7d" providerId="ADAL" clId="{BA91351F-CB4F-45A0-91C7-A7C75B650F14}" dt="2023-06-21T17:09:11.198" v="17076" actId="21"/>
          <ac:spMkLst>
            <pc:docMk/>
            <pc:sldMk cId="0" sldId="263"/>
            <ac:spMk id="7" creationId="{7EFDD361-6C54-F16B-AD92-3BB613802DA8}"/>
          </ac:spMkLst>
        </pc:spChg>
        <pc:spChg chg="add del mod ord">
          <ac:chgData name="Natthanon Manop" userId="25d545dc-488e-487b-9303-9a220f08bf7d" providerId="ADAL" clId="{BA91351F-CB4F-45A0-91C7-A7C75B650F14}" dt="2023-06-22T02:58:16.750" v="17447" actId="20577"/>
          <ac:spMkLst>
            <pc:docMk/>
            <pc:sldMk cId="0" sldId="263"/>
            <ac:spMk id="9" creationId="{974472F7-A2AB-3667-7A8E-E1B0BA39A335}"/>
          </ac:spMkLst>
        </pc:spChg>
        <pc:spChg chg="add del mod">
          <ac:chgData name="Natthanon Manop" userId="25d545dc-488e-487b-9303-9a220f08bf7d" providerId="ADAL" clId="{BA91351F-CB4F-45A0-91C7-A7C75B650F14}" dt="2023-06-21T17:11:12.192" v="17091"/>
          <ac:spMkLst>
            <pc:docMk/>
            <pc:sldMk cId="0" sldId="263"/>
            <ac:spMk id="10" creationId="{DD0412B9-C921-DB06-F5CE-C49281136A56}"/>
          </ac:spMkLst>
        </pc:spChg>
        <pc:spChg chg="mod ord">
          <ac:chgData name="Natthanon Manop" userId="25d545dc-488e-487b-9303-9a220f08bf7d" providerId="ADAL" clId="{BA91351F-CB4F-45A0-91C7-A7C75B650F14}" dt="2023-06-07T18:12:45.510" v="6692"/>
          <ac:spMkLst>
            <pc:docMk/>
            <pc:sldMk cId="0" sldId="263"/>
            <ac:spMk id="399" creationId="{00000000-0000-0000-0000-000000000000}"/>
          </ac:spMkLst>
        </pc:spChg>
        <pc:spChg chg="mod ord">
          <ac:chgData name="Natthanon Manop" userId="25d545dc-488e-487b-9303-9a220f08bf7d" providerId="ADAL" clId="{BA91351F-CB4F-45A0-91C7-A7C75B650F14}" dt="2023-06-04T13:15:18.360" v="2829" actId="700"/>
          <ac:spMkLst>
            <pc:docMk/>
            <pc:sldMk cId="0" sldId="263"/>
            <ac:spMk id="400" creationId="{00000000-0000-0000-0000-000000000000}"/>
          </ac:spMkLst>
        </pc:spChg>
        <pc:spChg chg="mod">
          <ac:chgData name="Natthanon Manop" userId="25d545dc-488e-487b-9303-9a220f08bf7d" providerId="ADAL" clId="{BA91351F-CB4F-45A0-91C7-A7C75B650F14}" dt="2023-06-21T17:10:56.970" v="17088" actId="1076"/>
          <ac:spMkLst>
            <pc:docMk/>
            <pc:sldMk cId="0" sldId="263"/>
            <ac:spMk id="403" creationId="{00000000-0000-0000-0000-000000000000}"/>
          </ac:spMkLst>
        </pc:spChg>
        <pc:spChg chg="mod">
          <ac:chgData name="Natthanon Manop" userId="25d545dc-488e-487b-9303-9a220f08bf7d" providerId="ADAL" clId="{BA91351F-CB4F-45A0-91C7-A7C75B650F14}" dt="2023-06-21T17:10:56.970" v="17088" actId="1076"/>
          <ac:spMkLst>
            <pc:docMk/>
            <pc:sldMk cId="0" sldId="263"/>
            <ac:spMk id="406" creationId="{00000000-0000-0000-0000-000000000000}"/>
          </ac:spMkLst>
        </pc:spChg>
        <pc:spChg chg="mod">
          <ac:chgData name="Natthanon Manop" userId="25d545dc-488e-487b-9303-9a220f08bf7d" providerId="ADAL" clId="{BA91351F-CB4F-45A0-91C7-A7C75B650F14}" dt="2023-06-21T17:10:56.970" v="17088" actId="1076"/>
          <ac:spMkLst>
            <pc:docMk/>
            <pc:sldMk cId="0" sldId="263"/>
            <ac:spMk id="407" creationId="{00000000-0000-0000-0000-000000000000}"/>
          </ac:spMkLst>
        </pc:spChg>
        <pc:spChg chg="mod">
          <ac:chgData name="Natthanon Manop" userId="25d545dc-488e-487b-9303-9a220f08bf7d" providerId="ADAL" clId="{BA91351F-CB4F-45A0-91C7-A7C75B650F14}" dt="2023-06-21T17:10:56.970" v="17088" actId="1076"/>
          <ac:spMkLst>
            <pc:docMk/>
            <pc:sldMk cId="0" sldId="263"/>
            <ac:spMk id="411" creationId="{00000000-0000-0000-0000-000000000000}"/>
          </ac:spMkLst>
        </pc:spChg>
        <pc:spChg chg="mod">
          <ac:chgData name="Natthanon Manop" userId="25d545dc-488e-487b-9303-9a220f08bf7d" providerId="ADAL" clId="{BA91351F-CB4F-45A0-91C7-A7C75B650F14}" dt="2023-06-21T17:10:56.970" v="17088" actId="1076"/>
          <ac:spMkLst>
            <pc:docMk/>
            <pc:sldMk cId="0" sldId="263"/>
            <ac:spMk id="412" creationId="{00000000-0000-0000-0000-000000000000}"/>
          </ac:spMkLst>
        </pc:spChg>
        <pc:spChg chg="mod">
          <ac:chgData name="Natthanon Manop" userId="25d545dc-488e-487b-9303-9a220f08bf7d" providerId="ADAL" clId="{BA91351F-CB4F-45A0-91C7-A7C75B650F14}" dt="2023-06-21T17:10:56.970" v="17088" actId="1076"/>
          <ac:spMkLst>
            <pc:docMk/>
            <pc:sldMk cId="0" sldId="263"/>
            <ac:spMk id="413" creationId="{00000000-0000-0000-0000-000000000000}"/>
          </ac:spMkLst>
        </pc:spChg>
        <pc:picChg chg="add del mod">
          <ac:chgData name="Natthanon Manop" userId="25d545dc-488e-487b-9303-9a220f08bf7d" providerId="ADAL" clId="{BA91351F-CB4F-45A0-91C7-A7C75B650F14}" dt="2023-06-21T17:13:23.607" v="17109" actId="478"/>
          <ac:picMkLst>
            <pc:docMk/>
            <pc:sldMk cId="0" sldId="263"/>
            <ac:picMk id="5" creationId="{4F41F9B4-082B-2B81-8726-5E431DD45965}"/>
          </ac:picMkLst>
        </pc:picChg>
        <pc:picChg chg="add del mod">
          <ac:chgData name="Natthanon Manop" userId="25d545dc-488e-487b-9303-9a220f08bf7d" providerId="ADAL" clId="{BA91351F-CB4F-45A0-91C7-A7C75B650F14}" dt="2023-06-21T17:26:12.355" v="17178"/>
          <ac:picMkLst>
            <pc:docMk/>
            <pc:sldMk cId="0" sldId="263"/>
            <ac:picMk id="11" creationId="{A55A72B9-990C-CD9D-6551-23ED7CA557D6}"/>
          </ac:picMkLst>
        </pc:picChg>
        <pc:picChg chg="add del mod">
          <ac:chgData name="Natthanon Manop" userId="25d545dc-488e-487b-9303-9a220f08bf7d" providerId="ADAL" clId="{BA91351F-CB4F-45A0-91C7-A7C75B650F14}" dt="2023-06-22T04:07:49.929" v="17579" actId="478"/>
          <ac:picMkLst>
            <pc:docMk/>
            <pc:sldMk cId="0" sldId="263"/>
            <ac:picMk id="12" creationId="{7902D29A-34B3-73B7-9127-1D9419309155}"/>
          </ac:picMkLst>
        </pc:picChg>
        <pc:picChg chg="mod">
          <ac:chgData name="Natthanon Manop" userId="25d545dc-488e-487b-9303-9a220f08bf7d" providerId="ADAL" clId="{BA91351F-CB4F-45A0-91C7-A7C75B650F14}" dt="2023-06-21T17:10:56.970" v="17088" actId="1076"/>
          <ac:picMkLst>
            <pc:docMk/>
            <pc:sldMk cId="0" sldId="263"/>
            <ac:picMk id="404" creationId="{00000000-0000-0000-0000-000000000000}"/>
          </ac:picMkLst>
        </pc:picChg>
        <pc:picChg chg="mod">
          <ac:chgData name="Natthanon Manop" userId="25d545dc-488e-487b-9303-9a220f08bf7d" providerId="ADAL" clId="{BA91351F-CB4F-45A0-91C7-A7C75B650F14}" dt="2023-06-21T17:10:56.970" v="17088" actId="1076"/>
          <ac:picMkLst>
            <pc:docMk/>
            <pc:sldMk cId="0" sldId="263"/>
            <ac:picMk id="405" creationId="{00000000-0000-0000-0000-000000000000}"/>
          </ac:picMkLst>
        </pc:picChg>
        <pc:picChg chg="mod">
          <ac:chgData name="Natthanon Manop" userId="25d545dc-488e-487b-9303-9a220f08bf7d" providerId="ADAL" clId="{BA91351F-CB4F-45A0-91C7-A7C75B650F14}" dt="2023-06-21T17:10:56.970" v="17088" actId="1076"/>
          <ac:picMkLst>
            <pc:docMk/>
            <pc:sldMk cId="0" sldId="263"/>
            <ac:picMk id="408" creationId="{00000000-0000-0000-0000-000000000000}"/>
          </ac:picMkLst>
        </pc:picChg>
        <pc:picChg chg="mod">
          <ac:chgData name="Natthanon Manop" userId="25d545dc-488e-487b-9303-9a220f08bf7d" providerId="ADAL" clId="{BA91351F-CB4F-45A0-91C7-A7C75B650F14}" dt="2023-06-21T17:10:56.970" v="17088" actId="1076"/>
          <ac:picMkLst>
            <pc:docMk/>
            <pc:sldMk cId="0" sldId="263"/>
            <ac:picMk id="409" creationId="{00000000-0000-0000-0000-000000000000}"/>
          </ac:picMkLst>
        </pc:picChg>
        <pc:picChg chg="mod">
          <ac:chgData name="Natthanon Manop" userId="25d545dc-488e-487b-9303-9a220f08bf7d" providerId="ADAL" clId="{BA91351F-CB4F-45A0-91C7-A7C75B650F14}" dt="2023-06-21T17:10:56.970" v="17088" actId="1076"/>
          <ac:picMkLst>
            <pc:docMk/>
            <pc:sldMk cId="0" sldId="263"/>
            <ac:picMk id="410" creationId="{00000000-0000-0000-0000-000000000000}"/>
          </ac:picMkLst>
        </pc:picChg>
        <pc:picChg chg="mod">
          <ac:chgData name="Natthanon Manop" userId="25d545dc-488e-487b-9303-9a220f08bf7d" providerId="ADAL" clId="{BA91351F-CB4F-45A0-91C7-A7C75B650F14}" dt="2023-06-21T17:10:56.970" v="17088" actId="1076"/>
          <ac:picMkLst>
            <pc:docMk/>
            <pc:sldMk cId="0" sldId="263"/>
            <ac:picMk id="414" creationId="{00000000-0000-0000-0000-000000000000}"/>
          </ac:picMkLst>
        </pc:picChg>
        <pc:picChg chg="mod">
          <ac:chgData name="Natthanon Manop" userId="25d545dc-488e-487b-9303-9a220f08bf7d" providerId="ADAL" clId="{BA91351F-CB4F-45A0-91C7-A7C75B650F14}" dt="2023-06-21T17:10:56.970" v="17088" actId="1076"/>
          <ac:picMkLst>
            <pc:docMk/>
            <pc:sldMk cId="0" sldId="263"/>
            <ac:picMk id="415" creationId="{00000000-0000-0000-0000-000000000000}"/>
          </ac:picMkLst>
        </pc:picChg>
        <pc:picChg chg="mod">
          <ac:chgData name="Natthanon Manop" userId="25d545dc-488e-487b-9303-9a220f08bf7d" providerId="ADAL" clId="{BA91351F-CB4F-45A0-91C7-A7C75B650F14}" dt="2023-06-21T17:10:56.970" v="17088" actId="1076"/>
          <ac:picMkLst>
            <pc:docMk/>
            <pc:sldMk cId="0" sldId="263"/>
            <ac:picMk id="416" creationId="{00000000-0000-0000-0000-000000000000}"/>
          </ac:picMkLst>
        </pc:picChg>
        <pc:picChg chg="mod">
          <ac:chgData name="Natthanon Manop" userId="25d545dc-488e-487b-9303-9a220f08bf7d" providerId="ADAL" clId="{BA91351F-CB4F-45A0-91C7-A7C75B650F14}" dt="2023-06-21T17:10:56.970" v="17088" actId="1076"/>
          <ac:picMkLst>
            <pc:docMk/>
            <pc:sldMk cId="0" sldId="263"/>
            <ac:picMk id="417" creationId="{00000000-0000-0000-0000-000000000000}"/>
          </ac:picMkLst>
        </pc:picChg>
        <pc:picChg chg="mod">
          <ac:chgData name="Natthanon Manop" userId="25d545dc-488e-487b-9303-9a220f08bf7d" providerId="ADAL" clId="{BA91351F-CB4F-45A0-91C7-A7C75B650F14}" dt="2023-06-21T17:10:56.970" v="17088" actId="1076"/>
          <ac:picMkLst>
            <pc:docMk/>
            <pc:sldMk cId="0" sldId="263"/>
            <ac:picMk id="418" creationId="{00000000-0000-0000-0000-000000000000}"/>
          </ac:picMkLst>
        </pc:picChg>
        <pc:picChg chg="mod">
          <ac:chgData name="Natthanon Manop" userId="25d545dc-488e-487b-9303-9a220f08bf7d" providerId="ADAL" clId="{BA91351F-CB4F-45A0-91C7-A7C75B650F14}" dt="2023-06-21T17:10:56.970" v="17088" actId="1076"/>
          <ac:picMkLst>
            <pc:docMk/>
            <pc:sldMk cId="0" sldId="263"/>
            <ac:picMk id="419" creationId="{00000000-0000-0000-0000-000000000000}"/>
          </ac:picMkLst>
        </pc:picChg>
        <pc:cxnChg chg="mod">
          <ac:chgData name="Natthanon Manop" userId="25d545dc-488e-487b-9303-9a220f08bf7d" providerId="ADAL" clId="{BA91351F-CB4F-45A0-91C7-A7C75B650F14}" dt="2023-06-21T17:10:56.970" v="17088" actId="1076"/>
          <ac:cxnSpMkLst>
            <pc:docMk/>
            <pc:sldMk cId="0" sldId="263"/>
            <ac:cxnSpMk id="401" creationId="{00000000-0000-0000-0000-000000000000}"/>
          </ac:cxnSpMkLst>
        </pc:cxnChg>
        <pc:cxnChg chg="mod">
          <ac:chgData name="Natthanon Manop" userId="25d545dc-488e-487b-9303-9a220f08bf7d" providerId="ADAL" clId="{BA91351F-CB4F-45A0-91C7-A7C75B650F14}" dt="2023-06-21T17:10:56.970" v="17088" actId="1076"/>
          <ac:cxnSpMkLst>
            <pc:docMk/>
            <pc:sldMk cId="0" sldId="263"/>
            <ac:cxnSpMk id="402" creationId="{00000000-0000-0000-0000-000000000000}"/>
          </ac:cxnSpMkLst>
        </pc:cxnChg>
      </pc:sldChg>
      <pc:sldChg chg="modSp mod ord modTransition modClrScheme modShow chgLayout modNotes">
        <pc:chgData name="Natthanon Manop" userId="25d545dc-488e-487b-9303-9a220f08bf7d" providerId="ADAL" clId="{BA91351F-CB4F-45A0-91C7-A7C75B650F14}" dt="2023-06-25T04:58:08.813" v="17847" actId="729"/>
        <pc:sldMkLst>
          <pc:docMk/>
          <pc:sldMk cId="0" sldId="264"/>
        </pc:sldMkLst>
        <pc:spChg chg="mod ord">
          <ac:chgData name="Natthanon Manop" userId="25d545dc-488e-487b-9303-9a220f08bf7d" providerId="ADAL" clId="{BA91351F-CB4F-45A0-91C7-A7C75B650F14}" dt="2023-06-04T13:15:18.360" v="2829" actId="700"/>
          <ac:spMkLst>
            <pc:docMk/>
            <pc:sldMk cId="0" sldId="264"/>
            <ac:spMk id="424" creationId="{00000000-0000-0000-0000-000000000000}"/>
          </ac:spMkLst>
        </pc:spChg>
        <pc:spChg chg="mod ord">
          <ac:chgData name="Natthanon Manop" userId="25d545dc-488e-487b-9303-9a220f08bf7d" providerId="ADAL" clId="{BA91351F-CB4F-45A0-91C7-A7C75B650F14}" dt="2023-06-07T18:12:45.510" v="6692"/>
          <ac:spMkLst>
            <pc:docMk/>
            <pc:sldMk cId="0" sldId="264"/>
            <ac:spMk id="425" creationId="{00000000-0000-0000-0000-000000000000}"/>
          </ac:spMkLst>
        </pc:spChg>
        <pc:spChg chg="mod ord">
          <ac:chgData name="Natthanon Manop" userId="25d545dc-488e-487b-9303-9a220f08bf7d" providerId="ADAL" clId="{BA91351F-CB4F-45A0-91C7-A7C75B650F14}" dt="2023-06-04T13:15:18.360" v="2829" actId="700"/>
          <ac:spMkLst>
            <pc:docMk/>
            <pc:sldMk cId="0" sldId="264"/>
            <ac:spMk id="426" creationId="{00000000-0000-0000-0000-000000000000}"/>
          </ac:spMkLst>
        </pc:spChg>
        <pc:spChg chg="mod ord">
          <ac:chgData name="Natthanon Manop" userId="25d545dc-488e-487b-9303-9a220f08bf7d" providerId="ADAL" clId="{BA91351F-CB4F-45A0-91C7-A7C75B650F14}" dt="2023-06-07T18:12:45.510" v="6692"/>
          <ac:spMkLst>
            <pc:docMk/>
            <pc:sldMk cId="0" sldId="264"/>
            <ac:spMk id="427" creationId="{00000000-0000-0000-0000-000000000000}"/>
          </ac:spMkLst>
        </pc:spChg>
        <pc:spChg chg="mod ord">
          <ac:chgData name="Natthanon Manop" userId="25d545dc-488e-487b-9303-9a220f08bf7d" providerId="ADAL" clId="{BA91351F-CB4F-45A0-91C7-A7C75B650F14}" dt="2023-06-07T18:12:45.510" v="6692"/>
          <ac:spMkLst>
            <pc:docMk/>
            <pc:sldMk cId="0" sldId="264"/>
            <ac:spMk id="428" creationId="{00000000-0000-0000-0000-000000000000}"/>
          </ac:spMkLst>
        </pc:spChg>
        <pc:picChg chg="mod">
          <ac:chgData name="Natthanon Manop" userId="25d545dc-488e-487b-9303-9a220f08bf7d" providerId="ADAL" clId="{BA91351F-CB4F-45A0-91C7-A7C75B650F14}" dt="2023-06-07T18:12:45.510" v="6692"/>
          <ac:picMkLst>
            <pc:docMk/>
            <pc:sldMk cId="0" sldId="264"/>
            <ac:picMk id="429" creationId="{00000000-0000-0000-0000-000000000000}"/>
          </ac:picMkLst>
        </pc:picChg>
      </pc:sldChg>
      <pc:sldChg chg="modSp mod ord modTransition modClrScheme modShow chgLayout modNotes">
        <pc:chgData name="Natthanon Manop" userId="25d545dc-488e-487b-9303-9a220f08bf7d" providerId="ADAL" clId="{BA91351F-CB4F-45A0-91C7-A7C75B650F14}" dt="2023-06-25T04:58:08.813" v="17847" actId="729"/>
        <pc:sldMkLst>
          <pc:docMk/>
          <pc:sldMk cId="0" sldId="265"/>
        </pc:sldMkLst>
        <pc:spChg chg="mod ord">
          <ac:chgData name="Natthanon Manop" userId="25d545dc-488e-487b-9303-9a220f08bf7d" providerId="ADAL" clId="{BA91351F-CB4F-45A0-91C7-A7C75B650F14}" dt="2023-06-04T13:15:18.360" v="2829" actId="700"/>
          <ac:spMkLst>
            <pc:docMk/>
            <pc:sldMk cId="0" sldId="265"/>
            <ac:spMk id="434" creationId="{00000000-0000-0000-0000-000000000000}"/>
          </ac:spMkLst>
        </pc:spChg>
        <pc:spChg chg="mod ord">
          <ac:chgData name="Natthanon Manop" userId="25d545dc-488e-487b-9303-9a220f08bf7d" providerId="ADAL" clId="{BA91351F-CB4F-45A0-91C7-A7C75B650F14}" dt="2023-06-07T03:20:02.397" v="3573" actId="207"/>
          <ac:spMkLst>
            <pc:docMk/>
            <pc:sldMk cId="0" sldId="265"/>
            <ac:spMk id="435" creationId="{00000000-0000-0000-0000-000000000000}"/>
          </ac:spMkLst>
        </pc:spChg>
        <pc:spChg chg="mod ord">
          <ac:chgData name="Natthanon Manop" userId="25d545dc-488e-487b-9303-9a220f08bf7d" providerId="ADAL" clId="{BA91351F-CB4F-45A0-91C7-A7C75B650F14}" dt="2023-06-04T13:15:18.360" v="2829" actId="700"/>
          <ac:spMkLst>
            <pc:docMk/>
            <pc:sldMk cId="0" sldId="265"/>
            <ac:spMk id="436" creationId="{00000000-0000-0000-0000-000000000000}"/>
          </ac:spMkLst>
        </pc:spChg>
        <pc:spChg chg="mod ord">
          <ac:chgData name="Natthanon Manop" userId="25d545dc-488e-487b-9303-9a220f08bf7d" providerId="ADAL" clId="{BA91351F-CB4F-45A0-91C7-A7C75B650F14}" dt="2023-06-07T18:12:45.510" v="6692"/>
          <ac:spMkLst>
            <pc:docMk/>
            <pc:sldMk cId="0" sldId="265"/>
            <ac:spMk id="437" creationId="{00000000-0000-0000-0000-000000000000}"/>
          </ac:spMkLst>
        </pc:spChg>
      </pc:sldChg>
      <pc:sldChg chg="modSp mod ord modTransition modClrScheme modShow chgLayout modNotes">
        <pc:chgData name="Natthanon Manop" userId="25d545dc-488e-487b-9303-9a220f08bf7d" providerId="ADAL" clId="{BA91351F-CB4F-45A0-91C7-A7C75B650F14}" dt="2023-06-25T04:58:08.813" v="17847" actId="729"/>
        <pc:sldMkLst>
          <pc:docMk/>
          <pc:sldMk cId="0" sldId="266"/>
        </pc:sldMkLst>
        <pc:spChg chg="mod ord">
          <ac:chgData name="Natthanon Manop" userId="25d545dc-488e-487b-9303-9a220f08bf7d" providerId="ADAL" clId="{BA91351F-CB4F-45A0-91C7-A7C75B650F14}" dt="2023-06-04T13:15:18.360" v="2829" actId="700"/>
          <ac:spMkLst>
            <pc:docMk/>
            <pc:sldMk cId="0" sldId="266"/>
            <ac:spMk id="442" creationId="{00000000-0000-0000-0000-000000000000}"/>
          </ac:spMkLst>
        </pc:spChg>
        <pc:spChg chg="mod ord">
          <ac:chgData name="Natthanon Manop" userId="25d545dc-488e-487b-9303-9a220f08bf7d" providerId="ADAL" clId="{BA91351F-CB4F-45A0-91C7-A7C75B650F14}" dt="2023-06-07T03:23:33.459" v="3616" actId="20577"/>
          <ac:spMkLst>
            <pc:docMk/>
            <pc:sldMk cId="0" sldId="266"/>
            <ac:spMk id="443" creationId="{00000000-0000-0000-0000-000000000000}"/>
          </ac:spMkLst>
        </pc:spChg>
        <pc:spChg chg="mod ord">
          <ac:chgData name="Natthanon Manop" userId="25d545dc-488e-487b-9303-9a220f08bf7d" providerId="ADAL" clId="{BA91351F-CB4F-45A0-91C7-A7C75B650F14}" dt="2023-06-04T13:15:18.360" v="2829" actId="700"/>
          <ac:spMkLst>
            <pc:docMk/>
            <pc:sldMk cId="0" sldId="266"/>
            <ac:spMk id="444" creationId="{00000000-0000-0000-0000-000000000000}"/>
          </ac:spMkLst>
        </pc:spChg>
        <pc:spChg chg="mod ord">
          <ac:chgData name="Natthanon Manop" userId="25d545dc-488e-487b-9303-9a220f08bf7d" providerId="ADAL" clId="{BA91351F-CB4F-45A0-91C7-A7C75B650F14}" dt="2023-06-07T18:12:45.510" v="6692"/>
          <ac:spMkLst>
            <pc:docMk/>
            <pc:sldMk cId="0" sldId="266"/>
            <ac:spMk id="445" creationId="{00000000-0000-0000-0000-000000000000}"/>
          </ac:spMkLst>
        </pc:spChg>
      </pc:sldChg>
      <pc:sldChg chg="modSp mod ord modTransition modClrScheme modShow chgLayout modNotes">
        <pc:chgData name="Natthanon Manop" userId="25d545dc-488e-487b-9303-9a220f08bf7d" providerId="ADAL" clId="{BA91351F-CB4F-45A0-91C7-A7C75B650F14}" dt="2023-06-25T04:58:08.813" v="17847" actId="729"/>
        <pc:sldMkLst>
          <pc:docMk/>
          <pc:sldMk cId="0" sldId="267"/>
        </pc:sldMkLst>
        <pc:spChg chg="mod ord">
          <ac:chgData name="Natthanon Manop" userId="25d545dc-488e-487b-9303-9a220f08bf7d" providerId="ADAL" clId="{BA91351F-CB4F-45A0-91C7-A7C75B650F14}" dt="2023-06-04T13:15:18.360" v="2829" actId="700"/>
          <ac:spMkLst>
            <pc:docMk/>
            <pc:sldMk cId="0" sldId="267"/>
            <ac:spMk id="450" creationId="{00000000-0000-0000-0000-000000000000}"/>
          </ac:spMkLst>
        </pc:spChg>
        <pc:spChg chg="mod ord">
          <ac:chgData name="Natthanon Manop" userId="25d545dc-488e-487b-9303-9a220f08bf7d" providerId="ADAL" clId="{BA91351F-CB4F-45A0-91C7-A7C75B650F14}" dt="2023-06-07T18:12:45.510" v="6692"/>
          <ac:spMkLst>
            <pc:docMk/>
            <pc:sldMk cId="0" sldId="267"/>
            <ac:spMk id="451" creationId="{00000000-0000-0000-0000-000000000000}"/>
          </ac:spMkLst>
        </pc:spChg>
        <pc:spChg chg="mod ord">
          <ac:chgData name="Natthanon Manop" userId="25d545dc-488e-487b-9303-9a220f08bf7d" providerId="ADAL" clId="{BA91351F-CB4F-45A0-91C7-A7C75B650F14}" dt="2023-06-04T13:15:18.360" v="2829" actId="700"/>
          <ac:spMkLst>
            <pc:docMk/>
            <pc:sldMk cId="0" sldId="267"/>
            <ac:spMk id="452" creationId="{00000000-0000-0000-0000-000000000000}"/>
          </ac:spMkLst>
        </pc:spChg>
        <pc:spChg chg="mod ord">
          <ac:chgData name="Natthanon Manop" userId="25d545dc-488e-487b-9303-9a220f08bf7d" providerId="ADAL" clId="{BA91351F-CB4F-45A0-91C7-A7C75B650F14}" dt="2023-06-07T18:12:45.510" v="6692"/>
          <ac:spMkLst>
            <pc:docMk/>
            <pc:sldMk cId="0" sldId="267"/>
            <ac:spMk id="453" creationId="{00000000-0000-0000-0000-000000000000}"/>
          </ac:spMkLst>
        </pc:spChg>
        <pc:spChg chg="mod ord">
          <ac:chgData name="Natthanon Manop" userId="25d545dc-488e-487b-9303-9a220f08bf7d" providerId="ADAL" clId="{BA91351F-CB4F-45A0-91C7-A7C75B650F14}" dt="2023-06-07T18:12:45.510" v="6692"/>
          <ac:spMkLst>
            <pc:docMk/>
            <pc:sldMk cId="0" sldId="267"/>
            <ac:spMk id="455" creationId="{00000000-0000-0000-0000-000000000000}"/>
          </ac:spMkLst>
        </pc:spChg>
        <pc:picChg chg="mod">
          <ac:chgData name="Natthanon Manop" userId="25d545dc-488e-487b-9303-9a220f08bf7d" providerId="ADAL" clId="{BA91351F-CB4F-45A0-91C7-A7C75B650F14}" dt="2023-06-07T18:12:45.510" v="6692"/>
          <ac:picMkLst>
            <pc:docMk/>
            <pc:sldMk cId="0" sldId="267"/>
            <ac:picMk id="454" creationId="{00000000-0000-0000-0000-000000000000}"/>
          </ac:picMkLst>
        </pc:picChg>
      </pc:sldChg>
      <pc:sldChg chg="modSp mod ord modTransition modClrScheme modShow chgLayout modNotes">
        <pc:chgData name="Natthanon Manop" userId="25d545dc-488e-487b-9303-9a220f08bf7d" providerId="ADAL" clId="{BA91351F-CB4F-45A0-91C7-A7C75B650F14}" dt="2023-06-25T04:58:08.813" v="17847" actId="729"/>
        <pc:sldMkLst>
          <pc:docMk/>
          <pc:sldMk cId="0" sldId="268"/>
        </pc:sldMkLst>
        <pc:spChg chg="mod ord">
          <ac:chgData name="Natthanon Manop" userId="25d545dc-488e-487b-9303-9a220f08bf7d" providerId="ADAL" clId="{BA91351F-CB4F-45A0-91C7-A7C75B650F14}" dt="2023-06-04T13:15:18.360" v="2829" actId="700"/>
          <ac:spMkLst>
            <pc:docMk/>
            <pc:sldMk cId="0" sldId="268"/>
            <ac:spMk id="460" creationId="{00000000-0000-0000-0000-000000000000}"/>
          </ac:spMkLst>
        </pc:spChg>
        <pc:spChg chg="mod ord">
          <ac:chgData name="Natthanon Manop" userId="25d545dc-488e-487b-9303-9a220f08bf7d" providerId="ADAL" clId="{BA91351F-CB4F-45A0-91C7-A7C75B650F14}" dt="2023-06-07T18:12:45.510" v="6692"/>
          <ac:spMkLst>
            <pc:docMk/>
            <pc:sldMk cId="0" sldId="268"/>
            <ac:spMk id="461" creationId="{00000000-0000-0000-0000-000000000000}"/>
          </ac:spMkLst>
        </pc:spChg>
        <pc:spChg chg="mod ord">
          <ac:chgData name="Natthanon Manop" userId="25d545dc-488e-487b-9303-9a220f08bf7d" providerId="ADAL" clId="{BA91351F-CB4F-45A0-91C7-A7C75B650F14}" dt="2023-06-04T13:15:18.360" v="2829" actId="700"/>
          <ac:spMkLst>
            <pc:docMk/>
            <pc:sldMk cId="0" sldId="268"/>
            <ac:spMk id="462" creationId="{00000000-0000-0000-0000-000000000000}"/>
          </ac:spMkLst>
        </pc:spChg>
        <pc:spChg chg="mod ord">
          <ac:chgData name="Natthanon Manop" userId="25d545dc-488e-487b-9303-9a220f08bf7d" providerId="ADAL" clId="{BA91351F-CB4F-45A0-91C7-A7C75B650F14}" dt="2023-06-07T18:12:45.510" v="6692"/>
          <ac:spMkLst>
            <pc:docMk/>
            <pc:sldMk cId="0" sldId="268"/>
            <ac:spMk id="463" creationId="{00000000-0000-0000-0000-000000000000}"/>
          </ac:spMkLst>
        </pc:spChg>
        <pc:spChg chg="mod ord">
          <ac:chgData name="Natthanon Manop" userId="25d545dc-488e-487b-9303-9a220f08bf7d" providerId="ADAL" clId="{BA91351F-CB4F-45A0-91C7-A7C75B650F14}" dt="2023-06-07T18:12:45.510" v="6692"/>
          <ac:spMkLst>
            <pc:docMk/>
            <pc:sldMk cId="0" sldId="268"/>
            <ac:spMk id="465" creationId="{00000000-0000-0000-0000-000000000000}"/>
          </ac:spMkLst>
        </pc:spChg>
        <pc:picChg chg="mod">
          <ac:chgData name="Natthanon Manop" userId="25d545dc-488e-487b-9303-9a220f08bf7d" providerId="ADAL" clId="{BA91351F-CB4F-45A0-91C7-A7C75B650F14}" dt="2023-06-07T18:12:45.510" v="6692"/>
          <ac:picMkLst>
            <pc:docMk/>
            <pc:sldMk cId="0" sldId="268"/>
            <ac:picMk id="464" creationId="{00000000-0000-0000-0000-000000000000}"/>
          </ac:picMkLst>
        </pc:picChg>
      </pc:sldChg>
      <pc:sldChg chg="modSp mod ord modTransition modClrScheme modShow chgLayout modNotes">
        <pc:chgData name="Natthanon Manop" userId="25d545dc-488e-487b-9303-9a220f08bf7d" providerId="ADAL" clId="{BA91351F-CB4F-45A0-91C7-A7C75B650F14}" dt="2023-06-25T04:58:08.813" v="17847" actId="729"/>
        <pc:sldMkLst>
          <pc:docMk/>
          <pc:sldMk cId="0" sldId="269"/>
        </pc:sldMkLst>
        <pc:spChg chg="mod ord">
          <ac:chgData name="Natthanon Manop" userId="25d545dc-488e-487b-9303-9a220f08bf7d" providerId="ADAL" clId="{BA91351F-CB4F-45A0-91C7-A7C75B650F14}" dt="2023-06-04T13:15:18.360" v="2829" actId="700"/>
          <ac:spMkLst>
            <pc:docMk/>
            <pc:sldMk cId="0" sldId="269"/>
            <ac:spMk id="470" creationId="{00000000-0000-0000-0000-000000000000}"/>
          </ac:spMkLst>
        </pc:spChg>
        <pc:spChg chg="mod ord">
          <ac:chgData name="Natthanon Manop" userId="25d545dc-488e-487b-9303-9a220f08bf7d" providerId="ADAL" clId="{BA91351F-CB4F-45A0-91C7-A7C75B650F14}" dt="2023-06-07T03:26:17.708" v="3636" actId="207"/>
          <ac:spMkLst>
            <pc:docMk/>
            <pc:sldMk cId="0" sldId="269"/>
            <ac:spMk id="471" creationId="{00000000-0000-0000-0000-000000000000}"/>
          </ac:spMkLst>
        </pc:spChg>
        <pc:spChg chg="mod ord">
          <ac:chgData name="Natthanon Manop" userId="25d545dc-488e-487b-9303-9a220f08bf7d" providerId="ADAL" clId="{BA91351F-CB4F-45A0-91C7-A7C75B650F14}" dt="2023-06-04T13:15:18.360" v="2829" actId="700"/>
          <ac:spMkLst>
            <pc:docMk/>
            <pc:sldMk cId="0" sldId="269"/>
            <ac:spMk id="472" creationId="{00000000-0000-0000-0000-000000000000}"/>
          </ac:spMkLst>
        </pc:spChg>
      </pc:sldChg>
      <pc:sldChg chg="modSp mod ord modTransition modClrScheme modShow chgLayout modNotes modNotesTx">
        <pc:chgData name="Natthanon Manop" userId="25d545dc-488e-487b-9303-9a220f08bf7d" providerId="ADAL" clId="{BA91351F-CB4F-45A0-91C7-A7C75B650F14}" dt="2023-06-25T04:58:08.813" v="17847" actId="729"/>
        <pc:sldMkLst>
          <pc:docMk/>
          <pc:sldMk cId="0" sldId="270"/>
        </pc:sldMkLst>
        <pc:spChg chg="mod ord">
          <ac:chgData name="Natthanon Manop" userId="25d545dc-488e-487b-9303-9a220f08bf7d" providerId="ADAL" clId="{BA91351F-CB4F-45A0-91C7-A7C75B650F14}" dt="2023-06-04T13:15:18.360" v="2829" actId="700"/>
          <ac:spMkLst>
            <pc:docMk/>
            <pc:sldMk cId="0" sldId="270"/>
            <ac:spMk id="477" creationId="{00000000-0000-0000-0000-000000000000}"/>
          </ac:spMkLst>
        </pc:spChg>
        <pc:spChg chg="mod ord">
          <ac:chgData name="Natthanon Manop" userId="25d545dc-488e-487b-9303-9a220f08bf7d" providerId="ADAL" clId="{BA91351F-CB4F-45A0-91C7-A7C75B650F14}" dt="2023-06-07T18:12:45.510" v="6692"/>
          <ac:spMkLst>
            <pc:docMk/>
            <pc:sldMk cId="0" sldId="270"/>
            <ac:spMk id="478" creationId="{00000000-0000-0000-0000-000000000000}"/>
          </ac:spMkLst>
        </pc:spChg>
        <pc:spChg chg="mod ord">
          <ac:chgData name="Natthanon Manop" userId="25d545dc-488e-487b-9303-9a220f08bf7d" providerId="ADAL" clId="{BA91351F-CB4F-45A0-91C7-A7C75B650F14}" dt="2023-06-04T13:15:18.360" v="2829" actId="700"/>
          <ac:spMkLst>
            <pc:docMk/>
            <pc:sldMk cId="0" sldId="270"/>
            <ac:spMk id="479" creationId="{00000000-0000-0000-0000-000000000000}"/>
          </ac:spMkLst>
        </pc:spChg>
        <pc:spChg chg="mod ord">
          <ac:chgData name="Natthanon Manop" userId="25d545dc-488e-487b-9303-9a220f08bf7d" providerId="ADAL" clId="{BA91351F-CB4F-45A0-91C7-A7C75B650F14}" dt="2023-06-07T18:12:45.510" v="6692"/>
          <ac:spMkLst>
            <pc:docMk/>
            <pc:sldMk cId="0" sldId="270"/>
            <ac:spMk id="480" creationId="{00000000-0000-0000-0000-000000000000}"/>
          </ac:spMkLst>
        </pc:spChg>
        <pc:picChg chg="mod">
          <ac:chgData name="Natthanon Manop" userId="25d545dc-488e-487b-9303-9a220f08bf7d" providerId="ADAL" clId="{BA91351F-CB4F-45A0-91C7-A7C75B650F14}" dt="2023-06-07T18:12:45.510" v="6692"/>
          <ac:picMkLst>
            <pc:docMk/>
            <pc:sldMk cId="0" sldId="270"/>
            <ac:picMk id="481" creationId="{00000000-0000-0000-0000-000000000000}"/>
          </ac:picMkLst>
        </pc:picChg>
      </pc:sldChg>
      <pc:sldChg chg="modSp del mod ord modShow modNotes">
        <pc:chgData name="Natthanon Manop" userId="25d545dc-488e-487b-9303-9a220f08bf7d" providerId="ADAL" clId="{BA91351F-CB4F-45A0-91C7-A7C75B650F14}" dt="2023-06-07T02:59:06.439" v="3391" actId="47"/>
        <pc:sldMkLst>
          <pc:docMk/>
          <pc:sldMk cId="0" sldId="271"/>
        </pc:sldMkLst>
        <pc:spChg chg="mod">
          <ac:chgData name="Natthanon Manop" userId="25d545dc-488e-487b-9303-9a220f08bf7d" providerId="ADAL" clId="{BA91351F-CB4F-45A0-91C7-A7C75B650F14}" dt="2023-06-07T02:29:12.855" v="2919"/>
          <ac:spMkLst>
            <pc:docMk/>
            <pc:sldMk cId="0" sldId="271"/>
            <ac:spMk id="486" creationId="{00000000-0000-0000-0000-000000000000}"/>
          </ac:spMkLst>
        </pc:spChg>
        <pc:spChg chg="mod">
          <ac:chgData name="Natthanon Manop" userId="25d545dc-488e-487b-9303-9a220f08bf7d" providerId="ADAL" clId="{BA91351F-CB4F-45A0-91C7-A7C75B650F14}" dt="2023-06-07T02:29:12.855" v="2919"/>
          <ac:spMkLst>
            <pc:docMk/>
            <pc:sldMk cId="0" sldId="271"/>
            <ac:spMk id="487" creationId="{00000000-0000-0000-0000-000000000000}"/>
          </ac:spMkLst>
        </pc:spChg>
        <pc:spChg chg="mod">
          <ac:chgData name="Natthanon Manop" userId="25d545dc-488e-487b-9303-9a220f08bf7d" providerId="ADAL" clId="{BA91351F-CB4F-45A0-91C7-A7C75B650F14}" dt="2023-06-07T02:29:12.855" v="2919"/>
          <ac:spMkLst>
            <pc:docMk/>
            <pc:sldMk cId="0" sldId="271"/>
            <ac:spMk id="488" creationId="{00000000-0000-0000-0000-000000000000}"/>
          </ac:spMkLst>
        </pc:spChg>
        <pc:spChg chg="mod">
          <ac:chgData name="Natthanon Manop" userId="25d545dc-488e-487b-9303-9a220f08bf7d" providerId="ADAL" clId="{BA91351F-CB4F-45A0-91C7-A7C75B650F14}" dt="2023-06-07T02:29:12.855" v="2919"/>
          <ac:spMkLst>
            <pc:docMk/>
            <pc:sldMk cId="0" sldId="271"/>
            <ac:spMk id="491" creationId="{00000000-0000-0000-0000-000000000000}"/>
          </ac:spMkLst>
        </pc:spChg>
        <pc:picChg chg="mod">
          <ac:chgData name="Natthanon Manop" userId="25d545dc-488e-487b-9303-9a220f08bf7d" providerId="ADAL" clId="{BA91351F-CB4F-45A0-91C7-A7C75B650F14}" dt="2023-06-07T02:29:12.855" v="2919"/>
          <ac:picMkLst>
            <pc:docMk/>
            <pc:sldMk cId="0" sldId="271"/>
            <ac:picMk id="489" creationId="{00000000-0000-0000-0000-000000000000}"/>
          </ac:picMkLst>
        </pc:picChg>
        <pc:picChg chg="mod">
          <ac:chgData name="Natthanon Manop" userId="25d545dc-488e-487b-9303-9a220f08bf7d" providerId="ADAL" clId="{BA91351F-CB4F-45A0-91C7-A7C75B650F14}" dt="2023-06-07T02:29:12.855" v="2919"/>
          <ac:picMkLst>
            <pc:docMk/>
            <pc:sldMk cId="0" sldId="271"/>
            <ac:picMk id="490" creationId="{00000000-0000-0000-0000-000000000000}"/>
          </ac:picMkLst>
        </pc:picChg>
      </pc:sldChg>
      <pc:sldChg chg="modSp del mod ord modShow modNotes">
        <pc:chgData name="Natthanon Manop" userId="25d545dc-488e-487b-9303-9a220f08bf7d" providerId="ADAL" clId="{BA91351F-CB4F-45A0-91C7-A7C75B650F14}" dt="2023-06-07T02:59:06.439" v="3391" actId="47"/>
        <pc:sldMkLst>
          <pc:docMk/>
          <pc:sldMk cId="0" sldId="272"/>
        </pc:sldMkLst>
        <pc:spChg chg="mod">
          <ac:chgData name="Natthanon Manop" userId="25d545dc-488e-487b-9303-9a220f08bf7d" providerId="ADAL" clId="{BA91351F-CB4F-45A0-91C7-A7C75B650F14}" dt="2023-06-07T02:29:12.855" v="2919"/>
          <ac:spMkLst>
            <pc:docMk/>
            <pc:sldMk cId="0" sldId="272"/>
            <ac:spMk id="497" creationId="{00000000-0000-0000-0000-000000000000}"/>
          </ac:spMkLst>
        </pc:spChg>
        <pc:spChg chg="mod">
          <ac:chgData name="Natthanon Manop" userId="25d545dc-488e-487b-9303-9a220f08bf7d" providerId="ADAL" clId="{BA91351F-CB4F-45A0-91C7-A7C75B650F14}" dt="2023-06-07T02:29:12.855" v="2919"/>
          <ac:spMkLst>
            <pc:docMk/>
            <pc:sldMk cId="0" sldId="272"/>
            <ac:spMk id="498" creationId="{00000000-0000-0000-0000-000000000000}"/>
          </ac:spMkLst>
        </pc:spChg>
        <pc:spChg chg="mod">
          <ac:chgData name="Natthanon Manop" userId="25d545dc-488e-487b-9303-9a220f08bf7d" providerId="ADAL" clId="{BA91351F-CB4F-45A0-91C7-A7C75B650F14}" dt="2023-06-07T02:29:12.855" v="2919"/>
          <ac:spMkLst>
            <pc:docMk/>
            <pc:sldMk cId="0" sldId="272"/>
            <ac:spMk id="499" creationId="{00000000-0000-0000-0000-000000000000}"/>
          </ac:spMkLst>
        </pc:spChg>
        <pc:spChg chg="mod">
          <ac:chgData name="Natthanon Manop" userId="25d545dc-488e-487b-9303-9a220f08bf7d" providerId="ADAL" clId="{BA91351F-CB4F-45A0-91C7-A7C75B650F14}" dt="2023-06-07T02:29:12.855" v="2919"/>
          <ac:spMkLst>
            <pc:docMk/>
            <pc:sldMk cId="0" sldId="272"/>
            <ac:spMk id="502" creationId="{00000000-0000-0000-0000-000000000000}"/>
          </ac:spMkLst>
        </pc:spChg>
        <pc:spChg chg="mod">
          <ac:chgData name="Natthanon Manop" userId="25d545dc-488e-487b-9303-9a220f08bf7d" providerId="ADAL" clId="{BA91351F-CB4F-45A0-91C7-A7C75B650F14}" dt="2023-06-07T02:29:12.855" v="2919"/>
          <ac:spMkLst>
            <pc:docMk/>
            <pc:sldMk cId="0" sldId="272"/>
            <ac:spMk id="503" creationId="{00000000-0000-0000-0000-000000000000}"/>
          </ac:spMkLst>
        </pc:spChg>
        <pc:picChg chg="mod">
          <ac:chgData name="Natthanon Manop" userId="25d545dc-488e-487b-9303-9a220f08bf7d" providerId="ADAL" clId="{BA91351F-CB4F-45A0-91C7-A7C75B650F14}" dt="2023-06-07T02:29:12.855" v="2919"/>
          <ac:picMkLst>
            <pc:docMk/>
            <pc:sldMk cId="0" sldId="272"/>
            <ac:picMk id="496" creationId="{00000000-0000-0000-0000-000000000000}"/>
          </ac:picMkLst>
        </pc:picChg>
        <pc:cxnChg chg="mod">
          <ac:chgData name="Natthanon Manop" userId="25d545dc-488e-487b-9303-9a220f08bf7d" providerId="ADAL" clId="{BA91351F-CB4F-45A0-91C7-A7C75B650F14}" dt="2023-06-07T02:29:12.855" v="2919"/>
          <ac:cxnSpMkLst>
            <pc:docMk/>
            <pc:sldMk cId="0" sldId="272"/>
            <ac:cxnSpMk id="500" creationId="{00000000-0000-0000-0000-000000000000}"/>
          </ac:cxnSpMkLst>
        </pc:cxnChg>
        <pc:cxnChg chg="mod">
          <ac:chgData name="Natthanon Manop" userId="25d545dc-488e-487b-9303-9a220f08bf7d" providerId="ADAL" clId="{BA91351F-CB4F-45A0-91C7-A7C75B650F14}" dt="2023-06-07T02:29:12.855" v="2919"/>
          <ac:cxnSpMkLst>
            <pc:docMk/>
            <pc:sldMk cId="0" sldId="272"/>
            <ac:cxnSpMk id="501" creationId="{00000000-0000-0000-0000-000000000000}"/>
          </ac:cxnSpMkLst>
        </pc:cxnChg>
      </pc:sldChg>
      <pc:sldChg chg="modSp del mod ord modShow modNotes">
        <pc:chgData name="Natthanon Manop" userId="25d545dc-488e-487b-9303-9a220f08bf7d" providerId="ADAL" clId="{BA91351F-CB4F-45A0-91C7-A7C75B650F14}" dt="2023-06-07T02:59:06.439" v="3391" actId="47"/>
        <pc:sldMkLst>
          <pc:docMk/>
          <pc:sldMk cId="0" sldId="273"/>
        </pc:sldMkLst>
        <pc:spChg chg="mod">
          <ac:chgData name="Natthanon Manop" userId="25d545dc-488e-487b-9303-9a220f08bf7d" providerId="ADAL" clId="{BA91351F-CB4F-45A0-91C7-A7C75B650F14}" dt="2023-06-07T02:29:12.855" v="2919"/>
          <ac:spMkLst>
            <pc:docMk/>
            <pc:sldMk cId="0" sldId="273"/>
            <ac:spMk id="509" creationId="{00000000-0000-0000-0000-000000000000}"/>
          </ac:spMkLst>
        </pc:spChg>
        <pc:spChg chg="mod">
          <ac:chgData name="Natthanon Manop" userId="25d545dc-488e-487b-9303-9a220f08bf7d" providerId="ADAL" clId="{BA91351F-CB4F-45A0-91C7-A7C75B650F14}" dt="2023-06-07T02:29:12.855" v="2919"/>
          <ac:spMkLst>
            <pc:docMk/>
            <pc:sldMk cId="0" sldId="273"/>
            <ac:spMk id="510" creationId="{00000000-0000-0000-0000-000000000000}"/>
          </ac:spMkLst>
        </pc:spChg>
        <pc:spChg chg="mod">
          <ac:chgData name="Natthanon Manop" userId="25d545dc-488e-487b-9303-9a220f08bf7d" providerId="ADAL" clId="{BA91351F-CB4F-45A0-91C7-A7C75B650F14}" dt="2023-06-07T02:29:12.855" v="2919"/>
          <ac:spMkLst>
            <pc:docMk/>
            <pc:sldMk cId="0" sldId="273"/>
            <ac:spMk id="511" creationId="{00000000-0000-0000-0000-000000000000}"/>
          </ac:spMkLst>
        </pc:spChg>
        <pc:spChg chg="mod">
          <ac:chgData name="Natthanon Manop" userId="25d545dc-488e-487b-9303-9a220f08bf7d" providerId="ADAL" clId="{BA91351F-CB4F-45A0-91C7-A7C75B650F14}" dt="2023-06-07T02:29:12.855" v="2919"/>
          <ac:spMkLst>
            <pc:docMk/>
            <pc:sldMk cId="0" sldId="273"/>
            <ac:spMk id="514" creationId="{00000000-0000-0000-0000-000000000000}"/>
          </ac:spMkLst>
        </pc:spChg>
        <pc:spChg chg="mod">
          <ac:chgData name="Natthanon Manop" userId="25d545dc-488e-487b-9303-9a220f08bf7d" providerId="ADAL" clId="{BA91351F-CB4F-45A0-91C7-A7C75B650F14}" dt="2023-06-07T02:29:12.855" v="2919"/>
          <ac:spMkLst>
            <pc:docMk/>
            <pc:sldMk cId="0" sldId="273"/>
            <ac:spMk id="515" creationId="{00000000-0000-0000-0000-000000000000}"/>
          </ac:spMkLst>
        </pc:spChg>
        <pc:picChg chg="mod">
          <ac:chgData name="Natthanon Manop" userId="25d545dc-488e-487b-9303-9a220f08bf7d" providerId="ADAL" clId="{BA91351F-CB4F-45A0-91C7-A7C75B650F14}" dt="2023-06-07T02:29:12.855" v="2919"/>
          <ac:picMkLst>
            <pc:docMk/>
            <pc:sldMk cId="0" sldId="273"/>
            <ac:picMk id="508" creationId="{00000000-0000-0000-0000-000000000000}"/>
          </ac:picMkLst>
        </pc:picChg>
        <pc:cxnChg chg="mod">
          <ac:chgData name="Natthanon Manop" userId="25d545dc-488e-487b-9303-9a220f08bf7d" providerId="ADAL" clId="{BA91351F-CB4F-45A0-91C7-A7C75B650F14}" dt="2023-06-07T02:29:12.855" v="2919"/>
          <ac:cxnSpMkLst>
            <pc:docMk/>
            <pc:sldMk cId="0" sldId="273"/>
            <ac:cxnSpMk id="512" creationId="{00000000-0000-0000-0000-000000000000}"/>
          </ac:cxnSpMkLst>
        </pc:cxnChg>
        <pc:cxnChg chg="mod">
          <ac:chgData name="Natthanon Manop" userId="25d545dc-488e-487b-9303-9a220f08bf7d" providerId="ADAL" clId="{BA91351F-CB4F-45A0-91C7-A7C75B650F14}" dt="2023-06-07T02:29:12.855" v="2919"/>
          <ac:cxnSpMkLst>
            <pc:docMk/>
            <pc:sldMk cId="0" sldId="273"/>
            <ac:cxnSpMk id="513" creationId="{00000000-0000-0000-0000-000000000000}"/>
          </ac:cxnSpMkLst>
        </pc:cxnChg>
      </pc:sldChg>
      <pc:sldChg chg="addSp delSp modSp mod ord modTransition modClrScheme delAnim chgLayout modNotes modNotesTx">
        <pc:chgData name="Natthanon Manop" userId="25d545dc-488e-487b-9303-9a220f08bf7d" providerId="ADAL" clId="{BA91351F-CB4F-45A0-91C7-A7C75B650F14}" dt="2023-06-22T04:07:51.222" v="17580" actId="478"/>
        <pc:sldMkLst>
          <pc:docMk/>
          <pc:sldMk cId="0" sldId="274"/>
        </pc:sldMkLst>
        <pc:spChg chg="mod ord">
          <ac:chgData name="Natthanon Manop" userId="25d545dc-488e-487b-9303-9a220f08bf7d" providerId="ADAL" clId="{BA91351F-CB4F-45A0-91C7-A7C75B650F14}" dt="2023-06-07T18:12:45.510" v="6692"/>
          <ac:spMkLst>
            <pc:docMk/>
            <pc:sldMk cId="0" sldId="274"/>
            <ac:spMk id="520" creationId="{00000000-0000-0000-0000-000000000000}"/>
          </ac:spMkLst>
        </pc:spChg>
        <pc:spChg chg="mod ord">
          <ac:chgData name="Natthanon Manop" userId="25d545dc-488e-487b-9303-9a220f08bf7d" providerId="ADAL" clId="{BA91351F-CB4F-45A0-91C7-A7C75B650F14}" dt="2023-06-21T17:14:22.060" v="17119" actId="14100"/>
          <ac:spMkLst>
            <pc:docMk/>
            <pc:sldMk cId="0" sldId="274"/>
            <ac:spMk id="521" creationId="{00000000-0000-0000-0000-000000000000}"/>
          </ac:spMkLst>
        </pc:spChg>
        <pc:spChg chg="mod ord">
          <ac:chgData name="Natthanon Manop" userId="25d545dc-488e-487b-9303-9a220f08bf7d" providerId="ADAL" clId="{BA91351F-CB4F-45A0-91C7-A7C75B650F14}" dt="2023-06-04T13:15:18.360" v="2829" actId="700"/>
          <ac:spMkLst>
            <pc:docMk/>
            <pc:sldMk cId="0" sldId="274"/>
            <ac:spMk id="522" creationId="{00000000-0000-0000-0000-000000000000}"/>
          </ac:spMkLst>
        </pc:spChg>
        <pc:picChg chg="add del mod">
          <ac:chgData name="Natthanon Manop" userId="25d545dc-488e-487b-9303-9a220f08bf7d" providerId="ADAL" clId="{BA91351F-CB4F-45A0-91C7-A7C75B650F14}" dt="2023-06-21T17:14:24" v="17120" actId="478"/>
          <ac:picMkLst>
            <pc:docMk/>
            <pc:sldMk cId="0" sldId="274"/>
            <ac:picMk id="4" creationId="{513B671A-A73D-BAD5-68F2-3CCA818C388C}"/>
          </ac:picMkLst>
        </pc:picChg>
        <pc:picChg chg="add del mod">
          <ac:chgData name="Natthanon Manop" userId="25d545dc-488e-487b-9303-9a220f08bf7d" providerId="ADAL" clId="{BA91351F-CB4F-45A0-91C7-A7C75B650F14}" dt="2023-06-21T17:26:12.355" v="17178"/>
          <ac:picMkLst>
            <pc:docMk/>
            <pc:sldMk cId="0" sldId="274"/>
            <ac:picMk id="5" creationId="{B5273E45-73FF-799E-8C53-3FEDEEBA57F7}"/>
          </ac:picMkLst>
        </pc:picChg>
        <pc:picChg chg="add del mod">
          <ac:chgData name="Natthanon Manop" userId="25d545dc-488e-487b-9303-9a220f08bf7d" providerId="ADAL" clId="{BA91351F-CB4F-45A0-91C7-A7C75B650F14}" dt="2023-06-22T04:07:51.222" v="17580" actId="478"/>
          <ac:picMkLst>
            <pc:docMk/>
            <pc:sldMk cId="0" sldId="274"/>
            <ac:picMk id="6" creationId="{943DF983-3876-AB12-9E33-EE621ADA8727}"/>
          </ac:picMkLst>
        </pc:picChg>
      </pc:sldChg>
      <pc:sldChg chg="addSp delSp modSp mod ord modTransition modClrScheme delAnim chgLayout modNotes modNotesTx">
        <pc:chgData name="Natthanon Manop" userId="25d545dc-488e-487b-9303-9a220f08bf7d" providerId="ADAL" clId="{BA91351F-CB4F-45A0-91C7-A7C75B650F14}" dt="2023-06-22T04:07:53.210" v="17581" actId="478"/>
        <pc:sldMkLst>
          <pc:docMk/>
          <pc:sldMk cId="0" sldId="275"/>
        </pc:sldMkLst>
        <pc:spChg chg="add mod ord">
          <ac:chgData name="Natthanon Manop" userId="25d545dc-488e-487b-9303-9a220f08bf7d" providerId="ADAL" clId="{BA91351F-CB4F-45A0-91C7-A7C75B650F14}" dt="2023-06-07T18:12:45.510" v="6692"/>
          <ac:spMkLst>
            <pc:docMk/>
            <pc:sldMk cId="0" sldId="275"/>
            <ac:spMk id="2" creationId="{61A3C87C-5CEF-46CA-5DC6-EFC4182703AD}"/>
          </ac:spMkLst>
        </pc:spChg>
        <pc:spChg chg="mod ord">
          <ac:chgData name="Natthanon Manop" userId="25d545dc-488e-487b-9303-9a220f08bf7d" providerId="ADAL" clId="{BA91351F-CB4F-45A0-91C7-A7C75B650F14}" dt="2023-06-07T04:39:16.064" v="4201"/>
          <ac:spMkLst>
            <pc:docMk/>
            <pc:sldMk cId="0" sldId="275"/>
            <ac:spMk id="527" creationId="{00000000-0000-0000-0000-000000000000}"/>
          </ac:spMkLst>
        </pc:spChg>
        <pc:spChg chg="mod ord">
          <ac:chgData name="Natthanon Manop" userId="25d545dc-488e-487b-9303-9a220f08bf7d" providerId="ADAL" clId="{BA91351F-CB4F-45A0-91C7-A7C75B650F14}" dt="2023-06-21T10:52:44.266" v="11961" actId="20577"/>
          <ac:spMkLst>
            <pc:docMk/>
            <pc:sldMk cId="0" sldId="275"/>
            <ac:spMk id="528" creationId="{00000000-0000-0000-0000-000000000000}"/>
          </ac:spMkLst>
        </pc:spChg>
        <pc:spChg chg="mod ord">
          <ac:chgData name="Natthanon Manop" userId="25d545dc-488e-487b-9303-9a220f08bf7d" providerId="ADAL" clId="{BA91351F-CB4F-45A0-91C7-A7C75B650F14}" dt="2023-06-04T13:15:18.360" v="2829" actId="700"/>
          <ac:spMkLst>
            <pc:docMk/>
            <pc:sldMk cId="0" sldId="275"/>
            <ac:spMk id="529" creationId="{00000000-0000-0000-0000-000000000000}"/>
          </ac:spMkLst>
        </pc:spChg>
        <pc:picChg chg="add del mod">
          <ac:chgData name="Natthanon Manop" userId="25d545dc-488e-487b-9303-9a220f08bf7d" providerId="ADAL" clId="{BA91351F-CB4F-45A0-91C7-A7C75B650F14}" dt="2023-06-21T17:14:27.192" v="17121" actId="478"/>
          <ac:picMkLst>
            <pc:docMk/>
            <pc:sldMk cId="0" sldId="275"/>
            <ac:picMk id="5" creationId="{E9EDA280-2E27-2D0D-528B-65C29AFF3A7D}"/>
          </ac:picMkLst>
        </pc:picChg>
        <pc:picChg chg="add del mod">
          <ac:chgData name="Natthanon Manop" userId="25d545dc-488e-487b-9303-9a220f08bf7d" providerId="ADAL" clId="{BA91351F-CB4F-45A0-91C7-A7C75B650F14}" dt="2023-06-21T17:26:12.355" v="17178"/>
          <ac:picMkLst>
            <pc:docMk/>
            <pc:sldMk cId="0" sldId="275"/>
            <ac:picMk id="6" creationId="{838323B4-4228-A1D4-B02C-9DB00A9FA36C}"/>
          </ac:picMkLst>
        </pc:picChg>
        <pc:picChg chg="add del mod">
          <ac:chgData name="Natthanon Manop" userId="25d545dc-488e-487b-9303-9a220f08bf7d" providerId="ADAL" clId="{BA91351F-CB4F-45A0-91C7-A7C75B650F14}" dt="2023-06-22T04:07:53.210" v="17581" actId="478"/>
          <ac:picMkLst>
            <pc:docMk/>
            <pc:sldMk cId="0" sldId="275"/>
            <ac:picMk id="7" creationId="{EC6B2CD3-6F8F-52D9-2777-B118FB82E671}"/>
          </ac:picMkLst>
        </pc:picChg>
        <pc:picChg chg="mod ord">
          <ac:chgData name="Natthanon Manop" userId="25d545dc-488e-487b-9303-9a220f08bf7d" providerId="ADAL" clId="{BA91351F-CB4F-45A0-91C7-A7C75B650F14}" dt="2023-06-07T18:12:45.510" v="6692"/>
          <ac:picMkLst>
            <pc:docMk/>
            <pc:sldMk cId="0" sldId="275"/>
            <ac:picMk id="530" creationId="{00000000-0000-0000-0000-000000000000}"/>
          </ac:picMkLst>
        </pc:picChg>
        <pc:picChg chg="mod">
          <ac:chgData name="Natthanon Manop" userId="25d545dc-488e-487b-9303-9a220f08bf7d" providerId="ADAL" clId="{BA91351F-CB4F-45A0-91C7-A7C75B650F14}" dt="2023-06-07T18:12:45.510" v="6692"/>
          <ac:picMkLst>
            <pc:docMk/>
            <pc:sldMk cId="0" sldId="275"/>
            <ac:picMk id="531" creationId="{00000000-0000-0000-0000-000000000000}"/>
          </ac:picMkLst>
        </pc:picChg>
        <pc:picChg chg="mod">
          <ac:chgData name="Natthanon Manop" userId="25d545dc-488e-487b-9303-9a220f08bf7d" providerId="ADAL" clId="{BA91351F-CB4F-45A0-91C7-A7C75B650F14}" dt="2023-06-07T18:12:45.510" v="6692"/>
          <ac:picMkLst>
            <pc:docMk/>
            <pc:sldMk cId="0" sldId="275"/>
            <ac:picMk id="532" creationId="{00000000-0000-0000-0000-000000000000}"/>
          </ac:picMkLst>
        </pc:picChg>
      </pc:sldChg>
      <pc:sldChg chg="addSp delSp modSp mod ord modTransition modClrScheme delAnim chgLayout modNotes modNotesTx">
        <pc:chgData name="Natthanon Manop" userId="25d545dc-488e-487b-9303-9a220f08bf7d" providerId="ADAL" clId="{BA91351F-CB4F-45A0-91C7-A7C75B650F14}" dt="2023-06-22T04:07:55.203" v="17582" actId="478"/>
        <pc:sldMkLst>
          <pc:docMk/>
          <pc:sldMk cId="0" sldId="276"/>
        </pc:sldMkLst>
        <pc:spChg chg="add mod">
          <ac:chgData name="Natthanon Manop" userId="25d545dc-488e-487b-9303-9a220f08bf7d" providerId="ADAL" clId="{BA91351F-CB4F-45A0-91C7-A7C75B650F14}" dt="2023-06-07T18:12:45.510" v="6692"/>
          <ac:spMkLst>
            <pc:docMk/>
            <pc:sldMk cId="0" sldId="276"/>
            <ac:spMk id="2" creationId="{3E6453E9-29C8-6F12-63AD-929B8D7096AA}"/>
          </ac:spMkLst>
        </pc:spChg>
        <pc:spChg chg="mod ord">
          <ac:chgData name="Natthanon Manop" userId="25d545dc-488e-487b-9303-9a220f08bf7d" providerId="ADAL" clId="{BA91351F-CB4F-45A0-91C7-A7C75B650F14}" dt="2023-06-07T04:39:18.673" v="4202"/>
          <ac:spMkLst>
            <pc:docMk/>
            <pc:sldMk cId="0" sldId="276"/>
            <ac:spMk id="537" creationId="{00000000-0000-0000-0000-000000000000}"/>
          </ac:spMkLst>
        </pc:spChg>
        <pc:spChg chg="mod ord">
          <ac:chgData name="Natthanon Manop" userId="25d545dc-488e-487b-9303-9a220f08bf7d" providerId="ADAL" clId="{BA91351F-CB4F-45A0-91C7-A7C75B650F14}" dt="2023-06-21T10:52:04.084" v="11957"/>
          <ac:spMkLst>
            <pc:docMk/>
            <pc:sldMk cId="0" sldId="276"/>
            <ac:spMk id="538" creationId="{00000000-0000-0000-0000-000000000000}"/>
          </ac:spMkLst>
        </pc:spChg>
        <pc:spChg chg="mod ord">
          <ac:chgData name="Natthanon Manop" userId="25d545dc-488e-487b-9303-9a220f08bf7d" providerId="ADAL" clId="{BA91351F-CB4F-45A0-91C7-A7C75B650F14}" dt="2023-06-04T13:15:18.360" v="2829" actId="700"/>
          <ac:spMkLst>
            <pc:docMk/>
            <pc:sldMk cId="0" sldId="276"/>
            <ac:spMk id="539" creationId="{00000000-0000-0000-0000-000000000000}"/>
          </ac:spMkLst>
        </pc:spChg>
        <pc:picChg chg="add del mod">
          <ac:chgData name="Natthanon Manop" userId="25d545dc-488e-487b-9303-9a220f08bf7d" providerId="ADAL" clId="{BA91351F-CB4F-45A0-91C7-A7C75B650F14}" dt="2023-06-21T17:14:29.027" v="17122" actId="478"/>
          <ac:picMkLst>
            <pc:docMk/>
            <pc:sldMk cId="0" sldId="276"/>
            <ac:picMk id="5" creationId="{3D3AC1FE-B55D-95AF-1959-3562FB0EEC9A}"/>
          </ac:picMkLst>
        </pc:picChg>
        <pc:picChg chg="add del mod">
          <ac:chgData name="Natthanon Manop" userId="25d545dc-488e-487b-9303-9a220f08bf7d" providerId="ADAL" clId="{BA91351F-CB4F-45A0-91C7-A7C75B650F14}" dt="2023-06-21T17:26:12.355" v="17178"/>
          <ac:picMkLst>
            <pc:docMk/>
            <pc:sldMk cId="0" sldId="276"/>
            <ac:picMk id="6" creationId="{3E951145-19B7-6D51-F221-3525A49A343A}"/>
          </ac:picMkLst>
        </pc:picChg>
        <pc:picChg chg="add del mod">
          <ac:chgData name="Natthanon Manop" userId="25d545dc-488e-487b-9303-9a220f08bf7d" providerId="ADAL" clId="{BA91351F-CB4F-45A0-91C7-A7C75B650F14}" dt="2023-06-22T04:07:55.203" v="17582" actId="478"/>
          <ac:picMkLst>
            <pc:docMk/>
            <pc:sldMk cId="0" sldId="276"/>
            <ac:picMk id="7" creationId="{F404B117-C2D6-8A11-904F-E6D0C8632FDB}"/>
          </ac:picMkLst>
        </pc:picChg>
        <pc:picChg chg="mod">
          <ac:chgData name="Natthanon Manop" userId="25d545dc-488e-487b-9303-9a220f08bf7d" providerId="ADAL" clId="{BA91351F-CB4F-45A0-91C7-A7C75B650F14}" dt="2023-06-07T18:12:45.510" v="6692"/>
          <ac:picMkLst>
            <pc:docMk/>
            <pc:sldMk cId="0" sldId="276"/>
            <ac:picMk id="540" creationId="{00000000-0000-0000-0000-000000000000}"/>
          </ac:picMkLst>
        </pc:picChg>
        <pc:picChg chg="mod">
          <ac:chgData name="Natthanon Manop" userId="25d545dc-488e-487b-9303-9a220f08bf7d" providerId="ADAL" clId="{BA91351F-CB4F-45A0-91C7-A7C75B650F14}" dt="2023-06-07T18:12:45.510" v="6692"/>
          <ac:picMkLst>
            <pc:docMk/>
            <pc:sldMk cId="0" sldId="276"/>
            <ac:picMk id="541" creationId="{00000000-0000-0000-0000-000000000000}"/>
          </ac:picMkLst>
        </pc:picChg>
        <pc:picChg chg="mod ord">
          <ac:chgData name="Natthanon Manop" userId="25d545dc-488e-487b-9303-9a220f08bf7d" providerId="ADAL" clId="{BA91351F-CB4F-45A0-91C7-A7C75B650F14}" dt="2023-06-07T18:12:45.510" v="6692"/>
          <ac:picMkLst>
            <pc:docMk/>
            <pc:sldMk cId="0" sldId="276"/>
            <ac:picMk id="542" creationId="{00000000-0000-0000-0000-000000000000}"/>
          </ac:picMkLst>
        </pc:picChg>
        <pc:picChg chg="mod">
          <ac:chgData name="Natthanon Manop" userId="25d545dc-488e-487b-9303-9a220f08bf7d" providerId="ADAL" clId="{BA91351F-CB4F-45A0-91C7-A7C75B650F14}" dt="2023-06-07T18:12:45.510" v="6692"/>
          <ac:picMkLst>
            <pc:docMk/>
            <pc:sldMk cId="0" sldId="276"/>
            <ac:picMk id="543" creationId="{00000000-0000-0000-0000-000000000000}"/>
          </ac:picMkLst>
        </pc:picChg>
        <pc:picChg chg="mod">
          <ac:chgData name="Natthanon Manop" userId="25d545dc-488e-487b-9303-9a220f08bf7d" providerId="ADAL" clId="{BA91351F-CB4F-45A0-91C7-A7C75B650F14}" dt="2023-06-07T18:12:45.510" v="6692"/>
          <ac:picMkLst>
            <pc:docMk/>
            <pc:sldMk cId="0" sldId="276"/>
            <ac:picMk id="544" creationId="{00000000-0000-0000-0000-000000000000}"/>
          </ac:picMkLst>
        </pc:picChg>
        <pc:picChg chg="mod">
          <ac:chgData name="Natthanon Manop" userId="25d545dc-488e-487b-9303-9a220f08bf7d" providerId="ADAL" clId="{BA91351F-CB4F-45A0-91C7-A7C75B650F14}" dt="2023-06-07T18:12:45.510" v="6692"/>
          <ac:picMkLst>
            <pc:docMk/>
            <pc:sldMk cId="0" sldId="276"/>
            <ac:picMk id="545" creationId="{00000000-0000-0000-0000-000000000000}"/>
          </ac:picMkLst>
        </pc:picChg>
        <pc:picChg chg="mod">
          <ac:chgData name="Natthanon Manop" userId="25d545dc-488e-487b-9303-9a220f08bf7d" providerId="ADAL" clId="{BA91351F-CB4F-45A0-91C7-A7C75B650F14}" dt="2023-06-07T18:12:45.510" v="6692"/>
          <ac:picMkLst>
            <pc:docMk/>
            <pc:sldMk cId="0" sldId="276"/>
            <ac:picMk id="546" creationId="{00000000-0000-0000-0000-000000000000}"/>
          </ac:picMkLst>
        </pc:picChg>
        <pc:picChg chg="mod">
          <ac:chgData name="Natthanon Manop" userId="25d545dc-488e-487b-9303-9a220f08bf7d" providerId="ADAL" clId="{BA91351F-CB4F-45A0-91C7-A7C75B650F14}" dt="2023-06-07T18:12:45.510" v="6692"/>
          <ac:picMkLst>
            <pc:docMk/>
            <pc:sldMk cId="0" sldId="276"/>
            <ac:picMk id="547" creationId="{00000000-0000-0000-0000-000000000000}"/>
          </ac:picMkLst>
        </pc:picChg>
        <pc:picChg chg="mod">
          <ac:chgData name="Natthanon Manop" userId="25d545dc-488e-487b-9303-9a220f08bf7d" providerId="ADAL" clId="{BA91351F-CB4F-45A0-91C7-A7C75B650F14}" dt="2023-06-07T18:12:45.510" v="6692"/>
          <ac:picMkLst>
            <pc:docMk/>
            <pc:sldMk cId="0" sldId="276"/>
            <ac:picMk id="548" creationId="{00000000-0000-0000-0000-000000000000}"/>
          </ac:picMkLst>
        </pc:picChg>
        <pc:picChg chg="mod">
          <ac:chgData name="Natthanon Manop" userId="25d545dc-488e-487b-9303-9a220f08bf7d" providerId="ADAL" clId="{BA91351F-CB4F-45A0-91C7-A7C75B650F14}" dt="2023-06-07T18:12:45.510" v="6692"/>
          <ac:picMkLst>
            <pc:docMk/>
            <pc:sldMk cId="0" sldId="276"/>
            <ac:picMk id="549" creationId="{00000000-0000-0000-0000-000000000000}"/>
          </ac:picMkLst>
        </pc:picChg>
        <pc:picChg chg="mod">
          <ac:chgData name="Natthanon Manop" userId="25d545dc-488e-487b-9303-9a220f08bf7d" providerId="ADAL" clId="{BA91351F-CB4F-45A0-91C7-A7C75B650F14}" dt="2023-06-07T18:12:45.510" v="6692"/>
          <ac:picMkLst>
            <pc:docMk/>
            <pc:sldMk cId="0" sldId="276"/>
            <ac:picMk id="550" creationId="{00000000-0000-0000-0000-000000000000}"/>
          </ac:picMkLst>
        </pc:picChg>
      </pc:sldChg>
      <pc:sldChg chg="addSp delSp modSp del mod ord modClrScheme chgLayout modNotes modNotesTx">
        <pc:chgData name="Natthanon Manop" userId="25d545dc-488e-487b-9303-9a220f08bf7d" providerId="ADAL" clId="{BA91351F-CB4F-45A0-91C7-A7C75B650F14}" dt="2023-06-21T16:52:35.594" v="16861" actId="47"/>
        <pc:sldMkLst>
          <pc:docMk/>
          <pc:sldMk cId="0" sldId="277"/>
        </pc:sldMkLst>
        <pc:spChg chg="mod">
          <ac:chgData name="Natthanon Manop" userId="25d545dc-488e-487b-9303-9a220f08bf7d" providerId="ADAL" clId="{BA91351F-CB4F-45A0-91C7-A7C75B650F14}" dt="2023-06-07T04:44:05.999" v="4263"/>
          <ac:spMkLst>
            <pc:docMk/>
            <pc:sldMk cId="0" sldId="277"/>
            <ac:spMk id="3" creationId="{E1AA1F69-2AFD-AFD1-0B48-6B5C0CD2BCB8}"/>
          </ac:spMkLst>
        </pc:spChg>
        <pc:spChg chg="mod">
          <ac:chgData name="Natthanon Manop" userId="25d545dc-488e-487b-9303-9a220f08bf7d" providerId="ADAL" clId="{BA91351F-CB4F-45A0-91C7-A7C75B650F14}" dt="2023-06-07T04:44:10.019" v="4265"/>
          <ac:spMkLst>
            <pc:docMk/>
            <pc:sldMk cId="0" sldId="277"/>
            <ac:spMk id="6" creationId="{DB191EFE-C30C-42D4-DCF8-FDF709C3439D}"/>
          </ac:spMkLst>
        </pc:spChg>
        <pc:spChg chg="mod ord">
          <ac:chgData name="Natthanon Manop" userId="25d545dc-488e-487b-9303-9a220f08bf7d" providerId="ADAL" clId="{BA91351F-CB4F-45A0-91C7-A7C75B650F14}" dt="2023-06-07T04:39:21.744" v="4203"/>
          <ac:spMkLst>
            <pc:docMk/>
            <pc:sldMk cId="0" sldId="277"/>
            <ac:spMk id="555" creationId="{00000000-0000-0000-0000-000000000000}"/>
          </ac:spMkLst>
        </pc:spChg>
        <pc:spChg chg="mod ord">
          <ac:chgData name="Natthanon Manop" userId="25d545dc-488e-487b-9303-9a220f08bf7d" providerId="ADAL" clId="{BA91351F-CB4F-45A0-91C7-A7C75B650F14}" dt="2023-06-21T10:52:11.794" v="11958"/>
          <ac:spMkLst>
            <pc:docMk/>
            <pc:sldMk cId="0" sldId="277"/>
            <ac:spMk id="556" creationId="{00000000-0000-0000-0000-000000000000}"/>
          </ac:spMkLst>
        </pc:spChg>
        <pc:spChg chg="mod ord">
          <ac:chgData name="Natthanon Manop" userId="25d545dc-488e-487b-9303-9a220f08bf7d" providerId="ADAL" clId="{BA91351F-CB4F-45A0-91C7-A7C75B650F14}" dt="2023-06-04T13:15:18.360" v="2829" actId="700"/>
          <ac:spMkLst>
            <pc:docMk/>
            <pc:sldMk cId="0" sldId="277"/>
            <ac:spMk id="557" creationId="{00000000-0000-0000-0000-000000000000}"/>
          </ac:spMkLst>
        </pc:spChg>
        <pc:spChg chg="mod">
          <ac:chgData name="Natthanon Manop" userId="25d545dc-488e-487b-9303-9a220f08bf7d" providerId="ADAL" clId="{BA91351F-CB4F-45A0-91C7-A7C75B650F14}" dt="2023-06-07T18:12:45.510" v="6692"/>
          <ac:spMkLst>
            <pc:docMk/>
            <pc:sldMk cId="0" sldId="277"/>
            <ac:spMk id="559" creationId="{00000000-0000-0000-0000-000000000000}"/>
          </ac:spMkLst>
        </pc:spChg>
        <pc:spChg chg="mod">
          <ac:chgData name="Natthanon Manop" userId="25d545dc-488e-487b-9303-9a220f08bf7d" providerId="ADAL" clId="{BA91351F-CB4F-45A0-91C7-A7C75B650F14}" dt="2023-06-07T18:12:45.510" v="6692"/>
          <ac:spMkLst>
            <pc:docMk/>
            <pc:sldMk cId="0" sldId="277"/>
            <ac:spMk id="562" creationId="{00000000-0000-0000-0000-000000000000}"/>
          </ac:spMkLst>
        </pc:spChg>
        <pc:spChg chg="mod">
          <ac:chgData name="Natthanon Manop" userId="25d545dc-488e-487b-9303-9a220f08bf7d" providerId="ADAL" clId="{BA91351F-CB4F-45A0-91C7-A7C75B650F14}" dt="2023-06-07T18:12:45.510" v="6692"/>
          <ac:spMkLst>
            <pc:docMk/>
            <pc:sldMk cId="0" sldId="277"/>
            <ac:spMk id="565" creationId="{00000000-0000-0000-0000-000000000000}"/>
          </ac:spMkLst>
        </pc:spChg>
        <pc:spChg chg="mod">
          <ac:chgData name="Natthanon Manop" userId="25d545dc-488e-487b-9303-9a220f08bf7d" providerId="ADAL" clId="{BA91351F-CB4F-45A0-91C7-A7C75B650F14}" dt="2023-06-07T18:12:45.510" v="6692"/>
          <ac:spMkLst>
            <pc:docMk/>
            <pc:sldMk cId="0" sldId="277"/>
            <ac:spMk id="568" creationId="{00000000-0000-0000-0000-000000000000}"/>
          </ac:spMkLst>
        </pc:spChg>
        <pc:grpChg chg="add del mod">
          <ac:chgData name="Natthanon Manop" userId="25d545dc-488e-487b-9303-9a220f08bf7d" providerId="ADAL" clId="{BA91351F-CB4F-45A0-91C7-A7C75B650F14}" dt="2023-06-07T04:44:06.910" v="4264"/>
          <ac:grpSpMkLst>
            <pc:docMk/>
            <pc:sldMk cId="0" sldId="277"/>
            <ac:grpSpMk id="2" creationId="{18196928-8F36-FB3E-662B-8CC8DBA8814E}"/>
          </ac:grpSpMkLst>
        </pc:grpChg>
        <pc:grpChg chg="add del mod">
          <ac:chgData name="Natthanon Manop" userId="25d545dc-488e-487b-9303-9a220f08bf7d" providerId="ADAL" clId="{BA91351F-CB4F-45A0-91C7-A7C75B650F14}" dt="2023-06-07T04:44:10.748" v="4266"/>
          <ac:grpSpMkLst>
            <pc:docMk/>
            <pc:sldMk cId="0" sldId="277"/>
            <ac:grpSpMk id="5" creationId="{73A145FF-ECE9-E00C-F6CD-300F4B45E041}"/>
          </ac:grpSpMkLst>
        </pc:grpChg>
        <pc:grpChg chg="mod">
          <ac:chgData name="Natthanon Manop" userId="25d545dc-488e-487b-9303-9a220f08bf7d" providerId="ADAL" clId="{BA91351F-CB4F-45A0-91C7-A7C75B650F14}" dt="2023-06-07T18:12:45.510" v="6692"/>
          <ac:grpSpMkLst>
            <pc:docMk/>
            <pc:sldMk cId="0" sldId="277"/>
            <ac:grpSpMk id="558" creationId="{00000000-0000-0000-0000-000000000000}"/>
          </ac:grpSpMkLst>
        </pc:grpChg>
        <pc:grpChg chg="mod">
          <ac:chgData name="Natthanon Manop" userId="25d545dc-488e-487b-9303-9a220f08bf7d" providerId="ADAL" clId="{BA91351F-CB4F-45A0-91C7-A7C75B650F14}" dt="2023-06-07T18:12:45.510" v="6692"/>
          <ac:grpSpMkLst>
            <pc:docMk/>
            <pc:sldMk cId="0" sldId="277"/>
            <ac:grpSpMk id="561" creationId="{00000000-0000-0000-0000-000000000000}"/>
          </ac:grpSpMkLst>
        </pc:grpChg>
        <pc:grpChg chg="mod">
          <ac:chgData name="Natthanon Manop" userId="25d545dc-488e-487b-9303-9a220f08bf7d" providerId="ADAL" clId="{BA91351F-CB4F-45A0-91C7-A7C75B650F14}" dt="2023-06-07T18:12:45.510" v="6692"/>
          <ac:grpSpMkLst>
            <pc:docMk/>
            <pc:sldMk cId="0" sldId="277"/>
            <ac:grpSpMk id="564" creationId="{00000000-0000-0000-0000-000000000000}"/>
          </ac:grpSpMkLst>
        </pc:grpChg>
        <pc:grpChg chg="mod">
          <ac:chgData name="Natthanon Manop" userId="25d545dc-488e-487b-9303-9a220f08bf7d" providerId="ADAL" clId="{BA91351F-CB4F-45A0-91C7-A7C75B650F14}" dt="2023-06-07T18:12:45.510" v="6692"/>
          <ac:grpSpMkLst>
            <pc:docMk/>
            <pc:sldMk cId="0" sldId="277"/>
            <ac:grpSpMk id="567" creationId="{00000000-0000-0000-0000-000000000000}"/>
          </ac:grpSpMkLst>
        </pc:grpChg>
        <pc:picChg chg="add mod">
          <ac:chgData name="Natthanon Manop" userId="25d545dc-488e-487b-9303-9a220f08bf7d" providerId="ADAL" clId="{BA91351F-CB4F-45A0-91C7-A7C75B650F14}" dt="2023-06-21T16:20:36.023" v="16507"/>
          <ac:picMkLst>
            <pc:docMk/>
            <pc:sldMk cId="0" sldId="277"/>
            <ac:picMk id="4" creationId="{50419D83-4EC8-3C77-8B63-9091DED16BE9}"/>
          </ac:picMkLst>
        </pc:picChg>
        <pc:picChg chg="mod">
          <ac:chgData name="Natthanon Manop" userId="25d545dc-488e-487b-9303-9a220f08bf7d" providerId="ADAL" clId="{BA91351F-CB4F-45A0-91C7-A7C75B650F14}" dt="2023-06-07T04:44:05.999" v="4263"/>
          <ac:picMkLst>
            <pc:docMk/>
            <pc:sldMk cId="0" sldId="277"/>
            <ac:picMk id="4" creationId="{C0E8CCB2-BFA7-8C07-02CB-33A64CC91597}"/>
          </ac:picMkLst>
        </pc:picChg>
        <pc:picChg chg="mod">
          <ac:chgData name="Natthanon Manop" userId="25d545dc-488e-487b-9303-9a220f08bf7d" providerId="ADAL" clId="{BA91351F-CB4F-45A0-91C7-A7C75B650F14}" dt="2023-06-07T04:44:10.019" v="4265"/>
          <ac:picMkLst>
            <pc:docMk/>
            <pc:sldMk cId="0" sldId="277"/>
            <ac:picMk id="7" creationId="{AA0AD6BB-5FEC-3DB6-0848-A6915042F7E7}"/>
          </ac:picMkLst>
        </pc:picChg>
        <pc:picChg chg="mod">
          <ac:chgData name="Natthanon Manop" userId="25d545dc-488e-487b-9303-9a220f08bf7d" providerId="ADAL" clId="{BA91351F-CB4F-45A0-91C7-A7C75B650F14}" dt="2023-06-07T18:12:45.510" v="6692"/>
          <ac:picMkLst>
            <pc:docMk/>
            <pc:sldMk cId="0" sldId="277"/>
            <ac:picMk id="560" creationId="{00000000-0000-0000-0000-000000000000}"/>
          </ac:picMkLst>
        </pc:picChg>
        <pc:picChg chg="mod">
          <ac:chgData name="Natthanon Manop" userId="25d545dc-488e-487b-9303-9a220f08bf7d" providerId="ADAL" clId="{BA91351F-CB4F-45A0-91C7-A7C75B650F14}" dt="2023-06-07T18:12:45.510" v="6692"/>
          <ac:picMkLst>
            <pc:docMk/>
            <pc:sldMk cId="0" sldId="277"/>
            <ac:picMk id="563" creationId="{00000000-0000-0000-0000-000000000000}"/>
          </ac:picMkLst>
        </pc:picChg>
        <pc:picChg chg="mod">
          <ac:chgData name="Natthanon Manop" userId="25d545dc-488e-487b-9303-9a220f08bf7d" providerId="ADAL" clId="{BA91351F-CB4F-45A0-91C7-A7C75B650F14}" dt="2023-06-07T18:12:45.510" v="6692"/>
          <ac:picMkLst>
            <pc:docMk/>
            <pc:sldMk cId="0" sldId="277"/>
            <ac:picMk id="566" creationId="{00000000-0000-0000-0000-000000000000}"/>
          </ac:picMkLst>
        </pc:picChg>
        <pc:picChg chg="mod">
          <ac:chgData name="Natthanon Manop" userId="25d545dc-488e-487b-9303-9a220f08bf7d" providerId="ADAL" clId="{BA91351F-CB4F-45A0-91C7-A7C75B650F14}" dt="2023-06-07T18:12:45.510" v="6692"/>
          <ac:picMkLst>
            <pc:docMk/>
            <pc:sldMk cId="0" sldId="277"/>
            <ac:picMk id="569" creationId="{00000000-0000-0000-0000-000000000000}"/>
          </ac:picMkLst>
        </pc:picChg>
        <pc:picChg chg="mod">
          <ac:chgData name="Natthanon Manop" userId="25d545dc-488e-487b-9303-9a220f08bf7d" providerId="ADAL" clId="{BA91351F-CB4F-45A0-91C7-A7C75B650F14}" dt="2023-06-07T18:12:45.510" v="6692"/>
          <ac:picMkLst>
            <pc:docMk/>
            <pc:sldMk cId="0" sldId="277"/>
            <ac:picMk id="571" creationId="{00000000-0000-0000-0000-000000000000}"/>
          </ac:picMkLst>
        </pc:picChg>
        <pc:picChg chg="mod">
          <ac:chgData name="Natthanon Manop" userId="25d545dc-488e-487b-9303-9a220f08bf7d" providerId="ADAL" clId="{BA91351F-CB4F-45A0-91C7-A7C75B650F14}" dt="2023-06-07T18:12:45.510" v="6692"/>
          <ac:picMkLst>
            <pc:docMk/>
            <pc:sldMk cId="0" sldId="277"/>
            <ac:picMk id="572" creationId="{00000000-0000-0000-0000-000000000000}"/>
          </ac:picMkLst>
        </pc:picChg>
        <pc:picChg chg="mod">
          <ac:chgData name="Natthanon Manop" userId="25d545dc-488e-487b-9303-9a220f08bf7d" providerId="ADAL" clId="{BA91351F-CB4F-45A0-91C7-A7C75B650F14}" dt="2023-06-07T18:12:45.510" v="6692"/>
          <ac:picMkLst>
            <pc:docMk/>
            <pc:sldMk cId="0" sldId="277"/>
            <ac:picMk id="573" creationId="{00000000-0000-0000-0000-000000000000}"/>
          </ac:picMkLst>
        </pc:picChg>
        <pc:picChg chg="mod">
          <ac:chgData name="Natthanon Manop" userId="25d545dc-488e-487b-9303-9a220f08bf7d" providerId="ADAL" clId="{BA91351F-CB4F-45A0-91C7-A7C75B650F14}" dt="2023-06-07T18:12:45.510" v="6692"/>
          <ac:picMkLst>
            <pc:docMk/>
            <pc:sldMk cId="0" sldId="277"/>
            <ac:picMk id="574" creationId="{00000000-0000-0000-0000-000000000000}"/>
          </ac:picMkLst>
        </pc:picChg>
        <pc:picChg chg="mod">
          <ac:chgData name="Natthanon Manop" userId="25d545dc-488e-487b-9303-9a220f08bf7d" providerId="ADAL" clId="{BA91351F-CB4F-45A0-91C7-A7C75B650F14}" dt="2023-06-07T18:12:45.510" v="6692"/>
          <ac:picMkLst>
            <pc:docMk/>
            <pc:sldMk cId="0" sldId="277"/>
            <ac:picMk id="575" creationId="{00000000-0000-0000-0000-000000000000}"/>
          </ac:picMkLst>
        </pc:picChg>
        <pc:picChg chg="mod">
          <ac:chgData name="Natthanon Manop" userId="25d545dc-488e-487b-9303-9a220f08bf7d" providerId="ADAL" clId="{BA91351F-CB4F-45A0-91C7-A7C75B650F14}" dt="2023-06-07T18:12:45.510" v="6692"/>
          <ac:picMkLst>
            <pc:docMk/>
            <pc:sldMk cId="0" sldId="277"/>
            <ac:picMk id="576" creationId="{00000000-0000-0000-0000-000000000000}"/>
          </ac:picMkLst>
        </pc:picChg>
        <pc:picChg chg="mod">
          <ac:chgData name="Natthanon Manop" userId="25d545dc-488e-487b-9303-9a220f08bf7d" providerId="ADAL" clId="{BA91351F-CB4F-45A0-91C7-A7C75B650F14}" dt="2023-06-07T18:12:45.510" v="6692"/>
          <ac:picMkLst>
            <pc:docMk/>
            <pc:sldMk cId="0" sldId="277"/>
            <ac:picMk id="577" creationId="{00000000-0000-0000-0000-000000000000}"/>
          </ac:picMkLst>
        </pc:picChg>
        <pc:cxnChg chg="mod">
          <ac:chgData name="Natthanon Manop" userId="25d545dc-488e-487b-9303-9a220f08bf7d" providerId="ADAL" clId="{BA91351F-CB4F-45A0-91C7-A7C75B650F14}" dt="2023-06-07T18:12:45.510" v="6692"/>
          <ac:cxnSpMkLst>
            <pc:docMk/>
            <pc:sldMk cId="0" sldId="277"/>
            <ac:cxnSpMk id="570" creationId="{00000000-0000-0000-0000-000000000000}"/>
          </ac:cxnSpMkLst>
        </pc:cxnChg>
      </pc:sldChg>
      <pc:sldChg chg="addSp delSp modSp mod ord modTransition modClrScheme delAnim chgLayout modNotes modNotesTx">
        <pc:chgData name="Natthanon Manop" userId="25d545dc-488e-487b-9303-9a220f08bf7d" providerId="ADAL" clId="{BA91351F-CB4F-45A0-91C7-A7C75B650F14}" dt="2023-06-22T04:07:57.029" v="17583" actId="478"/>
        <pc:sldMkLst>
          <pc:docMk/>
          <pc:sldMk cId="0" sldId="278"/>
        </pc:sldMkLst>
        <pc:spChg chg="mod ord">
          <ac:chgData name="Natthanon Manop" userId="25d545dc-488e-487b-9303-9a220f08bf7d" providerId="ADAL" clId="{BA91351F-CB4F-45A0-91C7-A7C75B650F14}" dt="2023-06-07T04:52:20.268" v="4387" actId="700"/>
          <ac:spMkLst>
            <pc:docMk/>
            <pc:sldMk cId="0" sldId="278"/>
            <ac:spMk id="582" creationId="{00000000-0000-0000-0000-000000000000}"/>
          </ac:spMkLst>
        </pc:spChg>
        <pc:spChg chg="mod ord">
          <ac:chgData name="Natthanon Manop" userId="25d545dc-488e-487b-9303-9a220f08bf7d" providerId="ADAL" clId="{BA91351F-CB4F-45A0-91C7-A7C75B650F14}" dt="2023-06-21T16:53:56.887" v="16880" actId="11"/>
          <ac:spMkLst>
            <pc:docMk/>
            <pc:sldMk cId="0" sldId="278"/>
            <ac:spMk id="583" creationId="{00000000-0000-0000-0000-000000000000}"/>
          </ac:spMkLst>
        </pc:spChg>
        <pc:spChg chg="mod ord">
          <ac:chgData name="Natthanon Manop" userId="25d545dc-488e-487b-9303-9a220f08bf7d" providerId="ADAL" clId="{BA91351F-CB4F-45A0-91C7-A7C75B650F14}" dt="2023-06-07T04:52:20.268" v="4387" actId="700"/>
          <ac:spMkLst>
            <pc:docMk/>
            <pc:sldMk cId="0" sldId="278"/>
            <ac:spMk id="584" creationId="{00000000-0000-0000-0000-000000000000}"/>
          </ac:spMkLst>
        </pc:spChg>
        <pc:picChg chg="add del mod">
          <ac:chgData name="Natthanon Manop" userId="25d545dc-488e-487b-9303-9a220f08bf7d" providerId="ADAL" clId="{BA91351F-CB4F-45A0-91C7-A7C75B650F14}" dt="2023-06-21T17:14:30.560" v="17123" actId="478"/>
          <ac:picMkLst>
            <pc:docMk/>
            <pc:sldMk cId="0" sldId="278"/>
            <ac:picMk id="4" creationId="{0D3FE65B-FBCC-C407-CEE3-AE3649842F87}"/>
          </ac:picMkLst>
        </pc:picChg>
        <pc:picChg chg="add del mod">
          <ac:chgData name="Natthanon Manop" userId="25d545dc-488e-487b-9303-9a220f08bf7d" providerId="ADAL" clId="{BA91351F-CB4F-45A0-91C7-A7C75B650F14}" dt="2023-06-21T17:26:12.355" v="17178"/>
          <ac:picMkLst>
            <pc:docMk/>
            <pc:sldMk cId="0" sldId="278"/>
            <ac:picMk id="5" creationId="{3D58510D-1F59-BA1F-2A74-4FFFF7B3F4C7}"/>
          </ac:picMkLst>
        </pc:picChg>
        <pc:picChg chg="add del mod">
          <ac:chgData name="Natthanon Manop" userId="25d545dc-488e-487b-9303-9a220f08bf7d" providerId="ADAL" clId="{BA91351F-CB4F-45A0-91C7-A7C75B650F14}" dt="2023-06-22T04:07:57.029" v="17583" actId="478"/>
          <ac:picMkLst>
            <pc:docMk/>
            <pc:sldMk cId="0" sldId="278"/>
            <ac:picMk id="6" creationId="{A8762D16-AFC9-1370-F4EC-D7C0AC1A67A3}"/>
          </ac:picMkLst>
        </pc:picChg>
        <pc:picChg chg="mod">
          <ac:chgData name="Natthanon Manop" userId="25d545dc-488e-487b-9303-9a220f08bf7d" providerId="ADAL" clId="{BA91351F-CB4F-45A0-91C7-A7C75B650F14}" dt="2023-06-07T18:12:45.510" v="6692"/>
          <ac:picMkLst>
            <pc:docMk/>
            <pc:sldMk cId="0" sldId="278"/>
            <ac:picMk id="588" creationId="{00000000-0000-0000-0000-000000000000}"/>
          </ac:picMkLst>
        </pc:picChg>
        <pc:picChg chg="mod">
          <ac:chgData name="Natthanon Manop" userId="25d545dc-488e-487b-9303-9a220f08bf7d" providerId="ADAL" clId="{BA91351F-CB4F-45A0-91C7-A7C75B650F14}" dt="2023-06-07T18:12:45.510" v="6692"/>
          <ac:picMkLst>
            <pc:docMk/>
            <pc:sldMk cId="0" sldId="278"/>
            <ac:picMk id="589" creationId="{00000000-0000-0000-0000-000000000000}"/>
          </ac:picMkLst>
        </pc:picChg>
        <pc:picChg chg="mod">
          <ac:chgData name="Natthanon Manop" userId="25d545dc-488e-487b-9303-9a220f08bf7d" providerId="ADAL" clId="{BA91351F-CB4F-45A0-91C7-A7C75B650F14}" dt="2023-06-07T18:12:45.510" v="6692"/>
          <ac:picMkLst>
            <pc:docMk/>
            <pc:sldMk cId="0" sldId="278"/>
            <ac:picMk id="590" creationId="{00000000-0000-0000-0000-000000000000}"/>
          </ac:picMkLst>
        </pc:picChg>
        <pc:picChg chg="mod">
          <ac:chgData name="Natthanon Manop" userId="25d545dc-488e-487b-9303-9a220f08bf7d" providerId="ADAL" clId="{BA91351F-CB4F-45A0-91C7-A7C75B650F14}" dt="2023-06-07T18:12:45.510" v="6692"/>
          <ac:picMkLst>
            <pc:docMk/>
            <pc:sldMk cId="0" sldId="278"/>
            <ac:picMk id="591" creationId="{00000000-0000-0000-0000-000000000000}"/>
          </ac:picMkLst>
        </pc:picChg>
        <pc:picChg chg="mod">
          <ac:chgData name="Natthanon Manop" userId="25d545dc-488e-487b-9303-9a220f08bf7d" providerId="ADAL" clId="{BA91351F-CB4F-45A0-91C7-A7C75B650F14}" dt="2023-06-07T18:12:45.510" v="6692"/>
          <ac:picMkLst>
            <pc:docMk/>
            <pc:sldMk cId="0" sldId="278"/>
            <ac:picMk id="592" creationId="{00000000-0000-0000-0000-000000000000}"/>
          </ac:picMkLst>
        </pc:picChg>
        <pc:picChg chg="mod">
          <ac:chgData name="Natthanon Manop" userId="25d545dc-488e-487b-9303-9a220f08bf7d" providerId="ADAL" clId="{BA91351F-CB4F-45A0-91C7-A7C75B650F14}" dt="2023-06-07T18:12:45.510" v="6692"/>
          <ac:picMkLst>
            <pc:docMk/>
            <pc:sldMk cId="0" sldId="278"/>
            <ac:picMk id="593" creationId="{00000000-0000-0000-0000-000000000000}"/>
          </ac:picMkLst>
        </pc:picChg>
        <pc:cxnChg chg="mod">
          <ac:chgData name="Natthanon Manop" userId="25d545dc-488e-487b-9303-9a220f08bf7d" providerId="ADAL" clId="{BA91351F-CB4F-45A0-91C7-A7C75B650F14}" dt="2023-06-07T18:12:45.510" v="6692"/>
          <ac:cxnSpMkLst>
            <pc:docMk/>
            <pc:sldMk cId="0" sldId="278"/>
            <ac:cxnSpMk id="585" creationId="{00000000-0000-0000-0000-000000000000}"/>
          </ac:cxnSpMkLst>
        </pc:cxnChg>
        <pc:cxnChg chg="mod">
          <ac:chgData name="Natthanon Manop" userId="25d545dc-488e-487b-9303-9a220f08bf7d" providerId="ADAL" clId="{BA91351F-CB4F-45A0-91C7-A7C75B650F14}" dt="2023-06-07T18:12:45.510" v="6692"/>
          <ac:cxnSpMkLst>
            <pc:docMk/>
            <pc:sldMk cId="0" sldId="278"/>
            <ac:cxnSpMk id="586" creationId="{00000000-0000-0000-0000-000000000000}"/>
          </ac:cxnSpMkLst>
        </pc:cxnChg>
        <pc:cxnChg chg="mod">
          <ac:chgData name="Natthanon Manop" userId="25d545dc-488e-487b-9303-9a220f08bf7d" providerId="ADAL" clId="{BA91351F-CB4F-45A0-91C7-A7C75B650F14}" dt="2023-06-07T18:12:45.510" v="6692"/>
          <ac:cxnSpMkLst>
            <pc:docMk/>
            <pc:sldMk cId="0" sldId="278"/>
            <ac:cxnSpMk id="587" creationId="{00000000-0000-0000-0000-000000000000}"/>
          </ac:cxnSpMkLst>
        </pc:cxnChg>
      </pc:sldChg>
      <pc:sldChg chg="addSp delSp modSp mod ord modTransition modClrScheme delAnim chgLayout modNotes modNotesTx">
        <pc:chgData name="Natthanon Manop" userId="25d545dc-488e-487b-9303-9a220f08bf7d" providerId="ADAL" clId="{BA91351F-CB4F-45A0-91C7-A7C75B650F14}" dt="2023-06-22T04:07:44.982" v="17576" actId="478"/>
        <pc:sldMkLst>
          <pc:docMk/>
          <pc:sldMk cId="0" sldId="279"/>
        </pc:sldMkLst>
        <pc:spChg chg="mod ord">
          <ac:chgData name="Natthanon Manop" userId="25d545dc-488e-487b-9303-9a220f08bf7d" providerId="ADAL" clId="{BA91351F-CB4F-45A0-91C7-A7C75B650F14}" dt="2023-06-07T18:12:45.510" v="6692"/>
          <ac:spMkLst>
            <pc:docMk/>
            <pc:sldMk cId="0" sldId="279"/>
            <ac:spMk id="598" creationId="{00000000-0000-0000-0000-000000000000}"/>
          </ac:spMkLst>
        </pc:spChg>
        <pc:spChg chg="mod ord">
          <ac:chgData name="Natthanon Manop" userId="25d545dc-488e-487b-9303-9a220f08bf7d" providerId="ADAL" clId="{BA91351F-CB4F-45A0-91C7-A7C75B650F14}" dt="2023-06-04T13:15:18.360" v="2829" actId="700"/>
          <ac:spMkLst>
            <pc:docMk/>
            <pc:sldMk cId="0" sldId="279"/>
            <ac:spMk id="599" creationId="{00000000-0000-0000-0000-000000000000}"/>
          </ac:spMkLst>
        </pc:spChg>
        <pc:spChg chg="mod ord">
          <ac:chgData name="Natthanon Manop" userId="25d545dc-488e-487b-9303-9a220f08bf7d" providerId="ADAL" clId="{BA91351F-CB4F-45A0-91C7-A7C75B650F14}" dt="2023-06-21T09:08:03.853" v="10136" actId="1036"/>
          <ac:spMkLst>
            <pc:docMk/>
            <pc:sldMk cId="0" sldId="279"/>
            <ac:spMk id="601" creationId="{00000000-0000-0000-0000-000000000000}"/>
          </ac:spMkLst>
        </pc:spChg>
        <pc:graphicFrameChg chg="mod modGraphic">
          <ac:chgData name="Natthanon Manop" userId="25d545dc-488e-487b-9303-9a220f08bf7d" providerId="ADAL" clId="{BA91351F-CB4F-45A0-91C7-A7C75B650F14}" dt="2023-06-21T14:12:46.969" v="16176" actId="14734"/>
          <ac:graphicFrameMkLst>
            <pc:docMk/>
            <pc:sldMk cId="0" sldId="279"/>
            <ac:graphicFrameMk id="600" creationId="{00000000-0000-0000-0000-000000000000}"/>
          </ac:graphicFrameMkLst>
        </pc:graphicFrameChg>
        <pc:picChg chg="add del mod">
          <ac:chgData name="Natthanon Manop" userId="25d545dc-488e-487b-9303-9a220f08bf7d" providerId="ADAL" clId="{BA91351F-CB4F-45A0-91C7-A7C75B650F14}" dt="2023-06-21T17:13:18.714" v="17106" actId="478"/>
          <ac:picMkLst>
            <pc:docMk/>
            <pc:sldMk cId="0" sldId="279"/>
            <ac:picMk id="4" creationId="{6967BA89-80A6-491B-F38C-6AB0A0A9B9F2}"/>
          </ac:picMkLst>
        </pc:picChg>
        <pc:picChg chg="add del mod">
          <ac:chgData name="Natthanon Manop" userId="25d545dc-488e-487b-9303-9a220f08bf7d" providerId="ADAL" clId="{BA91351F-CB4F-45A0-91C7-A7C75B650F14}" dt="2023-06-21T17:26:12.355" v="17178"/>
          <ac:picMkLst>
            <pc:docMk/>
            <pc:sldMk cId="0" sldId="279"/>
            <ac:picMk id="5" creationId="{3D70DC63-AE9C-117F-512C-63B4DA1A7D99}"/>
          </ac:picMkLst>
        </pc:picChg>
        <pc:picChg chg="add del mod">
          <ac:chgData name="Natthanon Manop" userId="25d545dc-488e-487b-9303-9a220f08bf7d" providerId="ADAL" clId="{BA91351F-CB4F-45A0-91C7-A7C75B650F14}" dt="2023-06-22T04:07:44.982" v="17576" actId="478"/>
          <ac:picMkLst>
            <pc:docMk/>
            <pc:sldMk cId="0" sldId="279"/>
            <ac:picMk id="6" creationId="{B5FDD358-C25D-32DC-4375-70763DB55B44}"/>
          </ac:picMkLst>
        </pc:picChg>
      </pc:sldChg>
      <pc:sldChg chg="addSp delSp modSp mod modTransition modClrScheme delAnim chgLayout modNotes modNotesTx">
        <pc:chgData name="Natthanon Manop" userId="25d545dc-488e-487b-9303-9a220f08bf7d" providerId="ADAL" clId="{BA91351F-CB4F-45A0-91C7-A7C75B650F14}" dt="2023-06-22T04:07:48.444" v="17578" actId="478"/>
        <pc:sldMkLst>
          <pc:docMk/>
          <pc:sldMk cId="0" sldId="280"/>
        </pc:sldMkLst>
        <pc:spChg chg="mod ord">
          <ac:chgData name="Natthanon Manop" userId="25d545dc-488e-487b-9303-9a220f08bf7d" providerId="ADAL" clId="{BA91351F-CB4F-45A0-91C7-A7C75B650F14}" dt="2023-06-07T04:38:05.897" v="4174" actId="114"/>
          <ac:spMkLst>
            <pc:docMk/>
            <pc:sldMk cId="0" sldId="280"/>
            <ac:spMk id="606" creationId="{00000000-0000-0000-0000-000000000000}"/>
          </ac:spMkLst>
        </pc:spChg>
        <pc:spChg chg="mod ord">
          <ac:chgData name="Natthanon Manop" userId="25d545dc-488e-487b-9303-9a220f08bf7d" providerId="ADAL" clId="{BA91351F-CB4F-45A0-91C7-A7C75B650F14}" dt="2023-06-21T10:34:19.030" v="10851" actId="20577"/>
          <ac:spMkLst>
            <pc:docMk/>
            <pc:sldMk cId="0" sldId="280"/>
            <ac:spMk id="607" creationId="{00000000-0000-0000-0000-000000000000}"/>
          </ac:spMkLst>
        </pc:spChg>
        <pc:spChg chg="mod ord">
          <ac:chgData name="Natthanon Manop" userId="25d545dc-488e-487b-9303-9a220f08bf7d" providerId="ADAL" clId="{BA91351F-CB4F-45A0-91C7-A7C75B650F14}" dt="2023-06-04T13:15:18.360" v="2829" actId="700"/>
          <ac:spMkLst>
            <pc:docMk/>
            <pc:sldMk cId="0" sldId="280"/>
            <ac:spMk id="608" creationId="{00000000-0000-0000-0000-000000000000}"/>
          </ac:spMkLst>
        </pc:spChg>
        <pc:picChg chg="add del mod">
          <ac:chgData name="Natthanon Manop" userId="25d545dc-488e-487b-9303-9a220f08bf7d" providerId="ADAL" clId="{BA91351F-CB4F-45A0-91C7-A7C75B650F14}" dt="2023-06-21T17:13:22.185" v="17108" actId="478"/>
          <ac:picMkLst>
            <pc:docMk/>
            <pc:sldMk cId="0" sldId="280"/>
            <ac:picMk id="4" creationId="{C6AB9EFC-1920-5498-13E8-2F5A71E1B960}"/>
          </ac:picMkLst>
        </pc:picChg>
        <pc:picChg chg="add del mod">
          <ac:chgData name="Natthanon Manop" userId="25d545dc-488e-487b-9303-9a220f08bf7d" providerId="ADAL" clId="{BA91351F-CB4F-45A0-91C7-A7C75B650F14}" dt="2023-06-21T17:26:12.355" v="17178"/>
          <ac:picMkLst>
            <pc:docMk/>
            <pc:sldMk cId="0" sldId="280"/>
            <ac:picMk id="5" creationId="{00404F62-830B-24CB-EC04-FD7B919D5D17}"/>
          </ac:picMkLst>
        </pc:picChg>
        <pc:picChg chg="add del mod">
          <ac:chgData name="Natthanon Manop" userId="25d545dc-488e-487b-9303-9a220f08bf7d" providerId="ADAL" clId="{BA91351F-CB4F-45A0-91C7-A7C75B650F14}" dt="2023-06-22T04:07:48.444" v="17578" actId="478"/>
          <ac:picMkLst>
            <pc:docMk/>
            <pc:sldMk cId="0" sldId="280"/>
            <ac:picMk id="6" creationId="{15201C6C-17AB-CE32-E1BF-6405F1786E88}"/>
          </ac:picMkLst>
        </pc:picChg>
      </pc:sldChg>
      <pc:sldChg chg="modSp del mod modShow modNotes">
        <pc:chgData name="Natthanon Manop" userId="25d545dc-488e-487b-9303-9a220f08bf7d" providerId="ADAL" clId="{BA91351F-CB4F-45A0-91C7-A7C75B650F14}" dt="2023-06-07T02:59:06.439" v="3391" actId="47"/>
        <pc:sldMkLst>
          <pc:docMk/>
          <pc:sldMk cId="0" sldId="281"/>
        </pc:sldMkLst>
        <pc:spChg chg="mod">
          <ac:chgData name="Natthanon Manop" userId="25d545dc-488e-487b-9303-9a220f08bf7d" providerId="ADAL" clId="{BA91351F-CB4F-45A0-91C7-A7C75B650F14}" dt="2023-06-07T02:29:12.855" v="2919"/>
          <ac:spMkLst>
            <pc:docMk/>
            <pc:sldMk cId="0" sldId="281"/>
            <ac:spMk id="613" creationId="{00000000-0000-0000-0000-000000000000}"/>
          </ac:spMkLst>
        </pc:spChg>
        <pc:spChg chg="mod">
          <ac:chgData name="Natthanon Manop" userId="25d545dc-488e-487b-9303-9a220f08bf7d" providerId="ADAL" clId="{BA91351F-CB4F-45A0-91C7-A7C75B650F14}" dt="2023-06-07T02:29:12.855" v="2919"/>
          <ac:spMkLst>
            <pc:docMk/>
            <pc:sldMk cId="0" sldId="281"/>
            <ac:spMk id="614" creationId="{00000000-0000-0000-0000-000000000000}"/>
          </ac:spMkLst>
        </pc:spChg>
        <pc:spChg chg="mod">
          <ac:chgData name="Natthanon Manop" userId="25d545dc-488e-487b-9303-9a220f08bf7d" providerId="ADAL" clId="{BA91351F-CB4F-45A0-91C7-A7C75B650F14}" dt="2023-06-07T02:29:12.855" v="2919"/>
          <ac:spMkLst>
            <pc:docMk/>
            <pc:sldMk cId="0" sldId="281"/>
            <ac:spMk id="615" creationId="{00000000-0000-0000-0000-000000000000}"/>
          </ac:spMkLst>
        </pc:spChg>
      </pc:sldChg>
      <pc:sldChg chg="modSp del mod modShow modNotes">
        <pc:chgData name="Natthanon Manop" userId="25d545dc-488e-487b-9303-9a220f08bf7d" providerId="ADAL" clId="{BA91351F-CB4F-45A0-91C7-A7C75B650F14}" dt="2023-06-07T02:59:06.439" v="3391" actId="47"/>
        <pc:sldMkLst>
          <pc:docMk/>
          <pc:sldMk cId="0" sldId="282"/>
        </pc:sldMkLst>
        <pc:spChg chg="mod">
          <ac:chgData name="Natthanon Manop" userId="25d545dc-488e-487b-9303-9a220f08bf7d" providerId="ADAL" clId="{BA91351F-CB4F-45A0-91C7-A7C75B650F14}" dt="2023-06-07T02:29:12.855" v="2919"/>
          <ac:spMkLst>
            <pc:docMk/>
            <pc:sldMk cId="0" sldId="282"/>
            <ac:spMk id="620" creationId="{00000000-0000-0000-0000-000000000000}"/>
          </ac:spMkLst>
        </pc:spChg>
        <pc:spChg chg="mod">
          <ac:chgData name="Natthanon Manop" userId="25d545dc-488e-487b-9303-9a220f08bf7d" providerId="ADAL" clId="{BA91351F-CB4F-45A0-91C7-A7C75B650F14}" dt="2023-06-07T02:29:12.855" v="2919"/>
          <ac:spMkLst>
            <pc:docMk/>
            <pc:sldMk cId="0" sldId="282"/>
            <ac:spMk id="621" creationId="{00000000-0000-0000-0000-000000000000}"/>
          </ac:spMkLst>
        </pc:spChg>
        <pc:spChg chg="mod">
          <ac:chgData name="Natthanon Manop" userId="25d545dc-488e-487b-9303-9a220f08bf7d" providerId="ADAL" clId="{BA91351F-CB4F-45A0-91C7-A7C75B650F14}" dt="2023-06-07T02:29:12.855" v="2919"/>
          <ac:spMkLst>
            <pc:docMk/>
            <pc:sldMk cId="0" sldId="282"/>
            <ac:spMk id="622" creationId="{00000000-0000-0000-0000-000000000000}"/>
          </ac:spMkLst>
        </pc:spChg>
        <pc:spChg chg="mod">
          <ac:chgData name="Natthanon Manop" userId="25d545dc-488e-487b-9303-9a220f08bf7d" providerId="ADAL" clId="{BA91351F-CB4F-45A0-91C7-A7C75B650F14}" dt="2023-06-07T02:29:12.855" v="2919"/>
          <ac:spMkLst>
            <pc:docMk/>
            <pc:sldMk cId="0" sldId="282"/>
            <ac:spMk id="623" creationId="{00000000-0000-0000-0000-000000000000}"/>
          </ac:spMkLst>
        </pc:spChg>
        <pc:spChg chg="mod">
          <ac:chgData name="Natthanon Manop" userId="25d545dc-488e-487b-9303-9a220f08bf7d" providerId="ADAL" clId="{BA91351F-CB4F-45A0-91C7-A7C75B650F14}" dt="2023-06-07T02:29:12.855" v="2919"/>
          <ac:spMkLst>
            <pc:docMk/>
            <pc:sldMk cId="0" sldId="282"/>
            <ac:spMk id="624" creationId="{00000000-0000-0000-0000-000000000000}"/>
          </ac:spMkLst>
        </pc:spChg>
        <pc:spChg chg="mod">
          <ac:chgData name="Natthanon Manop" userId="25d545dc-488e-487b-9303-9a220f08bf7d" providerId="ADAL" clId="{BA91351F-CB4F-45A0-91C7-A7C75B650F14}" dt="2023-06-07T02:29:12.855" v="2919"/>
          <ac:spMkLst>
            <pc:docMk/>
            <pc:sldMk cId="0" sldId="282"/>
            <ac:spMk id="625" creationId="{00000000-0000-0000-0000-000000000000}"/>
          </ac:spMkLst>
        </pc:spChg>
        <pc:spChg chg="mod">
          <ac:chgData name="Natthanon Manop" userId="25d545dc-488e-487b-9303-9a220f08bf7d" providerId="ADAL" clId="{BA91351F-CB4F-45A0-91C7-A7C75B650F14}" dt="2023-06-07T02:29:12.855" v="2919"/>
          <ac:spMkLst>
            <pc:docMk/>
            <pc:sldMk cId="0" sldId="282"/>
            <ac:spMk id="626" creationId="{00000000-0000-0000-0000-000000000000}"/>
          </ac:spMkLst>
        </pc:spChg>
        <pc:spChg chg="mod">
          <ac:chgData name="Natthanon Manop" userId="25d545dc-488e-487b-9303-9a220f08bf7d" providerId="ADAL" clId="{BA91351F-CB4F-45A0-91C7-A7C75B650F14}" dt="2023-06-07T02:29:12.855" v="2919"/>
          <ac:spMkLst>
            <pc:docMk/>
            <pc:sldMk cId="0" sldId="282"/>
            <ac:spMk id="627" creationId="{00000000-0000-0000-0000-000000000000}"/>
          </ac:spMkLst>
        </pc:spChg>
        <pc:spChg chg="mod">
          <ac:chgData name="Natthanon Manop" userId="25d545dc-488e-487b-9303-9a220f08bf7d" providerId="ADAL" clId="{BA91351F-CB4F-45A0-91C7-A7C75B650F14}" dt="2023-06-07T02:29:12.855" v="2919"/>
          <ac:spMkLst>
            <pc:docMk/>
            <pc:sldMk cId="0" sldId="282"/>
            <ac:spMk id="628" creationId="{00000000-0000-0000-0000-000000000000}"/>
          </ac:spMkLst>
        </pc:spChg>
        <pc:spChg chg="mod">
          <ac:chgData name="Natthanon Manop" userId="25d545dc-488e-487b-9303-9a220f08bf7d" providerId="ADAL" clId="{BA91351F-CB4F-45A0-91C7-A7C75B650F14}" dt="2023-06-07T02:29:12.855" v="2919"/>
          <ac:spMkLst>
            <pc:docMk/>
            <pc:sldMk cId="0" sldId="282"/>
            <ac:spMk id="629" creationId="{00000000-0000-0000-0000-000000000000}"/>
          </ac:spMkLst>
        </pc:spChg>
      </pc:sldChg>
      <pc:sldChg chg="addSp delSp modSp mod ord modTransition modClrScheme modShow chgLayout modNotes modNotesTx">
        <pc:chgData name="Natthanon Manop" userId="25d545dc-488e-487b-9303-9a220f08bf7d" providerId="ADAL" clId="{BA91351F-CB4F-45A0-91C7-A7C75B650F14}" dt="2023-06-25T04:58:08.813" v="17847" actId="729"/>
        <pc:sldMkLst>
          <pc:docMk/>
          <pc:sldMk cId="0" sldId="283"/>
        </pc:sldMkLst>
        <pc:spChg chg="mod">
          <ac:chgData name="Natthanon Manop" userId="25d545dc-488e-487b-9303-9a220f08bf7d" providerId="ADAL" clId="{BA91351F-CB4F-45A0-91C7-A7C75B650F14}" dt="2023-05-31T10:47:03.271" v="1546"/>
          <ac:spMkLst>
            <pc:docMk/>
            <pc:sldMk cId="0" sldId="283"/>
            <ac:spMk id="4" creationId="{0EE0B789-C097-1D65-ECC6-872855EB4C94}"/>
          </ac:spMkLst>
        </pc:spChg>
        <pc:spChg chg="mod">
          <ac:chgData name="Natthanon Manop" userId="25d545dc-488e-487b-9303-9a220f08bf7d" providerId="ADAL" clId="{BA91351F-CB4F-45A0-91C7-A7C75B650F14}" dt="2023-05-31T10:47:03.271" v="1546"/>
          <ac:spMkLst>
            <pc:docMk/>
            <pc:sldMk cId="0" sldId="283"/>
            <ac:spMk id="5" creationId="{12D8E4FD-AC70-AC75-B8F9-82997BF8E508}"/>
          </ac:spMkLst>
        </pc:spChg>
        <pc:spChg chg="mod">
          <ac:chgData name="Natthanon Manop" userId="25d545dc-488e-487b-9303-9a220f08bf7d" providerId="ADAL" clId="{BA91351F-CB4F-45A0-91C7-A7C75B650F14}" dt="2023-05-31T10:47:03.271" v="1546"/>
          <ac:spMkLst>
            <pc:docMk/>
            <pc:sldMk cId="0" sldId="283"/>
            <ac:spMk id="6" creationId="{D3C3D112-C214-F35E-A128-27187C5F093B}"/>
          </ac:spMkLst>
        </pc:spChg>
        <pc:spChg chg="mod">
          <ac:chgData name="Natthanon Manop" userId="25d545dc-488e-487b-9303-9a220f08bf7d" providerId="ADAL" clId="{BA91351F-CB4F-45A0-91C7-A7C75B650F14}" dt="2023-05-31T10:47:03.271" v="1546"/>
          <ac:spMkLst>
            <pc:docMk/>
            <pc:sldMk cId="0" sldId="283"/>
            <ac:spMk id="7" creationId="{8E184B0B-B534-80CE-6B3F-6D6149A1AAB8}"/>
          </ac:spMkLst>
        </pc:spChg>
        <pc:spChg chg="mod">
          <ac:chgData name="Natthanon Manop" userId="25d545dc-488e-487b-9303-9a220f08bf7d" providerId="ADAL" clId="{BA91351F-CB4F-45A0-91C7-A7C75B650F14}" dt="2023-05-31T10:47:03.271" v="1546"/>
          <ac:spMkLst>
            <pc:docMk/>
            <pc:sldMk cId="0" sldId="283"/>
            <ac:spMk id="8" creationId="{D2B40E9C-C2FE-BCDC-4651-EDE931B97DBA}"/>
          </ac:spMkLst>
        </pc:spChg>
        <pc:spChg chg="mod">
          <ac:chgData name="Natthanon Manop" userId="25d545dc-488e-487b-9303-9a220f08bf7d" providerId="ADAL" clId="{BA91351F-CB4F-45A0-91C7-A7C75B650F14}" dt="2023-05-31T10:47:03.271" v="1546"/>
          <ac:spMkLst>
            <pc:docMk/>
            <pc:sldMk cId="0" sldId="283"/>
            <ac:spMk id="9" creationId="{15962816-E0C9-24EE-78E0-7E32EBE2C050}"/>
          </ac:spMkLst>
        </pc:spChg>
        <pc:spChg chg="mod">
          <ac:chgData name="Natthanon Manop" userId="25d545dc-488e-487b-9303-9a220f08bf7d" providerId="ADAL" clId="{BA91351F-CB4F-45A0-91C7-A7C75B650F14}" dt="2023-05-31T10:47:03.271" v="1546"/>
          <ac:spMkLst>
            <pc:docMk/>
            <pc:sldMk cId="0" sldId="283"/>
            <ac:spMk id="10" creationId="{1CF5B17A-81BE-AB5F-DBD5-5C56CB417873}"/>
          </ac:spMkLst>
        </pc:spChg>
        <pc:spChg chg="mod">
          <ac:chgData name="Natthanon Manop" userId="25d545dc-488e-487b-9303-9a220f08bf7d" providerId="ADAL" clId="{BA91351F-CB4F-45A0-91C7-A7C75B650F14}" dt="2023-05-31T10:47:03.271" v="1546"/>
          <ac:spMkLst>
            <pc:docMk/>
            <pc:sldMk cId="0" sldId="283"/>
            <ac:spMk id="11" creationId="{D415B091-6D69-4BA0-C4EA-23EAF292FDD5}"/>
          </ac:spMkLst>
        </pc:spChg>
        <pc:spChg chg="mod">
          <ac:chgData name="Natthanon Manop" userId="25d545dc-488e-487b-9303-9a220f08bf7d" providerId="ADAL" clId="{BA91351F-CB4F-45A0-91C7-A7C75B650F14}" dt="2023-05-31T10:47:20.343" v="1556"/>
          <ac:spMkLst>
            <pc:docMk/>
            <pc:sldMk cId="0" sldId="283"/>
            <ac:spMk id="14" creationId="{47E4E256-1CEB-AA81-1B63-3BCF2E21D26A}"/>
          </ac:spMkLst>
        </pc:spChg>
        <pc:spChg chg="mod">
          <ac:chgData name="Natthanon Manop" userId="25d545dc-488e-487b-9303-9a220f08bf7d" providerId="ADAL" clId="{BA91351F-CB4F-45A0-91C7-A7C75B650F14}" dt="2023-05-31T10:47:20.343" v="1556"/>
          <ac:spMkLst>
            <pc:docMk/>
            <pc:sldMk cId="0" sldId="283"/>
            <ac:spMk id="15" creationId="{EE832C57-EE70-6C09-B3C1-AB0984636AF1}"/>
          </ac:spMkLst>
        </pc:spChg>
        <pc:spChg chg="mod">
          <ac:chgData name="Natthanon Manop" userId="25d545dc-488e-487b-9303-9a220f08bf7d" providerId="ADAL" clId="{BA91351F-CB4F-45A0-91C7-A7C75B650F14}" dt="2023-05-31T10:47:20.343" v="1556"/>
          <ac:spMkLst>
            <pc:docMk/>
            <pc:sldMk cId="0" sldId="283"/>
            <ac:spMk id="16" creationId="{F60B19C6-20C4-C00B-73B3-9E703035C6A7}"/>
          </ac:spMkLst>
        </pc:spChg>
        <pc:spChg chg="mod">
          <ac:chgData name="Natthanon Manop" userId="25d545dc-488e-487b-9303-9a220f08bf7d" providerId="ADAL" clId="{BA91351F-CB4F-45A0-91C7-A7C75B650F14}" dt="2023-05-31T10:47:20.343" v="1556"/>
          <ac:spMkLst>
            <pc:docMk/>
            <pc:sldMk cId="0" sldId="283"/>
            <ac:spMk id="17" creationId="{B9446CE0-FB26-36C4-65AC-CDB662FAC2AD}"/>
          </ac:spMkLst>
        </pc:spChg>
        <pc:spChg chg="mod">
          <ac:chgData name="Natthanon Manop" userId="25d545dc-488e-487b-9303-9a220f08bf7d" providerId="ADAL" clId="{BA91351F-CB4F-45A0-91C7-A7C75B650F14}" dt="2023-05-31T10:47:20.343" v="1556"/>
          <ac:spMkLst>
            <pc:docMk/>
            <pc:sldMk cId="0" sldId="283"/>
            <ac:spMk id="18" creationId="{3632CE0D-6B5B-18A2-8754-5C7EF4758B14}"/>
          </ac:spMkLst>
        </pc:spChg>
        <pc:spChg chg="mod">
          <ac:chgData name="Natthanon Manop" userId="25d545dc-488e-487b-9303-9a220f08bf7d" providerId="ADAL" clId="{BA91351F-CB4F-45A0-91C7-A7C75B650F14}" dt="2023-05-31T10:47:20.343" v="1556"/>
          <ac:spMkLst>
            <pc:docMk/>
            <pc:sldMk cId="0" sldId="283"/>
            <ac:spMk id="19" creationId="{41F16B78-4ADE-9CDC-92EB-7B8A6C541001}"/>
          </ac:spMkLst>
        </pc:spChg>
        <pc:spChg chg="mod">
          <ac:chgData name="Natthanon Manop" userId="25d545dc-488e-487b-9303-9a220f08bf7d" providerId="ADAL" clId="{BA91351F-CB4F-45A0-91C7-A7C75B650F14}" dt="2023-05-31T10:47:20.343" v="1556"/>
          <ac:spMkLst>
            <pc:docMk/>
            <pc:sldMk cId="0" sldId="283"/>
            <ac:spMk id="20" creationId="{4505B703-F6B3-51F2-7B3C-87B971EBC428}"/>
          </ac:spMkLst>
        </pc:spChg>
        <pc:spChg chg="mod">
          <ac:chgData name="Natthanon Manop" userId="25d545dc-488e-487b-9303-9a220f08bf7d" providerId="ADAL" clId="{BA91351F-CB4F-45A0-91C7-A7C75B650F14}" dt="2023-05-31T10:47:20.343" v="1556"/>
          <ac:spMkLst>
            <pc:docMk/>
            <pc:sldMk cId="0" sldId="283"/>
            <ac:spMk id="21" creationId="{996D1D05-16C1-593A-BF00-29F75A847D06}"/>
          </ac:spMkLst>
        </pc:spChg>
        <pc:spChg chg="mod ord">
          <ac:chgData name="Natthanon Manop" userId="25d545dc-488e-487b-9303-9a220f08bf7d" providerId="ADAL" clId="{BA91351F-CB4F-45A0-91C7-A7C75B650F14}" dt="2023-06-07T03:35:53.796" v="3715"/>
          <ac:spMkLst>
            <pc:docMk/>
            <pc:sldMk cId="0" sldId="283"/>
            <ac:spMk id="634" creationId="{00000000-0000-0000-0000-000000000000}"/>
          </ac:spMkLst>
        </pc:spChg>
        <pc:spChg chg="mod ord">
          <ac:chgData name="Natthanon Manop" userId="25d545dc-488e-487b-9303-9a220f08bf7d" providerId="ADAL" clId="{BA91351F-CB4F-45A0-91C7-A7C75B650F14}" dt="2023-06-04T13:15:18.360" v="2829" actId="700"/>
          <ac:spMkLst>
            <pc:docMk/>
            <pc:sldMk cId="0" sldId="283"/>
            <ac:spMk id="635" creationId="{00000000-0000-0000-0000-000000000000}"/>
          </ac:spMkLst>
        </pc:spChg>
        <pc:spChg chg="mod ord">
          <ac:chgData name="Natthanon Manop" userId="25d545dc-488e-487b-9303-9a220f08bf7d" providerId="ADAL" clId="{BA91351F-CB4F-45A0-91C7-A7C75B650F14}" dt="2023-06-04T13:15:18.360" v="2829" actId="700"/>
          <ac:spMkLst>
            <pc:docMk/>
            <pc:sldMk cId="0" sldId="283"/>
            <ac:spMk id="636" creationId="{00000000-0000-0000-0000-000000000000}"/>
          </ac:spMkLst>
        </pc:spChg>
        <pc:spChg chg="del">
          <ac:chgData name="Natthanon Manop" userId="25d545dc-488e-487b-9303-9a220f08bf7d" providerId="ADAL" clId="{BA91351F-CB4F-45A0-91C7-A7C75B650F14}" dt="2023-05-31T10:46:56.192" v="1542" actId="478"/>
          <ac:spMkLst>
            <pc:docMk/>
            <pc:sldMk cId="0" sldId="283"/>
            <ac:spMk id="638" creationId="{00000000-0000-0000-0000-000000000000}"/>
          </ac:spMkLst>
        </pc:spChg>
        <pc:grpChg chg="add del mod">
          <ac:chgData name="Natthanon Manop" userId="25d545dc-488e-487b-9303-9a220f08bf7d" providerId="ADAL" clId="{BA91351F-CB4F-45A0-91C7-A7C75B650F14}" dt="2023-05-31T10:47:19.100" v="1555"/>
          <ac:grpSpMkLst>
            <pc:docMk/>
            <pc:sldMk cId="0" sldId="283"/>
            <ac:grpSpMk id="2" creationId="{49FAC841-ECAF-CE18-CAEE-62B65F025B17}"/>
          </ac:grpSpMkLst>
        </pc:grpChg>
        <pc:grpChg chg="add del mod">
          <ac:chgData name="Natthanon Manop" userId="25d545dc-488e-487b-9303-9a220f08bf7d" providerId="ADAL" clId="{BA91351F-CB4F-45A0-91C7-A7C75B650F14}" dt="2023-05-31T10:47:27.690" v="1557"/>
          <ac:grpSpMkLst>
            <pc:docMk/>
            <pc:sldMk cId="0" sldId="283"/>
            <ac:grpSpMk id="12" creationId="{2B409B0B-BBF8-4E2E-270E-BB68D4907673}"/>
          </ac:grpSpMkLst>
        </pc:grpChg>
        <pc:graphicFrameChg chg="mod">
          <ac:chgData name="Natthanon Manop" userId="25d545dc-488e-487b-9303-9a220f08bf7d" providerId="ADAL" clId="{BA91351F-CB4F-45A0-91C7-A7C75B650F14}" dt="2023-05-31T10:47:03.271" v="1546"/>
          <ac:graphicFrameMkLst>
            <pc:docMk/>
            <pc:sldMk cId="0" sldId="283"/>
            <ac:graphicFrameMk id="3" creationId="{1E233A1B-8D0D-BE03-1D36-80D1FDBF0A66}"/>
          </ac:graphicFrameMkLst>
        </pc:graphicFrameChg>
        <pc:graphicFrameChg chg="mod">
          <ac:chgData name="Natthanon Manop" userId="25d545dc-488e-487b-9303-9a220f08bf7d" providerId="ADAL" clId="{BA91351F-CB4F-45A0-91C7-A7C75B650F14}" dt="2023-05-31T10:47:20.343" v="1556"/>
          <ac:graphicFrameMkLst>
            <pc:docMk/>
            <pc:sldMk cId="0" sldId="283"/>
            <ac:graphicFrameMk id="13" creationId="{3125A733-B8BB-FAB1-5C02-9A1A00A27774}"/>
          </ac:graphicFrameMkLst>
        </pc:graphicFrameChg>
        <pc:graphicFrameChg chg="del">
          <ac:chgData name="Natthanon Manop" userId="25d545dc-488e-487b-9303-9a220f08bf7d" providerId="ADAL" clId="{BA91351F-CB4F-45A0-91C7-A7C75B650F14}" dt="2023-05-31T10:47:02.923" v="1545" actId="478"/>
          <ac:graphicFrameMkLst>
            <pc:docMk/>
            <pc:sldMk cId="0" sldId="283"/>
            <ac:graphicFrameMk id="637" creationId="{00000000-0000-0000-0000-000000000000}"/>
          </ac:graphicFrameMkLst>
        </pc:graphicFrameChg>
        <pc:graphicFrameChg chg="del">
          <ac:chgData name="Natthanon Manop" userId="25d545dc-488e-487b-9303-9a220f08bf7d" providerId="ADAL" clId="{BA91351F-CB4F-45A0-91C7-A7C75B650F14}" dt="2023-05-31T10:46:59.494" v="1543" actId="478"/>
          <ac:graphicFrameMkLst>
            <pc:docMk/>
            <pc:sldMk cId="0" sldId="283"/>
            <ac:graphicFrameMk id="640" creationId="{00000000-0000-0000-0000-000000000000}"/>
          </ac:graphicFrameMkLst>
        </pc:graphicFrameChg>
        <pc:picChg chg="add mod">
          <ac:chgData name="Natthanon Manop" userId="25d545dc-488e-487b-9303-9a220f08bf7d" providerId="ADAL" clId="{BA91351F-CB4F-45A0-91C7-A7C75B650F14}" dt="2023-06-07T18:12:45.510" v="6692"/>
          <ac:picMkLst>
            <pc:docMk/>
            <pc:sldMk cId="0" sldId="283"/>
            <ac:picMk id="22" creationId="{EC2C88E4-095E-90AC-273A-27F89E67C81D}"/>
          </ac:picMkLst>
        </pc:picChg>
        <pc:picChg chg="del">
          <ac:chgData name="Natthanon Manop" userId="25d545dc-488e-487b-9303-9a220f08bf7d" providerId="ADAL" clId="{BA91351F-CB4F-45A0-91C7-A7C75B650F14}" dt="2023-05-31T10:47:00.886" v="1544" actId="478"/>
          <ac:picMkLst>
            <pc:docMk/>
            <pc:sldMk cId="0" sldId="283"/>
            <ac:picMk id="639" creationId="{00000000-0000-0000-0000-000000000000}"/>
          </ac:picMkLst>
        </pc:picChg>
      </pc:sldChg>
      <pc:sldChg chg="modSp del mod modShow modNotes">
        <pc:chgData name="Natthanon Manop" userId="25d545dc-488e-487b-9303-9a220f08bf7d" providerId="ADAL" clId="{BA91351F-CB4F-45A0-91C7-A7C75B650F14}" dt="2023-06-07T02:59:06.439" v="3391" actId="47"/>
        <pc:sldMkLst>
          <pc:docMk/>
          <pc:sldMk cId="0" sldId="284"/>
        </pc:sldMkLst>
        <pc:spChg chg="mod">
          <ac:chgData name="Natthanon Manop" userId="25d545dc-488e-487b-9303-9a220f08bf7d" providerId="ADAL" clId="{BA91351F-CB4F-45A0-91C7-A7C75B650F14}" dt="2023-06-07T02:29:12.855" v="2919"/>
          <ac:spMkLst>
            <pc:docMk/>
            <pc:sldMk cId="0" sldId="284"/>
            <ac:spMk id="645" creationId="{00000000-0000-0000-0000-000000000000}"/>
          </ac:spMkLst>
        </pc:spChg>
        <pc:spChg chg="mod">
          <ac:chgData name="Natthanon Manop" userId="25d545dc-488e-487b-9303-9a220f08bf7d" providerId="ADAL" clId="{BA91351F-CB4F-45A0-91C7-A7C75B650F14}" dt="2023-06-07T02:29:12.855" v="2919"/>
          <ac:spMkLst>
            <pc:docMk/>
            <pc:sldMk cId="0" sldId="284"/>
            <ac:spMk id="646" creationId="{00000000-0000-0000-0000-000000000000}"/>
          </ac:spMkLst>
        </pc:spChg>
        <pc:spChg chg="mod">
          <ac:chgData name="Natthanon Manop" userId="25d545dc-488e-487b-9303-9a220f08bf7d" providerId="ADAL" clId="{BA91351F-CB4F-45A0-91C7-A7C75B650F14}" dt="2023-06-07T02:29:12.855" v="2919"/>
          <ac:spMkLst>
            <pc:docMk/>
            <pc:sldMk cId="0" sldId="284"/>
            <ac:spMk id="647" creationId="{00000000-0000-0000-0000-000000000000}"/>
          </ac:spMkLst>
        </pc:spChg>
        <pc:spChg chg="mod">
          <ac:chgData name="Natthanon Manop" userId="25d545dc-488e-487b-9303-9a220f08bf7d" providerId="ADAL" clId="{BA91351F-CB4F-45A0-91C7-A7C75B650F14}" dt="2023-06-07T02:29:12.855" v="2919"/>
          <ac:spMkLst>
            <pc:docMk/>
            <pc:sldMk cId="0" sldId="284"/>
            <ac:spMk id="658" creationId="{00000000-0000-0000-0000-000000000000}"/>
          </ac:spMkLst>
        </pc:spChg>
        <pc:grpChg chg="mod">
          <ac:chgData name="Natthanon Manop" userId="25d545dc-488e-487b-9303-9a220f08bf7d" providerId="ADAL" clId="{BA91351F-CB4F-45A0-91C7-A7C75B650F14}" dt="2023-06-07T02:29:12.855" v="2919"/>
          <ac:grpSpMkLst>
            <pc:docMk/>
            <pc:sldMk cId="0" sldId="284"/>
            <ac:grpSpMk id="648" creationId="{00000000-0000-0000-0000-000000000000}"/>
          </ac:grpSpMkLst>
        </pc:grpChg>
        <pc:grpChg chg="mod">
          <ac:chgData name="Natthanon Manop" userId="25d545dc-488e-487b-9303-9a220f08bf7d" providerId="ADAL" clId="{BA91351F-CB4F-45A0-91C7-A7C75B650F14}" dt="2023-06-07T02:29:12.855" v="2919"/>
          <ac:grpSpMkLst>
            <pc:docMk/>
            <pc:sldMk cId="0" sldId="284"/>
            <ac:grpSpMk id="653" creationId="{00000000-0000-0000-0000-000000000000}"/>
          </ac:grpSpMkLst>
        </pc:grpChg>
        <pc:graphicFrameChg chg="mod">
          <ac:chgData name="Natthanon Manop" userId="25d545dc-488e-487b-9303-9a220f08bf7d" providerId="ADAL" clId="{BA91351F-CB4F-45A0-91C7-A7C75B650F14}" dt="2023-06-07T02:29:12.855" v="2919"/>
          <ac:graphicFrameMkLst>
            <pc:docMk/>
            <pc:sldMk cId="0" sldId="284"/>
            <ac:graphicFrameMk id="659" creationId="{00000000-0000-0000-0000-000000000000}"/>
          </ac:graphicFrameMkLst>
        </pc:graphicFrameChg>
        <pc:picChg chg="mod">
          <ac:chgData name="Natthanon Manop" userId="25d545dc-488e-487b-9303-9a220f08bf7d" providerId="ADAL" clId="{BA91351F-CB4F-45A0-91C7-A7C75B650F14}" dt="2023-06-07T02:29:12.855" v="2919"/>
          <ac:picMkLst>
            <pc:docMk/>
            <pc:sldMk cId="0" sldId="284"/>
            <ac:picMk id="660" creationId="{00000000-0000-0000-0000-000000000000}"/>
          </ac:picMkLst>
        </pc:picChg>
        <pc:cxnChg chg="mod">
          <ac:chgData name="Natthanon Manop" userId="25d545dc-488e-487b-9303-9a220f08bf7d" providerId="ADAL" clId="{BA91351F-CB4F-45A0-91C7-A7C75B650F14}" dt="2023-06-07T02:29:12.855" v="2919"/>
          <ac:cxnSpMkLst>
            <pc:docMk/>
            <pc:sldMk cId="0" sldId="284"/>
            <ac:cxnSpMk id="649" creationId="{00000000-0000-0000-0000-000000000000}"/>
          </ac:cxnSpMkLst>
        </pc:cxnChg>
        <pc:cxnChg chg="mod">
          <ac:chgData name="Natthanon Manop" userId="25d545dc-488e-487b-9303-9a220f08bf7d" providerId="ADAL" clId="{BA91351F-CB4F-45A0-91C7-A7C75B650F14}" dt="2023-06-07T02:29:12.855" v="2919"/>
          <ac:cxnSpMkLst>
            <pc:docMk/>
            <pc:sldMk cId="0" sldId="284"/>
            <ac:cxnSpMk id="650" creationId="{00000000-0000-0000-0000-000000000000}"/>
          </ac:cxnSpMkLst>
        </pc:cxnChg>
        <pc:cxnChg chg="mod">
          <ac:chgData name="Natthanon Manop" userId="25d545dc-488e-487b-9303-9a220f08bf7d" providerId="ADAL" clId="{BA91351F-CB4F-45A0-91C7-A7C75B650F14}" dt="2023-06-07T02:29:12.855" v="2919"/>
          <ac:cxnSpMkLst>
            <pc:docMk/>
            <pc:sldMk cId="0" sldId="284"/>
            <ac:cxnSpMk id="651" creationId="{00000000-0000-0000-0000-000000000000}"/>
          </ac:cxnSpMkLst>
        </pc:cxnChg>
        <pc:cxnChg chg="mod">
          <ac:chgData name="Natthanon Manop" userId="25d545dc-488e-487b-9303-9a220f08bf7d" providerId="ADAL" clId="{BA91351F-CB4F-45A0-91C7-A7C75B650F14}" dt="2023-06-07T02:29:12.855" v="2919"/>
          <ac:cxnSpMkLst>
            <pc:docMk/>
            <pc:sldMk cId="0" sldId="284"/>
            <ac:cxnSpMk id="652" creationId="{00000000-0000-0000-0000-000000000000}"/>
          </ac:cxnSpMkLst>
        </pc:cxnChg>
        <pc:cxnChg chg="mod">
          <ac:chgData name="Natthanon Manop" userId="25d545dc-488e-487b-9303-9a220f08bf7d" providerId="ADAL" clId="{BA91351F-CB4F-45A0-91C7-A7C75B650F14}" dt="2023-06-07T02:29:12.855" v="2919"/>
          <ac:cxnSpMkLst>
            <pc:docMk/>
            <pc:sldMk cId="0" sldId="284"/>
            <ac:cxnSpMk id="654" creationId="{00000000-0000-0000-0000-000000000000}"/>
          </ac:cxnSpMkLst>
        </pc:cxnChg>
        <pc:cxnChg chg="mod">
          <ac:chgData name="Natthanon Manop" userId="25d545dc-488e-487b-9303-9a220f08bf7d" providerId="ADAL" clId="{BA91351F-CB4F-45A0-91C7-A7C75B650F14}" dt="2023-06-07T02:29:12.855" v="2919"/>
          <ac:cxnSpMkLst>
            <pc:docMk/>
            <pc:sldMk cId="0" sldId="284"/>
            <ac:cxnSpMk id="655" creationId="{00000000-0000-0000-0000-000000000000}"/>
          </ac:cxnSpMkLst>
        </pc:cxnChg>
        <pc:cxnChg chg="mod">
          <ac:chgData name="Natthanon Manop" userId="25d545dc-488e-487b-9303-9a220f08bf7d" providerId="ADAL" clId="{BA91351F-CB4F-45A0-91C7-A7C75B650F14}" dt="2023-06-07T02:29:12.855" v="2919"/>
          <ac:cxnSpMkLst>
            <pc:docMk/>
            <pc:sldMk cId="0" sldId="284"/>
            <ac:cxnSpMk id="656" creationId="{00000000-0000-0000-0000-000000000000}"/>
          </ac:cxnSpMkLst>
        </pc:cxnChg>
        <pc:cxnChg chg="mod">
          <ac:chgData name="Natthanon Manop" userId="25d545dc-488e-487b-9303-9a220f08bf7d" providerId="ADAL" clId="{BA91351F-CB4F-45A0-91C7-A7C75B650F14}" dt="2023-06-07T02:29:12.855" v="2919"/>
          <ac:cxnSpMkLst>
            <pc:docMk/>
            <pc:sldMk cId="0" sldId="284"/>
            <ac:cxnSpMk id="657" creationId="{00000000-0000-0000-0000-000000000000}"/>
          </ac:cxnSpMkLst>
        </pc:cxnChg>
      </pc:sldChg>
      <pc:sldChg chg="addSp delSp modSp mod ord modTransition modClrScheme modShow chgLayout modNotes modNotesTx">
        <pc:chgData name="Natthanon Manop" userId="25d545dc-488e-487b-9303-9a220f08bf7d" providerId="ADAL" clId="{BA91351F-CB4F-45A0-91C7-A7C75B650F14}" dt="2023-06-25T04:58:08.813" v="17847" actId="729"/>
        <pc:sldMkLst>
          <pc:docMk/>
          <pc:sldMk cId="0" sldId="285"/>
        </pc:sldMkLst>
        <pc:spChg chg="add del mod">
          <ac:chgData name="Natthanon Manop" userId="25d545dc-488e-487b-9303-9a220f08bf7d" providerId="ADAL" clId="{BA91351F-CB4F-45A0-91C7-A7C75B650F14}" dt="2023-05-31T10:55:58.848" v="1761" actId="478"/>
          <ac:spMkLst>
            <pc:docMk/>
            <pc:sldMk cId="0" sldId="285"/>
            <ac:spMk id="5" creationId="{0035C23F-1AE5-DA00-A064-0BD83D477AB0}"/>
          </ac:spMkLst>
        </pc:spChg>
        <pc:spChg chg="add mod ord">
          <ac:chgData name="Natthanon Manop" userId="25d545dc-488e-487b-9303-9a220f08bf7d" providerId="ADAL" clId="{BA91351F-CB4F-45A0-91C7-A7C75B650F14}" dt="2023-06-07T03:36:00.112" v="3717"/>
          <ac:spMkLst>
            <pc:docMk/>
            <pc:sldMk cId="0" sldId="285"/>
            <ac:spMk id="6" creationId="{B97BBF9D-94CE-DA3D-6B40-1809598C734F}"/>
          </ac:spMkLst>
        </pc:spChg>
        <pc:spChg chg="del">
          <ac:chgData name="Natthanon Manop" userId="25d545dc-488e-487b-9303-9a220f08bf7d" providerId="ADAL" clId="{BA91351F-CB4F-45A0-91C7-A7C75B650F14}" dt="2023-05-31T10:55:56.818" v="1760" actId="478"/>
          <ac:spMkLst>
            <pc:docMk/>
            <pc:sldMk cId="0" sldId="285"/>
            <ac:spMk id="665" creationId="{00000000-0000-0000-0000-000000000000}"/>
          </ac:spMkLst>
        </pc:spChg>
        <pc:spChg chg="mod ord">
          <ac:chgData name="Natthanon Manop" userId="25d545dc-488e-487b-9303-9a220f08bf7d" providerId="ADAL" clId="{BA91351F-CB4F-45A0-91C7-A7C75B650F14}" dt="2023-06-04T13:15:18.360" v="2829" actId="700"/>
          <ac:spMkLst>
            <pc:docMk/>
            <pc:sldMk cId="0" sldId="285"/>
            <ac:spMk id="666" creationId="{00000000-0000-0000-0000-000000000000}"/>
          </ac:spMkLst>
        </pc:spChg>
        <pc:spChg chg="mod ord">
          <ac:chgData name="Natthanon Manop" userId="25d545dc-488e-487b-9303-9a220f08bf7d" providerId="ADAL" clId="{BA91351F-CB4F-45A0-91C7-A7C75B650F14}" dt="2023-06-04T13:15:18.360" v="2829" actId="700"/>
          <ac:spMkLst>
            <pc:docMk/>
            <pc:sldMk cId="0" sldId="285"/>
            <ac:spMk id="667" creationId="{00000000-0000-0000-0000-000000000000}"/>
          </ac:spMkLst>
        </pc:spChg>
        <pc:spChg chg="mod">
          <ac:chgData name="Natthanon Manop" userId="25d545dc-488e-487b-9303-9a220f08bf7d" providerId="ADAL" clId="{BA91351F-CB4F-45A0-91C7-A7C75B650F14}" dt="2023-06-07T18:12:45.510" v="6692"/>
          <ac:spMkLst>
            <pc:docMk/>
            <pc:sldMk cId="0" sldId="285"/>
            <ac:spMk id="670" creationId="{00000000-0000-0000-0000-000000000000}"/>
          </ac:spMkLst>
        </pc:spChg>
        <pc:spChg chg="del">
          <ac:chgData name="Natthanon Manop" userId="25d545dc-488e-487b-9303-9a220f08bf7d" providerId="ADAL" clId="{BA91351F-CB4F-45A0-91C7-A7C75B650F14}" dt="2023-05-31T10:51:25.797" v="1628" actId="478"/>
          <ac:spMkLst>
            <pc:docMk/>
            <pc:sldMk cId="0" sldId="285"/>
            <ac:spMk id="674" creationId="{00000000-0000-0000-0000-000000000000}"/>
          </ac:spMkLst>
        </pc:spChg>
        <pc:spChg chg="del">
          <ac:chgData name="Natthanon Manop" userId="25d545dc-488e-487b-9303-9a220f08bf7d" providerId="ADAL" clId="{BA91351F-CB4F-45A0-91C7-A7C75B650F14}" dt="2023-05-31T10:51:27.389" v="1629" actId="478"/>
          <ac:spMkLst>
            <pc:docMk/>
            <pc:sldMk cId="0" sldId="285"/>
            <ac:spMk id="679" creationId="{00000000-0000-0000-0000-000000000000}"/>
          </ac:spMkLst>
        </pc:spChg>
        <pc:graphicFrameChg chg="add del mod">
          <ac:chgData name="Natthanon Manop" userId="25d545dc-488e-487b-9303-9a220f08bf7d" providerId="ADAL" clId="{BA91351F-CB4F-45A0-91C7-A7C75B650F14}" dt="2023-05-31T10:52:05.067" v="1633"/>
          <ac:graphicFrameMkLst>
            <pc:docMk/>
            <pc:sldMk cId="0" sldId="285"/>
            <ac:graphicFrameMk id="2" creationId="{93A7D403-4F23-A58F-1AC9-9B9482153B81}"/>
          </ac:graphicFrameMkLst>
        </pc:graphicFrameChg>
        <pc:graphicFrameChg chg="del">
          <ac:chgData name="Natthanon Manop" userId="25d545dc-488e-487b-9303-9a220f08bf7d" providerId="ADAL" clId="{BA91351F-CB4F-45A0-91C7-A7C75B650F14}" dt="2023-05-31T10:51:29.575" v="1630" actId="478"/>
          <ac:graphicFrameMkLst>
            <pc:docMk/>
            <pc:sldMk cId="0" sldId="285"/>
            <ac:graphicFrameMk id="668" creationId="{00000000-0000-0000-0000-000000000000}"/>
          </ac:graphicFrameMkLst>
        </pc:graphicFrameChg>
        <pc:picChg chg="add mod ord">
          <ac:chgData name="Natthanon Manop" userId="25d545dc-488e-487b-9303-9a220f08bf7d" providerId="ADAL" clId="{BA91351F-CB4F-45A0-91C7-A7C75B650F14}" dt="2023-06-07T18:12:45.510" v="6692"/>
          <ac:picMkLst>
            <pc:docMk/>
            <pc:sldMk cId="0" sldId="285"/>
            <ac:picMk id="3" creationId="{8269EA7F-6087-F977-E364-C6D10E39A2A5}"/>
          </ac:picMkLst>
        </pc:picChg>
        <pc:picChg chg="mod">
          <ac:chgData name="Natthanon Manop" userId="25d545dc-488e-487b-9303-9a220f08bf7d" providerId="ADAL" clId="{BA91351F-CB4F-45A0-91C7-A7C75B650F14}" dt="2023-06-07T18:12:45.510" v="6692"/>
          <ac:picMkLst>
            <pc:docMk/>
            <pc:sldMk cId="0" sldId="285"/>
            <ac:picMk id="669" creationId="{00000000-0000-0000-0000-000000000000}"/>
          </ac:picMkLst>
        </pc:picChg>
        <pc:picChg chg="mod">
          <ac:chgData name="Natthanon Manop" userId="25d545dc-488e-487b-9303-9a220f08bf7d" providerId="ADAL" clId="{BA91351F-CB4F-45A0-91C7-A7C75B650F14}" dt="2023-06-07T18:12:45.510" v="6692"/>
          <ac:picMkLst>
            <pc:docMk/>
            <pc:sldMk cId="0" sldId="285"/>
            <ac:picMk id="671" creationId="{00000000-0000-0000-0000-000000000000}"/>
          </ac:picMkLst>
        </pc:picChg>
        <pc:picChg chg="mod">
          <ac:chgData name="Natthanon Manop" userId="25d545dc-488e-487b-9303-9a220f08bf7d" providerId="ADAL" clId="{BA91351F-CB4F-45A0-91C7-A7C75B650F14}" dt="2023-06-07T18:12:45.510" v="6692"/>
          <ac:picMkLst>
            <pc:docMk/>
            <pc:sldMk cId="0" sldId="285"/>
            <ac:picMk id="672" creationId="{00000000-0000-0000-0000-000000000000}"/>
          </ac:picMkLst>
        </pc:picChg>
        <pc:picChg chg="mod">
          <ac:chgData name="Natthanon Manop" userId="25d545dc-488e-487b-9303-9a220f08bf7d" providerId="ADAL" clId="{BA91351F-CB4F-45A0-91C7-A7C75B650F14}" dt="2023-06-07T18:12:45.510" v="6692"/>
          <ac:picMkLst>
            <pc:docMk/>
            <pc:sldMk cId="0" sldId="285"/>
            <ac:picMk id="673" creationId="{00000000-0000-0000-0000-000000000000}"/>
          </ac:picMkLst>
        </pc:picChg>
        <pc:picChg chg="mod">
          <ac:chgData name="Natthanon Manop" userId="25d545dc-488e-487b-9303-9a220f08bf7d" providerId="ADAL" clId="{BA91351F-CB4F-45A0-91C7-A7C75B650F14}" dt="2023-06-07T18:12:45.510" v="6692"/>
          <ac:picMkLst>
            <pc:docMk/>
            <pc:sldMk cId="0" sldId="285"/>
            <ac:picMk id="675" creationId="{00000000-0000-0000-0000-000000000000}"/>
          </ac:picMkLst>
        </pc:picChg>
        <pc:picChg chg="mod">
          <ac:chgData name="Natthanon Manop" userId="25d545dc-488e-487b-9303-9a220f08bf7d" providerId="ADAL" clId="{BA91351F-CB4F-45A0-91C7-A7C75B650F14}" dt="2023-06-07T18:12:45.510" v="6692"/>
          <ac:picMkLst>
            <pc:docMk/>
            <pc:sldMk cId="0" sldId="285"/>
            <ac:picMk id="676" creationId="{00000000-0000-0000-0000-000000000000}"/>
          </ac:picMkLst>
        </pc:picChg>
        <pc:picChg chg="mod">
          <ac:chgData name="Natthanon Manop" userId="25d545dc-488e-487b-9303-9a220f08bf7d" providerId="ADAL" clId="{BA91351F-CB4F-45A0-91C7-A7C75B650F14}" dt="2023-06-07T18:12:45.510" v="6692"/>
          <ac:picMkLst>
            <pc:docMk/>
            <pc:sldMk cId="0" sldId="285"/>
            <ac:picMk id="677" creationId="{00000000-0000-0000-0000-000000000000}"/>
          </ac:picMkLst>
        </pc:picChg>
        <pc:picChg chg="mod">
          <ac:chgData name="Natthanon Manop" userId="25d545dc-488e-487b-9303-9a220f08bf7d" providerId="ADAL" clId="{BA91351F-CB4F-45A0-91C7-A7C75B650F14}" dt="2023-06-07T18:12:45.510" v="6692"/>
          <ac:picMkLst>
            <pc:docMk/>
            <pc:sldMk cId="0" sldId="285"/>
            <ac:picMk id="678" creationId="{00000000-0000-0000-0000-000000000000}"/>
          </ac:picMkLst>
        </pc:picChg>
        <pc:picChg chg="del">
          <ac:chgData name="Natthanon Manop" userId="25d545dc-488e-487b-9303-9a220f08bf7d" providerId="ADAL" clId="{BA91351F-CB4F-45A0-91C7-A7C75B650F14}" dt="2023-05-31T10:51:27.389" v="1629" actId="478"/>
          <ac:picMkLst>
            <pc:docMk/>
            <pc:sldMk cId="0" sldId="285"/>
            <ac:picMk id="680" creationId="{00000000-0000-0000-0000-000000000000}"/>
          </ac:picMkLst>
        </pc:picChg>
        <pc:picChg chg="del">
          <ac:chgData name="Natthanon Manop" userId="25d545dc-488e-487b-9303-9a220f08bf7d" providerId="ADAL" clId="{BA91351F-CB4F-45A0-91C7-A7C75B650F14}" dt="2023-05-31T10:51:27.389" v="1629" actId="478"/>
          <ac:picMkLst>
            <pc:docMk/>
            <pc:sldMk cId="0" sldId="285"/>
            <ac:picMk id="681" creationId="{00000000-0000-0000-0000-000000000000}"/>
          </ac:picMkLst>
        </pc:picChg>
      </pc:sldChg>
      <pc:sldChg chg="addSp delSp modSp mod ord modTransition modClrScheme modShow chgLayout modNotes modNotesTx">
        <pc:chgData name="Natthanon Manop" userId="25d545dc-488e-487b-9303-9a220f08bf7d" providerId="ADAL" clId="{BA91351F-CB4F-45A0-91C7-A7C75B650F14}" dt="2023-06-25T04:58:08.813" v="17847" actId="729"/>
        <pc:sldMkLst>
          <pc:docMk/>
          <pc:sldMk cId="0" sldId="286"/>
        </pc:sldMkLst>
        <pc:spChg chg="add mod">
          <ac:chgData name="Natthanon Manop" userId="25d545dc-488e-487b-9303-9a220f08bf7d" providerId="ADAL" clId="{BA91351F-CB4F-45A0-91C7-A7C75B650F14}" dt="2023-06-07T18:12:45.510" v="6692"/>
          <ac:spMkLst>
            <pc:docMk/>
            <pc:sldMk cId="0" sldId="286"/>
            <ac:spMk id="3" creationId="{B8F17936-A50C-33D2-9842-C552CC12327F}"/>
          </ac:spMkLst>
        </pc:spChg>
        <pc:spChg chg="add mod">
          <ac:chgData name="Natthanon Manop" userId="25d545dc-488e-487b-9303-9a220f08bf7d" providerId="ADAL" clId="{BA91351F-CB4F-45A0-91C7-A7C75B650F14}" dt="2023-06-07T18:12:45.510" v="6692"/>
          <ac:spMkLst>
            <pc:docMk/>
            <pc:sldMk cId="0" sldId="286"/>
            <ac:spMk id="4" creationId="{B018F10D-21FD-5A95-A4F6-D93BDEC16A92}"/>
          </ac:spMkLst>
        </pc:spChg>
        <pc:spChg chg="add del mod">
          <ac:chgData name="Natthanon Manop" userId="25d545dc-488e-487b-9303-9a220f08bf7d" providerId="ADAL" clId="{BA91351F-CB4F-45A0-91C7-A7C75B650F14}" dt="2023-05-31T10:54:46.579" v="1746" actId="478"/>
          <ac:spMkLst>
            <pc:docMk/>
            <pc:sldMk cId="0" sldId="286"/>
            <ac:spMk id="5" creationId="{558318EF-190D-3604-55AC-7663EF814C8A}"/>
          </ac:spMkLst>
        </pc:spChg>
        <pc:spChg chg="add mod">
          <ac:chgData name="Natthanon Manop" userId="25d545dc-488e-487b-9303-9a220f08bf7d" providerId="ADAL" clId="{BA91351F-CB4F-45A0-91C7-A7C75B650F14}" dt="2023-06-07T18:12:45.510" v="6692"/>
          <ac:spMkLst>
            <pc:docMk/>
            <pc:sldMk cId="0" sldId="286"/>
            <ac:spMk id="7" creationId="{53F0C2FF-130D-9200-AABD-10C678807AAB}"/>
          </ac:spMkLst>
        </pc:spChg>
        <pc:spChg chg="add del mod">
          <ac:chgData name="Natthanon Manop" userId="25d545dc-488e-487b-9303-9a220f08bf7d" providerId="ADAL" clId="{BA91351F-CB4F-45A0-91C7-A7C75B650F14}" dt="2023-05-31T10:56:05.331" v="1764" actId="478"/>
          <ac:spMkLst>
            <pc:docMk/>
            <pc:sldMk cId="0" sldId="286"/>
            <ac:spMk id="9" creationId="{76472DD9-8189-6F7E-DA6C-6062DD57F674}"/>
          </ac:spMkLst>
        </pc:spChg>
        <pc:spChg chg="add mod ord">
          <ac:chgData name="Natthanon Manop" userId="25d545dc-488e-487b-9303-9a220f08bf7d" providerId="ADAL" clId="{BA91351F-CB4F-45A0-91C7-A7C75B650F14}" dt="2023-06-07T03:36:02.944" v="3718"/>
          <ac:spMkLst>
            <pc:docMk/>
            <pc:sldMk cId="0" sldId="286"/>
            <ac:spMk id="10" creationId="{DDD0F067-11AD-2CC0-1288-C85219A31CFD}"/>
          </ac:spMkLst>
        </pc:spChg>
        <pc:spChg chg="del">
          <ac:chgData name="Natthanon Manop" userId="25d545dc-488e-487b-9303-9a220f08bf7d" providerId="ADAL" clId="{BA91351F-CB4F-45A0-91C7-A7C75B650F14}" dt="2023-05-31T10:56:03.551" v="1763" actId="478"/>
          <ac:spMkLst>
            <pc:docMk/>
            <pc:sldMk cId="0" sldId="286"/>
            <ac:spMk id="686" creationId="{00000000-0000-0000-0000-000000000000}"/>
          </ac:spMkLst>
        </pc:spChg>
        <pc:spChg chg="mod ord">
          <ac:chgData name="Natthanon Manop" userId="25d545dc-488e-487b-9303-9a220f08bf7d" providerId="ADAL" clId="{BA91351F-CB4F-45A0-91C7-A7C75B650F14}" dt="2023-06-04T13:15:18.360" v="2829" actId="700"/>
          <ac:spMkLst>
            <pc:docMk/>
            <pc:sldMk cId="0" sldId="286"/>
            <ac:spMk id="687" creationId="{00000000-0000-0000-0000-000000000000}"/>
          </ac:spMkLst>
        </pc:spChg>
        <pc:spChg chg="mod ord">
          <ac:chgData name="Natthanon Manop" userId="25d545dc-488e-487b-9303-9a220f08bf7d" providerId="ADAL" clId="{BA91351F-CB4F-45A0-91C7-A7C75B650F14}" dt="2023-06-04T13:15:18.360" v="2829" actId="700"/>
          <ac:spMkLst>
            <pc:docMk/>
            <pc:sldMk cId="0" sldId="286"/>
            <ac:spMk id="688" creationId="{00000000-0000-0000-0000-000000000000}"/>
          </ac:spMkLst>
        </pc:spChg>
        <pc:picChg chg="add mod">
          <ac:chgData name="Natthanon Manop" userId="25d545dc-488e-487b-9303-9a220f08bf7d" providerId="ADAL" clId="{BA91351F-CB4F-45A0-91C7-A7C75B650F14}" dt="2023-06-07T18:12:45.510" v="6692"/>
          <ac:picMkLst>
            <pc:docMk/>
            <pc:sldMk cId="0" sldId="286"/>
            <ac:picMk id="2" creationId="{312D6EC6-3FC2-CFDA-FDF9-CCB7409BEE89}"/>
          </ac:picMkLst>
        </pc:picChg>
      </pc:sldChg>
      <pc:sldChg chg="modSp del mod modShow modNotes">
        <pc:chgData name="Natthanon Manop" userId="25d545dc-488e-487b-9303-9a220f08bf7d" providerId="ADAL" clId="{BA91351F-CB4F-45A0-91C7-A7C75B650F14}" dt="2023-06-07T02:59:06.439" v="3391" actId="47"/>
        <pc:sldMkLst>
          <pc:docMk/>
          <pc:sldMk cId="0" sldId="287"/>
        </pc:sldMkLst>
        <pc:spChg chg="mod">
          <ac:chgData name="Natthanon Manop" userId="25d545dc-488e-487b-9303-9a220f08bf7d" providerId="ADAL" clId="{BA91351F-CB4F-45A0-91C7-A7C75B650F14}" dt="2023-06-07T02:29:12.855" v="2919"/>
          <ac:spMkLst>
            <pc:docMk/>
            <pc:sldMk cId="0" sldId="287"/>
            <ac:spMk id="693" creationId="{00000000-0000-0000-0000-000000000000}"/>
          </ac:spMkLst>
        </pc:spChg>
        <pc:spChg chg="mod">
          <ac:chgData name="Natthanon Manop" userId="25d545dc-488e-487b-9303-9a220f08bf7d" providerId="ADAL" clId="{BA91351F-CB4F-45A0-91C7-A7C75B650F14}" dt="2023-06-07T02:29:12.855" v="2919"/>
          <ac:spMkLst>
            <pc:docMk/>
            <pc:sldMk cId="0" sldId="287"/>
            <ac:spMk id="694" creationId="{00000000-0000-0000-0000-000000000000}"/>
          </ac:spMkLst>
        </pc:spChg>
        <pc:spChg chg="mod">
          <ac:chgData name="Natthanon Manop" userId="25d545dc-488e-487b-9303-9a220f08bf7d" providerId="ADAL" clId="{BA91351F-CB4F-45A0-91C7-A7C75B650F14}" dt="2023-06-07T02:29:12.855" v="2919"/>
          <ac:spMkLst>
            <pc:docMk/>
            <pc:sldMk cId="0" sldId="287"/>
            <ac:spMk id="695" creationId="{00000000-0000-0000-0000-000000000000}"/>
          </ac:spMkLst>
        </pc:spChg>
      </pc:sldChg>
      <pc:sldChg chg="modSp del mod modShow modNotes">
        <pc:chgData name="Natthanon Manop" userId="25d545dc-488e-487b-9303-9a220f08bf7d" providerId="ADAL" clId="{BA91351F-CB4F-45A0-91C7-A7C75B650F14}" dt="2023-06-07T02:59:06.439" v="3391" actId="47"/>
        <pc:sldMkLst>
          <pc:docMk/>
          <pc:sldMk cId="0" sldId="288"/>
        </pc:sldMkLst>
        <pc:spChg chg="mod">
          <ac:chgData name="Natthanon Manop" userId="25d545dc-488e-487b-9303-9a220f08bf7d" providerId="ADAL" clId="{BA91351F-CB4F-45A0-91C7-A7C75B650F14}" dt="2023-06-07T02:29:12.855" v="2919"/>
          <ac:spMkLst>
            <pc:docMk/>
            <pc:sldMk cId="0" sldId="288"/>
            <ac:spMk id="700" creationId="{00000000-0000-0000-0000-000000000000}"/>
          </ac:spMkLst>
        </pc:spChg>
        <pc:spChg chg="mod">
          <ac:chgData name="Natthanon Manop" userId="25d545dc-488e-487b-9303-9a220f08bf7d" providerId="ADAL" clId="{BA91351F-CB4F-45A0-91C7-A7C75B650F14}" dt="2023-06-07T02:29:12.855" v="2919"/>
          <ac:spMkLst>
            <pc:docMk/>
            <pc:sldMk cId="0" sldId="288"/>
            <ac:spMk id="701" creationId="{00000000-0000-0000-0000-000000000000}"/>
          </ac:spMkLst>
        </pc:spChg>
        <pc:spChg chg="mod">
          <ac:chgData name="Natthanon Manop" userId="25d545dc-488e-487b-9303-9a220f08bf7d" providerId="ADAL" clId="{BA91351F-CB4F-45A0-91C7-A7C75B650F14}" dt="2023-06-07T02:29:12.855" v="2919"/>
          <ac:spMkLst>
            <pc:docMk/>
            <pc:sldMk cId="0" sldId="288"/>
            <ac:spMk id="702" creationId="{00000000-0000-0000-0000-000000000000}"/>
          </ac:spMkLst>
        </pc:spChg>
      </pc:sldChg>
      <pc:sldChg chg="modSp del mod modShow modNotes">
        <pc:chgData name="Natthanon Manop" userId="25d545dc-488e-487b-9303-9a220f08bf7d" providerId="ADAL" clId="{BA91351F-CB4F-45A0-91C7-A7C75B650F14}" dt="2023-06-07T02:59:06.439" v="3391" actId="47"/>
        <pc:sldMkLst>
          <pc:docMk/>
          <pc:sldMk cId="0" sldId="289"/>
        </pc:sldMkLst>
        <pc:spChg chg="mod">
          <ac:chgData name="Natthanon Manop" userId="25d545dc-488e-487b-9303-9a220f08bf7d" providerId="ADAL" clId="{BA91351F-CB4F-45A0-91C7-A7C75B650F14}" dt="2023-06-07T02:29:12.855" v="2919"/>
          <ac:spMkLst>
            <pc:docMk/>
            <pc:sldMk cId="0" sldId="289"/>
            <ac:spMk id="707" creationId="{00000000-0000-0000-0000-000000000000}"/>
          </ac:spMkLst>
        </pc:spChg>
        <pc:spChg chg="mod">
          <ac:chgData name="Natthanon Manop" userId="25d545dc-488e-487b-9303-9a220f08bf7d" providerId="ADAL" clId="{BA91351F-CB4F-45A0-91C7-A7C75B650F14}" dt="2023-06-07T02:29:12.855" v="2919"/>
          <ac:spMkLst>
            <pc:docMk/>
            <pc:sldMk cId="0" sldId="289"/>
            <ac:spMk id="708" creationId="{00000000-0000-0000-0000-000000000000}"/>
          </ac:spMkLst>
        </pc:spChg>
        <pc:graphicFrameChg chg="mod">
          <ac:chgData name="Natthanon Manop" userId="25d545dc-488e-487b-9303-9a220f08bf7d" providerId="ADAL" clId="{BA91351F-CB4F-45A0-91C7-A7C75B650F14}" dt="2023-06-07T02:29:12.855" v="2919"/>
          <ac:graphicFrameMkLst>
            <pc:docMk/>
            <pc:sldMk cId="0" sldId="289"/>
            <ac:graphicFrameMk id="709" creationId="{00000000-0000-0000-0000-000000000000}"/>
          </ac:graphicFrameMkLst>
        </pc:graphicFrameChg>
      </pc:sldChg>
      <pc:sldChg chg="modSp del mod modShow modNotes">
        <pc:chgData name="Natthanon Manop" userId="25d545dc-488e-487b-9303-9a220f08bf7d" providerId="ADAL" clId="{BA91351F-CB4F-45A0-91C7-A7C75B650F14}" dt="2023-06-07T02:59:06.439" v="3391" actId="47"/>
        <pc:sldMkLst>
          <pc:docMk/>
          <pc:sldMk cId="0" sldId="290"/>
        </pc:sldMkLst>
        <pc:spChg chg="mod">
          <ac:chgData name="Natthanon Manop" userId="25d545dc-488e-487b-9303-9a220f08bf7d" providerId="ADAL" clId="{BA91351F-CB4F-45A0-91C7-A7C75B650F14}" dt="2023-06-07T02:29:12.855" v="2919"/>
          <ac:spMkLst>
            <pc:docMk/>
            <pc:sldMk cId="0" sldId="290"/>
            <ac:spMk id="714" creationId="{00000000-0000-0000-0000-000000000000}"/>
          </ac:spMkLst>
        </pc:spChg>
        <pc:spChg chg="mod">
          <ac:chgData name="Natthanon Manop" userId="25d545dc-488e-487b-9303-9a220f08bf7d" providerId="ADAL" clId="{BA91351F-CB4F-45A0-91C7-A7C75B650F14}" dt="2023-06-07T02:29:12.855" v="2919"/>
          <ac:spMkLst>
            <pc:docMk/>
            <pc:sldMk cId="0" sldId="290"/>
            <ac:spMk id="715" creationId="{00000000-0000-0000-0000-000000000000}"/>
          </ac:spMkLst>
        </pc:spChg>
      </pc:sldChg>
      <pc:sldChg chg="modSp del mod setBg modShow modNotes">
        <pc:chgData name="Natthanon Manop" userId="25d545dc-488e-487b-9303-9a220f08bf7d" providerId="ADAL" clId="{BA91351F-CB4F-45A0-91C7-A7C75B650F14}" dt="2023-06-07T02:59:06.439" v="3391" actId="47"/>
        <pc:sldMkLst>
          <pc:docMk/>
          <pc:sldMk cId="0" sldId="291"/>
        </pc:sldMkLst>
        <pc:spChg chg="mod">
          <ac:chgData name="Natthanon Manop" userId="25d545dc-488e-487b-9303-9a220f08bf7d" providerId="ADAL" clId="{BA91351F-CB4F-45A0-91C7-A7C75B650F14}" dt="2023-06-07T02:29:12.855" v="2919"/>
          <ac:spMkLst>
            <pc:docMk/>
            <pc:sldMk cId="0" sldId="291"/>
            <ac:spMk id="720" creationId="{00000000-0000-0000-0000-000000000000}"/>
          </ac:spMkLst>
        </pc:spChg>
        <pc:spChg chg="mod">
          <ac:chgData name="Natthanon Manop" userId="25d545dc-488e-487b-9303-9a220f08bf7d" providerId="ADAL" clId="{BA91351F-CB4F-45A0-91C7-A7C75B650F14}" dt="2023-06-07T02:29:12.855" v="2919"/>
          <ac:spMkLst>
            <pc:docMk/>
            <pc:sldMk cId="0" sldId="291"/>
            <ac:spMk id="775" creationId="{00000000-0000-0000-0000-000000000000}"/>
          </ac:spMkLst>
        </pc:spChg>
        <pc:spChg chg="mod">
          <ac:chgData name="Natthanon Manop" userId="25d545dc-488e-487b-9303-9a220f08bf7d" providerId="ADAL" clId="{BA91351F-CB4F-45A0-91C7-A7C75B650F14}" dt="2023-06-07T02:29:12.855" v="2919"/>
          <ac:spMkLst>
            <pc:docMk/>
            <pc:sldMk cId="0" sldId="291"/>
            <ac:spMk id="776" creationId="{00000000-0000-0000-0000-000000000000}"/>
          </ac:spMkLst>
        </pc:spChg>
        <pc:grpChg chg="mod">
          <ac:chgData name="Natthanon Manop" userId="25d545dc-488e-487b-9303-9a220f08bf7d" providerId="ADAL" clId="{BA91351F-CB4F-45A0-91C7-A7C75B650F14}" dt="2023-06-07T02:29:12.855" v="2919"/>
          <ac:grpSpMkLst>
            <pc:docMk/>
            <pc:sldMk cId="0" sldId="291"/>
            <ac:grpSpMk id="722" creationId="{00000000-0000-0000-0000-000000000000}"/>
          </ac:grpSpMkLst>
        </pc:grpChg>
        <pc:grpChg chg="mod">
          <ac:chgData name="Natthanon Manop" userId="25d545dc-488e-487b-9303-9a220f08bf7d" providerId="ADAL" clId="{BA91351F-CB4F-45A0-91C7-A7C75B650F14}" dt="2023-06-07T02:29:12.855" v="2919"/>
          <ac:grpSpMkLst>
            <pc:docMk/>
            <pc:sldMk cId="0" sldId="291"/>
            <ac:grpSpMk id="735" creationId="{00000000-0000-0000-0000-000000000000}"/>
          </ac:grpSpMkLst>
        </pc:grpChg>
        <pc:grpChg chg="mod">
          <ac:chgData name="Natthanon Manop" userId="25d545dc-488e-487b-9303-9a220f08bf7d" providerId="ADAL" clId="{BA91351F-CB4F-45A0-91C7-A7C75B650F14}" dt="2023-06-07T02:29:12.855" v="2919"/>
          <ac:grpSpMkLst>
            <pc:docMk/>
            <pc:sldMk cId="0" sldId="291"/>
            <ac:grpSpMk id="740" creationId="{00000000-0000-0000-0000-000000000000}"/>
          </ac:grpSpMkLst>
        </pc:grpChg>
        <pc:grpChg chg="mod">
          <ac:chgData name="Natthanon Manop" userId="25d545dc-488e-487b-9303-9a220f08bf7d" providerId="ADAL" clId="{BA91351F-CB4F-45A0-91C7-A7C75B650F14}" dt="2023-06-07T02:29:12.855" v="2919"/>
          <ac:grpSpMkLst>
            <pc:docMk/>
            <pc:sldMk cId="0" sldId="291"/>
            <ac:grpSpMk id="745" creationId="{00000000-0000-0000-0000-000000000000}"/>
          </ac:grpSpMkLst>
        </pc:grpChg>
        <pc:grpChg chg="mod">
          <ac:chgData name="Natthanon Manop" userId="25d545dc-488e-487b-9303-9a220f08bf7d" providerId="ADAL" clId="{BA91351F-CB4F-45A0-91C7-A7C75B650F14}" dt="2023-06-07T02:29:12.855" v="2919"/>
          <ac:grpSpMkLst>
            <pc:docMk/>
            <pc:sldMk cId="0" sldId="291"/>
            <ac:grpSpMk id="750" creationId="{00000000-0000-0000-0000-000000000000}"/>
          </ac:grpSpMkLst>
        </pc:grpChg>
        <pc:grpChg chg="mod">
          <ac:chgData name="Natthanon Manop" userId="25d545dc-488e-487b-9303-9a220f08bf7d" providerId="ADAL" clId="{BA91351F-CB4F-45A0-91C7-A7C75B650F14}" dt="2023-06-07T02:29:12.855" v="2919"/>
          <ac:grpSpMkLst>
            <pc:docMk/>
            <pc:sldMk cId="0" sldId="291"/>
            <ac:grpSpMk id="755" creationId="{00000000-0000-0000-0000-000000000000}"/>
          </ac:grpSpMkLst>
        </pc:grpChg>
        <pc:grpChg chg="mod">
          <ac:chgData name="Natthanon Manop" userId="25d545dc-488e-487b-9303-9a220f08bf7d" providerId="ADAL" clId="{BA91351F-CB4F-45A0-91C7-A7C75B650F14}" dt="2023-06-07T02:29:12.855" v="2919"/>
          <ac:grpSpMkLst>
            <pc:docMk/>
            <pc:sldMk cId="0" sldId="291"/>
            <ac:grpSpMk id="760" creationId="{00000000-0000-0000-0000-000000000000}"/>
          </ac:grpSpMkLst>
        </pc:grpChg>
        <pc:grpChg chg="mod">
          <ac:chgData name="Natthanon Manop" userId="25d545dc-488e-487b-9303-9a220f08bf7d" providerId="ADAL" clId="{BA91351F-CB4F-45A0-91C7-A7C75B650F14}" dt="2023-06-07T02:29:12.855" v="2919"/>
          <ac:grpSpMkLst>
            <pc:docMk/>
            <pc:sldMk cId="0" sldId="291"/>
            <ac:grpSpMk id="765" creationId="{00000000-0000-0000-0000-000000000000}"/>
          </ac:grpSpMkLst>
        </pc:grpChg>
        <pc:grpChg chg="mod">
          <ac:chgData name="Natthanon Manop" userId="25d545dc-488e-487b-9303-9a220f08bf7d" providerId="ADAL" clId="{BA91351F-CB4F-45A0-91C7-A7C75B650F14}" dt="2023-06-07T02:29:12.855" v="2919"/>
          <ac:grpSpMkLst>
            <pc:docMk/>
            <pc:sldMk cId="0" sldId="291"/>
            <ac:grpSpMk id="770" creationId="{00000000-0000-0000-0000-000000000000}"/>
          </ac:grpSpMkLst>
        </pc:grpChg>
        <pc:graphicFrameChg chg="mod">
          <ac:chgData name="Natthanon Manop" userId="25d545dc-488e-487b-9303-9a220f08bf7d" providerId="ADAL" clId="{BA91351F-CB4F-45A0-91C7-A7C75B650F14}" dt="2023-06-07T02:29:12.855" v="2919"/>
          <ac:graphicFrameMkLst>
            <pc:docMk/>
            <pc:sldMk cId="0" sldId="291"/>
            <ac:graphicFrameMk id="721" creationId="{00000000-0000-0000-0000-000000000000}"/>
          </ac:graphicFrameMkLst>
        </pc:graphicFrameChg>
        <pc:graphicFrameChg chg="mod">
          <ac:chgData name="Natthanon Manop" userId="25d545dc-488e-487b-9303-9a220f08bf7d" providerId="ADAL" clId="{BA91351F-CB4F-45A0-91C7-A7C75B650F14}" dt="2023-06-07T02:29:12.855" v="2919"/>
          <ac:graphicFrameMkLst>
            <pc:docMk/>
            <pc:sldMk cId="0" sldId="291"/>
            <ac:graphicFrameMk id="727" creationId="{00000000-0000-0000-0000-000000000000}"/>
          </ac:graphicFrameMkLst>
        </pc:graphicFrameChg>
        <pc:graphicFrameChg chg="mod">
          <ac:chgData name="Natthanon Manop" userId="25d545dc-488e-487b-9303-9a220f08bf7d" providerId="ADAL" clId="{BA91351F-CB4F-45A0-91C7-A7C75B650F14}" dt="2023-06-07T02:29:12.855" v="2919"/>
          <ac:graphicFrameMkLst>
            <pc:docMk/>
            <pc:sldMk cId="0" sldId="291"/>
            <ac:graphicFrameMk id="728" creationId="{00000000-0000-0000-0000-000000000000}"/>
          </ac:graphicFrameMkLst>
        </pc:graphicFrameChg>
        <pc:graphicFrameChg chg="mod">
          <ac:chgData name="Natthanon Manop" userId="25d545dc-488e-487b-9303-9a220f08bf7d" providerId="ADAL" clId="{BA91351F-CB4F-45A0-91C7-A7C75B650F14}" dt="2023-06-07T02:29:12.855" v="2919"/>
          <ac:graphicFrameMkLst>
            <pc:docMk/>
            <pc:sldMk cId="0" sldId="291"/>
            <ac:graphicFrameMk id="729" creationId="{00000000-0000-0000-0000-000000000000}"/>
          </ac:graphicFrameMkLst>
        </pc:graphicFrameChg>
        <pc:graphicFrameChg chg="mod">
          <ac:chgData name="Natthanon Manop" userId="25d545dc-488e-487b-9303-9a220f08bf7d" providerId="ADAL" clId="{BA91351F-CB4F-45A0-91C7-A7C75B650F14}" dt="2023-06-07T02:29:12.855" v="2919"/>
          <ac:graphicFrameMkLst>
            <pc:docMk/>
            <pc:sldMk cId="0" sldId="291"/>
            <ac:graphicFrameMk id="730" creationId="{00000000-0000-0000-0000-000000000000}"/>
          </ac:graphicFrameMkLst>
        </pc:graphicFrameChg>
        <pc:graphicFrameChg chg="mod">
          <ac:chgData name="Natthanon Manop" userId="25d545dc-488e-487b-9303-9a220f08bf7d" providerId="ADAL" clId="{BA91351F-CB4F-45A0-91C7-A7C75B650F14}" dt="2023-06-07T02:29:12.855" v="2919"/>
          <ac:graphicFrameMkLst>
            <pc:docMk/>
            <pc:sldMk cId="0" sldId="291"/>
            <ac:graphicFrameMk id="731" creationId="{00000000-0000-0000-0000-000000000000}"/>
          </ac:graphicFrameMkLst>
        </pc:graphicFrameChg>
        <pc:graphicFrameChg chg="mod">
          <ac:chgData name="Natthanon Manop" userId="25d545dc-488e-487b-9303-9a220f08bf7d" providerId="ADAL" clId="{BA91351F-CB4F-45A0-91C7-A7C75B650F14}" dt="2023-06-07T02:29:12.855" v="2919"/>
          <ac:graphicFrameMkLst>
            <pc:docMk/>
            <pc:sldMk cId="0" sldId="291"/>
            <ac:graphicFrameMk id="732" creationId="{00000000-0000-0000-0000-000000000000}"/>
          </ac:graphicFrameMkLst>
        </pc:graphicFrameChg>
        <pc:graphicFrameChg chg="mod">
          <ac:chgData name="Natthanon Manop" userId="25d545dc-488e-487b-9303-9a220f08bf7d" providerId="ADAL" clId="{BA91351F-CB4F-45A0-91C7-A7C75B650F14}" dt="2023-06-07T02:29:12.855" v="2919"/>
          <ac:graphicFrameMkLst>
            <pc:docMk/>
            <pc:sldMk cId="0" sldId="291"/>
            <ac:graphicFrameMk id="733" creationId="{00000000-0000-0000-0000-000000000000}"/>
          </ac:graphicFrameMkLst>
        </pc:graphicFrameChg>
        <pc:graphicFrameChg chg="mod">
          <ac:chgData name="Natthanon Manop" userId="25d545dc-488e-487b-9303-9a220f08bf7d" providerId="ADAL" clId="{BA91351F-CB4F-45A0-91C7-A7C75B650F14}" dt="2023-06-07T02:29:12.855" v="2919"/>
          <ac:graphicFrameMkLst>
            <pc:docMk/>
            <pc:sldMk cId="0" sldId="291"/>
            <ac:graphicFrameMk id="734" creationId="{00000000-0000-0000-0000-000000000000}"/>
          </ac:graphicFrameMkLst>
        </pc:graphicFrameChg>
        <pc:cxnChg chg="mod">
          <ac:chgData name="Natthanon Manop" userId="25d545dc-488e-487b-9303-9a220f08bf7d" providerId="ADAL" clId="{BA91351F-CB4F-45A0-91C7-A7C75B650F14}" dt="2023-06-07T02:29:12.855" v="2919"/>
          <ac:cxnSpMkLst>
            <pc:docMk/>
            <pc:sldMk cId="0" sldId="291"/>
            <ac:cxnSpMk id="723" creationId="{00000000-0000-0000-0000-000000000000}"/>
          </ac:cxnSpMkLst>
        </pc:cxnChg>
        <pc:cxnChg chg="mod">
          <ac:chgData name="Natthanon Manop" userId="25d545dc-488e-487b-9303-9a220f08bf7d" providerId="ADAL" clId="{BA91351F-CB4F-45A0-91C7-A7C75B650F14}" dt="2023-06-07T02:29:12.855" v="2919"/>
          <ac:cxnSpMkLst>
            <pc:docMk/>
            <pc:sldMk cId="0" sldId="291"/>
            <ac:cxnSpMk id="724" creationId="{00000000-0000-0000-0000-000000000000}"/>
          </ac:cxnSpMkLst>
        </pc:cxnChg>
        <pc:cxnChg chg="mod">
          <ac:chgData name="Natthanon Manop" userId="25d545dc-488e-487b-9303-9a220f08bf7d" providerId="ADAL" clId="{BA91351F-CB4F-45A0-91C7-A7C75B650F14}" dt="2023-06-07T02:29:12.855" v="2919"/>
          <ac:cxnSpMkLst>
            <pc:docMk/>
            <pc:sldMk cId="0" sldId="291"/>
            <ac:cxnSpMk id="725" creationId="{00000000-0000-0000-0000-000000000000}"/>
          </ac:cxnSpMkLst>
        </pc:cxnChg>
        <pc:cxnChg chg="mod">
          <ac:chgData name="Natthanon Manop" userId="25d545dc-488e-487b-9303-9a220f08bf7d" providerId="ADAL" clId="{BA91351F-CB4F-45A0-91C7-A7C75B650F14}" dt="2023-06-07T02:29:12.855" v="2919"/>
          <ac:cxnSpMkLst>
            <pc:docMk/>
            <pc:sldMk cId="0" sldId="291"/>
            <ac:cxnSpMk id="726" creationId="{00000000-0000-0000-0000-000000000000}"/>
          </ac:cxnSpMkLst>
        </pc:cxnChg>
        <pc:cxnChg chg="mod">
          <ac:chgData name="Natthanon Manop" userId="25d545dc-488e-487b-9303-9a220f08bf7d" providerId="ADAL" clId="{BA91351F-CB4F-45A0-91C7-A7C75B650F14}" dt="2023-06-07T02:29:12.855" v="2919"/>
          <ac:cxnSpMkLst>
            <pc:docMk/>
            <pc:sldMk cId="0" sldId="291"/>
            <ac:cxnSpMk id="736" creationId="{00000000-0000-0000-0000-000000000000}"/>
          </ac:cxnSpMkLst>
        </pc:cxnChg>
        <pc:cxnChg chg="mod">
          <ac:chgData name="Natthanon Manop" userId="25d545dc-488e-487b-9303-9a220f08bf7d" providerId="ADAL" clId="{BA91351F-CB4F-45A0-91C7-A7C75B650F14}" dt="2023-06-07T02:29:12.855" v="2919"/>
          <ac:cxnSpMkLst>
            <pc:docMk/>
            <pc:sldMk cId="0" sldId="291"/>
            <ac:cxnSpMk id="737" creationId="{00000000-0000-0000-0000-000000000000}"/>
          </ac:cxnSpMkLst>
        </pc:cxnChg>
        <pc:cxnChg chg="mod">
          <ac:chgData name="Natthanon Manop" userId="25d545dc-488e-487b-9303-9a220f08bf7d" providerId="ADAL" clId="{BA91351F-CB4F-45A0-91C7-A7C75B650F14}" dt="2023-06-07T02:29:12.855" v="2919"/>
          <ac:cxnSpMkLst>
            <pc:docMk/>
            <pc:sldMk cId="0" sldId="291"/>
            <ac:cxnSpMk id="738" creationId="{00000000-0000-0000-0000-000000000000}"/>
          </ac:cxnSpMkLst>
        </pc:cxnChg>
        <pc:cxnChg chg="mod">
          <ac:chgData name="Natthanon Manop" userId="25d545dc-488e-487b-9303-9a220f08bf7d" providerId="ADAL" clId="{BA91351F-CB4F-45A0-91C7-A7C75B650F14}" dt="2023-06-07T02:29:12.855" v="2919"/>
          <ac:cxnSpMkLst>
            <pc:docMk/>
            <pc:sldMk cId="0" sldId="291"/>
            <ac:cxnSpMk id="739" creationId="{00000000-0000-0000-0000-000000000000}"/>
          </ac:cxnSpMkLst>
        </pc:cxnChg>
        <pc:cxnChg chg="mod">
          <ac:chgData name="Natthanon Manop" userId="25d545dc-488e-487b-9303-9a220f08bf7d" providerId="ADAL" clId="{BA91351F-CB4F-45A0-91C7-A7C75B650F14}" dt="2023-06-07T02:29:12.855" v="2919"/>
          <ac:cxnSpMkLst>
            <pc:docMk/>
            <pc:sldMk cId="0" sldId="291"/>
            <ac:cxnSpMk id="741" creationId="{00000000-0000-0000-0000-000000000000}"/>
          </ac:cxnSpMkLst>
        </pc:cxnChg>
        <pc:cxnChg chg="mod">
          <ac:chgData name="Natthanon Manop" userId="25d545dc-488e-487b-9303-9a220f08bf7d" providerId="ADAL" clId="{BA91351F-CB4F-45A0-91C7-A7C75B650F14}" dt="2023-06-07T02:29:12.855" v="2919"/>
          <ac:cxnSpMkLst>
            <pc:docMk/>
            <pc:sldMk cId="0" sldId="291"/>
            <ac:cxnSpMk id="742" creationId="{00000000-0000-0000-0000-000000000000}"/>
          </ac:cxnSpMkLst>
        </pc:cxnChg>
        <pc:cxnChg chg="mod">
          <ac:chgData name="Natthanon Manop" userId="25d545dc-488e-487b-9303-9a220f08bf7d" providerId="ADAL" clId="{BA91351F-CB4F-45A0-91C7-A7C75B650F14}" dt="2023-06-07T02:29:12.855" v="2919"/>
          <ac:cxnSpMkLst>
            <pc:docMk/>
            <pc:sldMk cId="0" sldId="291"/>
            <ac:cxnSpMk id="743" creationId="{00000000-0000-0000-0000-000000000000}"/>
          </ac:cxnSpMkLst>
        </pc:cxnChg>
        <pc:cxnChg chg="mod">
          <ac:chgData name="Natthanon Manop" userId="25d545dc-488e-487b-9303-9a220f08bf7d" providerId="ADAL" clId="{BA91351F-CB4F-45A0-91C7-A7C75B650F14}" dt="2023-06-07T02:29:12.855" v="2919"/>
          <ac:cxnSpMkLst>
            <pc:docMk/>
            <pc:sldMk cId="0" sldId="291"/>
            <ac:cxnSpMk id="744" creationId="{00000000-0000-0000-0000-000000000000}"/>
          </ac:cxnSpMkLst>
        </pc:cxnChg>
        <pc:cxnChg chg="mod">
          <ac:chgData name="Natthanon Manop" userId="25d545dc-488e-487b-9303-9a220f08bf7d" providerId="ADAL" clId="{BA91351F-CB4F-45A0-91C7-A7C75B650F14}" dt="2023-06-07T02:29:12.855" v="2919"/>
          <ac:cxnSpMkLst>
            <pc:docMk/>
            <pc:sldMk cId="0" sldId="291"/>
            <ac:cxnSpMk id="746" creationId="{00000000-0000-0000-0000-000000000000}"/>
          </ac:cxnSpMkLst>
        </pc:cxnChg>
        <pc:cxnChg chg="mod">
          <ac:chgData name="Natthanon Manop" userId="25d545dc-488e-487b-9303-9a220f08bf7d" providerId="ADAL" clId="{BA91351F-CB4F-45A0-91C7-A7C75B650F14}" dt="2023-06-07T02:29:12.855" v="2919"/>
          <ac:cxnSpMkLst>
            <pc:docMk/>
            <pc:sldMk cId="0" sldId="291"/>
            <ac:cxnSpMk id="747" creationId="{00000000-0000-0000-0000-000000000000}"/>
          </ac:cxnSpMkLst>
        </pc:cxnChg>
        <pc:cxnChg chg="mod">
          <ac:chgData name="Natthanon Manop" userId="25d545dc-488e-487b-9303-9a220f08bf7d" providerId="ADAL" clId="{BA91351F-CB4F-45A0-91C7-A7C75B650F14}" dt="2023-06-07T02:29:12.855" v="2919"/>
          <ac:cxnSpMkLst>
            <pc:docMk/>
            <pc:sldMk cId="0" sldId="291"/>
            <ac:cxnSpMk id="748" creationId="{00000000-0000-0000-0000-000000000000}"/>
          </ac:cxnSpMkLst>
        </pc:cxnChg>
        <pc:cxnChg chg="mod">
          <ac:chgData name="Natthanon Manop" userId="25d545dc-488e-487b-9303-9a220f08bf7d" providerId="ADAL" clId="{BA91351F-CB4F-45A0-91C7-A7C75B650F14}" dt="2023-06-07T02:29:12.855" v="2919"/>
          <ac:cxnSpMkLst>
            <pc:docMk/>
            <pc:sldMk cId="0" sldId="291"/>
            <ac:cxnSpMk id="749" creationId="{00000000-0000-0000-0000-000000000000}"/>
          </ac:cxnSpMkLst>
        </pc:cxnChg>
        <pc:cxnChg chg="mod">
          <ac:chgData name="Natthanon Manop" userId="25d545dc-488e-487b-9303-9a220f08bf7d" providerId="ADAL" clId="{BA91351F-CB4F-45A0-91C7-A7C75B650F14}" dt="2023-06-07T02:29:12.855" v="2919"/>
          <ac:cxnSpMkLst>
            <pc:docMk/>
            <pc:sldMk cId="0" sldId="291"/>
            <ac:cxnSpMk id="751" creationId="{00000000-0000-0000-0000-000000000000}"/>
          </ac:cxnSpMkLst>
        </pc:cxnChg>
        <pc:cxnChg chg="mod">
          <ac:chgData name="Natthanon Manop" userId="25d545dc-488e-487b-9303-9a220f08bf7d" providerId="ADAL" clId="{BA91351F-CB4F-45A0-91C7-A7C75B650F14}" dt="2023-06-07T02:29:12.855" v="2919"/>
          <ac:cxnSpMkLst>
            <pc:docMk/>
            <pc:sldMk cId="0" sldId="291"/>
            <ac:cxnSpMk id="752" creationId="{00000000-0000-0000-0000-000000000000}"/>
          </ac:cxnSpMkLst>
        </pc:cxnChg>
        <pc:cxnChg chg="mod">
          <ac:chgData name="Natthanon Manop" userId="25d545dc-488e-487b-9303-9a220f08bf7d" providerId="ADAL" clId="{BA91351F-CB4F-45A0-91C7-A7C75B650F14}" dt="2023-06-07T02:29:12.855" v="2919"/>
          <ac:cxnSpMkLst>
            <pc:docMk/>
            <pc:sldMk cId="0" sldId="291"/>
            <ac:cxnSpMk id="753" creationId="{00000000-0000-0000-0000-000000000000}"/>
          </ac:cxnSpMkLst>
        </pc:cxnChg>
        <pc:cxnChg chg="mod">
          <ac:chgData name="Natthanon Manop" userId="25d545dc-488e-487b-9303-9a220f08bf7d" providerId="ADAL" clId="{BA91351F-CB4F-45A0-91C7-A7C75B650F14}" dt="2023-06-07T02:29:12.855" v="2919"/>
          <ac:cxnSpMkLst>
            <pc:docMk/>
            <pc:sldMk cId="0" sldId="291"/>
            <ac:cxnSpMk id="754" creationId="{00000000-0000-0000-0000-000000000000}"/>
          </ac:cxnSpMkLst>
        </pc:cxnChg>
        <pc:cxnChg chg="mod">
          <ac:chgData name="Natthanon Manop" userId="25d545dc-488e-487b-9303-9a220f08bf7d" providerId="ADAL" clId="{BA91351F-CB4F-45A0-91C7-A7C75B650F14}" dt="2023-06-07T02:29:12.855" v="2919"/>
          <ac:cxnSpMkLst>
            <pc:docMk/>
            <pc:sldMk cId="0" sldId="291"/>
            <ac:cxnSpMk id="756" creationId="{00000000-0000-0000-0000-000000000000}"/>
          </ac:cxnSpMkLst>
        </pc:cxnChg>
        <pc:cxnChg chg="mod">
          <ac:chgData name="Natthanon Manop" userId="25d545dc-488e-487b-9303-9a220f08bf7d" providerId="ADAL" clId="{BA91351F-CB4F-45A0-91C7-A7C75B650F14}" dt="2023-06-07T02:29:12.855" v="2919"/>
          <ac:cxnSpMkLst>
            <pc:docMk/>
            <pc:sldMk cId="0" sldId="291"/>
            <ac:cxnSpMk id="757" creationId="{00000000-0000-0000-0000-000000000000}"/>
          </ac:cxnSpMkLst>
        </pc:cxnChg>
        <pc:cxnChg chg="mod">
          <ac:chgData name="Natthanon Manop" userId="25d545dc-488e-487b-9303-9a220f08bf7d" providerId="ADAL" clId="{BA91351F-CB4F-45A0-91C7-A7C75B650F14}" dt="2023-06-07T02:29:12.855" v="2919"/>
          <ac:cxnSpMkLst>
            <pc:docMk/>
            <pc:sldMk cId="0" sldId="291"/>
            <ac:cxnSpMk id="758" creationId="{00000000-0000-0000-0000-000000000000}"/>
          </ac:cxnSpMkLst>
        </pc:cxnChg>
        <pc:cxnChg chg="mod">
          <ac:chgData name="Natthanon Manop" userId="25d545dc-488e-487b-9303-9a220f08bf7d" providerId="ADAL" clId="{BA91351F-CB4F-45A0-91C7-A7C75B650F14}" dt="2023-06-07T02:29:12.855" v="2919"/>
          <ac:cxnSpMkLst>
            <pc:docMk/>
            <pc:sldMk cId="0" sldId="291"/>
            <ac:cxnSpMk id="759" creationId="{00000000-0000-0000-0000-000000000000}"/>
          </ac:cxnSpMkLst>
        </pc:cxnChg>
        <pc:cxnChg chg="mod">
          <ac:chgData name="Natthanon Manop" userId="25d545dc-488e-487b-9303-9a220f08bf7d" providerId="ADAL" clId="{BA91351F-CB4F-45A0-91C7-A7C75B650F14}" dt="2023-06-07T02:29:12.855" v="2919"/>
          <ac:cxnSpMkLst>
            <pc:docMk/>
            <pc:sldMk cId="0" sldId="291"/>
            <ac:cxnSpMk id="761" creationId="{00000000-0000-0000-0000-000000000000}"/>
          </ac:cxnSpMkLst>
        </pc:cxnChg>
        <pc:cxnChg chg="mod">
          <ac:chgData name="Natthanon Manop" userId="25d545dc-488e-487b-9303-9a220f08bf7d" providerId="ADAL" clId="{BA91351F-CB4F-45A0-91C7-A7C75B650F14}" dt="2023-06-07T02:29:12.855" v="2919"/>
          <ac:cxnSpMkLst>
            <pc:docMk/>
            <pc:sldMk cId="0" sldId="291"/>
            <ac:cxnSpMk id="762" creationId="{00000000-0000-0000-0000-000000000000}"/>
          </ac:cxnSpMkLst>
        </pc:cxnChg>
        <pc:cxnChg chg="mod">
          <ac:chgData name="Natthanon Manop" userId="25d545dc-488e-487b-9303-9a220f08bf7d" providerId="ADAL" clId="{BA91351F-CB4F-45A0-91C7-A7C75B650F14}" dt="2023-06-07T02:29:12.855" v="2919"/>
          <ac:cxnSpMkLst>
            <pc:docMk/>
            <pc:sldMk cId="0" sldId="291"/>
            <ac:cxnSpMk id="763" creationId="{00000000-0000-0000-0000-000000000000}"/>
          </ac:cxnSpMkLst>
        </pc:cxnChg>
        <pc:cxnChg chg="mod">
          <ac:chgData name="Natthanon Manop" userId="25d545dc-488e-487b-9303-9a220f08bf7d" providerId="ADAL" clId="{BA91351F-CB4F-45A0-91C7-A7C75B650F14}" dt="2023-06-07T02:29:12.855" v="2919"/>
          <ac:cxnSpMkLst>
            <pc:docMk/>
            <pc:sldMk cId="0" sldId="291"/>
            <ac:cxnSpMk id="764" creationId="{00000000-0000-0000-0000-000000000000}"/>
          </ac:cxnSpMkLst>
        </pc:cxnChg>
        <pc:cxnChg chg="mod">
          <ac:chgData name="Natthanon Manop" userId="25d545dc-488e-487b-9303-9a220f08bf7d" providerId="ADAL" clId="{BA91351F-CB4F-45A0-91C7-A7C75B650F14}" dt="2023-06-07T02:29:12.855" v="2919"/>
          <ac:cxnSpMkLst>
            <pc:docMk/>
            <pc:sldMk cId="0" sldId="291"/>
            <ac:cxnSpMk id="766" creationId="{00000000-0000-0000-0000-000000000000}"/>
          </ac:cxnSpMkLst>
        </pc:cxnChg>
        <pc:cxnChg chg="mod">
          <ac:chgData name="Natthanon Manop" userId="25d545dc-488e-487b-9303-9a220f08bf7d" providerId="ADAL" clId="{BA91351F-CB4F-45A0-91C7-A7C75B650F14}" dt="2023-06-07T02:29:12.855" v="2919"/>
          <ac:cxnSpMkLst>
            <pc:docMk/>
            <pc:sldMk cId="0" sldId="291"/>
            <ac:cxnSpMk id="767" creationId="{00000000-0000-0000-0000-000000000000}"/>
          </ac:cxnSpMkLst>
        </pc:cxnChg>
        <pc:cxnChg chg="mod">
          <ac:chgData name="Natthanon Manop" userId="25d545dc-488e-487b-9303-9a220f08bf7d" providerId="ADAL" clId="{BA91351F-CB4F-45A0-91C7-A7C75B650F14}" dt="2023-06-07T02:29:12.855" v="2919"/>
          <ac:cxnSpMkLst>
            <pc:docMk/>
            <pc:sldMk cId="0" sldId="291"/>
            <ac:cxnSpMk id="768" creationId="{00000000-0000-0000-0000-000000000000}"/>
          </ac:cxnSpMkLst>
        </pc:cxnChg>
        <pc:cxnChg chg="mod">
          <ac:chgData name="Natthanon Manop" userId="25d545dc-488e-487b-9303-9a220f08bf7d" providerId="ADAL" clId="{BA91351F-CB4F-45A0-91C7-A7C75B650F14}" dt="2023-06-07T02:29:12.855" v="2919"/>
          <ac:cxnSpMkLst>
            <pc:docMk/>
            <pc:sldMk cId="0" sldId="291"/>
            <ac:cxnSpMk id="769" creationId="{00000000-0000-0000-0000-000000000000}"/>
          </ac:cxnSpMkLst>
        </pc:cxnChg>
        <pc:cxnChg chg="mod">
          <ac:chgData name="Natthanon Manop" userId="25d545dc-488e-487b-9303-9a220f08bf7d" providerId="ADAL" clId="{BA91351F-CB4F-45A0-91C7-A7C75B650F14}" dt="2023-06-07T02:29:12.855" v="2919"/>
          <ac:cxnSpMkLst>
            <pc:docMk/>
            <pc:sldMk cId="0" sldId="291"/>
            <ac:cxnSpMk id="771" creationId="{00000000-0000-0000-0000-000000000000}"/>
          </ac:cxnSpMkLst>
        </pc:cxnChg>
        <pc:cxnChg chg="mod">
          <ac:chgData name="Natthanon Manop" userId="25d545dc-488e-487b-9303-9a220f08bf7d" providerId="ADAL" clId="{BA91351F-CB4F-45A0-91C7-A7C75B650F14}" dt="2023-06-07T02:29:12.855" v="2919"/>
          <ac:cxnSpMkLst>
            <pc:docMk/>
            <pc:sldMk cId="0" sldId="291"/>
            <ac:cxnSpMk id="772" creationId="{00000000-0000-0000-0000-000000000000}"/>
          </ac:cxnSpMkLst>
        </pc:cxnChg>
        <pc:cxnChg chg="mod">
          <ac:chgData name="Natthanon Manop" userId="25d545dc-488e-487b-9303-9a220f08bf7d" providerId="ADAL" clId="{BA91351F-CB4F-45A0-91C7-A7C75B650F14}" dt="2023-06-07T02:29:12.855" v="2919"/>
          <ac:cxnSpMkLst>
            <pc:docMk/>
            <pc:sldMk cId="0" sldId="291"/>
            <ac:cxnSpMk id="773" creationId="{00000000-0000-0000-0000-000000000000}"/>
          </ac:cxnSpMkLst>
        </pc:cxnChg>
        <pc:cxnChg chg="mod">
          <ac:chgData name="Natthanon Manop" userId="25d545dc-488e-487b-9303-9a220f08bf7d" providerId="ADAL" clId="{BA91351F-CB4F-45A0-91C7-A7C75B650F14}" dt="2023-06-07T02:29:12.855" v="2919"/>
          <ac:cxnSpMkLst>
            <pc:docMk/>
            <pc:sldMk cId="0" sldId="291"/>
            <ac:cxnSpMk id="774" creationId="{00000000-0000-0000-0000-000000000000}"/>
          </ac:cxnSpMkLst>
        </pc:cxnChg>
      </pc:sldChg>
      <pc:sldChg chg="modSp del mod setBg modShow modNotes">
        <pc:chgData name="Natthanon Manop" userId="25d545dc-488e-487b-9303-9a220f08bf7d" providerId="ADAL" clId="{BA91351F-CB4F-45A0-91C7-A7C75B650F14}" dt="2023-06-07T02:59:06.439" v="3391" actId="47"/>
        <pc:sldMkLst>
          <pc:docMk/>
          <pc:sldMk cId="0" sldId="292"/>
        </pc:sldMkLst>
        <pc:spChg chg="mod">
          <ac:chgData name="Natthanon Manop" userId="25d545dc-488e-487b-9303-9a220f08bf7d" providerId="ADAL" clId="{BA91351F-CB4F-45A0-91C7-A7C75B650F14}" dt="2023-06-07T02:29:12.855" v="2919"/>
          <ac:spMkLst>
            <pc:docMk/>
            <pc:sldMk cId="0" sldId="292"/>
            <ac:spMk id="781" creationId="{00000000-0000-0000-0000-000000000000}"/>
          </ac:spMkLst>
        </pc:spChg>
        <pc:spChg chg="mod">
          <ac:chgData name="Natthanon Manop" userId="25d545dc-488e-487b-9303-9a220f08bf7d" providerId="ADAL" clId="{BA91351F-CB4F-45A0-91C7-A7C75B650F14}" dt="2023-06-07T02:29:12.855" v="2919"/>
          <ac:spMkLst>
            <pc:docMk/>
            <pc:sldMk cId="0" sldId="292"/>
            <ac:spMk id="783" creationId="{00000000-0000-0000-0000-000000000000}"/>
          </ac:spMkLst>
        </pc:spChg>
        <pc:spChg chg="mod">
          <ac:chgData name="Natthanon Manop" userId="25d545dc-488e-487b-9303-9a220f08bf7d" providerId="ADAL" clId="{BA91351F-CB4F-45A0-91C7-A7C75B650F14}" dt="2023-06-07T02:29:12.855" v="2919"/>
          <ac:spMkLst>
            <pc:docMk/>
            <pc:sldMk cId="0" sldId="292"/>
            <ac:spMk id="784" creationId="{00000000-0000-0000-0000-000000000000}"/>
          </ac:spMkLst>
        </pc:spChg>
        <pc:spChg chg="mod">
          <ac:chgData name="Natthanon Manop" userId="25d545dc-488e-487b-9303-9a220f08bf7d" providerId="ADAL" clId="{BA91351F-CB4F-45A0-91C7-A7C75B650F14}" dt="2023-06-07T02:29:12.855" v="2919"/>
          <ac:spMkLst>
            <pc:docMk/>
            <pc:sldMk cId="0" sldId="292"/>
            <ac:spMk id="785" creationId="{00000000-0000-0000-0000-000000000000}"/>
          </ac:spMkLst>
        </pc:spChg>
        <pc:spChg chg="mod">
          <ac:chgData name="Natthanon Manop" userId="25d545dc-488e-487b-9303-9a220f08bf7d" providerId="ADAL" clId="{BA91351F-CB4F-45A0-91C7-A7C75B650F14}" dt="2023-06-07T02:29:12.855" v="2919"/>
          <ac:spMkLst>
            <pc:docMk/>
            <pc:sldMk cId="0" sldId="292"/>
            <ac:spMk id="786" creationId="{00000000-0000-0000-0000-000000000000}"/>
          </ac:spMkLst>
        </pc:spChg>
        <pc:spChg chg="mod">
          <ac:chgData name="Natthanon Manop" userId="25d545dc-488e-487b-9303-9a220f08bf7d" providerId="ADAL" clId="{BA91351F-CB4F-45A0-91C7-A7C75B650F14}" dt="2023-06-07T02:29:12.855" v="2919"/>
          <ac:spMkLst>
            <pc:docMk/>
            <pc:sldMk cId="0" sldId="292"/>
            <ac:spMk id="787" creationId="{00000000-0000-0000-0000-000000000000}"/>
          </ac:spMkLst>
        </pc:spChg>
        <pc:spChg chg="mod">
          <ac:chgData name="Natthanon Manop" userId="25d545dc-488e-487b-9303-9a220f08bf7d" providerId="ADAL" clId="{BA91351F-CB4F-45A0-91C7-A7C75B650F14}" dt="2023-06-07T02:29:12.855" v="2919"/>
          <ac:spMkLst>
            <pc:docMk/>
            <pc:sldMk cId="0" sldId="292"/>
            <ac:spMk id="788" creationId="{00000000-0000-0000-0000-000000000000}"/>
          </ac:spMkLst>
        </pc:spChg>
        <pc:spChg chg="mod">
          <ac:chgData name="Natthanon Manop" userId="25d545dc-488e-487b-9303-9a220f08bf7d" providerId="ADAL" clId="{BA91351F-CB4F-45A0-91C7-A7C75B650F14}" dt="2023-06-07T02:29:12.855" v="2919"/>
          <ac:spMkLst>
            <pc:docMk/>
            <pc:sldMk cId="0" sldId="292"/>
            <ac:spMk id="789" creationId="{00000000-0000-0000-0000-000000000000}"/>
          </ac:spMkLst>
        </pc:spChg>
        <pc:spChg chg="mod">
          <ac:chgData name="Natthanon Manop" userId="25d545dc-488e-487b-9303-9a220f08bf7d" providerId="ADAL" clId="{BA91351F-CB4F-45A0-91C7-A7C75B650F14}" dt="2023-06-07T02:29:12.855" v="2919"/>
          <ac:spMkLst>
            <pc:docMk/>
            <pc:sldMk cId="0" sldId="292"/>
            <ac:spMk id="790" creationId="{00000000-0000-0000-0000-000000000000}"/>
          </ac:spMkLst>
        </pc:spChg>
        <pc:spChg chg="mod">
          <ac:chgData name="Natthanon Manop" userId="25d545dc-488e-487b-9303-9a220f08bf7d" providerId="ADAL" clId="{BA91351F-CB4F-45A0-91C7-A7C75B650F14}" dt="2023-06-07T02:29:12.855" v="2919"/>
          <ac:spMkLst>
            <pc:docMk/>
            <pc:sldMk cId="0" sldId="292"/>
            <ac:spMk id="791" creationId="{00000000-0000-0000-0000-000000000000}"/>
          </ac:spMkLst>
        </pc:spChg>
        <pc:spChg chg="mod">
          <ac:chgData name="Natthanon Manop" userId="25d545dc-488e-487b-9303-9a220f08bf7d" providerId="ADAL" clId="{BA91351F-CB4F-45A0-91C7-A7C75B650F14}" dt="2023-06-07T02:29:12.855" v="2919"/>
          <ac:spMkLst>
            <pc:docMk/>
            <pc:sldMk cId="0" sldId="292"/>
            <ac:spMk id="792" creationId="{00000000-0000-0000-0000-000000000000}"/>
          </ac:spMkLst>
        </pc:spChg>
        <pc:spChg chg="mod">
          <ac:chgData name="Natthanon Manop" userId="25d545dc-488e-487b-9303-9a220f08bf7d" providerId="ADAL" clId="{BA91351F-CB4F-45A0-91C7-A7C75B650F14}" dt="2023-06-07T02:29:12.855" v="2919"/>
          <ac:spMkLst>
            <pc:docMk/>
            <pc:sldMk cId="0" sldId="292"/>
            <ac:spMk id="793" creationId="{00000000-0000-0000-0000-000000000000}"/>
          </ac:spMkLst>
        </pc:spChg>
        <pc:spChg chg="mod">
          <ac:chgData name="Natthanon Manop" userId="25d545dc-488e-487b-9303-9a220f08bf7d" providerId="ADAL" clId="{BA91351F-CB4F-45A0-91C7-A7C75B650F14}" dt="2023-06-07T02:29:12.855" v="2919"/>
          <ac:spMkLst>
            <pc:docMk/>
            <pc:sldMk cId="0" sldId="292"/>
            <ac:spMk id="794" creationId="{00000000-0000-0000-0000-000000000000}"/>
          </ac:spMkLst>
        </pc:spChg>
        <pc:spChg chg="mod">
          <ac:chgData name="Natthanon Manop" userId="25d545dc-488e-487b-9303-9a220f08bf7d" providerId="ADAL" clId="{BA91351F-CB4F-45A0-91C7-A7C75B650F14}" dt="2023-06-07T02:29:12.855" v="2919"/>
          <ac:spMkLst>
            <pc:docMk/>
            <pc:sldMk cId="0" sldId="292"/>
            <ac:spMk id="795" creationId="{00000000-0000-0000-0000-000000000000}"/>
          </ac:spMkLst>
        </pc:spChg>
        <pc:spChg chg="mod">
          <ac:chgData name="Natthanon Manop" userId="25d545dc-488e-487b-9303-9a220f08bf7d" providerId="ADAL" clId="{BA91351F-CB4F-45A0-91C7-A7C75B650F14}" dt="2023-06-07T02:29:12.855" v="2919"/>
          <ac:spMkLst>
            <pc:docMk/>
            <pc:sldMk cId="0" sldId="292"/>
            <ac:spMk id="796" creationId="{00000000-0000-0000-0000-000000000000}"/>
          </ac:spMkLst>
        </pc:spChg>
        <pc:graphicFrameChg chg="mod">
          <ac:chgData name="Natthanon Manop" userId="25d545dc-488e-487b-9303-9a220f08bf7d" providerId="ADAL" clId="{BA91351F-CB4F-45A0-91C7-A7C75B650F14}" dt="2023-06-07T02:29:12.855" v="2919"/>
          <ac:graphicFrameMkLst>
            <pc:docMk/>
            <pc:sldMk cId="0" sldId="292"/>
            <ac:graphicFrameMk id="782" creationId="{00000000-0000-0000-0000-000000000000}"/>
          </ac:graphicFrameMkLst>
        </pc:graphicFrameChg>
      </pc:sldChg>
      <pc:sldChg chg="modSp del mod setBg modShow modNotes">
        <pc:chgData name="Natthanon Manop" userId="25d545dc-488e-487b-9303-9a220f08bf7d" providerId="ADAL" clId="{BA91351F-CB4F-45A0-91C7-A7C75B650F14}" dt="2023-06-07T02:59:06.439" v="3391" actId="47"/>
        <pc:sldMkLst>
          <pc:docMk/>
          <pc:sldMk cId="0" sldId="293"/>
        </pc:sldMkLst>
        <pc:spChg chg="mod">
          <ac:chgData name="Natthanon Manop" userId="25d545dc-488e-487b-9303-9a220f08bf7d" providerId="ADAL" clId="{BA91351F-CB4F-45A0-91C7-A7C75B650F14}" dt="2023-06-07T02:29:12.855" v="2919"/>
          <ac:spMkLst>
            <pc:docMk/>
            <pc:sldMk cId="0" sldId="293"/>
            <ac:spMk id="801" creationId="{00000000-0000-0000-0000-000000000000}"/>
          </ac:spMkLst>
        </pc:spChg>
        <pc:spChg chg="mod">
          <ac:chgData name="Natthanon Manop" userId="25d545dc-488e-487b-9303-9a220f08bf7d" providerId="ADAL" clId="{BA91351F-CB4F-45A0-91C7-A7C75B650F14}" dt="2023-06-07T02:29:12.855" v="2919"/>
          <ac:spMkLst>
            <pc:docMk/>
            <pc:sldMk cId="0" sldId="293"/>
            <ac:spMk id="808" creationId="{00000000-0000-0000-0000-000000000000}"/>
          </ac:spMkLst>
        </pc:spChg>
        <pc:spChg chg="mod">
          <ac:chgData name="Natthanon Manop" userId="25d545dc-488e-487b-9303-9a220f08bf7d" providerId="ADAL" clId="{BA91351F-CB4F-45A0-91C7-A7C75B650F14}" dt="2023-06-07T02:29:12.855" v="2919"/>
          <ac:spMkLst>
            <pc:docMk/>
            <pc:sldMk cId="0" sldId="293"/>
            <ac:spMk id="809" creationId="{00000000-0000-0000-0000-000000000000}"/>
          </ac:spMkLst>
        </pc:spChg>
        <pc:spChg chg="mod">
          <ac:chgData name="Natthanon Manop" userId="25d545dc-488e-487b-9303-9a220f08bf7d" providerId="ADAL" clId="{BA91351F-CB4F-45A0-91C7-A7C75B650F14}" dt="2023-06-07T02:29:12.855" v="2919"/>
          <ac:spMkLst>
            <pc:docMk/>
            <pc:sldMk cId="0" sldId="293"/>
            <ac:spMk id="835" creationId="{00000000-0000-0000-0000-000000000000}"/>
          </ac:spMkLst>
        </pc:spChg>
        <pc:spChg chg="mod">
          <ac:chgData name="Natthanon Manop" userId="25d545dc-488e-487b-9303-9a220f08bf7d" providerId="ADAL" clId="{BA91351F-CB4F-45A0-91C7-A7C75B650F14}" dt="2023-06-07T02:29:12.855" v="2919"/>
          <ac:spMkLst>
            <pc:docMk/>
            <pc:sldMk cId="0" sldId="293"/>
            <ac:spMk id="836" creationId="{00000000-0000-0000-0000-000000000000}"/>
          </ac:spMkLst>
        </pc:spChg>
        <pc:spChg chg="mod">
          <ac:chgData name="Natthanon Manop" userId="25d545dc-488e-487b-9303-9a220f08bf7d" providerId="ADAL" clId="{BA91351F-CB4F-45A0-91C7-A7C75B650F14}" dt="2023-06-07T02:29:12.855" v="2919"/>
          <ac:spMkLst>
            <pc:docMk/>
            <pc:sldMk cId="0" sldId="293"/>
            <ac:spMk id="837" creationId="{00000000-0000-0000-0000-000000000000}"/>
          </ac:spMkLst>
        </pc:spChg>
        <pc:spChg chg="mod">
          <ac:chgData name="Natthanon Manop" userId="25d545dc-488e-487b-9303-9a220f08bf7d" providerId="ADAL" clId="{BA91351F-CB4F-45A0-91C7-A7C75B650F14}" dt="2023-06-07T02:29:12.855" v="2919"/>
          <ac:spMkLst>
            <pc:docMk/>
            <pc:sldMk cId="0" sldId="293"/>
            <ac:spMk id="838" creationId="{00000000-0000-0000-0000-000000000000}"/>
          </ac:spMkLst>
        </pc:spChg>
        <pc:spChg chg="mod">
          <ac:chgData name="Natthanon Manop" userId="25d545dc-488e-487b-9303-9a220f08bf7d" providerId="ADAL" clId="{BA91351F-CB4F-45A0-91C7-A7C75B650F14}" dt="2023-06-07T02:29:12.855" v="2919"/>
          <ac:spMkLst>
            <pc:docMk/>
            <pc:sldMk cId="0" sldId="293"/>
            <ac:spMk id="839" creationId="{00000000-0000-0000-0000-000000000000}"/>
          </ac:spMkLst>
        </pc:spChg>
        <pc:spChg chg="mod">
          <ac:chgData name="Natthanon Manop" userId="25d545dc-488e-487b-9303-9a220f08bf7d" providerId="ADAL" clId="{BA91351F-CB4F-45A0-91C7-A7C75B650F14}" dt="2023-06-07T02:29:12.855" v="2919"/>
          <ac:spMkLst>
            <pc:docMk/>
            <pc:sldMk cId="0" sldId="293"/>
            <ac:spMk id="840" creationId="{00000000-0000-0000-0000-000000000000}"/>
          </ac:spMkLst>
        </pc:spChg>
        <pc:spChg chg="mod">
          <ac:chgData name="Natthanon Manop" userId="25d545dc-488e-487b-9303-9a220f08bf7d" providerId="ADAL" clId="{BA91351F-CB4F-45A0-91C7-A7C75B650F14}" dt="2023-06-07T02:29:12.855" v="2919"/>
          <ac:spMkLst>
            <pc:docMk/>
            <pc:sldMk cId="0" sldId="293"/>
            <ac:spMk id="841" creationId="{00000000-0000-0000-0000-000000000000}"/>
          </ac:spMkLst>
        </pc:spChg>
        <pc:spChg chg="mod">
          <ac:chgData name="Natthanon Manop" userId="25d545dc-488e-487b-9303-9a220f08bf7d" providerId="ADAL" clId="{BA91351F-CB4F-45A0-91C7-A7C75B650F14}" dt="2023-06-07T02:29:12.855" v="2919"/>
          <ac:spMkLst>
            <pc:docMk/>
            <pc:sldMk cId="0" sldId="293"/>
            <ac:spMk id="842" creationId="{00000000-0000-0000-0000-000000000000}"/>
          </ac:spMkLst>
        </pc:spChg>
        <pc:grpChg chg="mod">
          <ac:chgData name="Natthanon Manop" userId="25d545dc-488e-487b-9303-9a220f08bf7d" providerId="ADAL" clId="{BA91351F-CB4F-45A0-91C7-A7C75B650F14}" dt="2023-06-07T02:29:12.855" v="2919"/>
          <ac:grpSpMkLst>
            <pc:docMk/>
            <pc:sldMk cId="0" sldId="293"/>
            <ac:grpSpMk id="803" creationId="{00000000-0000-0000-0000-000000000000}"/>
          </ac:grpSpMkLst>
        </pc:grpChg>
        <pc:grpChg chg="mod">
          <ac:chgData name="Natthanon Manop" userId="25d545dc-488e-487b-9303-9a220f08bf7d" providerId="ADAL" clId="{BA91351F-CB4F-45A0-91C7-A7C75B650F14}" dt="2023-06-07T02:29:12.855" v="2919"/>
          <ac:grpSpMkLst>
            <pc:docMk/>
            <pc:sldMk cId="0" sldId="293"/>
            <ac:grpSpMk id="810" creationId="{00000000-0000-0000-0000-000000000000}"/>
          </ac:grpSpMkLst>
        </pc:grpChg>
        <pc:grpChg chg="mod">
          <ac:chgData name="Natthanon Manop" userId="25d545dc-488e-487b-9303-9a220f08bf7d" providerId="ADAL" clId="{BA91351F-CB4F-45A0-91C7-A7C75B650F14}" dt="2023-06-07T02:29:12.855" v="2919"/>
          <ac:grpSpMkLst>
            <pc:docMk/>
            <pc:sldMk cId="0" sldId="293"/>
            <ac:grpSpMk id="815" creationId="{00000000-0000-0000-0000-000000000000}"/>
          </ac:grpSpMkLst>
        </pc:grpChg>
        <pc:grpChg chg="mod">
          <ac:chgData name="Natthanon Manop" userId="25d545dc-488e-487b-9303-9a220f08bf7d" providerId="ADAL" clId="{BA91351F-CB4F-45A0-91C7-A7C75B650F14}" dt="2023-06-07T02:29:12.855" v="2919"/>
          <ac:grpSpMkLst>
            <pc:docMk/>
            <pc:sldMk cId="0" sldId="293"/>
            <ac:grpSpMk id="820" creationId="{00000000-0000-0000-0000-000000000000}"/>
          </ac:grpSpMkLst>
        </pc:grpChg>
        <pc:grpChg chg="mod">
          <ac:chgData name="Natthanon Manop" userId="25d545dc-488e-487b-9303-9a220f08bf7d" providerId="ADAL" clId="{BA91351F-CB4F-45A0-91C7-A7C75B650F14}" dt="2023-06-07T02:29:12.855" v="2919"/>
          <ac:grpSpMkLst>
            <pc:docMk/>
            <pc:sldMk cId="0" sldId="293"/>
            <ac:grpSpMk id="825" creationId="{00000000-0000-0000-0000-000000000000}"/>
          </ac:grpSpMkLst>
        </pc:grpChg>
        <pc:grpChg chg="mod">
          <ac:chgData name="Natthanon Manop" userId="25d545dc-488e-487b-9303-9a220f08bf7d" providerId="ADAL" clId="{BA91351F-CB4F-45A0-91C7-A7C75B650F14}" dt="2023-06-07T02:29:12.855" v="2919"/>
          <ac:grpSpMkLst>
            <pc:docMk/>
            <pc:sldMk cId="0" sldId="293"/>
            <ac:grpSpMk id="830" creationId="{00000000-0000-0000-0000-000000000000}"/>
          </ac:grpSpMkLst>
        </pc:grpChg>
        <pc:graphicFrameChg chg="mod">
          <ac:chgData name="Natthanon Manop" userId="25d545dc-488e-487b-9303-9a220f08bf7d" providerId="ADAL" clId="{BA91351F-CB4F-45A0-91C7-A7C75B650F14}" dt="2023-06-07T02:29:12.855" v="2919"/>
          <ac:graphicFrameMkLst>
            <pc:docMk/>
            <pc:sldMk cId="0" sldId="293"/>
            <ac:graphicFrameMk id="802" creationId="{00000000-0000-0000-0000-000000000000}"/>
          </ac:graphicFrameMkLst>
        </pc:graphicFrameChg>
        <pc:cxnChg chg="mod">
          <ac:chgData name="Natthanon Manop" userId="25d545dc-488e-487b-9303-9a220f08bf7d" providerId="ADAL" clId="{BA91351F-CB4F-45A0-91C7-A7C75B650F14}" dt="2023-06-07T02:29:12.855" v="2919"/>
          <ac:cxnSpMkLst>
            <pc:docMk/>
            <pc:sldMk cId="0" sldId="293"/>
            <ac:cxnSpMk id="804" creationId="{00000000-0000-0000-0000-000000000000}"/>
          </ac:cxnSpMkLst>
        </pc:cxnChg>
        <pc:cxnChg chg="mod">
          <ac:chgData name="Natthanon Manop" userId="25d545dc-488e-487b-9303-9a220f08bf7d" providerId="ADAL" clId="{BA91351F-CB4F-45A0-91C7-A7C75B650F14}" dt="2023-06-07T02:29:12.855" v="2919"/>
          <ac:cxnSpMkLst>
            <pc:docMk/>
            <pc:sldMk cId="0" sldId="293"/>
            <ac:cxnSpMk id="805" creationId="{00000000-0000-0000-0000-000000000000}"/>
          </ac:cxnSpMkLst>
        </pc:cxnChg>
        <pc:cxnChg chg="mod">
          <ac:chgData name="Natthanon Manop" userId="25d545dc-488e-487b-9303-9a220f08bf7d" providerId="ADAL" clId="{BA91351F-CB4F-45A0-91C7-A7C75B650F14}" dt="2023-06-07T02:29:12.855" v="2919"/>
          <ac:cxnSpMkLst>
            <pc:docMk/>
            <pc:sldMk cId="0" sldId="293"/>
            <ac:cxnSpMk id="806" creationId="{00000000-0000-0000-0000-000000000000}"/>
          </ac:cxnSpMkLst>
        </pc:cxnChg>
        <pc:cxnChg chg="mod">
          <ac:chgData name="Natthanon Manop" userId="25d545dc-488e-487b-9303-9a220f08bf7d" providerId="ADAL" clId="{BA91351F-CB4F-45A0-91C7-A7C75B650F14}" dt="2023-06-07T02:29:12.855" v="2919"/>
          <ac:cxnSpMkLst>
            <pc:docMk/>
            <pc:sldMk cId="0" sldId="293"/>
            <ac:cxnSpMk id="807" creationId="{00000000-0000-0000-0000-000000000000}"/>
          </ac:cxnSpMkLst>
        </pc:cxnChg>
        <pc:cxnChg chg="mod">
          <ac:chgData name="Natthanon Manop" userId="25d545dc-488e-487b-9303-9a220f08bf7d" providerId="ADAL" clId="{BA91351F-CB4F-45A0-91C7-A7C75B650F14}" dt="2023-06-07T02:29:12.855" v="2919"/>
          <ac:cxnSpMkLst>
            <pc:docMk/>
            <pc:sldMk cId="0" sldId="293"/>
            <ac:cxnSpMk id="811" creationId="{00000000-0000-0000-0000-000000000000}"/>
          </ac:cxnSpMkLst>
        </pc:cxnChg>
        <pc:cxnChg chg="mod">
          <ac:chgData name="Natthanon Manop" userId="25d545dc-488e-487b-9303-9a220f08bf7d" providerId="ADAL" clId="{BA91351F-CB4F-45A0-91C7-A7C75B650F14}" dt="2023-06-07T02:29:12.855" v="2919"/>
          <ac:cxnSpMkLst>
            <pc:docMk/>
            <pc:sldMk cId="0" sldId="293"/>
            <ac:cxnSpMk id="812" creationId="{00000000-0000-0000-0000-000000000000}"/>
          </ac:cxnSpMkLst>
        </pc:cxnChg>
        <pc:cxnChg chg="mod">
          <ac:chgData name="Natthanon Manop" userId="25d545dc-488e-487b-9303-9a220f08bf7d" providerId="ADAL" clId="{BA91351F-CB4F-45A0-91C7-A7C75B650F14}" dt="2023-06-07T02:29:12.855" v="2919"/>
          <ac:cxnSpMkLst>
            <pc:docMk/>
            <pc:sldMk cId="0" sldId="293"/>
            <ac:cxnSpMk id="813" creationId="{00000000-0000-0000-0000-000000000000}"/>
          </ac:cxnSpMkLst>
        </pc:cxnChg>
        <pc:cxnChg chg="mod">
          <ac:chgData name="Natthanon Manop" userId="25d545dc-488e-487b-9303-9a220f08bf7d" providerId="ADAL" clId="{BA91351F-CB4F-45A0-91C7-A7C75B650F14}" dt="2023-06-07T02:29:12.855" v="2919"/>
          <ac:cxnSpMkLst>
            <pc:docMk/>
            <pc:sldMk cId="0" sldId="293"/>
            <ac:cxnSpMk id="814" creationId="{00000000-0000-0000-0000-000000000000}"/>
          </ac:cxnSpMkLst>
        </pc:cxnChg>
        <pc:cxnChg chg="mod">
          <ac:chgData name="Natthanon Manop" userId="25d545dc-488e-487b-9303-9a220f08bf7d" providerId="ADAL" clId="{BA91351F-CB4F-45A0-91C7-A7C75B650F14}" dt="2023-06-07T02:29:12.855" v="2919"/>
          <ac:cxnSpMkLst>
            <pc:docMk/>
            <pc:sldMk cId="0" sldId="293"/>
            <ac:cxnSpMk id="816" creationId="{00000000-0000-0000-0000-000000000000}"/>
          </ac:cxnSpMkLst>
        </pc:cxnChg>
        <pc:cxnChg chg="mod">
          <ac:chgData name="Natthanon Manop" userId="25d545dc-488e-487b-9303-9a220f08bf7d" providerId="ADAL" clId="{BA91351F-CB4F-45A0-91C7-A7C75B650F14}" dt="2023-06-07T02:29:12.855" v="2919"/>
          <ac:cxnSpMkLst>
            <pc:docMk/>
            <pc:sldMk cId="0" sldId="293"/>
            <ac:cxnSpMk id="817" creationId="{00000000-0000-0000-0000-000000000000}"/>
          </ac:cxnSpMkLst>
        </pc:cxnChg>
        <pc:cxnChg chg="mod">
          <ac:chgData name="Natthanon Manop" userId="25d545dc-488e-487b-9303-9a220f08bf7d" providerId="ADAL" clId="{BA91351F-CB4F-45A0-91C7-A7C75B650F14}" dt="2023-06-07T02:29:12.855" v="2919"/>
          <ac:cxnSpMkLst>
            <pc:docMk/>
            <pc:sldMk cId="0" sldId="293"/>
            <ac:cxnSpMk id="818" creationId="{00000000-0000-0000-0000-000000000000}"/>
          </ac:cxnSpMkLst>
        </pc:cxnChg>
        <pc:cxnChg chg="mod">
          <ac:chgData name="Natthanon Manop" userId="25d545dc-488e-487b-9303-9a220f08bf7d" providerId="ADAL" clId="{BA91351F-CB4F-45A0-91C7-A7C75B650F14}" dt="2023-06-07T02:29:12.855" v="2919"/>
          <ac:cxnSpMkLst>
            <pc:docMk/>
            <pc:sldMk cId="0" sldId="293"/>
            <ac:cxnSpMk id="819" creationId="{00000000-0000-0000-0000-000000000000}"/>
          </ac:cxnSpMkLst>
        </pc:cxnChg>
        <pc:cxnChg chg="mod">
          <ac:chgData name="Natthanon Manop" userId="25d545dc-488e-487b-9303-9a220f08bf7d" providerId="ADAL" clId="{BA91351F-CB4F-45A0-91C7-A7C75B650F14}" dt="2023-06-07T02:29:12.855" v="2919"/>
          <ac:cxnSpMkLst>
            <pc:docMk/>
            <pc:sldMk cId="0" sldId="293"/>
            <ac:cxnSpMk id="821" creationId="{00000000-0000-0000-0000-000000000000}"/>
          </ac:cxnSpMkLst>
        </pc:cxnChg>
        <pc:cxnChg chg="mod">
          <ac:chgData name="Natthanon Manop" userId="25d545dc-488e-487b-9303-9a220f08bf7d" providerId="ADAL" clId="{BA91351F-CB4F-45A0-91C7-A7C75B650F14}" dt="2023-06-07T02:29:12.855" v="2919"/>
          <ac:cxnSpMkLst>
            <pc:docMk/>
            <pc:sldMk cId="0" sldId="293"/>
            <ac:cxnSpMk id="822" creationId="{00000000-0000-0000-0000-000000000000}"/>
          </ac:cxnSpMkLst>
        </pc:cxnChg>
        <pc:cxnChg chg="mod">
          <ac:chgData name="Natthanon Manop" userId="25d545dc-488e-487b-9303-9a220f08bf7d" providerId="ADAL" clId="{BA91351F-CB4F-45A0-91C7-A7C75B650F14}" dt="2023-06-07T02:29:12.855" v="2919"/>
          <ac:cxnSpMkLst>
            <pc:docMk/>
            <pc:sldMk cId="0" sldId="293"/>
            <ac:cxnSpMk id="823" creationId="{00000000-0000-0000-0000-000000000000}"/>
          </ac:cxnSpMkLst>
        </pc:cxnChg>
        <pc:cxnChg chg="mod">
          <ac:chgData name="Natthanon Manop" userId="25d545dc-488e-487b-9303-9a220f08bf7d" providerId="ADAL" clId="{BA91351F-CB4F-45A0-91C7-A7C75B650F14}" dt="2023-06-07T02:29:12.855" v="2919"/>
          <ac:cxnSpMkLst>
            <pc:docMk/>
            <pc:sldMk cId="0" sldId="293"/>
            <ac:cxnSpMk id="824" creationId="{00000000-0000-0000-0000-000000000000}"/>
          </ac:cxnSpMkLst>
        </pc:cxnChg>
        <pc:cxnChg chg="mod">
          <ac:chgData name="Natthanon Manop" userId="25d545dc-488e-487b-9303-9a220f08bf7d" providerId="ADAL" clId="{BA91351F-CB4F-45A0-91C7-A7C75B650F14}" dt="2023-06-07T02:29:12.855" v="2919"/>
          <ac:cxnSpMkLst>
            <pc:docMk/>
            <pc:sldMk cId="0" sldId="293"/>
            <ac:cxnSpMk id="826" creationId="{00000000-0000-0000-0000-000000000000}"/>
          </ac:cxnSpMkLst>
        </pc:cxnChg>
        <pc:cxnChg chg="mod">
          <ac:chgData name="Natthanon Manop" userId="25d545dc-488e-487b-9303-9a220f08bf7d" providerId="ADAL" clId="{BA91351F-CB4F-45A0-91C7-A7C75B650F14}" dt="2023-06-07T02:29:12.855" v="2919"/>
          <ac:cxnSpMkLst>
            <pc:docMk/>
            <pc:sldMk cId="0" sldId="293"/>
            <ac:cxnSpMk id="827" creationId="{00000000-0000-0000-0000-000000000000}"/>
          </ac:cxnSpMkLst>
        </pc:cxnChg>
        <pc:cxnChg chg="mod">
          <ac:chgData name="Natthanon Manop" userId="25d545dc-488e-487b-9303-9a220f08bf7d" providerId="ADAL" clId="{BA91351F-CB4F-45A0-91C7-A7C75B650F14}" dt="2023-06-07T02:29:12.855" v="2919"/>
          <ac:cxnSpMkLst>
            <pc:docMk/>
            <pc:sldMk cId="0" sldId="293"/>
            <ac:cxnSpMk id="828" creationId="{00000000-0000-0000-0000-000000000000}"/>
          </ac:cxnSpMkLst>
        </pc:cxnChg>
        <pc:cxnChg chg="mod">
          <ac:chgData name="Natthanon Manop" userId="25d545dc-488e-487b-9303-9a220f08bf7d" providerId="ADAL" clId="{BA91351F-CB4F-45A0-91C7-A7C75B650F14}" dt="2023-06-07T02:29:12.855" v="2919"/>
          <ac:cxnSpMkLst>
            <pc:docMk/>
            <pc:sldMk cId="0" sldId="293"/>
            <ac:cxnSpMk id="829" creationId="{00000000-0000-0000-0000-000000000000}"/>
          </ac:cxnSpMkLst>
        </pc:cxnChg>
        <pc:cxnChg chg="mod">
          <ac:chgData name="Natthanon Manop" userId="25d545dc-488e-487b-9303-9a220f08bf7d" providerId="ADAL" clId="{BA91351F-CB4F-45A0-91C7-A7C75B650F14}" dt="2023-06-07T02:29:12.855" v="2919"/>
          <ac:cxnSpMkLst>
            <pc:docMk/>
            <pc:sldMk cId="0" sldId="293"/>
            <ac:cxnSpMk id="831" creationId="{00000000-0000-0000-0000-000000000000}"/>
          </ac:cxnSpMkLst>
        </pc:cxnChg>
        <pc:cxnChg chg="mod">
          <ac:chgData name="Natthanon Manop" userId="25d545dc-488e-487b-9303-9a220f08bf7d" providerId="ADAL" clId="{BA91351F-CB4F-45A0-91C7-A7C75B650F14}" dt="2023-06-07T02:29:12.855" v="2919"/>
          <ac:cxnSpMkLst>
            <pc:docMk/>
            <pc:sldMk cId="0" sldId="293"/>
            <ac:cxnSpMk id="832" creationId="{00000000-0000-0000-0000-000000000000}"/>
          </ac:cxnSpMkLst>
        </pc:cxnChg>
        <pc:cxnChg chg="mod">
          <ac:chgData name="Natthanon Manop" userId="25d545dc-488e-487b-9303-9a220f08bf7d" providerId="ADAL" clId="{BA91351F-CB4F-45A0-91C7-A7C75B650F14}" dt="2023-06-07T02:29:12.855" v="2919"/>
          <ac:cxnSpMkLst>
            <pc:docMk/>
            <pc:sldMk cId="0" sldId="293"/>
            <ac:cxnSpMk id="833" creationId="{00000000-0000-0000-0000-000000000000}"/>
          </ac:cxnSpMkLst>
        </pc:cxnChg>
        <pc:cxnChg chg="mod">
          <ac:chgData name="Natthanon Manop" userId="25d545dc-488e-487b-9303-9a220f08bf7d" providerId="ADAL" clId="{BA91351F-CB4F-45A0-91C7-A7C75B650F14}" dt="2023-06-07T02:29:12.855" v="2919"/>
          <ac:cxnSpMkLst>
            <pc:docMk/>
            <pc:sldMk cId="0" sldId="293"/>
            <ac:cxnSpMk id="834" creationId="{00000000-0000-0000-0000-000000000000}"/>
          </ac:cxnSpMkLst>
        </pc:cxnChg>
      </pc:sldChg>
      <pc:sldChg chg="modSp del mod setBg modShow modNotes">
        <pc:chgData name="Natthanon Manop" userId="25d545dc-488e-487b-9303-9a220f08bf7d" providerId="ADAL" clId="{BA91351F-CB4F-45A0-91C7-A7C75B650F14}" dt="2023-06-07T02:59:06.439" v="3391" actId="47"/>
        <pc:sldMkLst>
          <pc:docMk/>
          <pc:sldMk cId="0" sldId="294"/>
        </pc:sldMkLst>
        <pc:spChg chg="mod">
          <ac:chgData name="Natthanon Manop" userId="25d545dc-488e-487b-9303-9a220f08bf7d" providerId="ADAL" clId="{BA91351F-CB4F-45A0-91C7-A7C75B650F14}" dt="2023-06-07T02:29:12.855" v="2919"/>
          <ac:spMkLst>
            <pc:docMk/>
            <pc:sldMk cId="0" sldId="294"/>
            <ac:spMk id="847" creationId="{00000000-0000-0000-0000-000000000000}"/>
          </ac:spMkLst>
        </pc:spChg>
        <pc:spChg chg="mod">
          <ac:chgData name="Natthanon Manop" userId="25d545dc-488e-487b-9303-9a220f08bf7d" providerId="ADAL" clId="{BA91351F-CB4F-45A0-91C7-A7C75B650F14}" dt="2023-06-07T02:29:12.855" v="2919"/>
          <ac:spMkLst>
            <pc:docMk/>
            <pc:sldMk cId="0" sldId="294"/>
            <ac:spMk id="854" creationId="{00000000-0000-0000-0000-000000000000}"/>
          </ac:spMkLst>
        </pc:spChg>
        <pc:spChg chg="mod">
          <ac:chgData name="Natthanon Manop" userId="25d545dc-488e-487b-9303-9a220f08bf7d" providerId="ADAL" clId="{BA91351F-CB4F-45A0-91C7-A7C75B650F14}" dt="2023-06-07T02:29:12.855" v="2919"/>
          <ac:spMkLst>
            <pc:docMk/>
            <pc:sldMk cId="0" sldId="294"/>
            <ac:spMk id="855" creationId="{00000000-0000-0000-0000-000000000000}"/>
          </ac:spMkLst>
        </pc:spChg>
        <pc:spChg chg="mod">
          <ac:chgData name="Natthanon Manop" userId="25d545dc-488e-487b-9303-9a220f08bf7d" providerId="ADAL" clId="{BA91351F-CB4F-45A0-91C7-A7C75B650F14}" dt="2023-06-07T02:29:12.855" v="2919"/>
          <ac:spMkLst>
            <pc:docMk/>
            <pc:sldMk cId="0" sldId="294"/>
            <ac:spMk id="881" creationId="{00000000-0000-0000-0000-000000000000}"/>
          </ac:spMkLst>
        </pc:spChg>
        <pc:spChg chg="mod">
          <ac:chgData name="Natthanon Manop" userId="25d545dc-488e-487b-9303-9a220f08bf7d" providerId="ADAL" clId="{BA91351F-CB4F-45A0-91C7-A7C75B650F14}" dt="2023-06-07T02:29:12.855" v="2919"/>
          <ac:spMkLst>
            <pc:docMk/>
            <pc:sldMk cId="0" sldId="294"/>
            <ac:spMk id="882" creationId="{00000000-0000-0000-0000-000000000000}"/>
          </ac:spMkLst>
        </pc:spChg>
        <pc:spChg chg="mod">
          <ac:chgData name="Natthanon Manop" userId="25d545dc-488e-487b-9303-9a220f08bf7d" providerId="ADAL" clId="{BA91351F-CB4F-45A0-91C7-A7C75B650F14}" dt="2023-06-07T02:29:12.855" v="2919"/>
          <ac:spMkLst>
            <pc:docMk/>
            <pc:sldMk cId="0" sldId="294"/>
            <ac:spMk id="883" creationId="{00000000-0000-0000-0000-000000000000}"/>
          </ac:spMkLst>
        </pc:spChg>
        <pc:spChg chg="mod">
          <ac:chgData name="Natthanon Manop" userId="25d545dc-488e-487b-9303-9a220f08bf7d" providerId="ADAL" clId="{BA91351F-CB4F-45A0-91C7-A7C75B650F14}" dt="2023-06-07T02:29:12.855" v="2919"/>
          <ac:spMkLst>
            <pc:docMk/>
            <pc:sldMk cId="0" sldId="294"/>
            <ac:spMk id="884" creationId="{00000000-0000-0000-0000-000000000000}"/>
          </ac:spMkLst>
        </pc:spChg>
        <pc:spChg chg="mod">
          <ac:chgData name="Natthanon Manop" userId="25d545dc-488e-487b-9303-9a220f08bf7d" providerId="ADAL" clId="{BA91351F-CB4F-45A0-91C7-A7C75B650F14}" dt="2023-06-07T02:29:12.855" v="2919"/>
          <ac:spMkLst>
            <pc:docMk/>
            <pc:sldMk cId="0" sldId="294"/>
            <ac:spMk id="885" creationId="{00000000-0000-0000-0000-000000000000}"/>
          </ac:spMkLst>
        </pc:spChg>
        <pc:spChg chg="mod">
          <ac:chgData name="Natthanon Manop" userId="25d545dc-488e-487b-9303-9a220f08bf7d" providerId="ADAL" clId="{BA91351F-CB4F-45A0-91C7-A7C75B650F14}" dt="2023-06-07T02:29:12.855" v="2919"/>
          <ac:spMkLst>
            <pc:docMk/>
            <pc:sldMk cId="0" sldId="294"/>
            <ac:spMk id="886" creationId="{00000000-0000-0000-0000-000000000000}"/>
          </ac:spMkLst>
        </pc:spChg>
        <pc:spChg chg="mod">
          <ac:chgData name="Natthanon Manop" userId="25d545dc-488e-487b-9303-9a220f08bf7d" providerId="ADAL" clId="{BA91351F-CB4F-45A0-91C7-A7C75B650F14}" dt="2023-06-07T02:29:12.855" v="2919"/>
          <ac:spMkLst>
            <pc:docMk/>
            <pc:sldMk cId="0" sldId="294"/>
            <ac:spMk id="887" creationId="{00000000-0000-0000-0000-000000000000}"/>
          </ac:spMkLst>
        </pc:spChg>
        <pc:spChg chg="mod">
          <ac:chgData name="Natthanon Manop" userId="25d545dc-488e-487b-9303-9a220f08bf7d" providerId="ADAL" clId="{BA91351F-CB4F-45A0-91C7-A7C75B650F14}" dt="2023-06-07T02:29:12.855" v="2919"/>
          <ac:spMkLst>
            <pc:docMk/>
            <pc:sldMk cId="0" sldId="294"/>
            <ac:spMk id="888" creationId="{00000000-0000-0000-0000-000000000000}"/>
          </ac:spMkLst>
        </pc:spChg>
        <pc:grpChg chg="mod">
          <ac:chgData name="Natthanon Manop" userId="25d545dc-488e-487b-9303-9a220f08bf7d" providerId="ADAL" clId="{BA91351F-CB4F-45A0-91C7-A7C75B650F14}" dt="2023-06-07T02:29:12.855" v="2919"/>
          <ac:grpSpMkLst>
            <pc:docMk/>
            <pc:sldMk cId="0" sldId="294"/>
            <ac:grpSpMk id="849" creationId="{00000000-0000-0000-0000-000000000000}"/>
          </ac:grpSpMkLst>
        </pc:grpChg>
        <pc:grpChg chg="mod">
          <ac:chgData name="Natthanon Manop" userId="25d545dc-488e-487b-9303-9a220f08bf7d" providerId="ADAL" clId="{BA91351F-CB4F-45A0-91C7-A7C75B650F14}" dt="2023-06-07T02:29:12.855" v="2919"/>
          <ac:grpSpMkLst>
            <pc:docMk/>
            <pc:sldMk cId="0" sldId="294"/>
            <ac:grpSpMk id="856" creationId="{00000000-0000-0000-0000-000000000000}"/>
          </ac:grpSpMkLst>
        </pc:grpChg>
        <pc:grpChg chg="mod">
          <ac:chgData name="Natthanon Manop" userId="25d545dc-488e-487b-9303-9a220f08bf7d" providerId="ADAL" clId="{BA91351F-CB4F-45A0-91C7-A7C75B650F14}" dt="2023-06-07T02:29:12.855" v="2919"/>
          <ac:grpSpMkLst>
            <pc:docMk/>
            <pc:sldMk cId="0" sldId="294"/>
            <ac:grpSpMk id="861" creationId="{00000000-0000-0000-0000-000000000000}"/>
          </ac:grpSpMkLst>
        </pc:grpChg>
        <pc:grpChg chg="mod">
          <ac:chgData name="Natthanon Manop" userId="25d545dc-488e-487b-9303-9a220f08bf7d" providerId="ADAL" clId="{BA91351F-CB4F-45A0-91C7-A7C75B650F14}" dt="2023-06-07T02:29:12.855" v="2919"/>
          <ac:grpSpMkLst>
            <pc:docMk/>
            <pc:sldMk cId="0" sldId="294"/>
            <ac:grpSpMk id="866" creationId="{00000000-0000-0000-0000-000000000000}"/>
          </ac:grpSpMkLst>
        </pc:grpChg>
        <pc:grpChg chg="mod">
          <ac:chgData name="Natthanon Manop" userId="25d545dc-488e-487b-9303-9a220f08bf7d" providerId="ADAL" clId="{BA91351F-CB4F-45A0-91C7-A7C75B650F14}" dt="2023-06-07T02:29:12.855" v="2919"/>
          <ac:grpSpMkLst>
            <pc:docMk/>
            <pc:sldMk cId="0" sldId="294"/>
            <ac:grpSpMk id="871" creationId="{00000000-0000-0000-0000-000000000000}"/>
          </ac:grpSpMkLst>
        </pc:grpChg>
        <pc:grpChg chg="mod">
          <ac:chgData name="Natthanon Manop" userId="25d545dc-488e-487b-9303-9a220f08bf7d" providerId="ADAL" clId="{BA91351F-CB4F-45A0-91C7-A7C75B650F14}" dt="2023-06-07T02:29:12.855" v="2919"/>
          <ac:grpSpMkLst>
            <pc:docMk/>
            <pc:sldMk cId="0" sldId="294"/>
            <ac:grpSpMk id="876" creationId="{00000000-0000-0000-0000-000000000000}"/>
          </ac:grpSpMkLst>
        </pc:grpChg>
        <pc:graphicFrameChg chg="mod">
          <ac:chgData name="Natthanon Manop" userId="25d545dc-488e-487b-9303-9a220f08bf7d" providerId="ADAL" clId="{BA91351F-CB4F-45A0-91C7-A7C75B650F14}" dt="2023-06-07T02:29:12.855" v="2919"/>
          <ac:graphicFrameMkLst>
            <pc:docMk/>
            <pc:sldMk cId="0" sldId="294"/>
            <ac:graphicFrameMk id="848" creationId="{00000000-0000-0000-0000-000000000000}"/>
          </ac:graphicFrameMkLst>
        </pc:graphicFrameChg>
        <pc:cxnChg chg="mod">
          <ac:chgData name="Natthanon Manop" userId="25d545dc-488e-487b-9303-9a220f08bf7d" providerId="ADAL" clId="{BA91351F-CB4F-45A0-91C7-A7C75B650F14}" dt="2023-06-07T02:29:12.855" v="2919"/>
          <ac:cxnSpMkLst>
            <pc:docMk/>
            <pc:sldMk cId="0" sldId="294"/>
            <ac:cxnSpMk id="850" creationId="{00000000-0000-0000-0000-000000000000}"/>
          </ac:cxnSpMkLst>
        </pc:cxnChg>
        <pc:cxnChg chg="mod">
          <ac:chgData name="Natthanon Manop" userId="25d545dc-488e-487b-9303-9a220f08bf7d" providerId="ADAL" clId="{BA91351F-CB4F-45A0-91C7-A7C75B650F14}" dt="2023-06-07T02:29:12.855" v="2919"/>
          <ac:cxnSpMkLst>
            <pc:docMk/>
            <pc:sldMk cId="0" sldId="294"/>
            <ac:cxnSpMk id="851" creationId="{00000000-0000-0000-0000-000000000000}"/>
          </ac:cxnSpMkLst>
        </pc:cxnChg>
        <pc:cxnChg chg="mod">
          <ac:chgData name="Natthanon Manop" userId="25d545dc-488e-487b-9303-9a220f08bf7d" providerId="ADAL" clId="{BA91351F-CB4F-45A0-91C7-A7C75B650F14}" dt="2023-06-07T02:29:12.855" v="2919"/>
          <ac:cxnSpMkLst>
            <pc:docMk/>
            <pc:sldMk cId="0" sldId="294"/>
            <ac:cxnSpMk id="852" creationId="{00000000-0000-0000-0000-000000000000}"/>
          </ac:cxnSpMkLst>
        </pc:cxnChg>
        <pc:cxnChg chg="mod">
          <ac:chgData name="Natthanon Manop" userId="25d545dc-488e-487b-9303-9a220f08bf7d" providerId="ADAL" clId="{BA91351F-CB4F-45A0-91C7-A7C75B650F14}" dt="2023-06-07T02:29:12.855" v="2919"/>
          <ac:cxnSpMkLst>
            <pc:docMk/>
            <pc:sldMk cId="0" sldId="294"/>
            <ac:cxnSpMk id="853" creationId="{00000000-0000-0000-0000-000000000000}"/>
          </ac:cxnSpMkLst>
        </pc:cxnChg>
        <pc:cxnChg chg="mod">
          <ac:chgData name="Natthanon Manop" userId="25d545dc-488e-487b-9303-9a220f08bf7d" providerId="ADAL" clId="{BA91351F-CB4F-45A0-91C7-A7C75B650F14}" dt="2023-06-07T02:29:12.855" v="2919"/>
          <ac:cxnSpMkLst>
            <pc:docMk/>
            <pc:sldMk cId="0" sldId="294"/>
            <ac:cxnSpMk id="857" creationId="{00000000-0000-0000-0000-000000000000}"/>
          </ac:cxnSpMkLst>
        </pc:cxnChg>
        <pc:cxnChg chg="mod">
          <ac:chgData name="Natthanon Manop" userId="25d545dc-488e-487b-9303-9a220f08bf7d" providerId="ADAL" clId="{BA91351F-CB4F-45A0-91C7-A7C75B650F14}" dt="2023-06-07T02:29:12.855" v="2919"/>
          <ac:cxnSpMkLst>
            <pc:docMk/>
            <pc:sldMk cId="0" sldId="294"/>
            <ac:cxnSpMk id="858" creationId="{00000000-0000-0000-0000-000000000000}"/>
          </ac:cxnSpMkLst>
        </pc:cxnChg>
        <pc:cxnChg chg="mod">
          <ac:chgData name="Natthanon Manop" userId="25d545dc-488e-487b-9303-9a220f08bf7d" providerId="ADAL" clId="{BA91351F-CB4F-45A0-91C7-A7C75B650F14}" dt="2023-06-07T02:29:12.855" v="2919"/>
          <ac:cxnSpMkLst>
            <pc:docMk/>
            <pc:sldMk cId="0" sldId="294"/>
            <ac:cxnSpMk id="859" creationId="{00000000-0000-0000-0000-000000000000}"/>
          </ac:cxnSpMkLst>
        </pc:cxnChg>
        <pc:cxnChg chg="mod">
          <ac:chgData name="Natthanon Manop" userId="25d545dc-488e-487b-9303-9a220f08bf7d" providerId="ADAL" clId="{BA91351F-CB4F-45A0-91C7-A7C75B650F14}" dt="2023-06-07T02:29:12.855" v="2919"/>
          <ac:cxnSpMkLst>
            <pc:docMk/>
            <pc:sldMk cId="0" sldId="294"/>
            <ac:cxnSpMk id="860" creationId="{00000000-0000-0000-0000-000000000000}"/>
          </ac:cxnSpMkLst>
        </pc:cxnChg>
        <pc:cxnChg chg="mod">
          <ac:chgData name="Natthanon Manop" userId="25d545dc-488e-487b-9303-9a220f08bf7d" providerId="ADAL" clId="{BA91351F-CB4F-45A0-91C7-A7C75B650F14}" dt="2023-06-07T02:29:12.855" v="2919"/>
          <ac:cxnSpMkLst>
            <pc:docMk/>
            <pc:sldMk cId="0" sldId="294"/>
            <ac:cxnSpMk id="862" creationId="{00000000-0000-0000-0000-000000000000}"/>
          </ac:cxnSpMkLst>
        </pc:cxnChg>
        <pc:cxnChg chg="mod">
          <ac:chgData name="Natthanon Manop" userId="25d545dc-488e-487b-9303-9a220f08bf7d" providerId="ADAL" clId="{BA91351F-CB4F-45A0-91C7-A7C75B650F14}" dt="2023-06-07T02:29:12.855" v="2919"/>
          <ac:cxnSpMkLst>
            <pc:docMk/>
            <pc:sldMk cId="0" sldId="294"/>
            <ac:cxnSpMk id="863" creationId="{00000000-0000-0000-0000-000000000000}"/>
          </ac:cxnSpMkLst>
        </pc:cxnChg>
        <pc:cxnChg chg="mod">
          <ac:chgData name="Natthanon Manop" userId="25d545dc-488e-487b-9303-9a220f08bf7d" providerId="ADAL" clId="{BA91351F-CB4F-45A0-91C7-A7C75B650F14}" dt="2023-06-07T02:29:12.855" v="2919"/>
          <ac:cxnSpMkLst>
            <pc:docMk/>
            <pc:sldMk cId="0" sldId="294"/>
            <ac:cxnSpMk id="864" creationId="{00000000-0000-0000-0000-000000000000}"/>
          </ac:cxnSpMkLst>
        </pc:cxnChg>
        <pc:cxnChg chg="mod">
          <ac:chgData name="Natthanon Manop" userId="25d545dc-488e-487b-9303-9a220f08bf7d" providerId="ADAL" clId="{BA91351F-CB4F-45A0-91C7-A7C75B650F14}" dt="2023-06-07T02:29:12.855" v="2919"/>
          <ac:cxnSpMkLst>
            <pc:docMk/>
            <pc:sldMk cId="0" sldId="294"/>
            <ac:cxnSpMk id="865" creationId="{00000000-0000-0000-0000-000000000000}"/>
          </ac:cxnSpMkLst>
        </pc:cxnChg>
        <pc:cxnChg chg="mod">
          <ac:chgData name="Natthanon Manop" userId="25d545dc-488e-487b-9303-9a220f08bf7d" providerId="ADAL" clId="{BA91351F-CB4F-45A0-91C7-A7C75B650F14}" dt="2023-06-07T02:29:12.855" v="2919"/>
          <ac:cxnSpMkLst>
            <pc:docMk/>
            <pc:sldMk cId="0" sldId="294"/>
            <ac:cxnSpMk id="867" creationId="{00000000-0000-0000-0000-000000000000}"/>
          </ac:cxnSpMkLst>
        </pc:cxnChg>
        <pc:cxnChg chg="mod">
          <ac:chgData name="Natthanon Manop" userId="25d545dc-488e-487b-9303-9a220f08bf7d" providerId="ADAL" clId="{BA91351F-CB4F-45A0-91C7-A7C75B650F14}" dt="2023-06-07T02:29:12.855" v="2919"/>
          <ac:cxnSpMkLst>
            <pc:docMk/>
            <pc:sldMk cId="0" sldId="294"/>
            <ac:cxnSpMk id="868" creationId="{00000000-0000-0000-0000-000000000000}"/>
          </ac:cxnSpMkLst>
        </pc:cxnChg>
        <pc:cxnChg chg="mod">
          <ac:chgData name="Natthanon Manop" userId="25d545dc-488e-487b-9303-9a220f08bf7d" providerId="ADAL" clId="{BA91351F-CB4F-45A0-91C7-A7C75B650F14}" dt="2023-06-07T02:29:12.855" v="2919"/>
          <ac:cxnSpMkLst>
            <pc:docMk/>
            <pc:sldMk cId="0" sldId="294"/>
            <ac:cxnSpMk id="869" creationId="{00000000-0000-0000-0000-000000000000}"/>
          </ac:cxnSpMkLst>
        </pc:cxnChg>
        <pc:cxnChg chg="mod">
          <ac:chgData name="Natthanon Manop" userId="25d545dc-488e-487b-9303-9a220f08bf7d" providerId="ADAL" clId="{BA91351F-CB4F-45A0-91C7-A7C75B650F14}" dt="2023-06-07T02:29:12.855" v="2919"/>
          <ac:cxnSpMkLst>
            <pc:docMk/>
            <pc:sldMk cId="0" sldId="294"/>
            <ac:cxnSpMk id="870" creationId="{00000000-0000-0000-0000-000000000000}"/>
          </ac:cxnSpMkLst>
        </pc:cxnChg>
        <pc:cxnChg chg="mod">
          <ac:chgData name="Natthanon Manop" userId="25d545dc-488e-487b-9303-9a220f08bf7d" providerId="ADAL" clId="{BA91351F-CB4F-45A0-91C7-A7C75B650F14}" dt="2023-06-07T02:29:12.855" v="2919"/>
          <ac:cxnSpMkLst>
            <pc:docMk/>
            <pc:sldMk cId="0" sldId="294"/>
            <ac:cxnSpMk id="872" creationId="{00000000-0000-0000-0000-000000000000}"/>
          </ac:cxnSpMkLst>
        </pc:cxnChg>
        <pc:cxnChg chg="mod">
          <ac:chgData name="Natthanon Manop" userId="25d545dc-488e-487b-9303-9a220f08bf7d" providerId="ADAL" clId="{BA91351F-CB4F-45A0-91C7-A7C75B650F14}" dt="2023-06-07T02:29:12.855" v="2919"/>
          <ac:cxnSpMkLst>
            <pc:docMk/>
            <pc:sldMk cId="0" sldId="294"/>
            <ac:cxnSpMk id="873" creationId="{00000000-0000-0000-0000-000000000000}"/>
          </ac:cxnSpMkLst>
        </pc:cxnChg>
        <pc:cxnChg chg="mod">
          <ac:chgData name="Natthanon Manop" userId="25d545dc-488e-487b-9303-9a220f08bf7d" providerId="ADAL" clId="{BA91351F-CB4F-45A0-91C7-A7C75B650F14}" dt="2023-06-07T02:29:12.855" v="2919"/>
          <ac:cxnSpMkLst>
            <pc:docMk/>
            <pc:sldMk cId="0" sldId="294"/>
            <ac:cxnSpMk id="874" creationId="{00000000-0000-0000-0000-000000000000}"/>
          </ac:cxnSpMkLst>
        </pc:cxnChg>
        <pc:cxnChg chg="mod">
          <ac:chgData name="Natthanon Manop" userId="25d545dc-488e-487b-9303-9a220f08bf7d" providerId="ADAL" clId="{BA91351F-CB4F-45A0-91C7-A7C75B650F14}" dt="2023-06-07T02:29:12.855" v="2919"/>
          <ac:cxnSpMkLst>
            <pc:docMk/>
            <pc:sldMk cId="0" sldId="294"/>
            <ac:cxnSpMk id="875" creationId="{00000000-0000-0000-0000-000000000000}"/>
          </ac:cxnSpMkLst>
        </pc:cxnChg>
        <pc:cxnChg chg="mod">
          <ac:chgData name="Natthanon Manop" userId="25d545dc-488e-487b-9303-9a220f08bf7d" providerId="ADAL" clId="{BA91351F-CB4F-45A0-91C7-A7C75B650F14}" dt="2023-06-07T02:29:12.855" v="2919"/>
          <ac:cxnSpMkLst>
            <pc:docMk/>
            <pc:sldMk cId="0" sldId="294"/>
            <ac:cxnSpMk id="877" creationId="{00000000-0000-0000-0000-000000000000}"/>
          </ac:cxnSpMkLst>
        </pc:cxnChg>
        <pc:cxnChg chg="mod">
          <ac:chgData name="Natthanon Manop" userId="25d545dc-488e-487b-9303-9a220f08bf7d" providerId="ADAL" clId="{BA91351F-CB4F-45A0-91C7-A7C75B650F14}" dt="2023-06-07T02:29:12.855" v="2919"/>
          <ac:cxnSpMkLst>
            <pc:docMk/>
            <pc:sldMk cId="0" sldId="294"/>
            <ac:cxnSpMk id="878" creationId="{00000000-0000-0000-0000-000000000000}"/>
          </ac:cxnSpMkLst>
        </pc:cxnChg>
        <pc:cxnChg chg="mod">
          <ac:chgData name="Natthanon Manop" userId="25d545dc-488e-487b-9303-9a220f08bf7d" providerId="ADAL" clId="{BA91351F-CB4F-45A0-91C7-A7C75B650F14}" dt="2023-06-07T02:29:12.855" v="2919"/>
          <ac:cxnSpMkLst>
            <pc:docMk/>
            <pc:sldMk cId="0" sldId="294"/>
            <ac:cxnSpMk id="879" creationId="{00000000-0000-0000-0000-000000000000}"/>
          </ac:cxnSpMkLst>
        </pc:cxnChg>
        <pc:cxnChg chg="mod">
          <ac:chgData name="Natthanon Manop" userId="25d545dc-488e-487b-9303-9a220f08bf7d" providerId="ADAL" clId="{BA91351F-CB4F-45A0-91C7-A7C75B650F14}" dt="2023-06-07T02:29:12.855" v="2919"/>
          <ac:cxnSpMkLst>
            <pc:docMk/>
            <pc:sldMk cId="0" sldId="294"/>
            <ac:cxnSpMk id="880" creationId="{00000000-0000-0000-0000-000000000000}"/>
          </ac:cxnSpMkLst>
        </pc:cxnChg>
      </pc:sldChg>
      <pc:sldChg chg="addSp delSp modSp del mod setBg modShow modNotes">
        <pc:chgData name="Natthanon Manop" userId="25d545dc-488e-487b-9303-9a220f08bf7d" providerId="ADAL" clId="{BA91351F-CB4F-45A0-91C7-A7C75B650F14}" dt="2023-06-07T02:59:06.439" v="3391" actId="47"/>
        <pc:sldMkLst>
          <pc:docMk/>
          <pc:sldMk cId="0" sldId="295"/>
        </pc:sldMkLst>
        <pc:spChg chg="add del mod">
          <ac:chgData name="Natthanon Manop" userId="25d545dc-488e-487b-9303-9a220f08bf7d" providerId="ADAL" clId="{BA91351F-CB4F-45A0-91C7-A7C75B650F14}" dt="2023-05-31T10:50:24.293" v="1589"/>
          <ac:spMkLst>
            <pc:docMk/>
            <pc:sldMk cId="0" sldId="295"/>
            <ac:spMk id="2" creationId="{8D4A513A-3E94-6768-9680-765CE73FCE33}"/>
          </ac:spMkLst>
        </pc:spChg>
        <pc:spChg chg="add del mod">
          <ac:chgData name="Natthanon Manop" userId="25d545dc-488e-487b-9303-9a220f08bf7d" providerId="ADAL" clId="{BA91351F-CB4F-45A0-91C7-A7C75B650F14}" dt="2023-05-31T10:50:24.293" v="1589"/>
          <ac:spMkLst>
            <pc:docMk/>
            <pc:sldMk cId="0" sldId="295"/>
            <ac:spMk id="3" creationId="{6C3AA586-F787-FEDF-1C44-ADE1653DDD39}"/>
          </ac:spMkLst>
        </pc:spChg>
        <pc:spChg chg="add del mod">
          <ac:chgData name="Natthanon Manop" userId="25d545dc-488e-487b-9303-9a220f08bf7d" providerId="ADAL" clId="{BA91351F-CB4F-45A0-91C7-A7C75B650F14}" dt="2023-05-31T10:50:24.293" v="1589"/>
          <ac:spMkLst>
            <pc:docMk/>
            <pc:sldMk cId="0" sldId="295"/>
            <ac:spMk id="4" creationId="{96E98043-CCDA-66E6-3BBD-B60290DC4880}"/>
          </ac:spMkLst>
        </pc:spChg>
        <pc:spChg chg="add del mod">
          <ac:chgData name="Natthanon Manop" userId="25d545dc-488e-487b-9303-9a220f08bf7d" providerId="ADAL" clId="{BA91351F-CB4F-45A0-91C7-A7C75B650F14}" dt="2023-05-31T10:50:24.293" v="1589"/>
          <ac:spMkLst>
            <pc:docMk/>
            <pc:sldMk cId="0" sldId="295"/>
            <ac:spMk id="5" creationId="{6D766A99-0B76-C0BA-5861-BA3E4D844A61}"/>
          </ac:spMkLst>
        </pc:spChg>
        <pc:spChg chg="add del mod">
          <ac:chgData name="Natthanon Manop" userId="25d545dc-488e-487b-9303-9a220f08bf7d" providerId="ADAL" clId="{BA91351F-CB4F-45A0-91C7-A7C75B650F14}" dt="2023-05-31T10:50:24.293" v="1589"/>
          <ac:spMkLst>
            <pc:docMk/>
            <pc:sldMk cId="0" sldId="295"/>
            <ac:spMk id="6" creationId="{3B1E5A0B-95AC-CB02-4805-FBAB9F02E87E}"/>
          </ac:spMkLst>
        </pc:spChg>
        <pc:spChg chg="add del mod">
          <ac:chgData name="Natthanon Manop" userId="25d545dc-488e-487b-9303-9a220f08bf7d" providerId="ADAL" clId="{BA91351F-CB4F-45A0-91C7-A7C75B650F14}" dt="2023-05-31T10:50:24.293" v="1589"/>
          <ac:spMkLst>
            <pc:docMk/>
            <pc:sldMk cId="0" sldId="295"/>
            <ac:spMk id="7" creationId="{921E2DEB-390D-A485-36B3-2A4CF60CAEE8}"/>
          </ac:spMkLst>
        </pc:spChg>
        <pc:spChg chg="add del mod">
          <ac:chgData name="Natthanon Manop" userId="25d545dc-488e-487b-9303-9a220f08bf7d" providerId="ADAL" clId="{BA91351F-CB4F-45A0-91C7-A7C75B650F14}" dt="2023-05-31T10:50:24.293" v="1589"/>
          <ac:spMkLst>
            <pc:docMk/>
            <pc:sldMk cId="0" sldId="295"/>
            <ac:spMk id="8" creationId="{1390799E-D27D-88BC-D61B-6727B873EA4F}"/>
          </ac:spMkLst>
        </pc:spChg>
        <pc:spChg chg="add del mod">
          <ac:chgData name="Natthanon Manop" userId="25d545dc-488e-487b-9303-9a220f08bf7d" providerId="ADAL" clId="{BA91351F-CB4F-45A0-91C7-A7C75B650F14}" dt="2023-05-31T10:50:24.293" v="1589"/>
          <ac:spMkLst>
            <pc:docMk/>
            <pc:sldMk cId="0" sldId="295"/>
            <ac:spMk id="9" creationId="{3D83F21B-85B0-84B4-F502-A7B6B2D55D1B}"/>
          </ac:spMkLst>
        </pc:spChg>
        <pc:spChg chg="add mod">
          <ac:chgData name="Natthanon Manop" userId="25d545dc-488e-487b-9303-9a220f08bf7d" providerId="ADAL" clId="{BA91351F-CB4F-45A0-91C7-A7C75B650F14}" dt="2023-06-07T02:29:12.855" v="2919"/>
          <ac:spMkLst>
            <pc:docMk/>
            <pc:sldMk cId="0" sldId="295"/>
            <ac:spMk id="10" creationId="{50CE7C30-02F1-5F89-FA4B-F599634B105D}"/>
          </ac:spMkLst>
        </pc:spChg>
        <pc:spChg chg="add mod">
          <ac:chgData name="Natthanon Manop" userId="25d545dc-488e-487b-9303-9a220f08bf7d" providerId="ADAL" clId="{BA91351F-CB4F-45A0-91C7-A7C75B650F14}" dt="2023-06-07T02:29:12.855" v="2919"/>
          <ac:spMkLst>
            <pc:docMk/>
            <pc:sldMk cId="0" sldId="295"/>
            <ac:spMk id="11" creationId="{842F7B6C-45D3-04A0-020D-83B262DC9095}"/>
          </ac:spMkLst>
        </pc:spChg>
        <pc:spChg chg="add mod">
          <ac:chgData name="Natthanon Manop" userId="25d545dc-488e-487b-9303-9a220f08bf7d" providerId="ADAL" clId="{BA91351F-CB4F-45A0-91C7-A7C75B650F14}" dt="2023-06-07T02:29:12.855" v="2919"/>
          <ac:spMkLst>
            <pc:docMk/>
            <pc:sldMk cId="0" sldId="295"/>
            <ac:spMk id="12" creationId="{1FF10331-125E-45F9-E4FD-64A7D86A9633}"/>
          </ac:spMkLst>
        </pc:spChg>
        <pc:spChg chg="add mod">
          <ac:chgData name="Natthanon Manop" userId="25d545dc-488e-487b-9303-9a220f08bf7d" providerId="ADAL" clId="{BA91351F-CB4F-45A0-91C7-A7C75B650F14}" dt="2023-06-07T02:29:12.855" v="2919"/>
          <ac:spMkLst>
            <pc:docMk/>
            <pc:sldMk cId="0" sldId="295"/>
            <ac:spMk id="13" creationId="{E7451D68-8714-C135-B46F-D99AF2EF2816}"/>
          </ac:spMkLst>
        </pc:spChg>
        <pc:spChg chg="add mod">
          <ac:chgData name="Natthanon Manop" userId="25d545dc-488e-487b-9303-9a220f08bf7d" providerId="ADAL" clId="{BA91351F-CB4F-45A0-91C7-A7C75B650F14}" dt="2023-06-07T02:29:12.855" v="2919"/>
          <ac:spMkLst>
            <pc:docMk/>
            <pc:sldMk cId="0" sldId="295"/>
            <ac:spMk id="14" creationId="{874BA7B2-09FE-DE64-E856-C0658799077B}"/>
          </ac:spMkLst>
        </pc:spChg>
        <pc:spChg chg="add mod">
          <ac:chgData name="Natthanon Manop" userId="25d545dc-488e-487b-9303-9a220f08bf7d" providerId="ADAL" clId="{BA91351F-CB4F-45A0-91C7-A7C75B650F14}" dt="2023-06-07T02:29:12.855" v="2919"/>
          <ac:spMkLst>
            <pc:docMk/>
            <pc:sldMk cId="0" sldId="295"/>
            <ac:spMk id="15" creationId="{9D7CD639-2C1C-4FBF-7A20-6F6B0CF2E79D}"/>
          </ac:spMkLst>
        </pc:spChg>
        <pc:spChg chg="add mod">
          <ac:chgData name="Natthanon Manop" userId="25d545dc-488e-487b-9303-9a220f08bf7d" providerId="ADAL" clId="{BA91351F-CB4F-45A0-91C7-A7C75B650F14}" dt="2023-06-07T02:29:12.855" v="2919"/>
          <ac:spMkLst>
            <pc:docMk/>
            <pc:sldMk cId="0" sldId="295"/>
            <ac:spMk id="16" creationId="{B62E6230-3EF9-9C07-15BF-A544F2FAEEA7}"/>
          </ac:spMkLst>
        </pc:spChg>
        <pc:spChg chg="add mod">
          <ac:chgData name="Natthanon Manop" userId="25d545dc-488e-487b-9303-9a220f08bf7d" providerId="ADAL" clId="{BA91351F-CB4F-45A0-91C7-A7C75B650F14}" dt="2023-06-07T02:29:12.855" v="2919"/>
          <ac:spMkLst>
            <pc:docMk/>
            <pc:sldMk cId="0" sldId="295"/>
            <ac:spMk id="17" creationId="{28C27A77-C1A1-EB32-4908-B03AF75AA11A}"/>
          </ac:spMkLst>
        </pc:spChg>
        <pc:spChg chg="mod">
          <ac:chgData name="Natthanon Manop" userId="25d545dc-488e-487b-9303-9a220f08bf7d" providerId="ADAL" clId="{BA91351F-CB4F-45A0-91C7-A7C75B650F14}" dt="2023-06-07T02:29:12.855" v="2919"/>
          <ac:spMkLst>
            <pc:docMk/>
            <pc:sldMk cId="0" sldId="295"/>
            <ac:spMk id="893" creationId="{00000000-0000-0000-0000-000000000000}"/>
          </ac:spMkLst>
        </pc:spChg>
        <pc:spChg chg="mod">
          <ac:chgData name="Natthanon Manop" userId="25d545dc-488e-487b-9303-9a220f08bf7d" providerId="ADAL" clId="{BA91351F-CB4F-45A0-91C7-A7C75B650F14}" dt="2023-06-07T02:29:12.855" v="2919"/>
          <ac:spMkLst>
            <pc:docMk/>
            <pc:sldMk cId="0" sldId="295"/>
            <ac:spMk id="900" creationId="{00000000-0000-0000-0000-000000000000}"/>
          </ac:spMkLst>
        </pc:spChg>
        <pc:spChg chg="mod">
          <ac:chgData name="Natthanon Manop" userId="25d545dc-488e-487b-9303-9a220f08bf7d" providerId="ADAL" clId="{BA91351F-CB4F-45A0-91C7-A7C75B650F14}" dt="2023-06-07T02:29:12.855" v="2919"/>
          <ac:spMkLst>
            <pc:docMk/>
            <pc:sldMk cId="0" sldId="295"/>
            <ac:spMk id="901" creationId="{00000000-0000-0000-0000-000000000000}"/>
          </ac:spMkLst>
        </pc:spChg>
        <pc:grpChg chg="mod">
          <ac:chgData name="Natthanon Manop" userId="25d545dc-488e-487b-9303-9a220f08bf7d" providerId="ADAL" clId="{BA91351F-CB4F-45A0-91C7-A7C75B650F14}" dt="2023-06-07T02:29:12.855" v="2919"/>
          <ac:grpSpMkLst>
            <pc:docMk/>
            <pc:sldMk cId="0" sldId="295"/>
            <ac:grpSpMk id="895" creationId="{00000000-0000-0000-0000-000000000000}"/>
          </ac:grpSpMkLst>
        </pc:grpChg>
        <pc:grpChg chg="mod">
          <ac:chgData name="Natthanon Manop" userId="25d545dc-488e-487b-9303-9a220f08bf7d" providerId="ADAL" clId="{BA91351F-CB4F-45A0-91C7-A7C75B650F14}" dt="2023-06-07T02:29:12.855" v="2919"/>
          <ac:grpSpMkLst>
            <pc:docMk/>
            <pc:sldMk cId="0" sldId="295"/>
            <ac:grpSpMk id="902" creationId="{00000000-0000-0000-0000-000000000000}"/>
          </ac:grpSpMkLst>
        </pc:grpChg>
        <pc:grpChg chg="mod">
          <ac:chgData name="Natthanon Manop" userId="25d545dc-488e-487b-9303-9a220f08bf7d" providerId="ADAL" clId="{BA91351F-CB4F-45A0-91C7-A7C75B650F14}" dt="2023-06-07T02:29:12.855" v="2919"/>
          <ac:grpSpMkLst>
            <pc:docMk/>
            <pc:sldMk cId="0" sldId="295"/>
            <ac:grpSpMk id="907" creationId="{00000000-0000-0000-0000-000000000000}"/>
          </ac:grpSpMkLst>
        </pc:grpChg>
        <pc:grpChg chg="mod">
          <ac:chgData name="Natthanon Manop" userId="25d545dc-488e-487b-9303-9a220f08bf7d" providerId="ADAL" clId="{BA91351F-CB4F-45A0-91C7-A7C75B650F14}" dt="2023-06-07T02:29:12.855" v="2919"/>
          <ac:grpSpMkLst>
            <pc:docMk/>
            <pc:sldMk cId="0" sldId="295"/>
            <ac:grpSpMk id="912" creationId="{00000000-0000-0000-0000-000000000000}"/>
          </ac:grpSpMkLst>
        </pc:grpChg>
        <pc:graphicFrameChg chg="mod">
          <ac:chgData name="Natthanon Manop" userId="25d545dc-488e-487b-9303-9a220f08bf7d" providerId="ADAL" clId="{BA91351F-CB4F-45A0-91C7-A7C75B650F14}" dt="2023-06-07T02:29:12.855" v="2919"/>
          <ac:graphicFrameMkLst>
            <pc:docMk/>
            <pc:sldMk cId="0" sldId="295"/>
            <ac:graphicFrameMk id="894" creationId="{00000000-0000-0000-0000-000000000000}"/>
          </ac:graphicFrameMkLst>
        </pc:graphicFrameChg>
        <pc:cxnChg chg="mod">
          <ac:chgData name="Natthanon Manop" userId="25d545dc-488e-487b-9303-9a220f08bf7d" providerId="ADAL" clId="{BA91351F-CB4F-45A0-91C7-A7C75B650F14}" dt="2023-06-07T02:29:12.855" v="2919"/>
          <ac:cxnSpMkLst>
            <pc:docMk/>
            <pc:sldMk cId="0" sldId="295"/>
            <ac:cxnSpMk id="896" creationId="{00000000-0000-0000-0000-000000000000}"/>
          </ac:cxnSpMkLst>
        </pc:cxnChg>
        <pc:cxnChg chg="mod">
          <ac:chgData name="Natthanon Manop" userId="25d545dc-488e-487b-9303-9a220f08bf7d" providerId="ADAL" clId="{BA91351F-CB4F-45A0-91C7-A7C75B650F14}" dt="2023-06-07T02:29:12.855" v="2919"/>
          <ac:cxnSpMkLst>
            <pc:docMk/>
            <pc:sldMk cId="0" sldId="295"/>
            <ac:cxnSpMk id="897" creationId="{00000000-0000-0000-0000-000000000000}"/>
          </ac:cxnSpMkLst>
        </pc:cxnChg>
        <pc:cxnChg chg="mod">
          <ac:chgData name="Natthanon Manop" userId="25d545dc-488e-487b-9303-9a220f08bf7d" providerId="ADAL" clId="{BA91351F-CB4F-45A0-91C7-A7C75B650F14}" dt="2023-06-07T02:29:12.855" v="2919"/>
          <ac:cxnSpMkLst>
            <pc:docMk/>
            <pc:sldMk cId="0" sldId="295"/>
            <ac:cxnSpMk id="898" creationId="{00000000-0000-0000-0000-000000000000}"/>
          </ac:cxnSpMkLst>
        </pc:cxnChg>
        <pc:cxnChg chg="mod">
          <ac:chgData name="Natthanon Manop" userId="25d545dc-488e-487b-9303-9a220f08bf7d" providerId="ADAL" clId="{BA91351F-CB4F-45A0-91C7-A7C75B650F14}" dt="2023-06-07T02:29:12.855" v="2919"/>
          <ac:cxnSpMkLst>
            <pc:docMk/>
            <pc:sldMk cId="0" sldId="295"/>
            <ac:cxnSpMk id="899" creationId="{00000000-0000-0000-0000-000000000000}"/>
          </ac:cxnSpMkLst>
        </pc:cxnChg>
        <pc:cxnChg chg="mod">
          <ac:chgData name="Natthanon Manop" userId="25d545dc-488e-487b-9303-9a220f08bf7d" providerId="ADAL" clId="{BA91351F-CB4F-45A0-91C7-A7C75B650F14}" dt="2023-06-07T02:29:12.855" v="2919"/>
          <ac:cxnSpMkLst>
            <pc:docMk/>
            <pc:sldMk cId="0" sldId="295"/>
            <ac:cxnSpMk id="903" creationId="{00000000-0000-0000-0000-000000000000}"/>
          </ac:cxnSpMkLst>
        </pc:cxnChg>
        <pc:cxnChg chg="mod">
          <ac:chgData name="Natthanon Manop" userId="25d545dc-488e-487b-9303-9a220f08bf7d" providerId="ADAL" clId="{BA91351F-CB4F-45A0-91C7-A7C75B650F14}" dt="2023-06-07T02:29:12.855" v="2919"/>
          <ac:cxnSpMkLst>
            <pc:docMk/>
            <pc:sldMk cId="0" sldId="295"/>
            <ac:cxnSpMk id="904" creationId="{00000000-0000-0000-0000-000000000000}"/>
          </ac:cxnSpMkLst>
        </pc:cxnChg>
        <pc:cxnChg chg="mod">
          <ac:chgData name="Natthanon Manop" userId="25d545dc-488e-487b-9303-9a220f08bf7d" providerId="ADAL" clId="{BA91351F-CB4F-45A0-91C7-A7C75B650F14}" dt="2023-06-07T02:29:12.855" v="2919"/>
          <ac:cxnSpMkLst>
            <pc:docMk/>
            <pc:sldMk cId="0" sldId="295"/>
            <ac:cxnSpMk id="905" creationId="{00000000-0000-0000-0000-000000000000}"/>
          </ac:cxnSpMkLst>
        </pc:cxnChg>
        <pc:cxnChg chg="mod">
          <ac:chgData name="Natthanon Manop" userId="25d545dc-488e-487b-9303-9a220f08bf7d" providerId="ADAL" clId="{BA91351F-CB4F-45A0-91C7-A7C75B650F14}" dt="2023-06-07T02:29:12.855" v="2919"/>
          <ac:cxnSpMkLst>
            <pc:docMk/>
            <pc:sldMk cId="0" sldId="295"/>
            <ac:cxnSpMk id="906" creationId="{00000000-0000-0000-0000-000000000000}"/>
          </ac:cxnSpMkLst>
        </pc:cxnChg>
        <pc:cxnChg chg="mod">
          <ac:chgData name="Natthanon Manop" userId="25d545dc-488e-487b-9303-9a220f08bf7d" providerId="ADAL" clId="{BA91351F-CB4F-45A0-91C7-A7C75B650F14}" dt="2023-06-07T02:29:12.855" v="2919"/>
          <ac:cxnSpMkLst>
            <pc:docMk/>
            <pc:sldMk cId="0" sldId="295"/>
            <ac:cxnSpMk id="908" creationId="{00000000-0000-0000-0000-000000000000}"/>
          </ac:cxnSpMkLst>
        </pc:cxnChg>
        <pc:cxnChg chg="mod">
          <ac:chgData name="Natthanon Manop" userId="25d545dc-488e-487b-9303-9a220f08bf7d" providerId="ADAL" clId="{BA91351F-CB4F-45A0-91C7-A7C75B650F14}" dt="2023-06-07T02:29:12.855" v="2919"/>
          <ac:cxnSpMkLst>
            <pc:docMk/>
            <pc:sldMk cId="0" sldId="295"/>
            <ac:cxnSpMk id="909" creationId="{00000000-0000-0000-0000-000000000000}"/>
          </ac:cxnSpMkLst>
        </pc:cxnChg>
        <pc:cxnChg chg="mod">
          <ac:chgData name="Natthanon Manop" userId="25d545dc-488e-487b-9303-9a220f08bf7d" providerId="ADAL" clId="{BA91351F-CB4F-45A0-91C7-A7C75B650F14}" dt="2023-06-07T02:29:12.855" v="2919"/>
          <ac:cxnSpMkLst>
            <pc:docMk/>
            <pc:sldMk cId="0" sldId="295"/>
            <ac:cxnSpMk id="910" creationId="{00000000-0000-0000-0000-000000000000}"/>
          </ac:cxnSpMkLst>
        </pc:cxnChg>
        <pc:cxnChg chg="mod">
          <ac:chgData name="Natthanon Manop" userId="25d545dc-488e-487b-9303-9a220f08bf7d" providerId="ADAL" clId="{BA91351F-CB4F-45A0-91C7-A7C75B650F14}" dt="2023-06-07T02:29:12.855" v="2919"/>
          <ac:cxnSpMkLst>
            <pc:docMk/>
            <pc:sldMk cId="0" sldId="295"/>
            <ac:cxnSpMk id="911" creationId="{00000000-0000-0000-0000-000000000000}"/>
          </ac:cxnSpMkLst>
        </pc:cxnChg>
        <pc:cxnChg chg="mod">
          <ac:chgData name="Natthanon Manop" userId="25d545dc-488e-487b-9303-9a220f08bf7d" providerId="ADAL" clId="{BA91351F-CB4F-45A0-91C7-A7C75B650F14}" dt="2023-06-07T02:29:12.855" v="2919"/>
          <ac:cxnSpMkLst>
            <pc:docMk/>
            <pc:sldMk cId="0" sldId="295"/>
            <ac:cxnSpMk id="913" creationId="{00000000-0000-0000-0000-000000000000}"/>
          </ac:cxnSpMkLst>
        </pc:cxnChg>
        <pc:cxnChg chg="mod">
          <ac:chgData name="Natthanon Manop" userId="25d545dc-488e-487b-9303-9a220f08bf7d" providerId="ADAL" clId="{BA91351F-CB4F-45A0-91C7-A7C75B650F14}" dt="2023-06-07T02:29:12.855" v="2919"/>
          <ac:cxnSpMkLst>
            <pc:docMk/>
            <pc:sldMk cId="0" sldId="295"/>
            <ac:cxnSpMk id="914" creationId="{00000000-0000-0000-0000-000000000000}"/>
          </ac:cxnSpMkLst>
        </pc:cxnChg>
        <pc:cxnChg chg="mod">
          <ac:chgData name="Natthanon Manop" userId="25d545dc-488e-487b-9303-9a220f08bf7d" providerId="ADAL" clId="{BA91351F-CB4F-45A0-91C7-A7C75B650F14}" dt="2023-06-07T02:29:12.855" v="2919"/>
          <ac:cxnSpMkLst>
            <pc:docMk/>
            <pc:sldMk cId="0" sldId="295"/>
            <ac:cxnSpMk id="915" creationId="{00000000-0000-0000-0000-000000000000}"/>
          </ac:cxnSpMkLst>
        </pc:cxnChg>
        <pc:cxnChg chg="mod">
          <ac:chgData name="Natthanon Manop" userId="25d545dc-488e-487b-9303-9a220f08bf7d" providerId="ADAL" clId="{BA91351F-CB4F-45A0-91C7-A7C75B650F14}" dt="2023-06-07T02:29:12.855" v="2919"/>
          <ac:cxnSpMkLst>
            <pc:docMk/>
            <pc:sldMk cId="0" sldId="295"/>
            <ac:cxnSpMk id="916" creationId="{00000000-0000-0000-0000-000000000000}"/>
          </ac:cxnSpMkLst>
        </pc:cxnChg>
      </pc:sldChg>
      <pc:sldChg chg="modSp del mod setBg modShow modNotes">
        <pc:chgData name="Natthanon Manop" userId="25d545dc-488e-487b-9303-9a220f08bf7d" providerId="ADAL" clId="{BA91351F-CB4F-45A0-91C7-A7C75B650F14}" dt="2023-06-07T02:59:06.439" v="3391" actId="47"/>
        <pc:sldMkLst>
          <pc:docMk/>
          <pc:sldMk cId="0" sldId="296"/>
        </pc:sldMkLst>
        <pc:spChg chg="mod">
          <ac:chgData name="Natthanon Manop" userId="25d545dc-488e-487b-9303-9a220f08bf7d" providerId="ADAL" clId="{BA91351F-CB4F-45A0-91C7-A7C75B650F14}" dt="2023-06-07T02:29:12.855" v="2919"/>
          <ac:spMkLst>
            <pc:docMk/>
            <pc:sldMk cId="0" sldId="296"/>
            <ac:spMk id="921" creationId="{00000000-0000-0000-0000-000000000000}"/>
          </ac:spMkLst>
        </pc:spChg>
        <pc:spChg chg="mod">
          <ac:chgData name="Natthanon Manop" userId="25d545dc-488e-487b-9303-9a220f08bf7d" providerId="ADAL" clId="{BA91351F-CB4F-45A0-91C7-A7C75B650F14}" dt="2023-06-07T02:29:12.855" v="2919"/>
          <ac:spMkLst>
            <pc:docMk/>
            <pc:sldMk cId="0" sldId="296"/>
            <ac:spMk id="922" creationId="{00000000-0000-0000-0000-000000000000}"/>
          </ac:spMkLst>
        </pc:spChg>
        <pc:spChg chg="mod">
          <ac:chgData name="Natthanon Manop" userId="25d545dc-488e-487b-9303-9a220f08bf7d" providerId="ADAL" clId="{BA91351F-CB4F-45A0-91C7-A7C75B650F14}" dt="2023-06-07T02:29:12.855" v="2919"/>
          <ac:spMkLst>
            <pc:docMk/>
            <pc:sldMk cId="0" sldId="296"/>
            <ac:spMk id="923" creationId="{00000000-0000-0000-0000-000000000000}"/>
          </ac:spMkLst>
        </pc:spChg>
        <pc:spChg chg="mod">
          <ac:chgData name="Natthanon Manop" userId="25d545dc-488e-487b-9303-9a220f08bf7d" providerId="ADAL" clId="{BA91351F-CB4F-45A0-91C7-A7C75B650F14}" dt="2023-06-07T02:29:12.855" v="2919"/>
          <ac:spMkLst>
            <pc:docMk/>
            <pc:sldMk cId="0" sldId="296"/>
            <ac:spMk id="924" creationId="{00000000-0000-0000-0000-000000000000}"/>
          </ac:spMkLst>
        </pc:spChg>
        <pc:spChg chg="mod">
          <ac:chgData name="Natthanon Manop" userId="25d545dc-488e-487b-9303-9a220f08bf7d" providerId="ADAL" clId="{BA91351F-CB4F-45A0-91C7-A7C75B650F14}" dt="2023-06-07T02:29:12.855" v="2919"/>
          <ac:spMkLst>
            <pc:docMk/>
            <pc:sldMk cId="0" sldId="296"/>
            <ac:spMk id="925" creationId="{00000000-0000-0000-0000-000000000000}"/>
          </ac:spMkLst>
        </pc:spChg>
        <pc:spChg chg="mod">
          <ac:chgData name="Natthanon Manop" userId="25d545dc-488e-487b-9303-9a220f08bf7d" providerId="ADAL" clId="{BA91351F-CB4F-45A0-91C7-A7C75B650F14}" dt="2023-06-07T02:29:12.855" v="2919"/>
          <ac:spMkLst>
            <pc:docMk/>
            <pc:sldMk cId="0" sldId="296"/>
            <ac:spMk id="926" creationId="{00000000-0000-0000-0000-000000000000}"/>
          </ac:spMkLst>
        </pc:spChg>
        <pc:spChg chg="mod">
          <ac:chgData name="Natthanon Manop" userId="25d545dc-488e-487b-9303-9a220f08bf7d" providerId="ADAL" clId="{BA91351F-CB4F-45A0-91C7-A7C75B650F14}" dt="2023-06-07T02:29:12.855" v="2919"/>
          <ac:spMkLst>
            <pc:docMk/>
            <pc:sldMk cId="0" sldId="296"/>
            <ac:spMk id="927" creationId="{00000000-0000-0000-0000-000000000000}"/>
          </ac:spMkLst>
        </pc:spChg>
        <pc:spChg chg="mod">
          <ac:chgData name="Natthanon Manop" userId="25d545dc-488e-487b-9303-9a220f08bf7d" providerId="ADAL" clId="{BA91351F-CB4F-45A0-91C7-A7C75B650F14}" dt="2023-06-07T02:29:12.855" v="2919"/>
          <ac:spMkLst>
            <pc:docMk/>
            <pc:sldMk cId="0" sldId="296"/>
            <ac:spMk id="928" creationId="{00000000-0000-0000-0000-000000000000}"/>
          </ac:spMkLst>
        </pc:spChg>
        <pc:picChg chg="mod">
          <ac:chgData name="Natthanon Manop" userId="25d545dc-488e-487b-9303-9a220f08bf7d" providerId="ADAL" clId="{BA91351F-CB4F-45A0-91C7-A7C75B650F14}" dt="2023-06-07T02:29:12.855" v="2919"/>
          <ac:picMkLst>
            <pc:docMk/>
            <pc:sldMk cId="0" sldId="296"/>
            <ac:picMk id="929" creationId="{00000000-0000-0000-0000-000000000000}"/>
          </ac:picMkLst>
        </pc:picChg>
        <pc:picChg chg="mod">
          <ac:chgData name="Natthanon Manop" userId="25d545dc-488e-487b-9303-9a220f08bf7d" providerId="ADAL" clId="{BA91351F-CB4F-45A0-91C7-A7C75B650F14}" dt="2023-06-07T02:29:12.855" v="2919"/>
          <ac:picMkLst>
            <pc:docMk/>
            <pc:sldMk cId="0" sldId="296"/>
            <ac:picMk id="930" creationId="{00000000-0000-0000-0000-000000000000}"/>
          </ac:picMkLst>
        </pc:picChg>
        <pc:picChg chg="mod">
          <ac:chgData name="Natthanon Manop" userId="25d545dc-488e-487b-9303-9a220f08bf7d" providerId="ADAL" clId="{BA91351F-CB4F-45A0-91C7-A7C75B650F14}" dt="2023-06-07T02:29:12.855" v="2919"/>
          <ac:picMkLst>
            <pc:docMk/>
            <pc:sldMk cId="0" sldId="296"/>
            <ac:picMk id="931" creationId="{00000000-0000-0000-0000-000000000000}"/>
          </ac:picMkLst>
        </pc:picChg>
        <pc:picChg chg="mod">
          <ac:chgData name="Natthanon Manop" userId="25d545dc-488e-487b-9303-9a220f08bf7d" providerId="ADAL" clId="{BA91351F-CB4F-45A0-91C7-A7C75B650F14}" dt="2023-06-07T02:29:12.855" v="2919"/>
          <ac:picMkLst>
            <pc:docMk/>
            <pc:sldMk cId="0" sldId="296"/>
            <ac:picMk id="932" creationId="{00000000-0000-0000-0000-000000000000}"/>
          </ac:picMkLst>
        </pc:picChg>
        <pc:picChg chg="mod">
          <ac:chgData name="Natthanon Manop" userId="25d545dc-488e-487b-9303-9a220f08bf7d" providerId="ADAL" clId="{BA91351F-CB4F-45A0-91C7-A7C75B650F14}" dt="2023-06-07T02:29:12.855" v="2919"/>
          <ac:picMkLst>
            <pc:docMk/>
            <pc:sldMk cId="0" sldId="296"/>
            <ac:picMk id="933" creationId="{00000000-0000-0000-0000-000000000000}"/>
          </ac:picMkLst>
        </pc:picChg>
      </pc:sldChg>
      <pc:sldChg chg="modSp del mod setBg modShow modNotes">
        <pc:chgData name="Natthanon Manop" userId="25d545dc-488e-487b-9303-9a220f08bf7d" providerId="ADAL" clId="{BA91351F-CB4F-45A0-91C7-A7C75B650F14}" dt="2023-06-07T02:59:06.439" v="3391" actId="47"/>
        <pc:sldMkLst>
          <pc:docMk/>
          <pc:sldMk cId="0" sldId="297"/>
        </pc:sldMkLst>
        <pc:spChg chg="mod">
          <ac:chgData name="Natthanon Manop" userId="25d545dc-488e-487b-9303-9a220f08bf7d" providerId="ADAL" clId="{BA91351F-CB4F-45A0-91C7-A7C75B650F14}" dt="2023-06-07T02:29:12.855" v="2919"/>
          <ac:spMkLst>
            <pc:docMk/>
            <pc:sldMk cId="0" sldId="297"/>
            <ac:spMk id="938" creationId="{00000000-0000-0000-0000-000000000000}"/>
          </ac:spMkLst>
        </pc:spChg>
        <pc:spChg chg="mod">
          <ac:chgData name="Natthanon Manop" userId="25d545dc-488e-487b-9303-9a220f08bf7d" providerId="ADAL" clId="{BA91351F-CB4F-45A0-91C7-A7C75B650F14}" dt="2023-06-07T02:29:12.855" v="2919"/>
          <ac:spMkLst>
            <pc:docMk/>
            <pc:sldMk cId="0" sldId="297"/>
            <ac:spMk id="939" creationId="{00000000-0000-0000-0000-000000000000}"/>
          </ac:spMkLst>
        </pc:spChg>
        <pc:spChg chg="mod">
          <ac:chgData name="Natthanon Manop" userId="25d545dc-488e-487b-9303-9a220f08bf7d" providerId="ADAL" clId="{BA91351F-CB4F-45A0-91C7-A7C75B650F14}" dt="2023-06-07T02:29:12.855" v="2919"/>
          <ac:spMkLst>
            <pc:docMk/>
            <pc:sldMk cId="0" sldId="297"/>
            <ac:spMk id="940" creationId="{00000000-0000-0000-0000-000000000000}"/>
          </ac:spMkLst>
        </pc:spChg>
        <pc:spChg chg="mod">
          <ac:chgData name="Natthanon Manop" userId="25d545dc-488e-487b-9303-9a220f08bf7d" providerId="ADAL" clId="{BA91351F-CB4F-45A0-91C7-A7C75B650F14}" dt="2023-06-07T02:29:12.855" v="2919"/>
          <ac:spMkLst>
            <pc:docMk/>
            <pc:sldMk cId="0" sldId="297"/>
            <ac:spMk id="941" creationId="{00000000-0000-0000-0000-000000000000}"/>
          </ac:spMkLst>
        </pc:spChg>
        <pc:spChg chg="mod">
          <ac:chgData name="Natthanon Manop" userId="25d545dc-488e-487b-9303-9a220f08bf7d" providerId="ADAL" clId="{BA91351F-CB4F-45A0-91C7-A7C75B650F14}" dt="2023-06-07T02:29:12.855" v="2919"/>
          <ac:spMkLst>
            <pc:docMk/>
            <pc:sldMk cId="0" sldId="297"/>
            <ac:spMk id="942" creationId="{00000000-0000-0000-0000-000000000000}"/>
          </ac:spMkLst>
        </pc:spChg>
        <pc:spChg chg="mod">
          <ac:chgData name="Natthanon Manop" userId="25d545dc-488e-487b-9303-9a220f08bf7d" providerId="ADAL" clId="{BA91351F-CB4F-45A0-91C7-A7C75B650F14}" dt="2023-06-07T02:29:12.855" v="2919"/>
          <ac:spMkLst>
            <pc:docMk/>
            <pc:sldMk cId="0" sldId="297"/>
            <ac:spMk id="943" creationId="{00000000-0000-0000-0000-000000000000}"/>
          </ac:spMkLst>
        </pc:spChg>
        <pc:spChg chg="mod">
          <ac:chgData name="Natthanon Manop" userId="25d545dc-488e-487b-9303-9a220f08bf7d" providerId="ADAL" clId="{BA91351F-CB4F-45A0-91C7-A7C75B650F14}" dt="2023-06-07T02:29:12.855" v="2919"/>
          <ac:spMkLst>
            <pc:docMk/>
            <pc:sldMk cId="0" sldId="297"/>
            <ac:spMk id="944" creationId="{00000000-0000-0000-0000-000000000000}"/>
          </ac:spMkLst>
        </pc:spChg>
        <pc:spChg chg="mod">
          <ac:chgData name="Natthanon Manop" userId="25d545dc-488e-487b-9303-9a220f08bf7d" providerId="ADAL" clId="{BA91351F-CB4F-45A0-91C7-A7C75B650F14}" dt="2023-06-07T02:29:12.855" v="2919"/>
          <ac:spMkLst>
            <pc:docMk/>
            <pc:sldMk cId="0" sldId="297"/>
            <ac:spMk id="945" creationId="{00000000-0000-0000-0000-000000000000}"/>
          </ac:spMkLst>
        </pc:spChg>
        <pc:picChg chg="mod">
          <ac:chgData name="Natthanon Manop" userId="25d545dc-488e-487b-9303-9a220f08bf7d" providerId="ADAL" clId="{BA91351F-CB4F-45A0-91C7-A7C75B650F14}" dt="2023-06-07T02:29:12.855" v="2919"/>
          <ac:picMkLst>
            <pc:docMk/>
            <pc:sldMk cId="0" sldId="297"/>
            <ac:picMk id="946" creationId="{00000000-0000-0000-0000-000000000000}"/>
          </ac:picMkLst>
        </pc:picChg>
        <pc:picChg chg="mod">
          <ac:chgData name="Natthanon Manop" userId="25d545dc-488e-487b-9303-9a220f08bf7d" providerId="ADAL" clId="{BA91351F-CB4F-45A0-91C7-A7C75B650F14}" dt="2023-06-07T02:29:12.855" v="2919"/>
          <ac:picMkLst>
            <pc:docMk/>
            <pc:sldMk cId="0" sldId="297"/>
            <ac:picMk id="947" creationId="{00000000-0000-0000-0000-000000000000}"/>
          </ac:picMkLst>
        </pc:picChg>
        <pc:picChg chg="mod">
          <ac:chgData name="Natthanon Manop" userId="25d545dc-488e-487b-9303-9a220f08bf7d" providerId="ADAL" clId="{BA91351F-CB4F-45A0-91C7-A7C75B650F14}" dt="2023-06-07T02:29:12.855" v="2919"/>
          <ac:picMkLst>
            <pc:docMk/>
            <pc:sldMk cId="0" sldId="297"/>
            <ac:picMk id="948" creationId="{00000000-0000-0000-0000-000000000000}"/>
          </ac:picMkLst>
        </pc:picChg>
        <pc:picChg chg="mod">
          <ac:chgData name="Natthanon Manop" userId="25d545dc-488e-487b-9303-9a220f08bf7d" providerId="ADAL" clId="{BA91351F-CB4F-45A0-91C7-A7C75B650F14}" dt="2023-06-07T02:29:12.855" v="2919"/>
          <ac:picMkLst>
            <pc:docMk/>
            <pc:sldMk cId="0" sldId="297"/>
            <ac:picMk id="949" creationId="{00000000-0000-0000-0000-000000000000}"/>
          </ac:picMkLst>
        </pc:picChg>
        <pc:picChg chg="mod">
          <ac:chgData name="Natthanon Manop" userId="25d545dc-488e-487b-9303-9a220f08bf7d" providerId="ADAL" clId="{BA91351F-CB4F-45A0-91C7-A7C75B650F14}" dt="2023-06-07T02:29:12.855" v="2919"/>
          <ac:picMkLst>
            <pc:docMk/>
            <pc:sldMk cId="0" sldId="297"/>
            <ac:picMk id="950" creationId="{00000000-0000-0000-0000-000000000000}"/>
          </ac:picMkLst>
        </pc:picChg>
      </pc:sldChg>
      <pc:sldChg chg="modSp del mod setBg modShow modNotes">
        <pc:chgData name="Natthanon Manop" userId="25d545dc-488e-487b-9303-9a220f08bf7d" providerId="ADAL" clId="{BA91351F-CB4F-45A0-91C7-A7C75B650F14}" dt="2023-06-07T02:59:06.439" v="3391" actId="47"/>
        <pc:sldMkLst>
          <pc:docMk/>
          <pc:sldMk cId="0" sldId="298"/>
        </pc:sldMkLst>
        <pc:spChg chg="mod">
          <ac:chgData name="Natthanon Manop" userId="25d545dc-488e-487b-9303-9a220f08bf7d" providerId="ADAL" clId="{BA91351F-CB4F-45A0-91C7-A7C75B650F14}" dt="2023-06-07T02:29:12.855" v="2919"/>
          <ac:spMkLst>
            <pc:docMk/>
            <pc:sldMk cId="0" sldId="298"/>
            <ac:spMk id="955" creationId="{00000000-0000-0000-0000-000000000000}"/>
          </ac:spMkLst>
        </pc:spChg>
        <pc:spChg chg="mod">
          <ac:chgData name="Natthanon Manop" userId="25d545dc-488e-487b-9303-9a220f08bf7d" providerId="ADAL" clId="{BA91351F-CB4F-45A0-91C7-A7C75B650F14}" dt="2023-06-07T02:29:12.855" v="2919"/>
          <ac:spMkLst>
            <pc:docMk/>
            <pc:sldMk cId="0" sldId="298"/>
            <ac:spMk id="957" creationId="{00000000-0000-0000-0000-000000000000}"/>
          </ac:spMkLst>
        </pc:spChg>
        <pc:spChg chg="mod">
          <ac:chgData name="Natthanon Manop" userId="25d545dc-488e-487b-9303-9a220f08bf7d" providerId="ADAL" clId="{BA91351F-CB4F-45A0-91C7-A7C75B650F14}" dt="2023-06-07T02:29:12.855" v="2919"/>
          <ac:spMkLst>
            <pc:docMk/>
            <pc:sldMk cId="0" sldId="298"/>
            <ac:spMk id="958" creationId="{00000000-0000-0000-0000-000000000000}"/>
          </ac:spMkLst>
        </pc:spChg>
        <pc:grpChg chg="mod">
          <ac:chgData name="Natthanon Manop" userId="25d545dc-488e-487b-9303-9a220f08bf7d" providerId="ADAL" clId="{BA91351F-CB4F-45A0-91C7-A7C75B650F14}" dt="2023-06-07T02:29:12.855" v="2919"/>
          <ac:grpSpMkLst>
            <pc:docMk/>
            <pc:sldMk cId="0" sldId="298"/>
            <ac:grpSpMk id="959" creationId="{00000000-0000-0000-0000-000000000000}"/>
          </ac:grpSpMkLst>
        </pc:grpChg>
        <pc:grpChg chg="mod">
          <ac:chgData name="Natthanon Manop" userId="25d545dc-488e-487b-9303-9a220f08bf7d" providerId="ADAL" clId="{BA91351F-CB4F-45A0-91C7-A7C75B650F14}" dt="2023-06-07T02:29:12.855" v="2919"/>
          <ac:grpSpMkLst>
            <pc:docMk/>
            <pc:sldMk cId="0" sldId="298"/>
            <ac:grpSpMk id="964" creationId="{00000000-0000-0000-0000-000000000000}"/>
          </ac:grpSpMkLst>
        </pc:grpChg>
        <pc:graphicFrameChg chg="mod">
          <ac:chgData name="Natthanon Manop" userId="25d545dc-488e-487b-9303-9a220f08bf7d" providerId="ADAL" clId="{BA91351F-CB4F-45A0-91C7-A7C75B650F14}" dt="2023-06-07T02:29:12.855" v="2919"/>
          <ac:graphicFrameMkLst>
            <pc:docMk/>
            <pc:sldMk cId="0" sldId="298"/>
            <ac:graphicFrameMk id="956" creationId="{00000000-0000-0000-0000-000000000000}"/>
          </ac:graphicFrameMkLst>
        </pc:graphicFrameChg>
        <pc:cxnChg chg="mod">
          <ac:chgData name="Natthanon Manop" userId="25d545dc-488e-487b-9303-9a220f08bf7d" providerId="ADAL" clId="{BA91351F-CB4F-45A0-91C7-A7C75B650F14}" dt="2023-06-07T02:29:12.855" v="2919"/>
          <ac:cxnSpMkLst>
            <pc:docMk/>
            <pc:sldMk cId="0" sldId="298"/>
            <ac:cxnSpMk id="960" creationId="{00000000-0000-0000-0000-000000000000}"/>
          </ac:cxnSpMkLst>
        </pc:cxnChg>
        <pc:cxnChg chg="mod">
          <ac:chgData name="Natthanon Manop" userId="25d545dc-488e-487b-9303-9a220f08bf7d" providerId="ADAL" clId="{BA91351F-CB4F-45A0-91C7-A7C75B650F14}" dt="2023-06-07T02:29:12.855" v="2919"/>
          <ac:cxnSpMkLst>
            <pc:docMk/>
            <pc:sldMk cId="0" sldId="298"/>
            <ac:cxnSpMk id="961" creationId="{00000000-0000-0000-0000-000000000000}"/>
          </ac:cxnSpMkLst>
        </pc:cxnChg>
        <pc:cxnChg chg="mod">
          <ac:chgData name="Natthanon Manop" userId="25d545dc-488e-487b-9303-9a220f08bf7d" providerId="ADAL" clId="{BA91351F-CB4F-45A0-91C7-A7C75B650F14}" dt="2023-06-07T02:29:12.855" v="2919"/>
          <ac:cxnSpMkLst>
            <pc:docMk/>
            <pc:sldMk cId="0" sldId="298"/>
            <ac:cxnSpMk id="962" creationId="{00000000-0000-0000-0000-000000000000}"/>
          </ac:cxnSpMkLst>
        </pc:cxnChg>
        <pc:cxnChg chg="mod">
          <ac:chgData name="Natthanon Manop" userId="25d545dc-488e-487b-9303-9a220f08bf7d" providerId="ADAL" clId="{BA91351F-CB4F-45A0-91C7-A7C75B650F14}" dt="2023-06-07T02:29:12.855" v="2919"/>
          <ac:cxnSpMkLst>
            <pc:docMk/>
            <pc:sldMk cId="0" sldId="298"/>
            <ac:cxnSpMk id="963" creationId="{00000000-0000-0000-0000-000000000000}"/>
          </ac:cxnSpMkLst>
        </pc:cxnChg>
        <pc:cxnChg chg="mod">
          <ac:chgData name="Natthanon Manop" userId="25d545dc-488e-487b-9303-9a220f08bf7d" providerId="ADAL" clId="{BA91351F-CB4F-45A0-91C7-A7C75B650F14}" dt="2023-06-07T02:29:12.855" v="2919"/>
          <ac:cxnSpMkLst>
            <pc:docMk/>
            <pc:sldMk cId="0" sldId="298"/>
            <ac:cxnSpMk id="965" creationId="{00000000-0000-0000-0000-000000000000}"/>
          </ac:cxnSpMkLst>
        </pc:cxnChg>
        <pc:cxnChg chg="mod">
          <ac:chgData name="Natthanon Manop" userId="25d545dc-488e-487b-9303-9a220f08bf7d" providerId="ADAL" clId="{BA91351F-CB4F-45A0-91C7-A7C75B650F14}" dt="2023-06-07T02:29:12.855" v="2919"/>
          <ac:cxnSpMkLst>
            <pc:docMk/>
            <pc:sldMk cId="0" sldId="298"/>
            <ac:cxnSpMk id="966" creationId="{00000000-0000-0000-0000-000000000000}"/>
          </ac:cxnSpMkLst>
        </pc:cxnChg>
        <pc:cxnChg chg="mod">
          <ac:chgData name="Natthanon Manop" userId="25d545dc-488e-487b-9303-9a220f08bf7d" providerId="ADAL" clId="{BA91351F-CB4F-45A0-91C7-A7C75B650F14}" dt="2023-06-07T02:29:12.855" v="2919"/>
          <ac:cxnSpMkLst>
            <pc:docMk/>
            <pc:sldMk cId="0" sldId="298"/>
            <ac:cxnSpMk id="967" creationId="{00000000-0000-0000-0000-000000000000}"/>
          </ac:cxnSpMkLst>
        </pc:cxnChg>
        <pc:cxnChg chg="mod">
          <ac:chgData name="Natthanon Manop" userId="25d545dc-488e-487b-9303-9a220f08bf7d" providerId="ADAL" clId="{BA91351F-CB4F-45A0-91C7-A7C75B650F14}" dt="2023-06-07T02:29:12.855" v="2919"/>
          <ac:cxnSpMkLst>
            <pc:docMk/>
            <pc:sldMk cId="0" sldId="298"/>
            <ac:cxnSpMk id="968" creationId="{00000000-0000-0000-0000-000000000000}"/>
          </ac:cxnSpMkLst>
        </pc:cxnChg>
      </pc:sldChg>
      <pc:sldChg chg="modSp del mod setBg modShow modNotes">
        <pc:chgData name="Natthanon Manop" userId="25d545dc-488e-487b-9303-9a220f08bf7d" providerId="ADAL" clId="{BA91351F-CB4F-45A0-91C7-A7C75B650F14}" dt="2023-06-07T02:59:06.439" v="3391" actId="47"/>
        <pc:sldMkLst>
          <pc:docMk/>
          <pc:sldMk cId="0" sldId="299"/>
        </pc:sldMkLst>
        <pc:spChg chg="mod">
          <ac:chgData name="Natthanon Manop" userId="25d545dc-488e-487b-9303-9a220f08bf7d" providerId="ADAL" clId="{BA91351F-CB4F-45A0-91C7-A7C75B650F14}" dt="2023-06-07T02:29:12.855" v="2919"/>
          <ac:spMkLst>
            <pc:docMk/>
            <pc:sldMk cId="0" sldId="299"/>
            <ac:spMk id="973" creationId="{00000000-0000-0000-0000-000000000000}"/>
          </ac:spMkLst>
        </pc:spChg>
        <pc:spChg chg="mod">
          <ac:chgData name="Natthanon Manop" userId="25d545dc-488e-487b-9303-9a220f08bf7d" providerId="ADAL" clId="{BA91351F-CB4F-45A0-91C7-A7C75B650F14}" dt="2023-06-07T02:29:12.855" v="2919"/>
          <ac:spMkLst>
            <pc:docMk/>
            <pc:sldMk cId="0" sldId="299"/>
            <ac:spMk id="974" creationId="{00000000-0000-0000-0000-000000000000}"/>
          </ac:spMkLst>
        </pc:spChg>
        <pc:spChg chg="mod">
          <ac:chgData name="Natthanon Manop" userId="25d545dc-488e-487b-9303-9a220f08bf7d" providerId="ADAL" clId="{BA91351F-CB4F-45A0-91C7-A7C75B650F14}" dt="2023-06-07T02:29:12.855" v="2919"/>
          <ac:spMkLst>
            <pc:docMk/>
            <pc:sldMk cId="0" sldId="299"/>
            <ac:spMk id="975" creationId="{00000000-0000-0000-0000-000000000000}"/>
          </ac:spMkLst>
        </pc:spChg>
        <pc:spChg chg="mod">
          <ac:chgData name="Natthanon Manop" userId="25d545dc-488e-487b-9303-9a220f08bf7d" providerId="ADAL" clId="{BA91351F-CB4F-45A0-91C7-A7C75B650F14}" dt="2023-06-07T02:29:12.855" v="2919"/>
          <ac:spMkLst>
            <pc:docMk/>
            <pc:sldMk cId="0" sldId="299"/>
            <ac:spMk id="976" creationId="{00000000-0000-0000-0000-000000000000}"/>
          </ac:spMkLst>
        </pc:spChg>
        <pc:spChg chg="mod">
          <ac:chgData name="Natthanon Manop" userId="25d545dc-488e-487b-9303-9a220f08bf7d" providerId="ADAL" clId="{BA91351F-CB4F-45A0-91C7-A7C75B650F14}" dt="2023-06-07T02:29:12.855" v="2919"/>
          <ac:spMkLst>
            <pc:docMk/>
            <pc:sldMk cId="0" sldId="299"/>
            <ac:spMk id="977" creationId="{00000000-0000-0000-0000-000000000000}"/>
          </ac:spMkLst>
        </pc:spChg>
        <pc:spChg chg="mod">
          <ac:chgData name="Natthanon Manop" userId="25d545dc-488e-487b-9303-9a220f08bf7d" providerId="ADAL" clId="{BA91351F-CB4F-45A0-91C7-A7C75B650F14}" dt="2023-06-07T02:29:12.855" v="2919"/>
          <ac:spMkLst>
            <pc:docMk/>
            <pc:sldMk cId="0" sldId="299"/>
            <ac:spMk id="978" creationId="{00000000-0000-0000-0000-000000000000}"/>
          </ac:spMkLst>
        </pc:spChg>
        <pc:spChg chg="mod">
          <ac:chgData name="Natthanon Manop" userId="25d545dc-488e-487b-9303-9a220f08bf7d" providerId="ADAL" clId="{BA91351F-CB4F-45A0-91C7-A7C75B650F14}" dt="2023-06-07T02:29:12.855" v="2919"/>
          <ac:spMkLst>
            <pc:docMk/>
            <pc:sldMk cId="0" sldId="299"/>
            <ac:spMk id="979" creationId="{00000000-0000-0000-0000-000000000000}"/>
          </ac:spMkLst>
        </pc:spChg>
        <pc:spChg chg="mod">
          <ac:chgData name="Natthanon Manop" userId="25d545dc-488e-487b-9303-9a220f08bf7d" providerId="ADAL" clId="{BA91351F-CB4F-45A0-91C7-A7C75B650F14}" dt="2023-06-07T02:29:12.855" v="2919"/>
          <ac:spMkLst>
            <pc:docMk/>
            <pc:sldMk cId="0" sldId="299"/>
            <ac:spMk id="980" creationId="{00000000-0000-0000-0000-000000000000}"/>
          </ac:spMkLst>
        </pc:spChg>
        <pc:picChg chg="mod">
          <ac:chgData name="Natthanon Manop" userId="25d545dc-488e-487b-9303-9a220f08bf7d" providerId="ADAL" clId="{BA91351F-CB4F-45A0-91C7-A7C75B650F14}" dt="2023-06-07T02:29:12.855" v="2919"/>
          <ac:picMkLst>
            <pc:docMk/>
            <pc:sldMk cId="0" sldId="299"/>
            <ac:picMk id="981" creationId="{00000000-0000-0000-0000-000000000000}"/>
          </ac:picMkLst>
        </pc:picChg>
        <pc:picChg chg="mod">
          <ac:chgData name="Natthanon Manop" userId="25d545dc-488e-487b-9303-9a220f08bf7d" providerId="ADAL" clId="{BA91351F-CB4F-45A0-91C7-A7C75B650F14}" dt="2023-06-07T02:29:12.855" v="2919"/>
          <ac:picMkLst>
            <pc:docMk/>
            <pc:sldMk cId="0" sldId="299"/>
            <ac:picMk id="982" creationId="{00000000-0000-0000-0000-000000000000}"/>
          </ac:picMkLst>
        </pc:picChg>
        <pc:picChg chg="mod">
          <ac:chgData name="Natthanon Manop" userId="25d545dc-488e-487b-9303-9a220f08bf7d" providerId="ADAL" clId="{BA91351F-CB4F-45A0-91C7-A7C75B650F14}" dt="2023-06-07T02:29:12.855" v="2919"/>
          <ac:picMkLst>
            <pc:docMk/>
            <pc:sldMk cId="0" sldId="299"/>
            <ac:picMk id="983" creationId="{00000000-0000-0000-0000-000000000000}"/>
          </ac:picMkLst>
        </pc:picChg>
        <pc:picChg chg="mod">
          <ac:chgData name="Natthanon Manop" userId="25d545dc-488e-487b-9303-9a220f08bf7d" providerId="ADAL" clId="{BA91351F-CB4F-45A0-91C7-A7C75B650F14}" dt="2023-06-07T02:29:12.855" v="2919"/>
          <ac:picMkLst>
            <pc:docMk/>
            <pc:sldMk cId="0" sldId="299"/>
            <ac:picMk id="984" creationId="{00000000-0000-0000-0000-000000000000}"/>
          </ac:picMkLst>
        </pc:picChg>
        <pc:picChg chg="mod">
          <ac:chgData name="Natthanon Manop" userId="25d545dc-488e-487b-9303-9a220f08bf7d" providerId="ADAL" clId="{BA91351F-CB4F-45A0-91C7-A7C75B650F14}" dt="2023-06-07T02:29:12.855" v="2919"/>
          <ac:picMkLst>
            <pc:docMk/>
            <pc:sldMk cId="0" sldId="299"/>
            <ac:picMk id="985" creationId="{00000000-0000-0000-0000-000000000000}"/>
          </ac:picMkLst>
        </pc:picChg>
      </pc:sldChg>
      <pc:sldChg chg="modSp del mod setBg modShow modNotes">
        <pc:chgData name="Natthanon Manop" userId="25d545dc-488e-487b-9303-9a220f08bf7d" providerId="ADAL" clId="{BA91351F-CB4F-45A0-91C7-A7C75B650F14}" dt="2023-06-07T02:59:06.439" v="3391" actId="47"/>
        <pc:sldMkLst>
          <pc:docMk/>
          <pc:sldMk cId="0" sldId="300"/>
        </pc:sldMkLst>
        <pc:spChg chg="mod">
          <ac:chgData name="Natthanon Manop" userId="25d545dc-488e-487b-9303-9a220f08bf7d" providerId="ADAL" clId="{BA91351F-CB4F-45A0-91C7-A7C75B650F14}" dt="2023-06-07T02:29:12.855" v="2919"/>
          <ac:spMkLst>
            <pc:docMk/>
            <pc:sldMk cId="0" sldId="300"/>
            <ac:spMk id="990" creationId="{00000000-0000-0000-0000-000000000000}"/>
          </ac:spMkLst>
        </pc:spChg>
        <pc:spChg chg="mod">
          <ac:chgData name="Natthanon Manop" userId="25d545dc-488e-487b-9303-9a220f08bf7d" providerId="ADAL" clId="{BA91351F-CB4F-45A0-91C7-A7C75B650F14}" dt="2023-06-07T02:29:12.855" v="2919"/>
          <ac:spMkLst>
            <pc:docMk/>
            <pc:sldMk cId="0" sldId="300"/>
            <ac:spMk id="991" creationId="{00000000-0000-0000-0000-000000000000}"/>
          </ac:spMkLst>
        </pc:spChg>
        <pc:spChg chg="mod">
          <ac:chgData name="Natthanon Manop" userId="25d545dc-488e-487b-9303-9a220f08bf7d" providerId="ADAL" clId="{BA91351F-CB4F-45A0-91C7-A7C75B650F14}" dt="2023-06-07T02:29:12.855" v="2919"/>
          <ac:spMkLst>
            <pc:docMk/>
            <pc:sldMk cId="0" sldId="300"/>
            <ac:spMk id="992" creationId="{00000000-0000-0000-0000-000000000000}"/>
          </ac:spMkLst>
        </pc:spChg>
        <pc:spChg chg="mod">
          <ac:chgData name="Natthanon Manop" userId="25d545dc-488e-487b-9303-9a220f08bf7d" providerId="ADAL" clId="{BA91351F-CB4F-45A0-91C7-A7C75B650F14}" dt="2023-06-07T02:29:12.855" v="2919"/>
          <ac:spMkLst>
            <pc:docMk/>
            <pc:sldMk cId="0" sldId="300"/>
            <ac:spMk id="993" creationId="{00000000-0000-0000-0000-000000000000}"/>
          </ac:spMkLst>
        </pc:spChg>
        <pc:spChg chg="mod">
          <ac:chgData name="Natthanon Manop" userId="25d545dc-488e-487b-9303-9a220f08bf7d" providerId="ADAL" clId="{BA91351F-CB4F-45A0-91C7-A7C75B650F14}" dt="2023-06-07T02:29:12.855" v="2919"/>
          <ac:spMkLst>
            <pc:docMk/>
            <pc:sldMk cId="0" sldId="300"/>
            <ac:spMk id="994" creationId="{00000000-0000-0000-0000-000000000000}"/>
          </ac:spMkLst>
        </pc:spChg>
        <pc:spChg chg="mod">
          <ac:chgData name="Natthanon Manop" userId="25d545dc-488e-487b-9303-9a220f08bf7d" providerId="ADAL" clId="{BA91351F-CB4F-45A0-91C7-A7C75B650F14}" dt="2023-06-07T02:29:12.855" v="2919"/>
          <ac:spMkLst>
            <pc:docMk/>
            <pc:sldMk cId="0" sldId="300"/>
            <ac:spMk id="995" creationId="{00000000-0000-0000-0000-000000000000}"/>
          </ac:spMkLst>
        </pc:spChg>
        <pc:spChg chg="mod">
          <ac:chgData name="Natthanon Manop" userId="25d545dc-488e-487b-9303-9a220f08bf7d" providerId="ADAL" clId="{BA91351F-CB4F-45A0-91C7-A7C75B650F14}" dt="2023-06-07T02:29:12.855" v="2919"/>
          <ac:spMkLst>
            <pc:docMk/>
            <pc:sldMk cId="0" sldId="300"/>
            <ac:spMk id="996" creationId="{00000000-0000-0000-0000-000000000000}"/>
          </ac:spMkLst>
        </pc:spChg>
        <pc:spChg chg="mod">
          <ac:chgData name="Natthanon Manop" userId="25d545dc-488e-487b-9303-9a220f08bf7d" providerId="ADAL" clId="{BA91351F-CB4F-45A0-91C7-A7C75B650F14}" dt="2023-06-07T02:29:12.855" v="2919"/>
          <ac:spMkLst>
            <pc:docMk/>
            <pc:sldMk cId="0" sldId="300"/>
            <ac:spMk id="997" creationId="{00000000-0000-0000-0000-000000000000}"/>
          </ac:spMkLst>
        </pc:spChg>
        <pc:picChg chg="mod">
          <ac:chgData name="Natthanon Manop" userId="25d545dc-488e-487b-9303-9a220f08bf7d" providerId="ADAL" clId="{BA91351F-CB4F-45A0-91C7-A7C75B650F14}" dt="2023-06-07T02:29:12.855" v="2919"/>
          <ac:picMkLst>
            <pc:docMk/>
            <pc:sldMk cId="0" sldId="300"/>
            <ac:picMk id="998" creationId="{00000000-0000-0000-0000-000000000000}"/>
          </ac:picMkLst>
        </pc:picChg>
        <pc:picChg chg="mod">
          <ac:chgData name="Natthanon Manop" userId="25d545dc-488e-487b-9303-9a220f08bf7d" providerId="ADAL" clId="{BA91351F-CB4F-45A0-91C7-A7C75B650F14}" dt="2023-06-07T02:29:12.855" v="2919"/>
          <ac:picMkLst>
            <pc:docMk/>
            <pc:sldMk cId="0" sldId="300"/>
            <ac:picMk id="999" creationId="{00000000-0000-0000-0000-000000000000}"/>
          </ac:picMkLst>
        </pc:picChg>
        <pc:picChg chg="mod">
          <ac:chgData name="Natthanon Manop" userId="25d545dc-488e-487b-9303-9a220f08bf7d" providerId="ADAL" clId="{BA91351F-CB4F-45A0-91C7-A7C75B650F14}" dt="2023-06-07T02:29:12.855" v="2919"/>
          <ac:picMkLst>
            <pc:docMk/>
            <pc:sldMk cId="0" sldId="300"/>
            <ac:picMk id="1000" creationId="{00000000-0000-0000-0000-000000000000}"/>
          </ac:picMkLst>
        </pc:picChg>
        <pc:picChg chg="mod">
          <ac:chgData name="Natthanon Manop" userId="25d545dc-488e-487b-9303-9a220f08bf7d" providerId="ADAL" clId="{BA91351F-CB4F-45A0-91C7-A7C75B650F14}" dt="2023-06-07T02:29:12.855" v="2919"/>
          <ac:picMkLst>
            <pc:docMk/>
            <pc:sldMk cId="0" sldId="300"/>
            <ac:picMk id="1001" creationId="{00000000-0000-0000-0000-000000000000}"/>
          </ac:picMkLst>
        </pc:picChg>
        <pc:picChg chg="mod">
          <ac:chgData name="Natthanon Manop" userId="25d545dc-488e-487b-9303-9a220f08bf7d" providerId="ADAL" clId="{BA91351F-CB4F-45A0-91C7-A7C75B650F14}" dt="2023-06-07T02:29:12.855" v="2919"/>
          <ac:picMkLst>
            <pc:docMk/>
            <pc:sldMk cId="0" sldId="300"/>
            <ac:picMk id="1002" creationId="{00000000-0000-0000-0000-000000000000}"/>
          </ac:picMkLst>
        </pc:picChg>
      </pc:sldChg>
      <pc:sldChg chg="modSp del mod setBg modShow modNotes">
        <pc:chgData name="Natthanon Manop" userId="25d545dc-488e-487b-9303-9a220f08bf7d" providerId="ADAL" clId="{BA91351F-CB4F-45A0-91C7-A7C75B650F14}" dt="2023-06-07T02:59:06.439" v="3391" actId="47"/>
        <pc:sldMkLst>
          <pc:docMk/>
          <pc:sldMk cId="0" sldId="301"/>
        </pc:sldMkLst>
        <pc:spChg chg="mod">
          <ac:chgData name="Natthanon Manop" userId="25d545dc-488e-487b-9303-9a220f08bf7d" providerId="ADAL" clId="{BA91351F-CB4F-45A0-91C7-A7C75B650F14}" dt="2023-06-07T02:29:12.855" v="2919"/>
          <ac:spMkLst>
            <pc:docMk/>
            <pc:sldMk cId="0" sldId="301"/>
            <ac:spMk id="1007" creationId="{00000000-0000-0000-0000-000000000000}"/>
          </ac:spMkLst>
        </pc:spChg>
        <pc:spChg chg="mod">
          <ac:chgData name="Natthanon Manop" userId="25d545dc-488e-487b-9303-9a220f08bf7d" providerId="ADAL" clId="{BA91351F-CB4F-45A0-91C7-A7C75B650F14}" dt="2023-06-07T02:29:12.855" v="2919"/>
          <ac:spMkLst>
            <pc:docMk/>
            <pc:sldMk cId="0" sldId="301"/>
            <ac:spMk id="1008" creationId="{00000000-0000-0000-0000-000000000000}"/>
          </ac:spMkLst>
        </pc:spChg>
        <pc:spChg chg="mod">
          <ac:chgData name="Natthanon Manop" userId="25d545dc-488e-487b-9303-9a220f08bf7d" providerId="ADAL" clId="{BA91351F-CB4F-45A0-91C7-A7C75B650F14}" dt="2023-06-07T02:29:12.855" v="2919"/>
          <ac:spMkLst>
            <pc:docMk/>
            <pc:sldMk cId="0" sldId="301"/>
            <ac:spMk id="1009" creationId="{00000000-0000-0000-0000-000000000000}"/>
          </ac:spMkLst>
        </pc:spChg>
        <pc:spChg chg="mod">
          <ac:chgData name="Natthanon Manop" userId="25d545dc-488e-487b-9303-9a220f08bf7d" providerId="ADAL" clId="{BA91351F-CB4F-45A0-91C7-A7C75B650F14}" dt="2023-06-07T02:29:12.855" v="2919"/>
          <ac:spMkLst>
            <pc:docMk/>
            <pc:sldMk cId="0" sldId="301"/>
            <ac:spMk id="1010" creationId="{00000000-0000-0000-0000-000000000000}"/>
          </ac:spMkLst>
        </pc:spChg>
        <pc:spChg chg="mod">
          <ac:chgData name="Natthanon Manop" userId="25d545dc-488e-487b-9303-9a220f08bf7d" providerId="ADAL" clId="{BA91351F-CB4F-45A0-91C7-A7C75B650F14}" dt="2023-06-07T02:29:12.855" v="2919"/>
          <ac:spMkLst>
            <pc:docMk/>
            <pc:sldMk cId="0" sldId="301"/>
            <ac:spMk id="1011" creationId="{00000000-0000-0000-0000-000000000000}"/>
          </ac:spMkLst>
        </pc:spChg>
        <pc:spChg chg="mod">
          <ac:chgData name="Natthanon Manop" userId="25d545dc-488e-487b-9303-9a220f08bf7d" providerId="ADAL" clId="{BA91351F-CB4F-45A0-91C7-A7C75B650F14}" dt="2023-06-07T02:29:12.855" v="2919"/>
          <ac:spMkLst>
            <pc:docMk/>
            <pc:sldMk cId="0" sldId="301"/>
            <ac:spMk id="1012" creationId="{00000000-0000-0000-0000-000000000000}"/>
          </ac:spMkLst>
        </pc:spChg>
        <pc:spChg chg="mod">
          <ac:chgData name="Natthanon Manop" userId="25d545dc-488e-487b-9303-9a220f08bf7d" providerId="ADAL" clId="{BA91351F-CB4F-45A0-91C7-A7C75B650F14}" dt="2023-06-07T02:29:12.855" v="2919"/>
          <ac:spMkLst>
            <pc:docMk/>
            <pc:sldMk cId="0" sldId="301"/>
            <ac:spMk id="1013" creationId="{00000000-0000-0000-0000-000000000000}"/>
          </ac:spMkLst>
        </pc:spChg>
        <pc:spChg chg="mod">
          <ac:chgData name="Natthanon Manop" userId="25d545dc-488e-487b-9303-9a220f08bf7d" providerId="ADAL" clId="{BA91351F-CB4F-45A0-91C7-A7C75B650F14}" dt="2023-06-07T02:29:12.855" v="2919"/>
          <ac:spMkLst>
            <pc:docMk/>
            <pc:sldMk cId="0" sldId="301"/>
            <ac:spMk id="1014" creationId="{00000000-0000-0000-0000-000000000000}"/>
          </ac:spMkLst>
        </pc:spChg>
        <pc:picChg chg="mod">
          <ac:chgData name="Natthanon Manop" userId="25d545dc-488e-487b-9303-9a220f08bf7d" providerId="ADAL" clId="{BA91351F-CB4F-45A0-91C7-A7C75B650F14}" dt="2023-06-07T02:29:12.855" v="2919"/>
          <ac:picMkLst>
            <pc:docMk/>
            <pc:sldMk cId="0" sldId="301"/>
            <ac:picMk id="1015" creationId="{00000000-0000-0000-0000-000000000000}"/>
          </ac:picMkLst>
        </pc:picChg>
        <pc:picChg chg="mod">
          <ac:chgData name="Natthanon Manop" userId="25d545dc-488e-487b-9303-9a220f08bf7d" providerId="ADAL" clId="{BA91351F-CB4F-45A0-91C7-A7C75B650F14}" dt="2023-06-07T02:29:12.855" v="2919"/>
          <ac:picMkLst>
            <pc:docMk/>
            <pc:sldMk cId="0" sldId="301"/>
            <ac:picMk id="1016" creationId="{00000000-0000-0000-0000-000000000000}"/>
          </ac:picMkLst>
        </pc:picChg>
        <pc:picChg chg="mod">
          <ac:chgData name="Natthanon Manop" userId="25d545dc-488e-487b-9303-9a220f08bf7d" providerId="ADAL" clId="{BA91351F-CB4F-45A0-91C7-A7C75B650F14}" dt="2023-06-07T02:29:12.855" v="2919"/>
          <ac:picMkLst>
            <pc:docMk/>
            <pc:sldMk cId="0" sldId="301"/>
            <ac:picMk id="1017" creationId="{00000000-0000-0000-0000-000000000000}"/>
          </ac:picMkLst>
        </pc:picChg>
        <pc:picChg chg="mod">
          <ac:chgData name="Natthanon Manop" userId="25d545dc-488e-487b-9303-9a220f08bf7d" providerId="ADAL" clId="{BA91351F-CB4F-45A0-91C7-A7C75B650F14}" dt="2023-06-07T02:29:12.855" v="2919"/>
          <ac:picMkLst>
            <pc:docMk/>
            <pc:sldMk cId="0" sldId="301"/>
            <ac:picMk id="1018" creationId="{00000000-0000-0000-0000-000000000000}"/>
          </ac:picMkLst>
        </pc:picChg>
        <pc:picChg chg="mod">
          <ac:chgData name="Natthanon Manop" userId="25d545dc-488e-487b-9303-9a220f08bf7d" providerId="ADAL" clId="{BA91351F-CB4F-45A0-91C7-A7C75B650F14}" dt="2023-06-07T02:29:12.855" v="2919"/>
          <ac:picMkLst>
            <pc:docMk/>
            <pc:sldMk cId="0" sldId="301"/>
            <ac:picMk id="1019" creationId="{00000000-0000-0000-0000-000000000000}"/>
          </ac:picMkLst>
        </pc:picChg>
      </pc:sldChg>
      <pc:sldChg chg="modSp del mod setBg modShow modNotes">
        <pc:chgData name="Natthanon Manop" userId="25d545dc-488e-487b-9303-9a220f08bf7d" providerId="ADAL" clId="{BA91351F-CB4F-45A0-91C7-A7C75B650F14}" dt="2023-06-07T02:59:06.439" v="3391" actId="47"/>
        <pc:sldMkLst>
          <pc:docMk/>
          <pc:sldMk cId="0" sldId="302"/>
        </pc:sldMkLst>
        <pc:spChg chg="mod">
          <ac:chgData name="Natthanon Manop" userId="25d545dc-488e-487b-9303-9a220f08bf7d" providerId="ADAL" clId="{BA91351F-CB4F-45A0-91C7-A7C75B650F14}" dt="2023-06-07T02:29:12.855" v="2919"/>
          <ac:spMkLst>
            <pc:docMk/>
            <pc:sldMk cId="0" sldId="302"/>
            <ac:spMk id="1024" creationId="{00000000-0000-0000-0000-000000000000}"/>
          </ac:spMkLst>
        </pc:spChg>
        <pc:spChg chg="mod">
          <ac:chgData name="Natthanon Manop" userId="25d545dc-488e-487b-9303-9a220f08bf7d" providerId="ADAL" clId="{BA91351F-CB4F-45A0-91C7-A7C75B650F14}" dt="2023-06-07T02:29:12.855" v="2919"/>
          <ac:spMkLst>
            <pc:docMk/>
            <pc:sldMk cId="0" sldId="302"/>
            <ac:spMk id="1025" creationId="{00000000-0000-0000-0000-000000000000}"/>
          </ac:spMkLst>
        </pc:spChg>
        <pc:spChg chg="mod">
          <ac:chgData name="Natthanon Manop" userId="25d545dc-488e-487b-9303-9a220f08bf7d" providerId="ADAL" clId="{BA91351F-CB4F-45A0-91C7-A7C75B650F14}" dt="2023-06-07T02:29:12.855" v="2919"/>
          <ac:spMkLst>
            <pc:docMk/>
            <pc:sldMk cId="0" sldId="302"/>
            <ac:spMk id="1026" creationId="{00000000-0000-0000-0000-000000000000}"/>
          </ac:spMkLst>
        </pc:spChg>
        <pc:spChg chg="mod">
          <ac:chgData name="Natthanon Manop" userId="25d545dc-488e-487b-9303-9a220f08bf7d" providerId="ADAL" clId="{BA91351F-CB4F-45A0-91C7-A7C75B650F14}" dt="2023-06-07T02:29:12.855" v="2919"/>
          <ac:spMkLst>
            <pc:docMk/>
            <pc:sldMk cId="0" sldId="302"/>
            <ac:spMk id="1027" creationId="{00000000-0000-0000-0000-000000000000}"/>
          </ac:spMkLst>
        </pc:spChg>
        <pc:spChg chg="mod">
          <ac:chgData name="Natthanon Manop" userId="25d545dc-488e-487b-9303-9a220f08bf7d" providerId="ADAL" clId="{BA91351F-CB4F-45A0-91C7-A7C75B650F14}" dt="2023-06-07T02:29:12.855" v="2919"/>
          <ac:spMkLst>
            <pc:docMk/>
            <pc:sldMk cId="0" sldId="302"/>
            <ac:spMk id="1028" creationId="{00000000-0000-0000-0000-000000000000}"/>
          </ac:spMkLst>
        </pc:spChg>
        <pc:spChg chg="mod">
          <ac:chgData name="Natthanon Manop" userId="25d545dc-488e-487b-9303-9a220f08bf7d" providerId="ADAL" clId="{BA91351F-CB4F-45A0-91C7-A7C75B650F14}" dt="2023-06-07T02:29:12.855" v="2919"/>
          <ac:spMkLst>
            <pc:docMk/>
            <pc:sldMk cId="0" sldId="302"/>
            <ac:spMk id="1029" creationId="{00000000-0000-0000-0000-000000000000}"/>
          </ac:spMkLst>
        </pc:spChg>
        <pc:spChg chg="mod">
          <ac:chgData name="Natthanon Manop" userId="25d545dc-488e-487b-9303-9a220f08bf7d" providerId="ADAL" clId="{BA91351F-CB4F-45A0-91C7-A7C75B650F14}" dt="2023-06-07T02:29:12.855" v="2919"/>
          <ac:spMkLst>
            <pc:docMk/>
            <pc:sldMk cId="0" sldId="302"/>
            <ac:spMk id="1030" creationId="{00000000-0000-0000-0000-000000000000}"/>
          </ac:spMkLst>
        </pc:spChg>
        <pc:spChg chg="mod">
          <ac:chgData name="Natthanon Manop" userId="25d545dc-488e-487b-9303-9a220f08bf7d" providerId="ADAL" clId="{BA91351F-CB4F-45A0-91C7-A7C75B650F14}" dt="2023-06-07T02:29:12.855" v="2919"/>
          <ac:spMkLst>
            <pc:docMk/>
            <pc:sldMk cId="0" sldId="302"/>
            <ac:spMk id="1031" creationId="{00000000-0000-0000-0000-000000000000}"/>
          </ac:spMkLst>
        </pc:spChg>
        <pc:picChg chg="mod">
          <ac:chgData name="Natthanon Manop" userId="25d545dc-488e-487b-9303-9a220f08bf7d" providerId="ADAL" clId="{BA91351F-CB4F-45A0-91C7-A7C75B650F14}" dt="2023-06-07T02:29:12.855" v="2919"/>
          <ac:picMkLst>
            <pc:docMk/>
            <pc:sldMk cId="0" sldId="302"/>
            <ac:picMk id="1032" creationId="{00000000-0000-0000-0000-000000000000}"/>
          </ac:picMkLst>
        </pc:picChg>
        <pc:picChg chg="mod">
          <ac:chgData name="Natthanon Manop" userId="25d545dc-488e-487b-9303-9a220f08bf7d" providerId="ADAL" clId="{BA91351F-CB4F-45A0-91C7-A7C75B650F14}" dt="2023-06-07T02:29:12.855" v="2919"/>
          <ac:picMkLst>
            <pc:docMk/>
            <pc:sldMk cId="0" sldId="302"/>
            <ac:picMk id="1033" creationId="{00000000-0000-0000-0000-000000000000}"/>
          </ac:picMkLst>
        </pc:picChg>
        <pc:picChg chg="mod">
          <ac:chgData name="Natthanon Manop" userId="25d545dc-488e-487b-9303-9a220f08bf7d" providerId="ADAL" clId="{BA91351F-CB4F-45A0-91C7-A7C75B650F14}" dt="2023-06-07T02:29:12.855" v="2919"/>
          <ac:picMkLst>
            <pc:docMk/>
            <pc:sldMk cId="0" sldId="302"/>
            <ac:picMk id="1034" creationId="{00000000-0000-0000-0000-000000000000}"/>
          </ac:picMkLst>
        </pc:picChg>
        <pc:picChg chg="mod">
          <ac:chgData name="Natthanon Manop" userId="25d545dc-488e-487b-9303-9a220f08bf7d" providerId="ADAL" clId="{BA91351F-CB4F-45A0-91C7-A7C75B650F14}" dt="2023-06-07T02:29:12.855" v="2919"/>
          <ac:picMkLst>
            <pc:docMk/>
            <pc:sldMk cId="0" sldId="302"/>
            <ac:picMk id="1035" creationId="{00000000-0000-0000-0000-000000000000}"/>
          </ac:picMkLst>
        </pc:picChg>
        <pc:picChg chg="mod">
          <ac:chgData name="Natthanon Manop" userId="25d545dc-488e-487b-9303-9a220f08bf7d" providerId="ADAL" clId="{BA91351F-CB4F-45A0-91C7-A7C75B650F14}" dt="2023-06-07T02:29:12.855" v="2919"/>
          <ac:picMkLst>
            <pc:docMk/>
            <pc:sldMk cId="0" sldId="302"/>
            <ac:picMk id="1036" creationId="{00000000-0000-0000-0000-000000000000}"/>
          </ac:picMkLst>
        </pc:picChg>
      </pc:sldChg>
      <pc:sldChg chg="modSp del mod setBg modShow modNotes">
        <pc:chgData name="Natthanon Manop" userId="25d545dc-488e-487b-9303-9a220f08bf7d" providerId="ADAL" clId="{BA91351F-CB4F-45A0-91C7-A7C75B650F14}" dt="2023-06-07T02:59:06.439" v="3391" actId="47"/>
        <pc:sldMkLst>
          <pc:docMk/>
          <pc:sldMk cId="0" sldId="303"/>
        </pc:sldMkLst>
        <pc:spChg chg="mod">
          <ac:chgData name="Natthanon Manop" userId="25d545dc-488e-487b-9303-9a220f08bf7d" providerId="ADAL" clId="{BA91351F-CB4F-45A0-91C7-A7C75B650F14}" dt="2023-06-07T02:29:12.855" v="2919"/>
          <ac:spMkLst>
            <pc:docMk/>
            <pc:sldMk cId="0" sldId="303"/>
            <ac:spMk id="1041" creationId="{00000000-0000-0000-0000-000000000000}"/>
          </ac:spMkLst>
        </pc:spChg>
        <pc:spChg chg="mod">
          <ac:chgData name="Natthanon Manop" userId="25d545dc-488e-487b-9303-9a220f08bf7d" providerId="ADAL" clId="{BA91351F-CB4F-45A0-91C7-A7C75B650F14}" dt="2023-06-07T02:29:12.855" v="2919"/>
          <ac:spMkLst>
            <pc:docMk/>
            <pc:sldMk cId="0" sldId="303"/>
            <ac:spMk id="1042" creationId="{00000000-0000-0000-0000-000000000000}"/>
          </ac:spMkLst>
        </pc:spChg>
        <pc:spChg chg="mod">
          <ac:chgData name="Natthanon Manop" userId="25d545dc-488e-487b-9303-9a220f08bf7d" providerId="ADAL" clId="{BA91351F-CB4F-45A0-91C7-A7C75B650F14}" dt="2023-06-07T02:29:12.855" v="2919"/>
          <ac:spMkLst>
            <pc:docMk/>
            <pc:sldMk cId="0" sldId="303"/>
            <ac:spMk id="1043" creationId="{00000000-0000-0000-0000-000000000000}"/>
          </ac:spMkLst>
        </pc:spChg>
        <pc:spChg chg="mod">
          <ac:chgData name="Natthanon Manop" userId="25d545dc-488e-487b-9303-9a220f08bf7d" providerId="ADAL" clId="{BA91351F-CB4F-45A0-91C7-A7C75B650F14}" dt="2023-06-07T02:29:12.855" v="2919"/>
          <ac:spMkLst>
            <pc:docMk/>
            <pc:sldMk cId="0" sldId="303"/>
            <ac:spMk id="1044" creationId="{00000000-0000-0000-0000-000000000000}"/>
          </ac:spMkLst>
        </pc:spChg>
        <pc:spChg chg="mod">
          <ac:chgData name="Natthanon Manop" userId="25d545dc-488e-487b-9303-9a220f08bf7d" providerId="ADAL" clId="{BA91351F-CB4F-45A0-91C7-A7C75B650F14}" dt="2023-06-07T02:29:12.855" v="2919"/>
          <ac:spMkLst>
            <pc:docMk/>
            <pc:sldMk cId="0" sldId="303"/>
            <ac:spMk id="1045" creationId="{00000000-0000-0000-0000-000000000000}"/>
          </ac:spMkLst>
        </pc:spChg>
        <pc:spChg chg="mod">
          <ac:chgData name="Natthanon Manop" userId="25d545dc-488e-487b-9303-9a220f08bf7d" providerId="ADAL" clId="{BA91351F-CB4F-45A0-91C7-A7C75B650F14}" dt="2023-06-07T02:29:12.855" v="2919"/>
          <ac:spMkLst>
            <pc:docMk/>
            <pc:sldMk cId="0" sldId="303"/>
            <ac:spMk id="1046" creationId="{00000000-0000-0000-0000-000000000000}"/>
          </ac:spMkLst>
        </pc:spChg>
        <pc:spChg chg="mod">
          <ac:chgData name="Natthanon Manop" userId="25d545dc-488e-487b-9303-9a220f08bf7d" providerId="ADAL" clId="{BA91351F-CB4F-45A0-91C7-A7C75B650F14}" dt="2023-06-07T02:29:12.855" v="2919"/>
          <ac:spMkLst>
            <pc:docMk/>
            <pc:sldMk cId="0" sldId="303"/>
            <ac:spMk id="1047" creationId="{00000000-0000-0000-0000-000000000000}"/>
          </ac:spMkLst>
        </pc:spChg>
        <pc:spChg chg="mod">
          <ac:chgData name="Natthanon Manop" userId="25d545dc-488e-487b-9303-9a220f08bf7d" providerId="ADAL" clId="{BA91351F-CB4F-45A0-91C7-A7C75B650F14}" dt="2023-06-07T02:29:12.855" v="2919"/>
          <ac:spMkLst>
            <pc:docMk/>
            <pc:sldMk cId="0" sldId="303"/>
            <ac:spMk id="1048" creationId="{00000000-0000-0000-0000-000000000000}"/>
          </ac:spMkLst>
        </pc:spChg>
        <pc:picChg chg="mod">
          <ac:chgData name="Natthanon Manop" userId="25d545dc-488e-487b-9303-9a220f08bf7d" providerId="ADAL" clId="{BA91351F-CB4F-45A0-91C7-A7C75B650F14}" dt="2023-06-07T02:29:12.855" v="2919"/>
          <ac:picMkLst>
            <pc:docMk/>
            <pc:sldMk cId="0" sldId="303"/>
            <ac:picMk id="1049" creationId="{00000000-0000-0000-0000-000000000000}"/>
          </ac:picMkLst>
        </pc:picChg>
        <pc:picChg chg="mod">
          <ac:chgData name="Natthanon Manop" userId="25d545dc-488e-487b-9303-9a220f08bf7d" providerId="ADAL" clId="{BA91351F-CB4F-45A0-91C7-A7C75B650F14}" dt="2023-06-07T02:29:12.855" v="2919"/>
          <ac:picMkLst>
            <pc:docMk/>
            <pc:sldMk cId="0" sldId="303"/>
            <ac:picMk id="1050" creationId="{00000000-0000-0000-0000-000000000000}"/>
          </ac:picMkLst>
        </pc:picChg>
        <pc:picChg chg="mod">
          <ac:chgData name="Natthanon Manop" userId="25d545dc-488e-487b-9303-9a220f08bf7d" providerId="ADAL" clId="{BA91351F-CB4F-45A0-91C7-A7C75B650F14}" dt="2023-06-07T02:29:12.855" v="2919"/>
          <ac:picMkLst>
            <pc:docMk/>
            <pc:sldMk cId="0" sldId="303"/>
            <ac:picMk id="1051" creationId="{00000000-0000-0000-0000-000000000000}"/>
          </ac:picMkLst>
        </pc:picChg>
        <pc:picChg chg="mod">
          <ac:chgData name="Natthanon Manop" userId="25d545dc-488e-487b-9303-9a220f08bf7d" providerId="ADAL" clId="{BA91351F-CB4F-45A0-91C7-A7C75B650F14}" dt="2023-06-07T02:29:12.855" v="2919"/>
          <ac:picMkLst>
            <pc:docMk/>
            <pc:sldMk cId="0" sldId="303"/>
            <ac:picMk id="1052" creationId="{00000000-0000-0000-0000-000000000000}"/>
          </ac:picMkLst>
        </pc:picChg>
        <pc:picChg chg="mod">
          <ac:chgData name="Natthanon Manop" userId="25d545dc-488e-487b-9303-9a220f08bf7d" providerId="ADAL" clId="{BA91351F-CB4F-45A0-91C7-A7C75B650F14}" dt="2023-06-07T02:29:12.855" v="2919"/>
          <ac:picMkLst>
            <pc:docMk/>
            <pc:sldMk cId="0" sldId="303"/>
            <ac:picMk id="1053" creationId="{00000000-0000-0000-0000-000000000000}"/>
          </ac:picMkLst>
        </pc:picChg>
      </pc:sldChg>
      <pc:sldChg chg="modSp del mod setBg modShow modNotes">
        <pc:chgData name="Natthanon Manop" userId="25d545dc-488e-487b-9303-9a220f08bf7d" providerId="ADAL" clId="{BA91351F-CB4F-45A0-91C7-A7C75B650F14}" dt="2023-06-07T02:59:06.439" v="3391" actId="47"/>
        <pc:sldMkLst>
          <pc:docMk/>
          <pc:sldMk cId="0" sldId="304"/>
        </pc:sldMkLst>
        <pc:spChg chg="mod">
          <ac:chgData name="Natthanon Manop" userId="25d545dc-488e-487b-9303-9a220f08bf7d" providerId="ADAL" clId="{BA91351F-CB4F-45A0-91C7-A7C75B650F14}" dt="2023-06-07T02:29:12.855" v="2919"/>
          <ac:spMkLst>
            <pc:docMk/>
            <pc:sldMk cId="0" sldId="304"/>
            <ac:spMk id="1058" creationId="{00000000-0000-0000-0000-000000000000}"/>
          </ac:spMkLst>
        </pc:spChg>
        <pc:spChg chg="mod">
          <ac:chgData name="Natthanon Manop" userId="25d545dc-488e-487b-9303-9a220f08bf7d" providerId="ADAL" clId="{BA91351F-CB4F-45A0-91C7-A7C75B650F14}" dt="2023-06-07T02:29:12.855" v="2919"/>
          <ac:spMkLst>
            <pc:docMk/>
            <pc:sldMk cId="0" sldId="304"/>
            <ac:spMk id="1060" creationId="{00000000-0000-0000-0000-000000000000}"/>
          </ac:spMkLst>
        </pc:spChg>
        <pc:spChg chg="mod">
          <ac:chgData name="Natthanon Manop" userId="25d545dc-488e-487b-9303-9a220f08bf7d" providerId="ADAL" clId="{BA91351F-CB4F-45A0-91C7-A7C75B650F14}" dt="2023-06-07T02:29:12.855" v="2919"/>
          <ac:spMkLst>
            <pc:docMk/>
            <pc:sldMk cId="0" sldId="304"/>
            <ac:spMk id="1061" creationId="{00000000-0000-0000-0000-000000000000}"/>
          </ac:spMkLst>
        </pc:spChg>
        <pc:grpChg chg="mod">
          <ac:chgData name="Natthanon Manop" userId="25d545dc-488e-487b-9303-9a220f08bf7d" providerId="ADAL" clId="{BA91351F-CB4F-45A0-91C7-A7C75B650F14}" dt="2023-06-07T02:29:12.855" v="2919"/>
          <ac:grpSpMkLst>
            <pc:docMk/>
            <pc:sldMk cId="0" sldId="304"/>
            <ac:grpSpMk id="1062" creationId="{00000000-0000-0000-0000-000000000000}"/>
          </ac:grpSpMkLst>
        </pc:grpChg>
        <pc:grpChg chg="mod">
          <ac:chgData name="Natthanon Manop" userId="25d545dc-488e-487b-9303-9a220f08bf7d" providerId="ADAL" clId="{BA91351F-CB4F-45A0-91C7-A7C75B650F14}" dt="2023-06-07T02:29:12.855" v="2919"/>
          <ac:grpSpMkLst>
            <pc:docMk/>
            <pc:sldMk cId="0" sldId="304"/>
            <ac:grpSpMk id="1067" creationId="{00000000-0000-0000-0000-000000000000}"/>
          </ac:grpSpMkLst>
        </pc:grpChg>
        <pc:grpChg chg="mod">
          <ac:chgData name="Natthanon Manop" userId="25d545dc-488e-487b-9303-9a220f08bf7d" providerId="ADAL" clId="{BA91351F-CB4F-45A0-91C7-A7C75B650F14}" dt="2023-06-07T02:29:12.855" v="2919"/>
          <ac:grpSpMkLst>
            <pc:docMk/>
            <pc:sldMk cId="0" sldId="304"/>
            <ac:grpSpMk id="1072" creationId="{00000000-0000-0000-0000-000000000000}"/>
          </ac:grpSpMkLst>
        </pc:grpChg>
        <pc:graphicFrameChg chg="mod">
          <ac:chgData name="Natthanon Manop" userId="25d545dc-488e-487b-9303-9a220f08bf7d" providerId="ADAL" clId="{BA91351F-CB4F-45A0-91C7-A7C75B650F14}" dt="2023-06-07T02:29:12.855" v="2919"/>
          <ac:graphicFrameMkLst>
            <pc:docMk/>
            <pc:sldMk cId="0" sldId="304"/>
            <ac:graphicFrameMk id="1059" creationId="{00000000-0000-0000-0000-000000000000}"/>
          </ac:graphicFrameMkLst>
        </pc:graphicFrameChg>
        <pc:cxnChg chg="mod">
          <ac:chgData name="Natthanon Manop" userId="25d545dc-488e-487b-9303-9a220f08bf7d" providerId="ADAL" clId="{BA91351F-CB4F-45A0-91C7-A7C75B650F14}" dt="2023-06-07T02:29:12.855" v="2919"/>
          <ac:cxnSpMkLst>
            <pc:docMk/>
            <pc:sldMk cId="0" sldId="304"/>
            <ac:cxnSpMk id="1063" creationId="{00000000-0000-0000-0000-000000000000}"/>
          </ac:cxnSpMkLst>
        </pc:cxnChg>
        <pc:cxnChg chg="mod">
          <ac:chgData name="Natthanon Manop" userId="25d545dc-488e-487b-9303-9a220f08bf7d" providerId="ADAL" clId="{BA91351F-CB4F-45A0-91C7-A7C75B650F14}" dt="2023-06-07T02:29:12.855" v="2919"/>
          <ac:cxnSpMkLst>
            <pc:docMk/>
            <pc:sldMk cId="0" sldId="304"/>
            <ac:cxnSpMk id="1064" creationId="{00000000-0000-0000-0000-000000000000}"/>
          </ac:cxnSpMkLst>
        </pc:cxnChg>
        <pc:cxnChg chg="mod">
          <ac:chgData name="Natthanon Manop" userId="25d545dc-488e-487b-9303-9a220f08bf7d" providerId="ADAL" clId="{BA91351F-CB4F-45A0-91C7-A7C75B650F14}" dt="2023-06-07T02:29:12.855" v="2919"/>
          <ac:cxnSpMkLst>
            <pc:docMk/>
            <pc:sldMk cId="0" sldId="304"/>
            <ac:cxnSpMk id="1065" creationId="{00000000-0000-0000-0000-000000000000}"/>
          </ac:cxnSpMkLst>
        </pc:cxnChg>
        <pc:cxnChg chg="mod">
          <ac:chgData name="Natthanon Manop" userId="25d545dc-488e-487b-9303-9a220f08bf7d" providerId="ADAL" clId="{BA91351F-CB4F-45A0-91C7-A7C75B650F14}" dt="2023-06-07T02:29:12.855" v="2919"/>
          <ac:cxnSpMkLst>
            <pc:docMk/>
            <pc:sldMk cId="0" sldId="304"/>
            <ac:cxnSpMk id="1066" creationId="{00000000-0000-0000-0000-000000000000}"/>
          </ac:cxnSpMkLst>
        </pc:cxnChg>
        <pc:cxnChg chg="mod">
          <ac:chgData name="Natthanon Manop" userId="25d545dc-488e-487b-9303-9a220f08bf7d" providerId="ADAL" clId="{BA91351F-CB4F-45A0-91C7-A7C75B650F14}" dt="2023-06-07T02:29:12.855" v="2919"/>
          <ac:cxnSpMkLst>
            <pc:docMk/>
            <pc:sldMk cId="0" sldId="304"/>
            <ac:cxnSpMk id="1068" creationId="{00000000-0000-0000-0000-000000000000}"/>
          </ac:cxnSpMkLst>
        </pc:cxnChg>
        <pc:cxnChg chg="mod">
          <ac:chgData name="Natthanon Manop" userId="25d545dc-488e-487b-9303-9a220f08bf7d" providerId="ADAL" clId="{BA91351F-CB4F-45A0-91C7-A7C75B650F14}" dt="2023-06-07T02:29:12.855" v="2919"/>
          <ac:cxnSpMkLst>
            <pc:docMk/>
            <pc:sldMk cId="0" sldId="304"/>
            <ac:cxnSpMk id="1069" creationId="{00000000-0000-0000-0000-000000000000}"/>
          </ac:cxnSpMkLst>
        </pc:cxnChg>
        <pc:cxnChg chg="mod">
          <ac:chgData name="Natthanon Manop" userId="25d545dc-488e-487b-9303-9a220f08bf7d" providerId="ADAL" clId="{BA91351F-CB4F-45A0-91C7-A7C75B650F14}" dt="2023-06-07T02:29:12.855" v="2919"/>
          <ac:cxnSpMkLst>
            <pc:docMk/>
            <pc:sldMk cId="0" sldId="304"/>
            <ac:cxnSpMk id="1070" creationId="{00000000-0000-0000-0000-000000000000}"/>
          </ac:cxnSpMkLst>
        </pc:cxnChg>
        <pc:cxnChg chg="mod">
          <ac:chgData name="Natthanon Manop" userId="25d545dc-488e-487b-9303-9a220f08bf7d" providerId="ADAL" clId="{BA91351F-CB4F-45A0-91C7-A7C75B650F14}" dt="2023-06-07T02:29:12.855" v="2919"/>
          <ac:cxnSpMkLst>
            <pc:docMk/>
            <pc:sldMk cId="0" sldId="304"/>
            <ac:cxnSpMk id="1071" creationId="{00000000-0000-0000-0000-000000000000}"/>
          </ac:cxnSpMkLst>
        </pc:cxnChg>
        <pc:cxnChg chg="mod">
          <ac:chgData name="Natthanon Manop" userId="25d545dc-488e-487b-9303-9a220f08bf7d" providerId="ADAL" clId="{BA91351F-CB4F-45A0-91C7-A7C75B650F14}" dt="2023-06-07T02:29:12.855" v="2919"/>
          <ac:cxnSpMkLst>
            <pc:docMk/>
            <pc:sldMk cId="0" sldId="304"/>
            <ac:cxnSpMk id="1073" creationId="{00000000-0000-0000-0000-000000000000}"/>
          </ac:cxnSpMkLst>
        </pc:cxnChg>
        <pc:cxnChg chg="mod">
          <ac:chgData name="Natthanon Manop" userId="25d545dc-488e-487b-9303-9a220f08bf7d" providerId="ADAL" clId="{BA91351F-CB4F-45A0-91C7-A7C75B650F14}" dt="2023-06-07T02:29:12.855" v="2919"/>
          <ac:cxnSpMkLst>
            <pc:docMk/>
            <pc:sldMk cId="0" sldId="304"/>
            <ac:cxnSpMk id="1074" creationId="{00000000-0000-0000-0000-000000000000}"/>
          </ac:cxnSpMkLst>
        </pc:cxnChg>
        <pc:cxnChg chg="mod">
          <ac:chgData name="Natthanon Manop" userId="25d545dc-488e-487b-9303-9a220f08bf7d" providerId="ADAL" clId="{BA91351F-CB4F-45A0-91C7-A7C75B650F14}" dt="2023-06-07T02:29:12.855" v="2919"/>
          <ac:cxnSpMkLst>
            <pc:docMk/>
            <pc:sldMk cId="0" sldId="304"/>
            <ac:cxnSpMk id="1075" creationId="{00000000-0000-0000-0000-000000000000}"/>
          </ac:cxnSpMkLst>
        </pc:cxnChg>
        <pc:cxnChg chg="mod">
          <ac:chgData name="Natthanon Manop" userId="25d545dc-488e-487b-9303-9a220f08bf7d" providerId="ADAL" clId="{BA91351F-CB4F-45A0-91C7-A7C75B650F14}" dt="2023-06-07T02:29:12.855" v="2919"/>
          <ac:cxnSpMkLst>
            <pc:docMk/>
            <pc:sldMk cId="0" sldId="304"/>
            <ac:cxnSpMk id="1076" creationId="{00000000-0000-0000-0000-000000000000}"/>
          </ac:cxnSpMkLst>
        </pc:cxnChg>
      </pc:sldChg>
      <pc:sldChg chg="modSp del mod setBg modShow modNotes">
        <pc:chgData name="Natthanon Manop" userId="25d545dc-488e-487b-9303-9a220f08bf7d" providerId="ADAL" clId="{BA91351F-CB4F-45A0-91C7-A7C75B650F14}" dt="2023-06-07T02:59:06.439" v="3391" actId="47"/>
        <pc:sldMkLst>
          <pc:docMk/>
          <pc:sldMk cId="0" sldId="305"/>
        </pc:sldMkLst>
        <pc:spChg chg="mod">
          <ac:chgData name="Natthanon Manop" userId="25d545dc-488e-487b-9303-9a220f08bf7d" providerId="ADAL" clId="{BA91351F-CB4F-45A0-91C7-A7C75B650F14}" dt="2023-06-07T02:29:12.855" v="2919"/>
          <ac:spMkLst>
            <pc:docMk/>
            <pc:sldMk cId="0" sldId="305"/>
            <ac:spMk id="1081" creationId="{00000000-0000-0000-0000-000000000000}"/>
          </ac:spMkLst>
        </pc:spChg>
        <pc:spChg chg="mod">
          <ac:chgData name="Natthanon Manop" userId="25d545dc-488e-487b-9303-9a220f08bf7d" providerId="ADAL" clId="{BA91351F-CB4F-45A0-91C7-A7C75B650F14}" dt="2023-06-07T02:29:12.855" v="2919"/>
          <ac:spMkLst>
            <pc:docMk/>
            <pc:sldMk cId="0" sldId="305"/>
            <ac:spMk id="1083" creationId="{00000000-0000-0000-0000-000000000000}"/>
          </ac:spMkLst>
        </pc:spChg>
        <pc:spChg chg="mod">
          <ac:chgData name="Natthanon Manop" userId="25d545dc-488e-487b-9303-9a220f08bf7d" providerId="ADAL" clId="{BA91351F-CB4F-45A0-91C7-A7C75B650F14}" dt="2023-06-07T02:29:12.855" v="2919"/>
          <ac:spMkLst>
            <pc:docMk/>
            <pc:sldMk cId="0" sldId="305"/>
            <ac:spMk id="1084" creationId="{00000000-0000-0000-0000-000000000000}"/>
          </ac:spMkLst>
        </pc:spChg>
        <pc:grpChg chg="mod">
          <ac:chgData name="Natthanon Manop" userId="25d545dc-488e-487b-9303-9a220f08bf7d" providerId="ADAL" clId="{BA91351F-CB4F-45A0-91C7-A7C75B650F14}" dt="2023-06-07T02:29:12.855" v="2919"/>
          <ac:grpSpMkLst>
            <pc:docMk/>
            <pc:sldMk cId="0" sldId="305"/>
            <ac:grpSpMk id="1085" creationId="{00000000-0000-0000-0000-000000000000}"/>
          </ac:grpSpMkLst>
        </pc:grpChg>
        <pc:grpChg chg="mod">
          <ac:chgData name="Natthanon Manop" userId="25d545dc-488e-487b-9303-9a220f08bf7d" providerId="ADAL" clId="{BA91351F-CB4F-45A0-91C7-A7C75B650F14}" dt="2023-06-07T02:29:12.855" v="2919"/>
          <ac:grpSpMkLst>
            <pc:docMk/>
            <pc:sldMk cId="0" sldId="305"/>
            <ac:grpSpMk id="1090" creationId="{00000000-0000-0000-0000-000000000000}"/>
          </ac:grpSpMkLst>
        </pc:grpChg>
        <pc:grpChg chg="mod">
          <ac:chgData name="Natthanon Manop" userId="25d545dc-488e-487b-9303-9a220f08bf7d" providerId="ADAL" clId="{BA91351F-CB4F-45A0-91C7-A7C75B650F14}" dt="2023-06-07T02:29:12.855" v="2919"/>
          <ac:grpSpMkLst>
            <pc:docMk/>
            <pc:sldMk cId="0" sldId="305"/>
            <ac:grpSpMk id="1095" creationId="{00000000-0000-0000-0000-000000000000}"/>
          </ac:grpSpMkLst>
        </pc:grpChg>
        <pc:graphicFrameChg chg="mod">
          <ac:chgData name="Natthanon Manop" userId="25d545dc-488e-487b-9303-9a220f08bf7d" providerId="ADAL" clId="{BA91351F-CB4F-45A0-91C7-A7C75B650F14}" dt="2023-06-07T02:29:12.855" v="2919"/>
          <ac:graphicFrameMkLst>
            <pc:docMk/>
            <pc:sldMk cId="0" sldId="305"/>
            <ac:graphicFrameMk id="1082" creationId="{00000000-0000-0000-0000-000000000000}"/>
          </ac:graphicFrameMkLst>
        </pc:graphicFrameChg>
        <pc:cxnChg chg="mod">
          <ac:chgData name="Natthanon Manop" userId="25d545dc-488e-487b-9303-9a220f08bf7d" providerId="ADAL" clId="{BA91351F-CB4F-45A0-91C7-A7C75B650F14}" dt="2023-06-07T02:29:12.855" v="2919"/>
          <ac:cxnSpMkLst>
            <pc:docMk/>
            <pc:sldMk cId="0" sldId="305"/>
            <ac:cxnSpMk id="1086" creationId="{00000000-0000-0000-0000-000000000000}"/>
          </ac:cxnSpMkLst>
        </pc:cxnChg>
        <pc:cxnChg chg="mod">
          <ac:chgData name="Natthanon Manop" userId="25d545dc-488e-487b-9303-9a220f08bf7d" providerId="ADAL" clId="{BA91351F-CB4F-45A0-91C7-A7C75B650F14}" dt="2023-06-07T02:29:12.855" v="2919"/>
          <ac:cxnSpMkLst>
            <pc:docMk/>
            <pc:sldMk cId="0" sldId="305"/>
            <ac:cxnSpMk id="1087" creationId="{00000000-0000-0000-0000-000000000000}"/>
          </ac:cxnSpMkLst>
        </pc:cxnChg>
        <pc:cxnChg chg="mod">
          <ac:chgData name="Natthanon Manop" userId="25d545dc-488e-487b-9303-9a220f08bf7d" providerId="ADAL" clId="{BA91351F-CB4F-45A0-91C7-A7C75B650F14}" dt="2023-06-07T02:29:12.855" v="2919"/>
          <ac:cxnSpMkLst>
            <pc:docMk/>
            <pc:sldMk cId="0" sldId="305"/>
            <ac:cxnSpMk id="1088" creationId="{00000000-0000-0000-0000-000000000000}"/>
          </ac:cxnSpMkLst>
        </pc:cxnChg>
        <pc:cxnChg chg="mod">
          <ac:chgData name="Natthanon Manop" userId="25d545dc-488e-487b-9303-9a220f08bf7d" providerId="ADAL" clId="{BA91351F-CB4F-45A0-91C7-A7C75B650F14}" dt="2023-06-07T02:29:12.855" v="2919"/>
          <ac:cxnSpMkLst>
            <pc:docMk/>
            <pc:sldMk cId="0" sldId="305"/>
            <ac:cxnSpMk id="1089" creationId="{00000000-0000-0000-0000-000000000000}"/>
          </ac:cxnSpMkLst>
        </pc:cxnChg>
        <pc:cxnChg chg="mod">
          <ac:chgData name="Natthanon Manop" userId="25d545dc-488e-487b-9303-9a220f08bf7d" providerId="ADAL" clId="{BA91351F-CB4F-45A0-91C7-A7C75B650F14}" dt="2023-06-07T02:29:12.855" v="2919"/>
          <ac:cxnSpMkLst>
            <pc:docMk/>
            <pc:sldMk cId="0" sldId="305"/>
            <ac:cxnSpMk id="1091" creationId="{00000000-0000-0000-0000-000000000000}"/>
          </ac:cxnSpMkLst>
        </pc:cxnChg>
        <pc:cxnChg chg="mod">
          <ac:chgData name="Natthanon Manop" userId="25d545dc-488e-487b-9303-9a220f08bf7d" providerId="ADAL" clId="{BA91351F-CB4F-45A0-91C7-A7C75B650F14}" dt="2023-06-07T02:29:12.855" v="2919"/>
          <ac:cxnSpMkLst>
            <pc:docMk/>
            <pc:sldMk cId="0" sldId="305"/>
            <ac:cxnSpMk id="1092" creationId="{00000000-0000-0000-0000-000000000000}"/>
          </ac:cxnSpMkLst>
        </pc:cxnChg>
        <pc:cxnChg chg="mod">
          <ac:chgData name="Natthanon Manop" userId="25d545dc-488e-487b-9303-9a220f08bf7d" providerId="ADAL" clId="{BA91351F-CB4F-45A0-91C7-A7C75B650F14}" dt="2023-06-07T02:29:12.855" v="2919"/>
          <ac:cxnSpMkLst>
            <pc:docMk/>
            <pc:sldMk cId="0" sldId="305"/>
            <ac:cxnSpMk id="1093" creationId="{00000000-0000-0000-0000-000000000000}"/>
          </ac:cxnSpMkLst>
        </pc:cxnChg>
        <pc:cxnChg chg="mod">
          <ac:chgData name="Natthanon Manop" userId="25d545dc-488e-487b-9303-9a220f08bf7d" providerId="ADAL" clId="{BA91351F-CB4F-45A0-91C7-A7C75B650F14}" dt="2023-06-07T02:29:12.855" v="2919"/>
          <ac:cxnSpMkLst>
            <pc:docMk/>
            <pc:sldMk cId="0" sldId="305"/>
            <ac:cxnSpMk id="1094" creationId="{00000000-0000-0000-0000-000000000000}"/>
          </ac:cxnSpMkLst>
        </pc:cxnChg>
        <pc:cxnChg chg="mod">
          <ac:chgData name="Natthanon Manop" userId="25d545dc-488e-487b-9303-9a220f08bf7d" providerId="ADAL" clId="{BA91351F-CB4F-45A0-91C7-A7C75B650F14}" dt="2023-06-07T02:29:12.855" v="2919"/>
          <ac:cxnSpMkLst>
            <pc:docMk/>
            <pc:sldMk cId="0" sldId="305"/>
            <ac:cxnSpMk id="1096" creationId="{00000000-0000-0000-0000-000000000000}"/>
          </ac:cxnSpMkLst>
        </pc:cxnChg>
        <pc:cxnChg chg="mod">
          <ac:chgData name="Natthanon Manop" userId="25d545dc-488e-487b-9303-9a220f08bf7d" providerId="ADAL" clId="{BA91351F-CB4F-45A0-91C7-A7C75B650F14}" dt="2023-06-07T02:29:12.855" v="2919"/>
          <ac:cxnSpMkLst>
            <pc:docMk/>
            <pc:sldMk cId="0" sldId="305"/>
            <ac:cxnSpMk id="1097" creationId="{00000000-0000-0000-0000-000000000000}"/>
          </ac:cxnSpMkLst>
        </pc:cxnChg>
        <pc:cxnChg chg="mod">
          <ac:chgData name="Natthanon Manop" userId="25d545dc-488e-487b-9303-9a220f08bf7d" providerId="ADAL" clId="{BA91351F-CB4F-45A0-91C7-A7C75B650F14}" dt="2023-06-07T02:29:12.855" v="2919"/>
          <ac:cxnSpMkLst>
            <pc:docMk/>
            <pc:sldMk cId="0" sldId="305"/>
            <ac:cxnSpMk id="1098" creationId="{00000000-0000-0000-0000-000000000000}"/>
          </ac:cxnSpMkLst>
        </pc:cxnChg>
        <pc:cxnChg chg="mod">
          <ac:chgData name="Natthanon Manop" userId="25d545dc-488e-487b-9303-9a220f08bf7d" providerId="ADAL" clId="{BA91351F-CB4F-45A0-91C7-A7C75B650F14}" dt="2023-06-07T02:29:12.855" v="2919"/>
          <ac:cxnSpMkLst>
            <pc:docMk/>
            <pc:sldMk cId="0" sldId="305"/>
            <ac:cxnSpMk id="1099" creationId="{00000000-0000-0000-0000-000000000000}"/>
          </ac:cxnSpMkLst>
        </pc:cxnChg>
      </pc:sldChg>
      <pc:sldChg chg="modSp del mod setBg modShow modNotes">
        <pc:chgData name="Natthanon Manop" userId="25d545dc-488e-487b-9303-9a220f08bf7d" providerId="ADAL" clId="{BA91351F-CB4F-45A0-91C7-A7C75B650F14}" dt="2023-06-07T02:59:06.439" v="3391" actId="47"/>
        <pc:sldMkLst>
          <pc:docMk/>
          <pc:sldMk cId="0" sldId="306"/>
        </pc:sldMkLst>
        <pc:spChg chg="mod">
          <ac:chgData name="Natthanon Manop" userId="25d545dc-488e-487b-9303-9a220f08bf7d" providerId="ADAL" clId="{BA91351F-CB4F-45A0-91C7-A7C75B650F14}" dt="2023-06-07T02:29:12.855" v="2919"/>
          <ac:spMkLst>
            <pc:docMk/>
            <pc:sldMk cId="0" sldId="306"/>
            <ac:spMk id="1104" creationId="{00000000-0000-0000-0000-000000000000}"/>
          </ac:spMkLst>
        </pc:spChg>
        <pc:spChg chg="mod">
          <ac:chgData name="Natthanon Manop" userId="25d545dc-488e-487b-9303-9a220f08bf7d" providerId="ADAL" clId="{BA91351F-CB4F-45A0-91C7-A7C75B650F14}" dt="2023-06-07T02:29:12.855" v="2919"/>
          <ac:spMkLst>
            <pc:docMk/>
            <pc:sldMk cId="0" sldId="306"/>
            <ac:spMk id="1106" creationId="{00000000-0000-0000-0000-000000000000}"/>
          </ac:spMkLst>
        </pc:spChg>
        <pc:spChg chg="mod">
          <ac:chgData name="Natthanon Manop" userId="25d545dc-488e-487b-9303-9a220f08bf7d" providerId="ADAL" clId="{BA91351F-CB4F-45A0-91C7-A7C75B650F14}" dt="2023-06-07T02:29:12.855" v="2919"/>
          <ac:spMkLst>
            <pc:docMk/>
            <pc:sldMk cId="0" sldId="306"/>
            <ac:spMk id="1107" creationId="{00000000-0000-0000-0000-000000000000}"/>
          </ac:spMkLst>
        </pc:spChg>
        <pc:grpChg chg="mod">
          <ac:chgData name="Natthanon Manop" userId="25d545dc-488e-487b-9303-9a220f08bf7d" providerId="ADAL" clId="{BA91351F-CB4F-45A0-91C7-A7C75B650F14}" dt="2023-06-07T02:29:12.855" v="2919"/>
          <ac:grpSpMkLst>
            <pc:docMk/>
            <pc:sldMk cId="0" sldId="306"/>
            <ac:grpSpMk id="1108" creationId="{00000000-0000-0000-0000-000000000000}"/>
          </ac:grpSpMkLst>
        </pc:grpChg>
        <pc:grpChg chg="mod">
          <ac:chgData name="Natthanon Manop" userId="25d545dc-488e-487b-9303-9a220f08bf7d" providerId="ADAL" clId="{BA91351F-CB4F-45A0-91C7-A7C75B650F14}" dt="2023-06-07T02:29:12.855" v="2919"/>
          <ac:grpSpMkLst>
            <pc:docMk/>
            <pc:sldMk cId="0" sldId="306"/>
            <ac:grpSpMk id="1113" creationId="{00000000-0000-0000-0000-000000000000}"/>
          </ac:grpSpMkLst>
        </pc:grpChg>
        <pc:grpChg chg="mod">
          <ac:chgData name="Natthanon Manop" userId="25d545dc-488e-487b-9303-9a220f08bf7d" providerId="ADAL" clId="{BA91351F-CB4F-45A0-91C7-A7C75B650F14}" dt="2023-06-07T02:29:12.855" v="2919"/>
          <ac:grpSpMkLst>
            <pc:docMk/>
            <pc:sldMk cId="0" sldId="306"/>
            <ac:grpSpMk id="1118" creationId="{00000000-0000-0000-0000-000000000000}"/>
          </ac:grpSpMkLst>
        </pc:grpChg>
        <pc:graphicFrameChg chg="mod">
          <ac:chgData name="Natthanon Manop" userId="25d545dc-488e-487b-9303-9a220f08bf7d" providerId="ADAL" clId="{BA91351F-CB4F-45A0-91C7-A7C75B650F14}" dt="2023-06-07T02:29:12.855" v="2919"/>
          <ac:graphicFrameMkLst>
            <pc:docMk/>
            <pc:sldMk cId="0" sldId="306"/>
            <ac:graphicFrameMk id="1105" creationId="{00000000-0000-0000-0000-000000000000}"/>
          </ac:graphicFrameMkLst>
        </pc:graphicFrameChg>
        <pc:cxnChg chg="mod">
          <ac:chgData name="Natthanon Manop" userId="25d545dc-488e-487b-9303-9a220f08bf7d" providerId="ADAL" clId="{BA91351F-CB4F-45A0-91C7-A7C75B650F14}" dt="2023-06-07T02:29:12.855" v="2919"/>
          <ac:cxnSpMkLst>
            <pc:docMk/>
            <pc:sldMk cId="0" sldId="306"/>
            <ac:cxnSpMk id="1109" creationId="{00000000-0000-0000-0000-000000000000}"/>
          </ac:cxnSpMkLst>
        </pc:cxnChg>
        <pc:cxnChg chg="mod">
          <ac:chgData name="Natthanon Manop" userId="25d545dc-488e-487b-9303-9a220f08bf7d" providerId="ADAL" clId="{BA91351F-CB4F-45A0-91C7-A7C75B650F14}" dt="2023-06-07T02:29:12.855" v="2919"/>
          <ac:cxnSpMkLst>
            <pc:docMk/>
            <pc:sldMk cId="0" sldId="306"/>
            <ac:cxnSpMk id="1110" creationId="{00000000-0000-0000-0000-000000000000}"/>
          </ac:cxnSpMkLst>
        </pc:cxnChg>
        <pc:cxnChg chg="mod">
          <ac:chgData name="Natthanon Manop" userId="25d545dc-488e-487b-9303-9a220f08bf7d" providerId="ADAL" clId="{BA91351F-CB4F-45A0-91C7-A7C75B650F14}" dt="2023-06-07T02:29:12.855" v="2919"/>
          <ac:cxnSpMkLst>
            <pc:docMk/>
            <pc:sldMk cId="0" sldId="306"/>
            <ac:cxnSpMk id="1111" creationId="{00000000-0000-0000-0000-000000000000}"/>
          </ac:cxnSpMkLst>
        </pc:cxnChg>
        <pc:cxnChg chg="mod">
          <ac:chgData name="Natthanon Manop" userId="25d545dc-488e-487b-9303-9a220f08bf7d" providerId="ADAL" clId="{BA91351F-CB4F-45A0-91C7-A7C75B650F14}" dt="2023-06-07T02:29:12.855" v="2919"/>
          <ac:cxnSpMkLst>
            <pc:docMk/>
            <pc:sldMk cId="0" sldId="306"/>
            <ac:cxnSpMk id="1112" creationId="{00000000-0000-0000-0000-000000000000}"/>
          </ac:cxnSpMkLst>
        </pc:cxnChg>
        <pc:cxnChg chg="mod">
          <ac:chgData name="Natthanon Manop" userId="25d545dc-488e-487b-9303-9a220f08bf7d" providerId="ADAL" clId="{BA91351F-CB4F-45A0-91C7-A7C75B650F14}" dt="2023-06-07T02:29:12.855" v="2919"/>
          <ac:cxnSpMkLst>
            <pc:docMk/>
            <pc:sldMk cId="0" sldId="306"/>
            <ac:cxnSpMk id="1114" creationId="{00000000-0000-0000-0000-000000000000}"/>
          </ac:cxnSpMkLst>
        </pc:cxnChg>
        <pc:cxnChg chg="mod">
          <ac:chgData name="Natthanon Manop" userId="25d545dc-488e-487b-9303-9a220f08bf7d" providerId="ADAL" clId="{BA91351F-CB4F-45A0-91C7-A7C75B650F14}" dt="2023-06-07T02:29:12.855" v="2919"/>
          <ac:cxnSpMkLst>
            <pc:docMk/>
            <pc:sldMk cId="0" sldId="306"/>
            <ac:cxnSpMk id="1115" creationId="{00000000-0000-0000-0000-000000000000}"/>
          </ac:cxnSpMkLst>
        </pc:cxnChg>
        <pc:cxnChg chg="mod">
          <ac:chgData name="Natthanon Manop" userId="25d545dc-488e-487b-9303-9a220f08bf7d" providerId="ADAL" clId="{BA91351F-CB4F-45A0-91C7-A7C75B650F14}" dt="2023-06-07T02:29:12.855" v="2919"/>
          <ac:cxnSpMkLst>
            <pc:docMk/>
            <pc:sldMk cId="0" sldId="306"/>
            <ac:cxnSpMk id="1116" creationId="{00000000-0000-0000-0000-000000000000}"/>
          </ac:cxnSpMkLst>
        </pc:cxnChg>
        <pc:cxnChg chg="mod">
          <ac:chgData name="Natthanon Manop" userId="25d545dc-488e-487b-9303-9a220f08bf7d" providerId="ADAL" clId="{BA91351F-CB4F-45A0-91C7-A7C75B650F14}" dt="2023-06-07T02:29:12.855" v="2919"/>
          <ac:cxnSpMkLst>
            <pc:docMk/>
            <pc:sldMk cId="0" sldId="306"/>
            <ac:cxnSpMk id="1117" creationId="{00000000-0000-0000-0000-000000000000}"/>
          </ac:cxnSpMkLst>
        </pc:cxnChg>
        <pc:cxnChg chg="mod">
          <ac:chgData name="Natthanon Manop" userId="25d545dc-488e-487b-9303-9a220f08bf7d" providerId="ADAL" clId="{BA91351F-CB4F-45A0-91C7-A7C75B650F14}" dt="2023-06-07T02:29:12.855" v="2919"/>
          <ac:cxnSpMkLst>
            <pc:docMk/>
            <pc:sldMk cId="0" sldId="306"/>
            <ac:cxnSpMk id="1119" creationId="{00000000-0000-0000-0000-000000000000}"/>
          </ac:cxnSpMkLst>
        </pc:cxnChg>
        <pc:cxnChg chg="mod">
          <ac:chgData name="Natthanon Manop" userId="25d545dc-488e-487b-9303-9a220f08bf7d" providerId="ADAL" clId="{BA91351F-CB4F-45A0-91C7-A7C75B650F14}" dt="2023-06-07T02:29:12.855" v="2919"/>
          <ac:cxnSpMkLst>
            <pc:docMk/>
            <pc:sldMk cId="0" sldId="306"/>
            <ac:cxnSpMk id="1120" creationId="{00000000-0000-0000-0000-000000000000}"/>
          </ac:cxnSpMkLst>
        </pc:cxnChg>
        <pc:cxnChg chg="mod">
          <ac:chgData name="Natthanon Manop" userId="25d545dc-488e-487b-9303-9a220f08bf7d" providerId="ADAL" clId="{BA91351F-CB4F-45A0-91C7-A7C75B650F14}" dt="2023-06-07T02:29:12.855" v="2919"/>
          <ac:cxnSpMkLst>
            <pc:docMk/>
            <pc:sldMk cId="0" sldId="306"/>
            <ac:cxnSpMk id="1121" creationId="{00000000-0000-0000-0000-000000000000}"/>
          </ac:cxnSpMkLst>
        </pc:cxnChg>
        <pc:cxnChg chg="mod">
          <ac:chgData name="Natthanon Manop" userId="25d545dc-488e-487b-9303-9a220f08bf7d" providerId="ADAL" clId="{BA91351F-CB4F-45A0-91C7-A7C75B650F14}" dt="2023-06-07T02:29:12.855" v="2919"/>
          <ac:cxnSpMkLst>
            <pc:docMk/>
            <pc:sldMk cId="0" sldId="306"/>
            <ac:cxnSpMk id="1122" creationId="{00000000-0000-0000-0000-000000000000}"/>
          </ac:cxnSpMkLst>
        </pc:cxnChg>
      </pc:sldChg>
      <pc:sldChg chg="modSp del mod setBg modShow modNotes">
        <pc:chgData name="Natthanon Manop" userId="25d545dc-488e-487b-9303-9a220f08bf7d" providerId="ADAL" clId="{BA91351F-CB4F-45A0-91C7-A7C75B650F14}" dt="2023-06-07T02:59:06.439" v="3391" actId="47"/>
        <pc:sldMkLst>
          <pc:docMk/>
          <pc:sldMk cId="0" sldId="307"/>
        </pc:sldMkLst>
        <pc:spChg chg="mod">
          <ac:chgData name="Natthanon Manop" userId="25d545dc-488e-487b-9303-9a220f08bf7d" providerId="ADAL" clId="{BA91351F-CB4F-45A0-91C7-A7C75B650F14}" dt="2023-06-07T02:29:12.855" v="2919"/>
          <ac:spMkLst>
            <pc:docMk/>
            <pc:sldMk cId="0" sldId="307"/>
            <ac:spMk id="1127" creationId="{00000000-0000-0000-0000-000000000000}"/>
          </ac:spMkLst>
        </pc:spChg>
        <pc:spChg chg="mod">
          <ac:chgData name="Natthanon Manop" userId="25d545dc-488e-487b-9303-9a220f08bf7d" providerId="ADAL" clId="{BA91351F-CB4F-45A0-91C7-A7C75B650F14}" dt="2023-06-07T02:29:12.855" v="2919"/>
          <ac:spMkLst>
            <pc:docMk/>
            <pc:sldMk cId="0" sldId="307"/>
            <ac:spMk id="1129" creationId="{00000000-0000-0000-0000-000000000000}"/>
          </ac:spMkLst>
        </pc:spChg>
        <pc:spChg chg="mod">
          <ac:chgData name="Natthanon Manop" userId="25d545dc-488e-487b-9303-9a220f08bf7d" providerId="ADAL" clId="{BA91351F-CB4F-45A0-91C7-A7C75B650F14}" dt="2023-06-07T02:29:12.855" v="2919"/>
          <ac:spMkLst>
            <pc:docMk/>
            <pc:sldMk cId="0" sldId="307"/>
            <ac:spMk id="1130" creationId="{00000000-0000-0000-0000-000000000000}"/>
          </ac:spMkLst>
        </pc:spChg>
        <pc:grpChg chg="mod">
          <ac:chgData name="Natthanon Manop" userId="25d545dc-488e-487b-9303-9a220f08bf7d" providerId="ADAL" clId="{BA91351F-CB4F-45A0-91C7-A7C75B650F14}" dt="2023-06-07T02:29:12.855" v="2919"/>
          <ac:grpSpMkLst>
            <pc:docMk/>
            <pc:sldMk cId="0" sldId="307"/>
            <ac:grpSpMk id="1131" creationId="{00000000-0000-0000-0000-000000000000}"/>
          </ac:grpSpMkLst>
        </pc:grpChg>
        <pc:grpChg chg="mod">
          <ac:chgData name="Natthanon Manop" userId="25d545dc-488e-487b-9303-9a220f08bf7d" providerId="ADAL" clId="{BA91351F-CB4F-45A0-91C7-A7C75B650F14}" dt="2023-06-07T02:29:12.855" v="2919"/>
          <ac:grpSpMkLst>
            <pc:docMk/>
            <pc:sldMk cId="0" sldId="307"/>
            <ac:grpSpMk id="1136" creationId="{00000000-0000-0000-0000-000000000000}"/>
          </ac:grpSpMkLst>
        </pc:grpChg>
        <pc:grpChg chg="mod">
          <ac:chgData name="Natthanon Manop" userId="25d545dc-488e-487b-9303-9a220f08bf7d" providerId="ADAL" clId="{BA91351F-CB4F-45A0-91C7-A7C75B650F14}" dt="2023-06-07T02:29:12.855" v="2919"/>
          <ac:grpSpMkLst>
            <pc:docMk/>
            <pc:sldMk cId="0" sldId="307"/>
            <ac:grpSpMk id="1141" creationId="{00000000-0000-0000-0000-000000000000}"/>
          </ac:grpSpMkLst>
        </pc:grpChg>
        <pc:graphicFrameChg chg="mod">
          <ac:chgData name="Natthanon Manop" userId="25d545dc-488e-487b-9303-9a220f08bf7d" providerId="ADAL" clId="{BA91351F-CB4F-45A0-91C7-A7C75B650F14}" dt="2023-06-07T02:29:12.855" v="2919"/>
          <ac:graphicFrameMkLst>
            <pc:docMk/>
            <pc:sldMk cId="0" sldId="307"/>
            <ac:graphicFrameMk id="1128" creationId="{00000000-0000-0000-0000-000000000000}"/>
          </ac:graphicFrameMkLst>
        </pc:graphicFrameChg>
        <pc:cxnChg chg="mod">
          <ac:chgData name="Natthanon Manop" userId="25d545dc-488e-487b-9303-9a220f08bf7d" providerId="ADAL" clId="{BA91351F-CB4F-45A0-91C7-A7C75B650F14}" dt="2023-06-07T02:29:12.855" v="2919"/>
          <ac:cxnSpMkLst>
            <pc:docMk/>
            <pc:sldMk cId="0" sldId="307"/>
            <ac:cxnSpMk id="1132" creationId="{00000000-0000-0000-0000-000000000000}"/>
          </ac:cxnSpMkLst>
        </pc:cxnChg>
        <pc:cxnChg chg="mod">
          <ac:chgData name="Natthanon Manop" userId="25d545dc-488e-487b-9303-9a220f08bf7d" providerId="ADAL" clId="{BA91351F-CB4F-45A0-91C7-A7C75B650F14}" dt="2023-06-07T02:29:12.855" v="2919"/>
          <ac:cxnSpMkLst>
            <pc:docMk/>
            <pc:sldMk cId="0" sldId="307"/>
            <ac:cxnSpMk id="1133" creationId="{00000000-0000-0000-0000-000000000000}"/>
          </ac:cxnSpMkLst>
        </pc:cxnChg>
        <pc:cxnChg chg="mod">
          <ac:chgData name="Natthanon Manop" userId="25d545dc-488e-487b-9303-9a220f08bf7d" providerId="ADAL" clId="{BA91351F-CB4F-45A0-91C7-A7C75B650F14}" dt="2023-06-07T02:29:12.855" v="2919"/>
          <ac:cxnSpMkLst>
            <pc:docMk/>
            <pc:sldMk cId="0" sldId="307"/>
            <ac:cxnSpMk id="1134" creationId="{00000000-0000-0000-0000-000000000000}"/>
          </ac:cxnSpMkLst>
        </pc:cxnChg>
        <pc:cxnChg chg="mod">
          <ac:chgData name="Natthanon Manop" userId="25d545dc-488e-487b-9303-9a220f08bf7d" providerId="ADAL" clId="{BA91351F-CB4F-45A0-91C7-A7C75B650F14}" dt="2023-06-07T02:29:12.855" v="2919"/>
          <ac:cxnSpMkLst>
            <pc:docMk/>
            <pc:sldMk cId="0" sldId="307"/>
            <ac:cxnSpMk id="1135" creationId="{00000000-0000-0000-0000-000000000000}"/>
          </ac:cxnSpMkLst>
        </pc:cxnChg>
        <pc:cxnChg chg="mod">
          <ac:chgData name="Natthanon Manop" userId="25d545dc-488e-487b-9303-9a220f08bf7d" providerId="ADAL" clId="{BA91351F-CB4F-45A0-91C7-A7C75B650F14}" dt="2023-06-07T02:29:12.855" v="2919"/>
          <ac:cxnSpMkLst>
            <pc:docMk/>
            <pc:sldMk cId="0" sldId="307"/>
            <ac:cxnSpMk id="1137" creationId="{00000000-0000-0000-0000-000000000000}"/>
          </ac:cxnSpMkLst>
        </pc:cxnChg>
        <pc:cxnChg chg="mod">
          <ac:chgData name="Natthanon Manop" userId="25d545dc-488e-487b-9303-9a220f08bf7d" providerId="ADAL" clId="{BA91351F-CB4F-45A0-91C7-A7C75B650F14}" dt="2023-06-07T02:29:12.855" v="2919"/>
          <ac:cxnSpMkLst>
            <pc:docMk/>
            <pc:sldMk cId="0" sldId="307"/>
            <ac:cxnSpMk id="1138" creationId="{00000000-0000-0000-0000-000000000000}"/>
          </ac:cxnSpMkLst>
        </pc:cxnChg>
        <pc:cxnChg chg="mod">
          <ac:chgData name="Natthanon Manop" userId="25d545dc-488e-487b-9303-9a220f08bf7d" providerId="ADAL" clId="{BA91351F-CB4F-45A0-91C7-A7C75B650F14}" dt="2023-06-07T02:29:12.855" v="2919"/>
          <ac:cxnSpMkLst>
            <pc:docMk/>
            <pc:sldMk cId="0" sldId="307"/>
            <ac:cxnSpMk id="1139" creationId="{00000000-0000-0000-0000-000000000000}"/>
          </ac:cxnSpMkLst>
        </pc:cxnChg>
        <pc:cxnChg chg="mod">
          <ac:chgData name="Natthanon Manop" userId="25d545dc-488e-487b-9303-9a220f08bf7d" providerId="ADAL" clId="{BA91351F-CB4F-45A0-91C7-A7C75B650F14}" dt="2023-06-07T02:29:12.855" v="2919"/>
          <ac:cxnSpMkLst>
            <pc:docMk/>
            <pc:sldMk cId="0" sldId="307"/>
            <ac:cxnSpMk id="1140" creationId="{00000000-0000-0000-0000-000000000000}"/>
          </ac:cxnSpMkLst>
        </pc:cxnChg>
        <pc:cxnChg chg="mod">
          <ac:chgData name="Natthanon Manop" userId="25d545dc-488e-487b-9303-9a220f08bf7d" providerId="ADAL" clId="{BA91351F-CB4F-45A0-91C7-A7C75B650F14}" dt="2023-06-07T02:29:12.855" v="2919"/>
          <ac:cxnSpMkLst>
            <pc:docMk/>
            <pc:sldMk cId="0" sldId="307"/>
            <ac:cxnSpMk id="1142" creationId="{00000000-0000-0000-0000-000000000000}"/>
          </ac:cxnSpMkLst>
        </pc:cxnChg>
        <pc:cxnChg chg="mod">
          <ac:chgData name="Natthanon Manop" userId="25d545dc-488e-487b-9303-9a220f08bf7d" providerId="ADAL" clId="{BA91351F-CB4F-45A0-91C7-A7C75B650F14}" dt="2023-06-07T02:29:12.855" v="2919"/>
          <ac:cxnSpMkLst>
            <pc:docMk/>
            <pc:sldMk cId="0" sldId="307"/>
            <ac:cxnSpMk id="1143" creationId="{00000000-0000-0000-0000-000000000000}"/>
          </ac:cxnSpMkLst>
        </pc:cxnChg>
        <pc:cxnChg chg="mod">
          <ac:chgData name="Natthanon Manop" userId="25d545dc-488e-487b-9303-9a220f08bf7d" providerId="ADAL" clId="{BA91351F-CB4F-45A0-91C7-A7C75B650F14}" dt="2023-06-07T02:29:12.855" v="2919"/>
          <ac:cxnSpMkLst>
            <pc:docMk/>
            <pc:sldMk cId="0" sldId="307"/>
            <ac:cxnSpMk id="1144" creationId="{00000000-0000-0000-0000-000000000000}"/>
          </ac:cxnSpMkLst>
        </pc:cxnChg>
        <pc:cxnChg chg="mod">
          <ac:chgData name="Natthanon Manop" userId="25d545dc-488e-487b-9303-9a220f08bf7d" providerId="ADAL" clId="{BA91351F-CB4F-45A0-91C7-A7C75B650F14}" dt="2023-06-07T02:29:12.855" v="2919"/>
          <ac:cxnSpMkLst>
            <pc:docMk/>
            <pc:sldMk cId="0" sldId="307"/>
            <ac:cxnSpMk id="1145" creationId="{00000000-0000-0000-0000-000000000000}"/>
          </ac:cxnSpMkLst>
        </pc:cxnChg>
      </pc:sldChg>
      <pc:sldChg chg="modSp del mod setBg modShow modNotes">
        <pc:chgData name="Natthanon Manop" userId="25d545dc-488e-487b-9303-9a220f08bf7d" providerId="ADAL" clId="{BA91351F-CB4F-45A0-91C7-A7C75B650F14}" dt="2023-06-07T02:59:06.439" v="3391" actId="47"/>
        <pc:sldMkLst>
          <pc:docMk/>
          <pc:sldMk cId="0" sldId="308"/>
        </pc:sldMkLst>
        <pc:spChg chg="mod">
          <ac:chgData name="Natthanon Manop" userId="25d545dc-488e-487b-9303-9a220f08bf7d" providerId="ADAL" clId="{BA91351F-CB4F-45A0-91C7-A7C75B650F14}" dt="2023-06-07T02:29:12.855" v="2919"/>
          <ac:spMkLst>
            <pc:docMk/>
            <pc:sldMk cId="0" sldId="308"/>
            <ac:spMk id="1150" creationId="{00000000-0000-0000-0000-000000000000}"/>
          </ac:spMkLst>
        </pc:spChg>
        <pc:spChg chg="mod">
          <ac:chgData name="Natthanon Manop" userId="25d545dc-488e-487b-9303-9a220f08bf7d" providerId="ADAL" clId="{BA91351F-CB4F-45A0-91C7-A7C75B650F14}" dt="2023-06-07T02:29:12.855" v="2919"/>
          <ac:spMkLst>
            <pc:docMk/>
            <pc:sldMk cId="0" sldId="308"/>
            <ac:spMk id="1151" creationId="{00000000-0000-0000-0000-000000000000}"/>
          </ac:spMkLst>
        </pc:spChg>
        <pc:spChg chg="mod">
          <ac:chgData name="Natthanon Manop" userId="25d545dc-488e-487b-9303-9a220f08bf7d" providerId="ADAL" clId="{BA91351F-CB4F-45A0-91C7-A7C75B650F14}" dt="2023-06-07T02:29:12.855" v="2919"/>
          <ac:spMkLst>
            <pc:docMk/>
            <pc:sldMk cId="0" sldId="308"/>
            <ac:spMk id="1152" creationId="{00000000-0000-0000-0000-000000000000}"/>
          </ac:spMkLst>
        </pc:spChg>
        <pc:spChg chg="mod">
          <ac:chgData name="Natthanon Manop" userId="25d545dc-488e-487b-9303-9a220f08bf7d" providerId="ADAL" clId="{BA91351F-CB4F-45A0-91C7-A7C75B650F14}" dt="2023-06-07T02:29:12.855" v="2919"/>
          <ac:spMkLst>
            <pc:docMk/>
            <pc:sldMk cId="0" sldId="308"/>
            <ac:spMk id="1153" creationId="{00000000-0000-0000-0000-000000000000}"/>
          </ac:spMkLst>
        </pc:spChg>
        <pc:spChg chg="mod">
          <ac:chgData name="Natthanon Manop" userId="25d545dc-488e-487b-9303-9a220f08bf7d" providerId="ADAL" clId="{BA91351F-CB4F-45A0-91C7-A7C75B650F14}" dt="2023-06-07T02:29:12.855" v="2919"/>
          <ac:spMkLst>
            <pc:docMk/>
            <pc:sldMk cId="0" sldId="308"/>
            <ac:spMk id="1154" creationId="{00000000-0000-0000-0000-000000000000}"/>
          </ac:spMkLst>
        </pc:spChg>
        <pc:spChg chg="mod">
          <ac:chgData name="Natthanon Manop" userId="25d545dc-488e-487b-9303-9a220f08bf7d" providerId="ADAL" clId="{BA91351F-CB4F-45A0-91C7-A7C75B650F14}" dt="2023-06-07T02:29:12.855" v="2919"/>
          <ac:spMkLst>
            <pc:docMk/>
            <pc:sldMk cId="0" sldId="308"/>
            <ac:spMk id="1155" creationId="{00000000-0000-0000-0000-000000000000}"/>
          </ac:spMkLst>
        </pc:spChg>
        <pc:spChg chg="mod">
          <ac:chgData name="Natthanon Manop" userId="25d545dc-488e-487b-9303-9a220f08bf7d" providerId="ADAL" clId="{BA91351F-CB4F-45A0-91C7-A7C75B650F14}" dt="2023-06-07T02:29:12.855" v="2919"/>
          <ac:spMkLst>
            <pc:docMk/>
            <pc:sldMk cId="0" sldId="308"/>
            <ac:spMk id="1156" creationId="{00000000-0000-0000-0000-000000000000}"/>
          </ac:spMkLst>
        </pc:spChg>
        <pc:picChg chg="mod">
          <ac:chgData name="Natthanon Manop" userId="25d545dc-488e-487b-9303-9a220f08bf7d" providerId="ADAL" clId="{BA91351F-CB4F-45A0-91C7-A7C75B650F14}" dt="2023-06-07T02:29:12.855" v="2919"/>
          <ac:picMkLst>
            <pc:docMk/>
            <pc:sldMk cId="0" sldId="308"/>
            <ac:picMk id="1157" creationId="{00000000-0000-0000-0000-000000000000}"/>
          </ac:picMkLst>
        </pc:picChg>
        <pc:picChg chg="mod">
          <ac:chgData name="Natthanon Manop" userId="25d545dc-488e-487b-9303-9a220f08bf7d" providerId="ADAL" clId="{BA91351F-CB4F-45A0-91C7-A7C75B650F14}" dt="2023-06-07T02:29:12.855" v="2919"/>
          <ac:picMkLst>
            <pc:docMk/>
            <pc:sldMk cId="0" sldId="308"/>
            <ac:picMk id="1158" creationId="{00000000-0000-0000-0000-000000000000}"/>
          </ac:picMkLst>
        </pc:picChg>
        <pc:picChg chg="mod">
          <ac:chgData name="Natthanon Manop" userId="25d545dc-488e-487b-9303-9a220f08bf7d" providerId="ADAL" clId="{BA91351F-CB4F-45A0-91C7-A7C75B650F14}" dt="2023-06-07T02:29:12.855" v="2919"/>
          <ac:picMkLst>
            <pc:docMk/>
            <pc:sldMk cId="0" sldId="308"/>
            <ac:picMk id="1159" creationId="{00000000-0000-0000-0000-000000000000}"/>
          </ac:picMkLst>
        </pc:picChg>
        <pc:picChg chg="mod">
          <ac:chgData name="Natthanon Manop" userId="25d545dc-488e-487b-9303-9a220f08bf7d" providerId="ADAL" clId="{BA91351F-CB4F-45A0-91C7-A7C75B650F14}" dt="2023-06-07T02:29:12.855" v="2919"/>
          <ac:picMkLst>
            <pc:docMk/>
            <pc:sldMk cId="0" sldId="308"/>
            <ac:picMk id="1160" creationId="{00000000-0000-0000-0000-000000000000}"/>
          </ac:picMkLst>
        </pc:picChg>
      </pc:sldChg>
      <pc:sldChg chg="modSp del mod setBg modShow modNotes">
        <pc:chgData name="Natthanon Manop" userId="25d545dc-488e-487b-9303-9a220f08bf7d" providerId="ADAL" clId="{BA91351F-CB4F-45A0-91C7-A7C75B650F14}" dt="2023-06-07T02:59:06.439" v="3391" actId="47"/>
        <pc:sldMkLst>
          <pc:docMk/>
          <pc:sldMk cId="0" sldId="309"/>
        </pc:sldMkLst>
        <pc:spChg chg="mod">
          <ac:chgData name="Natthanon Manop" userId="25d545dc-488e-487b-9303-9a220f08bf7d" providerId="ADAL" clId="{BA91351F-CB4F-45A0-91C7-A7C75B650F14}" dt="2023-06-07T02:29:12.855" v="2919"/>
          <ac:spMkLst>
            <pc:docMk/>
            <pc:sldMk cId="0" sldId="309"/>
            <ac:spMk id="1165" creationId="{00000000-0000-0000-0000-000000000000}"/>
          </ac:spMkLst>
        </pc:spChg>
        <pc:spChg chg="mod">
          <ac:chgData name="Natthanon Manop" userId="25d545dc-488e-487b-9303-9a220f08bf7d" providerId="ADAL" clId="{BA91351F-CB4F-45A0-91C7-A7C75B650F14}" dt="2023-06-07T02:29:12.855" v="2919"/>
          <ac:spMkLst>
            <pc:docMk/>
            <pc:sldMk cId="0" sldId="309"/>
            <ac:spMk id="1166" creationId="{00000000-0000-0000-0000-000000000000}"/>
          </ac:spMkLst>
        </pc:spChg>
        <pc:spChg chg="mod">
          <ac:chgData name="Natthanon Manop" userId="25d545dc-488e-487b-9303-9a220f08bf7d" providerId="ADAL" clId="{BA91351F-CB4F-45A0-91C7-A7C75B650F14}" dt="2023-06-07T02:29:12.855" v="2919"/>
          <ac:spMkLst>
            <pc:docMk/>
            <pc:sldMk cId="0" sldId="309"/>
            <ac:spMk id="1167" creationId="{00000000-0000-0000-0000-000000000000}"/>
          </ac:spMkLst>
        </pc:spChg>
        <pc:picChg chg="mod">
          <ac:chgData name="Natthanon Manop" userId="25d545dc-488e-487b-9303-9a220f08bf7d" providerId="ADAL" clId="{BA91351F-CB4F-45A0-91C7-A7C75B650F14}" dt="2023-06-07T02:29:12.855" v="2919"/>
          <ac:picMkLst>
            <pc:docMk/>
            <pc:sldMk cId="0" sldId="309"/>
            <ac:picMk id="1168" creationId="{00000000-0000-0000-0000-000000000000}"/>
          </ac:picMkLst>
        </pc:picChg>
      </pc:sldChg>
      <pc:sldChg chg="modSp del mod setBg modShow modNotes">
        <pc:chgData name="Natthanon Manop" userId="25d545dc-488e-487b-9303-9a220f08bf7d" providerId="ADAL" clId="{BA91351F-CB4F-45A0-91C7-A7C75B650F14}" dt="2023-06-07T02:59:06.439" v="3391" actId="47"/>
        <pc:sldMkLst>
          <pc:docMk/>
          <pc:sldMk cId="0" sldId="310"/>
        </pc:sldMkLst>
        <pc:spChg chg="mod">
          <ac:chgData name="Natthanon Manop" userId="25d545dc-488e-487b-9303-9a220f08bf7d" providerId="ADAL" clId="{BA91351F-CB4F-45A0-91C7-A7C75B650F14}" dt="2023-06-07T02:29:12.855" v="2919"/>
          <ac:spMkLst>
            <pc:docMk/>
            <pc:sldMk cId="0" sldId="310"/>
            <ac:spMk id="1173" creationId="{00000000-0000-0000-0000-000000000000}"/>
          </ac:spMkLst>
        </pc:spChg>
        <pc:spChg chg="mod">
          <ac:chgData name="Natthanon Manop" userId="25d545dc-488e-487b-9303-9a220f08bf7d" providerId="ADAL" clId="{BA91351F-CB4F-45A0-91C7-A7C75B650F14}" dt="2023-06-07T02:29:12.855" v="2919"/>
          <ac:spMkLst>
            <pc:docMk/>
            <pc:sldMk cId="0" sldId="310"/>
            <ac:spMk id="1174" creationId="{00000000-0000-0000-0000-000000000000}"/>
          </ac:spMkLst>
        </pc:spChg>
        <pc:spChg chg="mod">
          <ac:chgData name="Natthanon Manop" userId="25d545dc-488e-487b-9303-9a220f08bf7d" providerId="ADAL" clId="{BA91351F-CB4F-45A0-91C7-A7C75B650F14}" dt="2023-06-07T02:29:12.855" v="2919"/>
          <ac:spMkLst>
            <pc:docMk/>
            <pc:sldMk cId="0" sldId="310"/>
            <ac:spMk id="1175" creationId="{00000000-0000-0000-0000-000000000000}"/>
          </ac:spMkLst>
        </pc:spChg>
        <pc:picChg chg="mod">
          <ac:chgData name="Natthanon Manop" userId="25d545dc-488e-487b-9303-9a220f08bf7d" providerId="ADAL" clId="{BA91351F-CB4F-45A0-91C7-A7C75B650F14}" dt="2023-06-07T02:29:12.855" v="2919"/>
          <ac:picMkLst>
            <pc:docMk/>
            <pc:sldMk cId="0" sldId="310"/>
            <ac:picMk id="1176" creationId="{00000000-0000-0000-0000-000000000000}"/>
          </ac:picMkLst>
        </pc:picChg>
      </pc:sldChg>
      <pc:sldChg chg="modSp del mod setBg modShow modNotes">
        <pc:chgData name="Natthanon Manop" userId="25d545dc-488e-487b-9303-9a220f08bf7d" providerId="ADAL" clId="{BA91351F-CB4F-45A0-91C7-A7C75B650F14}" dt="2023-06-07T02:59:06.439" v="3391" actId="47"/>
        <pc:sldMkLst>
          <pc:docMk/>
          <pc:sldMk cId="0" sldId="311"/>
        </pc:sldMkLst>
        <pc:spChg chg="mod">
          <ac:chgData name="Natthanon Manop" userId="25d545dc-488e-487b-9303-9a220f08bf7d" providerId="ADAL" clId="{BA91351F-CB4F-45A0-91C7-A7C75B650F14}" dt="2023-06-07T02:29:12.855" v="2919"/>
          <ac:spMkLst>
            <pc:docMk/>
            <pc:sldMk cId="0" sldId="311"/>
            <ac:spMk id="1181" creationId="{00000000-0000-0000-0000-000000000000}"/>
          </ac:spMkLst>
        </pc:spChg>
        <pc:spChg chg="mod">
          <ac:chgData name="Natthanon Manop" userId="25d545dc-488e-487b-9303-9a220f08bf7d" providerId="ADAL" clId="{BA91351F-CB4F-45A0-91C7-A7C75B650F14}" dt="2023-06-07T02:29:12.855" v="2919"/>
          <ac:spMkLst>
            <pc:docMk/>
            <pc:sldMk cId="0" sldId="311"/>
            <ac:spMk id="1182" creationId="{00000000-0000-0000-0000-000000000000}"/>
          </ac:spMkLst>
        </pc:spChg>
        <pc:spChg chg="mod">
          <ac:chgData name="Natthanon Manop" userId="25d545dc-488e-487b-9303-9a220f08bf7d" providerId="ADAL" clId="{BA91351F-CB4F-45A0-91C7-A7C75B650F14}" dt="2023-06-07T02:29:12.855" v="2919"/>
          <ac:spMkLst>
            <pc:docMk/>
            <pc:sldMk cId="0" sldId="311"/>
            <ac:spMk id="1183" creationId="{00000000-0000-0000-0000-000000000000}"/>
          </ac:spMkLst>
        </pc:spChg>
      </pc:sldChg>
      <pc:sldChg chg="modSp del mod setBg modShow modNotes">
        <pc:chgData name="Natthanon Manop" userId="25d545dc-488e-487b-9303-9a220f08bf7d" providerId="ADAL" clId="{BA91351F-CB4F-45A0-91C7-A7C75B650F14}" dt="2023-06-07T02:59:06.439" v="3391" actId="47"/>
        <pc:sldMkLst>
          <pc:docMk/>
          <pc:sldMk cId="0" sldId="312"/>
        </pc:sldMkLst>
        <pc:spChg chg="mod">
          <ac:chgData name="Natthanon Manop" userId="25d545dc-488e-487b-9303-9a220f08bf7d" providerId="ADAL" clId="{BA91351F-CB4F-45A0-91C7-A7C75B650F14}" dt="2023-06-07T02:29:12.855" v="2919"/>
          <ac:spMkLst>
            <pc:docMk/>
            <pc:sldMk cId="0" sldId="312"/>
            <ac:spMk id="1188" creationId="{00000000-0000-0000-0000-000000000000}"/>
          </ac:spMkLst>
        </pc:spChg>
        <pc:spChg chg="mod">
          <ac:chgData name="Natthanon Manop" userId="25d545dc-488e-487b-9303-9a220f08bf7d" providerId="ADAL" clId="{BA91351F-CB4F-45A0-91C7-A7C75B650F14}" dt="2023-06-07T02:29:12.855" v="2919"/>
          <ac:spMkLst>
            <pc:docMk/>
            <pc:sldMk cId="0" sldId="312"/>
            <ac:spMk id="1189" creationId="{00000000-0000-0000-0000-000000000000}"/>
          </ac:spMkLst>
        </pc:spChg>
        <pc:spChg chg="mod">
          <ac:chgData name="Natthanon Manop" userId="25d545dc-488e-487b-9303-9a220f08bf7d" providerId="ADAL" clId="{BA91351F-CB4F-45A0-91C7-A7C75B650F14}" dt="2023-06-07T02:29:12.855" v="2919"/>
          <ac:spMkLst>
            <pc:docMk/>
            <pc:sldMk cId="0" sldId="312"/>
            <ac:spMk id="1190" creationId="{00000000-0000-0000-0000-000000000000}"/>
          </ac:spMkLst>
        </pc:spChg>
        <pc:spChg chg="mod">
          <ac:chgData name="Natthanon Manop" userId="25d545dc-488e-487b-9303-9a220f08bf7d" providerId="ADAL" clId="{BA91351F-CB4F-45A0-91C7-A7C75B650F14}" dt="2023-06-07T02:29:12.855" v="2919"/>
          <ac:spMkLst>
            <pc:docMk/>
            <pc:sldMk cId="0" sldId="312"/>
            <ac:spMk id="1191" creationId="{00000000-0000-0000-0000-000000000000}"/>
          </ac:spMkLst>
        </pc:spChg>
      </pc:sldChg>
      <pc:sldChg chg="addSp modSp add mod ord modTransition modClrScheme modShow chgLayout modNotes modNotesTx">
        <pc:chgData name="Natthanon Manop" userId="25d545dc-488e-487b-9303-9a220f08bf7d" providerId="ADAL" clId="{BA91351F-CB4F-45A0-91C7-A7C75B650F14}" dt="2023-06-25T04:58:08.813" v="17847" actId="729"/>
        <pc:sldMkLst>
          <pc:docMk/>
          <pc:sldMk cId="1983248123" sldId="313"/>
        </pc:sldMkLst>
        <pc:spChg chg="add mod">
          <ac:chgData name="Natthanon Manop" userId="25d545dc-488e-487b-9303-9a220f08bf7d" providerId="ADAL" clId="{BA91351F-CB4F-45A0-91C7-A7C75B650F14}" dt="2023-06-07T18:12:45.510" v="6692"/>
          <ac:spMkLst>
            <pc:docMk/>
            <pc:sldMk cId="1983248123" sldId="313"/>
            <ac:spMk id="2" creationId="{2C403946-E22B-A2A8-0656-9F189763095D}"/>
          </ac:spMkLst>
        </pc:spChg>
        <pc:spChg chg="mod ord">
          <ac:chgData name="Natthanon Manop" userId="25d545dc-488e-487b-9303-9a220f08bf7d" providerId="ADAL" clId="{BA91351F-CB4F-45A0-91C7-A7C75B650F14}" dt="2023-06-07T04:37:50.874" v="4171" actId="114"/>
          <ac:spMkLst>
            <pc:docMk/>
            <pc:sldMk cId="1983248123" sldId="313"/>
            <ac:spMk id="289" creationId="{00000000-0000-0000-0000-000000000000}"/>
          </ac:spMkLst>
        </pc:spChg>
        <pc:spChg chg="mod ord">
          <ac:chgData name="Natthanon Manop" userId="25d545dc-488e-487b-9303-9a220f08bf7d" providerId="ADAL" clId="{BA91351F-CB4F-45A0-91C7-A7C75B650F14}" dt="2023-06-04T13:14:59.055" v="2828" actId="700"/>
          <ac:spMkLst>
            <pc:docMk/>
            <pc:sldMk cId="1983248123" sldId="313"/>
            <ac:spMk id="290" creationId="{00000000-0000-0000-0000-000000000000}"/>
          </ac:spMkLst>
        </pc:spChg>
        <pc:spChg chg="mod ord">
          <ac:chgData name="Natthanon Manop" userId="25d545dc-488e-487b-9303-9a220f08bf7d" providerId="ADAL" clId="{BA91351F-CB4F-45A0-91C7-A7C75B650F14}" dt="2023-06-08T07:34:17.469" v="8433" actId="20577"/>
          <ac:spMkLst>
            <pc:docMk/>
            <pc:sldMk cId="1983248123" sldId="313"/>
            <ac:spMk id="292" creationId="{00000000-0000-0000-0000-000000000000}"/>
          </ac:spMkLst>
        </pc:spChg>
        <pc:picChg chg="mod">
          <ac:chgData name="Natthanon Manop" userId="25d545dc-488e-487b-9303-9a220f08bf7d" providerId="ADAL" clId="{BA91351F-CB4F-45A0-91C7-A7C75B650F14}" dt="2023-06-07T18:12:45.510" v="6692"/>
          <ac:picMkLst>
            <pc:docMk/>
            <pc:sldMk cId="1983248123" sldId="313"/>
            <ac:picMk id="291" creationId="{00000000-0000-0000-0000-000000000000}"/>
          </ac:picMkLst>
        </pc:picChg>
      </pc:sldChg>
      <pc:sldChg chg="add del">
        <pc:chgData name="Natthanon Manop" userId="25d545dc-488e-487b-9303-9a220f08bf7d" providerId="ADAL" clId="{BA91351F-CB4F-45A0-91C7-A7C75B650F14}" dt="2023-05-31T05:16:34.502" v="39" actId="47"/>
        <pc:sldMkLst>
          <pc:docMk/>
          <pc:sldMk cId="3723452214" sldId="313"/>
        </pc:sldMkLst>
      </pc:sldChg>
      <pc:sldChg chg="modSp add del mod ord modClrScheme chgLayout modNotes modNotesTx">
        <pc:chgData name="Natthanon Manop" userId="25d545dc-488e-487b-9303-9a220f08bf7d" providerId="ADAL" clId="{BA91351F-CB4F-45A0-91C7-A7C75B650F14}" dt="2023-06-07T02:51:45.420" v="3308" actId="47"/>
        <pc:sldMkLst>
          <pc:docMk/>
          <pc:sldMk cId="3026349941" sldId="314"/>
        </pc:sldMkLst>
        <pc:spChg chg="mod ord">
          <ac:chgData name="Natthanon Manop" userId="25d545dc-488e-487b-9303-9a220f08bf7d" providerId="ADAL" clId="{BA91351F-CB4F-45A0-91C7-A7C75B650F14}" dt="2023-06-07T02:38:19.478" v="3030" actId="207"/>
          <ac:spMkLst>
            <pc:docMk/>
            <pc:sldMk cId="3026349941" sldId="314"/>
            <ac:spMk id="297" creationId="{00000000-0000-0000-0000-000000000000}"/>
          </ac:spMkLst>
        </pc:spChg>
        <pc:spChg chg="mod ord">
          <ac:chgData name="Natthanon Manop" userId="25d545dc-488e-487b-9303-9a220f08bf7d" providerId="ADAL" clId="{BA91351F-CB4F-45A0-91C7-A7C75B650F14}" dt="2023-06-07T02:51:36.014" v="3303" actId="21"/>
          <ac:spMkLst>
            <pc:docMk/>
            <pc:sldMk cId="3026349941" sldId="314"/>
            <ac:spMk id="298" creationId="{00000000-0000-0000-0000-000000000000}"/>
          </ac:spMkLst>
        </pc:spChg>
        <pc:spChg chg="mod ord">
          <ac:chgData name="Natthanon Manop" userId="25d545dc-488e-487b-9303-9a220f08bf7d" providerId="ADAL" clId="{BA91351F-CB4F-45A0-91C7-A7C75B650F14}" dt="2023-06-04T13:15:18.360" v="2829" actId="700"/>
          <ac:spMkLst>
            <pc:docMk/>
            <pc:sldMk cId="3026349941" sldId="314"/>
            <ac:spMk id="299" creationId="{00000000-0000-0000-0000-000000000000}"/>
          </ac:spMkLst>
        </pc:spChg>
      </pc:sldChg>
      <pc:sldChg chg="modSp new del mod">
        <pc:chgData name="Natthanon Manop" userId="25d545dc-488e-487b-9303-9a220f08bf7d" providerId="ADAL" clId="{BA91351F-CB4F-45A0-91C7-A7C75B650F14}" dt="2023-05-31T06:05:16.263" v="436" actId="47"/>
        <pc:sldMkLst>
          <pc:docMk/>
          <pc:sldMk cId="900660307" sldId="315"/>
        </pc:sldMkLst>
        <pc:spChg chg="mod">
          <ac:chgData name="Natthanon Manop" userId="25d545dc-488e-487b-9303-9a220f08bf7d" providerId="ADAL" clId="{BA91351F-CB4F-45A0-91C7-A7C75B650F14}" dt="2023-05-31T06:04:56.319" v="434" actId="14100"/>
          <ac:spMkLst>
            <pc:docMk/>
            <pc:sldMk cId="900660307" sldId="315"/>
            <ac:spMk id="2" creationId="{DF97A41E-2E19-CA91-131C-AEC942E84EF5}"/>
          </ac:spMkLst>
        </pc:spChg>
      </pc:sldChg>
      <pc:sldChg chg="addSp delSp modSp add mod ord modTransition modClrScheme delAnim chgLayout modNotes modNotesTx">
        <pc:chgData name="Natthanon Manop" userId="25d545dc-488e-487b-9303-9a220f08bf7d" providerId="ADAL" clId="{BA91351F-CB4F-45A0-91C7-A7C75B650F14}" dt="2023-06-22T04:07:58.830" v="17584" actId="478"/>
        <pc:sldMkLst>
          <pc:docMk/>
          <pc:sldMk cId="3611807420" sldId="315"/>
        </pc:sldMkLst>
        <pc:spChg chg="mod ord">
          <ac:chgData name="Natthanon Manop" userId="25d545dc-488e-487b-9303-9a220f08bf7d" providerId="ADAL" clId="{BA91351F-CB4F-45A0-91C7-A7C75B650F14}" dt="2023-06-21T14:37:48.670" v="16487" actId="14100"/>
          <ac:spMkLst>
            <pc:docMk/>
            <pc:sldMk cId="3611807420" sldId="315"/>
            <ac:spMk id="2" creationId="{80CD9F3B-11FA-BE05-C1AF-F4B75672C318}"/>
          </ac:spMkLst>
        </pc:spChg>
        <pc:spChg chg="mod ord">
          <ac:chgData name="Natthanon Manop" userId="25d545dc-488e-487b-9303-9a220f08bf7d" providerId="ADAL" clId="{BA91351F-CB4F-45A0-91C7-A7C75B650F14}" dt="2023-06-07T04:52:07.125" v="4385" actId="700"/>
          <ac:spMkLst>
            <pc:docMk/>
            <pc:sldMk cId="3611807420" sldId="315"/>
            <ac:spMk id="399" creationId="{00000000-0000-0000-0000-000000000000}"/>
          </ac:spMkLst>
        </pc:spChg>
        <pc:spChg chg="mod ord">
          <ac:chgData name="Natthanon Manop" userId="25d545dc-488e-487b-9303-9a220f08bf7d" providerId="ADAL" clId="{BA91351F-CB4F-45A0-91C7-A7C75B650F14}" dt="2023-06-07T04:52:07.125" v="4385" actId="700"/>
          <ac:spMkLst>
            <pc:docMk/>
            <pc:sldMk cId="3611807420" sldId="315"/>
            <ac:spMk id="400" creationId="{00000000-0000-0000-0000-000000000000}"/>
          </ac:spMkLst>
        </pc:spChg>
        <pc:spChg chg="del">
          <ac:chgData name="Natthanon Manop" userId="25d545dc-488e-487b-9303-9a220f08bf7d" providerId="ADAL" clId="{BA91351F-CB4F-45A0-91C7-A7C75B650F14}" dt="2023-05-31T06:14:36.405" v="611" actId="478"/>
          <ac:spMkLst>
            <pc:docMk/>
            <pc:sldMk cId="3611807420" sldId="315"/>
            <ac:spMk id="403" creationId="{00000000-0000-0000-0000-000000000000}"/>
          </ac:spMkLst>
        </pc:spChg>
        <pc:spChg chg="del">
          <ac:chgData name="Natthanon Manop" userId="25d545dc-488e-487b-9303-9a220f08bf7d" providerId="ADAL" clId="{BA91351F-CB4F-45A0-91C7-A7C75B650F14}" dt="2023-05-31T06:14:36.405" v="611" actId="478"/>
          <ac:spMkLst>
            <pc:docMk/>
            <pc:sldMk cId="3611807420" sldId="315"/>
            <ac:spMk id="406" creationId="{00000000-0000-0000-0000-000000000000}"/>
          </ac:spMkLst>
        </pc:spChg>
        <pc:spChg chg="del">
          <ac:chgData name="Natthanon Manop" userId="25d545dc-488e-487b-9303-9a220f08bf7d" providerId="ADAL" clId="{BA91351F-CB4F-45A0-91C7-A7C75B650F14}" dt="2023-05-31T06:14:36.405" v="611" actId="478"/>
          <ac:spMkLst>
            <pc:docMk/>
            <pc:sldMk cId="3611807420" sldId="315"/>
            <ac:spMk id="407" creationId="{00000000-0000-0000-0000-000000000000}"/>
          </ac:spMkLst>
        </pc:spChg>
        <pc:spChg chg="del">
          <ac:chgData name="Natthanon Manop" userId="25d545dc-488e-487b-9303-9a220f08bf7d" providerId="ADAL" clId="{BA91351F-CB4F-45A0-91C7-A7C75B650F14}" dt="2023-05-31T06:14:36.405" v="611" actId="478"/>
          <ac:spMkLst>
            <pc:docMk/>
            <pc:sldMk cId="3611807420" sldId="315"/>
            <ac:spMk id="411" creationId="{00000000-0000-0000-0000-000000000000}"/>
          </ac:spMkLst>
        </pc:spChg>
        <pc:spChg chg="del">
          <ac:chgData name="Natthanon Manop" userId="25d545dc-488e-487b-9303-9a220f08bf7d" providerId="ADAL" clId="{BA91351F-CB4F-45A0-91C7-A7C75B650F14}" dt="2023-05-31T06:14:36.405" v="611" actId="478"/>
          <ac:spMkLst>
            <pc:docMk/>
            <pc:sldMk cId="3611807420" sldId="315"/>
            <ac:spMk id="412" creationId="{00000000-0000-0000-0000-000000000000}"/>
          </ac:spMkLst>
        </pc:spChg>
        <pc:spChg chg="del">
          <ac:chgData name="Natthanon Manop" userId="25d545dc-488e-487b-9303-9a220f08bf7d" providerId="ADAL" clId="{BA91351F-CB4F-45A0-91C7-A7C75B650F14}" dt="2023-05-31T06:14:36.405" v="611" actId="478"/>
          <ac:spMkLst>
            <pc:docMk/>
            <pc:sldMk cId="3611807420" sldId="315"/>
            <ac:spMk id="413" creationId="{00000000-0000-0000-0000-000000000000}"/>
          </ac:spMkLst>
        </pc:spChg>
        <pc:picChg chg="add del mod">
          <ac:chgData name="Natthanon Manop" userId="25d545dc-488e-487b-9303-9a220f08bf7d" providerId="ADAL" clId="{BA91351F-CB4F-45A0-91C7-A7C75B650F14}" dt="2023-06-21T17:14:32.141" v="17124" actId="478"/>
          <ac:picMkLst>
            <pc:docMk/>
            <pc:sldMk cId="3611807420" sldId="315"/>
            <ac:picMk id="5" creationId="{5F871B8D-660B-2C46-32A3-59C678C1402A}"/>
          </ac:picMkLst>
        </pc:picChg>
        <pc:picChg chg="add del mod">
          <ac:chgData name="Natthanon Manop" userId="25d545dc-488e-487b-9303-9a220f08bf7d" providerId="ADAL" clId="{BA91351F-CB4F-45A0-91C7-A7C75B650F14}" dt="2023-06-21T17:26:12.355" v="17178"/>
          <ac:picMkLst>
            <pc:docMk/>
            <pc:sldMk cId="3611807420" sldId="315"/>
            <ac:picMk id="6" creationId="{96193502-949A-5F46-3A19-994CECCD1D2D}"/>
          </ac:picMkLst>
        </pc:picChg>
        <pc:picChg chg="add del mod">
          <ac:chgData name="Natthanon Manop" userId="25d545dc-488e-487b-9303-9a220f08bf7d" providerId="ADAL" clId="{BA91351F-CB4F-45A0-91C7-A7C75B650F14}" dt="2023-06-22T04:07:58.830" v="17584" actId="478"/>
          <ac:picMkLst>
            <pc:docMk/>
            <pc:sldMk cId="3611807420" sldId="315"/>
            <ac:picMk id="7" creationId="{E240279E-0FF5-1A05-A526-E80880481D19}"/>
          </ac:picMkLst>
        </pc:picChg>
        <pc:picChg chg="del">
          <ac:chgData name="Natthanon Manop" userId="25d545dc-488e-487b-9303-9a220f08bf7d" providerId="ADAL" clId="{BA91351F-CB4F-45A0-91C7-A7C75B650F14}" dt="2023-05-31T06:14:36.405" v="611" actId="478"/>
          <ac:picMkLst>
            <pc:docMk/>
            <pc:sldMk cId="3611807420" sldId="315"/>
            <ac:picMk id="404" creationId="{00000000-0000-0000-0000-000000000000}"/>
          </ac:picMkLst>
        </pc:picChg>
        <pc:picChg chg="del">
          <ac:chgData name="Natthanon Manop" userId="25d545dc-488e-487b-9303-9a220f08bf7d" providerId="ADAL" clId="{BA91351F-CB4F-45A0-91C7-A7C75B650F14}" dt="2023-05-31T06:14:36.405" v="611" actId="478"/>
          <ac:picMkLst>
            <pc:docMk/>
            <pc:sldMk cId="3611807420" sldId="315"/>
            <ac:picMk id="405" creationId="{00000000-0000-0000-0000-000000000000}"/>
          </ac:picMkLst>
        </pc:picChg>
        <pc:picChg chg="del">
          <ac:chgData name="Natthanon Manop" userId="25d545dc-488e-487b-9303-9a220f08bf7d" providerId="ADAL" clId="{BA91351F-CB4F-45A0-91C7-A7C75B650F14}" dt="2023-05-31T06:14:36.405" v="611" actId="478"/>
          <ac:picMkLst>
            <pc:docMk/>
            <pc:sldMk cId="3611807420" sldId="315"/>
            <ac:picMk id="408" creationId="{00000000-0000-0000-0000-000000000000}"/>
          </ac:picMkLst>
        </pc:picChg>
        <pc:picChg chg="del">
          <ac:chgData name="Natthanon Manop" userId="25d545dc-488e-487b-9303-9a220f08bf7d" providerId="ADAL" clId="{BA91351F-CB4F-45A0-91C7-A7C75B650F14}" dt="2023-05-31T06:14:36.405" v="611" actId="478"/>
          <ac:picMkLst>
            <pc:docMk/>
            <pc:sldMk cId="3611807420" sldId="315"/>
            <ac:picMk id="409" creationId="{00000000-0000-0000-0000-000000000000}"/>
          </ac:picMkLst>
        </pc:picChg>
        <pc:picChg chg="del">
          <ac:chgData name="Natthanon Manop" userId="25d545dc-488e-487b-9303-9a220f08bf7d" providerId="ADAL" clId="{BA91351F-CB4F-45A0-91C7-A7C75B650F14}" dt="2023-05-31T06:14:36.405" v="611" actId="478"/>
          <ac:picMkLst>
            <pc:docMk/>
            <pc:sldMk cId="3611807420" sldId="315"/>
            <ac:picMk id="410" creationId="{00000000-0000-0000-0000-000000000000}"/>
          </ac:picMkLst>
        </pc:picChg>
        <pc:picChg chg="del">
          <ac:chgData name="Natthanon Manop" userId="25d545dc-488e-487b-9303-9a220f08bf7d" providerId="ADAL" clId="{BA91351F-CB4F-45A0-91C7-A7C75B650F14}" dt="2023-05-31T06:14:36.405" v="611" actId="478"/>
          <ac:picMkLst>
            <pc:docMk/>
            <pc:sldMk cId="3611807420" sldId="315"/>
            <ac:picMk id="414" creationId="{00000000-0000-0000-0000-000000000000}"/>
          </ac:picMkLst>
        </pc:picChg>
        <pc:picChg chg="del">
          <ac:chgData name="Natthanon Manop" userId="25d545dc-488e-487b-9303-9a220f08bf7d" providerId="ADAL" clId="{BA91351F-CB4F-45A0-91C7-A7C75B650F14}" dt="2023-05-31T06:14:36.405" v="611" actId="478"/>
          <ac:picMkLst>
            <pc:docMk/>
            <pc:sldMk cId="3611807420" sldId="315"/>
            <ac:picMk id="415" creationId="{00000000-0000-0000-0000-000000000000}"/>
          </ac:picMkLst>
        </pc:picChg>
        <pc:picChg chg="del">
          <ac:chgData name="Natthanon Manop" userId="25d545dc-488e-487b-9303-9a220f08bf7d" providerId="ADAL" clId="{BA91351F-CB4F-45A0-91C7-A7C75B650F14}" dt="2023-05-31T06:14:36.405" v="611" actId="478"/>
          <ac:picMkLst>
            <pc:docMk/>
            <pc:sldMk cId="3611807420" sldId="315"/>
            <ac:picMk id="416" creationId="{00000000-0000-0000-0000-000000000000}"/>
          </ac:picMkLst>
        </pc:picChg>
        <pc:picChg chg="del">
          <ac:chgData name="Natthanon Manop" userId="25d545dc-488e-487b-9303-9a220f08bf7d" providerId="ADAL" clId="{BA91351F-CB4F-45A0-91C7-A7C75B650F14}" dt="2023-05-31T06:14:36.405" v="611" actId="478"/>
          <ac:picMkLst>
            <pc:docMk/>
            <pc:sldMk cId="3611807420" sldId="315"/>
            <ac:picMk id="417" creationId="{00000000-0000-0000-0000-000000000000}"/>
          </ac:picMkLst>
        </pc:picChg>
        <pc:picChg chg="del">
          <ac:chgData name="Natthanon Manop" userId="25d545dc-488e-487b-9303-9a220f08bf7d" providerId="ADAL" clId="{BA91351F-CB4F-45A0-91C7-A7C75B650F14}" dt="2023-05-31T06:14:36.405" v="611" actId="478"/>
          <ac:picMkLst>
            <pc:docMk/>
            <pc:sldMk cId="3611807420" sldId="315"/>
            <ac:picMk id="418" creationId="{00000000-0000-0000-0000-000000000000}"/>
          </ac:picMkLst>
        </pc:picChg>
        <pc:picChg chg="del">
          <ac:chgData name="Natthanon Manop" userId="25d545dc-488e-487b-9303-9a220f08bf7d" providerId="ADAL" clId="{BA91351F-CB4F-45A0-91C7-A7C75B650F14}" dt="2023-05-31T06:14:36.405" v="611" actId="478"/>
          <ac:picMkLst>
            <pc:docMk/>
            <pc:sldMk cId="3611807420" sldId="315"/>
            <ac:picMk id="419" creationId="{00000000-0000-0000-0000-000000000000}"/>
          </ac:picMkLst>
        </pc:picChg>
        <pc:cxnChg chg="del">
          <ac:chgData name="Natthanon Manop" userId="25d545dc-488e-487b-9303-9a220f08bf7d" providerId="ADAL" clId="{BA91351F-CB4F-45A0-91C7-A7C75B650F14}" dt="2023-05-31T06:14:36.405" v="611" actId="478"/>
          <ac:cxnSpMkLst>
            <pc:docMk/>
            <pc:sldMk cId="3611807420" sldId="315"/>
            <ac:cxnSpMk id="401" creationId="{00000000-0000-0000-0000-000000000000}"/>
          </ac:cxnSpMkLst>
        </pc:cxnChg>
        <pc:cxnChg chg="del">
          <ac:chgData name="Natthanon Manop" userId="25d545dc-488e-487b-9303-9a220f08bf7d" providerId="ADAL" clId="{BA91351F-CB4F-45A0-91C7-A7C75B650F14}" dt="2023-05-31T06:14:36.405" v="611" actId="478"/>
          <ac:cxnSpMkLst>
            <pc:docMk/>
            <pc:sldMk cId="3611807420" sldId="315"/>
            <ac:cxnSpMk id="402" creationId="{00000000-0000-0000-0000-000000000000}"/>
          </ac:cxnSpMkLst>
        </pc:cxnChg>
      </pc:sldChg>
      <pc:sldChg chg="addSp delSp modSp add del mod">
        <pc:chgData name="Natthanon Manop" userId="25d545dc-488e-487b-9303-9a220f08bf7d" providerId="ADAL" clId="{BA91351F-CB4F-45A0-91C7-A7C75B650F14}" dt="2023-05-31T10:40:05.738" v="1399" actId="2696"/>
        <pc:sldMkLst>
          <pc:docMk/>
          <pc:sldMk cId="33462640" sldId="316"/>
        </pc:sldMkLst>
        <pc:spChg chg="del">
          <ac:chgData name="Natthanon Manop" userId="25d545dc-488e-487b-9303-9a220f08bf7d" providerId="ADAL" clId="{BA91351F-CB4F-45A0-91C7-A7C75B650F14}" dt="2023-05-31T06:17:45.951" v="639" actId="478"/>
          <ac:spMkLst>
            <pc:docMk/>
            <pc:sldMk cId="33462640" sldId="316"/>
            <ac:spMk id="2" creationId="{80CD9F3B-11FA-BE05-C1AF-F4B75672C318}"/>
          </ac:spMkLst>
        </pc:spChg>
        <pc:spChg chg="add del mod">
          <ac:chgData name="Natthanon Manop" userId="25d545dc-488e-487b-9303-9a220f08bf7d" providerId="ADAL" clId="{BA91351F-CB4F-45A0-91C7-A7C75B650F14}" dt="2023-05-31T06:23:14.937" v="661" actId="478"/>
          <ac:spMkLst>
            <pc:docMk/>
            <pc:sldMk cId="33462640" sldId="316"/>
            <ac:spMk id="4" creationId="{37C2D501-2534-85AA-4811-D1AB9CB473E1}"/>
          </ac:spMkLst>
        </pc:spChg>
        <pc:spChg chg="add del mod">
          <ac:chgData name="Natthanon Manop" userId="25d545dc-488e-487b-9303-9a220f08bf7d" providerId="ADAL" clId="{BA91351F-CB4F-45A0-91C7-A7C75B650F14}" dt="2023-05-31T06:19:19.353" v="642" actId="11529"/>
          <ac:spMkLst>
            <pc:docMk/>
            <pc:sldMk cId="33462640" sldId="316"/>
            <ac:spMk id="6" creationId="{79E70CC0-C79B-D652-DEEA-0B2F7282E335}"/>
          </ac:spMkLst>
        </pc:spChg>
        <pc:spChg chg="add mod">
          <ac:chgData name="Natthanon Manop" userId="25d545dc-488e-487b-9303-9a220f08bf7d" providerId="ADAL" clId="{BA91351F-CB4F-45A0-91C7-A7C75B650F14}" dt="2023-05-31T06:23:38.156" v="676" actId="1076"/>
          <ac:spMkLst>
            <pc:docMk/>
            <pc:sldMk cId="33462640" sldId="316"/>
            <ac:spMk id="10" creationId="{8821E72A-FBE2-B989-2935-6C67F515E285}"/>
          </ac:spMkLst>
        </pc:spChg>
        <pc:spChg chg="add del mod">
          <ac:chgData name="Natthanon Manop" userId="25d545dc-488e-487b-9303-9a220f08bf7d" providerId="ADAL" clId="{BA91351F-CB4F-45A0-91C7-A7C75B650F14}" dt="2023-05-31T06:23:39.929" v="677" actId="478"/>
          <ac:spMkLst>
            <pc:docMk/>
            <pc:sldMk cId="33462640" sldId="316"/>
            <ac:spMk id="11" creationId="{D1F8DD3C-B97D-77A8-2986-00D64EBF0EA6}"/>
          </ac:spMkLst>
        </pc:spChg>
        <pc:spChg chg="add mod">
          <ac:chgData name="Natthanon Manop" userId="25d545dc-488e-487b-9303-9a220f08bf7d" providerId="ADAL" clId="{BA91351F-CB4F-45A0-91C7-A7C75B650F14}" dt="2023-05-31T06:23:50.993" v="679" actId="1076"/>
          <ac:spMkLst>
            <pc:docMk/>
            <pc:sldMk cId="33462640" sldId="316"/>
            <ac:spMk id="12" creationId="{E7F4638E-C8F9-19C9-BD66-2D003920DE10}"/>
          </ac:spMkLst>
        </pc:spChg>
        <pc:spChg chg="mod">
          <ac:chgData name="Natthanon Manop" userId="25d545dc-488e-487b-9303-9a220f08bf7d" providerId="ADAL" clId="{BA91351F-CB4F-45A0-91C7-A7C75B650F14}" dt="2023-05-31T06:21:50.648" v="659" actId="20577"/>
          <ac:spMkLst>
            <pc:docMk/>
            <pc:sldMk cId="33462640" sldId="316"/>
            <ac:spMk id="399" creationId="{00000000-0000-0000-0000-000000000000}"/>
          </ac:spMkLst>
        </pc:spChg>
        <pc:graphicFrameChg chg="add del modGraphic">
          <ac:chgData name="Natthanon Manop" userId="25d545dc-488e-487b-9303-9a220f08bf7d" providerId="ADAL" clId="{BA91351F-CB4F-45A0-91C7-A7C75B650F14}" dt="2023-05-31T06:19:20.928" v="643" actId="1032"/>
          <ac:graphicFrameMkLst>
            <pc:docMk/>
            <pc:sldMk cId="33462640" sldId="316"/>
            <ac:graphicFrameMk id="5" creationId="{B43276B0-D723-247C-BFCE-C1ED36BE2332}"/>
          </ac:graphicFrameMkLst>
        </pc:graphicFrameChg>
        <pc:graphicFrameChg chg="add del mod modGraphic">
          <ac:chgData name="Natthanon Manop" userId="25d545dc-488e-487b-9303-9a220f08bf7d" providerId="ADAL" clId="{BA91351F-CB4F-45A0-91C7-A7C75B650F14}" dt="2023-05-31T06:20:52.206" v="648" actId="478"/>
          <ac:graphicFrameMkLst>
            <pc:docMk/>
            <pc:sldMk cId="33462640" sldId="316"/>
            <ac:graphicFrameMk id="7" creationId="{3F8E02E2-0638-7D97-09B6-5A46D7F927A1}"/>
          </ac:graphicFrameMkLst>
        </pc:graphicFrameChg>
      </pc:sldChg>
      <pc:sldChg chg="addSp delSp modSp new del mod modClrScheme chgLayout modNotes">
        <pc:chgData name="Natthanon Manop" userId="25d545dc-488e-487b-9303-9a220f08bf7d" providerId="ADAL" clId="{BA91351F-CB4F-45A0-91C7-A7C75B650F14}" dt="2023-06-07T04:52:34.969" v="4390" actId="47"/>
        <pc:sldMkLst>
          <pc:docMk/>
          <pc:sldMk cId="2281824118" sldId="317"/>
        </pc:sldMkLst>
        <pc:spChg chg="del mod ord">
          <ac:chgData name="Natthanon Manop" userId="25d545dc-488e-487b-9303-9a220f08bf7d" providerId="ADAL" clId="{BA91351F-CB4F-45A0-91C7-A7C75B650F14}" dt="2023-06-07T04:49:33.585" v="4353" actId="700"/>
          <ac:spMkLst>
            <pc:docMk/>
            <pc:sldMk cId="2281824118" sldId="317"/>
            <ac:spMk id="2" creationId="{1280CAAD-1C37-0F7F-B49B-3CE1678ABEB7}"/>
          </ac:spMkLst>
        </pc:spChg>
        <pc:spChg chg="del mod ord">
          <ac:chgData name="Natthanon Manop" userId="25d545dc-488e-487b-9303-9a220f08bf7d" providerId="ADAL" clId="{BA91351F-CB4F-45A0-91C7-A7C75B650F14}" dt="2023-06-07T04:49:33.585" v="4353" actId="700"/>
          <ac:spMkLst>
            <pc:docMk/>
            <pc:sldMk cId="2281824118" sldId="317"/>
            <ac:spMk id="3" creationId="{9E6A6773-A33F-D494-6BD0-1B63C4076B4B}"/>
          </ac:spMkLst>
        </pc:spChg>
        <pc:spChg chg="mod ord">
          <ac:chgData name="Natthanon Manop" userId="25d545dc-488e-487b-9303-9a220f08bf7d" providerId="ADAL" clId="{BA91351F-CB4F-45A0-91C7-A7C75B650F14}" dt="2023-06-07T04:52:26.032" v="4388" actId="700"/>
          <ac:spMkLst>
            <pc:docMk/>
            <pc:sldMk cId="2281824118" sldId="317"/>
            <ac:spMk id="4" creationId="{DA1436CB-E70D-A903-86AE-5D9AFDD3E7FB}"/>
          </ac:spMkLst>
        </pc:spChg>
        <pc:spChg chg="add mod ord">
          <ac:chgData name="Natthanon Manop" userId="25d545dc-488e-487b-9303-9a220f08bf7d" providerId="ADAL" clId="{BA91351F-CB4F-45A0-91C7-A7C75B650F14}" dt="2023-06-07T04:52:26.032" v="4388" actId="700"/>
          <ac:spMkLst>
            <pc:docMk/>
            <pc:sldMk cId="2281824118" sldId="317"/>
            <ac:spMk id="5" creationId="{9091EAA4-5596-1498-2F51-E7D8D0DCDB70}"/>
          </ac:spMkLst>
        </pc:spChg>
        <pc:spChg chg="add del mod">
          <ac:chgData name="Natthanon Manop" userId="25d545dc-488e-487b-9303-9a220f08bf7d" providerId="ADAL" clId="{BA91351F-CB4F-45A0-91C7-A7C75B650F14}" dt="2023-05-31T06:27:51.047" v="736" actId="478"/>
          <ac:spMkLst>
            <pc:docMk/>
            <pc:sldMk cId="2281824118" sldId="317"/>
            <ac:spMk id="5" creationId="{C8D71A4B-9BE9-0709-C7C0-EDABE5E33716}"/>
          </ac:spMkLst>
        </pc:spChg>
        <pc:spChg chg="add del mod ord">
          <ac:chgData name="Natthanon Manop" userId="25d545dc-488e-487b-9303-9a220f08bf7d" providerId="ADAL" clId="{BA91351F-CB4F-45A0-91C7-A7C75B650F14}" dt="2023-06-07T04:52:26.032" v="4388" actId="700"/>
          <ac:spMkLst>
            <pc:docMk/>
            <pc:sldMk cId="2281824118" sldId="317"/>
            <ac:spMk id="6" creationId="{89A0A214-1600-6E19-9DF3-EF8B33BFF3A4}"/>
          </ac:spMkLst>
        </pc:spChg>
        <pc:spChg chg="add del mod ord">
          <ac:chgData name="Natthanon Manop" userId="25d545dc-488e-487b-9303-9a220f08bf7d" providerId="ADAL" clId="{BA91351F-CB4F-45A0-91C7-A7C75B650F14}" dt="2023-06-07T04:47:40.810" v="4309" actId="478"/>
          <ac:spMkLst>
            <pc:docMk/>
            <pc:sldMk cId="2281824118" sldId="317"/>
            <ac:spMk id="7" creationId="{6155EDBA-F5C4-756D-5AC2-0CBD6B91843E}"/>
          </ac:spMkLst>
        </pc:spChg>
        <pc:spChg chg="add del mod">
          <ac:chgData name="Natthanon Manop" userId="25d545dc-488e-487b-9303-9a220f08bf7d" providerId="ADAL" clId="{BA91351F-CB4F-45A0-91C7-A7C75B650F14}" dt="2023-06-07T04:47:27.451" v="4303" actId="478"/>
          <ac:spMkLst>
            <pc:docMk/>
            <pc:sldMk cId="2281824118" sldId="317"/>
            <ac:spMk id="8" creationId="{8FEEE9B9-36E0-E9A1-2C7F-5D445D66A4D8}"/>
          </ac:spMkLst>
        </pc:spChg>
        <pc:spChg chg="add mod ord">
          <ac:chgData name="Natthanon Manop" userId="25d545dc-488e-487b-9303-9a220f08bf7d" providerId="ADAL" clId="{BA91351F-CB4F-45A0-91C7-A7C75B650F14}" dt="2023-06-07T04:52:26.032" v="4388" actId="700"/>
          <ac:spMkLst>
            <pc:docMk/>
            <pc:sldMk cId="2281824118" sldId="317"/>
            <ac:spMk id="9" creationId="{65269075-2825-EC4A-4A43-AE37231AB761}"/>
          </ac:spMkLst>
        </pc:spChg>
        <pc:spChg chg="add del">
          <ac:chgData name="Natthanon Manop" userId="25d545dc-488e-487b-9303-9a220f08bf7d" providerId="ADAL" clId="{BA91351F-CB4F-45A0-91C7-A7C75B650F14}" dt="2023-05-31T10:10:06.804" v="1035" actId="11529"/>
          <ac:spMkLst>
            <pc:docMk/>
            <pc:sldMk cId="2281824118" sldId="317"/>
            <ac:spMk id="9" creationId="{828B49BE-E23A-3870-DA3F-32CB4EF5DA44}"/>
          </ac:spMkLst>
        </pc:spChg>
        <pc:spChg chg="add del mod ord">
          <ac:chgData name="Natthanon Manop" userId="25d545dc-488e-487b-9303-9a220f08bf7d" providerId="ADAL" clId="{BA91351F-CB4F-45A0-91C7-A7C75B650F14}" dt="2023-06-07T04:47:39.082" v="4307" actId="478"/>
          <ac:spMkLst>
            <pc:docMk/>
            <pc:sldMk cId="2281824118" sldId="317"/>
            <ac:spMk id="10" creationId="{7F117297-3EB8-F875-1239-0A90A0FCB1C3}"/>
          </ac:spMkLst>
        </pc:spChg>
        <pc:spChg chg="add del mod ord">
          <ac:chgData name="Natthanon Manop" userId="25d545dc-488e-487b-9303-9a220f08bf7d" providerId="ADAL" clId="{BA91351F-CB4F-45A0-91C7-A7C75B650F14}" dt="2023-06-07T04:47:20.314" v="4299" actId="478"/>
          <ac:spMkLst>
            <pc:docMk/>
            <pc:sldMk cId="2281824118" sldId="317"/>
            <ac:spMk id="11" creationId="{4FB7DA42-4257-7675-C959-5954F67E0156}"/>
          </ac:spMkLst>
        </pc:spChg>
        <pc:spChg chg="add del mod">
          <ac:chgData name="Natthanon Manop" userId="25d545dc-488e-487b-9303-9a220f08bf7d" providerId="ADAL" clId="{BA91351F-CB4F-45A0-91C7-A7C75B650F14}" dt="2023-06-07T04:47:42.012" v="4311" actId="478"/>
          <ac:spMkLst>
            <pc:docMk/>
            <pc:sldMk cId="2281824118" sldId="317"/>
            <ac:spMk id="12" creationId="{07AD9042-86D0-3527-99CC-6A6D134FB350}"/>
          </ac:spMkLst>
        </pc:spChg>
        <pc:spChg chg="add del mod">
          <ac:chgData name="Natthanon Manop" userId="25d545dc-488e-487b-9303-9a220f08bf7d" providerId="ADAL" clId="{BA91351F-CB4F-45A0-91C7-A7C75B650F14}" dt="2023-06-07T04:47:28.951" v="4305" actId="478"/>
          <ac:spMkLst>
            <pc:docMk/>
            <pc:sldMk cId="2281824118" sldId="317"/>
            <ac:spMk id="13" creationId="{2999D73D-E79B-2707-05FF-EB6736937F41}"/>
          </ac:spMkLst>
        </pc:spChg>
        <pc:spChg chg="add del mod ord">
          <ac:chgData name="Natthanon Manop" userId="25d545dc-488e-487b-9303-9a220f08bf7d" providerId="ADAL" clId="{BA91351F-CB4F-45A0-91C7-A7C75B650F14}" dt="2023-06-07T04:47:41.535" v="4310" actId="478"/>
          <ac:spMkLst>
            <pc:docMk/>
            <pc:sldMk cId="2281824118" sldId="317"/>
            <ac:spMk id="14" creationId="{0DCC7B39-2B14-99DF-A4F7-59FCB34796B5}"/>
          </ac:spMkLst>
        </pc:spChg>
        <pc:spChg chg="add del mod">
          <ac:chgData name="Natthanon Manop" userId="25d545dc-488e-487b-9303-9a220f08bf7d" providerId="ADAL" clId="{BA91351F-CB4F-45A0-91C7-A7C75B650F14}" dt="2023-06-07T04:47:25.342" v="4301" actId="478"/>
          <ac:spMkLst>
            <pc:docMk/>
            <pc:sldMk cId="2281824118" sldId="317"/>
            <ac:spMk id="15" creationId="{A5B41110-DE3C-CC35-23B9-9454D34CB70C}"/>
          </ac:spMkLst>
        </pc:spChg>
        <pc:spChg chg="add del mod">
          <ac:chgData name="Natthanon Manop" userId="25d545dc-488e-487b-9303-9a220f08bf7d" providerId="ADAL" clId="{BA91351F-CB4F-45A0-91C7-A7C75B650F14}" dt="2023-06-07T04:47:42.514" v="4312" actId="478"/>
          <ac:spMkLst>
            <pc:docMk/>
            <pc:sldMk cId="2281824118" sldId="317"/>
            <ac:spMk id="16" creationId="{7ED0DE58-285A-C1E2-71F7-298526F6EA1D}"/>
          </ac:spMkLst>
        </pc:spChg>
        <pc:spChg chg="add del mod ord">
          <ac:chgData name="Natthanon Manop" userId="25d545dc-488e-487b-9303-9a220f08bf7d" providerId="ADAL" clId="{BA91351F-CB4F-45A0-91C7-A7C75B650F14}" dt="2023-06-07T04:47:26.104" v="4302" actId="478"/>
          <ac:spMkLst>
            <pc:docMk/>
            <pc:sldMk cId="2281824118" sldId="317"/>
            <ac:spMk id="17" creationId="{BD9907FA-8C78-86F5-8294-4B604F33D63C}"/>
          </ac:spMkLst>
        </pc:spChg>
        <pc:spChg chg="add del mod">
          <ac:chgData name="Natthanon Manop" userId="25d545dc-488e-487b-9303-9a220f08bf7d" providerId="ADAL" clId="{BA91351F-CB4F-45A0-91C7-A7C75B650F14}" dt="2023-06-07T04:47:21.118" v="4300" actId="478"/>
          <ac:spMkLst>
            <pc:docMk/>
            <pc:sldMk cId="2281824118" sldId="317"/>
            <ac:spMk id="18" creationId="{77980F7E-BD55-2207-5E40-90806F53E152}"/>
          </ac:spMkLst>
        </pc:spChg>
        <pc:spChg chg="add del mod">
          <ac:chgData name="Natthanon Manop" userId="25d545dc-488e-487b-9303-9a220f08bf7d" providerId="ADAL" clId="{BA91351F-CB4F-45A0-91C7-A7C75B650F14}" dt="2023-06-07T04:47:28.266" v="4304" actId="478"/>
          <ac:spMkLst>
            <pc:docMk/>
            <pc:sldMk cId="2281824118" sldId="317"/>
            <ac:spMk id="19" creationId="{4FBEDC47-89CB-8686-5718-2C124D7EC3A1}"/>
          </ac:spMkLst>
        </pc:spChg>
      </pc:sldChg>
      <pc:sldChg chg="addSp delSp modSp add del mod modClrScheme chgLayout">
        <pc:chgData name="Natthanon Manop" userId="25d545dc-488e-487b-9303-9a220f08bf7d" providerId="ADAL" clId="{BA91351F-CB4F-45A0-91C7-A7C75B650F14}" dt="2023-06-07T04:49:35.771" v="4354" actId="47"/>
        <pc:sldMkLst>
          <pc:docMk/>
          <pc:sldMk cId="693484054" sldId="318"/>
        </pc:sldMkLst>
        <pc:spChg chg="add del mod ord">
          <ac:chgData name="Natthanon Manop" userId="25d545dc-488e-487b-9303-9a220f08bf7d" providerId="ADAL" clId="{BA91351F-CB4F-45A0-91C7-A7C75B650F14}" dt="2023-06-07T04:48:57.910" v="4336"/>
          <ac:spMkLst>
            <pc:docMk/>
            <pc:sldMk cId="693484054" sldId="318"/>
            <ac:spMk id="2" creationId="{1280CAAD-1C37-0F7F-B49B-3CE1678ABEB7}"/>
          </ac:spMkLst>
        </pc:spChg>
        <pc:spChg chg="mod ord">
          <ac:chgData name="Natthanon Manop" userId="25d545dc-488e-487b-9303-9a220f08bf7d" providerId="ADAL" clId="{BA91351F-CB4F-45A0-91C7-A7C75B650F14}" dt="2023-06-07T04:47:55.806" v="4315" actId="167"/>
          <ac:spMkLst>
            <pc:docMk/>
            <pc:sldMk cId="693484054" sldId="318"/>
            <ac:spMk id="3" creationId="{9E6A6773-A33F-D494-6BD0-1B63C4076B4B}"/>
          </ac:spMkLst>
        </pc:spChg>
        <pc:spChg chg="mod ord">
          <ac:chgData name="Natthanon Manop" userId="25d545dc-488e-487b-9303-9a220f08bf7d" providerId="ADAL" clId="{BA91351F-CB4F-45A0-91C7-A7C75B650F14}" dt="2023-06-04T13:15:18.360" v="2829" actId="700"/>
          <ac:spMkLst>
            <pc:docMk/>
            <pc:sldMk cId="693484054" sldId="318"/>
            <ac:spMk id="4" creationId="{DA1436CB-E70D-A903-86AE-5D9AFDD3E7FB}"/>
          </ac:spMkLst>
        </pc:spChg>
        <pc:spChg chg="add del mod">
          <ac:chgData name="Natthanon Manop" userId="25d545dc-488e-487b-9303-9a220f08bf7d" providerId="ADAL" clId="{BA91351F-CB4F-45A0-91C7-A7C75B650F14}" dt="2023-06-07T04:48:54.943" v="4333"/>
          <ac:spMkLst>
            <pc:docMk/>
            <pc:sldMk cId="693484054" sldId="318"/>
            <ac:spMk id="5" creationId="{9C1A8514-2E07-874E-DBD6-D83EBBFF755D}"/>
          </ac:spMkLst>
        </pc:spChg>
        <pc:spChg chg="add del mod ord">
          <ac:chgData name="Natthanon Manop" userId="25d545dc-488e-487b-9303-9a220f08bf7d" providerId="ADAL" clId="{BA91351F-CB4F-45A0-91C7-A7C75B650F14}" dt="2023-06-07T04:47:57.134" v="4316" actId="478"/>
          <ac:spMkLst>
            <pc:docMk/>
            <pc:sldMk cId="693484054" sldId="318"/>
            <ac:spMk id="6" creationId="{C7949FD0-A92F-0B75-B6A7-06DDDACFD6C0}"/>
          </ac:spMkLst>
        </pc:spChg>
        <pc:spChg chg="add del mod">
          <ac:chgData name="Natthanon Manop" userId="25d545dc-488e-487b-9303-9a220f08bf7d" providerId="ADAL" clId="{BA91351F-CB4F-45A0-91C7-A7C75B650F14}" dt="2023-06-07T04:48:56.983" v="4335"/>
          <ac:spMkLst>
            <pc:docMk/>
            <pc:sldMk cId="693484054" sldId="318"/>
            <ac:spMk id="7" creationId="{281F251F-5B83-672F-731B-D5E650B99906}"/>
          </ac:spMkLst>
        </pc:spChg>
        <pc:spChg chg="del">
          <ac:chgData name="Natthanon Manop" userId="25d545dc-488e-487b-9303-9a220f08bf7d" providerId="ADAL" clId="{BA91351F-CB4F-45A0-91C7-A7C75B650F14}" dt="2023-05-31T06:29:26.442" v="770" actId="478"/>
          <ac:spMkLst>
            <pc:docMk/>
            <pc:sldMk cId="693484054" sldId="318"/>
            <ac:spMk id="7" creationId="{6155EDBA-F5C4-756D-5AC2-0CBD6B91843E}"/>
          </ac:spMkLst>
        </pc:spChg>
        <pc:spChg chg="add del mod ord">
          <ac:chgData name="Natthanon Manop" userId="25d545dc-488e-487b-9303-9a220f08bf7d" providerId="ADAL" clId="{BA91351F-CB4F-45A0-91C7-A7C75B650F14}" dt="2023-06-07T04:47:52.233" v="4314" actId="478"/>
          <ac:spMkLst>
            <pc:docMk/>
            <pc:sldMk cId="693484054" sldId="318"/>
            <ac:spMk id="8" creationId="{BEFFA395-710F-1BD0-A71A-373A61055F58}"/>
          </ac:spMkLst>
        </pc:spChg>
        <pc:spChg chg="add del mod">
          <ac:chgData name="Natthanon Manop" userId="25d545dc-488e-487b-9303-9a220f08bf7d" providerId="ADAL" clId="{BA91351F-CB4F-45A0-91C7-A7C75B650F14}" dt="2023-06-07T04:47:59.398" v="4320" actId="478"/>
          <ac:spMkLst>
            <pc:docMk/>
            <pc:sldMk cId="693484054" sldId="318"/>
            <ac:spMk id="9" creationId="{C4E70C6A-57D7-FBF0-B7EE-A5D847041E49}"/>
          </ac:spMkLst>
        </pc:spChg>
        <pc:spChg chg="add del mod">
          <ac:chgData name="Natthanon Manop" userId="25d545dc-488e-487b-9303-9a220f08bf7d" providerId="ADAL" clId="{BA91351F-CB4F-45A0-91C7-A7C75B650F14}" dt="2023-06-07T04:47:59.103" v="4319" actId="478"/>
          <ac:spMkLst>
            <pc:docMk/>
            <pc:sldMk cId="693484054" sldId="318"/>
            <ac:spMk id="10" creationId="{9FA06C93-D3AE-88AB-B5D0-D6538395CF7F}"/>
          </ac:spMkLst>
        </pc:spChg>
        <pc:spChg chg="add del mod">
          <ac:chgData name="Natthanon Manop" userId="25d545dc-488e-487b-9303-9a220f08bf7d" providerId="ADAL" clId="{BA91351F-CB4F-45A0-91C7-A7C75B650F14}" dt="2023-06-07T04:47:58.721" v="4318" actId="478"/>
          <ac:spMkLst>
            <pc:docMk/>
            <pc:sldMk cId="693484054" sldId="318"/>
            <ac:spMk id="11" creationId="{E6964755-DE6C-AB4B-C7C8-05D664D1B9DA}"/>
          </ac:spMkLst>
        </pc:spChg>
        <pc:spChg chg="add del mod">
          <ac:chgData name="Natthanon Manop" userId="25d545dc-488e-487b-9303-9a220f08bf7d" providerId="ADAL" clId="{BA91351F-CB4F-45A0-91C7-A7C75B650F14}" dt="2023-06-07T04:47:58.170" v="4317" actId="478"/>
          <ac:spMkLst>
            <pc:docMk/>
            <pc:sldMk cId="693484054" sldId="318"/>
            <ac:spMk id="12" creationId="{28C47109-957A-A205-A596-AF783079DFCC}"/>
          </ac:spMkLst>
        </pc:spChg>
        <pc:spChg chg="add mod">
          <ac:chgData name="Natthanon Manop" userId="25d545dc-488e-487b-9303-9a220f08bf7d" providerId="ADAL" clId="{BA91351F-CB4F-45A0-91C7-A7C75B650F14}" dt="2023-06-07T04:49:24.978" v="4351" actId="20577"/>
          <ac:spMkLst>
            <pc:docMk/>
            <pc:sldMk cId="693484054" sldId="318"/>
            <ac:spMk id="13" creationId="{D202CC07-83A9-1BDD-B32D-B8002D2A8717}"/>
          </ac:spMkLst>
        </pc:spChg>
      </pc:sldChg>
      <pc:sldChg chg="addSp delSp modSp add del mod modClrScheme chgLayout">
        <pc:chgData name="Natthanon Manop" userId="25d545dc-488e-487b-9303-9a220f08bf7d" providerId="ADAL" clId="{BA91351F-CB4F-45A0-91C7-A7C75B650F14}" dt="2023-06-07T04:49:36.734" v="4355" actId="47"/>
        <pc:sldMkLst>
          <pc:docMk/>
          <pc:sldMk cId="2472824175" sldId="319"/>
        </pc:sldMkLst>
        <pc:spChg chg="mod ord">
          <ac:chgData name="Natthanon Manop" userId="25d545dc-488e-487b-9303-9a220f08bf7d" providerId="ADAL" clId="{BA91351F-CB4F-45A0-91C7-A7C75B650F14}" dt="2023-06-07T04:49:27.948" v="4352" actId="20577"/>
          <ac:spMkLst>
            <pc:docMk/>
            <pc:sldMk cId="2472824175" sldId="319"/>
            <ac:spMk id="2" creationId="{1280CAAD-1C37-0F7F-B49B-3CE1678ABEB7}"/>
          </ac:spMkLst>
        </pc:spChg>
        <pc:spChg chg="mod ord">
          <ac:chgData name="Natthanon Manop" userId="25d545dc-488e-487b-9303-9a220f08bf7d" providerId="ADAL" clId="{BA91351F-CB4F-45A0-91C7-A7C75B650F14}" dt="2023-06-07T04:48:03.137" v="4321" actId="20577"/>
          <ac:spMkLst>
            <pc:docMk/>
            <pc:sldMk cId="2472824175" sldId="319"/>
            <ac:spMk id="3" creationId="{9E6A6773-A33F-D494-6BD0-1B63C4076B4B}"/>
          </ac:spMkLst>
        </pc:spChg>
        <pc:spChg chg="mod ord">
          <ac:chgData name="Natthanon Manop" userId="25d545dc-488e-487b-9303-9a220f08bf7d" providerId="ADAL" clId="{BA91351F-CB4F-45A0-91C7-A7C75B650F14}" dt="2023-06-04T13:15:18.360" v="2829" actId="700"/>
          <ac:spMkLst>
            <pc:docMk/>
            <pc:sldMk cId="2472824175" sldId="319"/>
            <ac:spMk id="4" creationId="{DA1436CB-E70D-A903-86AE-5D9AFDD3E7FB}"/>
          </ac:spMkLst>
        </pc:spChg>
        <pc:spChg chg="del">
          <ac:chgData name="Natthanon Manop" userId="25d545dc-488e-487b-9303-9a220f08bf7d" providerId="ADAL" clId="{BA91351F-CB4F-45A0-91C7-A7C75B650F14}" dt="2023-05-31T06:30:26.872" v="794" actId="478"/>
          <ac:spMkLst>
            <pc:docMk/>
            <pc:sldMk cId="2472824175" sldId="319"/>
            <ac:spMk id="6" creationId="{C7949FD0-A92F-0B75-B6A7-06DDDACFD6C0}"/>
          </ac:spMkLst>
        </pc:spChg>
        <pc:spChg chg="add del mod">
          <ac:chgData name="Natthanon Manop" userId="25d545dc-488e-487b-9303-9a220f08bf7d" providerId="ADAL" clId="{BA91351F-CB4F-45A0-91C7-A7C75B650F14}" dt="2023-06-07T04:48:10.928" v="4324" actId="478"/>
          <ac:spMkLst>
            <pc:docMk/>
            <pc:sldMk cId="2472824175" sldId="319"/>
            <ac:spMk id="7" creationId="{B26FD0FF-7B60-7993-A3C8-47D73BF23855}"/>
          </ac:spMkLst>
        </pc:spChg>
        <pc:spChg chg="add del mod">
          <ac:chgData name="Natthanon Manop" userId="25d545dc-488e-487b-9303-9a220f08bf7d" providerId="ADAL" clId="{BA91351F-CB4F-45A0-91C7-A7C75B650F14}" dt="2023-06-07T04:48:09.195" v="4323" actId="478"/>
          <ac:spMkLst>
            <pc:docMk/>
            <pc:sldMk cId="2472824175" sldId="319"/>
            <ac:spMk id="9" creationId="{D1E980F1-B990-02A7-70D6-FB48B8281777}"/>
          </ac:spMkLst>
        </pc:spChg>
        <pc:spChg chg="add del">
          <ac:chgData name="Natthanon Manop" userId="25d545dc-488e-487b-9303-9a220f08bf7d" providerId="ADAL" clId="{BA91351F-CB4F-45A0-91C7-A7C75B650F14}" dt="2023-05-31T10:36:17.048" v="1350" actId="22"/>
          <ac:spMkLst>
            <pc:docMk/>
            <pc:sldMk cId="2472824175" sldId="319"/>
            <ac:spMk id="11" creationId="{BCF32B1E-F29A-828C-0C93-085042B7AF11}"/>
          </ac:spMkLst>
        </pc:spChg>
        <pc:spChg chg="add del mod">
          <ac:chgData name="Natthanon Manop" userId="25d545dc-488e-487b-9303-9a220f08bf7d" providerId="ADAL" clId="{BA91351F-CB4F-45A0-91C7-A7C75B650F14}" dt="2023-06-07T04:48:06.098" v="4322" actId="478"/>
          <ac:spMkLst>
            <pc:docMk/>
            <pc:sldMk cId="2472824175" sldId="319"/>
            <ac:spMk id="12" creationId="{FE73537D-0654-F2DA-FCF1-14B74E62A532}"/>
          </ac:spMkLst>
        </pc:spChg>
      </pc:sldChg>
      <pc:sldChg chg="addSp delSp modSp add mod modTransition modClrScheme delAnim chgLayout modNotes modNotesTx">
        <pc:chgData name="Natthanon Manop" userId="25d545dc-488e-487b-9303-9a220f08bf7d" providerId="ADAL" clId="{BA91351F-CB4F-45A0-91C7-A7C75B650F14}" dt="2023-06-22T04:08:07.761" v="17589" actId="478"/>
        <pc:sldMkLst>
          <pc:docMk/>
          <pc:sldMk cId="1509723926" sldId="320"/>
        </pc:sldMkLst>
        <pc:spChg chg="mod ord">
          <ac:chgData name="Natthanon Manop" userId="25d545dc-488e-487b-9303-9a220f08bf7d" providerId="ADAL" clId="{BA91351F-CB4F-45A0-91C7-A7C75B650F14}" dt="2023-06-07T06:38:29.946" v="5477" actId="114"/>
          <ac:spMkLst>
            <pc:docMk/>
            <pc:sldMk cId="1509723926" sldId="320"/>
            <ac:spMk id="2" creationId="{1280CAAD-1C37-0F7F-B49B-3CE1678ABEB7}"/>
          </ac:spMkLst>
        </pc:spChg>
        <pc:spChg chg="mod ord">
          <ac:chgData name="Natthanon Manop" userId="25d545dc-488e-487b-9303-9a220f08bf7d" providerId="ADAL" clId="{BA91351F-CB4F-45A0-91C7-A7C75B650F14}" dt="2023-06-21T16:59:05.245" v="16915" actId="20577"/>
          <ac:spMkLst>
            <pc:docMk/>
            <pc:sldMk cId="1509723926" sldId="320"/>
            <ac:spMk id="3" creationId="{9E6A6773-A33F-D494-6BD0-1B63C4076B4B}"/>
          </ac:spMkLst>
        </pc:spChg>
        <pc:spChg chg="mod ord">
          <ac:chgData name="Natthanon Manop" userId="25d545dc-488e-487b-9303-9a220f08bf7d" providerId="ADAL" clId="{BA91351F-CB4F-45A0-91C7-A7C75B650F14}" dt="2023-06-04T13:15:18.360" v="2829" actId="700"/>
          <ac:spMkLst>
            <pc:docMk/>
            <pc:sldMk cId="1509723926" sldId="320"/>
            <ac:spMk id="4" creationId="{DA1436CB-E70D-A903-86AE-5D9AFDD3E7FB}"/>
          </ac:spMkLst>
        </pc:spChg>
        <pc:spChg chg="del">
          <ac:chgData name="Natthanon Manop" userId="25d545dc-488e-487b-9303-9a220f08bf7d" providerId="ADAL" clId="{BA91351F-CB4F-45A0-91C7-A7C75B650F14}" dt="2023-05-31T10:41:14.280" v="1404" actId="478"/>
          <ac:spMkLst>
            <pc:docMk/>
            <pc:sldMk cId="1509723926" sldId="320"/>
            <ac:spMk id="7" creationId="{B26FD0FF-7B60-7993-A3C8-47D73BF23855}"/>
          </ac:spMkLst>
        </pc:spChg>
        <pc:spChg chg="del mod">
          <ac:chgData name="Natthanon Manop" userId="25d545dc-488e-487b-9303-9a220f08bf7d" providerId="ADAL" clId="{BA91351F-CB4F-45A0-91C7-A7C75B650F14}" dt="2023-05-31T10:41:15.688" v="1406" actId="478"/>
          <ac:spMkLst>
            <pc:docMk/>
            <pc:sldMk cId="1509723926" sldId="320"/>
            <ac:spMk id="9" creationId="{D1E980F1-B990-02A7-70D6-FB48B8281777}"/>
          </ac:spMkLst>
        </pc:spChg>
        <pc:spChg chg="del">
          <ac:chgData name="Natthanon Manop" userId="25d545dc-488e-487b-9303-9a220f08bf7d" providerId="ADAL" clId="{BA91351F-CB4F-45A0-91C7-A7C75B650F14}" dt="2023-05-31T10:41:16.879" v="1407" actId="478"/>
          <ac:spMkLst>
            <pc:docMk/>
            <pc:sldMk cId="1509723926" sldId="320"/>
            <ac:spMk id="12" creationId="{FE73537D-0654-F2DA-FCF1-14B74E62A532}"/>
          </ac:spMkLst>
        </pc:spChg>
        <pc:graphicFrameChg chg="add del mod modGraphic">
          <ac:chgData name="Natthanon Manop" userId="25d545dc-488e-487b-9303-9a220f08bf7d" providerId="ADAL" clId="{BA91351F-CB4F-45A0-91C7-A7C75B650F14}" dt="2023-06-07T06:25:20.001" v="5180" actId="478"/>
          <ac:graphicFrameMkLst>
            <pc:docMk/>
            <pc:sldMk cId="1509723926" sldId="320"/>
            <ac:graphicFrameMk id="5" creationId="{E708B3E6-3764-5254-379B-6BF7E7DDF18E}"/>
          </ac:graphicFrameMkLst>
        </pc:graphicFrameChg>
        <pc:picChg chg="add del mod">
          <ac:chgData name="Natthanon Manop" userId="25d545dc-488e-487b-9303-9a220f08bf7d" providerId="ADAL" clId="{BA91351F-CB4F-45A0-91C7-A7C75B650F14}" dt="2023-06-21T17:14:40.174" v="17129" actId="478"/>
          <ac:picMkLst>
            <pc:docMk/>
            <pc:sldMk cId="1509723926" sldId="320"/>
            <ac:picMk id="7" creationId="{55F38744-CFD1-6094-4CB6-3EFED3C19BCD}"/>
          </ac:picMkLst>
        </pc:picChg>
        <pc:picChg chg="add del mod">
          <ac:chgData name="Natthanon Manop" userId="25d545dc-488e-487b-9303-9a220f08bf7d" providerId="ADAL" clId="{BA91351F-CB4F-45A0-91C7-A7C75B650F14}" dt="2023-06-21T17:26:12.355" v="17178"/>
          <ac:picMkLst>
            <pc:docMk/>
            <pc:sldMk cId="1509723926" sldId="320"/>
            <ac:picMk id="8" creationId="{D86DFE81-55E9-9930-776F-7CC2ED3BB372}"/>
          </ac:picMkLst>
        </pc:picChg>
        <pc:picChg chg="add del mod">
          <ac:chgData name="Natthanon Manop" userId="25d545dc-488e-487b-9303-9a220f08bf7d" providerId="ADAL" clId="{BA91351F-CB4F-45A0-91C7-A7C75B650F14}" dt="2023-06-22T04:08:07.761" v="17589" actId="478"/>
          <ac:picMkLst>
            <pc:docMk/>
            <pc:sldMk cId="1509723926" sldId="320"/>
            <ac:picMk id="9" creationId="{33028BDC-E34C-388F-CB32-546FD278079F}"/>
          </ac:picMkLst>
        </pc:picChg>
      </pc:sldChg>
      <pc:sldChg chg="addSp delSp modSp add mod ord modTransition modClrScheme modShow chgLayout">
        <pc:chgData name="Natthanon Manop" userId="25d545dc-488e-487b-9303-9a220f08bf7d" providerId="ADAL" clId="{BA91351F-CB4F-45A0-91C7-A7C75B650F14}" dt="2023-06-25T04:58:08.813" v="17847" actId="729"/>
        <pc:sldMkLst>
          <pc:docMk/>
          <pc:sldMk cId="1312007405" sldId="321"/>
        </pc:sldMkLst>
        <pc:spChg chg="mod ord">
          <ac:chgData name="Natthanon Manop" userId="25d545dc-488e-487b-9303-9a220f08bf7d" providerId="ADAL" clId="{BA91351F-CB4F-45A0-91C7-A7C75B650F14}" dt="2023-06-07T03:35:50.789" v="3714" actId="27636"/>
          <ac:spMkLst>
            <pc:docMk/>
            <pc:sldMk cId="1312007405" sldId="321"/>
            <ac:spMk id="2" creationId="{1280CAAD-1C37-0F7F-B49B-3CE1678ABEB7}"/>
          </ac:spMkLst>
        </pc:spChg>
        <pc:spChg chg="del mod">
          <ac:chgData name="Natthanon Manop" userId="25d545dc-488e-487b-9303-9a220f08bf7d" providerId="ADAL" clId="{BA91351F-CB4F-45A0-91C7-A7C75B650F14}" dt="2023-05-31T10:45:04.455" v="1505" actId="478"/>
          <ac:spMkLst>
            <pc:docMk/>
            <pc:sldMk cId="1312007405" sldId="321"/>
            <ac:spMk id="3" creationId="{9E6A6773-A33F-D494-6BD0-1B63C4076B4B}"/>
          </ac:spMkLst>
        </pc:spChg>
        <pc:spChg chg="add mod ord">
          <ac:chgData name="Natthanon Manop" userId="25d545dc-488e-487b-9303-9a220f08bf7d" providerId="ADAL" clId="{BA91351F-CB4F-45A0-91C7-A7C75B650F14}" dt="2023-06-04T13:15:18.360" v="2829" actId="700"/>
          <ac:spMkLst>
            <pc:docMk/>
            <pc:sldMk cId="1312007405" sldId="321"/>
            <ac:spMk id="3" creationId="{DC5C02CE-A533-8D99-21F6-0AB1014DFF0C}"/>
          </ac:spMkLst>
        </pc:spChg>
        <pc:spChg chg="mod ord">
          <ac:chgData name="Natthanon Manop" userId="25d545dc-488e-487b-9303-9a220f08bf7d" providerId="ADAL" clId="{BA91351F-CB4F-45A0-91C7-A7C75B650F14}" dt="2023-06-04T13:15:18.360" v="2829" actId="700"/>
          <ac:spMkLst>
            <pc:docMk/>
            <pc:sldMk cId="1312007405" sldId="321"/>
            <ac:spMk id="4" creationId="{DA1436CB-E70D-A903-86AE-5D9AFDD3E7FB}"/>
          </ac:spMkLst>
        </pc:spChg>
        <pc:spChg chg="add del mod">
          <ac:chgData name="Natthanon Manop" userId="25d545dc-488e-487b-9303-9a220f08bf7d" providerId="ADAL" clId="{BA91351F-CB4F-45A0-91C7-A7C75B650F14}" dt="2023-05-31T10:45:27.170" v="1514" actId="478"/>
          <ac:spMkLst>
            <pc:docMk/>
            <pc:sldMk cId="1312007405" sldId="321"/>
            <ac:spMk id="6" creationId="{65371CE4-0FA4-1A3D-9054-3D1ACC278214}"/>
          </ac:spMkLst>
        </pc:spChg>
        <pc:spChg chg="add del mod">
          <ac:chgData name="Natthanon Manop" userId="25d545dc-488e-487b-9303-9a220f08bf7d" providerId="ADAL" clId="{BA91351F-CB4F-45A0-91C7-A7C75B650F14}" dt="2023-05-31T10:45:06.600" v="1507"/>
          <ac:spMkLst>
            <pc:docMk/>
            <pc:sldMk cId="1312007405" sldId="321"/>
            <ac:spMk id="7" creationId="{2C4365EE-FA0D-4356-1A49-9063BCBFE2A5}"/>
          </ac:spMkLst>
        </pc:spChg>
        <pc:spChg chg="add del mod">
          <ac:chgData name="Natthanon Manop" userId="25d545dc-488e-487b-9303-9a220f08bf7d" providerId="ADAL" clId="{BA91351F-CB4F-45A0-91C7-A7C75B650F14}" dt="2023-05-31T10:45:06.600" v="1507"/>
          <ac:spMkLst>
            <pc:docMk/>
            <pc:sldMk cId="1312007405" sldId="321"/>
            <ac:spMk id="8" creationId="{D34E02EA-799F-5AC4-3C51-2868005DEEAE}"/>
          </ac:spMkLst>
        </pc:spChg>
        <pc:spChg chg="add del mod">
          <ac:chgData name="Natthanon Manop" userId="25d545dc-488e-487b-9303-9a220f08bf7d" providerId="ADAL" clId="{BA91351F-CB4F-45A0-91C7-A7C75B650F14}" dt="2023-05-31T10:45:06.600" v="1507"/>
          <ac:spMkLst>
            <pc:docMk/>
            <pc:sldMk cId="1312007405" sldId="321"/>
            <ac:spMk id="9" creationId="{4F9A92D7-CDCE-3C6B-B7A7-4DE2453B7897}"/>
          </ac:spMkLst>
        </pc:spChg>
        <pc:spChg chg="add del mod">
          <ac:chgData name="Natthanon Manop" userId="25d545dc-488e-487b-9303-9a220f08bf7d" providerId="ADAL" clId="{BA91351F-CB4F-45A0-91C7-A7C75B650F14}" dt="2023-05-31T10:45:06.600" v="1507"/>
          <ac:spMkLst>
            <pc:docMk/>
            <pc:sldMk cId="1312007405" sldId="321"/>
            <ac:spMk id="10" creationId="{E65EB97F-A51C-117A-F5F7-008B365A9923}"/>
          </ac:spMkLst>
        </pc:spChg>
        <pc:spChg chg="add del mod">
          <ac:chgData name="Natthanon Manop" userId="25d545dc-488e-487b-9303-9a220f08bf7d" providerId="ADAL" clId="{BA91351F-CB4F-45A0-91C7-A7C75B650F14}" dt="2023-05-31T10:45:06.600" v="1507"/>
          <ac:spMkLst>
            <pc:docMk/>
            <pc:sldMk cId="1312007405" sldId="321"/>
            <ac:spMk id="11" creationId="{D800D703-FAE5-F671-78EB-F782DB804438}"/>
          </ac:spMkLst>
        </pc:spChg>
        <pc:spChg chg="add del mod">
          <ac:chgData name="Natthanon Manop" userId="25d545dc-488e-487b-9303-9a220f08bf7d" providerId="ADAL" clId="{BA91351F-CB4F-45A0-91C7-A7C75B650F14}" dt="2023-05-31T10:45:06.600" v="1507"/>
          <ac:spMkLst>
            <pc:docMk/>
            <pc:sldMk cId="1312007405" sldId="321"/>
            <ac:spMk id="12" creationId="{3BB8AF73-7F83-1799-BEFD-B373F32837FC}"/>
          </ac:spMkLst>
        </pc:spChg>
        <pc:spChg chg="add del mod">
          <ac:chgData name="Natthanon Manop" userId="25d545dc-488e-487b-9303-9a220f08bf7d" providerId="ADAL" clId="{BA91351F-CB4F-45A0-91C7-A7C75B650F14}" dt="2023-05-31T10:45:06.600" v="1507"/>
          <ac:spMkLst>
            <pc:docMk/>
            <pc:sldMk cId="1312007405" sldId="321"/>
            <ac:spMk id="13" creationId="{52031822-5A89-2685-DA29-CD04161E714E}"/>
          </ac:spMkLst>
        </pc:spChg>
        <pc:spChg chg="add del mod">
          <ac:chgData name="Natthanon Manop" userId="25d545dc-488e-487b-9303-9a220f08bf7d" providerId="ADAL" clId="{BA91351F-CB4F-45A0-91C7-A7C75B650F14}" dt="2023-05-31T10:45:06.600" v="1507"/>
          <ac:spMkLst>
            <pc:docMk/>
            <pc:sldMk cId="1312007405" sldId="321"/>
            <ac:spMk id="14" creationId="{6AF2DE82-AB20-FAB8-D661-690334E2AB8E}"/>
          </ac:spMkLst>
        </pc:spChg>
        <pc:spChg chg="add del mod">
          <ac:chgData name="Natthanon Manop" userId="25d545dc-488e-487b-9303-9a220f08bf7d" providerId="ADAL" clId="{BA91351F-CB4F-45A0-91C7-A7C75B650F14}" dt="2023-05-31T10:45:10.587" v="1511"/>
          <ac:spMkLst>
            <pc:docMk/>
            <pc:sldMk cId="1312007405" sldId="321"/>
            <ac:spMk id="15" creationId="{C6483A03-7DA4-1BC9-C98E-CE99A123DCB4}"/>
          </ac:spMkLst>
        </pc:spChg>
        <pc:spChg chg="add del mod">
          <ac:chgData name="Natthanon Manop" userId="25d545dc-488e-487b-9303-9a220f08bf7d" providerId="ADAL" clId="{BA91351F-CB4F-45A0-91C7-A7C75B650F14}" dt="2023-05-31T10:45:10.587" v="1511"/>
          <ac:spMkLst>
            <pc:docMk/>
            <pc:sldMk cId="1312007405" sldId="321"/>
            <ac:spMk id="16" creationId="{47CE2891-158A-2A04-1EF7-1E61F604D7AE}"/>
          </ac:spMkLst>
        </pc:spChg>
        <pc:spChg chg="add del mod">
          <ac:chgData name="Natthanon Manop" userId="25d545dc-488e-487b-9303-9a220f08bf7d" providerId="ADAL" clId="{BA91351F-CB4F-45A0-91C7-A7C75B650F14}" dt="2023-05-31T10:45:10.587" v="1511"/>
          <ac:spMkLst>
            <pc:docMk/>
            <pc:sldMk cId="1312007405" sldId="321"/>
            <ac:spMk id="17" creationId="{4F92F098-2BC1-3356-6211-AB8675FA4190}"/>
          </ac:spMkLst>
        </pc:spChg>
        <pc:spChg chg="add del mod">
          <ac:chgData name="Natthanon Manop" userId="25d545dc-488e-487b-9303-9a220f08bf7d" providerId="ADAL" clId="{BA91351F-CB4F-45A0-91C7-A7C75B650F14}" dt="2023-05-31T10:45:10.587" v="1511"/>
          <ac:spMkLst>
            <pc:docMk/>
            <pc:sldMk cId="1312007405" sldId="321"/>
            <ac:spMk id="18" creationId="{8A85002E-BE10-1F47-EEA5-7D747A20E8DE}"/>
          </ac:spMkLst>
        </pc:spChg>
        <pc:spChg chg="add del mod">
          <ac:chgData name="Natthanon Manop" userId="25d545dc-488e-487b-9303-9a220f08bf7d" providerId="ADAL" clId="{BA91351F-CB4F-45A0-91C7-A7C75B650F14}" dt="2023-05-31T10:45:10.587" v="1511"/>
          <ac:spMkLst>
            <pc:docMk/>
            <pc:sldMk cId="1312007405" sldId="321"/>
            <ac:spMk id="19" creationId="{B02B4572-1C59-8B05-5026-BA1C08CB119C}"/>
          </ac:spMkLst>
        </pc:spChg>
        <pc:spChg chg="add del mod">
          <ac:chgData name="Natthanon Manop" userId="25d545dc-488e-487b-9303-9a220f08bf7d" providerId="ADAL" clId="{BA91351F-CB4F-45A0-91C7-A7C75B650F14}" dt="2023-05-31T10:45:10.587" v="1511"/>
          <ac:spMkLst>
            <pc:docMk/>
            <pc:sldMk cId="1312007405" sldId="321"/>
            <ac:spMk id="20" creationId="{9D4EDE65-39C7-AE86-A221-4BE05F0F2A0F}"/>
          </ac:spMkLst>
        </pc:spChg>
        <pc:spChg chg="add del mod">
          <ac:chgData name="Natthanon Manop" userId="25d545dc-488e-487b-9303-9a220f08bf7d" providerId="ADAL" clId="{BA91351F-CB4F-45A0-91C7-A7C75B650F14}" dt="2023-05-31T10:45:10.587" v="1511"/>
          <ac:spMkLst>
            <pc:docMk/>
            <pc:sldMk cId="1312007405" sldId="321"/>
            <ac:spMk id="21" creationId="{728DB588-AFDE-B419-BA20-78414C6C8E9C}"/>
          </ac:spMkLst>
        </pc:spChg>
        <pc:spChg chg="add del mod">
          <ac:chgData name="Natthanon Manop" userId="25d545dc-488e-487b-9303-9a220f08bf7d" providerId="ADAL" clId="{BA91351F-CB4F-45A0-91C7-A7C75B650F14}" dt="2023-05-31T10:45:10.587" v="1511"/>
          <ac:spMkLst>
            <pc:docMk/>
            <pc:sldMk cId="1312007405" sldId="321"/>
            <ac:spMk id="22" creationId="{FF4489D6-EA74-AC56-9537-EA12A94499CD}"/>
          </ac:spMkLst>
        </pc:spChg>
        <pc:spChg chg="add mod">
          <ac:chgData name="Natthanon Manop" userId="25d545dc-488e-487b-9303-9a220f08bf7d" providerId="ADAL" clId="{BA91351F-CB4F-45A0-91C7-A7C75B650F14}" dt="2023-06-07T18:12:45.510" v="6692"/>
          <ac:spMkLst>
            <pc:docMk/>
            <pc:sldMk cId="1312007405" sldId="321"/>
            <ac:spMk id="23" creationId="{884AB19D-C2B7-9C28-C4CB-FB3705FF8799}"/>
          </ac:spMkLst>
        </pc:spChg>
        <pc:spChg chg="add mod">
          <ac:chgData name="Natthanon Manop" userId="25d545dc-488e-487b-9303-9a220f08bf7d" providerId="ADAL" clId="{BA91351F-CB4F-45A0-91C7-A7C75B650F14}" dt="2023-06-07T18:12:45.510" v="6692"/>
          <ac:spMkLst>
            <pc:docMk/>
            <pc:sldMk cId="1312007405" sldId="321"/>
            <ac:spMk id="24" creationId="{9CF07F61-30B7-477B-0A71-3ACE38AD00E9}"/>
          </ac:spMkLst>
        </pc:spChg>
        <pc:spChg chg="add mod">
          <ac:chgData name="Natthanon Manop" userId="25d545dc-488e-487b-9303-9a220f08bf7d" providerId="ADAL" clId="{BA91351F-CB4F-45A0-91C7-A7C75B650F14}" dt="2023-06-07T18:12:45.510" v="6692"/>
          <ac:spMkLst>
            <pc:docMk/>
            <pc:sldMk cId="1312007405" sldId="321"/>
            <ac:spMk id="25" creationId="{8340F400-56A7-2D84-052C-FDB1213600B6}"/>
          </ac:spMkLst>
        </pc:spChg>
        <pc:spChg chg="add mod">
          <ac:chgData name="Natthanon Manop" userId="25d545dc-488e-487b-9303-9a220f08bf7d" providerId="ADAL" clId="{BA91351F-CB4F-45A0-91C7-A7C75B650F14}" dt="2023-06-07T18:12:45.510" v="6692"/>
          <ac:spMkLst>
            <pc:docMk/>
            <pc:sldMk cId="1312007405" sldId="321"/>
            <ac:spMk id="26" creationId="{8C17AAEB-14B6-A81F-3EE2-EF5F424561ED}"/>
          </ac:spMkLst>
        </pc:spChg>
        <pc:spChg chg="add mod">
          <ac:chgData name="Natthanon Manop" userId="25d545dc-488e-487b-9303-9a220f08bf7d" providerId="ADAL" clId="{BA91351F-CB4F-45A0-91C7-A7C75B650F14}" dt="2023-06-07T18:12:45.510" v="6692"/>
          <ac:spMkLst>
            <pc:docMk/>
            <pc:sldMk cId="1312007405" sldId="321"/>
            <ac:spMk id="27" creationId="{B9FD07C5-9C68-D404-29C1-021395A29D40}"/>
          </ac:spMkLst>
        </pc:spChg>
        <pc:spChg chg="add mod">
          <ac:chgData name="Natthanon Manop" userId="25d545dc-488e-487b-9303-9a220f08bf7d" providerId="ADAL" clId="{BA91351F-CB4F-45A0-91C7-A7C75B650F14}" dt="2023-06-07T18:12:45.510" v="6692"/>
          <ac:spMkLst>
            <pc:docMk/>
            <pc:sldMk cId="1312007405" sldId="321"/>
            <ac:spMk id="28" creationId="{8CCB6B3C-22B8-0710-EBAA-5765187DD1C2}"/>
          </ac:spMkLst>
        </pc:spChg>
        <pc:spChg chg="add mod">
          <ac:chgData name="Natthanon Manop" userId="25d545dc-488e-487b-9303-9a220f08bf7d" providerId="ADAL" clId="{BA91351F-CB4F-45A0-91C7-A7C75B650F14}" dt="2023-06-07T18:12:45.510" v="6692"/>
          <ac:spMkLst>
            <pc:docMk/>
            <pc:sldMk cId="1312007405" sldId="321"/>
            <ac:spMk id="29" creationId="{56B05AA7-C667-3414-6B59-C93C4F3A325C}"/>
          </ac:spMkLst>
        </pc:spChg>
        <pc:spChg chg="add mod">
          <ac:chgData name="Natthanon Manop" userId="25d545dc-488e-487b-9303-9a220f08bf7d" providerId="ADAL" clId="{BA91351F-CB4F-45A0-91C7-A7C75B650F14}" dt="2023-06-07T18:12:45.510" v="6692"/>
          <ac:spMkLst>
            <pc:docMk/>
            <pc:sldMk cId="1312007405" sldId="321"/>
            <ac:spMk id="30" creationId="{E3586989-1191-057D-8710-7DBC2DB4DA5B}"/>
          </ac:spMkLst>
        </pc:spChg>
      </pc:sldChg>
      <pc:sldChg chg="addSp modSp add del modNotes">
        <pc:chgData name="Natthanon Manop" userId="25d545dc-488e-487b-9303-9a220f08bf7d" providerId="ADAL" clId="{BA91351F-CB4F-45A0-91C7-A7C75B650F14}" dt="2023-06-07T02:59:06.439" v="3391" actId="47"/>
        <pc:sldMkLst>
          <pc:docMk/>
          <pc:sldMk cId="3888801839" sldId="322"/>
        </pc:sldMkLst>
        <pc:spChg chg="mod">
          <ac:chgData name="Natthanon Manop" userId="25d545dc-488e-487b-9303-9a220f08bf7d" providerId="ADAL" clId="{BA91351F-CB4F-45A0-91C7-A7C75B650F14}" dt="2023-06-07T02:29:12.855" v="2919"/>
          <ac:spMkLst>
            <pc:docMk/>
            <pc:sldMk cId="3888801839" sldId="322"/>
            <ac:spMk id="781" creationId="{00000000-0000-0000-0000-000000000000}"/>
          </ac:spMkLst>
        </pc:spChg>
        <pc:spChg chg="mod">
          <ac:chgData name="Natthanon Manop" userId="25d545dc-488e-487b-9303-9a220f08bf7d" providerId="ADAL" clId="{BA91351F-CB4F-45A0-91C7-A7C75B650F14}" dt="2023-06-07T02:29:12.855" v="2919"/>
          <ac:spMkLst>
            <pc:docMk/>
            <pc:sldMk cId="3888801839" sldId="322"/>
            <ac:spMk id="783" creationId="{00000000-0000-0000-0000-000000000000}"/>
          </ac:spMkLst>
        </pc:spChg>
        <pc:spChg chg="mod">
          <ac:chgData name="Natthanon Manop" userId="25d545dc-488e-487b-9303-9a220f08bf7d" providerId="ADAL" clId="{BA91351F-CB4F-45A0-91C7-A7C75B650F14}" dt="2023-06-07T02:29:12.855" v="2919"/>
          <ac:spMkLst>
            <pc:docMk/>
            <pc:sldMk cId="3888801839" sldId="322"/>
            <ac:spMk id="784" creationId="{00000000-0000-0000-0000-000000000000}"/>
          </ac:spMkLst>
        </pc:spChg>
        <pc:spChg chg="mod">
          <ac:chgData name="Natthanon Manop" userId="25d545dc-488e-487b-9303-9a220f08bf7d" providerId="ADAL" clId="{BA91351F-CB4F-45A0-91C7-A7C75B650F14}" dt="2023-06-07T02:29:12.855" v="2919"/>
          <ac:spMkLst>
            <pc:docMk/>
            <pc:sldMk cId="3888801839" sldId="322"/>
            <ac:spMk id="785" creationId="{00000000-0000-0000-0000-000000000000}"/>
          </ac:spMkLst>
        </pc:spChg>
        <pc:spChg chg="mod">
          <ac:chgData name="Natthanon Manop" userId="25d545dc-488e-487b-9303-9a220f08bf7d" providerId="ADAL" clId="{BA91351F-CB4F-45A0-91C7-A7C75B650F14}" dt="2023-06-07T02:29:12.855" v="2919"/>
          <ac:spMkLst>
            <pc:docMk/>
            <pc:sldMk cId="3888801839" sldId="322"/>
            <ac:spMk id="786" creationId="{00000000-0000-0000-0000-000000000000}"/>
          </ac:spMkLst>
        </pc:spChg>
        <pc:spChg chg="mod">
          <ac:chgData name="Natthanon Manop" userId="25d545dc-488e-487b-9303-9a220f08bf7d" providerId="ADAL" clId="{BA91351F-CB4F-45A0-91C7-A7C75B650F14}" dt="2023-06-07T02:29:12.855" v="2919"/>
          <ac:spMkLst>
            <pc:docMk/>
            <pc:sldMk cId="3888801839" sldId="322"/>
            <ac:spMk id="787" creationId="{00000000-0000-0000-0000-000000000000}"/>
          </ac:spMkLst>
        </pc:spChg>
        <pc:spChg chg="mod">
          <ac:chgData name="Natthanon Manop" userId="25d545dc-488e-487b-9303-9a220f08bf7d" providerId="ADAL" clId="{BA91351F-CB4F-45A0-91C7-A7C75B650F14}" dt="2023-06-07T02:29:12.855" v="2919"/>
          <ac:spMkLst>
            <pc:docMk/>
            <pc:sldMk cId="3888801839" sldId="322"/>
            <ac:spMk id="788" creationId="{00000000-0000-0000-0000-000000000000}"/>
          </ac:spMkLst>
        </pc:spChg>
        <pc:spChg chg="mod">
          <ac:chgData name="Natthanon Manop" userId="25d545dc-488e-487b-9303-9a220f08bf7d" providerId="ADAL" clId="{BA91351F-CB4F-45A0-91C7-A7C75B650F14}" dt="2023-06-07T02:29:12.855" v="2919"/>
          <ac:spMkLst>
            <pc:docMk/>
            <pc:sldMk cId="3888801839" sldId="322"/>
            <ac:spMk id="789" creationId="{00000000-0000-0000-0000-000000000000}"/>
          </ac:spMkLst>
        </pc:spChg>
        <pc:spChg chg="mod">
          <ac:chgData name="Natthanon Manop" userId="25d545dc-488e-487b-9303-9a220f08bf7d" providerId="ADAL" clId="{BA91351F-CB4F-45A0-91C7-A7C75B650F14}" dt="2023-06-07T02:29:12.855" v="2919"/>
          <ac:spMkLst>
            <pc:docMk/>
            <pc:sldMk cId="3888801839" sldId="322"/>
            <ac:spMk id="790" creationId="{00000000-0000-0000-0000-000000000000}"/>
          </ac:spMkLst>
        </pc:spChg>
        <pc:spChg chg="mod">
          <ac:chgData name="Natthanon Manop" userId="25d545dc-488e-487b-9303-9a220f08bf7d" providerId="ADAL" clId="{BA91351F-CB4F-45A0-91C7-A7C75B650F14}" dt="2023-06-07T02:29:12.855" v="2919"/>
          <ac:spMkLst>
            <pc:docMk/>
            <pc:sldMk cId="3888801839" sldId="322"/>
            <ac:spMk id="791" creationId="{00000000-0000-0000-0000-000000000000}"/>
          </ac:spMkLst>
        </pc:spChg>
        <pc:spChg chg="mod">
          <ac:chgData name="Natthanon Manop" userId="25d545dc-488e-487b-9303-9a220f08bf7d" providerId="ADAL" clId="{BA91351F-CB4F-45A0-91C7-A7C75B650F14}" dt="2023-06-07T02:29:12.855" v="2919"/>
          <ac:spMkLst>
            <pc:docMk/>
            <pc:sldMk cId="3888801839" sldId="322"/>
            <ac:spMk id="792" creationId="{00000000-0000-0000-0000-000000000000}"/>
          </ac:spMkLst>
        </pc:spChg>
        <pc:spChg chg="mod">
          <ac:chgData name="Natthanon Manop" userId="25d545dc-488e-487b-9303-9a220f08bf7d" providerId="ADAL" clId="{BA91351F-CB4F-45A0-91C7-A7C75B650F14}" dt="2023-06-07T02:29:12.855" v="2919"/>
          <ac:spMkLst>
            <pc:docMk/>
            <pc:sldMk cId="3888801839" sldId="322"/>
            <ac:spMk id="793" creationId="{00000000-0000-0000-0000-000000000000}"/>
          </ac:spMkLst>
        </pc:spChg>
        <pc:spChg chg="mod">
          <ac:chgData name="Natthanon Manop" userId="25d545dc-488e-487b-9303-9a220f08bf7d" providerId="ADAL" clId="{BA91351F-CB4F-45A0-91C7-A7C75B650F14}" dt="2023-06-07T02:29:12.855" v="2919"/>
          <ac:spMkLst>
            <pc:docMk/>
            <pc:sldMk cId="3888801839" sldId="322"/>
            <ac:spMk id="794" creationId="{00000000-0000-0000-0000-000000000000}"/>
          </ac:spMkLst>
        </pc:spChg>
        <pc:spChg chg="mod">
          <ac:chgData name="Natthanon Manop" userId="25d545dc-488e-487b-9303-9a220f08bf7d" providerId="ADAL" clId="{BA91351F-CB4F-45A0-91C7-A7C75B650F14}" dt="2023-06-07T02:29:12.855" v="2919"/>
          <ac:spMkLst>
            <pc:docMk/>
            <pc:sldMk cId="3888801839" sldId="322"/>
            <ac:spMk id="795" creationId="{00000000-0000-0000-0000-000000000000}"/>
          </ac:spMkLst>
        </pc:spChg>
        <pc:spChg chg="mod">
          <ac:chgData name="Natthanon Manop" userId="25d545dc-488e-487b-9303-9a220f08bf7d" providerId="ADAL" clId="{BA91351F-CB4F-45A0-91C7-A7C75B650F14}" dt="2023-06-07T02:29:12.855" v="2919"/>
          <ac:spMkLst>
            <pc:docMk/>
            <pc:sldMk cId="3888801839" sldId="322"/>
            <ac:spMk id="796" creationId="{00000000-0000-0000-0000-000000000000}"/>
          </ac:spMkLst>
        </pc:spChg>
        <pc:grpChg chg="add mod">
          <ac:chgData name="Natthanon Manop" userId="25d545dc-488e-487b-9303-9a220f08bf7d" providerId="ADAL" clId="{BA91351F-CB4F-45A0-91C7-A7C75B650F14}" dt="2023-06-07T02:29:12.855" v="2919"/>
          <ac:grpSpMkLst>
            <pc:docMk/>
            <pc:sldMk cId="3888801839" sldId="322"/>
            <ac:grpSpMk id="2" creationId="{565A9B11-B06C-3453-ED9F-92F1FF3098CB}"/>
          </ac:grpSpMkLst>
        </pc:grpChg>
        <pc:graphicFrameChg chg="mod">
          <ac:chgData name="Natthanon Manop" userId="25d545dc-488e-487b-9303-9a220f08bf7d" providerId="ADAL" clId="{BA91351F-CB4F-45A0-91C7-A7C75B650F14}" dt="2023-06-07T02:29:12.855" v="2919"/>
          <ac:graphicFrameMkLst>
            <pc:docMk/>
            <pc:sldMk cId="3888801839" sldId="322"/>
            <ac:graphicFrameMk id="782" creationId="{00000000-0000-0000-0000-000000000000}"/>
          </ac:graphicFrameMkLst>
        </pc:graphicFrameChg>
      </pc:sldChg>
      <pc:sldChg chg="addSp delSp modSp add mod ord modTransition modClrScheme modShow chgLayout modNotes modNotesTx">
        <pc:chgData name="Natthanon Manop" userId="25d545dc-488e-487b-9303-9a220f08bf7d" providerId="ADAL" clId="{BA91351F-CB4F-45A0-91C7-A7C75B650F14}" dt="2023-06-25T04:58:08.813" v="17847" actId="729"/>
        <pc:sldMkLst>
          <pc:docMk/>
          <pc:sldMk cId="3269338369" sldId="323"/>
        </pc:sldMkLst>
        <pc:spChg chg="add del mod">
          <ac:chgData name="Natthanon Manop" userId="25d545dc-488e-487b-9303-9a220f08bf7d" providerId="ADAL" clId="{BA91351F-CB4F-45A0-91C7-A7C75B650F14}" dt="2023-05-31T10:48:55.267" v="1572"/>
          <ac:spMkLst>
            <pc:docMk/>
            <pc:sldMk cId="3269338369" sldId="323"/>
            <ac:spMk id="4" creationId="{22567592-A4DB-FE49-6E67-E179CEE58E36}"/>
          </ac:spMkLst>
        </pc:spChg>
        <pc:spChg chg="add del mod">
          <ac:chgData name="Natthanon Manop" userId="25d545dc-488e-487b-9303-9a220f08bf7d" providerId="ADAL" clId="{BA91351F-CB4F-45A0-91C7-A7C75B650F14}" dt="2023-05-31T10:48:55.267" v="1572"/>
          <ac:spMkLst>
            <pc:docMk/>
            <pc:sldMk cId="3269338369" sldId="323"/>
            <ac:spMk id="5" creationId="{34A1D1BF-89AC-994C-33DB-BC98FEE6B388}"/>
          </ac:spMkLst>
        </pc:spChg>
        <pc:spChg chg="add del mod">
          <ac:chgData name="Natthanon Manop" userId="25d545dc-488e-487b-9303-9a220f08bf7d" providerId="ADAL" clId="{BA91351F-CB4F-45A0-91C7-A7C75B650F14}" dt="2023-05-31T10:48:55.267" v="1572"/>
          <ac:spMkLst>
            <pc:docMk/>
            <pc:sldMk cId="3269338369" sldId="323"/>
            <ac:spMk id="6" creationId="{E575018E-0334-EEB9-A40E-D758FE404D03}"/>
          </ac:spMkLst>
        </pc:spChg>
        <pc:spChg chg="add del mod">
          <ac:chgData name="Natthanon Manop" userId="25d545dc-488e-487b-9303-9a220f08bf7d" providerId="ADAL" clId="{BA91351F-CB4F-45A0-91C7-A7C75B650F14}" dt="2023-05-31T10:48:55.267" v="1572"/>
          <ac:spMkLst>
            <pc:docMk/>
            <pc:sldMk cId="3269338369" sldId="323"/>
            <ac:spMk id="7" creationId="{1D147C20-76C7-0ABF-E417-7087D8D7D3E0}"/>
          </ac:spMkLst>
        </pc:spChg>
        <pc:spChg chg="add del mod">
          <ac:chgData name="Natthanon Manop" userId="25d545dc-488e-487b-9303-9a220f08bf7d" providerId="ADAL" clId="{BA91351F-CB4F-45A0-91C7-A7C75B650F14}" dt="2023-05-31T10:48:55.267" v="1572"/>
          <ac:spMkLst>
            <pc:docMk/>
            <pc:sldMk cId="3269338369" sldId="323"/>
            <ac:spMk id="8" creationId="{47E6EA9B-5E71-2A18-9A44-3A2CFC8D4DE9}"/>
          </ac:spMkLst>
        </pc:spChg>
        <pc:spChg chg="add del mod">
          <ac:chgData name="Natthanon Manop" userId="25d545dc-488e-487b-9303-9a220f08bf7d" providerId="ADAL" clId="{BA91351F-CB4F-45A0-91C7-A7C75B650F14}" dt="2023-05-31T10:48:55.267" v="1572"/>
          <ac:spMkLst>
            <pc:docMk/>
            <pc:sldMk cId="3269338369" sldId="323"/>
            <ac:spMk id="9" creationId="{CF03546A-99CC-F75D-F8D6-EBF00CF45A4E}"/>
          </ac:spMkLst>
        </pc:spChg>
        <pc:spChg chg="add del mod">
          <ac:chgData name="Natthanon Manop" userId="25d545dc-488e-487b-9303-9a220f08bf7d" providerId="ADAL" clId="{BA91351F-CB4F-45A0-91C7-A7C75B650F14}" dt="2023-05-31T10:48:55.267" v="1572"/>
          <ac:spMkLst>
            <pc:docMk/>
            <pc:sldMk cId="3269338369" sldId="323"/>
            <ac:spMk id="10" creationId="{0E03E802-E317-BE4F-5DED-23CF3214BCF0}"/>
          </ac:spMkLst>
        </pc:spChg>
        <pc:spChg chg="add del mod">
          <ac:chgData name="Natthanon Manop" userId="25d545dc-488e-487b-9303-9a220f08bf7d" providerId="ADAL" clId="{BA91351F-CB4F-45A0-91C7-A7C75B650F14}" dt="2023-05-31T10:49:14.605" v="1577"/>
          <ac:spMkLst>
            <pc:docMk/>
            <pc:sldMk cId="3269338369" sldId="323"/>
            <ac:spMk id="13" creationId="{BF3E1D49-A8EA-6F27-796D-C19709F98C67}"/>
          </ac:spMkLst>
        </pc:spChg>
        <pc:spChg chg="add del mod">
          <ac:chgData name="Natthanon Manop" userId="25d545dc-488e-487b-9303-9a220f08bf7d" providerId="ADAL" clId="{BA91351F-CB4F-45A0-91C7-A7C75B650F14}" dt="2023-05-31T10:49:14.605" v="1577"/>
          <ac:spMkLst>
            <pc:docMk/>
            <pc:sldMk cId="3269338369" sldId="323"/>
            <ac:spMk id="14" creationId="{348DC836-D835-F266-FC4F-4879AA524B72}"/>
          </ac:spMkLst>
        </pc:spChg>
        <pc:spChg chg="add del mod">
          <ac:chgData name="Natthanon Manop" userId="25d545dc-488e-487b-9303-9a220f08bf7d" providerId="ADAL" clId="{BA91351F-CB4F-45A0-91C7-A7C75B650F14}" dt="2023-05-31T10:49:14.605" v="1577"/>
          <ac:spMkLst>
            <pc:docMk/>
            <pc:sldMk cId="3269338369" sldId="323"/>
            <ac:spMk id="15" creationId="{32CD9689-217D-E154-0483-FB03ABE066DC}"/>
          </ac:spMkLst>
        </pc:spChg>
        <pc:spChg chg="add del mod">
          <ac:chgData name="Natthanon Manop" userId="25d545dc-488e-487b-9303-9a220f08bf7d" providerId="ADAL" clId="{BA91351F-CB4F-45A0-91C7-A7C75B650F14}" dt="2023-05-31T10:49:14.605" v="1577"/>
          <ac:spMkLst>
            <pc:docMk/>
            <pc:sldMk cId="3269338369" sldId="323"/>
            <ac:spMk id="16" creationId="{136C56C2-057E-A58D-5A8F-66AEF4930C0E}"/>
          </ac:spMkLst>
        </pc:spChg>
        <pc:spChg chg="add del mod">
          <ac:chgData name="Natthanon Manop" userId="25d545dc-488e-487b-9303-9a220f08bf7d" providerId="ADAL" clId="{BA91351F-CB4F-45A0-91C7-A7C75B650F14}" dt="2023-05-31T10:49:14.605" v="1577"/>
          <ac:spMkLst>
            <pc:docMk/>
            <pc:sldMk cId="3269338369" sldId="323"/>
            <ac:spMk id="17" creationId="{D71ACDF7-DDE2-E207-7F1A-1A86AD693DEF}"/>
          </ac:spMkLst>
        </pc:spChg>
        <pc:spChg chg="add del mod">
          <ac:chgData name="Natthanon Manop" userId="25d545dc-488e-487b-9303-9a220f08bf7d" providerId="ADAL" clId="{BA91351F-CB4F-45A0-91C7-A7C75B650F14}" dt="2023-05-31T10:49:14.605" v="1577"/>
          <ac:spMkLst>
            <pc:docMk/>
            <pc:sldMk cId="3269338369" sldId="323"/>
            <ac:spMk id="18" creationId="{A7E1DF51-446C-6BD4-E0B2-A596C3264C52}"/>
          </ac:spMkLst>
        </pc:spChg>
        <pc:spChg chg="add del mod">
          <ac:chgData name="Natthanon Manop" userId="25d545dc-488e-487b-9303-9a220f08bf7d" providerId="ADAL" clId="{BA91351F-CB4F-45A0-91C7-A7C75B650F14}" dt="2023-05-31T10:49:14.605" v="1577"/>
          <ac:spMkLst>
            <pc:docMk/>
            <pc:sldMk cId="3269338369" sldId="323"/>
            <ac:spMk id="19" creationId="{87CE5874-5CAB-56D5-1493-6096448C32AE}"/>
          </ac:spMkLst>
        </pc:spChg>
        <pc:spChg chg="add del mod">
          <ac:chgData name="Natthanon Manop" userId="25d545dc-488e-487b-9303-9a220f08bf7d" providerId="ADAL" clId="{BA91351F-CB4F-45A0-91C7-A7C75B650F14}" dt="2023-05-31T10:49:14.605" v="1577"/>
          <ac:spMkLst>
            <pc:docMk/>
            <pc:sldMk cId="3269338369" sldId="323"/>
            <ac:spMk id="20" creationId="{94B782B3-A64F-9217-F95C-EA057354F141}"/>
          </ac:spMkLst>
        </pc:spChg>
        <pc:spChg chg="add del mod">
          <ac:chgData name="Natthanon Manop" userId="25d545dc-488e-487b-9303-9a220f08bf7d" providerId="ADAL" clId="{BA91351F-CB4F-45A0-91C7-A7C75B650F14}" dt="2023-05-31T10:49:14.605" v="1577"/>
          <ac:spMkLst>
            <pc:docMk/>
            <pc:sldMk cId="3269338369" sldId="323"/>
            <ac:spMk id="21" creationId="{37F7A02A-3AD2-CCCC-9639-F11442C12CD3}"/>
          </ac:spMkLst>
        </pc:spChg>
        <pc:spChg chg="add del mod">
          <ac:chgData name="Natthanon Manop" userId="25d545dc-488e-487b-9303-9a220f08bf7d" providerId="ADAL" clId="{BA91351F-CB4F-45A0-91C7-A7C75B650F14}" dt="2023-05-31T10:49:14.605" v="1577"/>
          <ac:spMkLst>
            <pc:docMk/>
            <pc:sldMk cId="3269338369" sldId="323"/>
            <ac:spMk id="22" creationId="{8C02E336-ED55-641F-AEC8-F1A3EC6F3043}"/>
          </ac:spMkLst>
        </pc:spChg>
        <pc:spChg chg="add del mod">
          <ac:chgData name="Natthanon Manop" userId="25d545dc-488e-487b-9303-9a220f08bf7d" providerId="ADAL" clId="{BA91351F-CB4F-45A0-91C7-A7C75B650F14}" dt="2023-05-31T10:49:14.605" v="1577"/>
          <ac:spMkLst>
            <pc:docMk/>
            <pc:sldMk cId="3269338369" sldId="323"/>
            <ac:spMk id="23" creationId="{7F395D96-6180-9C2D-8EC2-8B7C411B5870}"/>
          </ac:spMkLst>
        </pc:spChg>
        <pc:spChg chg="add del mod">
          <ac:chgData name="Natthanon Manop" userId="25d545dc-488e-487b-9303-9a220f08bf7d" providerId="ADAL" clId="{BA91351F-CB4F-45A0-91C7-A7C75B650F14}" dt="2023-05-31T10:49:14.605" v="1577"/>
          <ac:spMkLst>
            <pc:docMk/>
            <pc:sldMk cId="3269338369" sldId="323"/>
            <ac:spMk id="24" creationId="{A2C57EC1-E336-2FE8-16BB-D985484D7C4E}"/>
          </ac:spMkLst>
        </pc:spChg>
        <pc:spChg chg="add del mod">
          <ac:chgData name="Natthanon Manop" userId="25d545dc-488e-487b-9303-9a220f08bf7d" providerId="ADAL" clId="{BA91351F-CB4F-45A0-91C7-A7C75B650F14}" dt="2023-06-07T06:41:00.407" v="5493"/>
          <ac:spMkLst>
            <pc:docMk/>
            <pc:sldMk cId="3269338369" sldId="323"/>
            <ac:spMk id="44" creationId="{FE4EA497-CBF2-6F49-2987-62FFC264B37D}"/>
          </ac:spMkLst>
        </pc:spChg>
        <pc:spChg chg="add del mod">
          <ac:chgData name="Natthanon Manop" userId="25d545dc-488e-487b-9303-9a220f08bf7d" providerId="ADAL" clId="{BA91351F-CB4F-45A0-91C7-A7C75B650F14}" dt="2023-06-07T06:41:00.407" v="5493"/>
          <ac:spMkLst>
            <pc:docMk/>
            <pc:sldMk cId="3269338369" sldId="323"/>
            <ac:spMk id="45" creationId="{96DADD18-651F-315F-12A1-786DC94F1371}"/>
          </ac:spMkLst>
        </pc:spChg>
        <pc:spChg chg="add del mod">
          <ac:chgData name="Natthanon Manop" userId="25d545dc-488e-487b-9303-9a220f08bf7d" providerId="ADAL" clId="{BA91351F-CB4F-45A0-91C7-A7C75B650F14}" dt="2023-06-07T06:41:00.407" v="5493"/>
          <ac:spMkLst>
            <pc:docMk/>
            <pc:sldMk cId="3269338369" sldId="323"/>
            <ac:spMk id="46" creationId="{DDF68A9C-696D-45A0-F22A-BE7AAB9FD82A}"/>
          </ac:spMkLst>
        </pc:spChg>
        <pc:spChg chg="add del mod">
          <ac:chgData name="Natthanon Manop" userId="25d545dc-488e-487b-9303-9a220f08bf7d" providerId="ADAL" clId="{BA91351F-CB4F-45A0-91C7-A7C75B650F14}" dt="2023-06-07T06:41:00.407" v="5493"/>
          <ac:spMkLst>
            <pc:docMk/>
            <pc:sldMk cId="3269338369" sldId="323"/>
            <ac:spMk id="47" creationId="{15E82384-B88E-AFC6-1C51-D9F8D5B849B0}"/>
          </ac:spMkLst>
        </pc:spChg>
        <pc:spChg chg="add del mod">
          <ac:chgData name="Natthanon Manop" userId="25d545dc-488e-487b-9303-9a220f08bf7d" providerId="ADAL" clId="{BA91351F-CB4F-45A0-91C7-A7C75B650F14}" dt="2023-06-07T06:41:00.407" v="5493"/>
          <ac:spMkLst>
            <pc:docMk/>
            <pc:sldMk cId="3269338369" sldId="323"/>
            <ac:spMk id="48" creationId="{A59F29E3-D885-7682-29A3-9AEBA28B8513}"/>
          </ac:spMkLst>
        </pc:spChg>
        <pc:spChg chg="add del mod">
          <ac:chgData name="Natthanon Manop" userId="25d545dc-488e-487b-9303-9a220f08bf7d" providerId="ADAL" clId="{BA91351F-CB4F-45A0-91C7-A7C75B650F14}" dt="2023-06-07T06:41:00.407" v="5493"/>
          <ac:spMkLst>
            <pc:docMk/>
            <pc:sldMk cId="3269338369" sldId="323"/>
            <ac:spMk id="49" creationId="{C6B14A0A-05DE-A5FB-5D95-BDC8C71616AB}"/>
          </ac:spMkLst>
        </pc:spChg>
        <pc:spChg chg="add del mod">
          <ac:chgData name="Natthanon Manop" userId="25d545dc-488e-487b-9303-9a220f08bf7d" providerId="ADAL" clId="{BA91351F-CB4F-45A0-91C7-A7C75B650F14}" dt="2023-06-07T06:41:00.407" v="5493"/>
          <ac:spMkLst>
            <pc:docMk/>
            <pc:sldMk cId="3269338369" sldId="323"/>
            <ac:spMk id="50" creationId="{8717B530-C364-011D-8772-9B190D72E3AA}"/>
          </ac:spMkLst>
        </pc:spChg>
        <pc:spChg chg="add del mod">
          <ac:chgData name="Natthanon Manop" userId="25d545dc-488e-487b-9303-9a220f08bf7d" providerId="ADAL" clId="{BA91351F-CB4F-45A0-91C7-A7C75B650F14}" dt="2023-05-31T10:50:00.152" v="1583"/>
          <ac:spMkLst>
            <pc:docMk/>
            <pc:sldMk cId="3269338369" sldId="323"/>
            <ac:spMk id="57" creationId="{513CEAA7-3C7D-659D-2778-AC99FDD7893C}"/>
          </ac:spMkLst>
        </pc:spChg>
        <pc:spChg chg="add del mod">
          <ac:chgData name="Natthanon Manop" userId="25d545dc-488e-487b-9303-9a220f08bf7d" providerId="ADAL" clId="{BA91351F-CB4F-45A0-91C7-A7C75B650F14}" dt="2023-05-31T10:50:00.152" v="1583"/>
          <ac:spMkLst>
            <pc:docMk/>
            <pc:sldMk cId="3269338369" sldId="323"/>
            <ac:spMk id="58" creationId="{2B1A3133-7A0D-1214-7D5B-D331107EC59B}"/>
          </ac:spMkLst>
        </pc:spChg>
        <pc:spChg chg="add del mod">
          <ac:chgData name="Natthanon Manop" userId="25d545dc-488e-487b-9303-9a220f08bf7d" providerId="ADAL" clId="{BA91351F-CB4F-45A0-91C7-A7C75B650F14}" dt="2023-05-31T10:50:00.152" v="1583"/>
          <ac:spMkLst>
            <pc:docMk/>
            <pc:sldMk cId="3269338369" sldId="323"/>
            <ac:spMk id="59" creationId="{03B8A32B-7A09-244F-E109-FAEED041E172}"/>
          </ac:spMkLst>
        </pc:spChg>
        <pc:spChg chg="add del mod">
          <ac:chgData name="Natthanon Manop" userId="25d545dc-488e-487b-9303-9a220f08bf7d" providerId="ADAL" clId="{BA91351F-CB4F-45A0-91C7-A7C75B650F14}" dt="2023-05-31T10:50:00.152" v="1583"/>
          <ac:spMkLst>
            <pc:docMk/>
            <pc:sldMk cId="3269338369" sldId="323"/>
            <ac:spMk id="60" creationId="{A999A93E-4473-D1C5-2FC9-C0EDA633E59E}"/>
          </ac:spMkLst>
        </pc:spChg>
        <pc:spChg chg="add del mod">
          <ac:chgData name="Natthanon Manop" userId="25d545dc-488e-487b-9303-9a220f08bf7d" providerId="ADAL" clId="{BA91351F-CB4F-45A0-91C7-A7C75B650F14}" dt="2023-05-31T10:50:00.152" v="1583"/>
          <ac:spMkLst>
            <pc:docMk/>
            <pc:sldMk cId="3269338369" sldId="323"/>
            <ac:spMk id="61" creationId="{4B4FD517-4449-7603-7FE6-10257DD34249}"/>
          </ac:spMkLst>
        </pc:spChg>
        <pc:spChg chg="add del mod">
          <ac:chgData name="Natthanon Manop" userId="25d545dc-488e-487b-9303-9a220f08bf7d" providerId="ADAL" clId="{BA91351F-CB4F-45A0-91C7-A7C75B650F14}" dt="2023-05-31T10:50:00.152" v="1583"/>
          <ac:spMkLst>
            <pc:docMk/>
            <pc:sldMk cId="3269338369" sldId="323"/>
            <ac:spMk id="62" creationId="{A2EDA87C-D23E-62D8-6615-25BA9D1D8828}"/>
          </ac:spMkLst>
        </pc:spChg>
        <pc:spChg chg="add del mod">
          <ac:chgData name="Natthanon Manop" userId="25d545dc-488e-487b-9303-9a220f08bf7d" providerId="ADAL" clId="{BA91351F-CB4F-45A0-91C7-A7C75B650F14}" dt="2023-05-31T10:50:00.152" v="1583"/>
          <ac:spMkLst>
            <pc:docMk/>
            <pc:sldMk cId="3269338369" sldId="323"/>
            <ac:spMk id="63" creationId="{303A4563-C5CB-3E88-C39B-4C350A777341}"/>
          </ac:spMkLst>
        </pc:spChg>
        <pc:spChg chg="add del mod">
          <ac:chgData name="Natthanon Manop" userId="25d545dc-488e-487b-9303-9a220f08bf7d" providerId="ADAL" clId="{BA91351F-CB4F-45A0-91C7-A7C75B650F14}" dt="2023-05-31T10:50:00.152" v="1583"/>
          <ac:spMkLst>
            <pc:docMk/>
            <pc:sldMk cId="3269338369" sldId="323"/>
            <ac:spMk id="640" creationId="{CCC0E676-9255-9C4B-CD70-D58628153793}"/>
          </ac:spMkLst>
        </pc:spChg>
        <pc:spChg chg="del">
          <ac:chgData name="Natthanon Manop" userId="25d545dc-488e-487b-9303-9a220f08bf7d" providerId="ADAL" clId="{BA91351F-CB4F-45A0-91C7-A7C75B650F14}" dt="2023-05-31T10:55:48.431" v="1755" actId="478"/>
          <ac:spMkLst>
            <pc:docMk/>
            <pc:sldMk cId="3269338369" sldId="323"/>
            <ac:spMk id="645" creationId="{00000000-0000-0000-0000-000000000000}"/>
          </ac:spMkLst>
        </pc:spChg>
        <pc:spChg chg="mod ord">
          <ac:chgData name="Natthanon Manop" userId="25d545dc-488e-487b-9303-9a220f08bf7d" providerId="ADAL" clId="{BA91351F-CB4F-45A0-91C7-A7C75B650F14}" dt="2023-06-04T13:15:18.360" v="2829" actId="700"/>
          <ac:spMkLst>
            <pc:docMk/>
            <pc:sldMk cId="3269338369" sldId="323"/>
            <ac:spMk id="646" creationId="{00000000-0000-0000-0000-000000000000}"/>
          </ac:spMkLst>
        </pc:spChg>
        <pc:spChg chg="mod ord">
          <ac:chgData name="Natthanon Manop" userId="25d545dc-488e-487b-9303-9a220f08bf7d" providerId="ADAL" clId="{BA91351F-CB4F-45A0-91C7-A7C75B650F14}" dt="2023-06-04T13:15:18.360" v="2829" actId="700"/>
          <ac:spMkLst>
            <pc:docMk/>
            <pc:sldMk cId="3269338369" sldId="323"/>
            <ac:spMk id="647" creationId="{00000000-0000-0000-0000-000000000000}"/>
          </ac:spMkLst>
        </pc:spChg>
        <pc:spChg chg="add del mod">
          <ac:chgData name="Natthanon Manop" userId="25d545dc-488e-487b-9303-9a220f08bf7d" providerId="ADAL" clId="{BA91351F-CB4F-45A0-91C7-A7C75B650F14}" dt="2023-06-07T06:41:14.238" v="5501"/>
          <ac:spMkLst>
            <pc:docMk/>
            <pc:sldMk cId="3269338369" sldId="323"/>
            <ac:spMk id="652" creationId="{680A2CCF-7DCD-01A8-A608-AD21C96E91A5}"/>
          </ac:spMkLst>
        </pc:spChg>
        <pc:spChg chg="add del mod">
          <ac:chgData name="Natthanon Manop" userId="25d545dc-488e-487b-9303-9a220f08bf7d" providerId="ADAL" clId="{BA91351F-CB4F-45A0-91C7-A7C75B650F14}" dt="2023-06-07T06:41:14.238" v="5501"/>
          <ac:spMkLst>
            <pc:docMk/>
            <pc:sldMk cId="3269338369" sldId="323"/>
            <ac:spMk id="653" creationId="{FFD85959-A6D2-F71D-55DD-B20A163B0BA9}"/>
          </ac:spMkLst>
        </pc:spChg>
        <pc:spChg chg="add del mod">
          <ac:chgData name="Natthanon Manop" userId="25d545dc-488e-487b-9303-9a220f08bf7d" providerId="ADAL" clId="{BA91351F-CB4F-45A0-91C7-A7C75B650F14}" dt="2023-06-07T06:41:14.238" v="5501"/>
          <ac:spMkLst>
            <pc:docMk/>
            <pc:sldMk cId="3269338369" sldId="323"/>
            <ac:spMk id="654" creationId="{9A52913B-7504-F5CF-2841-FE08F703A995}"/>
          </ac:spMkLst>
        </pc:spChg>
        <pc:spChg chg="add del mod">
          <ac:chgData name="Natthanon Manop" userId="25d545dc-488e-487b-9303-9a220f08bf7d" providerId="ADAL" clId="{BA91351F-CB4F-45A0-91C7-A7C75B650F14}" dt="2023-06-07T06:41:14.238" v="5501"/>
          <ac:spMkLst>
            <pc:docMk/>
            <pc:sldMk cId="3269338369" sldId="323"/>
            <ac:spMk id="655" creationId="{01AD7C16-2730-ADA8-5D8E-5D0B28042BCF}"/>
          </ac:spMkLst>
        </pc:spChg>
        <pc:spChg chg="add del mod">
          <ac:chgData name="Natthanon Manop" userId="25d545dc-488e-487b-9303-9a220f08bf7d" providerId="ADAL" clId="{BA91351F-CB4F-45A0-91C7-A7C75B650F14}" dt="2023-06-07T06:41:14.238" v="5501"/>
          <ac:spMkLst>
            <pc:docMk/>
            <pc:sldMk cId="3269338369" sldId="323"/>
            <ac:spMk id="656" creationId="{E8422E01-4D2E-E66A-D488-A94C4F681689}"/>
          </ac:spMkLst>
        </pc:spChg>
        <pc:spChg chg="add del mod">
          <ac:chgData name="Natthanon Manop" userId="25d545dc-488e-487b-9303-9a220f08bf7d" providerId="ADAL" clId="{BA91351F-CB4F-45A0-91C7-A7C75B650F14}" dt="2023-06-07T06:41:14.238" v="5501"/>
          <ac:spMkLst>
            <pc:docMk/>
            <pc:sldMk cId="3269338369" sldId="323"/>
            <ac:spMk id="657" creationId="{5AA12925-3C9B-B959-169A-07CA03A604EB}"/>
          </ac:spMkLst>
        </pc:spChg>
        <pc:spChg chg="del">
          <ac:chgData name="Natthanon Manop" userId="25d545dc-488e-487b-9303-9a220f08bf7d" providerId="ADAL" clId="{BA91351F-CB4F-45A0-91C7-A7C75B650F14}" dt="2023-05-31T10:48:00.530" v="1565" actId="478"/>
          <ac:spMkLst>
            <pc:docMk/>
            <pc:sldMk cId="3269338369" sldId="323"/>
            <ac:spMk id="658" creationId="{00000000-0000-0000-0000-000000000000}"/>
          </ac:spMkLst>
        </pc:spChg>
        <pc:spChg chg="add del mod">
          <ac:chgData name="Natthanon Manop" userId="25d545dc-488e-487b-9303-9a220f08bf7d" providerId="ADAL" clId="{BA91351F-CB4F-45A0-91C7-A7C75B650F14}" dt="2023-06-07T06:41:14.238" v="5501"/>
          <ac:spMkLst>
            <pc:docMk/>
            <pc:sldMk cId="3269338369" sldId="323"/>
            <ac:spMk id="658" creationId="{4BB8B50D-A833-DBC8-E688-D172955332D8}"/>
          </ac:spMkLst>
        </pc:spChg>
        <pc:spChg chg="add del mod">
          <ac:chgData name="Natthanon Manop" userId="25d545dc-488e-487b-9303-9a220f08bf7d" providerId="ADAL" clId="{BA91351F-CB4F-45A0-91C7-A7C75B650F14}" dt="2023-06-07T06:41:14.238" v="5501"/>
          <ac:spMkLst>
            <pc:docMk/>
            <pc:sldMk cId="3269338369" sldId="323"/>
            <ac:spMk id="659" creationId="{21D61705-EBC6-ED61-4781-FA86B69D9CEF}"/>
          </ac:spMkLst>
        </pc:spChg>
        <pc:spChg chg="add del mod">
          <ac:chgData name="Natthanon Manop" userId="25d545dc-488e-487b-9303-9a220f08bf7d" providerId="ADAL" clId="{BA91351F-CB4F-45A0-91C7-A7C75B650F14}" dt="2023-05-31T10:50:59.536" v="1620"/>
          <ac:spMkLst>
            <pc:docMk/>
            <pc:sldMk cId="3269338369" sldId="323"/>
            <ac:spMk id="679" creationId="{121DEC56-A991-8D60-8788-0E9E3113F734}"/>
          </ac:spMkLst>
        </pc:spChg>
        <pc:spChg chg="add del mod">
          <ac:chgData name="Natthanon Manop" userId="25d545dc-488e-487b-9303-9a220f08bf7d" providerId="ADAL" clId="{BA91351F-CB4F-45A0-91C7-A7C75B650F14}" dt="2023-05-31T10:50:59.536" v="1620"/>
          <ac:spMkLst>
            <pc:docMk/>
            <pc:sldMk cId="3269338369" sldId="323"/>
            <ac:spMk id="680" creationId="{4F243235-0E13-2633-7A31-1B9A20629173}"/>
          </ac:spMkLst>
        </pc:spChg>
        <pc:spChg chg="add del mod">
          <ac:chgData name="Natthanon Manop" userId="25d545dc-488e-487b-9303-9a220f08bf7d" providerId="ADAL" clId="{BA91351F-CB4F-45A0-91C7-A7C75B650F14}" dt="2023-05-31T10:50:59.536" v="1620"/>
          <ac:spMkLst>
            <pc:docMk/>
            <pc:sldMk cId="3269338369" sldId="323"/>
            <ac:spMk id="681" creationId="{56EAF7CF-27C1-ACCB-B324-A5F40725CA11}"/>
          </ac:spMkLst>
        </pc:spChg>
        <pc:spChg chg="add del mod">
          <ac:chgData name="Natthanon Manop" userId="25d545dc-488e-487b-9303-9a220f08bf7d" providerId="ADAL" clId="{BA91351F-CB4F-45A0-91C7-A7C75B650F14}" dt="2023-05-31T10:50:59.536" v="1620"/>
          <ac:spMkLst>
            <pc:docMk/>
            <pc:sldMk cId="3269338369" sldId="323"/>
            <ac:spMk id="682" creationId="{E72C5B8E-6009-DD93-19FA-96CCFD69361D}"/>
          </ac:spMkLst>
        </pc:spChg>
        <pc:spChg chg="add del mod">
          <ac:chgData name="Natthanon Manop" userId="25d545dc-488e-487b-9303-9a220f08bf7d" providerId="ADAL" clId="{BA91351F-CB4F-45A0-91C7-A7C75B650F14}" dt="2023-05-31T10:50:59.536" v="1620"/>
          <ac:spMkLst>
            <pc:docMk/>
            <pc:sldMk cId="3269338369" sldId="323"/>
            <ac:spMk id="683" creationId="{0F042848-8B8E-918D-EE57-98247A31DBE0}"/>
          </ac:spMkLst>
        </pc:spChg>
        <pc:spChg chg="add del mod">
          <ac:chgData name="Natthanon Manop" userId="25d545dc-488e-487b-9303-9a220f08bf7d" providerId="ADAL" clId="{BA91351F-CB4F-45A0-91C7-A7C75B650F14}" dt="2023-05-31T10:50:59.536" v="1620"/>
          <ac:spMkLst>
            <pc:docMk/>
            <pc:sldMk cId="3269338369" sldId="323"/>
            <ac:spMk id="684" creationId="{E2EDC898-6C8A-0509-DABE-4AA076584799}"/>
          </ac:spMkLst>
        </pc:spChg>
        <pc:spChg chg="add del mod">
          <ac:chgData name="Natthanon Manop" userId="25d545dc-488e-487b-9303-9a220f08bf7d" providerId="ADAL" clId="{BA91351F-CB4F-45A0-91C7-A7C75B650F14}" dt="2023-05-31T10:50:59.536" v="1620"/>
          <ac:spMkLst>
            <pc:docMk/>
            <pc:sldMk cId="3269338369" sldId="323"/>
            <ac:spMk id="685" creationId="{C9F95AC4-F888-467F-5ED3-767C4B43CA04}"/>
          </ac:spMkLst>
        </pc:spChg>
        <pc:spChg chg="add del mod">
          <ac:chgData name="Natthanon Manop" userId="25d545dc-488e-487b-9303-9a220f08bf7d" providerId="ADAL" clId="{BA91351F-CB4F-45A0-91C7-A7C75B650F14}" dt="2023-05-31T10:50:59.536" v="1620"/>
          <ac:spMkLst>
            <pc:docMk/>
            <pc:sldMk cId="3269338369" sldId="323"/>
            <ac:spMk id="686" creationId="{3EFB3BE3-6B83-1DC6-12E6-2D1DDA995218}"/>
          </ac:spMkLst>
        </pc:spChg>
        <pc:spChg chg="add del mod">
          <ac:chgData name="Natthanon Manop" userId="25d545dc-488e-487b-9303-9a220f08bf7d" providerId="ADAL" clId="{BA91351F-CB4F-45A0-91C7-A7C75B650F14}" dt="2023-05-31T10:55:52.789" v="1758" actId="478"/>
          <ac:spMkLst>
            <pc:docMk/>
            <pc:sldMk cId="3269338369" sldId="323"/>
            <ac:spMk id="689" creationId="{DDA8E682-2A79-5933-3833-253CBC764EA3}"/>
          </ac:spMkLst>
        </pc:spChg>
        <pc:spChg chg="add del mod">
          <ac:chgData name="Natthanon Manop" userId="25d545dc-488e-487b-9303-9a220f08bf7d" providerId="ADAL" clId="{BA91351F-CB4F-45A0-91C7-A7C75B650F14}" dt="2023-05-31T10:55:50.748" v="1757"/>
          <ac:spMkLst>
            <pc:docMk/>
            <pc:sldMk cId="3269338369" sldId="323"/>
            <ac:spMk id="690" creationId="{11A53AA0-A0E4-3A21-0CC3-BEB27BC97BB8}"/>
          </ac:spMkLst>
        </pc:spChg>
        <pc:spChg chg="add mod ord">
          <ac:chgData name="Natthanon Manop" userId="25d545dc-488e-487b-9303-9a220f08bf7d" providerId="ADAL" clId="{BA91351F-CB4F-45A0-91C7-A7C75B650F14}" dt="2023-06-07T03:35:56.975" v="3716"/>
          <ac:spMkLst>
            <pc:docMk/>
            <pc:sldMk cId="3269338369" sldId="323"/>
            <ac:spMk id="691" creationId="{FD05B11C-0E21-46F8-71F6-7685DCC3FC11}"/>
          </ac:spMkLst>
        </pc:spChg>
        <pc:spChg chg="add mod ord">
          <ac:chgData name="Natthanon Manop" userId="25d545dc-488e-487b-9303-9a220f08bf7d" providerId="ADAL" clId="{BA91351F-CB4F-45A0-91C7-A7C75B650F14}" dt="2023-06-07T18:12:45.510" v="6692"/>
          <ac:spMkLst>
            <pc:docMk/>
            <pc:sldMk cId="3269338369" sldId="323"/>
            <ac:spMk id="692" creationId="{01D7B0E4-7652-0A97-CE0D-8DC73A273B89}"/>
          </ac:spMkLst>
        </pc:spChg>
        <pc:spChg chg="add mod">
          <ac:chgData name="Natthanon Manop" userId="25d545dc-488e-487b-9303-9a220f08bf7d" providerId="ADAL" clId="{BA91351F-CB4F-45A0-91C7-A7C75B650F14}" dt="2023-06-07T18:12:45.510" v="6692"/>
          <ac:spMkLst>
            <pc:docMk/>
            <pc:sldMk cId="3269338369" sldId="323"/>
            <ac:spMk id="693" creationId="{9EDD51F6-2F07-BDE5-3513-7C931180D25B}"/>
          </ac:spMkLst>
        </pc:spChg>
        <pc:spChg chg="add mod ord">
          <ac:chgData name="Natthanon Manop" userId="25d545dc-488e-487b-9303-9a220f08bf7d" providerId="ADAL" clId="{BA91351F-CB4F-45A0-91C7-A7C75B650F14}" dt="2023-06-07T18:12:45.510" v="6692"/>
          <ac:spMkLst>
            <pc:docMk/>
            <pc:sldMk cId="3269338369" sldId="323"/>
            <ac:spMk id="694" creationId="{A5C09B26-C33E-6FE8-3AF9-C5AD8BC4A509}"/>
          </ac:spMkLst>
        </pc:spChg>
        <pc:spChg chg="add mod ord">
          <ac:chgData name="Natthanon Manop" userId="25d545dc-488e-487b-9303-9a220f08bf7d" providerId="ADAL" clId="{BA91351F-CB4F-45A0-91C7-A7C75B650F14}" dt="2023-06-07T18:12:45.510" v="6692"/>
          <ac:spMkLst>
            <pc:docMk/>
            <pc:sldMk cId="3269338369" sldId="323"/>
            <ac:spMk id="695" creationId="{08211A37-448F-315F-4CD2-2609B3C45589}"/>
          </ac:spMkLst>
        </pc:spChg>
        <pc:grpChg chg="add del mod">
          <ac:chgData name="Natthanon Manop" userId="25d545dc-488e-487b-9303-9a220f08bf7d" providerId="ADAL" clId="{BA91351F-CB4F-45A0-91C7-A7C75B650F14}" dt="2023-06-07T06:39:59.224" v="5491"/>
          <ac:grpSpMkLst>
            <pc:docMk/>
            <pc:sldMk cId="3269338369" sldId="323"/>
            <ac:grpSpMk id="3" creationId="{E6CC8D67-2718-09F4-7FBF-C87095C12CE4}"/>
          </ac:grpSpMkLst>
        </pc:grpChg>
        <pc:grpChg chg="add del mod">
          <ac:chgData name="Natthanon Manop" userId="25d545dc-488e-487b-9303-9a220f08bf7d" providerId="ADAL" clId="{BA91351F-CB4F-45A0-91C7-A7C75B650F14}" dt="2023-06-07T06:39:59.224" v="5491"/>
          <ac:grpSpMkLst>
            <pc:docMk/>
            <pc:sldMk cId="3269338369" sldId="323"/>
            <ac:grpSpMk id="8" creationId="{8AE7E178-0EF9-7822-21D8-7E7390E927B5}"/>
          </ac:grpSpMkLst>
        </pc:grpChg>
        <pc:grpChg chg="add del mod">
          <ac:chgData name="Natthanon Manop" userId="25d545dc-488e-487b-9303-9a220f08bf7d" providerId="ADAL" clId="{BA91351F-CB4F-45A0-91C7-A7C75B650F14}" dt="2023-06-07T06:39:59.224" v="5491"/>
          <ac:grpSpMkLst>
            <pc:docMk/>
            <pc:sldMk cId="3269338369" sldId="323"/>
            <ac:grpSpMk id="13" creationId="{11438668-84C0-207F-6E91-3B8F4585A7ED}"/>
          </ac:grpSpMkLst>
        </pc:grpChg>
        <pc:grpChg chg="add del mod">
          <ac:chgData name="Natthanon Manop" userId="25d545dc-488e-487b-9303-9a220f08bf7d" providerId="ADAL" clId="{BA91351F-CB4F-45A0-91C7-A7C75B650F14}" dt="2023-06-07T06:39:59.224" v="5491"/>
          <ac:grpSpMkLst>
            <pc:docMk/>
            <pc:sldMk cId="3269338369" sldId="323"/>
            <ac:grpSpMk id="18" creationId="{37550346-172E-CF87-D684-CD0FB0A54829}"/>
          </ac:grpSpMkLst>
        </pc:grpChg>
        <pc:grpChg chg="add del mod">
          <ac:chgData name="Natthanon Manop" userId="25d545dc-488e-487b-9303-9a220f08bf7d" providerId="ADAL" clId="{BA91351F-CB4F-45A0-91C7-A7C75B650F14}" dt="2023-06-07T06:41:00.407" v="5493"/>
          <ac:grpSpMkLst>
            <pc:docMk/>
            <pc:sldMk cId="3269338369" sldId="323"/>
            <ac:grpSpMk id="24" creationId="{B78E07EB-2B50-5BC1-43EB-440917DC7264}"/>
          </ac:grpSpMkLst>
        </pc:grpChg>
        <pc:grpChg chg="add del mod">
          <ac:chgData name="Natthanon Manop" userId="25d545dc-488e-487b-9303-9a220f08bf7d" providerId="ADAL" clId="{BA91351F-CB4F-45A0-91C7-A7C75B650F14}" dt="2023-05-31T10:50:00.152" v="1583"/>
          <ac:grpSpMkLst>
            <pc:docMk/>
            <pc:sldMk cId="3269338369" sldId="323"/>
            <ac:grpSpMk id="27" creationId="{9F134B1C-12DE-1870-19E8-0DF25CFCE284}"/>
          </ac:grpSpMkLst>
        </pc:grpChg>
        <pc:grpChg chg="add del mod">
          <ac:chgData name="Natthanon Manop" userId="25d545dc-488e-487b-9303-9a220f08bf7d" providerId="ADAL" clId="{BA91351F-CB4F-45A0-91C7-A7C75B650F14}" dt="2023-06-07T06:41:00.407" v="5493"/>
          <ac:grpSpMkLst>
            <pc:docMk/>
            <pc:sldMk cId="3269338369" sldId="323"/>
            <ac:grpSpMk id="29" creationId="{3D0E2E11-B0DD-B5DD-42BD-F85A5C44D69E}"/>
          </ac:grpSpMkLst>
        </pc:grpChg>
        <pc:grpChg chg="add del mod">
          <ac:chgData name="Natthanon Manop" userId="25d545dc-488e-487b-9303-9a220f08bf7d" providerId="ADAL" clId="{BA91351F-CB4F-45A0-91C7-A7C75B650F14}" dt="2023-05-31T10:50:00.152" v="1583"/>
          <ac:grpSpMkLst>
            <pc:docMk/>
            <pc:sldMk cId="3269338369" sldId="323"/>
            <ac:grpSpMk id="32" creationId="{664E9AC2-1C78-C4D0-E6AD-09FCC2968D47}"/>
          </ac:grpSpMkLst>
        </pc:grpChg>
        <pc:grpChg chg="add del mod">
          <ac:chgData name="Natthanon Manop" userId="25d545dc-488e-487b-9303-9a220f08bf7d" providerId="ADAL" clId="{BA91351F-CB4F-45A0-91C7-A7C75B650F14}" dt="2023-06-07T06:41:00.407" v="5493"/>
          <ac:grpSpMkLst>
            <pc:docMk/>
            <pc:sldMk cId="3269338369" sldId="323"/>
            <ac:grpSpMk id="34" creationId="{D8BE2302-D963-3F16-2922-E942E87BF18E}"/>
          </ac:grpSpMkLst>
        </pc:grpChg>
        <pc:grpChg chg="add del mod">
          <ac:chgData name="Natthanon Manop" userId="25d545dc-488e-487b-9303-9a220f08bf7d" providerId="ADAL" clId="{BA91351F-CB4F-45A0-91C7-A7C75B650F14}" dt="2023-05-31T10:50:00.152" v="1583"/>
          <ac:grpSpMkLst>
            <pc:docMk/>
            <pc:sldMk cId="3269338369" sldId="323"/>
            <ac:grpSpMk id="37" creationId="{E6C78253-6C1A-2761-9358-62488A8C7764}"/>
          </ac:grpSpMkLst>
        </pc:grpChg>
        <pc:grpChg chg="add del mod">
          <ac:chgData name="Natthanon Manop" userId="25d545dc-488e-487b-9303-9a220f08bf7d" providerId="ADAL" clId="{BA91351F-CB4F-45A0-91C7-A7C75B650F14}" dt="2023-06-07T06:41:00.407" v="5493"/>
          <ac:grpSpMkLst>
            <pc:docMk/>
            <pc:sldMk cId="3269338369" sldId="323"/>
            <ac:grpSpMk id="39" creationId="{D105C4CB-1E4B-2E9A-6800-DC55F3FB47EA}"/>
          </ac:grpSpMkLst>
        </pc:grpChg>
        <pc:grpChg chg="add del mod">
          <ac:chgData name="Natthanon Manop" userId="25d545dc-488e-487b-9303-9a220f08bf7d" providerId="ADAL" clId="{BA91351F-CB4F-45A0-91C7-A7C75B650F14}" dt="2023-05-31T10:50:00.152" v="1583"/>
          <ac:grpSpMkLst>
            <pc:docMk/>
            <pc:sldMk cId="3269338369" sldId="323"/>
            <ac:grpSpMk id="42" creationId="{597C0BB4-54C9-88A6-438E-3A735C41F144}"/>
          </ac:grpSpMkLst>
        </pc:grpChg>
        <pc:grpChg chg="add del mod">
          <ac:chgData name="Natthanon Manop" userId="25d545dc-488e-487b-9303-9a220f08bf7d" providerId="ADAL" clId="{BA91351F-CB4F-45A0-91C7-A7C75B650F14}" dt="2023-05-31T10:50:00.152" v="1583"/>
          <ac:grpSpMkLst>
            <pc:docMk/>
            <pc:sldMk cId="3269338369" sldId="323"/>
            <ac:grpSpMk id="47" creationId="{69573D5E-685F-6E4D-C8CC-CF7A24733372}"/>
          </ac:grpSpMkLst>
        </pc:grpChg>
        <pc:grpChg chg="add del mod">
          <ac:chgData name="Natthanon Manop" userId="25d545dc-488e-487b-9303-9a220f08bf7d" providerId="ADAL" clId="{BA91351F-CB4F-45A0-91C7-A7C75B650F14}" dt="2023-05-31T10:50:00.152" v="1583"/>
          <ac:grpSpMkLst>
            <pc:docMk/>
            <pc:sldMk cId="3269338369" sldId="323"/>
            <ac:grpSpMk id="52" creationId="{D9412816-2240-3497-3126-14BCB0E845BE}"/>
          </ac:grpSpMkLst>
        </pc:grpChg>
        <pc:grpChg chg="add del mod">
          <ac:chgData name="Natthanon Manop" userId="25d545dc-488e-487b-9303-9a220f08bf7d" providerId="ADAL" clId="{BA91351F-CB4F-45A0-91C7-A7C75B650F14}" dt="2023-06-07T06:41:14.238" v="5501"/>
          <ac:grpSpMkLst>
            <pc:docMk/>
            <pc:sldMk cId="3269338369" sldId="323"/>
            <ac:grpSpMk id="53" creationId="{6B482DD1-F731-A22B-C75D-EB9DCBAF84E3}"/>
          </ac:grpSpMkLst>
        </pc:grpChg>
        <pc:grpChg chg="add del mod">
          <ac:chgData name="Natthanon Manop" userId="25d545dc-488e-487b-9303-9a220f08bf7d" providerId="ADAL" clId="{BA91351F-CB4F-45A0-91C7-A7C75B650F14}" dt="2023-06-07T06:41:14.238" v="5501"/>
          <ac:grpSpMkLst>
            <pc:docMk/>
            <pc:sldMk cId="3269338369" sldId="323"/>
            <ac:grpSpMk id="58" creationId="{2FE2EEBD-BFFA-8703-35C5-C7C2D25477BB}"/>
          </ac:grpSpMkLst>
        </pc:grpChg>
        <pc:grpChg chg="add del mod">
          <ac:chgData name="Natthanon Manop" userId="25d545dc-488e-487b-9303-9a220f08bf7d" providerId="ADAL" clId="{BA91351F-CB4F-45A0-91C7-A7C75B650F14}" dt="2023-06-07T06:41:14.238" v="5501"/>
          <ac:grpSpMkLst>
            <pc:docMk/>
            <pc:sldMk cId="3269338369" sldId="323"/>
            <ac:grpSpMk id="63" creationId="{FFC2AC70-0FF3-931E-F7AC-D5B51306C080}"/>
          </ac:grpSpMkLst>
        </pc:grpChg>
        <pc:grpChg chg="add del mod">
          <ac:chgData name="Natthanon Manop" userId="25d545dc-488e-487b-9303-9a220f08bf7d" providerId="ADAL" clId="{BA91351F-CB4F-45A0-91C7-A7C75B650F14}" dt="2023-05-31T10:50:59.536" v="1620"/>
          <ac:grpSpMkLst>
            <pc:docMk/>
            <pc:sldMk cId="3269338369" sldId="323"/>
            <ac:grpSpMk id="643" creationId="{F2042068-68BE-7897-AD30-3B78BB92D435}"/>
          </ac:grpSpMkLst>
        </pc:grpChg>
        <pc:grpChg chg="add del mod">
          <ac:chgData name="Natthanon Manop" userId="25d545dc-488e-487b-9303-9a220f08bf7d" providerId="ADAL" clId="{BA91351F-CB4F-45A0-91C7-A7C75B650F14}" dt="2023-06-07T06:41:14.238" v="5501"/>
          <ac:grpSpMkLst>
            <pc:docMk/>
            <pc:sldMk cId="3269338369" sldId="323"/>
            <ac:grpSpMk id="645" creationId="{0C042864-52DB-7218-E565-7596FA1CE9CC}"/>
          </ac:grpSpMkLst>
        </pc:grpChg>
        <pc:grpChg chg="del">
          <ac:chgData name="Natthanon Manop" userId="25d545dc-488e-487b-9303-9a220f08bf7d" providerId="ADAL" clId="{BA91351F-CB4F-45A0-91C7-A7C75B650F14}" dt="2023-05-31T10:48:32.198" v="1569" actId="478"/>
          <ac:grpSpMkLst>
            <pc:docMk/>
            <pc:sldMk cId="3269338369" sldId="323"/>
            <ac:grpSpMk id="648" creationId="{00000000-0000-0000-0000-000000000000}"/>
          </ac:grpSpMkLst>
        </pc:grpChg>
        <pc:grpChg chg="del">
          <ac:chgData name="Natthanon Manop" userId="25d545dc-488e-487b-9303-9a220f08bf7d" providerId="ADAL" clId="{BA91351F-CB4F-45A0-91C7-A7C75B650F14}" dt="2023-05-31T10:48:30.207" v="1568" actId="478"/>
          <ac:grpSpMkLst>
            <pc:docMk/>
            <pc:sldMk cId="3269338369" sldId="323"/>
            <ac:grpSpMk id="653" creationId="{00000000-0000-0000-0000-000000000000}"/>
          </ac:grpSpMkLst>
        </pc:grpChg>
        <pc:grpChg chg="add del mod">
          <ac:chgData name="Natthanon Manop" userId="25d545dc-488e-487b-9303-9a220f08bf7d" providerId="ADAL" clId="{BA91351F-CB4F-45A0-91C7-A7C75B650F14}" dt="2023-05-31T10:50:59.536" v="1620"/>
          <ac:grpSpMkLst>
            <pc:docMk/>
            <pc:sldMk cId="3269338369" sldId="323"/>
            <ac:grpSpMk id="664" creationId="{C89FCF31-6314-09F7-5288-8879843B6693}"/>
          </ac:grpSpMkLst>
        </pc:grpChg>
        <pc:grpChg chg="add del mod">
          <ac:chgData name="Natthanon Manop" userId="25d545dc-488e-487b-9303-9a220f08bf7d" providerId="ADAL" clId="{BA91351F-CB4F-45A0-91C7-A7C75B650F14}" dt="2023-05-31T10:50:59.536" v="1620"/>
          <ac:grpSpMkLst>
            <pc:docMk/>
            <pc:sldMk cId="3269338369" sldId="323"/>
            <ac:grpSpMk id="669" creationId="{3A6371FD-6DA6-A777-A18D-1C24C8BA9BA4}"/>
          </ac:grpSpMkLst>
        </pc:grpChg>
        <pc:grpChg chg="add del mod">
          <ac:chgData name="Natthanon Manop" userId="25d545dc-488e-487b-9303-9a220f08bf7d" providerId="ADAL" clId="{BA91351F-CB4F-45A0-91C7-A7C75B650F14}" dt="2023-05-31T10:50:59.536" v="1620"/>
          <ac:grpSpMkLst>
            <pc:docMk/>
            <pc:sldMk cId="3269338369" sldId="323"/>
            <ac:grpSpMk id="674" creationId="{769718C4-0210-3DCE-889F-1323E2993FE5}"/>
          </ac:grpSpMkLst>
        </pc:grpChg>
        <pc:graphicFrameChg chg="add del mod">
          <ac:chgData name="Natthanon Manop" userId="25d545dc-488e-487b-9303-9a220f08bf7d" providerId="ADAL" clId="{BA91351F-CB4F-45A0-91C7-A7C75B650F14}" dt="2023-06-07T06:39:59.224" v="5491"/>
          <ac:graphicFrameMkLst>
            <pc:docMk/>
            <pc:sldMk cId="3269338369" sldId="323"/>
            <ac:graphicFrameMk id="2" creationId="{23057398-8C2C-BC57-C0B2-E9E10B1FC3D5}"/>
          </ac:graphicFrameMkLst>
        </pc:graphicFrameChg>
        <pc:graphicFrameChg chg="add del mod">
          <ac:chgData name="Natthanon Manop" userId="25d545dc-488e-487b-9303-9a220f08bf7d" providerId="ADAL" clId="{BA91351F-CB4F-45A0-91C7-A7C75B650F14}" dt="2023-05-31T10:48:55.267" v="1572"/>
          <ac:graphicFrameMkLst>
            <pc:docMk/>
            <pc:sldMk cId="3269338369" sldId="323"/>
            <ac:graphicFrameMk id="3" creationId="{38D1B74E-983D-0A28-84B9-7E8A2CD93D97}"/>
          </ac:graphicFrameMkLst>
        </pc:graphicFrameChg>
        <pc:graphicFrameChg chg="add del mod">
          <ac:chgData name="Natthanon Manop" userId="25d545dc-488e-487b-9303-9a220f08bf7d" providerId="ADAL" clId="{BA91351F-CB4F-45A0-91C7-A7C75B650F14}" dt="2023-05-31T10:49:14.605" v="1577"/>
          <ac:graphicFrameMkLst>
            <pc:docMk/>
            <pc:sldMk cId="3269338369" sldId="323"/>
            <ac:graphicFrameMk id="12" creationId="{2DBAD349-31C9-8B74-F3DC-7C79DF9F8AA8}"/>
          </ac:graphicFrameMkLst>
        </pc:graphicFrameChg>
        <pc:graphicFrameChg chg="add del mod">
          <ac:chgData name="Natthanon Manop" userId="25d545dc-488e-487b-9303-9a220f08bf7d" providerId="ADAL" clId="{BA91351F-CB4F-45A0-91C7-A7C75B650F14}" dt="2023-06-07T06:41:00.407" v="5493"/>
          <ac:graphicFrameMkLst>
            <pc:docMk/>
            <pc:sldMk cId="3269338369" sldId="323"/>
            <ac:graphicFrameMk id="23" creationId="{C7613EF2-7206-9BA3-543A-4E3AEEB7B630}"/>
          </ac:graphicFrameMkLst>
        </pc:graphicFrameChg>
        <pc:graphicFrameChg chg="add del mod">
          <ac:chgData name="Natthanon Manop" userId="25d545dc-488e-487b-9303-9a220f08bf7d" providerId="ADAL" clId="{BA91351F-CB4F-45A0-91C7-A7C75B650F14}" dt="2023-05-31T10:50:00.152" v="1583"/>
          <ac:graphicFrameMkLst>
            <pc:docMk/>
            <pc:sldMk cId="3269338369" sldId="323"/>
            <ac:graphicFrameMk id="26" creationId="{54AEFD8D-351C-91AF-B8BB-8E35379C2422}"/>
          </ac:graphicFrameMkLst>
        </pc:graphicFrameChg>
        <pc:graphicFrameChg chg="add del mod">
          <ac:chgData name="Natthanon Manop" userId="25d545dc-488e-487b-9303-9a220f08bf7d" providerId="ADAL" clId="{BA91351F-CB4F-45A0-91C7-A7C75B650F14}" dt="2023-06-07T06:41:14.238" v="5501"/>
          <ac:graphicFrameMkLst>
            <pc:docMk/>
            <pc:sldMk cId="3269338369" sldId="323"/>
            <ac:graphicFrameMk id="52" creationId="{6C6A00F9-4C1E-703C-AB3A-5A8547F54D37}"/>
          </ac:graphicFrameMkLst>
        </pc:graphicFrameChg>
        <pc:graphicFrameChg chg="add del mod">
          <ac:chgData name="Natthanon Manop" userId="25d545dc-488e-487b-9303-9a220f08bf7d" providerId="ADAL" clId="{BA91351F-CB4F-45A0-91C7-A7C75B650F14}" dt="2023-05-31T10:50:59.536" v="1620"/>
          <ac:graphicFrameMkLst>
            <pc:docMk/>
            <pc:sldMk cId="3269338369" sldId="323"/>
            <ac:graphicFrameMk id="642" creationId="{DB49AFFC-99E2-80C2-F6F2-A6B2C028CD02}"/>
          </ac:graphicFrameMkLst>
        </pc:graphicFrameChg>
        <pc:graphicFrameChg chg="del">
          <ac:chgData name="Natthanon Manop" userId="25d545dc-488e-487b-9303-9a220f08bf7d" providerId="ADAL" clId="{BA91351F-CB4F-45A0-91C7-A7C75B650F14}" dt="2023-05-31T10:48:06.962" v="1566" actId="478"/>
          <ac:graphicFrameMkLst>
            <pc:docMk/>
            <pc:sldMk cId="3269338369" sldId="323"/>
            <ac:graphicFrameMk id="659" creationId="{00000000-0000-0000-0000-000000000000}"/>
          </ac:graphicFrameMkLst>
        </pc:graphicFrameChg>
        <pc:picChg chg="add del mod">
          <ac:chgData name="Natthanon Manop" userId="25d545dc-488e-487b-9303-9a220f08bf7d" providerId="ADAL" clId="{BA91351F-CB4F-45A0-91C7-A7C75B650F14}" dt="2023-05-31T10:48:50.212" v="1570" actId="478"/>
          <ac:picMkLst>
            <pc:docMk/>
            <pc:sldMk cId="3269338369" sldId="323"/>
            <ac:picMk id="2" creationId="{EB20C609-0C7A-9C95-9582-48509B3612C1}"/>
          </ac:picMkLst>
        </pc:picChg>
        <pc:picChg chg="add del">
          <ac:chgData name="Natthanon Manop" userId="25d545dc-488e-487b-9303-9a220f08bf7d" providerId="ADAL" clId="{BA91351F-CB4F-45A0-91C7-A7C75B650F14}" dt="2023-05-31T10:48:56.386" v="1574"/>
          <ac:picMkLst>
            <pc:docMk/>
            <pc:sldMk cId="3269338369" sldId="323"/>
            <ac:picMk id="11" creationId="{8A642174-F4CB-7DD5-8CC8-A42F2FADE646}"/>
          </ac:picMkLst>
        </pc:picChg>
        <pc:picChg chg="add del mod">
          <ac:chgData name="Natthanon Manop" userId="25d545dc-488e-487b-9303-9a220f08bf7d" providerId="ADAL" clId="{BA91351F-CB4F-45A0-91C7-A7C75B650F14}" dt="2023-05-31T10:49:57.569" v="1581" actId="478"/>
          <ac:picMkLst>
            <pc:docMk/>
            <pc:sldMk cId="3269338369" sldId="323"/>
            <ac:picMk id="25" creationId="{6F4194B0-5731-1C61-4F7E-3DB58D205F81}"/>
          </ac:picMkLst>
        </pc:picChg>
        <pc:picChg chg="add del mod">
          <ac:chgData name="Natthanon Manop" userId="25d545dc-488e-487b-9303-9a220f08bf7d" providerId="ADAL" clId="{BA91351F-CB4F-45A0-91C7-A7C75B650F14}" dt="2023-06-07T06:41:05.433" v="5499"/>
          <ac:picMkLst>
            <pc:docMk/>
            <pc:sldMk cId="3269338369" sldId="323"/>
            <ac:picMk id="51" creationId="{78258EF0-9ACC-FA28-EAE5-955E290C07E3}"/>
          </ac:picMkLst>
        </pc:picChg>
        <pc:picChg chg="add mod">
          <ac:chgData name="Natthanon Manop" userId="25d545dc-488e-487b-9303-9a220f08bf7d" providerId="ADAL" clId="{BA91351F-CB4F-45A0-91C7-A7C75B650F14}" dt="2023-06-07T18:12:45.510" v="6692"/>
          <ac:picMkLst>
            <pc:docMk/>
            <pc:sldMk cId="3269338369" sldId="323"/>
            <ac:picMk id="641" creationId="{776A1B4D-065F-E7C6-5347-6A93F281081C}"/>
          </ac:picMkLst>
        </pc:picChg>
        <pc:picChg chg="del">
          <ac:chgData name="Natthanon Manop" userId="25d545dc-488e-487b-9303-9a220f08bf7d" providerId="ADAL" clId="{BA91351F-CB4F-45A0-91C7-A7C75B650F14}" dt="2023-05-31T10:47:59.062" v="1564" actId="478"/>
          <ac:picMkLst>
            <pc:docMk/>
            <pc:sldMk cId="3269338369" sldId="323"/>
            <ac:picMk id="660" creationId="{00000000-0000-0000-0000-000000000000}"/>
          </ac:picMkLst>
        </pc:picChg>
        <pc:picChg chg="add mod">
          <ac:chgData name="Natthanon Manop" userId="25d545dc-488e-487b-9303-9a220f08bf7d" providerId="ADAL" clId="{BA91351F-CB4F-45A0-91C7-A7C75B650F14}" dt="2023-06-07T18:12:45.510" v="6692"/>
          <ac:picMkLst>
            <pc:docMk/>
            <pc:sldMk cId="3269338369" sldId="323"/>
            <ac:picMk id="660" creationId="{E1B5B0FC-ADD2-CC4C-1A51-595A5A721D54}"/>
          </ac:picMkLst>
        </pc:picChg>
        <pc:picChg chg="add del mod">
          <ac:chgData name="Natthanon Manop" userId="25d545dc-488e-487b-9303-9a220f08bf7d" providerId="ADAL" clId="{BA91351F-CB4F-45A0-91C7-A7C75B650F14}" dt="2023-06-07T06:39:58.032" v="5489" actId="478"/>
          <ac:picMkLst>
            <pc:docMk/>
            <pc:sldMk cId="3269338369" sldId="323"/>
            <ac:picMk id="687" creationId="{AC3BA893-E342-4080-DC4E-EC0D61275D89}"/>
          </ac:picMkLst>
        </pc:picChg>
        <pc:cxnChg chg="mod">
          <ac:chgData name="Natthanon Manop" userId="25d545dc-488e-487b-9303-9a220f08bf7d" providerId="ADAL" clId="{BA91351F-CB4F-45A0-91C7-A7C75B650F14}" dt="2023-06-07T06:39:58.435" v="5490"/>
          <ac:cxnSpMkLst>
            <pc:docMk/>
            <pc:sldMk cId="3269338369" sldId="323"/>
            <ac:cxnSpMk id="4" creationId="{8B44AE49-C2A6-BE85-0F36-7E0BFB8D6D4A}"/>
          </ac:cxnSpMkLst>
        </pc:cxnChg>
        <pc:cxnChg chg="mod">
          <ac:chgData name="Natthanon Manop" userId="25d545dc-488e-487b-9303-9a220f08bf7d" providerId="ADAL" clId="{BA91351F-CB4F-45A0-91C7-A7C75B650F14}" dt="2023-06-07T06:39:58.435" v="5490"/>
          <ac:cxnSpMkLst>
            <pc:docMk/>
            <pc:sldMk cId="3269338369" sldId="323"/>
            <ac:cxnSpMk id="5" creationId="{E79683A0-8B38-5897-CF0D-17D8E305061A}"/>
          </ac:cxnSpMkLst>
        </pc:cxnChg>
        <pc:cxnChg chg="mod">
          <ac:chgData name="Natthanon Manop" userId="25d545dc-488e-487b-9303-9a220f08bf7d" providerId="ADAL" clId="{BA91351F-CB4F-45A0-91C7-A7C75B650F14}" dt="2023-06-07T06:39:58.435" v="5490"/>
          <ac:cxnSpMkLst>
            <pc:docMk/>
            <pc:sldMk cId="3269338369" sldId="323"/>
            <ac:cxnSpMk id="6" creationId="{2781D0A1-467F-0510-2F8F-48933B0B3792}"/>
          </ac:cxnSpMkLst>
        </pc:cxnChg>
        <pc:cxnChg chg="mod">
          <ac:chgData name="Natthanon Manop" userId="25d545dc-488e-487b-9303-9a220f08bf7d" providerId="ADAL" clId="{BA91351F-CB4F-45A0-91C7-A7C75B650F14}" dt="2023-06-07T06:39:58.435" v="5490"/>
          <ac:cxnSpMkLst>
            <pc:docMk/>
            <pc:sldMk cId="3269338369" sldId="323"/>
            <ac:cxnSpMk id="7" creationId="{707B53C1-8ADC-7E51-0366-C3F142C867F9}"/>
          </ac:cxnSpMkLst>
        </pc:cxnChg>
        <pc:cxnChg chg="mod">
          <ac:chgData name="Natthanon Manop" userId="25d545dc-488e-487b-9303-9a220f08bf7d" providerId="ADAL" clId="{BA91351F-CB4F-45A0-91C7-A7C75B650F14}" dt="2023-06-07T06:39:58.435" v="5490"/>
          <ac:cxnSpMkLst>
            <pc:docMk/>
            <pc:sldMk cId="3269338369" sldId="323"/>
            <ac:cxnSpMk id="9" creationId="{103CFEAA-66D1-1FFE-2CED-4941C8FF0147}"/>
          </ac:cxnSpMkLst>
        </pc:cxnChg>
        <pc:cxnChg chg="mod">
          <ac:chgData name="Natthanon Manop" userId="25d545dc-488e-487b-9303-9a220f08bf7d" providerId="ADAL" clId="{BA91351F-CB4F-45A0-91C7-A7C75B650F14}" dt="2023-06-07T06:39:58.435" v="5490"/>
          <ac:cxnSpMkLst>
            <pc:docMk/>
            <pc:sldMk cId="3269338369" sldId="323"/>
            <ac:cxnSpMk id="10" creationId="{C7AE4E30-1B36-7321-E9EA-04B3C9219213}"/>
          </ac:cxnSpMkLst>
        </pc:cxnChg>
        <pc:cxnChg chg="mod">
          <ac:chgData name="Natthanon Manop" userId="25d545dc-488e-487b-9303-9a220f08bf7d" providerId="ADAL" clId="{BA91351F-CB4F-45A0-91C7-A7C75B650F14}" dt="2023-06-07T06:39:58.435" v="5490"/>
          <ac:cxnSpMkLst>
            <pc:docMk/>
            <pc:sldMk cId="3269338369" sldId="323"/>
            <ac:cxnSpMk id="11" creationId="{833E9FE9-71B1-A300-9151-1B53DBB3D2DD}"/>
          </ac:cxnSpMkLst>
        </pc:cxnChg>
        <pc:cxnChg chg="mod">
          <ac:chgData name="Natthanon Manop" userId="25d545dc-488e-487b-9303-9a220f08bf7d" providerId="ADAL" clId="{BA91351F-CB4F-45A0-91C7-A7C75B650F14}" dt="2023-06-07T06:39:58.435" v="5490"/>
          <ac:cxnSpMkLst>
            <pc:docMk/>
            <pc:sldMk cId="3269338369" sldId="323"/>
            <ac:cxnSpMk id="12" creationId="{7078A9A4-72AD-5D83-4F69-B156EE06886C}"/>
          </ac:cxnSpMkLst>
        </pc:cxnChg>
        <pc:cxnChg chg="mod">
          <ac:chgData name="Natthanon Manop" userId="25d545dc-488e-487b-9303-9a220f08bf7d" providerId="ADAL" clId="{BA91351F-CB4F-45A0-91C7-A7C75B650F14}" dt="2023-06-07T06:39:58.435" v="5490"/>
          <ac:cxnSpMkLst>
            <pc:docMk/>
            <pc:sldMk cId="3269338369" sldId="323"/>
            <ac:cxnSpMk id="14" creationId="{BF9D1E14-F2D3-5CE4-39C0-CF8AADA4CE00}"/>
          </ac:cxnSpMkLst>
        </pc:cxnChg>
        <pc:cxnChg chg="mod">
          <ac:chgData name="Natthanon Manop" userId="25d545dc-488e-487b-9303-9a220f08bf7d" providerId="ADAL" clId="{BA91351F-CB4F-45A0-91C7-A7C75B650F14}" dt="2023-06-07T06:39:58.435" v="5490"/>
          <ac:cxnSpMkLst>
            <pc:docMk/>
            <pc:sldMk cId="3269338369" sldId="323"/>
            <ac:cxnSpMk id="15" creationId="{2EB58FC8-8F59-EED5-E9CB-BB0ECF769A5E}"/>
          </ac:cxnSpMkLst>
        </pc:cxnChg>
        <pc:cxnChg chg="mod">
          <ac:chgData name="Natthanon Manop" userId="25d545dc-488e-487b-9303-9a220f08bf7d" providerId="ADAL" clId="{BA91351F-CB4F-45A0-91C7-A7C75B650F14}" dt="2023-06-07T06:39:58.435" v="5490"/>
          <ac:cxnSpMkLst>
            <pc:docMk/>
            <pc:sldMk cId="3269338369" sldId="323"/>
            <ac:cxnSpMk id="16" creationId="{FA0E6E2F-BCA1-9C0E-5448-EE56E3E6BE50}"/>
          </ac:cxnSpMkLst>
        </pc:cxnChg>
        <pc:cxnChg chg="mod">
          <ac:chgData name="Natthanon Manop" userId="25d545dc-488e-487b-9303-9a220f08bf7d" providerId="ADAL" clId="{BA91351F-CB4F-45A0-91C7-A7C75B650F14}" dt="2023-06-07T06:39:58.435" v="5490"/>
          <ac:cxnSpMkLst>
            <pc:docMk/>
            <pc:sldMk cId="3269338369" sldId="323"/>
            <ac:cxnSpMk id="17" creationId="{A5094EB5-D8F7-02C2-3D89-DBE850FE077B}"/>
          </ac:cxnSpMkLst>
        </pc:cxnChg>
        <pc:cxnChg chg="mod">
          <ac:chgData name="Natthanon Manop" userId="25d545dc-488e-487b-9303-9a220f08bf7d" providerId="ADAL" clId="{BA91351F-CB4F-45A0-91C7-A7C75B650F14}" dt="2023-06-07T06:39:58.435" v="5490"/>
          <ac:cxnSpMkLst>
            <pc:docMk/>
            <pc:sldMk cId="3269338369" sldId="323"/>
            <ac:cxnSpMk id="19" creationId="{2BB6D7F8-4931-26D3-41C3-E2A0935B6B5F}"/>
          </ac:cxnSpMkLst>
        </pc:cxnChg>
        <pc:cxnChg chg="mod">
          <ac:chgData name="Natthanon Manop" userId="25d545dc-488e-487b-9303-9a220f08bf7d" providerId="ADAL" clId="{BA91351F-CB4F-45A0-91C7-A7C75B650F14}" dt="2023-06-07T06:39:58.435" v="5490"/>
          <ac:cxnSpMkLst>
            <pc:docMk/>
            <pc:sldMk cId="3269338369" sldId="323"/>
            <ac:cxnSpMk id="20" creationId="{FC45CD5F-444A-747E-C36C-B1816295083A}"/>
          </ac:cxnSpMkLst>
        </pc:cxnChg>
        <pc:cxnChg chg="mod">
          <ac:chgData name="Natthanon Manop" userId="25d545dc-488e-487b-9303-9a220f08bf7d" providerId="ADAL" clId="{BA91351F-CB4F-45A0-91C7-A7C75B650F14}" dt="2023-06-07T06:39:58.435" v="5490"/>
          <ac:cxnSpMkLst>
            <pc:docMk/>
            <pc:sldMk cId="3269338369" sldId="323"/>
            <ac:cxnSpMk id="21" creationId="{3CC42AA0-4368-99BC-5B8A-51CBBDBDB70C}"/>
          </ac:cxnSpMkLst>
        </pc:cxnChg>
        <pc:cxnChg chg="mod">
          <ac:chgData name="Natthanon Manop" userId="25d545dc-488e-487b-9303-9a220f08bf7d" providerId="ADAL" clId="{BA91351F-CB4F-45A0-91C7-A7C75B650F14}" dt="2023-06-07T06:39:58.435" v="5490"/>
          <ac:cxnSpMkLst>
            <pc:docMk/>
            <pc:sldMk cId="3269338369" sldId="323"/>
            <ac:cxnSpMk id="22" creationId="{959D4CDA-2996-A50E-A789-4018F435FE2D}"/>
          </ac:cxnSpMkLst>
        </pc:cxnChg>
        <pc:cxnChg chg="mod">
          <ac:chgData name="Natthanon Manop" userId="25d545dc-488e-487b-9303-9a220f08bf7d" providerId="ADAL" clId="{BA91351F-CB4F-45A0-91C7-A7C75B650F14}" dt="2023-06-07T06:40:58.362" v="5492"/>
          <ac:cxnSpMkLst>
            <pc:docMk/>
            <pc:sldMk cId="3269338369" sldId="323"/>
            <ac:cxnSpMk id="25" creationId="{1665D1F7-52C2-F1EA-62FF-D0672BF77A2D}"/>
          </ac:cxnSpMkLst>
        </pc:cxnChg>
        <pc:cxnChg chg="mod">
          <ac:chgData name="Natthanon Manop" userId="25d545dc-488e-487b-9303-9a220f08bf7d" providerId="ADAL" clId="{BA91351F-CB4F-45A0-91C7-A7C75B650F14}" dt="2023-06-07T06:40:58.362" v="5492"/>
          <ac:cxnSpMkLst>
            <pc:docMk/>
            <pc:sldMk cId="3269338369" sldId="323"/>
            <ac:cxnSpMk id="26" creationId="{618563EF-9616-E55D-E77D-4EB5AF310CC5}"/>
          </ac:cxnSpMkLst>
        </pc:cxnChg>
        <pc:cxnChg chg="mod">
          <ac:chgData name="Natthanon Manop" userId="25d545dc-488e-487b-9303-9a220f08bf7d" providerId="ADAL" clId="{BA91351F-CB4F-45A0-91C7-A7C75B650F14}" dt="2023-06-07T06:40:58.362" v="5492"/>
          <ac:cxnSpMkLst>
            <pc:docMk/>
            <pc:sldMk cId="3269338369" sldId="323"/>
            <ac:cxnSpMk id="27" creationId="{7B03703E-BCC8-35C6-3984-AA06747A5C23}"/>
          </ac:cxnSpMkLst>
        </pc:cxnChg>
        <pc:cxnChg chg="mod">
          <ac:chgData name="Natthanon Manop" userId="25d545dc-488e-487b-9303-9a220f08bf7d" providerId="ADAL" clId="{BA91351F-CB4F-45A0-91C7-A7C75B650F14}" dt="2023-05-31T10:49:57.822" v="1582"/>
          <ac:cxnSpMkLst>
            <pc:docMk/>
            <pc:sldMk cId="3269338369" sldId="323"/>
            <ac:cxnSpMk id="28" creationId="{0CBDBC65-1B1A-6199-5122-2BB491E087C7}"/>
          </ac:cxnSpMkLst>
        </pc:cxnChg>
        <pc:cxnChg chg="mod">
          <ac:chgData name="Natthanon Manop" userId="25d545dc-488e-487b-9303-9a220f08bf7d" providerId="ADAL" clId="{BA91351F-CB4F-45A0-91C7-A7C75B650F14}" dt="2023-06-07T06:40:58.362" v="5492"/>
          <ac:cxnSpMkLst>
            <pc:docMk/>
            <pc:sldMk cId="3269338369" sldId="323"/>
            <ac:cxnSpMk id="28" creationId="{546D7A26-6BB9-5F9E-2930-C2572A5903B1}"/>
          </ac:cxnSpMkLst>
        </pc:cxnChg>
        <pc:cxnChg chg="mod">
          <ac:chgData name="Natthanon Manop" userId="25d545dc-488e-487b-9303-9a220f08bf7d" providerId="ADAL" clId="{BA91351F-CB4F-45A0-91C7-A7C75B650F14}" dt="2023-05-31T10:49:57.822" v="1582"/>
          <ac:cxnSpMkLst>
            <pc:docMk/>
            <pc:sldMk cId="3269338369" sldId="323"/>
            <ac:cxnSpMk id="29" creationId="{DFDB00E1-5342-3BDE-9665-7CDF19174998}"/>
          </ac:cxnSpMkLst>
        </pc:cxnChg>
        <pc:cxnChg chg="mod">
          <ac:chgData name="Natthanon Manop" userId="25d545dc-488e-487b-9303-9a220f08bf7d" providerId="ADAL" clId="{BA91351F-CB4F-45A0-91C7-A7C75B650F14}" dt="2023-05-31T10:49:57.822" v="1582"/>
          <ac:cxnSpMkLst>
            <pc:docMk/>
            <pc:sldMk cId="3269338369" sldId="323"/>
            <ac:cxnSpMk id="30" creationId="{A650A438-957C-4C99-7DBE-1A35885B273F}"/>
          </ac:cxnSpMkLst>
        </pc:cxnChg>
        <pc:cxnChg chg="mod">
          <ac:chgData name="Natthanon Manop" userId="25d545dc-488e-487b-9303-9a220f08bf7d" providerId="ADAL" clId="{BA91351F-CB4F-45A0-91C7-A7C75B650F14}" dt="2023-06-07T06:40:58.362" v="5492"/>
          <ac:cxnSpMkLst>
            <pc:docMk/>
            <pc:sldMk cId="3269338369" sldId="323"/>
            <ac:cxnSpMk id="30" creationId="{AE410B7F-5D86-0FE5-8071-D32DE3A85BEF}"/>
          </ac:cxnSpMkLst>
        </pc:cxnChg>
        <pc:cxnChg chg="mod">
          <ac:chgData name="Natthanon Manop" userId="25d545dc-488e-487b-9303-9a220f08bf7d" providerId="ADAL" clId="{BA91351F-CB4F-45A0-91C7-A7C75B650F14}" dt="2023-05-31T10:49:57.822" v="1582"/>
          <ac:cxnSpMkLst>
            <pc:docMk/>
            <pc:sldMk cId="3269338369" sldId="323"/>
            <ac:cxnSpMk id="31" creationId="{CF13D161-B633-6AA2-E566-5B08C5052C0F}"/>
          </ac:cxnSpMkLst>
        </pc:cxnChg>
        <pc:cxnChg chg="mod">
          <ac:chgData name="Natthanon Manop" userId="25d545dc-488e-487b-9303-9a220f08bf7d" providerId="ADAL" clId="{BA91351F-CB4F-45A0-91C7-A7C75B650F14}" dt="2023-06-07T06:40:58.362" v="5492"/>
          <ac:cxnSpMkLst>
            <pc:docMk/>
            <pc:sldMk cId="3269338369" sldId="323"/>
            <ac:cxnSpMk id="31" creationId="{E2895199-3F33-A69A-834A-28C733AFCE7E}"/>
          </ac:cxnSpMkLst>
        </pc:cxnChg>
        <pc:cxnChg chg="mod">
          <ac:chgData name="Natthanon Manop" userId="25d545dc-488e-487b-9303-9a220f08bf7d" providerId="ADAL" clId="{BA91351F-CB4F-45A0-91C7-A7C75B650F14}" dt="2023-06-07T06:40:58.362" v="5492"/>
          <ac:cxnSpMkLst>
            <pc:docMk/>
            <pc:sldMk cId="3269338369" sldId="323"/>
            <ac:cxnSpMk id="32" creationId="{B2CF70B3-D0FB-B4FC-9AC4-D6D46C7B8C8A}"/>
          </ac:cxnSpMkLst>
        </pc:cxnChg>
        <pc:cxnChg chg="mod">
          <ac:chgData name="Natthanon Manop" userId="25d545dc-488e-487b-9303-9a220f08bf7d" providerId="ADAL" clId="{BA91351F-CB4F-45A0-91C7-A7C75B650F14}" dt="2023-05-31T10:49:57.822" v="1582"/>
          <ac:cxnSpMkLst>
            <pc:docMk/>
            <pc:sldMk cId="3269338369" sldId="323"/>
            <ac:cxnSpMk id="33" creationId="{2F31D7A0-3D85-1ABB-1241-84A7E0677550}"/>
          </ac:cxnSpMkLst>
        </pc:cxnChg>
        <pc:cxnChg chg="mod">
          <ac:chgData name="Natthanon Manop" userId="25d545dc-488e-487b-9303-9a220f08bf7d" providerId="ADAL" clId="{BA91351F-CB4F-45A0-91C7-A7C75B650F14}" dt="2023-06-07T06:40:58.362" v="5492"/>
          <ac:cxnSpMkLst>
            <pc:docMk/>
            <pc:sldMk cId="3269338369" sldId="323"/>
            <ac:cxnSpMk id="33" creationId="{FDDC9A9F-53B2-1F0C-5CC6-8FB7E23D7C8A}"/>
          </ac:cxnSpMkLst>
        </pc:cxnChg>
        <pc:cxnChg chg="mod">
          <ac:chgData name="Natthanon Manop" userId="25d545dc-488e-487b-9303-9a220f08bf7d" providerId="ADAL" clId="{BA91351F-CB4F-45A0-91C7-A7C75B650F14}" dt="2023-05-31T10:49:57.822" v="1582"/>
          <ac:cxnSpMkLst>
            <pc:docMk/>
            <pc:sldMk cId="3269338369" sldId="323"/>
            <ac:cxnSpMk id="34" creationId="{53CB978F-07BB-606D-8237-007378B694A1}"/>
          </ac:cxnSpMkLst>
        </pc:cxnChg>
        <pc:cxnChg chg="mod">
          <ac:chgData name="Natthanon Manop" userId="25d545dc-488e-487b-9303-9a220f08bf7d" providerId="ADAL" clId="{BA91351F-CB4F-45A0-91C7-A7C75B650F14}" dt="2023-05-31T10:49:57.822" v="1582"/>
          <ac:cxnSpMkLst>
            <pc:docMk/>
            <pc:sldMk cId="3269338369" sldId="323"/>
            <ac:cxnSpMk id="35" creationId="{2EA2B022-B91D-29EF-48F0-48B91BBE1C50}"/>
          </ac:cxnSpMkLst>
        </pc:cxnChg>
        <pc:cxnChg chg="mod">
          <ac:chgData name="Natthanon Manop" userId="25d545dc-488e-487b-9303-9a220f08bf7d" providerId="ADAL" clId="{BA91351F-CB4F-45A0-91C7-A7C75B650F14}" dt="2023-06-07T06:40:58.362" v="5492"/>
          <ac:cxnSpMkLst>
            <pc:docMk/>
            <pc:sldMk cId="3269338369" sldId="323"/>
            <ac:cxnSpMk id="35" creationId="{2F5349C8-3A80-A4F3-2CEF-DC0EE306EE8F}"/>
          </ac:cxnSpMkLst>
        </pc:cxnChg>
        <pc:cxnChg chg="mod">
          <ac:chgData name="Natthanon Manop" userId="25d545dc-488e-487b-9303-9a220f08bf7d" providerId="ADAL" clId="{BA91351F-CB4F-45A0-91C7-A7C75B650F14}" dt="2023-05-31T10:49:57.822" v="1582"/>
          <ac:cxnSpMkLst>
            <pc:docMk/>
            <pc:sldMk cId="3269338369" sldId="323"/>
            <ac:cxnSpMk id="36" creationId="{94F81F06-03E0-E21D-1709-978168A7D581}"/>
          </ac:cxnSpMkLst>
        </pc:cxnChg>
        <pc:cxnChg chg="mod">
          <ac:chgData name="Natthanon Manop" userId="25d545dc-488e-487b-9303-9a220f08bf7d" providerId="ADAL" clId="{BA91351F-CB4F-45A0-91C7-A7C75B650F14}" dt="2023-06-07T06:40:58.362" v="5492"/>
          <ac:cxnSpMkLst>
            <pc:docMk/>
            <pc:sldMk cId="3269338369" sldId="323"/>
            <ac:cxnSpMk id="36" creationId="{CF77481D-20ED-4E9D-B109-495F6D17E4F6}"/>
          </ac:cxnSpMkLst>
        </pc:cxnChg>
        <pc:cxnChg chg="mod">
          <ac:chgData name="Natthanon Manop" userId="25d545dc-488e-487b-9303-9a220f08bf7d" providerId="ADAL" clId="{BA91351F-CB4F-45A0-91C7-A7C75B650F14}" dt="2023-06-07T06:40:58.362" v="5492"/>
          <ac:cxnSpMkLst>
            <pc:docMk/>
            <pc:sldMk cId="3269338369" sldId="323"/>
            <ac:cxnSpMk id="37" creationId="{17C25042-34A1-7F3A-17C9-C464A4B0F247}"/>
          </ac:cxnSpMkLst>
        </pc:cxnChg>
        <pc:cxnChg chg="mod">
          <ac:chgData name="Natthanon Manop" userId="25d545dc-488e-487b-9303-9a220f08bf7d" providerId="ADAL" clId="{BA91351F-CB4F-45A0-91C7-A7C75B650F14}" dt="2023-05-31T10:49:57.822" v="1582"/>
          <ac:cxnSpMkLst>
            <pc:docMk/>
            <pc:sldMk cId="3269338369" sldId="323"/>
            <ac:cxnSpMk id="38" creationId="{291A0754-28FB-C7B8-E913-66EDF9BE686B}"/>
          </ac:cxnSpMkLst>
        </pc:cxnChg>
        <pc:cxnChg chg="mod">
          <ac:chgData name="Natthanon Manop" userId="25d545dc-488e-487b-9303-9a220f08bf7d" providerId="ADAL" clId="{BA91351F-CB4F-45A0-91C7-A7C75B650F14}" dt="2023-06-07T06:40:58.362" v="5492"/>
          <ac:cxnSpMkLst>
            <pc:docMk/>
            <pc:sldMk cId="3269338369" sldId="323"/>
            <ac:cxnSpMk id="38" creationId="{BA533B25-8124-7F80-6C82-05CB68168A4B}"/>
          </ac:cxnSpMkLst>
        </pc:cxnChg>
        <pc:cxnChg chg="mod">
          <ac:chgData name="Natthanon Manop" userId="25d545dc-488e-487b-9303-9a220f08bf7d" providerId="ADAL" clId="{BA91351F-CB4F-45A0-91C7-A7C75B650F14}" dt="2023-05-31T10:49:57.822" v="1582"/>
          <ac:cxnSpMkLst>
            <pc:docMk/>
            <pc:sldMk cId="3269338369" sldId="323"/>
            <ac:cxnSpMk id="39" creationId="{553EBD97-0C21-EA74-4805-15D2D4B986E8}"/>
          </ac:cxnSpMkLst>
        </pc:cxnChg>
        <pc:cxnChg chg="mod">
          <ac:chgData name="Natthanon Manop" userId="25d545dc-488e-487b-9303-9a220f08bf7d" providerId="ADAL" clId="{BA91351F-CB4F-45A0-91C7-A7C75B650F14}" dt="2023-06-07T06:40:58.362" v="5492"/>
          <ac:cxnSpMkLst>
            <pc:docMk/>
            <pc:sldMk cId="3269338369" sldId="323"/>
            <ac:cxnSpMk id="40" creationId="{203E9E63-7DB4-0246-03F3-E364A0A8BD0C}"/>
          </ac:cxnSpMkLst>
        </pc:cxnChg>
        <pc:cxnChg chg="mod">
          <ac:chgData name="Natthanon Manop" userId="25d545dc-488e-487b-9303-9a220f08bf7d" providerId="ADAL" clId="{BA91351F-CB4F-45A0-91C7-A7C75B650F14}" dt="2023-05-31T10:49:57.822" v="1582"/>
          <ac:cxnSpMkLst>
            <pc:docMk/>
            <pc:sldMk cId="3269338369" sldId="323"/>
            <ac:cxnSpMk id="40" creationId="{A09CF25E-1290-13A5-E340-4CCC463DE9C9}"/>
          </ac:cxnSpMkLst>
        </pc:cxnChg>
        <pc:cxnChg chg="mod">
          <ac:chgData name="Natthanon Manop" userId="25d545dc-488e-487b-9303-9a220f08bf7d" providerId="ADAL" clId="{BA91351F-CB4F-45A0-91C7-A7C75B650F14}" dt="2023-05-31T10:49:57.822" v="1582"/>
          <ac:cxnSpMkLst>
            <pc:docMk/>
            <pc:sldMk cId="3269338369" sldId="323"/>
            <ac:cxnSpMk id="41" creationId="{6BDB5DCB-CD6E-474F-E2F6-8AE0F61F5110}"/>
          </ac:cxnSpMkLst>
        </pc:cxnChg>
        <pc:cxnChg chg="mod">
          <ac:chgData name="Natthanon Manop" userId="25d545dc-488e-487b-9303-9a220f08bf7d" providerId="ADAL" clId="{BA91351F-CB4F-45A0-91C7-A7C75B650F14}" dt="2023-06-07T06:40:58.362" v="5492"/>
          <ac:cxnSpMkLst>
            <pc:docMk/>
            <pc:sldMk cId="3269338369" sldId="323"/>
            <ac:cxnSpMk id="41" creationId="{FEF59DFF-DF4F-6A0A-F592-5DA16DC9D1FB}"/>
          </ac:cxnSpMkLst>
        </pc:cxnChg>
        <pc:cxnChg chg="mod">
          <ac:chgData name="Natthanon Manop" userId="25d545dc-488e-487b-9303-9a220f08bf7d" providerId="ADAL" clId="{BA91351F-CB4F-45A0-91C7-A7C75B650F14}" dt="2023-06-07T06:40:58.362" v="5492"/>
          <ac:cxnSpMkLst>
            <pc:docMk/>
            <pc:sldMk cId="3269338369" sldId="323"/>
            <ac:cxnSpMk id="42" creationId="{330213C7-0E39-010C-1516-149348BF6E86}"/>
          </ac:cxnSpMkLst>
        </pc:cxnChg>
        <pc:cxnChg chg="mod">
          <ac:chgData name="Natthanon Manop" userId="25d545dc-488e-487b-9303-9a220f08bf7d" providerId="ADAL" clId="{BA91351F-CB4F-45A0-91C7-A7C75B650F14}" dt="2023-05-31T10:49:57.822" v="1582"/>
          <ac:cxnSpMkLst>
            <pc:docMk/>
            <pc:sldMk cId="3269338369" sldId="323"/>
            <ac:cxnSpMk id="43" creationId="{3E2BE3D5-4B2B-6771-8217-A53CA7B84ED2}"/>
          </ac:cxnSpMkLst>
        </pc:cxnChg>
        <pc:cxnChg chg="mod">
          <ac:chgData name="Natthanon Manop" userId="25d545dc-488e-487b-9303-9a220f08bf7d" providerId="ADAL" clId="{BA91351F-CB4F-45A0-91C7-A7C75B650F14}" dt="2023-06-07T06:40:58.362" v="5492"/>
          <ac:cxnSpMkLst>
            <pc:docMk/>
            <pc:sldMk cId="3269338369" sldId="323"/>
            <ac:cxnSpMk id="43" creationId="{8BFD54DA-EA72-2284-5224-D0DE51E3A914}"/>
          </ac:cxnSpMkLst>
        </pc:cxnChg>
        <pc:cxnChg chg="mod">
          <ac:chgData name="Natthanon Manop" userId="25d545dc-488e-487b-9303-9a220f08bf7d" providerId="ADAL" clId="{BA91351F-CB4F-45A0-91C7-A7C75B650F14}" dt="2023-05-31T10:49:57.822" v="1582"/>
          <ac:cxnSpMkLst>
            <pc:docMk/>
            <pc:sldMk cId="3269338369" sldId="323"/>
            <ac:cxnSpMk id="44" creationId="{3CD370AC-155B-800C-581D-EA59DB6A49A3}"/>
          </ac:cxnSpMkLst>
        </pc:cxnChg>
        <pc:cxnChg chg="mod">
          <ac:chgData name="Natthanon Manop" userId="25d545dc-488e-487b-9303-9a220f08bf7d" providerId="ADAL" clId="{BA91351F-CB4F-45A0-91C7-A7C75B650F14}" dt="2023-05-31T10:49:57.822" v="1582"/>
          <ac:cxnSpMkLst>
            <pc:docMk/>
            <pc:sldMk cId="3269338369" sldId="323"/>
            <ac:cxnSpMk id="45" creationId="{FCBA1DFF-0A99-6D1B-080D-274A17F6C9CA}"/>
          </ac:cxnSpMkLst>
        </pc:cxnChg>
        <pc:cxnChg chg="mod">
          <ac:chgData name="Natthanon Manop" userId="25d545dc-488e-487b-9303-9a220f08bf7d" providerId="ADAL" clId="{BA91351F-CB4F-45A0-91C7-A7C75B650F14}" dt="2023-05-31T10:49:57.822" v="1582"/>
          <ac:cxnSpMkLst>
            <pc:docMk/>
            <pc:sldMk cId="3269338369" sldId="323"/>
            <ac:cxnSpMk id="46" creationId="{CC0E24DA-AECF-98E6-C40E-698A356A4BAD}"/>
          </ac:cxnSpMkLst>
        </pc:cxnChg>
        <pc:cxnChg chg="mod">
          <ac:chgData name="Natthanon Manop" userId="25d545dc-488e-487b-9303-9a220f08bf7d" providerId="ADAL" clId="{BA91351F-CB4F-45A0-91C7-A7C75B650F14}" dt="2023-05-31T10:49:57.822" v="1582"/>
          <ac:cxnSpMkLst>
            <pc:docMk/>
            <pc:sldMk cId="3269338369" sldId="323"/>
            <ac:cxnSpMk id="48" creationId="{29700237-97B3-0FA3-8D5B-1750287710D6}"/>
          </ac:cxnSpMkLst>
        </pc:cxnChg>
        <pc:cxnChg chg="mod">
          <ac:chgData name="Natthanon Manop" userId="25d545dc-488e-487b-9303-9a220f08bf7d" providerId="ADAL" clId="{BA91351F-CB4F-45A0-91C7-A7C75B650F14}" dt="2023-05-31T10:49:57.822" v="1582"/>
          <ac:cxnSpMkLst>
            <pc:docMk/>
            <pc:sldMk cId="3269338369" sldId="323"/>
            <ac:cxnSpMk id="49" creationId="{91BD7F01-345E-E1FB-CEC4-3149D1692068}"/>
          </ac:cxnSpMkLst>
        </pc:cxnChg>
        <pc:cxnChg chg="mod">
          <ac:chgData name="Natthanon Manop" userId="25d545dc-488e-487b-9303-9a220f08bf7d" providerId="ADAL" clId="{BA91351F-CB4F-45A0-91C7-A7C75B650F14}" dt="2023-05-31T10:49:57.822" v="1582"/>
          <ac:cxnSpMkLst>
            <pc:docMk/>
            <pc:sldMk cId="3269338369" sldId="323"/>
            <ac:cxnSpMk id="50" creationId="{7ACD57A0-0C45-99F3-27D4-4E13B6A14BAA}"/>
          </ac:cxnSpMkLst>
        </pc:cxnChg>
        <pc:cxnChg chg="mod">
          <ac:chgData name="Natthanon Manop" userId="25d545dc-488e-487b-9303-9a220f08bf7d" providerId="ADAL" clId="{BA91351F-CB4F-45A0-91C7-A7C75B650F14}" dt="2023-05-31T10:49:57.822" v="1582"/>
          <ac:cxnSpMkLst>
            <pc:docMk/>
            <pc:sldMk cId="3269338369" sldId="323"/>
            <ac:cxnSpMk id="51" creationId="{9F864979-52EF-390B-26A3-39D843F0CEFA}"/>
          </ac:cxnSpMkLst>
        </pc:cxnChg>
        <pc:cxnChg chg="mod">
          <ac:chgData name="Natthanon Manop" userId="25d545dc-488e-487b-9303-9a220f08bf7d" providerId="ADAL" clId="{BA91351F-CB4F-45A0-91C7-A7C75B650F14}" dt="2023-05-31T10:49:57.822" v="1582"/>
          <ac:cxnSpMkLst>
            <pc:docMk/>
            <pc:sldMk cId="3269338369" sldId="323"/>
            <ac:cxnSpMk id="53" creationId="{396B7F1A-F172-8A0A-4B6C-ECAD0E9AA62E}"/>
          </ac:cxnSpMkLst>
        </pc:cxnChg>
        <pc:cxnChg chg="mod">
          <ac:chgData name="Natthanon Manop" userId="25d545dc-488e-487b-9303-9a220f08bf7d" providerId="ADAL" clId="{BA91351F-CB4F-45A0-91C7-A7C75B650F14}" dt="2023-06-07T06:41:12.080" v="5500"/>
          <ac:cxnSpMkLst>
            <pc:docMk/>
            <pc:sldMk cId="3269338369" sldId="323"/>
            <ac:cxnSpMk id="54" creationId="{7D3018CE-4674-84A2-0EC5-83D2792AA85B}"/>
          </ac:cxnSpMkLst>
        </pc:cxnChg>
        <pc:cxnChg chg="mod">
          <ac:chgData name="Natthanon Manop" userId="25d545dc-488e-487b-9303-9a220f08bf7d" providerId="ADAL" clId="{BA91351F-CB4F-45A0-91C7-A7C75B650F14}" dt="2023-05-31T10:49:57.822" v="1582"/>
          <ac:cxnSpMkLst>
            <pc:docMk/>
            <pc:sldMk cId="3269338369" sldId="323"/>
            <ac:cxnSpMk id="54" creationId="{BD24073C-5BC4-7413-0BC0-C121CBA6F972}"/>
          </ac:cxnSpMkLst>
        </pc:cxnChg>
        <pc:cxnChg chg="mod">
          <ac:chgData name="Natthanon Manop" userId="25d545dc-488e-487b-9303-9a220f08bf7d" providerId="ADAL" clId="{BA91351F-CB4F-45A0-91C7-A7C75B650F14}" dt="2023-05-31T10:49:57.822" v="1582"/>
          <ac:cxnSpMkLst>
            <pc:docMk/>
            <pc:sldMk cId="3269338369" sldId="323"/>
            <ac:cxnSpMk id="55" creationId="{5A7B0A5F-FAE0-F1E5-0F54-472CF1D42EC1}"/>
          </ac:cxnSpMkLst>
        </pc:cxnChg>
        <pc:cxnChg chg="mod">
          <ac:chgData name="Natthanon Manop" userId="25d545dc-488e-487b-9303-9a220f08bf7d" providerId="ADAL" clId="{BA91351F-CB4F-45A0-91C7-A7C75B650F14}" dt="2023-06-07T06:41:12.080" v="5500"/>
          <ac:cxnSpMkLst>
            <pc:docMk/>
            <pc:sldMk cId="3269338369" sldId="323"/>
            <ac:cxnSpMk id="55" creationId="{AC72E089-7BD3-5208-E994-BF2654C5B5A5}"/>
          </ac:cxnSpMkLst>
        </pc:cxnChg>
        <pc:cxnChg chg="mod">
          <ac:chgData name="Natthanon Manop" userId="25d545dc-488e-487b-9303-9a220f08bf7d" providerId="ADAL" clId="{BA91351F-CB4F-45A0-91C7-A7C75B650F14}" dt="2023-05-31T10:49:57.822" v="1582"/>
          <ac:cxnSpMkLst>
            <pc:docMk/>
            <pc:sldMk cId="3269338369" sldId="323"/>
            <ac:cxnSpMk id="56" creationId="{7BC3DD4C-6721-5B62-E22A-56F6909FABFD}"/>
          </ac:cxnSpMkLst>
        </pc:cxnChg>
        <pc:cxnChg chg="mod">
          <ac:chgData name="Natthanon Manop" userId="25d545dc-488e-487b-9303-9a220f08bf7d" providerId="ADAL" clId="{BA91351F-CB4F-45A0-91C7-A7C75B650F14}" dt="2023-06-07T06:41:12.080" v="5500"/>
          <ac:cxnSpMkLst>
            <pc:docMk/>
            <pc:sldMk cId="3269338369" sldId="323"/>
            <ac:cxnSpMk id="56" creationId="{D8C6DD43-69EB-5F37-BA05-CE6236FDFBF3}"/>
          </ac:cxnSpMkLst>
        </pc:cxnChg>
        <pc:cxnChg chg="mod">
          <ac:chgData name="Natthanon Manop" userId="25d545dc-488e-487b-9303-9a220f08bf7d" providerId="ADAL" clId="{BA91351F-CB4F-45A0-91C7-A7C75B650F14}" dt="2023-06-07T06:41:12.080" v="5500"/>
          <ac:cxnSpMkLst>
            <pc:docMk/>
            <pc:sldMk cId="3269338369" sldId="323"/>
            <ac:cxnSpMk id="57" creationId="{694B2B4A-9453-33D4-4AEA-9CA2F4B1D107}"/>
          </ac:cxnSpMkLst>
        </pc:cxnChg>
        <pc:cxnChg chg="mod">
          <ac:chgData name="Natthanon Manop" userId="25d545dc-488e-487b-9303-9a220f08bf7d" providerId="ADAL" clId="{BA91351F-CB4F-45A0-91C7-A7C75B650F14}" dt="2023-06-07T06:41:12.080" v="5500"/>
          <ac:cxnSpMkLst>
            <pc:docMk/>
            <pc:sldMk cId="3269338369" sldId="323"/>
            <ac:cxnSpMk id="59" creationId="{CB771E8D-A10A-6230-3373-2F2F25A9BEA2}"/>
          </ac:cxnSpMkLst>
        </pc:cxnChg>
        <pc:cxnChg chg="mod">
          <ac:chgData name="Natthanon Manop" userId="25d545dc-488e-487b-9303-9a220f08bf7d" providerId="ADAL" clId="{BA91351F-CB4F-45A0-91C7-A7C75B650F14}" dt="2023-06-07T06:41:12.080" v="5500"/>
          <ac:cxnSpMkLst>
            <pc:docMk/>
            <pc:sldMk cId="3269338369" sldId="323"/>
            <ac:cxnSpMk id="60" creationId="{5DE89CAC-9E80-DE97-B34A-EC884E5E6B94}"/>
          </ac:cxnSpMkLst>
        </pc:cxnChg>
        <pc:cxnChg chg="mod">
          <ac:chgData name="Natthanon Manop" userId="25d545dc-488e-487b-9303-9a220f08bf7d" providerId="ADAL" clId="{BA91351F-CB4F-45A0-91C7-A7C75B650F14}" dt="2023-06-07T06:41:12.080" v="5500"/>
          <ac:cxnSpMkLst>
            <pc:docMk/>
            <pc:sldMk cId="3269338369" sldId="323"/>
            <ac:cxnSpMk id="61" creationId="{ED404CE8-9D50-FAA5-8F65-2AC559B26151}"/>
          </ac:cxnSpMkLst>
        </pc:cxnChg>
        <pc:cxnChg chg="mod">
          <ac:chgData name="Natthanon Manop" userId="25d545dc-488e-487b-9303-9a220f08bf7d" providerId="ADAL" clId="{BA91351F-CB4F-45A0-91C7-A7C75B650F14}" dt="2023-06-07T06:41:12.080" v="5500"/>
          <ac:cxnSpMkLst>
            <pc:docMk/>
            <pc:sldMk cId="3269338369" sldId="323"/>
            <ac:cxnSpMk id="62" creationId="{9CFFD3AC-0BAA-A92B-99C5-9D34E13570CE}"/>
          </ac:cxnSpMkLst>
        </pc:cxnChg>
        <pc:cxnChg chg="mod">
          <ac:chgData name="Natthanon Manop" userId="25d545dc-488e-487b-9303-9a220f08bf7d" providerId="ADAL" clId="{BA91351F-CB4F-45A0-91C7-A7C75B650F14}" dt="2023-06-07T06:41:12.080" v="5500"/>
          <ac:cxnSpMkLst>
            <pc:docMk/>
            <pc:sldMk cId="3269338369" sldId="323"/>
            <ac:cxnSpMk id="640" creationId="{62AAD752-429D-6023-BB9E-F87D82F5826C}"/>
          </ac:cxnSpMkLst>
        </pc:cxnChg>
        <pc:cxnChg chg="mod">
          <ac:chgData name="Natthanon Manop" userId="25d545dc-488e-487b-9303-9a220f08bf7d" providerId="ADAL" clId="{BA91351F-CB4F-45A0-91C7-A7C75B650F14}" dt="2023-06-07T06:41:12.080" v="5500"/>
          <ac:cxnSpMkLst>
            <pc:docMk/>
            <pc:sldMk cId="3269338369" sldId="323"/>
            <ac:cxnSpMk id="642" creationId="{D01729E2-A76C-17E6-B42E-A4EA66602B39}"/>
          </ac:cxnSpMkLst>
        </pc:cxnChg>
        <pc:cxnChg chg="mod">
          <ac:chgData name="Natthanon Manop" userId="25d545dc-488e-487b-9303-9a220f08bf7d" providerId="ADAL" clId="{BA91351F-CB4F-45A0-91C7-A7C75B650F14}" dt="2023-06-07T06:41:12.080" v="5500"/>
          <ac:cxnSpMkLst>
            <pc:docMk/>
            <pc:sldMk cId="3269338369" sldId="323"/>
            <ac:cxnSpMk id="643" creationId="{313A7939-F1AD-8AA0-D1CD-7E9F21061017}"/>
          </ac:cxnSpMkLst>
        </pc:cxnChg>
        <pc:cxnChg chg="mod">
          <ac:chgData name="Natthanon Manop" userId="25d545dc-488e-487b-9303-9a220f08bf7d" providerId="ADAL" clId="{BA91351F-CB4F-45A0-91C7-A7C75B650F14}" dt="2023-05-31T10:50:57.153" v="1619"/>
          <ac:cxnSpMkLst>
            <pc:docMk/>
            <pc:sldMk cId="3269338369" sldId="323"/>
            <ac:cxnSpMk id="644" creationId="{233D8FE1-1677-B1E8-4FDA-BA45372C7BE8}"/>
          </ac:cxnSpMkLst>
        </pc:cxnChg>
        <pc:cxnChg chg="mod">
          <ac:chgData name="Natthanon Manop" userId="25d545dc-488e-487b-9303-9a220f08bf7d" providerId="ADAL" clId="{BA91351F-CB4F-45A0-91C7-A7C75B650F14}" dt="2023-06-07T06:41:12.080" v="5500"/>
          <ac:cxnSpMkLst>
            <pc:docMk/>
            <pc:sldMk cId="3269338369" sldId="323"/>
            <ac:cxnSpMk id="644" creationId="{DA89ADEA-D128-A173-B8F2-3EC4E62EA6AD}"/>
          </ac:cxnSpMkLst>
        </pc:cxnChg>
        <pc:cxnChg chg="mod">
          <ac:chgData name="Natthanon Manop" userId="25d545dc-488e-487b-9303-9a220f08bf7d" providerId="ADAL" clId="{BA91351F-CB4F-45A0-91C7-A7C75B650F14}" dt="2023-06-07T06:41:12.080" v="5500"/>
          <ac:cxnSpMkLst>
            <pc:docMk/>
            <pc:sldMk cId="3269338369" sldId="323"/>
            <ac:cxnSpMk id="648" creationId="{1C4201E5-AAE3-E1C9-EAE8-377A0CBC73A6}"/>
          </ac:cxnSpMkLst>
        </pc:cxnChg>
        <pc:cxnChg chg="mod">
          <ac:chgData name="Natthanon Manop" userId="25d545dc-488e-487b-9303-9a220f08bf7d" providerId="ADAL" clId="{BA91351F-CB4F-45A0-91C7-A7C75B650F14}" dt="2023-06-07T06:41:12.080" v="5500"/>
          <ac:cxnSpMkLst>
            <pc:docMk/>
            <pc:sldMk cId="3269338369" sldId="323"/>
            <ac:cxnSpMk id="649" creationId="{B7F22E52-BE56-6EC6-530A-119E6ECAB2AC}"/>
          </ac:cxnSpMkLst>
        </pc:cxnChg>
        <pc:cxnChg chg="mod">
          <ac:chgData name="Natthanon Manop" userId="25d545dc-488e-487b-9303-9a220f08bf7d" providerId="ADAL" clId="{BA91351F-CB4F-45A0-91C7-A7C75B650F14}" dt="2023-06-07T06:41:12.080" v="5500"/>
          <ac:cxnSpMkLst>
            <pc:docMk/>
            <pc:sldMk cId="3269338369" sldId="323"/>
            <ac:cxnSpMk id="650" creationId="{81499F4F-64DE-0D61-6827-FA7FD2E3F4D0}"/>
          </ac:cxnSpMkLst>
        </pc:cxnChg>
        <pc:cxnChg chg="mod">
          <ac:chgData name="Natthanon Manop" userId="25d545dc-488e-487b-9303-9a220f08bf7d" providerId="ADAL" clId="{BA91351F-CB4F-45A0-91C7-A7C75B650F14}" dt="2023-06-07T06:41:12.080" v="5500"/>
          <ac:cxnSpMkLst>
            <pc:docMk/>
            <pc:sldMk cId="3269338369" sldId="323"/>
            <ac:cxnSpMk id="651" creationId="{1B2F9319-9CA3-7596-9169-E592B9CEF85A}"/>
          </ac:cxnSpMkLst>
        </pc:cxnChg>
        <pc:cxnChg chg="mod">
          <ac:chgData name="Natthanon Manop" userId="25d545dc-488e-487b-9303-9a220f08bf7d" providerId="ADAL" clId="{BA91351F-CB4F-45A0-91C7-A7C75B650F14}" dt="2023-05-31T10:50:57.153" v="1619"/>
          <ac:cxnSpMkLst>
            <pc:docMk/>
            <pc:sldMk cId="3269338369" sldId="323"/>
            <ac:cxnSpMk id="661" creationId="{870A9240-25E4-629B-04C3-3BAA7B89E5D0}"/>
          </ac:cxnSpMkLst>
        </pc:cxnChg>
        <pc:cxnChg chg="mod">
          <ac:chgData name="Natthanon Manop" userId="25d545dc-488e-487b-9303-9a220f08bf7d" providerId="ADAL" clId="{BA91351F-CB4F-45A0-91C7-A7C75B650F14}" dt="2023-05-31T10:50:57.153" v="1619"/>
          <ac:cxnSpMkLst>
            <pc:docMk/>
            <pc:sldMk cId="3269338369" sldId="323"/>
            <ac:cxnSpMk id="662" creationId="{93D76367-C7F2-2A40-31C0-F9E1D4533461}"/>
          </ac:cxnSpMkLst>
        </pc:cxnChg>
        <pc:cxnChg chg="mod">
          <ac:chgData name="Natthanon Manop" userId="25d545dc-488e-487b-9303-9a220f08bf7d" providerId="ADAL" clId="{BA91351F-CB4F-45A0-91C7-A7C75B650F14}" dt="2023-05-31T10:50:57.153" v="1619"/>
          <ac:cxnSpMkLst>
            <pc:docMk/>
            <pc:sldMk cId="3269338369" sldId="323"/>
            <ac:cxnSpMk id="663" creationId="{EC61A55F-0D79-0177-51FE-7D4FF838FE47}"/>
          </ac:cxnSpMkLst>
        </pc:cxnChg>
        <pc:cxnChg chg="mod">
          <ac:chgData name="Natthanon Manop" userId="25d545dc-488e-487b-9303-9a220f08bf7d" providerId="ADAL" clId="{BA91351F-CB4F-45A0-91C7-A7C75B650F14}" dt="2023-05-31T10:50:57.153" v="1619"/>
          <ac:cxnSpMkLst>
            <pc:docMk/>
            <pc:sldMk cId="3269338369" sldId="323"/>
            <ac:cxnSpMk id="665" creationId="{48471101-7DE0-71D0-58ED-B330EF01D453}"/>
          </ac:cxnSpMkLst>
        </pc:cxnChg>
        <pc:cxnChg chg="mod">
          <ac:chgData name="Natthanon Manop" userId="25d545dc-488e-487b-9303-9a220f08bf7d" providerId="ADAL" clId="{BA91351F-CB4F-45A0-91C7-A7C75B650F14}" dt="2023-05-31T10:50:57.153" v="1619"/>
          <ac:cxnSpMkLst>
            <pc:docMk/>
            <pc:sldMk cId="3269338369" sldId="323"/>
            <ac:cxnSpMk id="666" creationId="{912483AA-6CEB-1DAA-AB78-022BD6C74F98}"/>
          </ac:cxnSpMkLst>
        </pc:cxnChg>
        <pc:cxnChg chg="mod">
          <ac:chgData name="Natthanon Manop" userId="25d545dc-488e-487b-9303-9a220f08bf7d" providerId="ADAL" clId="{BA91351F-CB4F-45A0-91C7-A7C75B650F14}" dt="2023-05-31T10:50:57.153" v="1619"/>
          <ac:cxnSpMkLst>
            <pc:docMk/>
            <pc:sldMk cId="3269338369" sldId="323"/>
            <ac:cxnSpMk id="667" creationId="{9EA366EE-316B-07E3-1189-0E78BA627F1C}"/>
          </ac:cxnSpMkLst>
        </pc:cxnChg>
        <pc:cxnChg chg="mod">
          <ac:chgData name="Natthanon Manop" userId="25d545dc-488e-487b-9303-9a220f08bf7d" providerId="ADAL" clId="{BA91351F-CB4F-45A0-91C7-A7C75B650F14}" dt="2023-05-31T10:50:57.153" v="1619"/>
          <ac:cxnSpMkLst>
            <pc:docMk/>
            <pc:sldMk cId="3269338369" sldId="323"/>
            <ac:cxnSpMk id="668" creationId="{5A998011-29BE-2ABC-8ADB-DA509C340E14}"/>
          </ac:cxnSpMkLst>
        </pc:cxnChg>
        <pc:cxnChg chg="mod">
          <ac:chgData name="Natthanon Manop" userId="25d545dc-488e-487b-9303-9a220f08bf7d" providerId="ADAL" clId="{BA91351F-CB4F-45A0-91C7-A7C75B650F14}" dt="2023-05-31T10:50:57.153" v="1619"/>
          <ac:cxnSpMkLst>
            <pc:docMk/>
            <pc:sldMk cId="3269338369" sldId="323"/>
            <ac:cxnSpMk id="670" creationId="{5D686E97-CEEF-FFE0-B81C-61F4F46D9AE6}"/>
          </ac:cxnSpMkLst>
        </pc:cxnChg>
        <pc:cxnChg chg="mod">
          <ac:chgData name="Natthanon Manop" userId="25d545dc-488e-487b-9303-9a220f08bf7d" providerId="ADAL" clId="{BA91351F-CB4F-45A0-91C7-A7C75B650F14}" dt="2023-05-31T10:50:57.153" v="1619"/>
          <ac:cxnSpMkLst>
            <pc:docMk/>
            <pc:sldMk cId="3269338369" sldId="323"/>
            <ac:cxnSpMk id="671" creationId="{7A153E36-87A1-ACEB-9477-B9DE73D6148F}"/>
          </ac:cxnSpMkLst>
        </pc:cxnChg>
        <pc:cxnChg chg="mod">
          <ac:chgData name="Natthanon Manop" userId="25d545dc-488e-487b-9303-9a220f08bf7d" providerId="ADAL" clId="{BA91351F-CB4F-45A0-91C7-A7C75B650F14}" dt="2023-05-31T10:50:57.153" v="1619"/>
          <ac:cxnSpMkLst>
            <pc:docMk/>
            <pc:sldMk cId="3269338369" sldId="323"/>
            <ac:cxnSpMk id="672" creationId="{0EFCDEC3-65DD-19DF-2911-B8A95ED3E9B1}"/>
          </ac:cxnSpMkLst>
        </pc:cxnChg>
        <pc:cxnChg chg="mod">
          <ac:chgData name="Natthanon Manop" userId="25d545dc-488e-487b-9303-9a220f08bf7d" providerId="ADAL" clId="{BA91351F-CB4F-45A0-91C7-A7C75B650F14}" dt="2023-05-31T10:50:57.153" v="1619"/>
          <ac:cxnSpMkLst>
            <pc:docMk/>
            <pc:sldMk cId="3269338369" sldId="323"/>
            <ac:cxnSpMk id="673" creationId="{AB9D202D-D060-A190-212A-985E486FE1F6}"/>
          </ac:cxnSpMkLst>
        </pc:cxnChg>
        <pc:cxnChg chg="mod">
          <ac:chgData name="Natthanon Manop" userId="25d545dc-488e-487b-9303-9a220f08bf7d" providerId="ADAL" clId="{BA91351F-CB4F-45A0-91C7-A7C75B650F14}" dt="2023-05-31T10:50:57.153" v="1619"/>
          <ac:cxnSpMkLst>
            <pc:docMk/>
            <pc:sldMk cId="3269338369" sldId="323"/>
            <ac:cxnSpMk id="675" creationId="{1C852301-F832-9ED6-ECD9-93A9A4BD62FE}"/>
          </ac:cxnSpMkLst>
        </pc:cxnChg>
        <pc:cxnChg chg="mod">
          <ac:chgData name="Natthanon Manop" userId="25d545dc-488e-487b-9303-9a220f08bf7d" providerId="ADAL" clId="{BA91351F-CB4F-45A0-91C7-A7C75B650F14}" dt="2023-05-31T10:50:57.153" v="1619"/>
          <ac:cxnSpMkLst>
            <pc:docMk/>
            <pc:sldMk cId="3269338369" sldId="323"/>
            <ac:cxnSpMk id="676" creationId="{EC3EF373-D956-B934-5486-56B693B6DA10}"/>
          </ac:cxnSpMkLst>
        </pc:cxnChg>
        <pc:cxnChg chg="mod">
          <ac:chgData name="Natthanon Manop" userId="25d545dc-488e-487b-9303-9a220f08bf7d" providerId="ADAL" clId="{BA91351F-CB4F-45A0-91C7-A7C75B650F14}" dt="2023-05-31T10:50:57.153" v="1619"/>
          <ac:cxnSpMkLst>
            <pc:docMk/>
            <pc:sldMk cId="3269338369" sldId="323"/>
            <ac:cxnSpMk id="677" creationId="{507F9E53-914C-CF61-22A1-C39D00E93C5D}"/>
          </ac:cxnSpMkLst>
        </pc:cxnChg>
        <pc:cxnChg chg="mod">
          <ac:chgData name="Natthanon Manop" userId="25d545dc-488e-487b-9303-9a220f08bf7d" providerId="ADAL" clId="{BA91351F-CB4F-45A0-91C7-A7C75B650F14}" dt="2023-05-31T10:50:57.153" v="1619"/>
          <ac:cxnSpMkLst>
            <pc:docMk/>
            <pc:sldMk cId="3269338369" sldId="323"/>
            <ac:cxnSpMk id="678" creationId="{958EA088-799B-7EED-D5EB-E78A2FCC2BDA}"/>
          </ac:cxnSpMkLst>
        </pc:cxnChg>
      </pc:sldChg>
      <pc:sldChg chg="modSp add del modNotes">
        <pc:chgData name="Natthanon Manop" userId="25d545dc-488e-487b-9303-9a220f08bf7d" providerId="ADAL" clId="{BA91351F-CB4F-45A0-91C7-A7C75B650F14}" dt="2023-06-07T02:59:06.439" v="3391" actId="47"/>
        <pc:sldMkLst>
          <pc:docMk/>
          <pc:sldMk cId="845082086" sldId="324"/>
        </pc:sldMkLst>
        <pc:spChg chg="mod">
          <ac:chgData name="Natthanon Manop" userId="25d545dc-488e-487b-9303-9a220f08bf7d" providerId="ADAL" clId="{BA91351F-CB4F-45A0-91C7-A7C75B650F14}" dt="2023-06-07T02:29:12.855" v="2919"/>
          <ac:spMkLst>
            <pc:docMk/>
            <pc:sldMk cId="845082086" sldId="324"/>
            <ac:spMk id="665" creationId="{00000000-0000-0000-0000-000000000000}"/>
          </ac:spMkLst>
        </pc:spChg>
        <pc:spChg chg="mod">
          <ac:chgData name="Natthanon Manop" userId="25d545dc-488e-487b-9303-9a220f08bf7d" providerId="ADAL" clId="{BA91351F-CB4F-45A0-91C7-A7C75B650F14}" dt="2023-06-07T02:29:12.855" v="2919"/>
          <ac:spMkLst>
            <pc:docMk/>
            <pc:sldMk cId="845082086" sldId="324"/>
            <ac:spMk id="666" creationId="{00000000-0000-0000-0000-000000000000}"/>
          </ac:spMkLst>
        </pc:spChg>
        <pc:spChg chg="mod">
          <ac:chgData name="Natthanon Manop" userId="25d545dc-488e-487b-9303-9a220f08bf7d" providerId="ADAL" clId="{BA91351F-CB4F-45A0-91C7-A7C75B650F14}" dt="2023-06-07T02:29:12.855" v="2919"/>
          <ac:spMkLst>
            <pc:docMk/>
            <pc:sldMk cId="845082086" sldId="324"/>
            <ac:spMk id="667" creationId="{00000000-0000-0000-0000-000000000000}"/>
          </ac:spMkLst>
        </pc:spChg>
        <pc:spChg chg="mod">
          <ac:chgData name="Natthanon Manop" userId="25d545dc-488e-487b-9303-9a220f08bf7d" providerId="ADAL" clId="{BA91351F-CB4F-45A0-91C7-A7C75B650F14}" dt="2023-06-07T02:29:12.855" v="2919"/>
          <ac:spMkLst>
            <pc:docMk/>
            <pc:sldMk cId="845082086" sldId="324"/>
            <ac:spMk id="670" creationId="{00000000-0000-0000-0000-000000000000}"/>
          </ac:spMkLst>
        </pc:spChg>
        <pc:spChg chg="mod">
          <ac:chgData name="Natthanon Manop" userId="25d545dc-488e-487b-9303-9a220f08bf7d" providerId="ADAL" clId="{BA91351F-CB4F-45A0-91C7-A7C75B650F14}" dt="2023-06-07T02:29:12.855" v="2919"/>
          <ac:spMkLst>
            <pc:docMk/>
            <pc:sldMk cId="845082086" sldId="324"/>
            <ac:spMk id="674" creationId="{00000000-0000-0000-0000-000000000000}"/>
          </ac:spMkLst>
        </pc:spChg>
        <pc:spChg chg="mod">
          <ac:chgData name="Natthanon Manop" userId="25d545dc-488e-487b-9303-9a220f08bf7d" providerId="ADAL" clId="{BA91351F-CB4F-45A0-91C7-A7C75B650F14}" dt="2023-06-07T02:29:12.855" v="2919"/>
          <ac:spMkLst>
            <pc:docMk/>
            <pc:sldMk cId="845082086" sldId="324"/>
            <ac:spMk id="679" creationId="{00000000-0000-0000-0000-000000000000}"/>
          </ac:spMkLst>
        </pc:spChg>
        <pc:graphicFrameChg chg="mod">
          <ac:chgData name="Natthanon Manop" userId="25d545dc-488e-487b-9303-9a220f08bf7d" providerId="ADAL" clId="{BA91351F-CB4F-45A0-91C7-A7C75B650F14}" dt="2023-06-07T02:29:12.855" v="2919"/>
          <ac:graphicFrameMkLst>
            <pc:docMk/>
            <pc:sldMk cId="845082086" sldId="324"/>
            <ac:graphicFrameMk id="668" creationId="{00000000-0000-0000-0000-000000000000}"/>
          </ac:graphicFrameMkLst>
        </pc:graphicFrameChg>
        <pc:picChg chg="mod">
          <ac:chgData name="Natthanon Manop" userId="25d545dc-488e-487b-9303-9a220f08bf7d" providerId="ADAL" clId="{BA91351F-CB4F-45A0-91C7-A7C75B650F14}" dt="2023-06-07T02:29:12.855" v="2919"/>
          <ac:picMkLst>
            <pc:docMk/>
            <pc:sldMk cId="845082086" sldId="324"/>
            <ac:picMk id="669" creationId="{00000000-0000-0000-0000-000000000000}"/>
          </ac:picMkLst>
        </pc:picChg>
        <pc:picChg chg="mod">
          <ac:chgData name="Natthanon Manop" userId="25d545dc-488e-487b-9303-9a220f08bf7d" providerId="ADAL" clId="{BA91351F-CB4F-45A0-91C7-A7C75B650F14}" dt="2023-06-07T02:29:12.855" v="2919"/>
          <ac:picMkLst>
            <pc:docMk/>
            <pc:sldMk cId="845082086" sldId="324"/>
            <ac:picMk id="671" creationId="{00000000-0000-0000-0000-000000000000}"/>
          </ac:picMkLst>
        </pc:picChg>
        <pc:picChg chg="mod">
          <ac:chgData name="Natthanon Manop" userId="25d545dc-488e-487b-9303-9a220f08bf7d" providerId="ADAL" clId="{BA91351F-CB4F-45A0-91C7-A7C75B650F14}" dt="2023-06-07T02:29:12.855" v="2919"/>
          <ac:picMkLst>
            <pc:docMk/>
            <pc:sldMk cId="845082086" sldId="324"/>
            <ac:picMk id="672" creationId="{00000000-0000-0000-0000-000000000000}"/>
          </ac:picMkLst>
        </pc:picChg>
        <pc:picChg chg="mod">
          <ac:chgData name="Natthanon Manop" userId="25d545dc-488e-487b-9303-9a220f08bf7d" providerId="ADAL" clId="{BA91351F-CB4F-45A0-91C7-A7C75B650F14}" dt="2023-06-07T02:29:12.855" v="2919"/>
          <ac:picMkLst>
            <pc:docMk/>
            <pc:sldMk cId="845082086" sldId="324"/>
            <ac:picMk id="673" creationId="{00000000-0000-0000-0000-000000000000}"/>
          </ac:picMkLst>
        </pc:picChg>
        <pc:picChg chg="mod">
          <ac:chgData name="Natthanon Manop" userId="25d545dc-488e-487b-9303-9a220f08bf7d" providerId="ADAL" clId="{BA91351F-CB4F-45A0-91C7-A7C75B650F14}" dt="2023-06-07T02:29:12.855" v="2919"/>
          <ac:picMkLst>
            <pc:docMk/>
            <pc:sldMk cId="845082086" sldId="324"/>
            <ac:picMk id="675" creationId="{00000000-0000-0000-0000-000000000000}"/>
          </ac:picMkLst>
        </pc:picChg>
        <pc:picChg chg="mod">
          <ac:chgData name="Natthanon Manop" userId="25d545dc-488e-487b-9303-9a220f08bf7d" providerId="ADAL" clId="{BA91351F-CB4F-45A0-91C7-A7C75B650F14}" dt="2023-06-07T02:29:12.855" v="2919"/>
          <ac:picMkLst>
            <pc:docMk/>
            <pc:sldMk cId="845082086" sldId="324"/>
            <ac:picMk id="676" creationId="{00000000-0000-0000-0000-000000000000}"/>
          </ac:picMkLst>
        </pc:picChg>
        <pc:picChg chg="mod">
          <ac:chgData name="Natthanon Manop" userId="25d545dc-488e-487b-9303-9a220f08bf7d" providerId="ADAL" clId="{BA91351F-CB4F-45A0-91C7-A7C75B650F14}" dt="2023-06-07T02:29:12.855" v="2919"/>
          <ac:picMkLst>
            <pc:docMk/>
            <pc:sldMk cId="845082086" sldId="324"/>
            <ac:picMk id="677" creationId="{00000000-0000-0000-0000-000000000000}"/>
          </ac:picMkLst>
        </pc:picChg>
        <pc:picChg chg="mod">
          <ac:chgData name="Natthanon Manop" userId="25d545dc-488e-487b-9303-9a220f08bf7d" providerId="ADAL" clId="{BA91351F-CB4F-45A0-91C7-A7C75B650F14}" dt="2023-06-07T02:29:12.855" v="2919"/>
          <ac:picMkLst>
            <pc:docMk/>
            <pc:sldMk cId="845082086" sldId="324"/>
            <ac:picMk id="678" creationId="{00000000-0000-0000-0000-000000000000}"/>
          </ac:picMkLst>
        </pc:picChg>
        <pc:picChg chg="mod">
          <ac:chgData name="Natthanon Manop" userId="25d545dc-488e-487b-9303-9a220f08bf7d" providerId="ADAL" clId="{BA91351F-CB4F-45A0-91C7-A7C75B650F14}" dt="2023-06-07T02:29:12.855" v="2919"/>
          <ac:picMkLst>
            <pc:docMk/>
            <pc:sldMk cId="845082086" sldId="324"/>
            <ac:picMk id="680" creationId="{00000000-0000-0000-0000-000000000000}"/>
          </ac:picMkLst>
        </pc:picChg>
        <pc:picChg chg="mod">
          <ac:chgData name="Natthanon Manop" userId="25d545dc-488e-487b-9303-9a220f08bf7d" providerId="ADAL" clId="{BA91351F-CB4F-45A0-91C7-A7C75B650F14}" dt="2023-06-07T02:29:12.855" v="2919"/>
          <ac:picMkLst>
            <pc:docMk/>
            <pc:sldMk cId="845082086" sldId="324"/>
            <ac:picMk id="681" creationId="{00000000-0000-0000-0000-000000000000}"/>
          </ac:picMkLst>
        </pc:picChg>
      </pc:sldChg>
      <pc:sldChg chg="modSp add del modNotes">
        <pc:chgData name="Natthanon Manop" userId="25d545dc-488e-487b-9303-9a220f08bf7d" providerId="ADAL" clId="{BA91351F-CB4F-45A0-91C7-A7C75B650F14}" dt="2023-06-07T02:59:06.439" v="3391" actId="47"/>
        <pc:sldMkLst>
          <pc:docMk/>
          <pc:sldMk cId="1423737146" sldId="325"/>
        </pc:sldMkLst>
        <pc:spChg chg="mod">
          <ac:chgData name="Natthanon Manop" userId="25d545dc-488e-487b-9303-9a220f08bf7d" providerId="ADAL" clId="{BA91351F-CB4F-45A0-91C7-A7C75B650F14}" dt="2023-06-07T02:29:12.855" v="2919"/>
          <ac:spMkLst>
            <pc:docMk/>
            <pc:sldMk cId="1423737146" sldId="325"/>
            <ac:spMk id="686" creationId="{00000000-0000-0000-0000-000000000000}"/>
          </ac:spMkLst>
        </pc:spChg>
        <pc:spChg chg="mod">
          <ac:chgData name="Natthanon Manop" userId="25d545dc-488e-487b-9303-9a220f08bf7d" providerId="ADAL" clId="{BA91351F-CB4F-45A0-91C7-A7C75B650F14}" dt="2023-06-07T02:29:12.855" v="2919"/>
          <ac:spMkLst>
            <pc:docMk/>
            <pc:sldMk cId="1423737146" sldId="325"/>
            <ac:spMk id="687" creationId="{00000000-0000-0000-0000-000000000000}"/>
          </ac:spMkLst>
        </pc:spChg>
        <pc:spChg chg="mod">
          <ac:chgData name="Natthanon Manop" userId="25d545dc-488e-487b-9303-9a220f08bf7d" providerId="ADAL" clId="{BA91351F-CB4F-45A0-91C7-A7C75B650F14}" dt="2023-06-07T02:29:12.855" v="2919"/>
          <ac:spMkLst>
            <pc:docMk/>
            <pc:sldMk cId="1423737146" sldId="325"/>
            <ac:spMk id="688" creationId="{00000000-0000-0000-0000-000000000000}"/>
          </ac:spMkLst>
        </pc:spChg>
      </pc:sldChg>
      <pc:sldChg chg="addSp delSp modSp add mod ord modTransition modClrScheme delAnim chgLayout modNotesTx">
        <pc:chgData name="Natthanon Manop" userId="25d545dc-488e-487b-9303-9a220f08bf7d" providerId="ADAL" clId="{BA91351F-CB4F-45A0-91C7-A7C75B650F14}" dt="2023-06-25T04:57:38.187" v="17845" actId="1038"/>
        <pc:sldMkLst>
          <pc:docMk/>
          <pc:sldMk cId="2175998122" sldId="326"/>
        </pc:sldMkLst>
        <pc:spChg chg="mod ord">
          <ac:chgData name="Natthanon Manop" userId="25d545dc-488e-487b-9303-9a220f08bf7d" providerId="ADAL" clId="{BA91351F-CB4F-45A0-91C7-A7C75B650F14}" dt="2023-06-07T06:43:43.282" v="5524" actId="20577"/>
          <ac:spMkLst>
            <pc:docMk/>
            <pc:sldMk cId="2175998122" sldId="326"/>
            <ac:spMk id="2" creationId="{1280CAAD-1C37-0F7F-B49B-3CE1678ABEB7}"/>
          </ac:spMkLst>
        </pc:spChg>
        <pc:spChg chg="add del mod ord">
          <ac:chgData name="Natthanon Manop" userId="25d545dc-488e-487b-9303-9a220f08bf7d" providerId="ADAL" clId="{BA91351F-CB4F-45A0-91C7-A7C75B650F14}" dt="2023-06-22T03:03:34.081" v="17468" actId="207"/>
          <ac:spMkLst>
            <pc:docMk/>
            <pc:sldMk cId="2175998122" sldId="326"/>
            <ac:spMk id="3" creationId="{9E6A6773-A33F-D494-6BD0-1B63C4076B4B}"/>
          </ac:spMkLst>
        </pc:spChg>
        <pc:spChg chg="mod ord">
          <ac:chgData name="Natthanon Manop" userId="25d545dc-488e-487b-9303-9a220f08bf7d" providerId="ADAL" clId="{BA91351F-CB4F-45A0-91C7-A7C75B650F14}" dt="2023-06-04T13:15:18.360" v="2829" actId="700"/>
          <ac:spMkLst>
            <pc:docMk/>
            <pc:sldMk cId="2175998122" sldId="326"/>
            <ac:spMk id="4" creationId="{DA1436CB-E70D-A903-86AE-5D9AFDD3E7FB}"/>
          </ac:spMkLst>
        </pc:spChg>
        <pc:spChg chg="add mod">
          <ac:chgData name="Natthanon Manop" userId="25d545dc-488e-487b-9303-9a220f08bf7d" providerId="ADAL" clId="{BA91351F-CB4F-45A0-91C7-A7C75B650F14}" dt="2023-06-25T04:57:13.565" v="17823" actId="1035"/>
          <ac:spMkLst>
            <pc:docMk/>
            <pc:sldMk cId="2175998122" sldId="326"/>
            <ac:spMk id="5" creationId="{E36FB8DE-685D-E98F-4CFA-BD2B9583364D}"/>
          </ac:spMkLst>
        </pc:spChg>
        <pc:spChg chg="add mod">
          <ac:chgData name="Natthanon Manop" userId="25d545dc-488e-487b-9303-9a220f08bf7d" providerId="ADAL" clId="{BA91351F-CB4F-45A0-91C7-A7C75B650F14}" dt="2023-06-25T04:57:00.331" v="17807" actId="1037"/>
          <ac:spMkLst>
            <pc:docMk/>
            <pc:sldMk cId="2175998122" sldId="326"/>
            <ac:spMk id="6" creationId="{30FD65D5-BE89-E14C-7871-35A6339B19C8}"/>
          </ac:spMkLst>
        </pc:spChg>
        <pc:spChg chg="add mod">
          <ac:chgData name="Natthanon Manop" userId="25d545dc-488e-487b-9303-9a220f08bf7d" providerId="ADAL" clId="{BA91351F-CB4F-45A0-91C7-A7C75B650F14}" dt="2023-06-25T04:57:00.331" v="17807" actId="1037"/>
          <ac:spMkLst>
            <pc:docMk/>
            <pc:sldMk cId="2175998122" sldId="326"/>
            <ac:spMk id="7" creationId="{0478879F-338C-21E9-3281-FD6DE50033F0}"/>
          </ac:spMkLst>
        </pc:spChg>
        <pc:spChg chg="mod">
          <ac:chgData name="Natthanon Manop" userId="25d545dc-488e-487b-9303-9a220f08bf7d" providerId="ADAL" clId="{BA91351F-CB4F-45A0-91C7-A7C75B650F14}" dt="2023-05-31T10:59:03.106" v="1796"/>
          <ac:spMkLst>
            <pc:docMk/>
            <pc:sldMk cId="2175998122" sldId="326"/>
            <ac:spMk id="7" creationId="{080B6EDF-BD81-5AB1-965D-3DD175C4A679}"/>
          </ac:spMkLst>
        </pc:spChg>
        <pc:spChg chg="mod">
          <ac:chgData name="Natthanon Manop" userId="25d545dc-488e-487b-9303-9a220f08bf7d" providerId="ADAL" clId="{BA91351F-CB4F-45A0-91C7-A7C75B650F14}" dt="2023-05-31T10:59:03.106" v="1796"/>
          <ac:spMkLst>
            <pc:docMk/>
            <pc:sldMk cId="2175998122" sldId="326"/>
            <ac:spMk id="8" creationId="{23CA99C8-BAB6-EEEF-C978-34F8792BE6C2}"/>
          </ac:spMkLst>
        </pc:spChg>
        <pc:spChg chg="add mod ord">
          <ac:chgData name="Natthanon Manop" userId="25d545dc-488e-487b-9303-9a220f08bf7d" providerId="ADAL" clId="{BA91351F-CB4F-45A0-91C7-A7C75B650F14}" dt="2023-06-25T04:57:38.187" v="17845" actId="1038"/>
          <ac:spMkLst>
            <pc:docMk/>
            <pc:sldMk cId="2175998122" sldId="326"/>
            <ac:spMk id="9" creationId="{5B4C7450-AB40-4E41-951B-A18F2DC63EEC}"/>
          </ac:spMkLst>
        </pc:spChg>
        <pc:spChg chg="mod">
          <ac:chgData name="Natthanon Manop" userId="25d545dc-488e-487b-9303-9a220f08bf7d" providerId="ADAL" clId="{BA91351F-CB4F-45A0-91C7-A7C75B650F14}" dt="2023-05-31T10:59:03.106" v="1796"/>
          <ac:spMkLst>
            <pc:docMk/>
            <pc:sldMk cId="2175998122" sldId="326"/>
            <ac:spMk id="9" creationId="{AE1EA924-3E59-91FD-F4AB-43DD686E842A}"/>
          </ac:spMkLst>
        </pc:spChg>
        <pc:spChg chg="add mod ord">
          <ac:chgData name="Natthanon Manop" userId="25d545dc-488e-487b-9303-9a220f08bf7d" providerId="ADAL" clId="{BA91351F-CB4F-45A0-91C7-A7C75B650F14}" dt="2023-06-25T04:57:38.187" v="17845" actId="1038"/>
          <ac:spMkLst>
            <pc:docMk/>
            <pc:sldMk cId="2175998122" sldId="326"/>
            <ac:spMk id="10" creationId="{0F2D9B0E-5F6A-9B1F-1F47-3AB4974EA93A}"/>
          </ac:spMkLst>
        </pc:spChg>
        <pc:spChg chg="mod">
          <ac:chgData name="Natthanon Manop" userId="25d545dc-488e-487b-9303-9a220f08bf7d" providerId="ADAL" clId="{BA91351F-CB4F-45A0-91C7-A7C75B650F14}" dt="2023-05-31T10:59:03.106" v="1796"/>
          <ac:spMkLst>
            <pc:docMk/>
            <pc:sldMk cId="2175998122" sldId="326"/>
            <ac:spMk id="10" creationId="{7A170BD3-DC93-C545-5BFA-AE05A5AA5F45}"/>
          </ac:spMkLst>
        </pc:spChg>
        <pc:spChg chg="mod">
          <ac:chgData name="Natthanon Manop" userId="25d545dc-488e-487b-9303-9a220f08bf7d" providerId="ADAL" clId="{BA91351F-CB4F-45A0-91C7-A7C75B650F14}" dt="2023-05-31T10:59:03.106" v="1796"/>
          <ac:spMkLst>
            <pc:docMk/>
            <pc:sldMk cId="2175998122" sldId="326"/>
            <ac:spMk id="11" creationId="{804D2A04-F3ED-3BAF-EDE1-D9883B3FB00A}"/>
          </ac:spMkLst>
        </pc:spChg>
        <pc:spChg chg="mod">
          <ac:chgData name="Natthanon Manop" userId="25d545dc-488e-487b-9303-9a220f08bf7d" providerId="ADAL" clId="{BA91351F-CB4F-45A0-91C7-A7C75B650F14}" dt="2023-05-31T10:59:03.106" v="1796"/>
          <ac:spMkLst>
            <pc:docMk/>
            <pc:sldMk cId="2175998122" sldId="326"/>
            <ac:spMk id="12" creationId="{25714A61-6DA7-93A6-0C2D-645996E23F28}"/>
          </ac:spMkLst>
        </pc:spChg>
        <pc:spChg chg="add mod">
          <ac:chgData name="Natthanon Manop" userId="25d545dc-488e-487b-9303-9a220f08bf7d" providerId="ADAL" clId="{BA91351F-CB4F-45A0-91C7-A7C75B650F14}" dt="2023-06-25T04:57:13.565" v="17823" actId="1035"/>
          <ac:spMkLst>
            <pc:docMk/>
            <pc:sldMk cId="2175998122" sldId="326"/>
            <ac:spMk id="12" creationId="{48E5EF7E-E088-6BF6-5AD8-5D4912A589B6}"/>
          </ac:spMkLst>
        </pc:spChg>
        <pc:spChg chg="mod">
          <ac:chgData name="Natthanon Manop" userId="25d545dc-488e-487b-9303-9a220f08bf7d" providerId="ADAL" clId="{BA91351F-CB4F-45A0-91C7-A7C75B650F14}" dt="2023-05-31T10:59:03.106" v="1796"/>
          <ac:spMkLst>
            <pc:docMk/>
            <pc:sldMk cId="2175998122" sldId="326"/>
            <ac:spMk id="13" creationId="{0833EC6D-2213-D775-5FA4-1779AC5C627E}"/>
          </ac:spMkLst>
        </pc:spChg>
        <pc:spChg chg="mod">
          <ac:chgData name="Natthanon Manop" userId="25d545dc-488e-487b-9303-9a220f08bf7d" providerId="ADAL" clId="{BA91351F-CB4F-45A0-91C7-A7C75B650F14}" dt="2023-05-31T10:59:03.106" v="1796"/>
          <ac:spMkLst>
            <pc:docMk/>
            <pc:sldMk cId="2175998122" sldId="326"/>
            <ac:spMk id="14" creationId="{245FA92B-2F7B-FD30-3FA0-562773D6E70D}"/>
          </ac:spMkLst>
        </pc:spChg>
        <pc:spChg chg="add del mod">
          <ac:chgData name="Natthanon Manop" userId="25d545dc-488e-487b-9303-9a220f08bf7d" providerId="ADAL" clId="{BA91351F-CB4F-45A0-91C7-A7C75B650F14}" dt="2023-05-31T10:59:05.174" v="1797"/>
          <ac:spMkLst>
            <pc:docMk/>
            <pc:sldMk cId="2175998122" sldId="326"/>
            <ac:spMk id="15" creationId="{C7EA62A3-5B87-1F38-AE09-08AB3D4C7695}"/>
          </ac:spMkLst>
        </pc:spChg>
        <pc:spChg chg="add del mod">
          <ac:chgData name="Natthanon Manop" userId="25d545dc-488e-487b-9303-9a220f08bf7d" providerId="ADAL" clId="{BA91351F-CB4F-45A0-91C7-A7C75B650F14}" dt="2023-05-31T10:59:05.174" v="1797"/>
          <ac:spMkLst>
            <pc:docMk/>
            <pc:sldMk cId="2175998122" sldId="326"/>
            <ac:spMk id="16" creationId="{23F2CB37-81D6-1831-CC2C-6417D77C8E5F}"/>
          </ac:spMkLst>
        </pc:spChg>
        <pc:spChg chg="add del mod">
          <ac:chgData name="Natthanon Manop" userId="25d545dc-488e-487b-9303-9a220f08bf7d" providerId="ADAL" clId="{BA91351F-CB4F-45A0-91C7-A7C75B650F14}" dt="2023-05-31T10:59:05.174" v="1797"/>
          <ac:spMkLst>
            <pc:docMk/>
            <pc:sldMk cId="2175998122" sldId="326"/>
            <ac:spMk id="17" creationId="{D55AAA65-43A8-129F-796D-32E60CF5C0A0}"/>
          </ac:spMkLst>
        </pc:spChg>
        <pc:spChg chg="add del mod">
          <ac:chgData name="Natthanon Manop" userId="25d545dc-488e-487b-9303-9a220f08bf7d" providerId="ADAL" clId="{BA91351F-CB4F-45A0-91C7-A7C75B650F14}" dt="2023-05-31T10:59:05.174" v="1797"/>
          <ac:spMkLst>
            <pc:docMk/>
            <pc:sldMk cId="2175998122" sldId="326"/>
            <ac:spMk id="18" creationId="{175A49D3-51A9-13EF-5FC1-9D92D0FAA99C}"/>
          </ac:spMkLst>
        </pc:spChg>
        <pc:spChg chg="add del mod">
          <ac:chgData name="Natthanon Manop" userId="25d545dc-488e-487b-9303-9a220f08bf7d" providerId="ADAL" clId="{BA91351F-CB4F-45A0-91C7-A7C75B650F14}" dt="2023-06-07T06:30:23.822" v="5342" actId="478"/>
          <ac:spMkLst>
            <pc:docMk/>
            <pc:sldMk cId="2175998122" sldId="326"/>
            <ac:spMk id="22" creationId="{063B7D5D-51DE-AB20-73BD-3D58045B0B2E}"/>
          </ac:spMkLst>
        </pc:spChg>
        <pc:spChg chg="add del mod ord">
          <ac:chgData name="Natthanon Manop" userId="25d545dc-488e-487b-9303-9a220f08bf7d" providerId="ADAL" clId="{BA91351F-CB4F-45A0-91C7-A7C75B650F14}" dt="2023-06-07T06:30:20.584" v="5339" actId="478"/>
          <ac:spMkLst>
            <pc:docMk/>
            <pc:sldMk cId="2175998122" sldId="326"/>
            <ac:spMk id="23" creationId="{E44E7801-FED9-DCCC-261D-6ED17FEA0673}"/>
          </ac:spMkLst>
        </pc:spChg>
        <pc:spChg chg="add del mod ord">
          <ac:chgData name="Natthanon Manop" userId="25d545dc-488e-487b-9303-9a220f08bf7d" providerId="ADAL" clId="{BA91351F-CB4F-45A0-91C7-A7C75B650F14}" dt="2023-06-07T06:30:24.459" v="5343" actId="478"/>
          <ac:spMkLst>
            <pc:docMk/>
            <pc:sldMk cId="2175998122" sldId="326"/>
            <ac:spMk id="24" creationId="{BCD07C40-EC86-DA45-208C-AD57FD704D35}"/>
          </ac:spMkLst>
        </pc:spChg>
        <pc:spChg chg="add del mod ord">
          <ac:chgData name="Natthanon Manop" userId="25d545dc-488e-487b-9303-9a220f08bf7d" providerId="ADAL" clId="{BA91351F-CB4F-45A0-91C7-A7C75B650F14}" dt="2023-06-07T06:30:21.263" v="5340" actId="478"/>
          <ac:spMkLst>
            <pc:docMk/>
            <pc:sldMk cId="2175998122" sldId="326"/>
            <ac:spMk id="25" creationId="{9D6F73E4-38FF-F5CA-AC45-9E79609F71F9}"/>
          </ac:spMkLst>
        </pc:spChg>
        <pc:spChg chg="add del mod">
          <ac:chgData name="Natthanon Manop" userId="25d545dc-488e-487b-9303-9a220f08bf7d" providerId="ADAL" clId="{BA91351F-CB4F-45A0-91C7-A7C75B650F14}" dt="2023-06-07T18:29:36.775" v="6791"/>
          <ac:spMkLst>
            <pc:docMk/>
            <pc:sldMk cId="2175998122" sldId="326"/>
            <ac:spMk id="32" creationId="{217139E1-A454-933D-8BDA-E59CD5E66819}"/>
          </ac:spMkLst>
        </pc:spChg>
        <pc:spChg chg="add del mod">
          <ac:chgData name="Natthanon Manop" userId="25d545dc-488e-487b-9303-9a220f08bf7d" providerId="ADAL" clId="{BA91351F-CB4F-45A0-91C7-A7C75B650F14}" dt="2023-06-07T18:29:36.775" v="6791"/>
          <ac:spMkLst>
            <pc:docMk/>
            <pc:sldMk cId="2175998122" sldId="326"/>
            <ac:spMk id="33" creationId="{CF134069-DABB-8034-F0AE-8C7021A30163}"/>
          </ac:spMkLst>
        </pc:spChg>
        <pc:spChg chg="add del mod">
          <ac:chgData name="Natthanon Manop" userId="25d545dc-488e-487b-9303-9a220f08bf7d" providerId="ADAL" clId="{BA91351F-CB4F-45A0-91C7-A7C75B650F14}" dt="2023-06-07T18:29:36.775" v="6791"/>
          <ac:spMkLst>
            <pc:docMk/>
            <pc:sldMk cId="2175998122" sldId="326"/>
            <ac:spMk id="34" creationId="{1494F2A6-7895-2A96-D011-B9A16C82AE38}"/>
          </ac:spMkLst>
        </pc:spChg>
        <pc:spChg chg="add del mod">
          <ac:chgData name="Natthanon Manop" userId="25d545dc-488e-487b-9303-9a220f08bf7d" providerId="ADAL" clId="{BA91351F-CB4F-45A0-91C7-A7C75B650F14}" dt="2023-06-07T18:29:36.775" v="6791"/>
          <ac:spMkLst>
            <pc:docMk/>
            <pc:sldMk cId="2175998122" sldId="326"/>
            <ac:spMk id="35" creationId="{DE64B057-4A73-DC36-E7A4-68EE03A6594B}"/>
          </ac:spMkLst>
        </pc:spChg>
        <pc:spChg chg="add del mod">
          <ac:chgData name="Natthanon Manop" userId="25d545dc-488e-487b-9303-9a220f08bf7d" providerId="ADAL" clId="{BA91351F-CB4F-45A0-91C7-A7C75B650F14}" dt="2023-06-07T18:29:36.775" v="6791"/>
          <ac:spMkLst>
            <pc:docMk/>
            <pc:sldMk cId="2175998122" sldId="326"/>
            <ac:spMk id="36" creationId="{61984A2E-B3F2-D40B-41E9-3C4A812255A5}"/>
          </ac:spMkLst>
        </pc:spChg>
        <pc:spChg chg="add del mod">
          <ac:chgData name="Natthanon Manop" userId="25d545dc-488e-487b-9303-9a220f08bf7d" providerId="ADAL" clId="{BA91351F-CB4F-45A0-91C7-A7C75B650F14}" dt="2023-06-07T18:29:36.775" v="6791"/>
          <ac:spMkLst>
            <pc:docMk/>
            <pc:sldMk cId="2175998122" sldId="326"/>
            <ac:spMk id="37" creationId="{5C065070-29C9-5718-2601-FCC230729D02}"/>
          </ac:spMkLst>
        </pc:spChg>
        <pc:spChg chg="add del mod">
          <ac:chgData name="Natthanon Manop" userId="25d545dc-488e-487b-9303-9a220f08bf7d" providerId="ADAL" clId="{BA91351F-CB4F-45A0-91C7-A7C75B650F14}" dt="2023-06-07T18:29:36.775" v="6791"/>
          <ac:spMkLst>
            <pc:docMk/>
            <pc:sldMk cId="2175998122" sldId="326"/>
            <ac:spMk id="38" creationId="{3347D868-3556-DE18-661B-5DF7EFDA0DFB}"/>
          </ac:spMkLst>
        </pc:spChg>
        <pc:spChg chg="add del mod">
          <ac:chgData name="Natthanon Manop" userId="25d545dc-488e-487b-9303-9a220f08bf7d" providerId="ADAL" clId="{BA91351F-CB4F-45A0-91C7-A7C75B650F14}" dt="2023-06-07T18:29:36.775" v="6791"/>
          <ac:spMkLst>
            <pc:docMk/>
            <pc:sldMk cId="2175998122" sldId="326"/>
            <ac:spMk id="39" creationId="{EF9B8586-EE16-EB1E-CFE3-8B5F14556F2D}"/>
          </ac:spMkLst>
        </pc:spChg>
        <pc:grpChg chg="add del mod">
          <ac:chgData name="Natthanon Manop" userId="25d545dc-488e-487b-9303-9a220f08bf7d" providerId="ADAL" clId="{BA91351F-CB4F-45A0-91C7-A7C75B650F14}" dt="2023-05-31T10:59:05.174" v="1797"/>
          <ac:grpSpMkLst>
            <pc:docMk/>
            <pc:sldMk cId="2175998122" sldId="326"/>
            <ac:grpSpMk id="5" creationId="{24373CCF-F9D5-7D10-EEC4-B3EFD9569DF2}"/>
          </ac:grpSpMkLst>
        </pc:grpChg>
        <pc:grpChg chg="add del mod">
          <ac:chgData name="Natthanon Manop" userId="25d545dc-488e-487b-9303-9a220f08bf7d" providerId="ADAL" clId="{BA91351F-CB4F-45A0-91C7-A7C75B650F14}" dt="2023-06-07T18:29:36.775" v="6791"/>
          <ac:grpSpMkLst>
            <pc:docMk/>
            <pc:sldMk cId="2175998122" sldId="326"/>
            <ac:grpSpMk id="12" creationId="{B9645EA8-4EF5-35DE-500B-EEDAD00FB8D1}"/>
          </ac:grpSpMkLst>
        </pc:grpChg>
        <pc:grpChg chg="add del mod">
          <ac:chgData name="Natthanon Manop" userId="25d545dc-488e-487b-9303-9a220f08bf7d" providerId="ADAL" clId="{BA91351F-CB4F-45A0-91C7-A7C75B650F14}" dt="2023-06-07T18:29:36.775" v="6791"/>
          <ac:grpSpMkLst>
            <pc:docMk/>
            <pc:sldMk cId="2175998122" sldId="326"/>
            <ac:grpSpMk id="17" creationId="{551C4F1A-763B-D540-ED53-9B3A083C7163}"/>
          </ac:grpSpMkLst>
        </pc:grpChg>
        <pc:grpChg chg="add del mod">
          <ac:chgData name="Natthanon Manop" userId="25d545dc-488e-487b-9303-9a220f08bf7d" providerId="ADAL" clId="{BA91351F-CB4F-45A0-91C7-A7C75B650F14}" dt="2023-06-07T18:29:36.775" v="6791"/>
          <ac:grpSpMkLst>
            <pc:docMk/>
            <pc:sldMk cId="2175998122" sldId="326"/>
            <ac:grpSpMk id="22" creationId="{1C79C25E-68E3-8FCF-306D-A734C64C2ACF}"/>
          </ac:grpSpMkLst>
        </pc:grpChg>
        <pc:grpChg chg="add del mod">
          <ac:chgData name="Natthanon Manop" userId="25d545dc-488e-487b-9303-9a220f08bf7d" providerId="ADAL" clId="{BA91351F-CB4F-45A0-91C7-A7C75B650F14}" dt="2023-06-07T18:29:36.775" v="6791"/>
          <ac:grpSpMkLst>
            <pc:docMk/>
            <pc:sldMk cId="2175998122" sldId="326"/>
            <ac:grpSpMk id="27" creationId="{6F0F82EB-C44D-890B-9CA5-B599E95375C0}"/>
          </ac:grpSpMkLst>
        </pc:grpChg>
        <pc:graphicFrameChg chg="add del mod">
          <ac:chgData name="Natthanon Manop" userId="25d545dc-488e-487b-9303-9a220f08bf7d" providerId="ADAL" clId="{BA91351F-CB4F-45A0-91C7-A7C75B650F14}" dt="2023-06-07T18:29:36.775" v="6791"/>
          <ac:graphicFrameMkLst>
            <pc:docMk/>
            <pc:sldMk cId="2175998122" sldId="326"/>
            <ac:graphicFrameMk id="5" creationId="{6E1B1CE8-0E17-A442-8422-F866969E5EB8}"/>
          </ac:graphicFrameMkLst>
        </pc:graphicFrameChg>
        <pc:graphicFrameChg chg="mod">
          <ac:chgData name="Natthanon Manop" userId="25d545dc-488e-487b-9303-9a220f08bf7d" providerId="ADAL" clId="{BA91351F-CB4F-45A0-91C7-A7C75B650F14}" dt="2023-05-31T10:59:03.106" v="1796"/>
          <ac:graphicFrameMkLst>
            <pc:docMk/>
            <pc:sldMk cId="2175998122" sldId="326"/>
            <ac:graphicFrameMk id="6" creationId="{FCDA9144-D4C9-EFB6-B061-34A5377569CB}"/>
          </ac:graphicFrameMkLst>
        </pc:graphicFrameChg>
        <pc:picChg chg="add del mod">
          <ac:chgData name="Natthanon Manop" userId="25d545dc-488e-487b-9303-9a220f08bf7d" providerId="ADAL" clId="{BA91351F-CB4F-45A0-91C7-A7C75B650F14}" dt="2023-06-07T06:41:58.674" v="5508" actId="478"/>
          <ac:picMkLst>
            <pc:docMk/>
            <pc:sldMk cId="2175998122" sldId="326"/>
            <ac:picMk id="5" creationId="{71E630EC-7004-6985-9332-8A58E5AFE95B}"/>
          </ac:picMkLst>
        </pc:picChg>
        <pc:picChg chg="add mod">
          <ac:chgData name="Natthanon Manop" userId="25d545dc-488e-487b-9303-9a220f08bf7d" providerId="ADAL" clId="{BA91351F-CB4F-45A0-91C7-A7C75B650F14}" dt="2023-06-25T04:56:10.768" v="17792" actId="1076"/>
          <ac:picMkLst>
            <pc:docMk/>
            <pc:sldMk cId="2175998122" sldId="326"/>
            <ac:picMk id="8" creationId="{1AF0AA53-C066-E87C-49E2-9FF341561B14}"/>
          </ac:picMkLst>
        </pc:picChg>
        <pc:picChg chg="add del mod">
          <ac:chgData name="Natthanon Manop" userId="25d545dc-488e-487b-9303-9a220f08bf7d" providerId="ADAL" clId="{BA91351F-CB4F-45A0-91C7-A7C75B650F14}" dt="2023-06-07T18:29:34.537" v="6789" actId="478"/>
          <ac:picMkLst>
            <pc:docMk/>
            <pc:sldMk cId="2175998122" sldId="326"/>
            <ac:picMk id="11" creationId="{9206D1B4-4FF8-3D1B-ECE9-608E043C0448}"/>
          </ac:picMkLst>
        </pc:picChg>
        <pc:picChg chg="add mod">
          <ac:chgData name="Natthanon Manop" userId="25d545dc-488e-487b-9303-9a220f08bf7d" providerId="ADAL" clId="{BA91351F-CB4F-45A0-91C7-A7C75B650F14}" dt="2023-06-25T04:57:28.147" v="17834" actId="1037"/>
          <ac:picMkLst>
            <pc:docMk/>
            <pc:sldMk cId="2175998122" sldId="326"/>
            <ac:picMk id="11" creationId="{F420EB31-2AD2-0C0B-88B2-9075CF6F3042}"/>
          </ac:picMkLst>
        </pc:picChg>
        <pc:picChg chg="add del mod">
          <ac:chgData name="Natthanon Manop" userId="25d545dc-488e-487b-9303-9a220f08bf7d" providerId="ADAL" clId="{BA91351F-CB4F-45A0-91C7-A7C75B650F14}" dt="2023-06-21T17:14:42.034" v="17130" actId="478"/>
          <ac:picMkLst>
            <pc:docMk/>
            <pc:sldMk cId="2175998122" sldId="326"/>
            <ac:picMk id="12" creationId="{C8EA35D8-C62E-E795-117E-EFD2657EDA7D}"/>
          </ac:picMkLst>
        </pc:picChg>
        <pc:picChg chg="add del mod">
          <ac:chgData name="Natthanon Manop" userId="25d545dc-488e-487b-9303-9a220f08bf7d" providerId="ADAL" clId="{BA91351F-CB4F-45A0-91C7-A7C75B650F14}" dt="2023-06-21T17:26:12.355" v="17178"/>
          <ac:picMkLst>
            <pc:docMk/>
            <pc:sldMk cId="2175998122" sldId="326"/>
            <ac:picMk id="13" creationId="{5B08FB47-1189-F05E-E729-795DFE7360DA}"/>
          </ac:picMkLst>
        </pc:picChg>
        <pc:picChg chg="add del mod">
          <ac:chgData name="Natthanon Manop" userId="25d545dc-488e-487b-9303-9a220f08bf7d" providerId="ADAL" clId="{BA91351F-CB4F-45A0-91C7-A7C75B650F14}" dt="2023-06-22T04:08:09.524" v="17590" actId="478"/>
          <ac:picMkLst>
            <pc:docMk/>
            <pc:sldMk cId="2175998122" sldId="326"/>
            <ac:picMk id="14" creationId="{F791B933-41D6-F472-E7C8-A6A7242A9A10}"/>
          </ac:picMkLst>
        </pc:picChg>
        <pc:picChg chg="add del mod">
          <ac:chgData name="Natthanon Manop" userId="25d545dc-488e-487b-9303-9a220f08bf7d" providerId="ADAL" clId="{BA91351F-CB4F-45A0-91C7-A7C75B650F14}" dt="2023-06-07T06:30:25.047" v="5344" actId="478"/>
          <ac:picMkLst>
            <pc:docMk/>
            <pc:sldMk cId="2175998122" sldId="326"/>
            <ac:picMk id="19" creationId="{12A43E3E-98B5-3BA0-2D0F-47B7A36E729E}"/>
          </ac:picMkLst>
        </pc:picChg>
        <pc:picChg chg="add del mod">
          <ac:chgData name="Natthanon Manop" userId="25d545dc-488e-487b-9303-9a220f08bf7d" providerId="ADAL" clId="{BA91351F-CB4F-45A0-91C7-A7C75B650F14}" dt="2023-06-07T06:30:21.872" v="5341" actId="478"/>
          <ac:picMkLst>
            <pc:docMk/>
            <pc:sldMk cId="2175998122" sldId="326"/>
            <ac:picMk id="20" creationId="{C9852BA3-7BAE-B438-7741-774CF978BDCC}"/>
          </ac:picMkLst>
        </pc:picChg>
        <pc:picChg chg="add mod">
          <ac:chgData name="Natthanon Manop" userId="25d545dc-488e-487b-9303-9a220f08bf7d" providerId="ADAL" clId="{BA91351F-CB4F-45A0-91C7-A7C75B650F14}" dt="2023-06-25T04:57:38.187" v="17845" actId="1038"/>
          <ac:picMkLst>
            <pc:docMk/>
            <pc:sldMk cId="2175998122" sldId="326"/>
            <ac:picMk id="40" creationId="{66400E61-0ABD-3E12-0C58-9F5ECBE73CEF}"/>
          </ac:picMkLst>
        </pc:picChg>
        <pc:cxnChg chg="mod">
          <ac:chgData name="Natthanon Manop" userId="25d545dc-488e-487b-9303-9a220f08bf7d" providerId="ADAL" clId="{BA91351F-CB4F-45A0-91C7-A7C75B650F14}" dt="2023-06-07T18:29:34.856" v="6790"/>
          <ac:cxnSpMkLst>
            <pc:docMk/>
            <pc:sldMk cId="2175998122" sldId="326"/>
            <ac:cxnSpMk id="13" creationId="{20674344-8356-FB2D-91E9-17E78418C38F}"/>
          </ac:cxnSpMkLst>
        </pc:cxnChg>
        <pc:cxnChg chg="mod">
          <ac:chgData name="Natthanon Manop" userId="25d545dc-488e-487b-9303-9a220f08bf7d" providerId="ADAL" clId="{BA91351F-CB4F-45A0-91C7-A7C75B650F14}" dt="2023-06-07T18:29:34.856" v="6790"/>
          <ac:cxnSpMkLst>
            <pc:docMk/>
            <pc:sldMk cId="2175998122" sldId="326"/>
            <ac:cxnSpMk id="14" creationId="{814524C1-2F6F-7871-AD42-2CBE84B6C205}"/>
          </ac:cxnSpMkLst>
        </pc:cxnChg>
        <pc:cxnChg chg="mod">
          <ac:chgData name="Natthanon Manop" userId="25d545dc-488e-487b-9303-9a220f08bf7d" providerId="ADAL" clId="{BA91351F-CB4F-45A0-91C7-A7C75B650F14}" dt="2023-06-07T18:29:34.856" v="6790"/>
          <ac:cxnSpMkLst>
            <pc:docMk/>
            <pc:sldMk cId="2175998122" sldId="326"/>
            <ac:cxnSpMk id="15" creationId="{52C63E26-170A-D069-A939-EB49BD17C821}"/>
          </ac:cxnSpMkLst>
        </pc:cxnChg>
        <pc:cxnChg chg="mod">
          <ac:chgData name="Natthanon Manop" userId="25d545dc-488e-487b-9303-9a220f08bf7d" providerId="ADAL" clId="{BA91351F-CB4F-45A0-91C7-A7C75B650F14}" dt="2023-06-07T18:29:34.856" v="6790"/>
          <ac:cxnSpMkLst>
            <pc:docMk/>
            <pc:sldMk cId="2175998122" sldId="326"/>
            <ac:cxnSpMk id="16" creationId="{D726D5A1-62F1-5E84-71C9-7447AC782CC9}"/>
          </ac:cxnSpMkLst>
        </pc:cxnChg>
        <pc:cxnChg chg="mod">
          <ac:chgData name="Natthanon Manop" userId="25d545dc-488e-487b-9303-9a220f08bf7d" providerId="ADAL" clId="{BA91351F-CB4F-45A0-91C7-A7C75B650F14}" dt="2023-06-07T18:29:34.856" v="6790"/>
          <ac:cxnSpMkLst>
            <pc:docMk/>
            <pc:sldMk cId="2175998122" sldId="326"/>
            <ac:cxnSpMk id="18" creationId="{AB1DB876-4068-5C1E-4DA7-50AFF69DA0B7}"/>
          </ac:cxnSpMkLst>
        </pc:cxnChg>
        <pc:cxnChg chg="mod">
          <ac:chgData name="Natthanon Manop" userId="25d545dc-488e-487b-9303-9a220f08bf7d" providerId="ADAL" clId="{BA91351F-CB4F-45A0-91C7-A7C75B650F14}" dt="2023-06-07T18:29:34.856" v="6790"/>
          <ac:cxnSpMkLst>
            <pc:docMk/>
            <pc:sldMk cId="2175998122" sldId="326"/>
            <ac:cxnSpMk id="19" creationId="{BFC1C695-D79A-EC80-1863-828873EFB9D5}"/>
          </ac:cxnSpMkLst>
        </pc:cxnChg>
        <pc:cxnChg chg="mod">
          <ac:chgData name="Natthanon Manop" userId="25d545dc-488e-487b-9303-9a220f08bf7d" providerId="ADAL" clId="{BA91351F-CB4F-45A0-91C7-A7C75B650F14}" dt="2023-06-07T18:29:34.856" v="6790"/>
          <ac:cxnSpMkLst>
            <pc:docMk/>
            <pc:sldMk cId="2175998122" sldId="326"/>
            <ac:cxnSpMk id="20" creationId="{075A37A5-1766-6113-26ED-9022734A0557}"/>
          </ac:cxnSpMkLst>
        </pc:cxnChg>
        <pc:cxnChg chg="mod">
          <ac:chgData name="Natthanon Manop" userId="25d545dc-488e-487b-9303-9a220f08bf7d" providerId="ADAL" clId="{BA91351F-CB4F-45A0-91C7-A7C75B650F14}" dt="2023-06-07T18:29:34.856" v="6790"/>
          <ac:cxnSpMkLst>
            <pc:docMk/>
            <pc:sldMk cId="2175998122" sldId="326"/>
            <ac:cxnSpMk id="21" creationId="{988B9EB0-817C-1CE1-7C15-41CCB704521B}"/>
          </ac:cxnSpMkLst>
        </pc:cxnChg>
        <pc:cxnChg chg="mod">
          <ac:chgData name="Natthanon Manop" userId="25d545dc-488e-487b-9303-9a220f08bf7d" providerId="ADAL" clId="{BA91351F-CB4F-45A0-91C7-A7C75B650F14}" dt="2023-06-07T18:29:34.856" v="6790"/>
          <ac:cxnSpMkLst>
            <pc:docMk/>
            <pc:sldMk cId="2175998122" sldId="326"/>
            <ac:cxnSpMk id="23" creationId="{DE49C534-571A-97FE-FE2D-FFA026AA4D3F}"/>
          </ac:cxnSpMkLst>
        </pc:cxnChg>
        <pc:cxnChg chg="mod">
          <ac:chgData name="Natthanon Manop" userId="25d545dc-488e-487b-9303-9a220f08bf7d" providerId="ADAL" clId="{BA91351F-CB4F-45A0-91C7-A7C75B650F14}" dt="2023-06-07T18:29:34.856" v="6790"/>
          <ac:cxnSpMkLst>
            <pc:docMk/>
            <pc:sldMk cId="2175998122" sldId="326"/>
            <ac:cxnSpMk id="24" creationId="{771B5026-EF41-158E-C800-4504450D8243}"/>
          </ac:cxnSpMkLst>
        </pc:cxnChg>
        <pc:cxnChg chg="mod">
          <ac:chgData name="Natthanon Manop" userId="25d545dc-488e-487b-9303-9a220f08bf7d" providerId="ADAL" clId="{BA91351F-CB4F-45A0-91C7-A7C75B650F14}" dt="2023-06-07T18:29:34.856" v="6790"/>
          <ac:cxnSpMkLst>
            <pc:docMk/>
            <pc:sldMk cId="2175998122" sldId="326"/>
            <ac:cxnSpMk id="25" creationId="{8476418A-4E22-A584-8450-C6FC2DA4D007}"/>
          </ac:cxnSpMkLst>
        </pc:cxnChg>
        <pc:cxnChg chg="mod">
          <ac:chgData name="Natthanon Manop" userId="25d545dc-488e-487b-9303-9a220f08bf7d" providerId="ADAL" clId="{BA91351F-CB4F-45A0-91C7-A7C75B650F14}" dt="2023-06-07T18:29:34.856" v="6790"/>
          <ac:cxnSpMkLst>
            <pc:docMk/>
            <pc:sldMk cId="2175998122" sldId="326"/>
            <ac:cxnSpMk id="26" creationId="{42F7660A-C04A-7F76-512D-21215B02A61B}"/>
          </ac:cxnSpMkLst>
        </pc:cxnChg>
        <pc:cxnChg chg="mod">
          <ac:chgData name="Natthanon Manop" userId="25d545dc-488e-487b-9303-9a220f08bf7d" providerId="ADAL" clId="{BA91351F-CB4F-45A0-91C7-A7C75B650F14}" dt="2023-06-07T18:29:34.856" v="6790"/>
          <ac:cxnSpMkLst>
            <pc:docMk/>
            <pc:sldMk cId="2175998122" sldId="326"/>
            <ac:cxnSpMk id="28" creationId="{15418693-2120-71E0-B6D7-415EFDE68DD5}"/>
          </ac:cxnSpMkLst>
        </pc:cxnChg>
        <pc:cxnChg chg="mod">
          <ac:chgData name="Natthanon Manop" userId="25d545dc-488e-487b-9303-9a220f08bf7d" providerId="ADAL" clId="{BA91351F-CB4F-45A0-91C7-A7C75B650F14}" dt="2023-06-07T18:29:34.856" v="6790"/>
          <ac:cxnSpMkLst>
            <pc:docMk/>
            <pc:sldMk cId="2175998122" sldId="326"/>
            <ac:cxnSpMk id="29" creationId="{8570F83A-184B-98F8-69B2-99D2DE5A5103}"/>
          </ac:cxnSpMkLst>
        </pc:cxnChg>
        <pc:cxnChg chg="mod">
          <ac:chgData name="Natthanon Manop" userId="25d545dc-488e-487b-9303-9a220f08bf7d" providerId="ADAL" clId="{BA91351F-CB4F-45A0-91C7-A7C75B650F14}" dt="2023-06-07T18:29:34.856" v="6790"/>
          <ac:cxnSpMkLst>
            <pc:docMk/>
            <pc:sldMk cId="2175998122" sldId="326"/>
            <ac:cxnSpMk id="30" creationId="{28CCCBD6-7EE7-5795-153A-EC9C5436B329}"/>
          </ac:cxnSpMkLst>
        </pc:cxnChg>
        <pc:cxnChg chg="mod">
          <ac:chgData name="Natthanon Manop" userId="25d545dc-488e-487b-9303-9a220f08bf7d" providerId="ADAL" clId="{BA91351F-CB4F-45A0-91C7-A7C75B650F14}" dt="2023-06-07T18:29:34.856" v="6790"/>
          <ac:cxnSpMkLst>
            <pc:docMk/>
            <pc:sldMk cId="2175998122" sldId="326"/>
            <ac:cxnSpMk id="31" creationId="{0F69F52B-3B73-4EAE-35AF-C37BA0B60FC6}"/>
          </ac:cxnSpMkLst>
        </pc:cxnChg>
      </pc:sldChg>
      <pc:sldChg chg="addSp delSp modSp add mod ord modTransition modClrScheme delAnim chgLayout modNotes modNotesTx">
        <pc:chgData name="Natthanon Manop" userId="25d545dc-488e-487b-9303-9a220f08bf7d" providerId="ADAL" clId="{BA91351F-CB4F-45A0-91C7-A7C75B650F14}" dt="2023-06-22T04:30:23.822" v="17604" actId="6549"/>
        <pc:sldMkLst>
          <pc:docMk/>
          <pc:sldMk cId="1737954475" sldId="327"/>
        </pc:sldMkLst>
        <pc:spChg chg="mod ord">
          <ac:chgData name="Natthanon Manop" userId="25d545dc-488e-487b-9303-9a220f08bf7d" providerId="ADAL" clId="{BA91351F-CB4F-45A0-91C7-A7C75B650F14}" dt="2023-06-07T07:10:05.157" v="5971" actId="114"/>
          <ac:spMkLst>
            <pc:docMk/>
            <pc:sldMk cId="1737954475" sldId="327"/>
            <ac:spMk id="2" creationId="{1280CAAD-1C37-0F7F-B49B-3CE1678ABEB7}"/>
          </ac:spMkLst>
        </pc:spChg>
        <pc:spChg chg="mod ord">
          <ac:chgData name="Natthanon Manop" userId="25d545dc-488e-487b-9303-9a220f08bf7d" providerId="ADAL" clId="{BA91351F-CB4F-45A0-91C7-A7C75B650F14}" dt="2023-06-07T18:12:45.510" v="6692"/>
          <ac:spMkLst>
            <pc:docMk/>
            <pc:sldMk cId="1737954475" sldId="327"/>
            <ac:spMk id="3" creationId="{9E6A6773-A33F-D494-6BD0-1B63C4076B4B}"/>
          </ac:spMkLst>
        </pc:spChg>
        <pc:spChg chg="mod ord">
          <ac:chgData name="Natthanon Manop" userId="25d545dc-488e-487b-9303-9a220f08bf7d" providerId="ADAL" clId="{BA91351F-CB4F-45A0-91C7-A7C75B650F14}" dt="2023-06-04T13:15:18.360" v="2829" actId="700"/>
          <ac:spMkLst>
            <pc:docMk/>
            <pc:sldMk cId="1737954475" sldId="327"/>
            <ac:spMk id="4" creationId="{DA1436CB-E70D-A903-86AE-5D9AFDD3E7FB}"/>
          </ac:spMkLst>
        </pc:spChg>
        <pc:spChg chg="add mod">
          <ac:chgData name="Natthanon Manop" userId="25d545dc-488e-487b-9303-9a220f08bf7d" providerId="ADAL" clId="{BA91351F-CB4F-45A0-91C7-A7C75B650F14}" dt="2023-06-21T14:25:04.060" v="16337" actId="1076"/>
          <ac:spMkLst>
            <pc:docMk/>
            <pc:sldMk cId="1737954475" sldId="327"/>
            <ac:spMk id="6" creationId="{1C0C9614-65E6-69DF-0869-B37B4C4857DB}"/>
          </ac:spMkLst>
        </pc:spChg>
        <pc:spChg chg="add mod">
          <ac:chgData name="Natthanon Manop" userId="25d545dc-488e-487b-9303-9a220f08bf7d" providerId="ADAL" clId="{BA91351F-CB4F-45A0-91C7-A7C75B650F14}" dt="2023-06-21T14:24:49.263" v="16325" actId="1076"/>
          <ac:spMkLst>
            <pc:docMk/>
            <pc:sldMk cId="1737954475" sldId="327"/>
            <ac:spMk id="7" creationId="{BF1F2451-0D67-5A53-A41F-C4CDD7C6D193}"/>
          </ac:spMkLst>
        </pc:spChg>
        <pc:spChg chg="add del mod">
          <ac:chgData name="Natthanon Manop" userId="25d545dc-488e-487b-9303-9a220f08bf7d" providerId="ADAL" clId="{BA91351F-CB4F-45A0-91C7-A7C75B650F14}" dt="2023-06-07T17:43:11.353" v="6111" actId="478"/>
          <ac:spMkLst>
            <pc:docMk/>
            <pc:sldMk cId="1737954475" sldId="327"/>
            <ac:spMk id="7" creationId="{F8A64FCE-C381-13AC-3B5D-2EE9DAD72238}"/>
          </ac:spMkLst>
        </pc:spChg>
        <pc:spChg chg="add mod">
          <ac:chgData name="Natthanon Manop" userId="25d545dc-488e-487b-9303-9a220f08bf7d" providerId="ADAL" clId="{BA91351F-CB4F-45A0-91C7-A7C75B650F14}" dt="2023-06-21T14:25:06.573" v="16338" actId="1076"/>
          <ac:spMkLst>
            <pc:docMk/>
            <pc:sldMk cId="1737954475" sldId="327"/>
            <ac:spMk id="8" creationId="{50C0A320-9634-FA90-B55C-3FD1EC240138}"/>
          </ac:spMkLst>
        </pc:spChg>
        <pc:spChg chg="add mod">
          <ac:chgData name="Natthanon Manop" userId="25d545dc-488e-487b-9303-9a220f08bf7d" providerId="ADAL" clId="{BA91351F-CB4F-45A0-91C7-A7C75B650F14}" dt="2023-06-22T04:30:23.822" v="17604" actId="6549"/>
          <ac:spMkLst>
            <pc:docMk/>
            <pc:sldMk cId="1737954475" sldId="327"/>
            <ac:spMk id="9" creationId="{454E6838-F820-D4A6-7CA3-9DD30C7ED37A}"/>
          </ac:spMkLst>
        </pc:spChg>
        <pc:picChg chg="add mod">
          <ac:chgData name="Natthanon Manop" userId="25d545dc-488e-487b-9303-9a220f08bf7d" providerId="ADAL" clId="{BA91351F-CB4F-45A0-91C7-A7C75B650F14}" dt="2023-06-07T18:12:45.510" v="6692"/>
          <ac:picMkLst>
            <pc:docMk/>
            <pc:sldMk cId="1737954475" sldId="327"/>
            <ac:picMk id="5" creationId="{8D4D90F5-4020-D876-46A1-9F12105A9209}"/>
          </ac:picMkLst>
        </pc:picChg>
        <pc:picChg chg="add del mod">
          <ac:chgData name="Natthanon Manop" userId="25d545dc-488e-487b-9303-9a220f08bf7d" providerId="ADAL" clId="{BA91351F-CB4F-45A0-91C7-A7C75B650F14}" dt="2023-06-21T17:14:46.738" v="17133" actId="478"/>
          <ac:picMkLst>
            <pc:docMk/>
            <pc:sldMk cId="1737954475" sldId="327"/>
            <ac:picMk id="12" creationId="{330C7907-AE51-D32D-E887-B9AA7D0C633D}"/>
          </ac:picMkLst>
        </pc:picChg>
        <pc:picChg chg="add del mod">
          <ac:chgData name="Natthanon Manop" userId="25d545dc-488e-487b-9303-9a220f08bf7d" providerId="ADAL" clId="{BA91351F-CB4F-45A0-91C7-A7C75B650F14}" dt="2023-06-21T17:26:12.355" v="17178"/>
          <ac:picMkLst>
            <pc:docMk/>
            <pc:sldMk cId="1737954475" sldId="327"/>
            <ac:picMk id="13" creationId="{247F4BD6-AE70-1A24-B355-AB071C317766}"/>
          </ac:picMkLst>
        </pc:picChg>
        <pc:picChg chg="add del mod">
          <ac:chgData name="Natthanon Manop" userId="25d545dc-488e-487b-9303-9a220f08bf7d" providerId="ADAL" clId="{BA91351F-CB4F-45A0-91C7-A7C75B650F14}" dt="2023-06-22T04:08:14.253" v="17593" actId="478"/>
          <ac:picMkLst>
            <pc:docMk/>
            <pc:sldMk cId="1737954475" sldId="327"/>
            <ac:picMk id="14" creationId="{63184B89-4ABE-C48C-20F6-CB3D3C0A5353}"/>
          </ac:picMkLst>
        </pc:picChg>
      </pc:sldChg>
      <pc:sldChg chg="addSp delSp modSp add mod modTransition modClrScheme delAnim modAnim chgLayout modNotesTx">
        <pc:chgData name="Natthanon Manop" userId="25d545dc-488e-487b-9303-9a220f08bf7d" providerId="ADAL" clId="{BA91351F-CB4F-45A0-91C7-A7C75B650F14}" dt="2023-06-22T04:08:17.357" v="17594" actId="478"/>
        <pc:sldMkLst>
          <pc:docMk/>
          <pc:sldMk cId="866317356" sldId="328"/>
        </pc:sldMkLst>
        <pc:spChg chg="mod ord">
          <ac:chgData name="Natthanon Manop" userId="25d545dc-488e-487b-9303-9a220f08bf7d" providerId="ADAL" clId="{BA91351F-CB4F-45A0-91C7-A7C75B650F14}" dt="2023-06-07T07:10:10.080" v="5974" actId="114"/>
          <ac:spMkLst>
            <pc:docMk/>
            <pc:sldMk cId="866317356" sldId="328"/>
            <ac:spMk id="2" creationId="{1280CAAD-1C37-0F7F-B49B-3CE1678ABEB7}"/>
          </ac:spMkLst>
        </pc:spChg>
        <pc:spChg chg="mod ord">
          <ac:chgData name="Natthanon Manop" userId="25d545dc-488e-487b-9303-9a220f08bf7d" providerId="ADAL" clId="{BA91351F-CB4F-45A0-91C7-A7C75B650F14}" dt="2023-06-21T13:22:10.919" v="14845" actId="20577"/>
          <ac:spMkLst>
            <pc:docMk/>
            <pc:sldMk cId="866317356" sldId="328"/>
            <ac:spMk id="3" creationId="{9E6A6773-A33F-D494-6BD0-1B63C4076B4B}"/>
          </ac:spMkLst>
        </pc:spChg>
        <pc:spChg chg="mod ord">
          <ac:chgData name="Natthanon Manop" userId="25d545dc-488e-487b-9303-9a220f08bf7d" providerId="ADAL" clId="{BA91351F-CB4F-45A0-91C7-A7C75B650F14}" dt="2023-06-04T13:15:18.360" v="2829" actId="700"/>
          <ac:spMkLst>
            <pc:docMk/>
            <pc:sldMk cId="866317356" sldId="328"/>
            <ac:spMk id="4" creationId="{DA1436CB-E70D-A903-86AE-5D9AFDD3E7FB}"/>
          </ac:spMkLst>
        </pc:spChg>
        <pc:spChg chg="add del mod ord">
          <ac:chgData name="Natthanon Manop" userId="25d545dc-488e-487b-9303-9a220f08bf7d" providerId="ADAL" clId="{BA91351F-CB4F-45A0-91C7-A7C75B650F14}" dt="2023-06-07T07:09:32.020" v="5963" actId="478"/>
          <ac:spMkLst>
            <pc:docMk/>
            <pc:sldMk cId="866317356" sldId="328"/>
            <ac:spMk id="5" creationId="{092CE4A2-36A9-7BBB-32B8-29D74CD1D3B0}"/>
          </ac:spMkLst>
        </pc:spChg>
        <pc:spChg chg="add del mod ord">
          <ac:chgData name="Natthanon Manop" userId="25d545dc-488e-487b-9303-9a220f08bf7d" providerId="ADAL" clId="{BA91351F-CB4F-45A0-91C7-A7C75B650F14}" dt="2023-06-07T07:09:32.451" v="5964" actId="478"/>
          <ac:spMkLst>
            <pc:docMk/>
            <pc:sldMk cId="866317356" sldId="328"/>
            <ac:spMk id="7" creationId="{3231E40F-5FF8-BF02-B867-BA60A0ABCC00}"/>
          </ac:spMkLst>
        </pc:spChg>
        <pc:picChg chg="add mod">
          <ac:chgData name="Natthanon Manop" userId="25d545dc-488e-487b-9303-9a220f08bf7d" providerId="ADAL" clId="{BA91351F-CB4F-45A0-91C7-A7C75B650F14}" dt="2023-06-07T18:12:45.510" v="6692"/>
          <ac:picMkLst>
            <pc:docMk/>
            <pc:sldMk cId="866317356" sldId="328"/>
            <ac:picMk id="5" creationId="{7A2B86BA-C604-EF1C-9E0D-C2ECF62D9B77}"/>
          </ac:picMkLst>
        </pc:picChg>
        <pc:picChg chg="del">
          <ac:chgData name="Natthanon Manop" userId="25d545dc-488e-487b-9303-9a220f08bf7d" providerId="ADAL" clId="{BA91351F-CB4F-45A0-91C7-A7C75B650F14}" dt="2023-05-31T11:11:34.880" v="2029" actId="478"/>
          <ac:picMkLst>
            <pc:docMk/>
            <pc:sldMk cId="866317356" sldId="328"/>
            <ac:picMk id="5" creationId="{8D4D90F5-4020-D876-46A1-9F12105A9209}"/>
          </ac:picMkLst>
        </pc:picChg>
        <pc:picChg chg="add mod">
          <ac:chgData name="Natthanon Manop" userId="25d545dc-488e-487b-9303-9a220f08bf7d" providerId="ADAL" clId="{BA91351F-CB4F-45A0-91C7-A7C75B650F14}" dt="2023-06-07T18:12:45.510" v="6692"/>
          <ac:picMkLst>
            <pc:docMk/>
            <pc:sldMk cId="866317356" sldId="328"/>
            <ac:picMk id="6" creationId="{0ED9BA7C-0D15-D6C5-8E92-3BACB5DE8C49}"/>
          </ac:picMkLst>
        </pc:picChg>
        <pc:picChg chg="add del mod">
          <ac:chgData name="Natthanon Manop" userId="25d545dc-488e-487b-9303-9a220f08bf7d" providerId="ADAL" clId="{BA91351F-CB4F-45A0-91C7-A7C75B650F14}" dt="2023-06-21T17:14:49.381" v="17134" actId="478"/>
          <ac:picMkLst>
            <pc:docMk/>
            <pc:sldMk cId="866317356" sldId="328"/>
            <ac:picMk id="9" creationId="{7AB5977A-6576-2764-134B-2A2D50317A5B}"/>
          </ac:picMkLst>
        </pc:picChg>
        <pc:picChg chg="add del mod">
          <ac:chgData name="Natthanon Manop" userId="25d545dc-488e-487b-9303-9a220f08bf7d" providerId="ADAL" clId="{BA91351F-CB4F-45A0-91C7-A7C75B650F14}" dt="2023-06-21T17:26:12.355" v="17178"/>
          <ac:picMkLst>
            <pc:docMk/>
            <pc:sldMk cId="866317356" sldId="328"/>
            <ac:picMk id="10" creationId="{7AE28A8A-329D-5C7A-9F08-172FB4682DBD}"/>
          </ac:picMkLst>
        </pc:picChg>
        <pc:picChg chg="add del mod">
          <ac:chgData name="Natthanon Manop" userId="25d545dc-488e-487b-9303-9a220f08bf7d" providerId="ADAL" clId="{BA91351F-CB4F-45A0-91C7-A7C75B650F14}" dt="2023-06-21T17:26:49.633" v="17180"/>
          <ac:picMkLst>
            <pc:docMk/>
            <pc:sldMk cId="866317356" sldId="328"/>
            <ac:picMk id="11" creationId="{825FCC4E-D4D2-F2F4-0C54-96CD2F9515E4}"/>
          </ac:picMkLst>
        </pc:picChg>
        <pc:picChg chg="add del mod ord">
          <ac:chgData name="Natthanon Manop" userId="25d545dc-488e-487b-9303-9a220f08bf7d" providerId="ADAL" clId="{BA91351F-CB4F-45A0-91C7-A7C75B650F14}" dt="2023-06-21T17:27:54.109" v="17181"/>
          <ac:picMkLst>
            <pc:docMk/>
            <pc:sldMk cId="866317356" sldId="328"/>
            <ac:picMk id="14" creationId="{922F3F75-221B-7AA8-7891-F820080716C9}"/>
          </ac:picMkLst>
        </pc:picChg>
        <pc:picChg chg="add del mod">
          <ac:chgData name="Natthanon Manop" userId="25d545dc-488e-487b-9303-9a220f08bf7d" providerId="ADAL" clId="{BA91351F-CB4F-45A0-91C7-A7C75B650F14}" dt="2023-06-22T04:08:17.357" v="17594" actId="478"/>
          <ac:picMkLst>
            <pc:docMk/>
            <pc:sldMk cId="866317356" sldId="328"/>
            <ac:picMk id="15" creationId="{24C0A43E-96F0-7EC0-D7D0-A119916A4901}"/>
          </ac:picMkLst>
        </pc:picChg>
      </pc:sldChg>
      <pc:sldChg chg="addSp delSp modSp add del mod modClrScheme chgLayout modNotes modNotesTx">
        <pc:chgData name="Natthanon Manop" userId="25d545dc-488e-487b-9303-9a220f08bf7d" providerId="ADAL" clId="{BA91351F-CB4F-45A0-91C7-A7C75B650F14}" dt="2023-06-07T17:49:57.866" v="6298" actId="47"/>
        <pc:sldMkLst>
          <pc:docMk/>
          <pc:sldMk cId="1352154534" sldId="329"/>
        </pc:sldMkLst>
        <pc:spChg chg="mod ord">
          <ac:chgData name="Natthanon Manop" userId="25d545dc-488e-487b-9303-9a220f08bf7d" providerId="ADAL" clId="{BA91351F-CB4F-45A0-91C7-A7C75B650F14}" dt="2023-06-07T07:10:14.513" v="5979" actId="114"/>
          <ac:spMkLst>
            <pc:docMk/>
            <pc:sldMk cId="1352154534" sldId="329"/>
            <ac:spMk id="2" creationId="{1280CAAD-1C37-0F7F-B49B-3CE1678ABEB7}"/>
          </ac:spMkLst>
        </pc:spChg>
        <pc:spChg chg="add mod ord">
          <ac:chgData name="Natthanon Manop" userId="25d545dc-488e-487b-9303-9a220f08bf7d" providerId="ADAL" clId="{BA91351F-CB4F-45A0-91C7-A7C75B650F14}" dt="2023-06-07T07:19:57.002" v="6054" actId="12"/>
          <ac:spMkLst>
            <pc:docMk/>
            <pc:sldMk cId="1352154534" sldId="329"/>
            <ac:spMk id="3" creationId="{88B064D0-CF02-5F1C-79CC-56C26FDE2470}"/>
          </ac:spMkLst>
        </pc:spChg>
        <pc:spChg chg="del mod">
          <ac:chgData name="Natthanon Manop" userId="25d545dc-488e-487b-9303-9a220f08bf7d" providerId="ADAL" clId="{BA91351F-CB4F-45A0-91C7-A7C75B650F14}" dt="2023-06-01T02:50:56.735" v="2206" actId="478"/>
          <ac:spMkLst>
            <pc:docMk/>
            <pc:sldMk cId="1352154534" sldId="329"/>
            <ac:spMk id="3" creationId="{9E6A6773-A33F-D494-6BD0-1B63C4076B4B}"/>
          </ac:spMkLst>
        </pc:spChg>
        <pc:spChg chg="mod ord">
          <ac:chgData name="Natthanon Manop" userId="25d545dc-488e-487b-9303-9a220f08bf7d" providerId="ADAL" clId="{BA91351F-CB4F-45A0-91C7-A7C75B650F14}" dt="2023-06-04T13:15:18.360" v="2829" actId="700"/>
          <ac:spMkLst>
            <pc:docMk/>
            <pc:sldMk cId="1352154534" sldId="329"/>
            <ac:spMk id="4" creationId="{DA1436CB-E70D-A903-86AE-5D9AFDD3E7FB}"/>
          </ac:spMkLst>
        </pc:spChg>
        <pc:spChg chg="add del mod ord">
          <ac:chgData name="Natthanon Manop" userId="25d545dc-488e-487b-9303-9a220f08bf7d" providerId="ADAL" clId="{BA91351F-CB4F-45A0-91C7-A7C75B650F14}" dt="2023-06-07T03:29:12.027" v="3684" actId="478"/>
          <ac:spMkLst>
            <pc:docMk/>
            <pc:sldMk cId="1352154534" sldId="329"/>
            <ac:spMk id="6" creationId="{196953FB-2623-AB4B-2BCB-368BAB2F6201}"/>
          </ac:spMkLst>
        </pc:spChg>
        <pc:spChg chg="add del mod ord">
          <ac:chgData name="Natthanon Manop" userId="25d545dc-488e-487b-9303-9a220f08bf7d" providerId="ADAL" clId="{BA91351F-CB4F-45A0-91C7-A7C75B650F14}" dt="2023-06-07T07:09:43.444" v="5966" actId="478"/>
          <ac:spMkLst>
            <pc:docMk/>
            <pc:sldMk cId="1352154534" sldId="329"/>
            <ac:spMk id="7" creationId="{905C86F2-018A-1FA0-575E-FAD4FE15AA3A}"/>
          </ac:spMkLst>
        </pc:spChg>
        <pc:spChg chg="add del mod ord">
          <ac:chgData name="Natthanon Manop" userId="25d545dc-488e-487b-9303-9a220f08bf7d" providerId="ADAL" clId="{BA91351F-CB4F-45A0-91C7-A7C75B650F14}" dt="2023-06-07T07:09:43.926" v="5967" actId="478"/>
          <ac:spMkLst>
            <pc:docMk/>
            <pc:sldMk cId="1352154534" sldId="329"/>
            <ac:spMk id="8" creationId="{1EA7885F-363E-F49F-2789-D177EB796682}"/>
          </ac:spMkLst>
        </pc:spChg>
        <pc:picChg chg="add del mod">
          <ac:chgData name="Natthanon Manop" userId="25d545dc-488e-487b-9303-9a220f08bf7d" providerId="ADAL" clId="{BA91351F-CB4F-45A0-91C7-A7C75B650F14}" dt="2023-06-07T17:44:54.003" v="6139" actId="21"/>
          <ac:picMkLst>
            <pc:docMk/>
            <pc:sldMk cId="1352154534" sldId="329"/>
            <ac:picMk id="5" creationId="{81894BCA-6C5D-9FDD-BE22-6E142D2761D6}"/>
          </ac:picMkLst>
        </pc:picChg>
        <pc:picChg chg="del">
          <ac:chgData name="Natthanon Manop" userId="25d545dc-488e-487b-9303-9a220f08bf7d" providerId="ADAL" clId="{BA91351F-CB4F-45A0-91C7-A7C75B650F14}" dt="2023-05-31T11:12:39.114" v="2045" actId="478"/>
          <ac:picMkLst>
            <pc:docMk/>
            <pc:sldMk cId="1352154534" sldId="329"/>
            <ac:picMk id="6" creationId="{0ED9BA7C-0D15-D6C5-8E92-3BACB5DE8C49}"/>
          </ac:picMkLst>
        </pc:picChg>
      </pc:sldChg>
      <pc:sldChg chg="add del">
        <pc:chgData name="Natthanon Manop" userId="25d545dc-488e-487b-9303-9a220f08bf7d" providerId="ADAL" clId="{BA91351F-CB4F-45A0-91C7-A7C75B650F14}" dt="2023-05-31T11:14:03.081" v="2072" actId="47"/>
        <pc:sldMkLst>
          <pc:docMk/>
          <pc:sldMk cId="721069151" sldId="330"/>
        </pc:sldMkLst>
      </pc:sldChg>
      <pc:sldChg chg="addSp delSp modSp add mod modTransition modClrScheme delAnim modAnim modShow chgLayout modNotes modNotesTx">
        <pc:chgData name="Natthanon Manop" userId="25d545dc-488e-487b-9303-9a220f08bf7d" providerId="ADAL" clId="{BA91351F-CB4F-45A0-91C7-A7C75B650F14}" dt="2023-06-22T04:08:23.931" v="17598" actId="478"/>
        <pc:sldMkLst>
          <pc:docMk/>
          <pc:sldMk cId="146036451" sldId="331"/>
        </pc:sldMkLst>
        <pc:spChg chg="add del mod ord">
          <ac:chgData name="Natthanon Manop" userId="25d545dc-488e-487b-9303-9a220f08bf7d" providerId="ADAL" clId="{BA91351F-CB4F-45A0-91C7-A7C75B650F14}" dt="2023-06-04T13:15:44.673" v="2836" actId="700"/>
          <ac:spMkLst>
            <pc:docMk/>
            <pc:sldMk cId="146036451" sldId="331"/>
            <ac:spMk id="2" creationId="{C9482113-1ED4-AA43-F9C2-D4340579D915}"/>
          </ac:spMkLst>
        </pc:spChg>
        <pc:spChg chg="add del mod ord">
          <ac:chgData name="Natthanon Manop" userId="25d545dc-488e-487b-9303-9a220f08bf7d" providerId="ADAL" clId="{BA91351F-CB4F-45A0-91C7-A7C75B650F14}" dt="2023-06-04T13:15:48.950" v="2837" actId="700"/>
          <ac:spMkLst>
            <pc:docMk/>
            <pc:sldMk cId="146036451" sldId="331"/>
            <ac:spMk id="3" creationId="{289A47AB-98FE-DB82-751F-10490B290E49}"/>
          </ac:spMkLst>
        </pc:spChg>
        <pc:spChg chg="add mod ord">
          <ac:chgData name="Natthanon Manop" userId="25d545dc-488e-487b-9303-9a220f08bf7d" providerId="ADAL" clId="{BA91351F-CB4F-45A0-91C7-A7C75B650F14}" dt="2023-06-07T18:08:25.908" v="6667" actId="20577"/>
          <ac:spMkLst>
            <pc:docMk/>
            <pc:sldMk cId="146036451" sldId="331"/>
            <ac:spMk id="4" creationId="{A2E38220-018C-8AE6-C724-AD71CB3B473B}"/>
          </ac:spMkLst>
        </pc:spChg>
        <pc:spChg chg="mod ord">
          <ac:chgData name="Natthanon Manop" userId="25d545dc-488e-487b-9303-9a220f08bf7d" providerId="ADAL" clId="{BA91351F-CB4F-45A0-91C7-A7C75B650F14}" dt="2023-06-07T18:08:04.938" v="6654" actId="20577"/>
          <ac:spMkLst>
            <pc:docMk/>
            <pc:sldMk cId="146036451" sldId="331"/>
            <ac:spMk id="714" creationId="{00000000-0000-0000-0000-000000000000}"/>
          </ac:spMkLst>
        </pc:spChg>
        <pc:spChg chg="mod ord">
          <ac:chgData name="Natthanon Manop" userId="25d545dc-488e-487b-9303-9a220f08bf7d" providerId="ADAL" clId="{BA91351F-CB4F-45A0-91C7-A7C75B650F14}" dt="2023-06-04T13:15:48.950" v="2837" actId="700"/>
          <ac:spMkLst>
            <pc:docMk/>
            <pc:sldMk cId="146036451" sldId="331"/>
            <ac:spMk id="715" creationId="{00000000-0000-0000-0000-000000000000}"/>
          </ac:spMkLst>
        </pc:spChg>
        <pc:picChg chg="add del mod">
          <ac:chgData name="Natthanon Manop" userId="25d545dc-488e-487b-9303-9a220f08bf7d" providerId="ADAL" clId="{BA91351F-CB4F-45A0-91C7-A7C75B650F14}" dt="2023-06-21T17:14:56.473" v="17138" actId="478"/>
          <ac:picMkLst>
            <pc:docMk/>
            <pc:sldMk cId="146036451" sldId="331"/>
            <ac:picMk id="5" creationId="{FDBD5F6A-AEF1-613F-645F-232A01AF7D9E}"/>
          </ac:picMkLst>
        </pc:picChg>
        <pc:picChg chg="add del mod">
          <ac:chgData name="Natthanon Manop" userId="25d545dc-488e-487b-9303-9a220f08bf7d" providerId="ADAL" clId="{BA91351F-CB4F-45A0-91C7-A7C75B650F14}" dt="2023-06-21T17:26:12.355" v="17178"/>
          <ac:picMkLst>
            <pc:docMk/>
            <pc:sldMk cId="146036451" sldId="331"/>
            <ac:picMk id="8" creationId="{E6AC1051-4A1E-E80E-329B-AC45598CC61E}"/>
          </ac:picMkLst>
        </pc:picChg>
        <pc:picChg chg="add del mod">
          <ac:chgData name="Natthanon Manop" userId="25d545dc-488e-487b-9303-9a220f08bf7d" providerId="ADAL" clId="{BA91351F-CB4F-45A0-91C7-A7C75B650F14}" dt="2023-06-21T17:30:07.948" v="17195"/>
          <ac:picMkLst>
            <pc:docMk/>
            <pc:sldMk cId="146036451" sldId="331"/>
            <ac:picMk id="9" creationId="{68CAF38E-A6CC-5091-43C7-EE71DB423941}"/>
          </ac:picMkLst>
        </pc:picChg>
        <pc:picChg chg="add del mod ord">
          <ac:chgData name="Natthanon Manop" userId="25d545dc-488e-487b-9303-9a220f08bf7d" providerId="ADAL" clId="{BA91351F-CB4F-45A0-91C7-A7C75B650F14}" dt="2023-06-21T17:30:13.525" v="17196"/>
          <ac:picMkLst>
            <pc:docMk/>
            <pc:sldMk cId="146036451" sldId="331"/>
            <ac:picMk id="12" creationId="{07631DA9-02C9-5947-E61E-BC7C5CF1FCC1}"/>
          </ac:picMkLst>
        </pc:picChg>
        <pc:picChg chg="add del mod">
          <ac:chgData name="Natthanon Manop" userId="25d545dc-488e-487b-9303-9a220f08bf7d" providerId="ADAL" clId="{BA91351F-CB4F-45A0-91C7-A7C75B650F14}" dt="2023-06-21T17:30:15.162" v="17198"/>
          <ac:picMkLst>
            <pc:docMk/>
            <pc:sldMk cId="146036451" sldId="331"/>
            <ac:picMk id="13" creationId="{9276BE4E-99AB-8353-AC15-13C07FC39DF9}"/>
          </ac:picMkLst>
        </pc:picChg>
        <pc:picChg chg="add del mod ord">
          <ac:chgData name="Natthanon Manop" userId="25d545dc-488e-487b-9303-9a220f08bf7d" providerId="ADAL" clId="{BA91351F-CB4F-45A0-91C7-A7C75B650F14}" dt="2023-06-21T17:30:24.909" v="17199"/>
          <ac:picMkLst>
            <pc:docMk/>
            <pc:sldMk cId="146036451" sldId="331"/>
            <ac:picMk id="16" creationId="{B0DD018C-0A78-EDE2-7334-FA60A042B655}"/>
          </ac:picMkLst>
        </pc:picChg>
        <pc:picChg chg="add del mod">
          <ac:chgData name="Natthanon Manop" userId="25d545dc-488e-487b-9303-9a220f08bf7d" providerId="ADAL" clId="{BA91351F-CB4F-45A0-91C7-A7C75B650F14}" dt="2023-06-22T04:08:23.931" v="17598" actId="478"/>
          <ac:picMkLst>
            <pc:docMk/>
            <pc:sldMk cId="146036451" sldId="331"/>
            <ac:picMk id="17" creationId="{8C9F256C-B1D3-F8E8-2F58-FCC5195B9EDC}"/>
          </ac:picMkLst>
        </pc:picChg>
      </pc:sldChg>
      <pc:sldChg chg="addSp delSp modSp add del mod modClrScheme chgLayout">
        <pc:chgData name="Natthanon Manop" userId="25d545dc-488e-487b-9303-9a220f08bf7d" providerId="ADAL" clId="{BA91351F-CB4F-45A0-91C7-A7C75B650F14}" dt="2023-06-07T07:08:48.844" v="5942" actId="47"/>
        <pc:sldMkLst>
          <pc:docMk/>
          <pc:sldMk cId="3076172231" sldId="332"/>
        </pc:sldMkLst>
        <pc:spChg chg="del mod ord">
          <ac:chgData name="Natthanon Manop" userId="25d545dc-488e-487b-9303-9a220f08bf7d" providerId="ADAL" clId="{BA91351F-CB4F-45A0-91C7-A7C75B650F14}" dt="2023-06-07T06:49:22.080" v="5644" actId="478"/>
          <ac:spMkLst>
            <pc:docMk/>
            <pc:sldMk cId="3076172231" sldId="332"/>
            <ac:spMk id="2" creationId="{1280CAAD-1C37-0F7F-B49B-3CE1678ABEB7}"/>
          </ac:spMkLst>
        </pc:spChg>
        <pc:spChg chg="add mod ord">
          <ac:chgData name="Natthanon Manop" userId="25d545dc-488e-487b-9303-9a220f08bf7d" providerId="ADAL" clId="{BA91351F-CB4F-45A0-91C7-A7C75B650F14}" dt="2023-06-07T06:58:11.691" v="5896" actId="20577"/>
          <ac:spMkLst>
            <pc:docMk/>
            <pc:sldMk cId="3076172231" sldId="332"/>
            <ac:spMk id="3" creationId="{29A4D83E-75F4-6604-243F-080703242DF9}"/>
          </ac:spMkLst>
        </pc:spChg>
        <pc:spChg chg="del">
          <ac:chgData name="Natthanon Manop" userId="25d545dc-488e-487b-9303-9a220f08bf7d" providerId="ADAL" clId="{BA91351F-CB4F-45A0-91C7-A7C75B650F14}" dt="2023-06-01T04:40:59.232" v="2584" actId="478"/>
          <ac:spMkLst>
            <pc:docMk/>
            <pc:sldMk cId="3076172231" sldId="332"/>
            <ac:spMk id="3" creationId="{9E6A6773-A33F-D494-6BD0-1B63C4076B4B}"/>
          </ac:spMkLst>
        </pc:spChg>
        <pc:spChg chg="mod ord">
          <ac:chgData name="Natthanon Manop" userId="25d545dc-488e-487b-9303-9a220f08bf7d" providerId="ADAL" clId="{BA91351F-CB4F-45A0-91C7-A7C75B650F14}" dt="2023-06-04T13:15:18.360" v="2829" actId="700"/>
          <ac:spMkLst>
            <pc:docMk/>
            <pc:sldMk cId="3076172231" sldId="332"/>
            <ac:spMk id="4" creationId="{DA1436CB-E70D-A903-86AE-5D9AFDD3E7FB}"/>
          </ac:spMkLst>
        </pc:spChg>
        <pc:spChg chg="add del mod ord">
          <ac:chgData name="Natthanon Manop" userId="25d545dc-488e-487b-9303-9a220f08bf7d" providerId="ADAL" clId="{BA91351F-CB4F-45A0-91C7-A7C75B650F14}" dt="2023-06-04T13:15:18.360" v="2829" actId="700"/>
          <ac:spMkLst>
            <pc:docMk/>
            <pc:sldMk cId="3076172231" sldId="332"/>
            <ac:spMk id="6" creationId="{27D0944E-4389-9BB2-2C7C-C74BC05F5E96}"/>
          </ac:spMkLst>
        </pc:spChg>
        <pc:spChg chg="add mod">
          <ac:chgData name="Natthanon Manop" userId="25d545dc-488e-487b-9303-9a220f08bf7d" providerId="ADAL" clId="{BA91351F-CB4F-45A0-91C7-A7C75B650F14}" dt="2023-06-07T06:52:12.052" v="5737" actId="14100"/>
          <ac:spMkLst>
            <pc:docMk/>
            <pc:sldMk cId="3076172231" sldId="332"/>
            <ac:spMk id="6" creationId="{73796012-66A9-7BC4-0261-03C6F7EE7CD2}"/>
          </ac:spMkLst>
        </pc:spChg>
        <pc:spChg chg="del mod">
          <ac:chgData name="Natthanon Manop" userId="25d545dc-488e-487b-9303-9a220f08bf7d" providerId="ADAL" clId="{BA91351F-CB4F-45A0-91C7-A7C75B650F14}" dt="2023-06-01T04:40:45.151" v="2551" actId="478"/>
          <ac:spMkLst>
            <pc:docMk/>
            <pc:sldMk cId="3076172231" sldId="332"/>
            <ac:spMk id="22" creationId="{063B7D5D-51DE-AB20-73BD-3D58045B0B2E}"/>
          </ac:spMkLst>
        </pc:spChg>
        <pc:spChg chg="del">
          <ac:chgData name="Natthanon Manop" userId="25d545dc-488e-487b-9303-9a220f08bf7d" providerId="ADAL" clId="{BA91351F-CB4F-45A0-91C7-A7C75B650F14}" dt="2023-06-01T04:40:43.495" v="2548" actId="478"/>
          <ac:spMkLst>
            <pc:docMk/>
            <pc:sldMk cId="3076172231" sldId="332"/>
            <ac:spMk id="23" creationId="{E44E7801-FED9-DCCC-261D-6ED17FEA0673}"/>
          </ac:spMkLst>
        </pc:spChg>
        <pc:spChg chg="del">
          <ac:chgData name="Natthanon Manop" userId="25d545dc-488e-487b-9303-9a220f08bf7d" providerId="ADAL" clId="{BA91351F-CB4F-45A0-91C7-A7C75B650F14}" dt="2023-06-01T04:40:45.521" v="2552" actId="478"/>
          <ac:spMkLst>
            <pc:docMk/>
            <pc:sldMk cId="3076172231" sldId="332"/>
            <ac:spMk id="24" creationId="{BCD07C40-EC86-DA45-208C-AD57FD704D35}"/>
          </ac:spMkLst>
        </pc:spChg>
        <pc:spChg chg="del">
          <ac:chgData name="Natthanon Manop" userId="25d545dc-488e-487b-9303-9a220f08bf7d" providerId="ADAL" clId="{BA91351F-CB4F-45A0-91C7-A7C75B650F14}" dt="2023-06-01T04:40:44.119" v="2549" actId="478"/>
          <ac:spMkLst>
            <pc:docMk/>
            <pc:sldMk cId="3076172231" sldId="332"/>
            <ac:spMk id="25" creationId="{9D6F73E4-38FF-F5CA-AC45-9E79609F71F9}"/>
          </ac:spMkLst>
        </pc:spChg>
        <pc:picChg chg="del">
          <ac:chgData name="Natthanon Manop" userId="25d545dc-488e-487b-9303-9a220f08bf7d" providerId="ADAL" clId="{BA91351F-CB4F-45A0-91C7-A7C75B650F14}" dt="2023-06-01T04:40:42.563" v="2547" actId="478"/>
          <ac:picMkLst>
            <pc:docMk/>
            <pc:sldMk cId="3076172231" sldId="332"/>
            <ac:picMk id="19" creationId="{12A43E3E-98B5-3BA0-2D0F-47B7A36E729E}"/>
          </ac:picMkLst>
        </pc:picChg>
        <pc:picChg chg="del">
          <ac:chgData name="Natthanon Manop" userId="25d545dc-488e-487b-9303-9a220f08bf7d" providerId="ADAL" clId="{BA91351F-CB4F-45A0-91C7-A7C75B650F14}" dt="2023-06-01T04:40:42.285" v="2546" actId="478"/>
          <ac:picMkLst>
            <pc:docMk/>
            <pc:sldMk cId="3076172231" sldId="332"/>
            <ac:picMk id="20" creationId="{C9852BA3-7BAE-B438-7741-774CF978BDCC}"/>
          </ac:picMkLst>
        </pc:picChg>
      </pc:sldChg>
      <pc:sldChg chg="addSp delSp modSp add mod modTransition modClrScheme delAnim modAnim chgLayout modNotes modNotesTx">
        <pc:chgData name="Natthanon Manop" userId="25d545dc-488e-487b-9303-9a220f08bf7d" providerId="ADAL" clId="{BA91351F-CB4F-45A0-91C7-A7C75B650F14}" dt="2023-06-22T04:08:18.908" v="17595" actId="478"/>
        <pc:sldMkLst>
          <pc:docMk/>
          <pc:sldMk cId="255838945" sldId="333"/>
        </pc:sldMkLst>
        <pc:spChg chg="mod ord">
          <ac:chgData name="Natthanon Manop" userId="25d545dc-488e-487b-9303-9a220f08bf7d" providerId="ADAL" clId="{BA91351F-CB4F-45A0-91C7-A7C75B650F14}" dt="2023-06-07T18:43:58.037" v="6852" actId="27636"/>
          <ac:spMkLst>
            <pc:docMk/>
            <pc:sldMk cId="255838945" sldId="333"/>
            <ac:spMk id="2" creationId="{1280CAAD-1C37-0F7F-B49B-3CE1678ABEB7}"/>
          </ac:spMkLst>
        </pc:spChg>
        <pc:spChg chg="add mod ord">
          <ac:chgData name="Natthanon Manop" userId="25d545dc-488e-487b-9303-9a220f08bf7d" providerId="ADAL" clId="{BA91351F-CB4F-45A0-91C7-A7C75B650F14}" dt="2023-06-21T13:40:23.753" v="15627" actId="14100"/>
          <ac:spMkLst>
            <pc:docMk/>
            <pc:sldMk cId="255838945" sldId="333"/>
            <ac:spMk id="3" creationId="{7F8B12ED-0A94-BDAE-B6F9-51AB36B73747}"/>
          </ac:spMkLst>
        </pc:spChg>
        <pc:spChg chg="mod ord">
          <ac:chgData name="Natthanon Manop" userId="25d545dc-488e-487b-9303-9a220f08bf7d" providerId="ADAL" clId="{BA91351F-CB4F-45A0-91C7-A7C75B650F14}" dt="2023-06-04T13:15:18.360" v="2829" actId="700"/>
          <ac:spMkLst>
            <pc:docMk/>
            <pc:sldMk cId="255838945" sldId="333"/>
            <ac:spMk id="4" creationId="{DA1436CB-E70D-A903-86AE-5D9AFDD3E7FB}"/>
          </ac:spMkLst>
        </pc:spChg>
        <pc:spChg chg="del mod">
          <ac:chgData name="Natthanon Manop" userId="25d545dc-488e-487b-9303-9a220f08bf7d" providerId="ADAL" clId="{BA91351F-CB4F-45A0-91C7-A7C75B650F14}" dt="2023-06-07T03:29:22.398" v="3687" actId="478"/>
          <ac:spMkLst>
            <pc:docMk/>
            <pc:sldMk cId="255838945" sldId="333"/>
            <ac:spMk id="6" creationId="{196953FB-2623-AB4B-2BCB-368BAB2F6201}"/>
          </ac:spMkLst>
        </pc:spChg>
        <pc:spChg chg="del">
          <ac:chgData name="Natthanon Manop" userId="25d545dc-488e-487b-9303-9a220f08bf7d" providerId="ADAL" clId="{BA91351F-CB4F-45A0-91C7-A7C75B650F14}" dt="2023-06-01T04:44:33.542" v="2653" actId="478"/>
          <ac:spMkLst>
            <pc:docMk/>
            <pc:sldMk cId="255838945" sldId="333"/>
            <ac:spMk id="7" creationId="{905C86F2-018A-1FA0-575E-FAD4FE15AA3A}"/>
          </ac:spMkLst>
        </pc:spChg>
        <pc:spChg chg="del">
          <ac:chgData name="Natthanon Manop" userId="25d545dc-488e-487b-9303-9a220f08bf7d" providerId="ADAL" clId="{BA91351F-CB4F-45A0-91C7-A7C75B650F14}" dt="2023-06-01T04:44:34.213" v="2654" actId="478"/>
          <ac:spMkLst>
            <pc:docMk/>
            <pc:sldMk cId="255838945" sldId="333"/>
            <ac:spMk id="8" creationId="{1EA7885F-363E-F49F-2789-D177EB796682}"/>
          </ac:spMkLst>
        </pc:spChg>
        <pc:spChg chg="add mod">
          <ac:chgData name="Natthanon Manop" userId="25d545dc-488e-487b-9303-9a220f08bf7d" providerId="ADAL" clId="{BA91351F-CB4F-45A0-91C7-A7C75B650F14}" dt="2023-06-07T18:53:01.808" v="6967" actId="20577"/>
          <ac:spMkLst>
            <pc:docMk/>
            <pc:sldMk cId="255838945" sldId="333"/>
            <ac:spMk id="9" creationId="{F12D2E36-700E-7B31-4405-56E60B385F59}"/>
          </ac:spMkLst>
        </pc:spChg>
        <pc:picChg chg="del">
          <ac:chgData name="Natthanon Manop" userId="25d545dc-488e-487b-9303-9a220f08bf7d" providerId="ADAL" clId="{BA91351F-CB4F-45A0-91C7-A7C75B650F14}" dt="2023-06-01T04:44:20.477" v="2650" actId="478"/>
          <ac:picMkLst>
            <pc:docMk/>
            <pc:sldMk cId="255838945" sldId="333"/>
            <ac:picMk id="5" creationId="{81894BCA-6C5D-9FDD-BE22-6E142D2761D6}"/>
          </ac:picMkLst>
        </pc:picChg>
        <pc:picChg chg="add mod">
          <ac:chgData name="Natthanon Manop" userId="25d545dc-488e-487b-9303-9a220f08bf7d" providerId="ADAL" clId="{BA91351F-CB4F-45A0-91C7-A7C75B650F14}" dt="2023-06-07T18:46:09.131" v="6889" actId="14100"/>
          <ac:picMkLst>
            <pc:docMk/>
            <pc:sldMk cId="255838945" sldId="333"/>
            <ac:picMk id="6" creationId="{49447479-7896-D39F-310B-F35EA9EAD0A1}"/>
          </ac:picMkLst>
        </pc:picChg>
        <pc:picChg chg="add mod">
          <ac:chgData name="Natthanon Manop" userId="25d545dc-488e-487b-9303-9a220f08bf7d" providerId="ADAL" clId="{BA91351F-CB4F-45A0-91C7-A7C75B650F14}" dt="2023-06-07T18:46:11.127" v="6890" actId="1076"/>
          <ac:picMkLst>
            <pc:docMk/>
            <pc:sldMk cId="255838945" sldId="333"/>
            <ac:picMk id="8" creationId="{7EB41306-26EB-B037-1E3E-A14775E9A4DB}"/>
          </ac:picMkLst>
        </pc:picChg>
        <pc:picChg chg="add del mod">
          <ac:chgData name="Natthanon Manop" userId="25d545dc-488e-487b-9303-9a220f08bf7d" providerId="ADAL" clId="{BA91351F-CB4F-45A0-91C7-A7C75B650F14}" dt="2023-06-21T17:14:51.540" v="17135" actId="478"/>
          <ac:picMkLst>
            <pc:docMk/>
            <pc:sldMk cId="255838945" sldId="333"/>
            <ac:picMk id="10" creationId="{8DE1940D-B974-24C2-01CE-FC7265BE80C4}"/>
          </ac:picMkLst>
        </pc:picChg>
        <pc:picChg chg="add del mod">
          <ac:chgData name="Natthanon Manop" userId="25d545dc-488e-487b-9303-9a220f08bf7d" providerId="ADAL" clId="{BA91351F-CB4F-45A0-91C7-A7C75B650F14}" dt="2023-06-21T17:26:12.355" v="17178"/>
          <ac:picMkLst>
            <pc:docMk/>
            <pc:sldMk cId="255838945" sldId="333"/>
            <ac:picMk id="11" creationId="{859C98D8-5527-B643-1897-668DD4953E3E}"/>
          </ac:picMkLst>
        </pc:picChg>
        <pc:picChg chg="add del mod">
          <ac:chgData name="Natthanon Manop" userId="25d545dc-488e-487b-9303-9a220f08bf7d" providerId="ADAL" clId="{BA91351F-CB4F-45A0-91C7-A7C75B650F14}" dt="2023-06-21T17:28:01.444" v="17183"/>
          <ac:picMkLst>
            <pc:docMk/>
            <pc:sldMk cId="255838945" sldId="333"/>
            <ac:picMk id="12" creationId="{1656BEE5-73F4-1023-5B28-7F3D13C30120}"/>
          </ac:picMkLst>
        </pc:picChg>
        <pc:picChg chg="add del mod ord">
          <ac:chgData name="Natthanon Manop" userId="25d545dc-488e-487b-9303-9a220f08bf7d" providerId="ADAL" clId="{BA91351F-CB4F-45A0-91C7-A7C75B650F14}" dt="2023-06-21T17:28:48.975" v="17184"/>
          <ac:picMkLst>
            <pc:docMk/>
            <pc:sldMk cId="255838945" sldId="333"/>
            <ac:picMk id="17" creationId="{3FF2D08A-1091-B448-89BA-F190E92ABB62}"/>
          </ac:picMkLst>
        </pc:picChg>
        <pc:picChg chg="add del mod">
          <ac:chgData name="Natthanon Manop" userId="25d545dc-488e-487b-9303-9a220f08bf7d" providerId="ADAL" clId="{BA91351F-CB4F-45A0-91C7-A7C75B650F14}" dt="2023-06-22T04:08:18.908" v="17595" actId="478"/>
          <ac:picMkLst>
            <pc:docMk/>
            <pc:sldMk cId="255838945" sldId="333"/>
            <ac:picMk id="18" creationId="{119E08FE-6D91-FC3F-362F-29C4F7CF52F5}"/>
          </ac:picMkLst>
        </pc:picChg>
      </pc:sldChg>
      <pc:sldChg chg="addSp delSp modSp add mod modTransition modClrScheme delAnim modAnim chgLayout modNotes modNotesTx">
        <pc:chgData name="Natthanon Manop" userId="25d545dc-488e-487b-9303-9a220f08bf7d" providerId="ADAL" clId="{BA91351F-CB4F-45A0-91C7-A7C75B650F14}" dt="2023-06-22T04:32:54.855" v="17617" actId="20577"/>
        <pc:sldMkLst>
          <pc:docMk/>
          <pc:sldMk cId="3306810871" sldId="334"/>
        </pc:sldMkLst>
        <pc:spChg chg="mod ord">
          <ac:chgData name="Natthanon Manop" userId="25d545dc-488e-487b-9303-9a220f08bf7d" providerId="ADAL" clId="{BA91351F-CB4F-45A0-91C7-A7C75B650F14}" dt="2023-06-04T13:15:18.360" v="2829" actId="700"/>
          <ac:spMkLst>
            <pc:docMk/>
            <pc:sldMk cId="3306810871" sldId="334"/>
            <ac:spMk id="2" creationId="{1280CAAD-1C37-0F7F-B49B-3CE1678ABEB7}"/>
          </ac:spMkLst>
        </pc:spChg>
        <pc:spChg chg="add mod ord">
          <ac:chgData name="Natthanon Manop" userId="25d545dc-488e-487b-9303-9a220f08bf7d" providerId="ADAL" clId="{BA91351F-CB4F-45A0-91C7-A7C75B650F14}" dt="2023-06-22T04:32:43.453" v="17614" actId="20578"/>
          <ac:spMkLst>
            <pc:docMk/>
            <pc:sldMk cId="3306810871" sldId="334"/>
            <ac:spMk id="3" creationId="{F7C8CF23-7CB1-1B70-2B7C-4F13588EC90D}"/>
          </ac:spMkLst>
        </pc:spChg>
        <pc:spChg chg="mod ord">
          <ac:chgData name="Natthanon Manop" userId="25d545dc-488e-487b-9303-9a220f08bf7d" providerId="ADAL" clId="{BA91351F-CB4F-45A0-91C7-A7C75B650F14}" dt="2023-06-04T13:15:18.360" v="2829" actId="700"/>
          <ac:spMkLst>
            <pc:docMk/>
            <pc:sldMk cId="3306810871" sldId="334"/>
            <ac:spMk id="4" creationId="{DA1436CB-E70D-A903-86AE-5D9AFDD3E7FB}"/>
          </ac:spMkLst>
        </pc:spChg>
        <pc:spChg chg="del mod">
          <ac:chgData name="Natthanon Manop" userId="25d545dc-488e-487b-9303-9a220f08bf7d" providerId="ADAL" clId="{BA91351F-CB4F-45A0-91C7-A7C75B650F14}" dt="2023-06-07T17:58:07.984" v="6436" actId="478"/>
          <ac:spMkLst>
            <pc:docMk/>
            <pc:sldMk cId="3306810871" sldId="334"/>
            <ac:spMk id="6" creationId="{196953FB-2623-AB4B-2BCB-368BAB2F6201}"/>
          </ac:spMkLst>
        </pc:spChg>
        <pc:picChg chg="add del mod">
          <ac:chgData name="Natthanon Manop" userId="25d545dc-488e-487b-9303-9a220f08bf7d" providerId="ADAL" clId="{BA91351F-CB4F-45A0-91C7-A7C75B650F14}" dt="2023-06-21T17:14:55.358" v="17137" actId="478"/>
          <ac:picMkLst>
            <pc:docMk/>
            <pc:sldMk cId="3306810871" sldId="334"/>
            <ac:picMk id="7" creationId="{682536D4-AA24-0550-2B10-A38D3C439756}"/>
          </ac:picMkLst>
        </pc:picChg>
        <pc:picChg chg="add del mod">
          <ac:chgData name="Natthanon Manop" userId="25d545dc-488e-487b-9303-9a220f08bf7d" providerId="ADAL" clId="{BA91351F-CB4F-45A0-91C7-A7C75B650F14}" dt="2023-06-21T17:26:12.355" v="17178"/>
          <ac:picMkLst>
            <pc:docMk/>
            <pc:sldMk cId="3306810871" sldId="334"/>
            <ac:picMk id="8" creationId="{C8179199-87B2-5003-03F0-02BE275A45B0}"/>
          </ac:picMkLst>
        </pc:picChg>
        <pc:picChg chg="add del mod">
          <ac:chgData name="Natthanon Manop" userId="25d545dc-488e-487b-9303-9a220f08bf7d" providerId="ADAL" clId="{BA91351F-CB4F-45A0-91C7-A7C75B650F14}" dt="2023-06-21T17:29:12.171" v="17189"/>
          <ac:picMkLst>
            <pc:docMk/>
            <pc:sldMk cId="3306810871" sldId="334"/>
            <ac:picMk id="9" creationId="{9BD1C07D-1626-9AA7-960F-1353F8478EDA}"/>
          </ac:picMkLst>
        </pc:picChg>
        <pc:picChg chg="add del mod ord">
          <ac:chgData name="Natthanon Manop" userId="25d545dc-488e-487b-9303-9a220f08bf7d" providerId="ADAL" clId="{BA91351F-CB4F-45A0-91C7-A7C75B650F14}" dt="2023-06-21T17:29:18.123" v="17190"/>
          <ac:picMkLst>
            <pc:docMk/>
            <pc:sldMk cId="3306810871" sldId="334"/>
            <ac:picMk id="12" creationId="{B3E3B865-49EF-2EF1-6B5D-BEFAD3267E94}"/>
          </ac:picMkLst>
        </pc:picChg>
        <pc:picChg chg="add del mod">
          <ac:chgData name="Natthanon Manop" userId="25d545dc-488e-487b-9303-9a220f08bf7d" providerId="ADAL" clId="{BA91351F-CB4F-45A0-91C7-A7C75B650F14}" dt="2023-06-21T17:29:20.274" v="17192"/>
          <ac:picMkLst>
            <pc:docMk/>
            <pc:sldMk cId="3306810871" sldId="334"/>
            <ac:picMk id="13" creationId="{BFF84C84-7086-4729-E488-189EFF4F2516}"/>
          </ac:picMkLst>
        </pc:picChg>
        <pc:picChg chg="add del mod ord">
          <ac:chgData name="Natthanon Manop" userId="25d545dc-488e-487b-9303-9a220f08bf7d" providerId="ADAL" clId="{BA91351F-CB4F-45A0-91C7-A7C75B650F14}" dt="2023-06-21T17:30:01.896" v="17193"/>
          <ac:picMkLst>
            <pc:docMk/>
            <pc:sldMk cId="3306810871" sldId="334"/>
            <ac:picMk id="16" creationId="{576D9F17-FEF5-CEC1-8EF2-D65C6401DA90}"/>
          </ac:picMkLst>
        </pc:picChg>
        <pc:picChg chg="add del mod">
          <ac:chgData name="Natthanon Manop" userId="25d545dc-488e-487b-9303-9a220f08bf7d" providerId="ADAL" clId="{BA91351F-CB4F-45A0-91C7-A7C75B650F14}" dt="2023-06-22T04:08:22.338" v="17597" actId="478"/>
          <ac:picMkLst>
            <pc:docMk/>
            <pc:sldMk cId="3306810871" sldId="334"/>
            <ac:picMk id="17" creationId="{FDD64E94-A1B1-D2CA-66F8-B87E9531BC2B}"/>
          </ac:picMkLst>
        </pc:picChg>
      </pc:sldChg>
      <pc:sldChg chg="addSp delSp modSp add del mod ord modShow">
        <pc:chgData name="Natthanon Manop" userId="25d545dc-488e-487b-9303-9a220f08bf7d" providerId="ADAL" clId="{BA91351F-CB4F-45A0-91C7-A7C75B650F14}" dt="2023-06-07T18:58:09.497" v="6983" actId="47"/>
        <pc:sldMkLst>
          <pc:docMk/>
          <pc:sldMk cId="894987608" sldId="335"/>
        </pc:sldMkLst>
        <pc:spChg chg="mod">
          <ac:chgData name="Natthanon Manop" userId="25d545dc-488e-487b-9303-9a220f08bf7d" providerId="ADAL" clId="{BA91351F-CB4F-45A0-91C7-A7C75B650F14}" dt="2023-06-07T18:12:45.510" v="6692"/>
          <ac:spMkLst>
            <pc:docMk/>
            <pc:sldMk cId="894987608" sldId="335"/>
            <ac:spMk id="9" creationId="{2A6D27B6-0152-4307-2D9E-0F2539E775BB}"/>
          </ac:spMkLst>
        </pc:spChg>
        <pc:spChg chg="mod">
          <ac:chgData name="Natthanon Manop" userId="25d545dc-488e-487b-9303-9a220f08bf7d" providerId="ADAL" clId="{BA91351F-CB4F-45A0-91C7-A7C75B650F14}" dt="2023-06-07T18:12:45.510" v="6692"/>
          <ac:spMkLst>
            <pc:docMk/>
            <pc:sldMk cId="894987608" sldId="335"/>
            <ac:spMk id="10" creationId="{A17F4761-89EA-1E24-70EC-9FAEDA2BEDD1}"/>
          </ac:spMkLst>
        </pc:spChg>
        <pc:spChg chg="mod">
          <ac:chgData name="Natthanon Manop" userId="25d545dc-488e-487b-9303-9a220f08bf7d" providerId="ADAL" clId="{BA91351F-CB4F-45A0-91C7-A7C75B650F14}" dt="2023-06-07T18:12:45.510" v="6692"/>
          <ac:spMkLst>
            <pc:docMk/>
            <pc:sldMk cId="894987608" sldId="335"/>
            <ac:spMk id="11" creationId="{69F43A58-E8D6-D49B-FDDB-E6049DB745FD}"/>
          </ac:spMkLst>
        </pc:spChg>
        <pc:spChg chg="mod">
          <ac:chgData name="Natthanon Manop" userId="25d545dc-488e-487b-9303-9a220f08bf7d" providerId="ADAL" clId="{BA91351F-CB4F-45A0-91C7-A7C75B650F14}" dt="2023-06-07T18:12:45.510" v="6692"/>
          <ac:spMkLst>
            <pc:docMk/>
            <pc:sldMk cId="894987608" sldId="335"/>
            <ac:spMk id="12" creationId="{8D3644EF-9C72-6F0F-1487-5457E76EF35E}"/>
          </ac:spMkLst>
        </pc:spChg>
        <pc:spChg chg="mod">
          <ac:chgData name="Natthanon Manop" userId="25d545dc-488e-487b-9303-9a220f08bf7d" providerId="ADAL" clId="{BA91351F-CB4F-45A0-91C7-A7C75B650F14}" dt="2023-06-07T18:12:45.510" v="6692"/>
          <ac:spMkLst>
            <pc:docMk/>
            <pc:sldMk cId="894987608" sldId="335"/>
            <ac:spMk id="13" creationId="{18A95017-1152-D2F0-D115-59C6659A5572}"/>
          </ac:spMkLst>
        </pc:spChg>
        <pc:picChg chg="add del mod">
          <ac:chgData name="Natthanon Manop" userId="25d545dc-488e-487b-9303-9a220f08bf7d" providerId="ADAL" clId="{BA91351F-CB4F-45A0-91C7-A7C75B650F14}" dt="2023-06-04T13:14:22.154" v="2826" actId="21"/>
          <ac:picMkLst>
            <pc:docMk/>
            <pc:sldMk cId="894987608" sldId="335"/>
            <ac:picMk id="3" creationId="{C1959D5D-7C57-2333-20EC-A40D076BCF86}"/>
          </ac:picMkLst>
        </pc:picChg>
        <pc:picChg chg="mod">
          <ac:chgData name="Natthanon Manop" userId="25d545dc-488e-487b-9303-9a220f08bf7d" providerId="ADAL" clId="{BA91351F-CB4F-45A0-91C7-A7C75B650F14}" dt="2023-06-07T18:12:45.510" v="6692"/>
          <ac:picMkLst>
            <pc:docMk/>
            <pc:sldMk cId="894987608" sldId="335"/>
            <ac:picMk id="6" creationId="{A90D62AF-8345-3DC2-7A36-F8A0B505F679}"/>
          </ac:picMkLst>
        </pc:picChg>
        <pc:picChg chg="mod">
          <ac:chgData name="Natthanon Manop" userId="25d545dc-488e-487b-9303-9a220f08bf7d" providerId="ADAL" clId="{BA91351F-CB4F-45A0-91C7-A7C75B650F14}" dt="2023-06-07T18:12:45.510" v="6692"/>
          <ac:picMkLst>
            <pc:docMk/>
            <pc:sldMk cId="894987608" sldId="335"/>
            <ac:picMk id="7" creationId="{F10B634C-F911-58DD-D3D4-EAACDD24ADE0}"/>
          </ac:picMkLst>
        </pc:picChg>
        <pc:picChg chg="mod">
          <ac:chgData name="Natthanon Manop" userId="25d545dc-488e-487b-9303-9a220f08bf7d" providerId="ADAL" clId="{BA91351F-CB4F-45A0-91C7-A7C75B650F14}" dt="2023-06-07T18:12:45.510" v="6692"/>
          <ac:picMkLst>
            <pc:docMk/>
            <pc:sldMk cId="894987608" sldId="335"/>
            <ac:picMk id="8" creationId="{302D4A25-7AEF-B263-314A-7A0DFB2DB313}"/>
          </ac:picMkLst>
        </pc:picChg>
      </pc:sldChg>
      <pc:sldChg chg="add del">
        <pc:chgData name="Natthanon Manop" userId="25d545dc-488e-487b-9303-9a220f08bf7d" providerId="ADAL" clId="{BA91351F-CB4F-45A0-91C7-A7C75B650F14}" dt="2023-06-04T13:11:39.152" v="2798"/>
        <pc:sldMkLst>
          <pc:docMk/>
          <pc:sldMk cId="2951455673" sldId="336"/>
        </pc:sldMkLst>
      </pc:sldChg>
      <pc:sldChg chg="addSp delSp modSp add del mod ord modTransition delAnim modNotes modNotesTx">
        <pc:chgData name="Natthanon Manop" userId="25d545dc-488e-487b-9303-9a220f08bf7d" providerId="ADAL" clId="{BA91351F-CB4F-45A0-91C7-A7C75B650F14}" dt="2023-06-22T04:07:40.978" v="17574" actId="478"/>
        <pc:sldMkLst>
          <pc:docMk/>
          <pc:sldMk cId="3525949945" sldId="336"/>
        </pc:sldMkLst>
        <pc:spChg chg="mod">
          <ac:chgData name="Natthanon Manop" userId="25d545dc-488e-487b-9303-9a220f08bf7d" providerId="ADAL" clId="{BA91351F-CB4F-45A0-91C7-A7C75B650F14}" dt="2023-06-21T16:38:04.062" v="16779"/>
          <ac:spMkLst>
            <pc:docMk/>
            <pc:sldMk cId="3525949945" sldId="336"/>
            <ac:spMk id="283" creationId="{00000000-0000-0000-0000-000000000000}"/>
          </ac:spMkLst>
        </pc:spChg>
        <pc:picChg chg="add del mod">
          <ac:chgData name="Natthanon Manop" userId="25d545dc-488e-487b-9303-9a220f08bf7d" providerId="ADAL" clId="{BA91351F-CB4F-45A0-91C7-A7C75B650F14}" dt="2023-06-21T17:13:15.416" v="17104" actId="478"/>
          <ac:picMkLst>
            <pc:docMk/>
            <pc:sldMk cId="3525949945" sldId="336"/>
            <ac:picMk id="4" creationId="{73AA2789-E943-285A-0648-0092C34AB20A}"/>
          </ac:picMkLst>
        </pc:picChg>
        <pc:picChg chg="add del mod">
          <ac:chgData name="Natthanon Manop" userId="25d545dc-488e-487b-9303-9a220f08bf7d" providerId="ADAL" clId="{BA91351F-CB4F-45A0-91C7-A7C75B650F14}" dt="2023-06-21T17:26:12.355" v="17178"/>
          <ac:picMkLst>
            <pc:docMk/>
            <pc:sldMk cId="3525949945" sldId="336"/>
            <ac:picMk id="5" creationId="{1190D8F5-4EA1-1A85-E48B-169A02DAEF47}"/>
          </ac:picMkLst>
        </pc:picChg>
        <pc:picChg chg="add del mod">
          <ac:chgData name="Natthanon Manop" userId="25d545dc-488e-487b-9303-9a220f08bf7d" providerId="ADAL" clId="{BA91351F-CB4F-45A0-91C7-A7C75B650F14}" dt="2023-06-22T04:07:40.978" v="17574" actId="478"/>
          <ac:picMkLst>
            <pc:docMk/>
            <pc:sldMk cId="3525949945" sldId="336"/>
            <ac:picMk id="6" creationId="{E69111CF-7E41-7B45-4F2F-DE62E5D25C0B}"/>
          </ac:picMkLst>
        </pc:picChg>
      </pc:sldChg>
      <pc:sldChg chg="addSp delSp modSp add del mod ord modTransition delAnim modNotes modNotesTx">
        <pc:chgData name="Natthanon Manop" userId="25d545dc-488e-487b-9303-9a220f08bf7d" providerId="ADAL" clId="{BA91351F-CB4F-45A0-91C7-A7C75B650F14}" dt="2023-06-22T04:07:42.835" v="17575" actId="478"/>
        <pc:sldMkLst>
          <pc:docMk/>
          <pc:sldMk cId="1304263368" sldId="337"/>
        </pc:sldMkLst>
        <pc:spChg chg="mod">
          <ac:chgData name="Natthanon Manop" userId="25d545dc-488e-487b-9303-9a220f08bf7d" providerId="ADAL" clId="{BA91351F-CB4F-45A0-91C7-A7C75B650F14}" dt="2023-06-07T02:58:35.736" v="3388"/>
          <ac:spMkLst>
            <pc:docMk/>
            <pc:sldMk cId="1304263368" sldId="337"/>
            <ac:spMk id="424" creationId="{00000000-0000-0000-0000-000000000000}"/>
          </ac:spMkLst>
        </pc:spChg>
        <pc:spChg chg="mod">
          <ac:chgData name="Natthanon Manop" userId="25d545dc-488e-487b-9303-9a220f08bf7d" providerId="ADAL" clId="{BA91351F-CB4F-45A0-91C7-A7C75B650F14}" dt="2023-06-21T08:50:17.386" v="9727" actId="403"/>
          <ac:spMkLst>
            <pc:docMk/>
            <pc:sldMk cId="1304263368" sldId="337"/>
            <ac:spMk id="425" creationId="{00000000-0000-0000-0000-000000000000}"/>
          </ac:spMkLst>
        </pc:spChg>
        <pc:spChg chg="del">
          <ac:chgData name="Natthanon Manop" userId="25d545dc-488e-487b-9303-9a220f08bf7d" providerId="ADAL" clId="{BA91351F-CB4F-45A0-91C7-A7C75B650F14}" dt="2023-06-07T02:47:56.231" v="3232" actId="478"/>
          <ac:spMkLst>
            <pc:docMk/>
            <pc:sldMk cId="1304263368" sldId="337"/>
            <ac:spMk id="427" creationId="{00000000-0000-0000-0000-000000000000}"/>
          </ac:spMkLst>
        </pc:spChg>
        <pc:spChg chg="del">
          <ac:chgData name="Natthanon Manop" userId="25d545dc-488e-487b-9303-9a220f08bf7d" providerId="ADAL" clId="{BA91351F-CB4F-45A0-91C7-A7C75B650F14}" dt="2023-06-07T02:47:57.380" v="3233" actId="478"/>
          <ac:spMkLst>
            <pc:docMk/>
            <pc:sldMk cId="1304263368" sldId="337"/>
            <ac:spMk id="428" creationId="{00000000-0000-0000-0000-000000000000}"/>
          </ac:spMkLst>
        </pc:spChg>
        <pc:picChg chg="add del mod">
          <ac:chgData name="Natthanon Manop" userId="25d545dc-488e-487b-9303-9a220f08bf7d" providerId="ADAL" clId="{BA91351F-CB4F-45A0-91C7-A7C75B650F14}" dt="2023-06-21T17:13:17.050" v="17105" actId="478"/>
          <ac:picMkLst>
            <pc:docMk/>
            <pc:sldMk cId="1304263368" sldId="337"/>
            <ac:picMk id="4" creationId="{E3D9CC75-109F-1BC8-D733-F1509AB7B025}"/>
          </ac:picMkLst>
        </pc:picChg>
        <pc:picChg chg="add del mod">
          <ac:chgData name="Natthanon Manop" userId="25d545dc-488e-487b-9303-9a220f08bf7d" providerId="ADAL" clId="{BA91351F-CB4F-45A0-91C7-A7C75B650F14}" dt="2023-06-21T17:26:12.355" v="17178"/>
          <ac:picMkLst>
            <pc:docMk/>
            <pc:sldMk cId="1304263368" sldId="337"/>
            <ac:picMk id="5" creationId="{397FE355-D7C8-7A30-8610-DE2D900A6F0E}"/>
          </ac:picMkLst>
        </pc:picChg>
        <pc:picChg chg="add del mod">
          <ac:chgData name="Natthanon Manop" userId="25d545dc-488e-487b-9303-9a220f08bf7d" providerId="ADAL" clId="{BA91351F-CB4F-45A0-91C7-A7C75B650F14}" dt="2023-06-22T04:07:42.835" v="17575" actId="478"/>
          <ac:picMkLst>
            <pc:docMk/>
            <pc:sldMk cId="1304263368" sldId="337"/>
            <ac:picMk id="6" creationId="{282B902D-47EF-E2DA-168D-2DBC99DB76AB}"/>
          </ac:picMkLst>
        </pc:picChg>
        <pc:picChg chg="del">
          <ac:chgData name="Natthanon Manop" userId="25d545dc-488e-487b-9303-9a220f08bf7d" providerId="ADAL" clId="{BA91351F-CB4F-45A0-91C7-A7C75B650F14}" dt="2023-06-07T02:39:22.367" v="3039" actId="478"/>
          <ac:picMkLst>
            <pc:docMk/>
            <pc:sldMk cId="1304263368" sldId="337"/>
            <ac:picMk id="429" creationId="{00000000-0000-0000-0000-000000000000}"/>
          </ac:picMkLst>
        </pc:picChg>
      </pc:sldChg>
      <pc:sldChg chg="addSp delSp modSp add del mod ord modTransition delAnim modNotes modNotesTx">
        <pc:chgData name="Natthanon Manop" userId="25d545dc-488e-487b-9303-9a220f08bf7d" providerId="ADAL" clId="{BA91351F-CB4F-45A0-91C7-A7C75B650F14}" dt="2023-06-22T04:07:46.608" v="17577" actId="478"/>
        <pc:sldMkLst>
          <pc:docMk/>
          <pc:sldMk cId="3364821660" sldId="338"/>
        </pc:sldMkLst>
        <pc:spChg chg="mod">
          <ac:chgData name="Natthanon Manop" userId="25d545dc-488e-487b-9303-9a220f08bf7d" providerId="ADAL" clId="{BA91351F-CB4F-45A0-91C7-A7C75B650F14}" dt="2023-06-07T04:33:19.442" v="4100" actId="20577"/>
          <ac:spMkLst>
            <pc:docMk/>
            <pc:sldMk cId="3364821660" sldId="338"/>
            <ac:spMk id="283" creationId="{00000000-0000-0000-0000-000000000000}"/>
          </ac:spMkLst>
        </pc:spChg>
        <pc:picChg chg="add del mod">
          <ac:chgData name="Natthanon Manop" userId="25d545dc-488e-487b-9303-9a220f08bf7d" providerId="ADAL" clId="{BA91351F-CB4F-45A0-91C7-A7C75B650F14}" dt="2023-06-21T17:13:20.142" v="17107" actId="478"/>
          <ac:picMkLst>
            <pc:docMk/>
            <pc:sldMk cId="3364821660" sldId="338"/>
            <ac:picMk id="4" creationId="{D29E765E-406F-E5F3-6242-DB9084C9D63A}"/>
          </ac:picMkLst>
        </pc:picChg>
        <pc:picChg chg="add del mod">
          <ac:chgData name="Natthanon Manop" userId="25d545dc-488e-487b-9303-9a220f08bf7d" providerId="ADAL" clId="{BA91351F-CB4F-45A0-91C7-A7C75B650F14}" dt="2023-06-21T17:26:12.355" v="17178"/>
          <ac:picMkLst>
            <pc:docMk/>
            <pc:sldMk cId="3364821660" sldId="338"/>
            <ac:picMk id="5" creationId="{743B24A8-1E36-DD91-F3D1-696ADD6948FF}"/>
          </ac:picMkLst>
        </pc:picChg>
        <pc:picChg chg="add del mod">
          <ac:chgData name="Natthanon Manop" userId="25d545dc-488e-487b-9303-9a220f08bf7d" providerId="ADAL" clId="{BA91351F-CB4F-45A0-91C7-A7C75B650F14}" dt="2023-06-22T04:07:46.608" v="17577" actId="478"/>
          <ac:picMkLst>
            <pc:docMk/>
            <pc:sldMk cId="3364821660" sldId="338"/>
            <ac:picMk id="6" creationId="{A27DF3F7-A34F-2F14-F359-3BA9586847DE}"/>
          </ac:picMkLst>
        </pc:picChg>
      </pc:sldChg>
      <pc:sldChg chg="addSp delSp modSp add mod modTransition delAnim modNotes modNotesTx">
        <pc:chgData name="Natthanon Manop" userId="25d545dc-488e-487b-9303-9a220f08bf7d" providerId="ADAL" clId="{BA91351F-CB4F-45A0-91C7-A7C75B650F14}" dt="2023-06-22T04:08:05.691" v="17588" actId="478"/>
        <pc:sldMkLst>
          <pc:docMk/>
          <pc:sldMk cId="3139626441" sldId="339"/>
        </pc:sldMkLst>
        <pc:spChg chg="mod">
          <ac:chgData name="Natthanon Manop" userId="25d545dc-488e-487b-9303-9a220f08bf7d" providerId="ADAL" clId="{BA91351F-CB4F-45A0-91C7-A7C75B650F14}" dt="2023-06-21T16:38:11.842" v="16780"/>
          <ac:spMkLst>
            <pc:docMk/>
            <pc:sldMk cId="3139626441" sldId="339"/>
            <ac:spMk id="283" creationId="{00000000-0000-0000-0000-000000000000}"/>
          </ac:spMkLst>
        </pc:spChg>
        <pc:picChg chg="add del mod">
          <ac:chgData name="Natthanon Manop" userId="25d545dc-488e-487b-9303-9a220f08bf7d" providerId="ADAL" clId="{BA91351F-CB4F-45A0-91C7-A7C75B650F14}" dt="2023-06-21T17:14:38.562" v="17128" actId="478"/>
          <ac:picMkLst>
            <pc:docMk/>
            <pc:sldMk cId="3139626441" sldId="339"/>
            <ac:picMk id="4" creationId="{418A6463-F1C3-F1E6-4511-F0F927BF6E60}"/>
          </ac:picMkLst>
        </pc:picChg>
        <pc:picChg chg="add del mod">
          <ac:chgData name="Natthanon Manop" userId="25d545dc-488e-487b-9303-9a220f08bf7d" providerId="ADAL" clId="{BA91351F-CB4F-45A0-91C7-A7C75B650F14}" dt="2023-06-21T17:26:12.355" v="17178"/>
          <ac:picMkLst>
            <pc:docMk/>
            <pc:sldMk cId="3139626441" sldId="339"/>
            <ac:picMk id="5" creationId="{AC3D85E1-0409-48D8-6A76-59CAEADE5621}"/>
          </ac:picMkLst>
        </pc:picChg>
        <pc:picChg chg="add del mod">
          <ac:chgData name="Natthanon Manop" userId="25d545dc-488e-487b-9303-9a220f08bf7d" providerId="ADAL" clId="{BA91351F-CB4F-45A0-91C7-A7C75B650F14}" dt="2023-06-22T04:08:05.691" v="17588" actId="478"/>
          <ac:picMkLst>
            <pc:docMk/>
            <pc:sldMk cId="3139626441" sldId="339"/>
            <ac:picMk id="6" creationId="{68C62A65-6CEA-5620-B6CA-48BA1C3B9CB7}"/>
          </ac:picMkLst>
        </pc:picChg>
      </pc:sldChg>
      <pc:sldChg chg="addSp delSp modSp add mod ord modTransition delAnim modAnim modNotes modNotesTx">
        <pc:chgData name="Natthanon Manop" userId="25d545dc-488e-487b-9303-9a220f08bf7d" providerId="ADAL" clId="{BA91351F-CB4F-45A0-91C7-A7C75B650F14}" dt="2023-06-22T04:08:20.331" v="17596" actId="478"/>
        <pc:sldMkLst>
          <pc:docMk/>
          <pc:sldMk cId="131487284" sldId="340"/>
        </pc:sldMkLst>
        <pc:spChg chg="mod">
          <ac:chgData name="Natthanon Manop" userId="25d545dc-488e-487b-9303-9a220f08bf7d" providerId="ADAL" clId="{BA91351F-CB4F-45A0-91C7-A7C75B650F14}" dt="2023-06-21T16:38:15.765" v="16781"/>
          <ac:spMkLst>
            <pc:docMk/>
            <pc:sldMk cId="131487284" sldId="340"/>
            <ac:spMk id="283" creationId="{00000000-0000-0000-0000-000000000000}"/>
          </ac:spMkLst>
        </pc:spChg>
        <pc:picChg chg="add del mod">
          <ac:chgData name="Natthanon Manop" userId="25d545dc-488e-487b-9303-9a220f08bf7d" providerId="ADAL" clId="{BA91351F-CB4F-45A0-91C7-A7C75B650F14}" dt="2023-06-21T17:14:53.278" v="17136" actId="478"/>
          <ac:picMkLst>
            <pc:docMk/>
            <pc:sldMk cId="131487284" sldId="340"/>
            <ac:picMk id="4" creationId="{30FFE246-CB37-A9D6-4833-5F0CDAF07C7C}"/>
          </ac:picMkLst>
        </pc:picChg>
        <pc:picChg chg="add del mod">
          <ac:chgData name="Natthanon Manop" userId="25d545dc-488e-487b-9303-9a220f08bf7d" providerId="ADAL" clId="{BA91351F-CB4F-45A0-91C7-A7C75B650F14}" dt="2023-06-21T17:26:12.355" v="17178"/>
          <ac:picMkLst>
            <pc:docMk/>
            <pc:sldMk cId="131487284" sldId="340"/>
            <ac:picMk id="5" creationId="{DE4932E2-27F7-05B9-DEC2-A6ACA56BB0E9}"/>
          </ac:picMkLst>
        </pc:picChg>
        <pc:picChg chg="add del mod">
          <ac:chgData name="Natthanon Manop" userId="25d545dc-488e-487b-9303-9a220f08bf7d" providerId="ADAL" clId="{BA91351F-CB4F-45A0-91C7-A7C75B650F14}" dt="2023-06-21T17:28:56.537" v="17186"/>
          <ac:picMkLst>
            <pc:docMk/>
            <pc:sldMk cId="131487284" sldId="340"/>
            <ac:picMk id="6" creationId="{702999AD-1C2C-585B-394D-30069F454CF1}"/>
          </ac:picMkLst>
        </pc:picChg>
        <pc:picChg chg="add del mod ord">
          <ac:chgData name="Natthanon Manop" userId="25d545dc-488e-487b-9303-9a220f08bf7d" providerId="ADAL" clId="{BA91351F-CB4F-45A0-91C7-A7C75B650F14}" dt="2023-06-21T17:29:03.668" v="17187"/>
          <ac:picMkLst>
            <pc:docMk/>
            <pc:sldMk cId="131487284" sldId="340"/>
            <ac:picMk id="9" creationId="{76581621-EFF1-3BA1-F9FE-453719C28F19}"/>
          </ac:picMkLst>
        </pc:picChg>
        <pc:picChg chg="add del mod">
          <ac:chgData name="Natthanon Manop" userId="25d545dc-488e-487b-9303-9a220f08bf7d" providerId="ADAL" clId="{BA91351F-CB4F-45A0-91C7-A7C75B650F14}" dt="2023-06-22T04:08:20.331" v="17596" actId="478"/>
          <ac:picMkLst>
            <pc:docMk/>
            <pc:sldMk cId="131487284" sldId="340"/>
            <ac:picMk id="10" creationId="{264F1CC0-027E-F479-F551-6E1520F02BF9}"/>
          </ac:picMkLst>
        </pc:picChg>
      </pc:sldChg>
      <pc:sldChg chg="delSp modSp add mod ord modTransition modShow modNotes modNotesTx">
        <pc:chgData name="Natthanon Manop" userId="25d545dc-488e-487b-9303-9a220f08bf7d" providerId="ADAL" clId="{BA91351F-CB4F-45A0-91C7-A7C75B650F14}" dt="2023-06-25T04:58:08.813" v="17847" actId="729"/>
        <pc:sldMkLst>
          <pc:docMk/>
          <pc:sldMk cId="2377423438" sldId="341"/>
        </pc:sldMkLst>
        <pc:spChg chg="ord">
          <ac:chgData name="Natthanon Manop" userId="25d545dc-488e-487b-9303-9a220f08bf7d" providerId="ADAL" clId="{BA91351F-CB4F-45A0-91C7-A7C75B650F14}" dt="2023-06-07T07:18:13.444" v="6036" actId="166"/>
          <ac:spMkLst>
            <pc:docMk/>
            <pc:sldMk cId="2377423438" sldId="341"/>
            <ac:spMk id="3" creationId="{9E6A6773-A33F-D494-6BD0-1B63C4076B4B}"/>
          </ac:spMkLst>
        </pc:spChg>
        <pc:spChg chg="mod ord">
          <ac:chgData name="Natthanon Manop" userId="25d545dc-488e-487b-9303-9a220f08bf7d" providerId="ADAL" clId="{BA91351F-CB4F-45A0-91C7-A7C75B650F14}" dt="2023-06-07T18:12:45.510" v="6692"/>
          <ac:spMkLst>
            <pc:docMk/>
            <pc:sldMk cId="2377423438" sldId="341"/>
            <ac:spMk id="7" creationId="{6155EDBA-F5C4-756D-5AC2-0CBD6B91843E}"/>
          </ac:spMkLst>
        </pc:spChg>
        <pc:spChg chg="mod">
          <ac:chgData name="Natthanon Manop" userId="25d545dc-488e-487b-9303-9a220f08bf7d" providerId="ADAL" clId="{BA91351F-CB4F-45A0-91C7-A7C75B650F14}" dt="2023-06-07T18:12:45.510" v="6692"/>
          <ac:spMkLst>
            <pc:docMk/>
            <pc:sldMk cId="2377423438" sldId="341"/>
            <ac:spMk id="8" creationId="{8FEEE9B9-36E0-E9A1-2C7F-5D445D66A4D8}"/>
          </ac:spMkLst>
        </pc:spChg>
        <pc:spChg chg="mod">
          <ac:chgData name="Natthanon Manop" userId="25d545dc-488e-487b-9303-9a220f08bf7d" providerId="ADAL" clId="{BA91351F-CB4F-45A0-91C7-A7C75B650F14}" dt="2023-06-07T18:12:45.510" v="6692"/>
          <ac:spMkLst>
            <pc:docMk/>
            <pc:sldMk cId="2377423438" sldId="341"/>
            <ac:spMk id="10" creationId="{7F117297-3EB8-F875-1239-0A90A0FCB1C3}"/>
          </ac:spMkLst>
        </pc:spChg>
        <pc:spChg chg="mod">
          <ac:chgData name="Natthanon Manop" userId="25d545dc-488e-487b-9303-9a220f08bf7d" providerId="ADAL" clId="{BA91351F-CB4F-45A0-91C7-A7C75B650F14}" dt="2023-06-07T18:12:45.510" v="6692"/>
          <ac:spMkLst>
            <pc:docMk/>
            <pc:sldMk cId="2377423438" sldId="341"/>
            <ac:spMk id="11" creationId="{4FB7DA42-4257-7675-C959-5954F67E0156}"/>
          </ac:spMkLst>
        </pc:spChg>
        <pc:spChg chg="mod">
          <ac:chgData name="Natthanon Manop" userId="25d545dc-488e-487b-9303-9a220f08bf7d" providerId="ADAL" clId="{BA91351F-CB4F-45A0-91C7-A7C75B650F14}" dt="2023-06-07T18:12:45.510" v="6692"/>
          <ac:spMkLst>
            <pc:docMk/>
            <pc:sldMk cId="2377423438" sldId="341"/>
            <ac:spMk id="12" creationId="{07AD9042-86D0-3527-99CC-6A6D134FB350}"/>
          </ac:spMkLst>
        </pc:spChg>
        <pc:spChg chg="mod">
          <ac:chgData name="Natthanon Manop" userId="25d545dc-488e-487b-9303-9a220f08bf7d" providerId="ADAL" clId="{BA91351F-CB4F-45A0-91C7-A7C75B650F14}" dt="2023-06-07T18:12:45.510" v="6692"/>
          <ac:spMkLst>
            <pc:docMk/>
            <pc:sldMk cId="2377423438" sldId="341"/>
            <ac:spMk id="13" creationId="{2999D73D-E79B-2707-05FF-EB6736937F41}"/>
          </ac:spMkLst>
        </pc:spChg>
        <pc:spChg chg="mod">
          <ac:chgData name="Natthanon Manop" userId="25d545dc-488e-487b-9303-9a220f08bf7d" providerId="ADAL" clId="{BA91351F-CB4F-45A0-91C7-A7C75B650F14}" dt="2023-06-07T18:12:45.510" v="6692"/>
          <ac:spMkLst>
            <pc:docMk/>
            <pc:sldMk cId="2377423438" sldId="341"/>
            <ac:spMk id="14" creationId="{0DCC7B39-2B14-99DF-A4F7-59FCB34796B5}"/>
          </ac:spMkLst>
        </pc:spChg>
        <pc:spChg chg="mod">
          <ac:chgData name="Natthanon Manop" userId="25d545dc-488e-487b-9303-9a220f08bf7d" providerId="ADAL" clId="{BA91351F-CB4F-45A0-91C7-A7C75B650F14}" dt="2023-06-07T18:12:45.510" v="6692"/>
          <ac:spMkLst>
            <pc:docMk/>
            <pc:sldMk cId="2377423438" sldId="341"/>
            <ac:spMk id="15" creationId="{A5B41110-DE3C-CC35-23B9-9454D34CB70C}"/>
          </ac:spMkLst>
        </pc:spChg>
        <pc:spChg chg="mod">
          <ac:chgData name="Natthanon Manop" userId="25d545dc-488e-487b-9303-9a220f08bf7d" providerId="ADAL" clId="{BA91351F-CB4F-45A0-91C7-A7C75B650F14}" dt="2023-06-07T18:12:45.510" v="6692"/>
          <ac:spMkLst>
            <pc:docMk/>
            <pc:sldMk cId="2377423438" sldId="341"/>
            <ac:spMk id="16" creationId="{7ED0DE58-285A-C1E2-71F7-298526F6EA1D}"/>
          </ac:spMkLst>
        </pc:spChg>
        <pc:spChg chg="mod">
          <ac:chgData name="Natthanon Manop" userId="25d545dc-488e-487b-9303-9a220f08bf7d" providerId="ADAL" clId="{BA91351F-CB4F-45A0-91C7-A7C75B650F14}" dt="2023-06-07T18:12:45.510" v="6692"/>
          <ac:spMkLst>
            <pc:docMk/>
            <pc:sldMk cId="2377423438" sldId="341"/>
            <ac:spMk id="17" creationId="{BD9907FA-8C78-86F5-8294-4B604F33D63C}"/>
          </ac:spMkLst>
        </pc:spChg>
        <pc:spChg chg="mod">
          <ac:chgData name="Natthanon Manop" userId="25d545dc-488e-487b-9303-9a220f08bf7d" providerId="ADAL" clId="{BA91351F-CB4F-45A0-91C7-A7C75B650F14}" dt="2023-06-07T18:12:45.510" v="6692"/>
          <ac:spMkLst>
            <pc:docMk/>
            <pc:sldMk cId="2377423438" sldId="341"/>
            <ac:spMk id="18" creationId="{77980F7E-BD55-2207-5E40-90806F53E152}"/>
          </ac:spMkLst>
        </pc:spChg>
        <pc:spChg chg="del mod">
          <ac:chgData name="Natthanon Manop" userId="25d545dc-488e-487b-9303-9a220f08bf7d" providerId="ADAL" clId="{BA91351F-CB4F-45A0-91C7-A7C75B650F14}" dt="2023-06-07T07:17:47.031" v="6028" actId="478"/>
          <ac:spMkLst>
            <pc:docMk/>
            <pc:sldMk cId="2377423438" sldId="341"/>
            <ac:spMk id="19" creationId="{4FBEDC47-89CB-8686-5718-2C124D7EC3A1}"/>
          </ac:spMkLst>
        </pc:spChg>
      </pc:sldChg>
      <pc:sldChg chg="add del">
        <pc:chgData name="Natthanon Manop" userId="25d545dc-488e-487b-9303-9a220f08bf7d" providerId="ADAL" clId="{BA91351F-CB4F-45A0-91C7-A7C75B650F14}" dt="2023-06-07T04:46:53.849" v="4294"/>
        <pc:sldMkLst>
          <pc:docMk/>
          <pc:sldMk cId="2509124071" sldId="341"/>
        </pc:sldMkLst>
      </pc:sldChg>
      <pc:sldChg chg="modSp add mod ord modTransition modShow">
        <pc:chgData name="Natthanon Manop" userId="25d545dc-488e-487b-9303-9a220f08bf7d" providerId="ADAL" clId="{BA91351F-CB4F-45A0-91C7-A7C75B650F14}" dt="2023-06-25T04:58:08.813" v="17847" actId="729"/>
        <pc:sldMkLst>
          <pc:docMk/>
          <pc:sldMk cId="856611111" sldId="342"/>
        </pc:sldMkLst>
        <pc:spChg chg="mod">
          <ac:chgData name="Natthanon Manop" userId="25d545dc-488e-487b-9303-9a220f08bf7d" providerId="ADAL" clId="{BA91351F-CB4F-45A0-91C7-A7C75B650F14}" dt="2023-06-07T07:19:10.146" v="6044" actId="207"/>
          <ac:spMkLst>
            <pc:docMk/>
            <pc:sldMk cId="856611111" sldId="342"/>
            <ac:spMk id="3" creationId="{9E6A6773-A33F-D494-6BD0-1B63C4076B4B}"/>
          </ac:spMkLst>
        </pc:spChg>
        <pc:spChg chg="mod ord">
          <ac:chgData name="Natthanon Manop" userId="25d545dc-488e-487b-9303-9a220f08bf7d" providerId="ADAL" clId="{BA91351F-CB4F-45A0-91C7-A7C75B650F14}" dt="2023-06-07T18:12:45.510" v="6692"/>
          <ac:spMkLst>
            <pc:docMk/>
            <pc:sldMk cId="856611111" sldId="342"/>
            <ac:spMk id="6" creationId="{C7949FD0-A92F-0B75-B6A7-06DDDACFD6C0}"/>
          </ac:spMkLst>
        </pc:spChg>
        <pc:spChg chg="mod ord">
          <ac:chgData name="Natthanon Manop" userId="25d545dc-488e-487b-9303-9a220f08bf7d" providerId="ADAL" clId="{BA91351F-CB4F-45A0-91C7-A7C75B650F14}" dt="2023-06-07T18:12:45.510" v="6692"/>
          <ac:spMkLst>
            <pc:docMk/>
            <pc:sldMk cId="856611111" sldId="342"/>
            <ac:spMk id="8" creationId="{BEFFA395-710F-1BD0-A71A-373A61055F58}"/>
          </ac:spMkLst>
        </pc:spChg>
        <pc:spChg chg="mod">
          <ac:chgData name="Natthanon Manop" userId="25d545dc-488e-487b-9303-9a220f08bf7d" providerId="ADAL" clId="{BA91351F-CB4F-45A0-91C7-A7C75B650F14}" dt="2023-06-07T18:12:45.510" v="6692"/>
          <ac:spMkLst>
            <pc:docMk/>
            <pc:sldMk cId="856611111" sldId="342"/>
            <ac:spMk id="9" creationId="{C4E70C6A-57D7-FBF0-B7EE-A5D847041E49}"/>
          </ac:spMkLst>
        </pc:spChg>
        <pc:spChg chg="mod">
          <ac:chgData name="Natthanon Manop" userId="25d545dc-488e-487b-9303-9a220f08bf7d" providerId="ADAL" clId="{BA91351F-CB4F-45A0-91C7-A7C75B650F14}" dt="2023-06-07T18:12:45.510" v="6692"/>
          <ac:spMkLst>
            <pc:docMk/>
            <pc:sldMk cId="856611111" sldId="342"/>
            <ac:spMk id="10" creationId="{9FA06C93-D3AE-88AB-B5D0-D6538395CF7F}"/>
          </ac:spMkLst>
        </pc:spChg>
        <pc:spChg chg="mod">
          <ac:chgData name="Natthanon Manop" userId="25d545dc-488e-487b-9303-9a220f08bf7d" providerId="ADAL" clId="{BA91351F-CB4F-45A0-91C7-A7C75B650F14}" dt="2023-06-07T18:12:45.510" v="6692"/>
          <ac:spMkLst>
            <pc:docMk/>
            <pc:sldMk cId="856611111" sldId="342"/>
            <ac:spMk id="11" creationId="{E6964755-DE6C-AB4B-C7C8-05D664D1B9DA}"/>
          </ac:spMkLst>
        </pc:spChg>
        <pc:spChg chg="mod">
          <ac:chgData name="Natthanon Manop" userId="25d545dc-488e-487b-9303-9a220f08bf7d" providerId="ADAL" clId="{BA91351F-CB4F-45A0-91C7-A7C75B650F14}" dt="2023-06-07T18:12:45.510" v="6692"/>
          <ac:spMkLst>
            <pc:docMk/>
            <pc:sldMk cId="856611111" sldId="342"/>
            <ac:spMk id="12" creationId="{28C47109-957A-A205-A596-AF783079DFCC}"/>
          </ac:spMkLst>
        </pc:spChg>
      </pc:sldChg>
      <pc:sldChg chg="modSp add mod ord modTransition modShow">
        <pc:chgData name="Natthanon Manop" userId="25d545dc-488e-487b-9303-9a220f08bf7d" providerId="ADAL" clId="{BA91351F-CB4F-45A0-91C7-A7C75B650F14}" dt="2023-06-25T04:58:08.813" v="17847" actId="729"/>
        <pc:sldMkLst>
          <pc:docMk/>
          <pc:sldMk cId="3476429942" sldId="343"/>
        </pc:sldMkLst>
        <pc:spChg chg="mod">
          <ac:chgData name="Natthanon Manop" userId="25d545dc-488e-487b-9303-9a220f08bf7d" providerId="ADAL" clId="{BA91351F-CB4F-45A0-91C7-A7C75B650F14}" dt="2023-06-07T18:12:45.510" v="6692"/>
          <ac:spMkLst>
            <pc:docMk/>
            <pc:sldMk cId="3476429942" sldId="343"/>
            <ac:spMk id="7" creationId="{B26FD0FF-7B60-7993-A3C8-47D73BF23855}"/>
          </ac:spMkLst>
        </pc:spChg>
        <pc:spChg chg="mod">
          <ac:chgData name="Natthanon Manop" userId="25d545dc-488e-487b-9303-9a220f08bf7d" providerId="ADAL" clId="{BA91351F-CB4F-45A0-91C7-A7C75B650F14}" dt="2023-06-07T18:12:45.510" v="6692"/>
          <ac:spMkLst>
            <pc:docMk/>
            <pc:sldMk cId="3476429942" sldId="343"/>
            <ac:spMk id="9" creationId="{D1E980F1-B990-02A7-70D6-FB48B8281777}"/>
          </ac:spMkLst>
        </pc:spChg>
        <pc:spChg chg="mod">
          <ac:chgData name="Natthanon Manop" userId="25d545dc-488e-487b-9303-9a220f08bf7d" providerId="ADAL" clId="{BA91351F-CB4F-45A0-91C7-A7C75B650F14}" dt="2023-06-07T18:12:45.510" v="6692"/>
          <ac:spMkLst>
            <pc:docMk/>
            <pc:sldMk cId="3476429942" sldId="343"/>
            <ac:spMk id="12" creationId="{FE73537D-0654-F2DA-FCF1-14B74E62A532}"/>
          </ac:spMkLst>
        </pc:spChg>
      </pc:sldChg>
      <pc:sldChg chg="addSp delSp modSp add mod modTransition modClrScheme delAnim chgLayout modNotes modNotesTx">
        <pc:chgData name="Natthanon Manop" userId="25d545dc-488e-487b-9303-9a220f08bf7d" providerId="ADAL" clId="{BA91351F-CB4F-45A0-91C7-A7C75B650F14}" dt="2023-06-22T04:08:00.218" v="17585" actId="478"/>
        <pc:sldMkLst>
          <pc:docMk/>
          <pc:sldMk cId="458684997" sldId="344"/>
        </pc:sldMkLst>
        <pc:spChg chg="mod">
          <ac:chgData name="Natthanon Manop" userId="25d545dc-488e-487b-9303-9a220f08bf7d" providerId="ADAL" clId="{BA91351F-CB4F-45A0-91C7-A7C75B650F14}" dt="2023-06-21T14:15:01.082" v="16201" actId="20577"/>
          <ac:spMkLst>
            <pc:docMk/>
            <pc:sldMk cId="458684997" sldId="344"/>
            <ac:spMk id="2" creationId="{80CD9F3B-11FA-BE05-C1AF-F4B75672C318}"/>
          </ac:spMkLst>
        </pc:spChg>
        <pc:spChg chg="add del mod">
          <ac:chgData name="Natthanon Manop" userId="25d545dc-488e-487b-9303-9a220f08bf7d" providerId="ADAL" clId="{BA91351F-CB4F-45A0-91C7-A7C75B650F14}" dt="2023-06-07T06:09:45.052" v="4952" actId="478"/>
          <ac:spMkLst>
            <pc:docMk/>
            <pc:sldMk cId="458684997" sldId="344"/>
            <ac:spMk id="4" creationId="{4F6747CA-8BEF-7851-AE1B-B1EFCF61F8B4}"/>
          </ac:spMkLst>
        </pc:spChg>
        <pc:spChg chg="add del mod">
          <ac:chgData name="Natthanon Manop" userId="25d545dc-488e-487b-9303-9a220f08bf7d" providerId="ADAL" clId="{BA91351F-CB4F-45A0-91C7-A7C75B650F14}" dt="2023-06-07T06:09:45.794" v="4953" actId="478"/>
          <ac:spMkLst>
            <pc:docMk/>
            <pc:sldMk cId="458684997" sldId="344"/>
            <ac:spMk id="5" creationId="{D90691F6-DC89-BED7-79DF-1826759ECAE0}"/>
          </ac:spMkLst>
        </pc:spChg>
        <pc:spChg chg="add del mod">
          <ac:chgData name="Natthanon Manop" userId="25d545dc-488e-487b-9303-9a220f08bf7d" providerId="ADAL" clId="{BA91351F-CB4F-45A0-91C7-A7C75B650F14}" dt="2023-06-07T06:09:46.170" v="4954" actId="478"/>
          <ac:spMkLst>
            <pc:docMk/>
            <pc:sldMk cId="458684997" sldId="344"/>
            <ac:spMk id="6" creationId="{528FC746-4295-AC71-6398-768D95DF45F0}"/>
          </ac:spMkLst>
        </pc:spChg>
        <pc:spChg chg="add del mod">
          <ac:chgData name="Natthanon Manop" userId="25d545dc-488e-487b-9303-9a220f08bf7d" providerId="ADAL" clId="{BA91351F-CB4F-45A0-91C7-A7C75B650F14}" dt="2023-06-07T06:09:48.278" v="4957" actId="478"/>
          <ac:spMkLst>
            <pc:docMk/>
            <pc:sldMk cId="458684997" sldId="344"/>
            <ac:spMk id="7" creationId="{26D817D9-0F57-CC32-71FA-A037A7D4CDFB}"/>
          </ac:spMkLst>
        </pc:spChg>
        <pc:spChg chg="add del mod">
          <ac:chgData name="Natthanon Manop" userId="25d545dc-488e-487b-9303-9a220f08bf7d" providerId="ADAL" clId="{BA91351F-CB4F-45A0-91C7-A7C75B650F14}" dt="2023-06-07T06:09:47.717" v="4956" actId="478"/>
          <ac:spMkLst>
            <pc:docMk/>
            <pc:sldMk cId="458684997" sldId="344"/>
            <ac:spMk id="8" creationId="{6C78D6E3-A730-E35B-2192-A64095C8FFA4}"/>
          </ac:spMkLst>
        </pc:spChg>
        <pc:spChg chg="add del mod">
          <ac:chgData name="Natthanon Manop" userId="25d545dc-488e-487b-9303-9a220f08bf7d" providerId="ADAL" clId="{BA91351F-CB4F-45A0-91C7-A7C75B650F14}" dt="2023-06-07T06:09:46.753" v="4955" actId="478"/>
          <ac:spMkLst>
            <pc:docMk/>
            <pc:sldMk cId="458684997" sldId="344"/>
            <ac:spMk id="9" creationId="{04E603D2-9F3A-47F5-E49E-CCD7829CE8B6}"/>
          </ac:spMkLst>
        </pc:spChg>
        <pc:spChg chg="add del mod">
          <ac:chgData name="Natthanon Manop" userId="25d545dc-488e-487b-9303-9a220f08bf7d" providerId="ADAL" clId="{BA91351F-CB4F-45A0-91C7-A7C75B650F14}" dt="2023-06-07T06:09:48.726" v="4958" actId="478"/>
          <ac:spMkLst>
            <pc:docMk/>
            <pc:sldMk cId="458684997" sldId="344"/>
            <ac:spMk id="10" creationId="{8D87EDA1-8AA5-1983-4AD1-0EDC3559DECB}"/>
          </ac:spMkLst>
        </pc:spChg>
        <pc:spChg chg="add del mod">
          <ac:chgData name="Natthanon Manop" userId="25d545dc-488e-487b-9303-9a220f08bf7d" providerId="ADAL" clId="{BA91351F-CB4F-45A0-91C7-A7C75B650F14}" dt="2023-06-07T06:09:49.186" v="4959" actId="478"/>
          <ac:spMkLst>
            <pc:docMk/>
            <pc:sldMk cId="458684997" sldId="344"/>
            <ac:spMk id="11" creationId="{06E71686-1695-AE34-79DC-D004A2FD8168}"/>
          </ac:spMkLst>
        </pc:spChg>
        <pc:spChg chg="add del mod">
          <ac:chgData name="Natthanon Manop" userId="25d545dc-488e-487b-9303-9a220f08bf7d" providerId="ADAL" clId="{BA91351F-CB4F-45A0-91C7-A7C75B650F14}" dt="2023-06-07T06:09:49.726" v="4960" actId="478"/>
          <ac:spMkLst>
            <pc:docMk/>
            <pc:sldMk cId="458684997" sldId="344"/>
            <ac:spMk id="12" creationId="{69B30C16-215D-FE5C-0B38-1AEAE918CCA3}"/>
          </ac:spMkLst>
        </pc:spChg>
        <pc:spChg chg="add mod">
          <ac:chgData name="Natthanon Manop" userId="25d545dc-488e-487b-9303-9a220f08bf7d" providerId="ADAL" clId="{BA91351F-CB4F-45A0-91C7-A7C75B650F14}" dt="2023-06-07T18:12:45.510" v="6692"/>
          <ac:spMkLst>
            <pc:docMk/>
            <pc:sldMk cId="458684997" sldId="344"/>
            <ac:spMk id="13" creationId="{366C498B-6534-833E-D3D1-9B076FAF19A9}"/>
          </ac:spMkLst>
        </pc:spChg>
        <pc:spChg chg="add mod">
          <ac:chgData name="Natthanon Manop" userId="25d545dc-488e-487b-9303-9a220f08bf7d" providerId="ADAL" clId="{BA91351F-CB4F-45A0-91C7-A7C75B650F14}" dt="2023-06-07T18:12:45.510" v="6692"/>
          <ac:spMkLst>
            <pc:docMk/>
            <pc:sldMk cId="458684997" sldId="344"/>
            <ac:spMk id="14" creationId="{5D02130A-BE91-B6F7-3CBC-9930309C0345}"/>
          </ac:spMkLst>
        </pc:spChg>
        <pc:spChg chg="add mod">
          <ac:chgData name="Natthanon Manop" userId="25d545dc-488e-487b-9303-9a220f08bf7d" providerId="ADAL" clId="{BA91351F-CB4F-45A0-91C7-A7C75B650F14}" dt="2023-06-07T18:12:45.510" v="6692"/>
          <ac:spMkLst>
            <pc:docMk/>
            <pc:sldMk cId="458684997" sldId="344"/>
            <ac:spMk id="15" creationId="{54D67B0E-FCB2-6773-284E-DE776CEF92F8}"/>
          </ac:spMkLst>
        </pc:spChg>
        <pc:spChg chg="add mod">
          <ac:chgData name="Natthanon Manop" userId="25d545dc-488e-487b-9303-9a220f08bf7d" providerId="ADAL" clId="{BA91351F-CB4F-45A0-91C7-A7C75B650F14}" dt="2023-06-07T18:12:45.510" v="6692"/>
          <ac:spMkLst>
            <pc:docMk/>
            <pc:sldMk cId="458684997" sldId="344"/>
            <ac:spMk id="16" creationId="{509E2A74-28AF-207F-D586-D29C03509CFD}"/>
          </ac:spMkLst>
        </pc:spChg>
        <pc:spChg chg="add mod">
          <ac:chgData name="Natthanon Manop" userId="25d545dc-488e-487b-9303-9a220f08bf7d" providerId="ADAL" clId="{BA91351F-CB4F-45A0-91C7-A7C75B650F14}" dt="2023-06-07T18:12:45.510" v="6692"/>
          <ac:spMkLst>
            <pc:docMk/>
            <pc:sldMk cId="458684997" sldId="344"/>
            <ac:spMk id="17" creationId="{EA24A88A-C2A1-E387-F486-5954EEB7E978}"/>
          </ac:spMkLst>
        </pc:spChg>
        <pc:spChg chg="add mod">
          <ac:chgData name="Natthanon Manop" userId="25d545dc-488e-487b-9303-9a220f08bf7d" providerId="ADAL" clId="{BA91351F-CB4F-45A0-91C7-A7C75B650F14}" dt="2023-06-07T18:12:45.510" v="6692"/>
          <ac:spMkLst>
            <pc:docMk/>
            <pc:sldMk cId="458684997" sldId="344"/>
            <ac:spMk id="18" creationId="{2F7B35C0-BAAB-ABA6-1244-7CC2293F8D23}"/>
          </ac:spMkLst>
        </pc:spChg>
        <pc:spChg chg="add del mod">
          <ac:chgData name="Natthanon Manop" userId="25d545dc-488e-487b-9303-9a220f08bf7d" providerId="ADAL" clId="{BA91351F-CB4F-45A0-91C7-A7C75B650F14}" dt="2023-06-07T06:11:45.577" v="5001" actId="478"/>
          <ac:spMkLst>
            <pc:docMk/>
            <pc:sldMk cId="458684997" sldId="344"/>
            <ac:spMk id="19" creationId="{ED6C03CC-D5C5-77AF-86BC-A9CDF4299A15}"/>
          </ac:spMkLst>
        </pc:spChg>
        <pc:spChg chg="add mod">
          <ac:chgData name="Natthanon Manop" userId="25d545dc-488e-487b-9303-9a220f08bf7d" providerId="ADAL" clId="{BA91351F-CB4F-45A0-91C7-A7C75B650F14}" dt="2023-06-07T18:12:45.510" v="6692"/>
          <ac:spMkLst>
            <pc:docMk/>
            <pc:sldMk cId="458684997" sldId="344"/>
            <ac:spMk id="20" creationId="{EA95CD33-CB63-A5C4-CD9B-BF7FD83FFBCD}"/>
          </ac:spMkLst>
        </pc:spChg>
        <pc:spChg chg="add mod">
          <ac:chgData name="Natthanon Manop" userId="25d545dc-488e-487b-9303-9a220f08bf7d" providerId="ADAL" clId="{BA91351F-CB4F-45A0-91C7-A7C75B650F14}" dt="2023-06-07T18:12:45.510" v="6692"/>
          <ac:spMkLst>
            <pc:docMk/>
            <pc:sldMk cId="458684997" sldId="344"/>
            <ac:spMk id="21" creationId="{059CA064-BBB6-66FB-13F8-2485EDF740C7}"/>
          </ac:spMkLst>
        </pc:spChg>
        <pc:spChg chg="add mod">
          <ac:chgData name="Natthanon Manop" userId="25d545dc-488e-487b-9303-9a220f08bf7d" providerId="ADAL" clId="{BA91351F-CB4F-45A0-91C7-A7C75B650F14}" dt="2023-06-07T18:12:45.510" v="6692"/>
          <ac:spMkLst>
            <pc:docMk/>
            <pc:sldMk cId="458684997" sldId="344"/>
            <ac:spMk id="22" creationId="{A49B0EAF-1D06-0CBF-7626-AF383B0D1294}"/>
          </ac:spMkLst>
        </pc:spChg>
        <pc:spChg chg="add mod">
          <ac:chgData name="Natthanon Manop" userId="25d545dc-488e-487b-9303-9a220f08bf7d" providerId="ADAL" clId="{BA91351F-CB4F-45A0-91C7-A7C75B650F14}" dt="2023-06-07T18:12:45.510" v="6692"/>
          <ac:spMkLst>
            <pc:docMk/>
            <pc:sldMk cId="458684997" sldId="344"/>
            <ac:spMk id="23" creationId="{19FD737B-48BA-4222-3658-4FFC5A74FEE3}"/>
          </ac:spMkLst>
        </pc:spChg>
        <pc:spChg chg="add mod">
          <ac:chgData name="Natthanon Manop" userId="25d545dc-488e-487b-9303-9a220f08bf7d" providerId="ADAL" clId="{BA91351F-CB4F-45A0-91C7-A7C75B650F14}" dt="2023-06-07T18:12:45.510" v="6692"/>
          <ac:spMkLst>
            <pc:docMk/>
            <pc:sldMk cId="458684997" sldId="344"/>
            <ac:spMk id="24" creationId="{E88A7E21-DBCA-C59A-87A3-025D38E32AEE}"/>
          </ac:spMkLst>
        </pc:spChg>
        <pc:spChg chg="add mod">
          <ac:chgData name="Natthanon Manop" userId="25d545dc-488e-487b-9303-9a220f08bf7d" providerId="ADAL" clId="{BA91351F-CB4F-45A0-91C7-A7C75B650F14}" dt="2023-06-07T18:12:45.510" v="6692"/>
          <ac:spMkLst>
            <pc:docMk/>
            <pc:sldMk cId="458684997" sldId="344"/>
            <ac:spMk id="25" creationId="{8653CFB6-97DE-087D-58C4-E2149B9E247B}"/>
          </ac:spMkLst>
        </pc:spChg>
        <pc:spChg chg="add mod">
          <ac:chgData name="Natthanon Manop" userId="25d545dc-488e-487b-9303-9a220f08bf7d" providerId="ADAL" clId="{BA91351F-CB4F-45A0-91C7-A7C75B650F14}" dt="2023-06-07T18:12:45.510" v="6692"/>
          <ac:spMkLst>
            <pc:docMk/>
            <pc:sldMk cId="458684997" sldId="344"/>
            <ac:spMk id="26" creationId="{D116DC95-A563-1C14-8E04-C8B55768FEE9}"/>
          </ac:spMkLst>
        </pc:spChg>
        <pc:spChg chg="add mod">
          <ac:chgData name="Natthanon Manop" userId="25d545dc-488e-487b-9303-9a220f08bf7d" providerId="ADAL" clId="{BA91351F-CB4F-45A0-91C7-A7C75B650F14}" dt="2023-06-07T18:12:45.510" v="6692"/>
          <ac:spMkLst>
            <pc:docMk/>
            <pc:sldMk cId="458684997" sldId="344"/>
            <ac:spMk id="27" creationId="{E7A80EF0-ECD9-CC54-77E7-578AA44AB8FF}"/>
          </ac:spMkLst>
        </pc:spChg>
        <pc:spChg chg="add mod">
          <ac:chgData name="Natthanon Manop" userId="25d545dc-488e-487b-9303-9a220f08bf7d" providerId="ADAL" clId="{BA91351F-CB4F-45A0-91C7-A7C75B650F14}" dt="2023-06-07T18:12:45.510" v="6692"/>
          <ac:spMkLst>
            <pc:docMk/>
            <pc:sldMk cId="458684997" sldId="344"/>
            <ac:spMk id="28" creationId="{73574A01-5F0E-D4A5-E424-A6E70DBDB140}"/>
          </ac:spMkLst>
        </pc:spChg>
        <pc:spChg chg="add del mod">
          <ac:chgData name="Natthanon Manop" userId="25d545dc-488e-487b-9303-9a220f08bf7d" providerId="ADAL" clId="{BA91351F-CB4F-45A0-91C7-A7C75B650F14}" dt="2023-06-07T06:11:46.318" v="5002" actId="478"/>
          <ac:spMkLst>
            <pc:docMk/>
            <pc:sldMk cId="458684997" sldId="344"/>
            <ac:spMk id="29" creationId="{63B6B6B8-DC5B-BA02-D5EE-52B25AFBA4BE}"/>
          </ac:spMkLst>
        </pc:spChg>
        <pc:spChg chg="add mod">
          <ac:chgData name="Natthanon Manop" userId="25d545dc-488e-487b-9303-9a220f08bf7d" providerId="ADAL" clId="{BA91351F-CB4F-45A0-91C7-A7C75B650F14}" dt="2023-06-07T18:12:45.510" v="6692"/>
          <ac:spMkLst>
            <pc:docMk/>
            <pc:sldMk cId="458684997" sldId="344"/>
            <ac:spMk id="30" creationId="{6ABE139E-EA5B-777D-E7F4-4B86CC651173}"/>
          </ac:spMkLst>
        </pc:spChg>
        <pc:spChg chg="add mod">
          <ac:chgData name="Natthanon Manop" userId="25d545dc-488e-487b-9303-9a220f08bf7d" providerId="ADAL" clId="{BA91351F-CB4F-45A0-91C7-A7C75B650F14}" dt="2023-06-07T18:12:45.510" v="6692"/>
          <ac:spMkLst>
            <pc:docMk/>
            <pc:sldMk cId="458684997" sldId="344"/>
            <ac:spMk id="31" creationId="{63CE25E6-50C6-82F6-E037-D956D197C905}"/>
          </ac:spMkLst>
        </pc:spChg>
        <pc:spChg chg="add mod">
          <ac:chgData name="Natthanon Manop" userId="25d545dc-488e-487b-9303-9a220f08bf7d" providerId="ADAL" clId="{BA91351F-CB4F-45A0-91C7-A7C75B650F14}" dt="2023-06-07T18:12:45.510" v="6692"/>
          <ac:spMkLst>
            <pc:docMk/>
            <pc:sldMk cId="458684997" sldId="344"/>
            <ac:spMk id="32" creationId="{3BB5A371-BF59-7C5E-3038-F83FA6B1CABD}"/>
          </ac:spMkLst>
        </pc:spChg>
        <pc:spChg chg="add mod">
          <ac:chgData name="Natthanon Manop" userId="25d545dc-488e-487b-9303-9a220f08bf7d" providerId="ADAL" clId="{BA91351F-CB4F-45A0-91C7-A7C75B650F14}" dt="2023-06-07T18:12:45.510" v="6692"/>
          <ac:spMkLst>
            <pc:docMk/>
            <pc:sldMk cId="458684997" sldId="344"/>
            <ac:spMk id="33" creationId="{26E23643-60E4-5A40-2422-CF5F79A0ACAF}"/>
          </ac:spMkLst>
        </pc:spChg>
        <pc:spChg chg="add mod">
          <ac:chgData name="Natthanon Manop" userId="25d545dc-488e-487b-9303-9a220f08bf7d" providerId="ADAL" clId="{BA91351F-CB4F-45A0-91C7-A7C75B650F14}" dt="2023-06-07T18:12:45.510" v="6692"/>
          <ac:spMkLst>
            <pc:docMk/>
            <pc:sldMk cId="458684997" sldId="344"/>
            <ac:spMk id="34" creationId="{663AD3C5-5034-3001-064A-FBC91843B794}"/>
          </ac:spMkLst>
        </pc:spChg>
        <pc:spChg chg="add mod">
          <ac:chgData name="Natthanon Manop" userId="25d545dc-488e-487b-9303-9a220f08bf7d" providerId="ADAL" clId="{BA91351F-CB4F-45A0-91C7-A7C75B650F14}" dt="2023-06-07T18:12:45.510" v="6692"/>
          <ac:spMkLst>
            <pc:docMk/>
            <pc:sldMk cId="458684997" sldId="344"/>
            <ac:spMk id="35" creationId="{8F6E68DE-9328-B90D-5753-2403908EACC7}"/>
          </ac:spMkLst>
        </pc:spChg>
        <pc:spChg chg="add mod">
          <ac:chgData name="Natthanon Manop" userId="25d545dc-488e-487b-9303-9a220f08bf7d" providerId="ADAL" clId="{BA91351F-CB4F-45A0-91C7-A7C75B650F14}" dt="2023-06-07T18:12:45.510" v="6692"/>
          <ac:spMkLst>
            <pc:docMk/>
            <pc:sldMk cId="458684997" sldId="344"/>
            <ac:spMk id="36" creationId="{CC96B050-F237-DCB5-4671-694B79F1BBA7}"/>
          </ac:spMkLst>
        </pc:spChg>
        <pc:spChg chg="add mod">
          <ac:chgData name="Natthanon Manop" userId="25d545dc-488e-487b-9303-9a220f08bf7d" providerId="ADAL" clId="{BA91351F-CB4F-45A0-91C7-A7C75B650F14}" dt="2023-06-07T18:12:45.510" v="6692"/>
          <ac:spMkLst>
            <pc:docMk/>
            <pc:sldMk cId="458684997" sldId="344"/>
            <ac:spMk id="37" creationId="{1384BDA4-5AFB-E6EA-0866-FD926B35F274}"/>
          </ac:spMkLst>
        </pc:spChg>
        <pc:spChg chg="add mod">
          <ac:chgData name="Natthanon Manop" userId="25d545dc-488e-487b-9303-9a220f08bf7d" providerId="ADAL" clId="{BA91351F-CB4F-45A0-91C7-A7C75B650F14}" dt="2023-06-07T18:12:45.510" v="6692"/>
          <ac:spMkLst>
            <pc:docMk/>
            <pc:sldMk cId="458684997" sldId="344"/>
            <ac:spMk id="38" creationId="{D8BA72C3-1106-7CA1-1B99-92EE902DCD6C}"/>
          </ac:spMkLst>
        </pc:spChg>
        <pc:spChg chg="mod">
          <ac:chgData name="Natthanon Manop" userId="25d545dc-488e-487b-9303-9a220f08bf7d" providerId="ADAL" clId="{BA91351F-CB4F-45A0-91C7-A7C75B650F14}" dt="2023-06-07T18:25:31.618" v="6767" actId="120"/>
          <ac:spMkLst>
            <pc:docMk/>
            <pc:sldMk cId="458684997" sldId="344"/>
            <ac:spMk id="399" creationId="{00000000-0000-0000-0000-000000000000}"/>
          </ac:spMkLst>
        </pc:spChg>
        <pc:spChg chg="mod ord modVis">
          <ac:chgData name="Natthanon Manop" userId="25d545dc-488e-487b-9303-9a220f08bf7d" providerId="ADAL" clId="{BA91351F-CB4F-45A0-91C7-A7C75B650F14}" dt="2023-06-07T05:04:07.569" v="4638" actId="26606"/>
          <ac:spMkLst>
            <pc:docMk/>
            <pc:sldMk cId="458684997" sldId="344"/>
            <ac:spMk id="400" creationId="{00000000-0000-0000-0000-000000000000}"/>
          </ac:spMkLst>
        </pc:spChg>
        <pc:spChg chg="add del mod">
          <ac:chgData name="Natthanon Manop" userId="25d545dc-488e-487b-9303-9a220f08bf7d" providerId="ADAL" clId="{BA91351F-CB4F-45A0-91C7-A7C75B650F14}" dt="2023-06-07T05:04:07.569" v="4638" actId="26606"/>
          <ac:spMkLst>
            <pc:docMk/>
            <pc:sldMk cId="458684997" sldId="344"/>
            <ac:spMk id="405" creationId="{7B6B8D61-0D06-1E26-E881-8E9DA28703A4}"/>
          </ac:spMkLst>
        </pc:spChg>
        <pc:spChg chg="add del mod">
          <ac:chgData name="Natthanon Manop" userId="25d545dc-488e-487b-9303-9a220f08bf7d" providerId="ADAL" clId="{BA91351F-CB4F-45A0-91C7-A7C75B650F14}" dt="2023-06-07T05:04:07.569" v="4638" actId="26606"/>
          <ac:spMkLst>
            <pc:docMk/>
            <pc:sldMk cId="458684997" sldId="344"/>
            <ac:spMk id="407" creationId="{CAB7BE26-1862-33DE-2838-7243A72B7C61}"/>
          </ac:spMkLst>
        </pc:spChg>
        <pc:graphicFrameChg chg="add mod ord modGraphic">
          <ac:chgData name="Natthanon Manop" userId="25d545dc-488e-487b-9303-9a220f08bf7d" providerId="ADAL" clId="{BA91351F-CB4F-45A0-91C7-A7C75B650F14}" dt="2023-06-07T18:30:48.638" v="6802" actId="14100"/>
          <ac:graphicFrameMkLst>
            <pc:docMk/>
            <pc:sldMk cId="458684997" sldId="344"/>
            <ac:graphicFrameMk id="39" creationId="{F1ADCB02-7725-1BCF-8280-50D88338675E}"/>
          </ac:graphicFrameMkLst>
        </pc:graphicFrameChg>
        <pc:picChg chg="add del mod ord">
          <ac:chgData name="Natthanon Manop" userId="25d545dc-488e-487b-9303-9a220f08bf7d" providerId="ADAL" clId="{BA91351F-CB4F-45A0-91C7-A7C75B650F14}" dt="2023-06-07T06:34:15.670" v="5414" actId="478"/>
          <ac:picMkLst>
            <pc:docMk/>
            <pc:sldMk cId="458684997" sldId="344"/>
            <ac:picMk id="3" creationId="{E51B6383-68A1-5D73-A9E8-C8DF25A0E486}"/>
          </ac:picMkLst>
        </pc:picChg>
        <pc:picChg chg="add del mod">
          <ac:chgData name="Natthanon Manop" userId="25d545dc-488e-487b-9303-9a220f08bf7d" providerId="ADAL" clId="{BA91351F-CB4F-45A0-91C7-A7C75B650F14}" dt="2023-06-21T17:14:33.745" v="17125" actId="478"/>
          <ac:picMkLst>
            <pc:docMk/>
            <pc:sldMk cId="458684997" sldId="344"/>
            <ac:picMk id="5" creationId="{85DD787F-6A4A-2A14-6CF7-E35D6CCF0DB2}"/>
          </ac:picMkLst>
        </pc:picChg>
        <pc:picChg chg="add del mod">
          <ac:chgData name="Natthanon Manop" userId="25d545dc-488e-487b-9303-9a220f08bf7d" providerId="ADAL" clId="{BA91351F-CB4F-45A0-91C7-A7C75B650F14}" dt="2023-06-21T17:26:12.355" v="17178"/>
          <ac:picMkLst>
            <pc:docMk/>
            <pc:sldMk cId="458684997" sldId="344"/>
            <ac:picMk id="6" creationId="{BAB00807-06D2-656D-DB06-DDC28D92373B}"/>
          </ac:picMkLst>
        </pc:picChg>
        <pc:picChg chg="add del mod">
          <ac:chgData name="Natthanon Manop" userId="25d545dc-488e-487b-9303-9a220f08bf7d" providerId="ADAL" clId="{BA91351F-CB4F-45A0-91C7-A7C75B650F14}" dt="2023-06-22T04:08:00.218" v="17585" actId="478"/>
          <ac:picMkLst>
            <pc:docMk/>
            <pc:sldMk cId="458684997" sldId="344"/>
            <ac:picMk id="7" creationId="{EB89C5FA-FAA5-01C1-7EF0-972E3FD768F3}"/>
          </ac:picMkLst>
        </pc:picChg>
      </pc:sldChg>
      <pc:sldChg chg="add del">
        <pc:chgData name="Natthanon Manop" userId="25d545dc-488e-487b-9303-9a220f08bf7d" providerId="ADAL" clId="{BA91351F-CB4F-45A0-91C7-A7C75B650F14}" dt="2023-06-07T05:09:33.968" v="4741" actId="47"/>
        <pc:sldMkLst>
          <pc:docMk/>
          <pc:sldMk cId="1661496127" sldId="345"/>
        </pc:sldMkLst>
      </pc:sldChg>
      <pc:sldChg chg="addSp delSp modSp add mod modTransition delAnim modNotes modNotesTx">
        <pc:chgData name="Natthanon Manop" userId="25d545dc-488e-487b-9303-9a220f08bf7d" providerId="ADAL" clId="{BA91351F-CB4F-45A0-91C7-A7C75B650F14}" dt="2023-06-22T04:08:01.899" v="17586" actId="478"/>
        <pc:sldMkLst>
          <pc:docMk/>
          <pc:sldMk cId="2380224504" sldId="345"/>
        </pc:sldMkLst>
        <pc:spChg chg="mod">
          <ac:chgData name="Natthanon Manop" userId="25d545dc-488e-487b-9303-9a220f08bf7d" providerId="ADAL" clId="{BA91351F-CB4F-45A0-91C7-A7C75B650F14}" dt="2023-06-22T03:04:52.602" v="17475" actId="207"/>
          <ac:spMkLst>
            <pc:docMk/>
            <pc:sldMk cId="2380224504" sldId="345"/>
            <ac:spMk id="2" creationId="{80CD9F3B-11FA-BE05-C1AF-F4B75672C318}"/>
          </ac:spMkLst>
        </pc:spChg>
        <pc:spChg chg="add del mod">
          <ac:chgData name="Natthanon Manop" userId="25d545dc-488e-487b-9303-9a220f08bf7d" providerId="ADAL" clId="{BA91351F-CB4F-45A0-91C7-A7C75B650F14}" dt="2023-06-07T06:05:15.050" v="4860" actId="478"/>
          <ac:spMkLst>
            <pc:docMk/>
            <pc:sldMk cId="2380224504" sldId="345"/>
            <ac:spMk id="4" creationId="{4F6747CA-8BEF-7851-AE1B-B1EFCF61F8B4}"/>
          </ac:spMkLst>
        </pc:spChg>
        <pc:spChg chg="add del mod">
          <ac:chgData name="Natthanon Manop" userId="25d545dc-488e-487b-9303-9a220f08bf7d" providerId="ADAL" clId="{BA91351F-CB4F-45A0-91C7-A7C75B650F14}" dt="2023-06-07T06:04:56.437" v="4855" actId="478"/>
          <ac:spMkLst>
            <pc:docMk/>
            <pc:sldMk cId="2380224504" sldId="345"/>
            <ac:spMk id="5" creationId="{D90691F6-DC89-BED7-79DF-1826759ECAE0}"/>
          </ac:spMkLst>
        </pc:spChg>
        <pc:spChg chg="add del mod">
          <ac:chgData name="Natthanon Manop" userId="25d545dc-488e-487b-9303-9a220f08bf7d" providerId="ADAL" clId="{BA91351F-CB4F-45A0-91C7-A7C75B650F14}" dt="2023-06-07T06:05:15.979" v="4861" actId="478"/>
          <ac:spMkLst>
            <pc:docMk/>
            <pc:sldMk cId="2380224504" sldId="345"/>
            <ac:spMk id="6" creationId="{528FC746-4295-AC71-6398-768D95DF45F0}"/>
          </ac:spMkLst>
        </pc:spChg>
        <pc:spChg chg="del mod">
          <ac:chgData name="Natthanon Manop" userId="25d545dc-488e-487b-9303-9a220f08bf7d" providerId="ADAL" clId="{BA91351F-CB4F-45A0-91C7-A7C75B650F14}" dt="2023-06-07T06:04:57.033" v="4856" actId="478"/>
          <ac:spMkLst>
            <pc:docMk/>
            <pc:sldMk cId="2380224504" sldId="345"/>
            <ac:spMk id="7" creationId="{26D817D9-0F57-CC32-71FA-A037A7D4CDFB}"/>
          </ac:spMkLst>
        </pc:spChg>
        <pc:spChg chg="add del mod">
          <ac:chgData name="Natthanon Manop" userId="25d545dc-488e-487b-9303-9a220f08bf7d" providerId="ADAL" clId="{BA91351F-CB4F-45A0-91C7-A7C75B650F14}" dt="2023-06-07T06:05:16.325" v="4862" actId="478"/>
          <ac:spMkLst>
            <pc:docMk/>
            <pc:sldMk cId="2380224504" sldId="345"/>
            <ac:spMk id="8" creationId="{6C78D6E3-A730-E35B-2192-A64095C8FFA4}"/>
          </ac:spMkLst>
        </pc:spChg>
        <pc:spChg chg="add del mod">
          <ac:chgData name="Natthanon Manop" userId="25d545dc-488e-487b-9303-9a220f08bf7d" providerId="ADAL" clId="{BA91351F-CB4F-45A0-91C7-A7C75B650F14}" dt="2023-06-07T06:04:57.463" v="4857" actId="478"/>
          <ac:spMkLst>
            <pc:docMk/>
            <pc:sldMk cId="2380224504" sldId="345"/>
            <ac:spMk id="9" creationId="{04E603D2-9F3A-47F5-E49E-CCD7829CE8B6}"/>
          </ac:spMkLst>
        </pc:spChg>
        <pc:spChg chg="del mod">
          <ac:chgData name="Natthanon Manop" userId="25d545dc-488e-487b-9303-9a220f08bf7d" providerId="ADAL" clId="{BA91351F-CB4F-45A0-91C7-A7C75B650F14}" dt="2023-06-07T06:05:16.783" v="4863" actId="478"/>
          <ac:spMkLst>
            <pc:docMk/>
            <pc:sldMk cId="2380224504" sldId="345"/>
            <ac:spMk id="10" creationId="{8D87EDA1-8AA5-1983-4AD1-0EDC3559DECB}"/>
          </ac:spMkLst>
        </pc:spChg>
        <pc:spChg chg="add del">
          <ac:chgData name="Natthanon Manop" userId="25d545dc-488e-487b-9303-9a220f08bf7d" providerId="ADAL" clId="{BA91351F-CB4F-45A0-91C7-A7C75B650F14}" dt="2023-06-07T06:04:55.154" v="4854" actId="478"/>
          <ac:spMkLst>
            <pc:docMk/>
            <pc:sldMk cId="2380224504" sldId="345"/>
            <ac:spMk id="11" creationId="{06E71686-1695-AE34-79DC-D004A2FD8168}"/>
          </ac:spMkLst>
        </pc:spChg>
        <pc:spChg chg="add del mod">
          <ac:chgData name="Natthanon Manop" userId="25d545dc-488e-487b-9303-9a220f08bf7d" providerId="ADAL" clId="{BA91351F-CB4F-45A0-91C7-A7C75B650F14}" dt="2023-06-07T06:05:17.168" v="4864" actId="478"/>
          <ac:spMkLst>
            <pc:docMk/>
            <pc:sldMk cId="2380224504" sldId="345"/>
            <ac:spMk id="12" creationId="{69B30C16-215D-FE5C-0B38-1AEAE918CCA3}"/>
          </ac:spMkLst>
        </pc:spChg>
        <pc:spChg chg="add del mod">
          <ac:chgData name="Natthanon Manop" userId="25d545dc-488e-487b-9303-9a220f08bf7d" providerId="ADAL" clId="{BA91351F-CB4F-45A0-91C7-A7C75B650F14}" dt="2023-06-07T06:07:31.858" v="4911" actId="767"/>
          <ac:spMkLst>
            <pc:docMk/>
            <pc:sldMk cId="2380224504" sldId="345"/>
            <ac:spMk id="34" creationId="{3305D004-109D-9BC3-14F3-33E70935F4E4}"/>
          </ac:spMkLst>
        </pc:spChg>
        <pc:spChg chg="add mod">
          <ac:chgData name="Natthanon Manop" userId="25d545dc-488e-487b-9303-9a220f08bf7d" providerId="ADAL" clId="{BA91351F-CB4F-45A0-91C7-A7C75B650F14}" dt="2023-06-21T11:19:16.041" v="13324" actId="2711"/>
          <ac:spMkLst>
            <pc:docMk/>
            <pc:sldMk cId="2380224504" sldId="345"/>
            <ac:spMk id="35" creationId="{7C7911C3-54B1-99C2-4FC8-32DC310327BA}"/>
          </ac:spMkLst>
        </pc:spChg>
        <pc:spChg chg="add mod">
          <ac:chgData name="Natthanon Manop" userId="25d545dc-488e-487b-9303-9a220f08bf7d" providerId="ADAL" clId="{BA91351F-CB4F-45A0-91C7-A7C75B650F14}" dt="2023-06-21T11:19:16.041" v="13324" actId="2711"/>
          <ac:spMkLst>
            <pc:docMk/>
            <pc:sldMk cId="2380224504" sldId="345"/>
            <ac:spMk id="36" creationId="{A92D7982-E27A-4BF9-3615-B6C0F3D82C8F}"/>
          </ac:spMkLst>
        </pc:spChg>
        <pc:spChg chg="add del mod">
          <ac:chgData name="Natthanon Manop" userId="25d545dc-488e-487b-9303-9a220f08bf7d" providerId="ADAL" clId="{BA91351F-CB4F-45A0-91C7-A7C75B650F14}" dt="2023-06-07T06:08:21.235" v="4936"/>
          <ac:spMkLst>
            <pc:docMk/>
            <pc:sldMk cId="2380224504" sldId="345"/>
            <ac:spMk id="37" creationId="{1ACCC744-0479-65D3-BD19-D7DE8DCB7799}"/>
          </ac:spMkLst>
        </pc:spChg>
        <pc:spChg chg="add del mod">
          <ac:chgData name="Natthanon Manop" userId="25d545dc-488e-487b-9303-9a220f08bf7d" providerId="ADAL" clId="{BA91351F-CB4F-45A0-91C7-A7C75B650F14}" dt="2023-06-07T06:08:21.235" v="4936"/>
          <ac:spMkLst>
            <pc:docMk/>
            <pc:sldMk cId="2380224504" sldId="345"/>
            <ac:spMk id="38" creationId="{0FDA9611-E588-9C60-369A-EB82C0B0BEB2}"/>
          </ac:spMkLst>
        </pc:spChg>
        <pc:spChg chg="add mod">
          <ac:chgData name="Natthanon Manop" userId="25d545dc-488e-487b-9303-9a220f08bf7d" providerId="ADAL" clId="{BA91351F-CB4F-45A0-91C7-A7C75B650F14}" dt="2023-06-21T11:19:16.041" v="13324" actId="2711"/>
          <ac:spMkLst>
            <pc:docMk/>
            <pc:sldMk cId="2380224504" sldId="345"/>
            <ac:spMk id="39" creationId="{51ED29F7-C0CB-7B1D-93C8-8F1A5A195053}"/>
          </ac:spMkLst>
        </pc:spChg>
        <pc:spChg chg="add mod">
          <ac:chgData name="Natthanon Manop" userId="25d545dc-488e-487b-9303-9a220f08bf7d" providerId="ADAL" clId="{BA91351F-CB4F-45A0-91C7-A7C75B650F14}" dt="2023-06-21T11:19:16.041" v="13324" actId="2711"/>
          <ac:spMkLst>
            <pc:docMk/>
            <pc:sldMk cId="2380224504" sldId="345"/>
            <ac:spMk id="40" creationId="{AC2CD946-F976-1CD6-3D3A-D1BAEFA2DE11}"/>
          </ac:spMkLst>
        </pc:spChg>
        <pc:spChg chg="add mod">
          <ac:chgData name="Natthanon Manop" userId="25d545dc-488e-487b-9303-9a220f08bf7d" providerId="ADAL" clId="{BA91351F-CB4F-45A0-91C7-A7C75B650F14}" dt="2023-06-21T11:19:16.041" v="13324" actId="2711"/>
          <ac:spMkLst>
            <pc:docMk/>
            <pc:sldMk cId="2380224504" sldId="345"/>
            <ac:spMk id="41" creationId="{DA473B5F-D00C-73E3-25D7-E6040216F24B}"/>
          </ac:spMkLst>
        </pc:spChg>
        <pc:spChg chg="add mod">
          <ac:chgData name="Natthanon Manop" userId="25d545dc-488e-487b-9303-9a220f08bf7d" providerId="ADAL" clId="{BA91351F-CB4F-45A0-91C7-A7C75B650F14}" dt="2023-06-21T11:19:16.041" v="13324" actId="2711"/>
          <ac:spMkLst>
            <pc:docMk/>
            <pc:sldMk cId="2380224504" sldId="345"/>
            <ac:spMk id="42" creationId="{67E2E594-BE3C-C18D-EFD7-D38288FF0C51}"/>
          </ac:spMkLst>
        </pc:spChg>
        <pc:spChg chg="mod">
          <ac:chgData name="Natthanon Manop" userId="25d545dc-488e-487b-9303-9a220f08bf7d" providerId="ADAL" clId="{BA91351F-CB4F-45A0-91C7-A7C75B650F14}" dt="2023-06-07T18:25:36.402" v="6770" actId="120"/>
          <ac:spMkLst>
            <pc:docMk/>
            <pc:sldMk cId="2380224504" sldId="345"/>
            <ac:spMk id="399" creationId="{00000000-0000-0000-0000-000000000000}"/>
          </ac:spMkLst>
        </pc:spChg>
        <pc:grpChg chg="add del mod">
          <ac:chgData name="Natthanon Manop" userId="25d545dc-488e-487b-9303-9a220f08bf7d" providerId="ADAL" clId="{BA91351F-CB4F-45A0-91C7-A7C75B650F14}" dt="2023-06-07T06:36:20.920" v="5439"/>
          <ac:grpSpMkLst>
            <pc:docMk/>
            <pc:sldMk cId="2380224504" sldId="345"/>
            <ac:grpSpMk id="44" creationId="{A7C94448-5E0C-8AA7-729A-88D4536F1D22}"/>
          </ac:grpSpMkLst>
        </pc:grpChg>
        <pc:grpChg chg="add del mod">
          <ac:chgData name="Natthanon Manop" userId="25d545dc-488e-487b-9303-9a220f08bf7d" providerId="ADAL" clId="{BA91351F-CB4F-45A0-91C7-A7C75B650F14}" dt="2023-06-07T06:36:20.920" v="5439"/>
          <ac:grpSpMkLst>
            <pc:docMk/>
            <pc:sldMk cId="2380224504" sldId="345"/>
            <ac:grpSpMk id="49" creationId="{7642F04F-F9BC-C15A-B0C2-27E653CB35D2}"/>
          </ac:grpSpMkLst>
        </pc:grpChg>
        <pc:grpChg chg="add del mod">
          <ac:chgData name="Natthanon Manop" userId="25d545dc-488e-487b-9303-9a220f08bf7d" providerId="ADAL" clId="{BA91351F-CB4F-45A0-91C7-A7C75B650F14}" dt="2023-06-07T06:36:20.920" v="5439"/>
          <ac:grpSpMkLst>
            <pc:docMk/>
            <pc:sldMk cId="2380224504" sldId="345"/>
            <ac:grpSpMk id="54" creationId="{3371F434-7DFF-864F-8748-02097DD66E46}"/>
          </ac:grpSpMkLst>
        </pc:grpChg>
        <pc:grpChg chg="add del mod">
          <ac:chgData name="Natthanon Manop" userId="25d545dc-488e-487b-9303-9a220f08bf7d" providerId="ADAL" clId="{BA91351F-CB4F-45A0-91C7-A7C75B650F14}" dt="2023-06-07T06:36:20.920" v="5439"/>
          <ac:grpSpMkLst>
            <pc:docMk/>
            <pc:sldMk cId="2380224504" sldId="345"/>
            <ac:grpSpMk id="59" creationId="{2DD6DAE6-06C6-79DB-166F-51D38F2D2DFE}"/>
          </ac:grpSpMkLst>
        </pc:grpChg>
        <pc:grpChg chg="add del mod">
          <ac:chgData name="Natthanon Manop" userId="25d545dc-488e-487b-9303-9a220f08bf7d" providerId="ADAL" clId="{BA91351F-CB4F-45A0-91C7-A7C75B650F14}" dt="2023-06-07T06:36:20.920" v="5439"/>
          <ac:grpSpMkLst>
            <pc:docMk/>
            <pc:sldMk cId="2380224504" sldId="345"/>
            <ac:grpSpMk id="384" creationId="{4ABDD0CA-1637-89E8-8919-D824CF0BAB07}"/>
          </ac:grpSpMkLst>
        </pc:grpChg>
        <pc:grpChg chg="add del mod">
          <ac:chgData name="Natthanon Manop" userId="25d545dc-488e-487b-9303-9a220f08bf7d" providerId="ADAL" clId="{BA91351F-CB4F-45A0-91C7-A7C75B650F14}" dt="2023-06-07T06:36:20.920" v="5439"/>
          <ac:grpSpMkLst>
            <pc:docMk/>
            <pc:sldMk cId="2380224504" sldId="345"/>
            <ac:grpSpMk id="389" creationId="{F8F92E86-D186-AB44-6F02-4D8E85E3F7FA}"/>
          </ac:grpSpMkLst>
        </pc:grpChg>
        <pc:grpChg chg="add del mod">
          <ac:chgData name="Natthanon Manop" userId="25d545dc-488e-487b-9303-9a220f08bf7d" providerId="ADAL" clId="{BA91351F-CB4F-45A0-91C7-A7C75B650F14}" dt="2023-06-07T06:36:41.365" v="5447"/>
          <ac:grpSpMkLst>
            <pc:docMk/>
            <pc:sldMk cId="2380224504" sldId="345"/>
            <ac:grpSpMk id="396" creationId="{4F726A0E-7F92-112E-0558-6E5B57EF4E47}"/>
          </ac:grpSpMkLst>
        </pc:grpChg>
        <pc:grpChg chg="add del mod">
          <ac:chgData name="Natthanon Manop" userId="25d545dc-488e-487b-9303-9a220f08bf7d" providerId="ADAL" clId="{BA91351F-CB4F-45A0-91C7-A7C75B650F14}" dt="2023-06-07T06:36:41.365" v="5447"/>
          <ac:grpSpMkLst>
            <pc:docMk/>
            <pc:sldMk cId="2380224504" sldId="345"/>
            <ac:grpSpMk id="403" creationId="{1DE83FC1-6668-8917-0FC6-226803232569}"/>
          </ac:grpSpMkLst>
        </pc:grpChg>
        <pc:grpChg chg="add del mod">
          <ac:chgData name="Natthanon Manop" userId="25d545dc-488e-487b-9303-9a220f08bf7d" providerId="ADAL" clId="{BA91351F-CB4F-45A0-91C7-A7C75B650F14}" dt="2023-06-07T06:36:41.365" v="5447"/>
          <ac:grpSpMkLst>
            <pc:docMk/>
            <pc:sldMk cId="2380224504" sldId="345"/>
            <ac:grpSpMk id="408" creationId="{AFE8898E-4107-D5BF-3F89-A93963EFEF2E}"/>
          </ac:grpSpMkLst>
        </pc:grpChg>
        <pc:grpChg chg="add del mod">
          <ac:chgData name="Natthanon Manop" userId="25d545dc-488e-487b-9303-9a220f08bf7d" providerId="ADAL" clId="{BA91351F-CB4F-45A0-91C7-A7C75B650F14}" dt="2023-06-07T06:36:41.365" v="5447"/>
          <ac:grpSpMkLst>
            <pc:docMk/>
            <pc:sldMk cId="2380224504" sldId="345"/>
            <ac:grpSpMk id="413" creationId="{70860825-4924-4DCD-A3F4-143C3C8FCD54}"/>
          </ac:grpSpMkLst>
        </pc:grpChg>
        <pc:grpChg chg="add del mod">
          <ac:chgData name="Natthanon Manop" userId="25d545dc-488e-487b-9303-9a220f08bf7d" providerId="ADAL" clId="{BA91351F-CB4F-45A0-91C7-A7C75B650F14}" dt="2023-06-07T06:36:41.365" v="5447"/>
          <ac:grpSpMkLst>
            <pc:docMk/>
            <pc:sldMk cId="2380224504" sldId="345"/>
            <ac:grpSpMk id="418" creationId="{7B375E4A-C062-2E4E-68D7-4941626D4E28}"/>
          </ac:grpSpMkLst>
        </pc:grpChg>
        <pc:grpChg chg="add del mod">
          <ac:chgData name="Natthanon Manop" userId="25d545dc-488e-487b-9303-9a220f08bf7d" providerId="ADAL" clId="{BA91351F-CB4F-45A0-91C7-A7C75B650F14}" dt="2023-06-07T06:36:41.365" v="5447"/>
          <ac:grpSpMkLst>
            <pc:docMk/>
            <pc:sldMk cId="2380224504" sldId="345"/>
            <ac:grpSpMk id="423" creationId="{DC91E6FB-BBCF-7E5E-F902-E351B62DDC12}"/>
          </ac:grpSpMkLst>
        </pc:grpChg>
        <pc:graphicFrameChg chg="add del mod">
          <ac:chgData name="Natthanon Manop" userId="25d545dc-488e-487b-9303-9a220f08bf7d" providerId="ADAL" clId="{BA91351F-CB4F-45A0-91C7-A7C75B650F14}" dt="2023-06-07T06:35:34.790" v="5435"/>
          <ac:graphicFrameMkLst>
            <pc:docMk/>
            <pc:sldMk cId="2380224504" sldId="345"/>
            <ac:graphicFrameMk id="43" creationId="{A4F60990-33F3-606A-71B4-3E4712BE7FB5}"/>
          </ac:graphicFrameMkLst>
        </pc:graphicFrameChg>
        <pc:graphicFrameChg chg="add del mod">
          <ac:chgData name="Natthanon Manop" userId="25d545dc-488e-487b-9303-9a220f08bf7d" providerId="ADAL" clId="{BA91351F-CB4F-45A0-91C7-A7C75B650F14}" dt="2023-06-07T06:36:41.365" v="5447"/>
          <ac:graphicFrameMkLst>
            <pc:docMk/>
            <pc:sldMk cId="2380224504" sldId="345"/>
            <ac:graphicFrameMk id="395" creationId="{796C411E-25CD-3CC4-8671-8253C0C4ACA5}"/>
          </ac:graphicFrameMkLst>
        </pc:graphicFrameChg>
        <pc:picChg chg="del">
          <ac:chgData name="Natthanon Manop" userId="25d545dc-488e-487b-9303-9a220f08bf7d" providerId="ADAL" clId="{BA91351F-CB4F-45A0-91C7-A7C75B650F14}" dt="2023-06-07T06:03:12.355" v="4800" actId="478"/>
          <ac:picMkLst>
            <pc:docMk/>
            <pc:sldMk cId="2380224504" sldId="345"/>
            <ac:picMk id="3" creationId="{E51B6383-68A1-5D73-A9E8-C8DF25A0E486}"/>
          </ac:picMkLst>
        </pc:picChg>
        <pc:picChg chg="add del mod">
          <ac:chgData name="Natthanon Manop" userId="25d545dc-488e-487b-9303-9a220f08bf7d" providerId="ADAL" clId="{BA91351F-CB4F-45A0-91C7-A7C75B650F14}" dt="2023-06-21T17:14:35.462" v="17126" actId="478"/>
          <ac:picMkLst>
            <pc:docMk/>
            <pc:sldMk cId="2380224504" sldId="345"/>
            <ac:picMk id="5" creationId="{D51A2FFD-96CA-EB35-9FAC-EBBF844C07DC}"/>
          </ac:picMkLst>
        </pc:picChg>
        <pc:picChg chg="add del mod">
          <ac:chgData name="Natthanon Manop" userId="25d545dc-488e-487b-9303-9a220f08bf7d" providerId="ADAL" clId="{BA91351F-CB4F-45A0-91C7-A7C75B650F14}" dt="2023-06-21T17:26:12.355" v="17178"/>
          <ac:picMkLst>
            <pc:docMk/>
            <pc:sldMk cId="2380224504" sldId="345"/>
            <ac:picMk id="6" creationId="{32832025-67F3-6974-AB93-D8709F5196EA}"/>
          </ac:picMkLst>
        </pc:picChg>
        <pc:picChg chg="add del mod">
          <ac:chgData name="Natthanon Manop" userId="25d545dc-488e-487b-9303-9a220f08bf7d" providerId="ADAL" clId="{BA91351F-CB4F-45A0-91C7-A7C75B650F14}" dt="2023-06-22T04:08:01.899" v="17586" actId="478"/>
          <ac:picMkLst>
            <pc:docMk/>
            <pc:sldMk cId="2380224504" sldId="345"/>
            <ac:picMk id="7" creationId="{ACA41BCA-E1B3-CC3A-805A-B6B5B52866A3}"/>
          </ac:picMkLst>
        </pc:picChg>
        <pc:picChg chg="add del mod ord">
          <ac:chgData name="Natthanon Manop" userId="25d545dc-488e-487b-9303-9a220f08bf7d" providerId="ADAL" clId="{BA91351F-CB4F-45A0-91C7-A7C75B650F14}" dt="2023-06-07T06:36:16.130" v="5437" actId="478"/>
          <ac:picMkLst>
            <pc:docMk/>
            <pc:sldMk cId="2380224504" sldId="345"/>
            <ac:picMk id="13" creationId="{23700B49-9522-0DA8-38BF-5D46DD8D3B1D}"/>
          </ac:picMkLst>
        </pc:picChg>
        <pc:picChg chg="add del mod">
          <ac:chgData name="Natthanon Manop" userId="25d545dc-488e-487b-9303-9a220f08bf7d" providerId="ADAL" clId="{BA91351F-CB4F-45A0-91C7-A7C75B650F14}" dt="2023-06-07T06:36:26.082" v="5445"/>
          <ac:picMkLst>
            <pc:docMk/>
            <pc:sldMk cId="2380224504" sldId="345"/>
            <ac:picMk id="394" creationId="{0A0EDD50-819A-63D1-9FEA-EA33B13361D6}"/>
          </ac:picMkLst>
        </pc:picChg>
        <pc:picChg chg="add mod ord">
          <ac:chgData name="Natthanon Manop" userId="25d545dc-488e-487b-9303-9a220f08bf7d" providerId="ADAL" clId="{BA91351F-CB4F-45A0-91C7-A7C75B650F14}" dt="2023-06-07T18:12:45.510" v="6692"/>
          <ac:picMkLst>
            <pc:docMk/>
            <pc:sldMk cId="2380224504" sldId="345"/>
            <ac:picMk id="428" creationId="{52E96E08-AD6C-1BA3-CA2E-62D94899A72E}"/>
          </ac:picMkLst>
        </pc:picChg>
        <pc:cxnChg chg="add del mod">
          <ac:chgData name="Natthanon Manop" userId="25d545dc-488e-487b-9303-9a220f08bf7d" providerId="ADAL" clId="{BA91351F-CB4F-45A0-91C7-A7C75B650F14}" dt="2023-06-07T06:06:01.525" v="4877" actId="478"/>
          <ac:cxnSpMkLst>
            <pc:docMk/>
            <pc:sldMk cId="2380224504" sldId="345"/>
            <ac:cxnSpMk id="15" creationId="{F507AE71-131E-1D9F-2A3F-646EFC43D112}"/>
          </ac:cxnSpMkLst>
        </pc:cxnChg>
        <pc:cxnChg chg="add mod ord">
          <ac:chgData name="Natthanon Manop" userId="25d545dc-488e-487b-9303-9a220f08bf7d" providerId="ADAL" clId="{BA91351F-CB4F-45A0-91C7-A7C75B650F14}" dt="2023-06-07T18:12:45.510" v="6692"/>
          <ac:cxnSpMkLst>
            <pc:docMk/>
            <pc:sldMk cId="2380224504" sldId="345"/>
            <ac:cxnSpMk id="17" creationId="{0C4E7910-8348-D607-26E0-C45ED90AA4FC}"/>
          </ac:cxnSpMkLst>
        </pc:cxnChg>
        <pc:cxnChg chg="add del mod">
          <ac:chgData name="Natthanon Manop" userId="25d545dc-488e-487b-9303-9a220f08bf7d" providerId="ADAL" clId="{BA91351F-CB4F-45A0-91C7-A7C75B650F14}" dt="2023-06-07T06:06:00.753" v="4876" actId="478"/>
          <ac:cxnSpMkLst>
            <pc:docMk/>
            <pc:sldMk cId="2380224504" sldId="345"/>
            <ac:cxnSpMk id="18" creationId="{B10400EE-67C2-CE73-5F7B-F1E1831E7DA0}"/>
          </ac:cxnSpMkLst>
        </pc:cxnChg>
        <pc:cxnChg chg="add del mod">
          <ac:chgData name="Natthanon Manop" userId="25d545dc-488e-487b-9303-9a220f08bf7d" providerId="ADAL" clId="{BA91351F-CB4F-45A0-91C7-A7C75B650F14}" dt="2023-06-07T06:06:38.559" v="4893" actId="478"/>
          <ac:cxnSpMkLst>
            <pc:docMk/>
            <pc:sldMk cId="2380224504" sldId="345"/>
            <ac:cxnSpMk id="23" creationId="{AD48A666-2F25-E212-BD3B-7DFCF404F249}"/>
          </ac:cxnSpMkLst>
        </pc:cxnChg>
        <pc:cxnChg chg="add mod ord">
          <ac:chgData name="Natthanon Manop" userId="25d545dc-488e-487b-9303-9a220f08bf7d" providerId="ADAL" clId="{BA91351F-CB4F-45A0-91C7-A7C75B650F14}" dt="2023-06-07T18:12:45.510" v="6692"/>
          <ac:cxnSpMkLst>
            <pc:docMk/>
            <pc:sldMk cId="2380224504" sldId="345"/>
            <ac:cxnSpMk id="24" creationId="{40F24DE1-6D70-79A4-5C2D-B87EE712D141}"/>
          </ac:cxnSpMkLst>
        </pc:cxnChg>
        <pc:cxnChg chg="add mod ord">
          <ac:chgData name="Natthanon Manop" userId="25d545dc-488e-487b-9303-9a220f08bf7d" providerId="ADAL" clId="{BA91351F-CB4F-45A0-91C7-A7C75B650F14}" dt="2023-06-07T18:12:45.510" v="6692"/>
          <ac:cxnSpMkLst>
            <pc:docMk/>
            <pc:sldMk cId="2380224504" sldId="345"/>
            <ac:cxnSpMk id="28" creationId="{C282A7AB-1E8A-FBA6-0165-271F7655005D}"/>
          </ac:cxnSpMkLst>
        </pc:cxnChg>
        <pc:cxnChg chg="add mod ord">
          <ac:chgData name="Natthanon Manop" userId="25d545dc-488e-487b-9303-9a220f08bf7d" providerId="ADAL" clId="{BA91351F-CB4F-45A0-91C7-A7C75B650F14}" dt="2023-06-07T18:12:45.510" v="6692"/>
          <ac:cxnSpMkLst>
            <pc:docMk/>
            <pc:sldMk cId="2380224504" sldId="345"/>
            <ac:cxnSpMk id="29" creationId="{98E44588-8A19-3528-7884-655920ECAB1F}"/>
          </ac:cxnSpMkLst>
        </pc:cxnChg>
        <pc:cxnChg chg="add mod ord">
          <ac:chgData name="Natthanon Manop" userId="25d545dc-488e-487b-9303-9a220f08bf7d" providerId="ADAL" clId="{BA91351F-CB4F-45A0-91C7-A7C75B650F14}" dt="2023-06-07T18:12:45.510" v="6692"/>
          <ac:cxnSpMkLst>
            <pc:docMk/>
            <pc:sldMk cId="2380224504" sldId="345"/>
            <ac:cxnSpMk id="30" creationId="{9473AB8B-8817-39A4-B384-EF2D45847087}"/>
          </ac:cxnSpMkLst>
        </pc:cxnChg>
        <pc:cxnChg chg="add del mod">
          <ac:chgData name="Natthanon Manop" userId="25d545dc-488e-487b-9303-9a220f08bf7d" providerId="ADAL" clId="{BA91351F-CB4F-45A0-91C7-A7C75B650F14}" dt="2023-06-07T06:06:57.116" v="4901" actId="478"/>
          <ac:cxnSpMkLst>
            <pc:docMk/>
            <pc:sldMk cId="2380224504" sldId="345"/>
            <ac:cxnSpMk id="31" creationId="{DE9DF102-4310-5795-F293-F2758C824A82}"/>
          </ac:cxnSpMkLst>
        </pc:cxnChg>
        <pc:cxnChg chg="add mod ord">
          <ac:chgData name="Natthanon Manop" userId="25d545dc-488e-487b-9303-9a220f08bf7d" providerId="ADAL" clId="{BA91351F-CB4F-45A0-91C7-A7C75B650F14}" dt="2023-06-07T18:12:45.510" v="6692"/>
          <ac:cxnSpMkLst>
            <pc:docMk/>
            <pc:sldMk cId="2380224504" sldId="345"/>
            <ac:cxnSpMk id="32" creationId="{6A46F994-5720-CE68-C72B-68F3C3F1C599}"/>
          </ac:cxnSpMkLst>
        </pc:cxnChg>
        <pc:cxnChg chg="mod">
          <ac:chgData name="Natthanon Manop" userId="25d545dc-488e-487b-9303-9a220f08bf7d" providerId="ADAL" clId="{BA91351F-CB4F-45A0-91C7-A7C75B650F14}" dt="2023-06-07T06:36:16.401" v="5438"/>
          <ac:cxnSpMkLst>
            <pc:docMk/>
            <pc:sldMk cId="2380224504" sldId="345"/>
            <ac:cxnSpMk id="45" creationId="{BA63F84E-B602-4AAC-FBB2-10ACE5CB4DF6}"/>
          </ac:cxnSpMkLst>
        </pc:cxnChg>
        <pc:cxnChg chg="mod">
          <ac:chgData name="Natthanon Manop" userId="25d545dc-488e-487b-9303-9a220f08bf7d" providerId="ADAL" clId="{BA91351F-CB4F-45A0-91C7-A7C75B650F14}" dt="2023-06-07T06:36:16.401" v="5438"/>
          <ac:cxnSpMkLst>
            <pc:docMk/>
            <pc:sldMk cId="2380224504" sldId="345"/>
            <ac:cxnSpMk id="46" creationId="{732AF493-4C8D-828C-379E-BDE574ADC770}"/>
          </ac:cxnSpMkLst>
        </pc:cxnChg>
        <pc:cxnChg chg="mod">
          <ac:chgData name="Natthanon Manop" userId="25d545dc-488e-487b-9303-9a220f08bf7d" providerId="ADAL" clId="{BA91351F-CB4F-45A0-91C7-A7C75B650F14}" dt="2023-06-07T06:36:16.401" v="5438"/>
          <ac:cxnSpMkLst>
            <pc:docMk/>
            <pc:sldMk cId="2380224504" sldId="345"/>
            <ac:cxnSpMk id="47" creationId="{4B72CD5F-4227-ED71-0147-A13C9F566919}"/>
          </ac:cxnSpMkLst>
        </pc:cxnChg>
        <pc:cxnChg chg="mod">
          <ac:chgData name="Natthanon Manop" userId="25d545dc-488e-487b-9303-9a220f08bf7d" providerId="ADAL" clId="{BA91351F-CB4F-45A0-91C7-A7C75B650F14}" dt="2023-06-07T06:36:16.401" v="5438"/>
          <ac:cxnSpMkLst>
            <pc:docMk/>
            <pc:sldMk cId="2380224504" sldId="345"/>
            <ac:cxnSpMk id="48" creationId="{643B6465-F91E-6315-4E34-45D0B3E17810}"/>
          </ac:cxnSpMkLst>
        </pc:cxnChg>
        <pc:cxnChg chg="mod">
          <ac:chgData name="Natthanon Manop" userId="25d545dc-488e-487b-9303-9a220f08bf7d" providerId="ADAL" clId="{BA91351F-CB4F-45A0-91C7-A7C75B650F14}" dt="2023-06-07T06:36:16.401" v="5438"/>
          <ac:cxnSpMkLst>
            <pc:docMk/>
            <pc:sldMk cId="2380224504" sldId="345"/>
            <ac:cxnSpMk id="50" creationId="{52DC7EEF-DB0E-968C-5708-A50C1B5DF7C9}"/>
          </ac:cxnSpMkLst>
        </pc:cxnChg>
        <pc:cxnChg chg="mod">
          <ac:chgData name="Natthanon Manop" userId="25d545dc-488e-487b-9303-9a220f08bf7d" providerId="ADAL" clId="{BA91351F-CB4F-45A0-91C7-A7C75B650F14}" dt="2023-06-07T06:36:16.401" v="5438"/>
          <ac:cxnSpMkLst>
            <pc:docMk/>
            <pc:sldMk cId="2380224504" sldId="345"/>
            <ac:cxnSpMk id="51" creationId="{1A3BBBA0-E0FB-36FB-B31D-18641F9165BD}"/>
          </ac:cxnSpMkLst>
        </pc:cxnChg>
        <pc:cxnChg chg="mod">
          <ac:chgData name="Natthanon Manop" userId="25d545dc-488e-487b-9303-9a220f08bf7d" providerId="ADAL" clId="{BA91351F-CB4F-45A0-91C7-A7C75B650F14}" dt="2023-06-07T06:36:16.401" v="5438"/>
          <ac:cxnSpMkLst>
            <pc:docMk/>
            <pc:sldMk cId="2380224504" sldId="345"/>
            <ac:cxnSpMk id="52" creationId="{50B05E37-F5EF-A20A-011C-0B3C21614B65}"/>
          </ac:cxnSpMkLst>
        </pc:cxnChg>
        <pc:cxnChg chg="mod">
          <ac:chgData name="Natthanon Manop" userId="25d545dc-488e-487b-9303-9a220f08bf7d" providerId="ADAL" clId="{BA91351F-CB4F-45A0-91C7-A7C75B650F14}" dt="2023-06-07T06:36:16.401" v="5438"/>
          <ac:cxnSpMkLst>
            <pc:docMk/>
            <pc:sldMk cId="2380224504" sldId="345"/>
            <ac:cxnSpMk id="53" creationId="{C869B228-DE52-BFD2-85D0-BBC14258565A}"/>
          </ac:cxnSpMkLst>
        </pc:cxnChg>
        <pc:cxnChg chg="mod">
          <ac:chgData name="Natthanon Manop" userId="25d545dc-488e-487b-9303-9a220f08bf7d" providerId="ADAL" clId="{BA91351F-CB4F-45A0-91C7-A7C75B650F14}" dt="2023-06-07T06:36:16.401" v="5438"/>
          <ac:cxnSpMkLst>
            <pc:docMk/>
            <pc:sldMk cId="2380224504" sldId="345"/>
            <ac:cxnSpMk id="55" creationId="{F420B628-CADC-5EAB-42BE-F598D057B118}"/>
          </ac:cxnSpMkLst>
        </pc:cxnChg>
        <pc:cxnChg chg="mod">
          <ac:chgData name="Natthanon Manop" userId="25d545dc-488e-487b-9303-9a220f08bf7d" providerId="ADAL" clId="{BA91351F-CB4F-45A0-91C7-A7C75B650F14}" dt="2023-06-07T06:36:16.401" v="5438"/>
          <ac:cxnSpMkLst>
            <pc:docMk/>
            <pc:sldMk cId="2380224504" sldId="345"/>
            <ac:cxnSpMk id="56" creationId="{5C1DF1AA-4C3A-CF68-B130-B85E0C2B9E5F}"/>
          </ac:cxnSpMkLst>
        </pc:cxnChg>
        <pc:cxnChg chg="mod">
          <ac:chgData name="Natthanon Manop" userId="25d545dc-488e-487b-9303-9a220f08bf7d" providerId="ADAL" clId="{BA91351F-CB4F-45A0-91C7-A7C75B650F14}" dt="2023-06-07T06:36:16.401" v="5438"/>
          <ac:cxnSpMkLst>
            <pc:docMk/>
            <pc:sldMk cId="2380224504" sldId="345"/>
            <ac:cxnSpMk id="57" creationId="{C0B7039B-7D09-EEF4-DC4A-6DFFA5B0DFE0}"/>
          </ac:cxnSpMkLst>
        </pc:cxnChg>
        <pc:cxnChg chg="mod">
          <ac:chgData name="Natthanon Manop" userId="25d545dc-488e-487b-9303-9a220f08bf7d" providerId="ADAL" clId="{BA91351F-CB4F-45A0-91C7-A7C75B650F14}" dt="2023-06-07T06:36:16.401" v="5438"/>
          <ac:cxnSpMkLst>
            <pc:docMk/>
            <pc:sldMk cId="2380224504" sldId="345"/>
            <ac:cxnSpMk id="58" creationId="{4BE90BF7-5C88-E3A8-8738-DE095543EBEE}"/>
          </ac:cxnSpMkLst>
        </pc:cxnChg>
        <pc:cxnChg chg="mod">
          <ac:chgData name="Natthanon Manop" userId="25d545dc-488e-487b-9303-9a220f08bf7d" providerId="ADAL" clId="{BA91351F-CB4F-45A0-91C7-A7C75B650F14}" dt="2023-06-07T06:36:16.401" v="5438"/>
          <ac:cxnSpMkLst>
            <pc:docMk/>
            <pc:sldMk cId="2380224504" sldId="345"/>
            <ac:cxnSpMk id="60" creationId="{D531E65A-2062-6BF5-2EB8-F3A78C835164}"/>
          </ac:cxnSpMkLst>
        </pc:cxnChg>
        <pc:cxnChg chg="mod">
          <ac:chgData name="Natthanon Manop" userId="25d545dc-488e-487b-9303-9a220f08bf7d" providerId="ADAL" clId="{BA91351F-CB4F-45A0-91C7-A7C75B650F14}" dt="2023-06-07T06:36:16.401" v="5438"/>
          <ac:cxnSpMkLst>
            <pc:docMk/>
            <pc:sldMk cId="2380224504" sldId="345"/>
            <ac:cxnSpMk id="61" creationId="{8B145218-BA2A-47E0-6306-514BEEA4A6FC}"/>
          </ac:cxnSpMkLst>
        </pc:cxnChg>
        <pc:cxnChg chg="mod">
          <ac:chgData name="Natthanon Manop" userId="25d545dc-488e-487b-9303-9a220f08bf7d" providerId="ADAL" clId="{BA91351F-CB4F-45A0-91C7-A7C75B650F14}" dt="2023-06-07T06:36:16.401" v="5438"/>
          <ac:cxnSpMkLst>
            <pc:docMk/>
            <pc:sldMk cId="2380224504" sldId="345"/>
            <ac:cxnSpMk id="62" creationId="{14955D01-74CD-544A-B2CD-D0FAF08B9805}"/>
          </ac:cxnSpMkLst>
        </pc:cxnChg>
        <pc:cxnChg chg="mod">
          <ac:chgData name="Natthanon Manop" userId="25d545dc-488e-487b-9303-9a220f08bf7d" providerId="ADAL" clId="{BA91351F-CB4F-45A0-91C7-A7C75B650F14}" dt="2023-06-07T06:36:16.401" v="5438"/>
          <ac:cxnSpMkLst>
            <pc:docMk/>
            <pc:sldMk cId="2380224504" sldId="345"/>
            <ac:cxnSpMk id="63" creationId="{6C05F0AA-7D02-EA6C-352E-6716266594C8}"/>
          </ac:cxnSpMkLst>
        </pc:cxnChg>
        <pc:cxnChg chg="mod">
          <ac:chgData name="Natthanon Manop" userId="25d545dc-488e-487b-9303-9a220f08bf7d" providerId="ADAL" clId="{BA91351F-CB4F-45A0-91C7-A7C75B650F14}" dt="2023-06-07T06:36:16.401" v="5438"/>
          <ac:cxnSpMkLst>
            <pc:docMk/>
            <pc:sldMk cId="2380224504" sldId="345"/>
            <ac:cxnSpMk id="385" creationId="{EF8DAFA3-E037-DD3B-3C0F-7C2E6348BA60}"/>
          </ac:cxnSpMkLst>
        </pc:cxnChg>
        <pc:cxnChg chg="mod">
          <ac:chgData name="Natthanon Manop" userId="25d545dc-488e-487b-9303-9a220f08bf7d" providerId="ADAL" clId="{BA91351F-CB4F-45A0-91C7-A7C75B650F14}" dt="2023-06-07T06:36:16.401" v="5438"/>
          <ac:cxnSpMkLst>
            <pc:docMk/>
            <pc:sldMk cId="2380224504" sldId="345"/>
            <ac:cxnSpMk id="386" creationId="{43CB1286-A8BC-2DF0-EA3A-2F26A06C990E}"/>
          </ac:cxnSpMkLst>
        </pc:cxnChg>
        <pc:cxnChg chg="mod">
          <ac:chgData name="Natthanon Manop" userId="25d545dc-488e-487b-9303-9a220f08bf7d" providerId="ADAL" clId="{BA91351F-CB4F-45A0-91C7-A7C75B650F14}" dt="2023-06-07T06:36:16.401" v="5438"/>
          <ac:cxnSpMkLst>
            <pc:docMk/>
            <pc:sldMk cId="2380224504" sldId="345"/>
            <ac:cxnSpMk id="387" creationId="{EB1CD869-AC08-3D22-1471-3A0487FE5E4B}"/>
          </ac:cxnSpMkLst>
        </pc:cxnChg>
        <pc:cxnChg chg="mod">
          <ac:chgData name="Natthanon Manop" userId="25d545dc-488e-487b-9303-9a220f08bf7d" providerId="ADAL" clId="{BA91351F-CB4F-45A0-91C7-A7C75B650F14}" dt="2023-06-07T06:36:16.401" v="5438"/>
          <ac:cxnSpMkLst>
            <pc:docMk/>
            <pc:sldMk cId="2380224504" sldId="345"/>
            <ac:cxnSpMk id="388" creationId="{FE67FECB-3C3F-9A26-43CF-9DF87C80AEFA}"/>
          </ac:cxnSpMkLst>
        </pc:cxnChg>
        <pc:cxnChg chg="mod">
          <ac:chgData name="Natthanon Manop" userId="25d545dc-488e-487b-9303-9a220f08bf7d" providerId="ADAL" clId="{BA91351F-CB4F-45A0-91C7-A7C75B650F14}" dt="2023-06-07T06:36:16.401" v="5438"/>
          <ac:cxnSpMkLst>
            <pc:docMk/>
            <pc:sldMk cId="2380224504" sldId="345"/>
            <ac:cxnSpMk id="390" creationId="{C711F637-1E03-CB1A-6F68-0740104E3E99}"/>
          </ac:cxnSpMkLst>
        </pc:cxnChg>
        <pc:cxnChg chg="mod">
          <ac:chgData name="Natthanon Manop" userId="25d545dc-488e-487b-9303-9a220f08bf7d" providerId="ADAL" clId="{BA91351F-CB4F-45A0-91C7-A7C75B650F14}" dt="2023-06-07T06:36:16.401" v="5438"/>
          <ac:cxnSpMkLst>
            <pc:docMk/>
            <pc:sldMk cId="2380224504" sldId="345"/>
            <ac:cxnSpMk id="391" creationId="{4D838487-9EE9-67BF-47AB-D22F4F95870C}"/>
          </ac:cxnSpMkLst>
        </pc:cxnChg>
        <pc:cxnChg chg="mod">
          <ac:chgData name="Natthanon Manop" userId="25d545dc-488e-487b-9303-9a220f08bf7d" providerId="ADAL" clId="{BA91351F-CB4F-45A0-91C7-A7C75B650F14}" dt="2023-06-07T06:36:16.401" v="5438"/>
          <ac:cxnSpMkLst>
            <pc:docMk/>
            <pc:sldMk cId="2380224504" sldId="345"/>
            <ac:cxnSpMk id="392" creationId="{9016B17A-6C1B-6B79-F5FB-9E9027648FA4}"/>
          </ac:cxnSpMkLst>
        </pc:cxnChg>
        <pc:cxnChg chg="mod">
          <ac:chgData name="Natthanon Manop" userId="25d545dc-488e-487b-9303-9a220f08bf7d" providerId="ADAL" clId="{BA91351F-CB4F-45A0-91C7-A7C75B650F14}" dt="2023-06-07T06:36:16.401" v="5438"/>
          <ac:cxnSpMkLst>
            <pc:docMk/>
            <pc:sldMk cId="2380224504" sldId="345"/>
            <ac:cxnSpMk id="393" creationId="{780C23F6-ECF4-9D7B-C4C7-C2D601A93403}"/>
          </ac:cxnSpMkLst>
        </pc:cxnChg>
        <pc:cxnChg chg="mod">
          <ac:chgData name="Natthanon Manop" userId="25d545dc-488e-487b-9303-9a220f08bf7d" providerId="ADAL" clId="{BA91351F-CB4F-45A0-91C7-A7C75B650F14}" dt="2023-06-07T06:36:39.740" v="5446"/>
          <ac:cxnSpMkLst>
            <pc:docMk/>
            <pc:sldMk cId="2380224504" sldId="345"/>
            <ac:cxnSpMk id="397" creationId="{D9FD94CB-02DD-7C3C-7159-1BFD2284B59F}"/>
          </ac:cxnSpMkLst>
        </pc:cxnChg>
        <pc:cxnChg chg="mod">
          <ac:chgData name="Natthanon Manop" userId="25d545dc-488e-487b-9303-9a220f08bf7d" providerId="ADAL" clId="{BA91351F-CB4F-45A0-91C7-A7C75B650F14}" dt="2023-06-07T06:36:39.740" v="5446"/>
          <ac:cxnSpMkLst>
            <pc:docMk/>
            <pc:sldMk cId="2380224504" sldId="345"/>
            <ac:cxnSpMk id="398" creationId="{92DE7646-B945-4441-FDE3-97A9588E9C97}"/>
          </ac:cxnSpMkLst>
        </pc:cxnChg>
        <pc:cxnChg chg="mod">
          <ac:chgData name="Natthanon Manop" userId="25d545dc-488e-487b-9303-9a220f08bf7d" providerId="ADAL" clId="{BA91351F-CB4F-45A0-91C7-A7C75B650F14}" dt="2023-06-07T06:36:39.740" v="5446"/>
          <ac:cxnSpMkLst>
            <pc:docMk/>
            <pc:sldMk cId="2380224504" sldId="345"/>
            <ac:cxnSpMk id="401" creationId="{4DE4637C-B87E-A567-675A-D36B0D47606D}"/>
          </ac:cxnSpMkLst>
        </pc:cxnChg>
        <pc:cxnChg chg="mod">
          <ac:chgData name="Natthanon Manop" userId="25d545dc-488e-487b-9303-9a220f08bf7d" providerId="ADAL" clId="{BA91351F-CB4F-45A0-91C7-A7C75B650F14}" dt="2023-06-07T06:36:39.740" v="5446"/>
          <ac:cxnSpMkLst>
            <pc:docMk/>
            <pc:sldMk cId="2380224504" sldId="345"/>
            <ac:cxnSpMk id="402" creationId="{EEBFDB61-25D0-EA73-0165-97BE934E6A5F}"/>
          </ac:cxnSpMkLst>
        </pc:cxnChg>
        <pc:cxnChg chg="mod">
          <ac:chgData name="Natthanon Manop" userId="25d545dc-488e-487b-9303-9a220f08bf7d" providerId="ADAL" clId="{BA91351F-CB4F-45A0-91C7-A7C75B650F14}" dt="2023-06-07T06:36:39.740" v="5446"/>
          <ac:cxnSpMkLst>
            <pc:docMk/>
            <pc:sldMk cId="2380224504" sldId="345"/>
            <ac:cxnSpMk id="404" creationId="{EAE4C02E-3A23-FD81-FFCC-3ACCADF93E63}"/>
          </ac:cxnSpMkLst>
        </pc:cxnChg>
        <pc:cxnChg chg="mod">
          <ac:chgData name="Natthanon Manop" userId="25d545dc-488e-487b-9303-9a220f08bf7d" providerId="ADAL" clId="{BA91351F-CB4F-45A0-91C7-A7C75B650F14}" dt="2023-06-07T06:36:39.740" v="5446"/>
          <ac:cxnSpMkLst>
            <pc:docMk/>
            <pc:sldMk cId="2380224504" sldId="345"/>
            <ac:cxnSpMk id="405" creationId="{E3B79783-6730-9F4F-6D15-D77C3F20907C}"/>
          </ac:cxnSpMkLst>
        </pc:cxnChg>
        <pc:cxnChg chg="mod">
          <ac:chgData name="Natthanon Manop" userId="25d545dc-488e-487b-9303-9a220f08bf7d" providerId="ADAL" clId="{BA91351F-CB4F-45A0-91C7-A7C75B650F14}" dt="2023-06-07T06:36:39.740" v="5446"/>
          <ac:cxnSpMkLst>
            <pc:docMk/>
            <pc:sldMk cId="2380224504" sldId="345"/>
            <ac:cxnSpMk id="406" creationId="{8ECEFDB0-C8A3-0990-3D92-4E33E01CF20E}"/>
          </ac:cxnSpMkLst>
        </pc:cxnChg>
        <pc:cxnChg chg="mod">
          <ac:chgData name="Natthanon Manop" userId="25d545dc-488e-487b-9303-9a220f08bf7d" providerId="ADAL" clId="{BA91351F-CB4F-45A0-91C7-A7C75B650F14}" dt="2023-06-07T06:36:39.740" v="5446"/>
          <ac:cxnSpMkLst>
            <pc:docMk/>
            <pc:sldMk cId="2380224504" sldId="345"/>
            <ac:cxnSpMk id="407" creationId="{D1F3B1B0-C898-D08D-944D-E2846F692ED4}"/>
          </ac:cxnSpMkLst>
        </pc:cxnChg>
        <pc:cxnChg chg="mod">
          <ac:chgData name="Natthanon Manop" userId="25d545dc-488e-487b-9303-9a220f08bf7d" providerId="ADAL" clId="{BA91351F-CB4F-45A0-91C7-A7C75B650F14}" dt="2023-06-07T06:36:39.740" v="5446"/>
          <ac:cxnSpMkLst>
            <pc:docMk/>
            <pc:sldMk cId="2380224504" sldId="345"/>
            <ac:cxnSpMk id="409" creationId="{0C901D77-5AAB-5ACC-0C1C-96BB9FAA202E}"/>
          </ac:cxnSpMkLst>
        </pc:cxnChg>
        <pc:cxnChg chg="mod">
          <ac:chgData name="Natthanon Manop" userId="25d545dc-488e-487b-9303-9a220f08bf7d" providerId="ADAL" clId="{BA91351F-CB4F-45A0-91C7-A7C75B650F14}" dt="2023-06-07T06:36:39.740" v="5446"/>
          <ac:cxnSpMkLst>
            <pc:docMk/>
            <pc:sldMk cId="2380224504" sldId="345"/>
            <ac:cxnSpMk id="410" creationId="{3F6593E2-3AB0-79A0-83C8-9115ADCFC3B8}"/>
          </ac:cxnSpMkLst>
        </pc:cxnChg>
        <pc:cxnChg chg="mod">
          <ac:chgData name="Natthanon Manop" userId="25d545dc-488e-487b-9303-9a220f08bf7d" providerId="ADAL" clId="{BA91351F-CB4F-45A0-91C7-A7C75B650F14}" dt="2023-06-07T06:36:39.740" v="5446"/>
          <ac:cxnSpMkLst>
            <pc:docMk/>
            <pc:sldMk cId="2380224504" sldId="345"/>
            <ac:cxnSpMk id="411" creationId="{6E647B0E-C9AD-23E6-2C6F-19CCEE8A6544}"/>
          </ac:cxnSpMkLst>
        </pc:cxnChg>
        <pc:cxnChg chg="mod">
          <ac:chgData name="Natthanon Manop" userId="25d545dc-488e-487b-9303-9a220f08bf7d" providerId="ADAL" clId="{BA91351F-CB4F-45A0-91C7-A7C75B650F14}" dt="2023-06-07T06:36:39.740" v="5446"/>
          <ac:cxnSpMkLst>
            <pc:docMk/>
            <pc:sldMk cId="2380224504" sldId="345"/>
            <ac:cxnSpMk id="412" creationId="{D2360F84-D412-DB90-8C77-5A285A01C143}"/>
          </ac:cxnSpMkLst>
        </pc:cxnChg>
        <pc:cxnChg chg="mod">
          <ac:chgData name="Natthanon Manop" userId="25d545dc-488e-487b-9303-9a220f08bf7d" providerId="ADAL" clId="{BA91351F-CB4F-45A0-91C7-A7C75B650F14}" dt="2023-06-07T06:36:39.740" v="5446"/>
          <ac:cxnSpMkLst>
            <pc:docMk/>
            <pc:sldMk cId="2380224504" sldId="345"/>
            <ac:cxnSpMk id="414" creationId="{A2A0875C-016B-5D54-BF9F-168F52FA5020}"/>
          </ac:cxnSpMkLst>
        </pc:cxnChg>
        <pc:cxnChg chg="mod">
          <ac:chgData name="Natthanon Manop" userId="25d545dc-488e-487b-9303-9a220f08bf7d" providerId="ADAL" clId="{BA91351F-CB4F-45A0-91C7-A7C75B650F14}" dt="2023-06-07T06:36:39.740" v="5446"/>
          <ac:cxnSpMkLst>
            <pc:docMk/>
            <pc:sldMk cId="2380224504" sldId="345"/>
            <ac:cxnSpMk id="415" creationId="{458F7555-0DD9-1487-3B9A-C6853B695548}"/>
          </ac:cxnSpMkLst>
        </pc:cxnChg>
        <pc:cxnChg chg="mod">
          <ac:chgData name="Natthanon Manop" userId="25d545dc-488e-487b-9303-9a220f08bf7d" providerId="ADAL" clId="{BA91351F-CB4F-45A0-91C7-A7C75B650F14}" dt="2023-06-07T06:36:39.740" v="5446"/>
          <ac:cxnSpMkLst>
            <pc:docMk/>
            <pc:sldMk cId="2380224504" sldId="345"/>
            <ac:cxnSpMk id="416" creationId="{5549A859-189E-B3D0-07F9-424A179D39FA}"/>
          </ac:cxnSpMkLst>
        </pc:cxnChg>
        <pc:cxnChg chg="mod">
          <ac:chgData name="Natthanon Manop" userId="25d545dc-488e-487b-9303-9a220f08bf7d" providerId="ADAL" clId="{BA91351F-CB4F-45A0-91C7-A7C75B650F14}" dt="2023-06-07T06:36:39.740" v="5446"/>
          <ac:cxnSpMkLst>
            <pc:docMk/>
            <pc:sldMk cId="2380224504" sldId="345"/>
            <ac:cxnSpMk id="417" creationId="{E6F738D7-4ECE-9894-BE80-989CF95E6F66}"/>
          </ac:cxnSpMkLst>
        </pc:cxnChg>
        <pc:cxnChg chg="mod">
          <ac:chgData name="Natthanon Manop" userId="25d545dc-488e-487b-9303-9a220f08bf7d" providerId="ADAL" clId="{BA91351F-CB4F-45A0-91C7-A7C75B650F14}" dt="2023-06-07T06:36:39.740" v="5446"/>
          <ac:cxnSpMkLst>
            <pc:docMk/>
            <pc:sldMk cId="2380224504" sldId="345"/>
            <ac:cxnSpMk id="419" creationId="{A782A1E5-DAFE-7BAB-A32B-76A92D752374}"/>
          </ac:cxnSpMkLst>
        </pc:cxnChg>
        <pc:cxnChg chg="mod">
          <ac:chgData name="Natthanon Manop" userId="25d545dc-488e-487b-9303-9a220f08bf7d" providerId="ADAL" clId="{BA91351F-CB4F-45A0-91C7-A7C75B650F14}" dt="2023-06-07T06:36:39.740" v="5446"/>
          <ac:cxnSpMkLst>
            <pc:docMk/>
            <pc:sldMk cId="2380224504" sldId="345"/>
            <ac:cxnSpMk id="420" creationId="{6365DF2C-5A87-016D-27A4-BA276371FA90}"/>
          </ac:cxnSpMkLst>
        </pc:cxnChg>
        <pc:cxnChg chg="mod">
          <ac:chgData name="Natthanon Manop" userId="25d545dc-488e-487b-9303-9a220f08bf7d" providerId="ADAL" clId="{BA91351F-CB4F-45A0-91C7-A7C75B650F14}" dt="2023-06-07T06:36:39.740" v="5446"/>
          <ac:cxnSpMkLst>
            <pc:docMk/>
            <pc:sldMk cId="2380224504" sldId="345"/>
            <ac:cxnSpMk id="421" creationId="{B736AF5B-490D-046B-70AC-33E8D9FC26DF}"/>
          </ac:cxnSpMkLst>
        </pc:cxnChg>
        <pc:cxnChg chg="mod">
          <ac:chgData name="Natthanon Manop" userId="25d545dc-488e-487b-9303-9a220f08bf7d" providerId="ADAL" clId="{BA91351F-CB4F-45A0-91C7-A7C75B650F14}" dt="2023-06-07T06:36:39.740" v="5446"/>
          <ac:cxnSpMkLst>
            <pc:docMk/>
            <pc:sldMk cId="2380224504" sldId="345"/>
            <ac:cxnSpMk id="422" creationId="{82D17E2F-2C0A-9FAD-B562-62E73CFDDC5E}"/>
          </ac:cxnSpMkLst>
        </pc:cxnChg>
        <pc:cxnChg chg="mod">
          <ac:chgData name="Natthanon Manop" userId="25d545dc-488e-487b-9303-9a220f08bf7d" providerId="ADAL" clId="{BA91351F-CB4F-45A0-91C7-A7C75B650F14}" dt="2023-06-07T06:36:39.740" v="5446"/>
          <ac:cxnSpMkLst>
            <pc:docMk/>
            <pc:sldMk cId="2380224504" sldId="345"/>
            <ac:cxnSpMk id="424" creationId="{DAC5A324-7FB6-92BB-2B83-B842A3A93471}"/>
          </ac:cxnSpMkLst>
        </pc:cxnChg>
        <pc:cxnChg chg="mod">
          <ac:chgData name="Natthanon Manop" userId="25d545dc-488e-487b-9303-9a220f08bf7d" providerId="ADAL" clId="{BA91351F-CB4F-45A0-91C7-A7C75B650F14}" dt="2023-06-07T06:36:39.740" v="5446"/>
          <ac:cxnSpMkLst>
            <pc:docMk/>
            <pc:sldMk cId="2380224504" sldId="345"/>
            <ac:cxnSpMk id="425" creationId="{835BDCF8-27F7-0109-58DF-29DE22282F2C}"/>
          </ac:cxnSpMkLst>
        </pc:cxnChg>
        <pc:cxnChg chg="mod">
          <ac:chgData name="Natthanon Manop" userId="25d545dc-488e-487b-9303-9a220f08bf7d" providerId="ADAL" clId="{BA91351F-CB4F-45A0-91C7-A7C75B650F14}" dt="2023-06-07T06:36:39.740" v="5446"/>
          <ac:cxnSpMkLst>
            <pc:docMk/>
            <pc:sldMk cId="2380224504" sldId="345"/>
            <ac:cxnSpMk id="426" creationId="{282C091F-3FCB-1B42-9E70-0298FA4806D9}"/>
          </ac:cxnSpMkLst>
        </pc:cxnChg>
        <pc:cxnChg chg="mod">
          <ac:chgData name="Natthanon Manop" userId="25d545dc-488e-487b-9303-9a220f08bf7d" providerId="ADAL" clId="{BA91351F-CB4F-45A0-91C7-A7C75B650F14}" dt="2023-06-07T06:36:39.740" v="5446"/>
          <ac:cxnSpMkLst>
            <pc:docMk/>
            <pc:sldMk cId="2380224504" sldId="345"/>
            <ac:cxnSpMk id="427" creationId="{EA180334-E881-4BAF-7AF1-3A73AA85F3BF}"/>
          </ac:cxnSpMkLst>
        </pc:cxnChg>
      </pc:sldChg>
      <pc:sldChg chg="add del">
        <pc:chgData name="Natthanon Manop" userId="25d545dc-488e-487b-9303-9a220f08bf7d" providerId="ADAL" clId="{BA91351F-CB4F-45A0-91C7-A7C75B650F14}" dt="2023-06-07T05:09:34.178" v="4742" actId="47"/>
        <pc:sldMkLst>
          <pc:docMk/>
          <pc:sldMk cId="1616991519" sldId="346"/>
        </pc:sldMkLst>
      </pc:sldChg>
      <pc:sldChg chg="addSp delSp modSp add mod modTransition delAnim modNotes modNotesTx">
        <pc:chgData name="Natthanon Manop" userId="25d545dc-488e-487b-9303-9a220f08bf7d" providerId="ADAL" clId="{BA91351F-CB4F-45A0-91C7-A7C75B650F14}" dt="2023-06-22T04:08:03.848" v="17587" actId="478"/>
        <pc:sldMkLst>
          <pc:docMk/>
          <pc:sldMk cId="1939551439" sldId="346"/>
        </pc:sldMkLst>
        <pc:spChg chg="mod">
          <ac:chgData name="Natthanon Manop" userId="25d545dc-488e-487b-9303-9a220f08bf7d" providerId="ADAL" clId="{BA91351F-CB4F-45A0-91C7-A7C75B650F14}" dt="2023-06-22T03:05:00.126" v="17481" actId="20577"/>
          <ac:spMkLst>
            <pc:docMk/>
            <pc:sldMk cId="1939551439" sldId="346"/>
            <ac:spMk id="2" creationId="{80CD9F3B-11FA-BE05-C1AF-F4B75672C318}"/>
          </ac:spMkLst>
        </pc:spChg>
        <pc:spChg chg="add mod">
          <ac:chgData name="Natthanon Manop" userId="25d545dc-488e-487b-9303-9a220f08bf7d" providerId="ADAL" clId="{BA91351F-CB4F-45A0-91C7-A7C75B650F14}" dt="2023-06-21T11:19:28.288" v="13325" actId="2711"/>
          <ac:spMkLst>
            <pc:docMk/>
            <pc:sldMk cId="1939551439" sldId="346"/>
            <ac:spMk id="3" creationId="{D43875C2-AC51-FC78-7955-484EF807F869}"/>
          </ac:spMkLst>
        </pc:spChg>
        <pc:spChg chg="add del mod">
          <ac:chgData name="Natthanon Manop" userId="25d545dc-488e-487b-9303-9a220f08bf7d" providerId="ADAL" clId="{BA91351F-CB4F-45A0-91C7-A7C75B650F14}" dt="2023-06-07T06:20:04.056" v="5144" actId="478"/>
          <ac:spMkLst>
            <pc:docMk/>
            <pc:sldMk cId="1939551439" sldId="346"/>
            <ac:spMk id="4" creationId="{9ECD4791-F381-9A5A-B2D3-356C7DC254C9}"/>
          </ac:spMkLst>
        </pc:spChg>
        <pc:spChg chg="mod">
          <ac:chgData name="Natthanon Manop" userId="25d545dc-488e-487b-9303-9a220f08bf7d" providerId="ADAL" clId="{BA91351F-CB4F-45A0-91C7-A7C75B650F14}" dt="2023-06-21T11:19:28.288" v="13325" actId="2711"/>
          <ac:spMkLst>
            <pc:docMk/>
            <pc:sldMk cId="1939551439" sldId="346"/>
            <ac:spMk id="35" creationId="{7C7911C3-54B1-99C2-4FC8-32DC310327BA}"/>
          </ac:spMkLst>
        </pc:spChg>
        <pc:spChg chg="mod">
          <ac:chgData name="Natthanon Manop" userId="25d545dc-488e-487b-9303-9a220f08bf7d" providerId="ADAL" clId="{BA91351F-CB4F-45A0-91C7-A7C75B650F14}" dt="2023-06-21T11:19:28.288" v="13325" actId="2711"/>
          <ac:spMkLst>
            <pc:docMk/>
            <pc:sldMk cId="1939551439" sldId="346"/>
            <ac:spMk id="36" creationId="{A92D7982-E27A-4BF9-3615-B6C0F3D82C8F}"/>
          </ac:spMkLst>
        </pc:spChg>
        <pc:spChg chg="add del mod">
          <ac:chgData name="Natthanon Manop" userId="25d545dc-488e-487b-9303-9a220f08bf7d" providerId="ADAL" clId="{BA91351F-CB4F-45A0-91C7-A7C75B650F14}" dt="2023-06-21T11:19:28.288" v="13325" actId="2711"/>
          <ac:spMkLst>
            <pc:docMk/>
            <pc:sldMk cId="1939551439" sldId="346"/>
            <ac:spMk id="39" creationId="{51ED29F7-C0CB-7B1D-93C8-8F1A5A195053}"/>
          </ac:spMkLst>
        </pc:spChg>
        <pc:spChg chg="add del mod">
          <ac:chgData name="Natthanon Manop" userId="25d545dc-488e-487b-9303-9a220f08bf7d" providerId="ADAL" clId="{BA91351F-CB4F-45A0-91C7-A7C75B650F14}" dt="2023-06-21T11:19:28.288" v="13325" actId="2711"/>
          <ac:spMkLst>
            <pc:docMk/>
            <pc:sldMk cId="1939551439" sldId="346"/>
            <ac:spMk id="40" creationId="{AC2CD946-F976-1CD6-3D3A-D1BAEFA2DE11}"/>
          </ac:spMkLst>
        </pc:spChg>
        <pc:spChg chg="mod">
          <ac:chgData name="Natthanon Manop" userId="25d545dc-488e-487b-9303-9a220f08bf7d" providerId="ADAL" clId="{BA91351F-CB4F-45A0-91C7-A7C75B650F14}" dt="2023-06-21T11:19:28.288" v="13325" actId="2711"/>
          <ac:spMkLst>
            <pc:docMk/>
            <pc:sldMk cId="1939551439" sldId="346"/>
            <ac:spMk id="41" creationId="{DA473B5F-D00C-73E3-25D7-E6040216F24B}"/>
          </ac:spMkLst>
        </pc:spChg>
        <pc:spChg chg="mod">
          <ac:chgData name="Natthanon Manop" userId="25d545dc-488e-487b-9303-9a220f08bf7d" providerId="ADAL" clId="{BA91351F-CB4F-45A0-91C7-A7C75B650F14}" dt="2023-06-21T11:19:28.288" v="13325" actId="2711"/>
          <ac:spMkLst>
            <pc:docMk/>
            <pc:sldMk cId="1939551439" sldId="346"/>
            <ac:spMk id="42" creationId="{67E2E594-BE3C-C18D-EFD7-D38288FF0C51}"/>
          </ac:spMkLst>
        </pc:spChg>
        <pc:spChg chg="mod">
          <ac:chgData name="Natthanon Manop" userId="25d545dc-488e-487b-9303-9a220f08bf7d" providerId="ADAL" clId="{BA91351F-CB4F-45A0-91C7-A7C75B650F14}" dt="2023-06-20T13:59:59.788" v="8541" actId="120"/>
          <ac:spMkLst>
            <pc:docMk/>
            <pc:sldMk cId="1939551439" sldId="346"/>
            <ac:spMk id="399" creationId="{00000000-0000-0000-0000-000000000000}"/>
          </ac:spMkLst>
        </pc:spChg>
        <pc:grpChg chg="add del mod">
          <ac:chgData name="Natthanon Manop" userId="25d545dc-488e-487b-9303-9a220f08bf7d" providerId="ADAL" clId="{BA91351F-CB4F-45A0-91C7-A7C75B650F14}" dt="2023-06-07T06:22:01.212" v="5152"/>
          <ac:grpSpMkLst>
            <pc:docMk/>
            <pc:sldMk cId="1939551439" sldId="346"/>
            <ac:grpSpMk id="5" creationId="{540892A7-5536-9AF3-1EFE-A95FCB611F68}"/>
          </ac:grpSpMkLst>
        </pc:grpChg>
        <pc:grpChg chg="add del mod">
          <ac:chgData name="Natthanon Manop" userId="25d545dc-488e-487b-9303-9a220f08bf7d" providerId="ADAL" clId="{BA91351F-CB4F-45A0-91C7-A7C75B650F14}" dt="2023-06-07T06:22:15.579" v="5157"/>
          <ac:grpSpMkLst>
            <pc:docMk/>
            <pc:sldMk cId="1939551439" sldId="346"/>
            <ac:grpSpMk id="11" creationId="{751217B5-9077-134F-8924-757FF9137D87}"/>
          </ac:grpSpMkLst>
        </pc:grpChg>
        <pc:grpChg chg="add del mod">
          <ac:chgData name="Natthanon Manop" userId="25d545dc-488e-487b-9303-9a220f08bf7d" providerId="ADAL" clId="{BA91351F-CB4F-45A0-91C7-A7C75B650F14}" dt="2023-06-07T06:37:05.678" v="5455"/>
          <ac:grpSpMkLst>
            <pc:docMk/>
            <pc:sldMk cId="1939551439" sldId="346"/>
            <ac:grpSpMk id="23" creationId="{6F2F7089-C1FA-3861-FAA1-729A243E9362}"/>
          </ac:grpSpMkLst>
        </pc:grpChg>
        <pc:grpChg chg="add del mod">
          <ac:chgData name="Natthanon Manop" userId="25d545dc-488e-487b-9303-9a220f08bf7d" providerId="ADAL" clId="{BA91351F-CB4F-45A0-91C7-A7C75B650F14}" dt="2023-06-07T06:37:05.678" v="5455"/>
          <ac:grpSpMkLst>
            <pc:docMk/>
            <pc:sldMk cId="1939551439" sldId="346"/>
            <ac:grpSpMk id="33" creationId="{66FDEF42-65D9-3FD1-B5AF-95EDD3271BB6}"/>
          </ac:grpSpMkLst>
        </pc:grpChg>
        <pc:grpChg chg="add del mod">
          <ac:chgData name="Natthanon Manop" userId="25d545dc-488e-487b-9303-9a220f08bf7d" providerId="ADAL" clId="{BA91351F-CB4F-45A0-91C7-A7C75B650F14}" dt="2023-06-07T06:37:05.678" v="5455"/>
          <ac:grpSpMkLst>
            <pc:docMk/>
            <pc:sldMk cId="1939551439" sldId="346"/>
            <ac:grpSpMk id="44" creationId="{78D4029A-3315-2E4C-0144-E42E4D0BAE45}"/>
          </ac:grpSpMkLst>
        </pc:grpChg>
        <pc:grpChg chg="add del mod">
          <ac:chgData name="Natthanon Manop" userId="25d545dc-488e-487b-9303-9a220f08bf7d" providerId="ADAL" clId="{BA91351F-CB4F-45A0-91C7-A7C75B650F14}" dt="2023-06-07T06:37:05.678" v="5455"/>
          <ac:grpSpMkLst>
            <pc:docMk/>
            <pc:sldMk cId="1939551439" sldId="346"/>
            <ac:grpSpMk id="49" creationId="{A7E1370C-99A7-5CD0-159C-17F43630B3FC}"/>
          </ac:grpSpMkLst>
        </pc:grpChg>
        <pc:grpChg chg="add del mod">
          <ac:chgData name="Natthanon Manop" userId="25d545dc-488e-487b-9303-9a220f08bf7d" providerId="ADAL" clId="{BA91351F-CB4F-45A0-91C7-A7C75B650F14}" dt="2023-06-07T06:37:05.678" v="5455"/>
          <ac:grpSpMkLst>
            <pc:docMk/>
            <pc:sldMk cId="1939551439" sldId="346"/>
            <ac:grpSpMk id="54" creationId="{C978B578-6448-A5A8-C9FD-235C96E8365C}"/>
          </ac:grpSpMkLst>
        </pc:grpChg>
        <pc:grpChg chg="add del mod">
          <ac:chgData name="Natthanon Manop" userId="25d545dc-488e-487b-9303-9a220f08bf7d" providerId="ADAL" clId="{BA91351F-CB4F-45A0-91C7-A7C75B650F14}" dt="2023-06-07T06:37:05.678" v="5455"/>
          <ac:grpSpMkLst>
            <pc:docMk/>
            <pc:sldMk cId="1939551439" sldId="346"/>
            <ac:grpSpMk id="59" creationId="{D07408CA-437B-F4B4-CDA8-ADF428FC9A48}"/>
          </ac:grpSpMkLst>
        </pc:grpChg>
        <pc:graphicFrameChg chg="add del mod">
          <ac:chgData name="Natthanon Manop" userId="25d545dc-488e-487b-9303-9a220f08bf7d" providerId="ADAL" clId="{BA91351F-CB4F-45A0-91C7-A7C75B650F14}" dt="2023-06-07T06:37:05.678" v="5455"/>
          <ac:graphicFrameMkLst>
            <pc:docMk/>
            <pc:sldMk cId="1939551439" sldId="346"/>
            <ac:graphicFrameMk id="22" creationId="{FEE6285B-EA3C-AA83-436F-307E491CFBA2}"/>
          </ac:graphicFrameMkLst>
        </pc:graphicFrameChg>
        <pc:picChg chg="add del mod">
          <ac:chgData name="Natthanon Manop" userId="25d545dc-488e-487b-9303-9a220f08bf7d" providerId="ADAL" clId="{BA91351F-CB4F-45A0-91C7-A7C75B650F14}" dt="2023-06-21T17:14:37.059" v="17127" actId="478"/>
          <ac:picMkLst>
            <pc:docMk/>
            <pc:sldMk cId="1939551439" sldId="346"/>
            <ac:picMk id="6" creationId="{63D35239-9190-02ED-B53B-87F4B5B1C364}"/>
          </ac:picMkLst>
        </pc:picChg>
        <pc:picChg chg="add del mod">
          <ac:chgData name="Natthanon Manop" userId="25d545dc-488e-487b-9303-9a220f08bf7d" providerId="ADAL" clId="{BA91351F-CB4F-45A0-91C7-A7C75B650F14}" dt="2023-06-21T17:26:12.355" v="17178"/>
          <ac:picMkLst>
            <pc:docMk/>
            <pc:sldMk cId="1939551439" sldId="346"/>
            <ac:picMk id="7" creationId="{5EDB9EB0-A143-E6C9-8E20-669F267975D9}"/>
          </ac:picMkLst>
        </pc:picChg>
        <pc:picChg chg="add del mod">
          <ac:chgData name="Natthanon Manop" userId="25d545dc-488e-487b-9303-9a220f08bf7d" providerId="ADAL" clId="{BA91351F-CB4F-45A0-91C7-A7C75B650F14}" dt="2023-06-22T04:08:03.848" v="17587" actId="478"/>
          <ac:picMkLst>
            <pc:docMk/>
            <pc:sldMk cId="1939551439" sldId="346"/>
            <ac:picMk id="8" creationId="{DD2B2FDE-A450-903C-01BC-EEDC5965ADB6}"/>
          </ac:picMkLst>
        </pc:picChg>
        <pc:picChg chg="add del mod">
          <ac:chgData name="Natthanon Manop" userId="25d545dc-488e-487b-9303-9a220f08bf7d" providerId="ADAL" clId="{BA91351F-CB4F-45A0-91C7-A7C75B650F14}" dt="2023-06-07T06:22:06.150" v="5155" actId="478"/>
          <ac:picMkLst>
            <pc:docMk/>
            <pc:sldMk cId="1939551439" sldId="346"/>
            <ac:picMk id="10" creationId="{A8B6735B-0E9F-3517-98B2-3000AAF97062}"/>
          </ac:picMkLst>
        </pc:picChg>
        <pc:picChg chg="del">
          <ac:chgData name="Natthanon Manop" userId="25d545dc-488e-487b-9303-9a220f08bf7d" providerId="ADAL" clId="{BA91351F-CB4F-45A0-91C7-A7C75B650F14}" dt="2023-06-07T06:37:03.575" v="5453" actId="478"/>
          <ac:picMkLst>
            <pc:docMk/>
            <pc:sldMk cId="1939551439" sldId="346"/>
            <ac:picMk id="13" creationId="{23700B49-9522-0DA8-38BF-5D46DD8D3B1D}"/>
          </ac:picMkLst>
        </pc:picChg>
        <pc:picChg chg="add mod">
          <ac:chgData name="Natthanon Manop" userId="25d545dc-488e-487b-9303-9a220f08bf7d" providerId="ADAL" clId="{BA91351F-CB4F-45A0-91C7-A7C75B650F14}" dt="2023-06-07T18:12:45.510" v="6692"/>
          <ac:picMkLst>
            <pc:docMk/>
            <pc:sldMk cId="1939551439" sldId="346"/>
            <ac:picMk id="18" creationId="{E7064CB6-34B4-8478-CC80-7564C1EE050A}"/>
          </ac:picMkLst>
        </pc:picChg>
        <pc:picChg chg="add mod">
          <ac:chgData name="Natthanon Manop" userId="25d545dc-488e-487b-9303-9a220f08bf7d" providerId="ADAL" clId="{BA91351F-CB4F-45A0-91C7-A7C75B650F14}" dt="2023-06-07T18:12:45.510" v="6692"/>
          <ac:picMkLst>
            <pc:docMk/>
            <pc:sldMk cId="1939551439" sldId="346"/>
            <ac:picMk id="19" creationId="{613857C7-DDBA-AB3E-E7D6-8EFD991F4163}"/>
          </ac:picMkLst>
        </pc:picChg>
        <pc:picChg chg="add mod">
          <ac:chgData name="Natthanon Manop" userId="25d545dc-488e-487b-9303-9a220f08bf7d" providerId="ADAL" clId="{BA91351F-CB4F-45A0-91C7-A7C75B650F14}" dt="2023-06-07T18:12:45.510" v="6692"/>
          <ac:picMkLst>
            <pc:docMk/>
            <pc:sldMk cId="1939551439" sldId="346"/>
            <ac:picMk id="20" creationId="{BC3F09F2-0472-093A-386C-DA1BED28BAD9}"/>
          </ac:picMkLst>
        </pc:picChg>
        <pc:picChg chg="add mod">
          <ac:chgData name="Natthanon Manop" userId="25d545dc-488e-487b-9303-9a220f08bf7d" providerId="ADAL" clId="{BA91351F-CB4F-45A0-91C7-A7C75B650F14}" dt="2023-06-07T18:12:45.510" v="6692"/>
          <ac:picMkLst>
            <pc:docMk/>
            <pc:sldMk cId="1939551439" sldId="346"/>
            <ac:picMk id="21" creationId="{2541F961-6D2E-828C-0E9C-584EB82EFC55}"/>
          </ac:picMkLst>
        </pc:picChg>
        <pc:picChg chg="add mod ord">
          <ac:chgData name="Natthanon Manop" userId="25d545dc-488e-487b-9303-9a220f08bf7d" providerId="ADAL" clId="{BA91351F-CB4F-45A0-91C7-A7C75B650F14}" dt="2023-06-07T18:12:45.510" v="6692"/>
          <ac:picMkLst>
            <pc:docMk/>
            <pc:sldMk cId="1939551439" sldId="346"/>
            <ac:picMk id="384" creationId="{8F9C0241-4227-A8C4-3606-9970CA98F2A8}"/>
          </ac:picMkLst>
        </pc:picChg>
        <pc:cxnChg chg="mod">
          <ac:chgData name="Natthanon Manop" userId="25d545dc-488e-487b-9303-9a220f08bf7d" providerId="ADAL" clId="{BA91351F-CB4F-45A0-91C7-A7C75B650F14}" dt="2023-06-07T06:21:59.135" v="5151"/>
          <ac:cxnSpMkLst>
            <pc:docMk/>
            <pc:sldMk cId="1939551439" sldId="346"/>
            <ac:cxnSpMk id="6" creationId="{1650C194-6A5B-FB8D-E966-A95320F19934}"/>
          </ac:cxnSpMkLst>
        </pc:cxnChg>
        <pc:cxnChg chg="mod">
          <ac:chgData name="Natthanon Manop" userId="25d545dc-488e-487b-9303-9a220f08bf7d" providerId="ADAL" clId="{BA91351F-CB4F-45A0-91C7-A7C75B650F14}" dt="2023-06-07T06:21:59.135" v="5151"/>
          <ac:cxnSpMkLst>
            <pc:docMk/>
            <pc:sldMk cId="1939551439" sldId="346"/>
            <ac:cxnSpMk id="7" creationId="{7F5E6D38-10A2-B6C3-9AC2-2AA08260E5AB}"/>
          </ac:cxnSpMkLst>
        </pc:cxnChg>
        <pc:cxnChg chg="mod">
          <ac:chgData name="Natthanon Manop" userId="25d545dc-488e-487b-9303-9a220f08bf7d" providerId="ADAL" clId="{BA91351F-CB4F-45A0-91C7-A7C75B650F14}" dt="2023-06-07T06:21:59.135" v="5151"/>
          <ac:cxnSpMkLst>
            <pc:docMk/>
            <pc:sldMk cId="1939551439" sldId="346"/>
            <ac:cxnSpMk id="8" creationId="{AF4E088C-88E1-F9B9-BEDB-E4A9D152D9BE}"/>
          </ac:cxnSpMkLst>
        </pc:cxnChg>
        <pc:cxnChg chg="mod">
          <ac:chgData name="Natthanon Manop" userId="25d545dc-488e-487b-9303-9a220f08bf7d" providerId="ADAL" clId="{BA91351F-CB4F-45A0-91C7-A7C75B650F14}" dt="2023-06-07T06:21:59.135" v="5151"/>
          <ac:cxnSpMkLst>
            <pc:docMk/>
            <pc:sldMk cId="1939551439" sldId="346"/>
            <ac:cxnSpMk id="9" creationId="{A490B636-8E3A-26D5-EFCF-BA7E9B6D7845}"/>
          </ac:cxnSpMkLst>
        </pc:cxnChg>
        <pc:cxnChg chg="mod">
          <ac:chgData name="Natthanon Manop" userId="25d545dc-488e-487b-9303-9a220f08bf7d" providerId="ADAL" clId="{BA91351F-CB4F-45A0-91C7-A7C75B650F14}" dt="2023-06-07T06:22:14.149" v="5156"/>
          <ac:cxnSpMkLst>
            <pc:docMk/>
            <pc:sldMk cId="1939551439" sldId="346"/>
            <ac:cxnSpMk id="12" creationId="{603F92C7-3D77-338B-B0EF-C7ED6DF592B1}"/>
          </ac:cxnSpMkLst>
        </pc:cxnChg>
        <pc:cxnChg chg="mod">
          <ac:chgData name="Natthanon Manop" userId="25d545dc-488e-487b-9303-9a220f08bf7d" providerId="ADAL" clId="{BA91351F-CB4F-45A0-91C7-A7C75B650F14}" dt="2023-06-07T06:22:14.149" v="5156"/>
          <ac:cxnSpMkLst>
            <pc:docMk/>
            <pc:sldMk cId="1939551439" sldId="346"/>
            <ac:cxnSpMk id="14" creationId="{D152DE66-6338-E35F-FE57-E288401FCE8F}"/>
          </ac:cxnSpMkLst>
        </pc:cxnChg>
        <pc:cxnChg chg="mod">
          <ac:chgData name="Natthanon Manop" userId="25d545dc-488e-487b-9303-9a220f08bf7d" providerId="ADAL" clId="{BA91351F-CB4F-45A0-91C7-A7C75B650F14}" dt="2023-06-07T06:22:14.149" v="5156"/>
          <ac:cxnSpMkLst>
            <pc:docMk/>
            <pc:sldMk cId="1939551439" sldId="346"/>
            <ac:cxnSpMk id="15" creationId="{3342E4DC-63EA-63B0-5284-CAE9F2D718EB}"/>
          </ac:cxnSpMkLst>
        </pc:cxnChg>
        <pc:cxnChg chg="mod">
          <ac:chgData name="Natthanon Manop" userId="25d545dc-488e-487b-9303-9a220f08bf7d" providerId="ADAL" clId="{BA91351F-CB4F-45A0-91C7-A7C75B650F14}" dt="2023-06-07T06:22:14.149" v="5156"/>
          <ac:cxnSpMkLst>
            <pc:docMk/>
            <pc:sldMk cId="1939551439" sldId="346"/>
            <ac:cxnSpMk id="16" creationId="{FACDC2D8-A82B-8881-7F23-84EDC18560EC}"/>
          </ac:cxnSpMkLst>
        </pc:cxnChg>
        <pc:cxnChg chg="mod">
          <ac:chgData name="Natthanon Manop" userId="25d545dc-488e-487b-9303-9a220f08bf7d" providerId="ADAL" clId="{BA91351F-CB4F-45A0-91C7-A7C75B650F14}" dt="2023-06-07T18:12:45.510" v="6692"/>
          <ac:cxnSpMkLst>
            <pc:docMk/>
            <pc:sldMk cId="1939551439" sldId="346"/>
            <ac:cxnSpMk id="17" creationId="{0C4E7910-8348-D607-26E0-C45ED90AA4FC}"/>
          </ac:cxnSpMkLst>
        </pc:cxnChg>
        <pc:cxnChg chg="mod">
          <ac:chgData name="Natthanon Manop" userId="25d545dc-488e-487b-9303-9a220f08bf7d" providerId="ADAL" clId="{BA91351F-CB4F-45A0-91C7-A7C75B650F14}" dt="2023-06-07T18:12:45.510" v="6692"/>
          <ac:cxnSpMkLst>
            <pc:docMk/>
            <pc:sldMk cId="1939551439" sldId="346"/>
            <ac:cxnSpMk id="24" creationId="{40F24DE1-6D70-79A4-5C2D-B87EE712D141}"/>
          </ac:cxnSpMkLst>
        </pc:cxnChg>
        <pc:cxnChg chg="mod">
          <ac:chgData name="Natthanon Manop" userId="25d545dc-488e-487b-9303-9a220f08bf7d" providerId="ADAL" clId="{BA91351F-CB4F-45A0-91C7-A7C75B650F14}" dt="2023-06-07T06:37:04.243" v="5454"/>
          <ac:cxnSpMkLst>
            <pc:docMk/>
            <pc:sldMk cId="1939551439" sldId="346"/>
            <ac:cxnSpMk id="25" creationId="{DF81234E-2907-CA73-E826-7D9725DFAA91}"/>
          </ac:cxnSpMkLst>
        </pc:cxnChg>
        <pc:cxnChg chg="mod">
          <ac:chgData name="Natthanon Manop" userId="25d545dc-488e-487b-9303-9a220f08bf7d" providerId="ADAL" clId="{BA91351F-CB4F-45A0-91C7-A7C75B650F14}" dt="2023-06-07T06:37:04.243" v="5454"/>
          <ac:cxnSpMkLst>
            <pc:docMk/>
            <pc:sldMk cId="1939551439" sldId="346"/>
            <ac:cxnSpMk id="26" creationId="{0ACF5610-6578-3648-3CAB-07D54165318E}"/>
          </ac:cxnSpMkLst>
        </pc:cxnChg>
        <pc:cxnChg chg="mod">
          <ac:chgData name="Natthanon Manop" userId="25d545dc-488e-487b-9303-9a220f08bf7d" providerId="ADAL" clId="{BA91351F-CB4F-45A0-91C7-A7C75B650F14}" dt="2023-06-07T06:37:04.243" v="5454"/>
          <ac:cxnSpMkLst>
            <pc:docMk/>
            <pc:sldMk cId="1939551439" sldId="346"/>
            <ac:cxnSpMk id="27" creationId="{2A7FF384-BEAE-1CC1-592A-0BC2826F9418}"/>
          </ac:cxnSpMkLst>
        </pc:cxnChg>
        <pc:cxnChg chg="mod">
          <ac:chgData name="Natthanon Manop" userId="25d545dc-488e-487b-9303-9a220f08bf7d" providerId="ADAL" clId="{BA91351F-CB4F-45A0-91C7-A7C75B650F14}" dt="2023-06-07T18:12:45.510" v="6692"/>
          <ac:cxnSpMkLst>
            <pc:docMk/>
            <pc:sldMk cId="1939551439" sldId="346"/>
            <ac:cxnSpMk id="28" creationId="{C282A7AB-1E8A-FBA6-0165-271F7655005D}"/>
          </ac:cxnSpMkLst>
        </pc:cxnChg>
        <pc:cxnChg chg="mod">
          <ac:chgData name="Natthanon Manop" userId="25d545dc-488e-487b-9303-9a220f08bf7d" providerId="ADAL" clId="{BA91351F-CB4F-45A0-91C7-A7C75B650F14}" dt="2023-06-07T18:12:45.510" v="6692"/>
          <ac:cxnSpMkLst>
            <pc:docMk/>
            <pc:sldMk cId="1939551439" sldId="346"/>
            <ac:cxnSpMk id="29" creationId="{98E44588-8A19-3528-7884-655920ECAB1F}"/>
          </ac:cxnSpMkLst>
        </pc:cxnChg>
        <pc:cxnChg chg="mod">
          <ac:chgData name="Natthanon Manop" userId="25d545dc-488e-487b-9303-9a220f08bf7d" providerId="ADAL" clId="{BA91351F-CB4F-45A0-91C7-A7C75B650F14}" dt="2023-06-07T18:12:45.510" v="6692"/>
          <ac:cxnSpMkLst>
            <pc:docMk/>
            <pc:sldMk cId="1939551439" sldId="346"/>
            <ac:cxnSpMk id="30" creationId="{9473AB8B-8817-39A4-B384-EF2D45847087}"/>
          </ac:cxnSpMkLst>
        </pc:cxnChg>
        <pc:cxnChg chg="mod">
          <ac:chgData name="Natthanon Manop" userId="25d545dc-488e-487b-9303-9a220f08bf7d" providerId="ADAL" clId="{BA91351F-CB4F-45A0-91C7-A7C75B650F14}" dt="2023-06-07T06:37:04.243" v="5454"/>
          <ac:cxnSpMkLst>
            <pc:docMk/>
            <pc:sldMk cId="1939551439" sldId="346"/>
            <ac:cxnSpMk id="31" creationId="{6910D286-72CB-679E-F7C3-24EAAD24CC54}"/>
          </ac:cxnSpMkLst>
        </pc:cxnChg>
        <pc:cxnChg chg="mod">
          <ac:chgData name="Natthanon Manop" userId="25d545dc-488e-487b-9303-9a220f08bf7d" providerId="ADAL" clId="{BA91351F-CB4F-45A0-91C7-A7C75B650F14}" dt="2023-06-07T18:12:45.510" v="6692"/>
          <ac:cxnSpMkLst>
            <pc:docMk/>
            <pc:sldMk cId="1939551439" sldId="346"/>
            <ac:cxnSpMk id="32" creationId="{6A46F994-5720-CE68-C72B-68F3C3F1C599}"/>
          </ac:cxnSpMkLst>
        </pc:cxnChg>
        <pc:cxnChg chg="mod">
          <ac:chgData name="Natthanon Manop" userId="25d545dc-488e-487b-9303-9a220f08bf7d" providerId="ADAL" clId="{BA91351F-CB4F-45A0-91C7-A7C75B650F14}" dt="2023-06-07T06:37:04.243" v="5454"/>
          <ac:cxnSpMkLst>
            <pc:docMk/>
            <pc:sldMk cId="1939551439" sldId="346"/>
            <ac:cxnSpMk id="34" creationId="{80BE25D3-8C48-9686-24BC-DCC4DD49992F}"/>
          </ac:cxnSpMkLst>
        </pc:cxnChg>
        <pc:cxnChg chg="mod">
          <ac:chgData name="Natthanon Manop" userId="25d545dc-488e-487b-9303-9a220f08bf7d" providerId="ADAL" clId="{BA91351F-CB4F-45A0-91C7-A7C75B650F14}" dt="2023-06-07T06:37:04.243" v="5454"/>
          <ac:cxnSpMkLst>
            <pc:docMk/>
            <pc:sldMk cId="1939551439" sldId="346"/>
            <ac:cxnSpMk id="37" creationId="{238478A6-8EDF-92F6-30B0-F5C4D4F1FD62}"/>
          </ac:cxnSpMkLst>
        </pc:cxnChg>
        <pc:cxnChg chg="mod">
          <ac:chgData name="Natthanon Manop" userId="25d545dc-488e-487b-9303-9a220f08bf7d" providerId="ADAL" clId="{BA91351F-CB4F-45A0-91C7-A7C75B650F14}" dt="2023-06-07T06:37:04.243" v="5454"/>
          <ac:cxnSpMkLst>
            <pc:docMk/>
            <pc:sldMk cId="1939551439" sldId="346"/>
            <ac:cxnSpMk id="38" creationId="{B9ADE96F-9F6C-4BEA-FEF2-DCB68E1D2C6A}"/>
          </ac:cxnSpMkLst>
        </pc:cxnChg>
        <pc:cxnChg chg="mod">
          <ac:chgData name="Natthanon Manop" userId="25d545dc-488e-487b-9303-9a220f08bf7d" providerId="ADAL" clId="{BA91351F-CB4F-45A0-91C7-A7C75B650F14}" dt="2023-06-07T06:37:04.243" v="5454"/>
          <ac:cxnSpMkLst>
            <pc:docMk/>
            <pc:sldMk cId="1939551439" sldId="346"/>
            <ac:cxnSpMk id="43" creationId="{E0ED493A-C93B-B8D2-A50E-C5909313B3BC}"/>
          </ac:cxnSpMkLst>
        </pc:cxnChg>
        <pc:cxnChg chg="mod">
          <ac:chgData name="Natthanon Manop" userId="25d545dc-488e-487b-9303-9a220f08bf7d" providerId="ADAL" clId="{BA91351F-CB4F-45A0-91C7-A7C75B650F14}" dt="2023-06-07T06:37:04.243" v="5454"/>
          <ac:cxnSpMkLst>
            <pc:docMk/>
            <pc:sldMk cId="1939551439" sldId="346"/>
            <ac:cxnSpMk id="45" creationId="{3A468DE4-7AA6-3A63-7017-B1DC649A0747}"/>
          </ac:cxnSpMkLst>
        </pc:cxnChg>
        <pc:cxnChg chg="mod">
          <ac:chgData name="Natthanon Manop" userId="25d545dc-488e-487b-9303-9a220f08bf7d" providerId="ADAL" clId="{BA91351F-CB4F-45A0-91C7-A7C75B650F14}" dt="2023-06-07T06:37:04.243" v="5454"/>
          <ac:cxnSpMkLst>
            <pc:docMk/>
            <pc:sldMk cId="1939551439" sldId="346"/>
            <ac:cxnSpMk id="46" creationId="{BA6F4B24-4F0B-7488-D355-5B5BFA6F0432}"/>
          </ac:cxnSpMkLst>
        </pc:cxnChg>
        <pc:cxnChg chg="mod">
          <ac:chgData name="Natthanon Manop" userId="25d545dc-488e-487b-9303-9a220f08bf7d" providerId="ADAL" clId="{BA91351F-CB4F-45A0-91C7-A7C75B650F14}" dt="2023-06-07T06:37:04.243" v="5454"/>
          <ac:cxnSpMkLst>
            <pc:docMk/>
            <pc:sldMk cId="1939551439" sldId="346"/>
            <ac:cxnSpMk id="47" creationId="{53537D75-A838-54C8-67A5-A830F5B6B5C4}"/>
          </ac:cxnSpMkLst>
        </pc:cxnChg>
        <pc:cxnChg chg="mod">
          <ac:chgData name="Natthanon Manop" userId="25d545dc-488e-487b-9303-9a220f08bf7d" providerId="ADAL" clId="{BA91351F-CB4F-45A0-91C7-A7C75B650F14}" dt="2023-06-07T06:37:04.243" v="5454"/>
          <ac:cxnSpMkLst>
            <pc:docMk/>
            <pc:sldMk cId="1939551439" sldId="346"/>
            <ac:cxnSpMk id="48" creationId="{9701E460-4C90-AEDF-DCC4-F6DAD108E275}"/>
          </ac:cxnSpMkLst>
        </pc:cxnChg>
        <pc:cxnChg chg="mod">
          <ac:chgData name="Natthanon Manop" userId="25d545dc-488e-487b-9303-9a220f08bf7d" providerId="ADAL" clId="{BA91351F-CB4F-45A0-91C7-A7C75B650F14}" dt="2023-06-07T06:37:04.243" v="5454"/>
          <ac:cxnSpMkLst>
            <pc:docMk/>
            <pc:sldMk cId="1939551439" sldId="346"/>
            <ac:cxnSpMk id="50" creationId="{4DBBAB30-2275-55A1-5D9D-C230D818F873}"/>
          </ac:cxnSpMkLst>
        </pc:cxnChg>
        <pc:cxnChg chg="mod">
          <ac:chgData name="Natthanon Manop" userId="25d545dc-488e-487b-9303-9a220f08bf7d" providerId="ADAL" clId="{BA91351F-CB4F-45A0-91C7-A7C75B650F14}" dt="2023-06-07T06:37:04.243" v="5454"/>
          <ac:cxnSpMkLst>
            <pc:docMk/>
            <pc:sldMk cId="1939551439" sldId="346"/>
            <ac:cxnSpMk id="51" creationId="{DDC990BB-AE6A-C16D-D91F-098AF2E2F59B}"/>
          </ac:cxnSpMkLst>
        </pc:cxnChg>
        <pc:cxnChg chg="mod">
          <ac:chgData name="Natthanon Manop" userId="25d545dc-488e-487b-9303-9a220f08bf7d" providerId="ADAL" clId="{BA91351F-CB4F-45A0-91C7-A7C75B650F14}" dt="2023-06-07T06:37:04.243" v="5454"/>
          <ac:cxnSpMkLst>
            <pc:docMk/>
            <pc:sldMk cId="1939551439" sldId="346"/>
            <ac:cxnSpMk id="52" creationId="{4C70B3DA-FFDB-7D00-DD89-68050FEEF507}"/>
          </ac:cxnSpMkLst>
        </pc:cxnChg>
        <pc:cxnChg chg="mod">
          <ac:chgData name="Natthanon Manop" userId="25d545dc-488e-487b-9303-9a220f08bf7d" providerId="ADAL" clId="{BA91351F-CB4F-45A0-91C7-A7C75B650F14}" dt="2023-06-07T06:37:04.243" v="5454"/>
          <ac:cxnSpMkLst>
            <pc:docMk/>
            <pc:sldMk cId="1939551439" sldId="346"/>
            <ac:cxnSpMk id="53" creationId="{D9F0D146-745B-6F04-0E64-EBDA4D4E9C05}"/>
          </ac:cxnSpMkLst>
        </pc:cxnChg>
        <pc:cxnChg chg="mod">
          <ac:chgData name="Natthanon Manop" userId="25d545dc-488e-487b-9303-9a220f08bf7d" providerId="ADAL" clId="{BA91351F-CB4F-45A0-91C7-A7C75B650F14}" dt="2023-06-07T06:37:04.243" v="5454"/>
          <ac:cxnSpMkLst>
            <pc:docMk/>
            <pc:sldMk cId="1939551439" sldId="346"/>
            <ac:cxnSpMk id="55" creationId="{062811CA-564E-F550-F64F-378FD780D6FD}"/>
          </ac:cxnSpMkLst>
        </pc:cxnChg>
        <pc:cxnChg chg="mod">
          <ac:chgData name="Natthanon Manop" userId="25d545dc-488e-487b-9303-9a220f08bf7d" providerId="ADAL" clId="{BA91351F-CB4F-45A0-91C7-A7C75B650F14}" dt="2023-06-07T06:37:04.243" v="5454"/>
          <ac:cxnSpMkLst>
            <pc:docMk/>
            <pc:sldMk cId="1939551439" sldId="346"/>
            <ac:cxnSpMk id="56" creationId="{94569F88-307C-6D58-8075-6A8E4DA08DA6}"/>
          </ac:cxnSpMkLst>
        </pc:cxnChg>
        <pc:cxnChg chg="mod">
          <ac:chgData name="Natthanon Manop" userId="25d545dc-488e-487b-9303-9a220f08bf7d" providerId="ADAL" clId="{BA91351F-CB4F-45A0-91C7-A7C75B650F14}" dt="2023-06-07T06:37:04.243" v="5454"/>
          <ac:cxnSpMkLst>
            <pc:docMk/>
            <pc:sldMk cId="1939551439" sldId="346"/>
            <ac:cxnSpMk id="57" creationId="{BD75E8B5-ED06-B93F-BB22-115A3774BECF}"/>
          </ac:cxnSpMkLst>
        </pc:cxnChg>
        <pc:cxnChg chg="mod">
          <ac:chgData name="Natthanon Manop" userId="25d545dc-488e-487b-9303-9a220f08bf7d" providerId="ADAL" clId="{BA91351F-CB4F-45A0-91C7-A7C75B650F14}" dt="2023-06-07T06:37:04.243" v="5454"/>
          <ac:cxnSpMkLst>
            <pc:docMk/>
            <pc:sldMk cId="1939551439" sldId="346"/>
            <ac:cxnSpMk id="58" creationId="{B0AB71AB-B8AD-549E-A6EE-CBC1548A64E6}"/>
          </ac:cxnSpMkLst>
        </pc:cxnChg>
        <pc:cxnChg chg="mod">
          <ac:chgData name="Natthanon Manop" userId="25d545dc-488e-487b-9303-9a220f08bf7d" providerId="ADAL" clId="{BA91351F-CB4F-45A0-91C7-A7C75B650F14}" dt="2023-06-07T06:37:04.243" v="5454"/>
          <ac:cxnSpMkLst>
            <pc:docMk/>
            <pc:sldMk cId="1939551439" sldId="346"/>
            <ac:cxnSpMk id="60" creationId="{126F266C-B8AC-8DA1-8E3E-27C69234B5A0}"/>
          </ac:cxnSpMkLst>
        </pc:cxnChg>
        <pc:cxnChg chg="mod">
          <ac:chgData name="Natthanon Manop" userId="25d545dc-488e-487b-9303-9a220f08bf7d" providerId="ADAL" clId="{BA91351F-CB4F-45A0-91C7-A7C75B650F14}" dt="2023-06-07T06:37:04.243" v="5454"/>
          <ac:cxnSpMkLst>
            <pc:docMk/>
            <pc:sldMk cId="1939551439" sldId="346"/>
            <ac:cxnSpMk id="61" creationId="{AE033BAE-74CD-008A-ABE1-EC5F5A44BDAD}"/>
          </ac:cxnSpMkLst>
        </pc:cxnChg>
        <pc:cxnChg chg="mod">
          <ac:chgData name="Natthanon Manop" userId="25d545dc-488e-487b-9303-9a220f08bf7d" providerId="ADAL" clId="{BA91351F-CB4F-45A0-91C7-A7C75B650F14}" dt="2023-06-07T06:37:04.243" v="5454"/>
          <ac:cxnSpMkLst>
            <pc:docMk/>
            <pc:sldMk cId="1939551439" sldId="346"/>
            <ac:cxnSpMk id="62" creationId="{5D0D9FF4-BB5F-DCA7-24CD-B0BFCAA2197C}"/>
          </ac:cxnSpMkLst>
        </pc:cxnChg>
        <pc:cxnChg chg="mod">
          <ac:chgData name="Natthanon Manop" userId="25d545dc-488e-487b-9303-9a220f08bf7d" providerId="ADAL" clId="{BA91351F-CB4F-45A0-91C7-A7C75B650F14}" dt="2023-06-07T06:37:04.243" v="5454"/>
          <ac:cxnSpMkLst>
            <pc:docMk/>
            <pc:sldMk cId="1939551439" sldId="346"/>
            <ac:cxnSpMk id="63" creationId="{049AA45A-653F-9FA7-AAA9-6AF601F41BB4}"/>
          </ac:cxnSpMkLst>
        </pc:cxnChg>
      </pc:sldChg>
      <pc:sldChg chg="addSp delSp modSp add mod modTransition delAnim modNotes modNotesTx">
        <pc:chgData name="Natthanon Manop" userId="25d545dc-488e-487b-9303-9a220f08bf7d" providerId="ADAL" clId="{BA91351F-CB4F-45A0-91C7-A7C75B650F14}" dt="2023-06-22T04:08:10.876" v="17591" actId="478"/>
        <pc:sldMkLst>
          <pc:docMk/>
          <pc:sldMk cId="2961118871" sldId="347"/>
        </pc:sldMkLst>
        <pc:spChg chg="mod">
          <ac:chgData name="Natthanon Manop" userId="25d545dc-488e-487b-9303-9a220f08bf7d" providerId="ADAL" clId="{BA91351F-CB4F-45A0-91C7-A7C75B650F14}" dt="2023-06-07T18:27:42.285" v="6788" actId="20577"/>
          <ac:spMkLst>
            <pc:docMk/>
            <pc:sldMk cId="2961118871" sldId="347"/>
            <ac:spMk id="2" creationId="{1280CAAD-1C37-0F7F-B49B-3CE1678ABEB7}"/>
          </ac:spMkLst>
        </pc:spChg>
        <pc:spChg chg="mod">
          <ac:chgData name="Natthanon Manop" userId="25d545dc-488e-487b-9303-9a220f08bf7d" providerId="ADAL" clId="{BA91351F-CB4F-45A0-91C7-A7C75B650F14}" dt="2023-06-22T03:03:42.615" v="17469" actId="14100"/>
          <ac:spMkLst>
            <pc:docMk/>
            <pc:sldMk cId="2961118871" sldId="347"/>
            <ac:spMk id="3" creationId="{9E6A6773-A33F-D494-6BD0-1B63C4076B4B}"/>
          </ac:spMkLst>
        </pc:spChg>
        <pc:graphicFrameChg chg="mod modGraphic">
          <ac:chgData name="Natthanon Manop" userId="25d545dc-488e-487b-9303-9a220f08bf7d" providerId="ADAL" clId="{BA91351F-CB4F-45A0-91C7-A7C75B650F14}" dt="2023-06-22T03:03:51.954" v="17470"/>
          <ac:graphicFrameMkLst>
            <pc:docMk/>
            <pc:sldMk cId="2961118871" sldId="347"/>
            <ac:graphicFrameMk id="5" creationId="{E708B3E6-3764-5254-379B-6BF7E7DDF18E}"/>
          </ac:graphicFrameMkLst>
        </pc:graphicFrameChg>
        <pc:picChg chg="add del mod">
          <ac:chgData name="Natthanon Manop" userId="25d545dc-488e-487b-9303-9a220f08bf7d" providerId="ADAL" clId="{BA91351F-CB4F-45A0-91C7-A7C75B650F14}" dt="2023-06-21T17:14:43.456" v="17131" actId="478"/>
          <ac:picMkLst>
            <pc:docMk/>
            <pc:sldMk cId="2961118871" sldId="347"/>
            <ac:picMk id="8" creationId="{83648454-B3A9-757E-63D9-5C8F656F09D0}"/>
          </ac:picMkLst>
        </pc:picChg>
        <pc:picChg chg="add del mod">
          <ac:chgData name="Natthanon Manop" userId="25d545dc-488e-487b-9303-9a220f08bf7d" providerId="ADAL" clId="{BA91351F-CB4F-45A0-91C7-A7C75B650F14}" dt="2023-06-21T17:26:12.355" v="17178"/>
          <ac:picMkLst>
            <pc:docMk/>
            <pc:sldMk cId="2961118871" sldId="347"/>
            <ac:picMk id="9" creationId="{03D2106E-E86B-641B-25D6-BD998C254132}"/>
          </ac:picMkLst>
        </pc:picChg>
        <pc:picChg chg="add del mod">
          <ac:chgData name="Natthanon Manop" userId="25d545dc-488e-487b-9303-9a220f08bf7d" providerId="ADAL" clId="{BA91351F-CB4F-45A0-91C7-A7C75B650F14}" dt="2023-06-22T04:08:10.876" v="17591" actId="478"/>
          <ac:picMkLst>
            <pc:docMk/>
            <pc:sldMk cId="2961118871" sldId="347"/>
            <ac:picMk id="10" creationId="{A2C90A7A-E93E-21D1-B94B-E02E4E6357F1}"/>
          </ac:picMkLst>
        </pc:picChg>
      </pc:sldChg>
      <pc:sldChg chg="addSp delSp modSp add mod modTransition delAnim modNotesTx">
        <pc:chgData name="Natthanon Manop" userId="25d545dc-488e-487b-9303-9a220f08bf7d" providerId="ADAL" clId="{BA91351F-CB4F-45A0-91C7-A7C75B650F14}" dt="2023-06-25T04:58:41.742" v="17850" actId="14100"/>
        <pc:sldMkLst>
          <pc:docMk/>
          <pc:sldMk cId="2309444484" sldId="348"/>
        </pc:sldMkLst>
        <pc:spChg chg="mod">
          <ac:chgData name="Natthanon Manop" userId="25d545dc-488e-487b-9303-9a220f08bf7d" providerId="ADAL" clId="{BA91351F-CB4F-45A0-91C7-A7C75B650F14}" dt="2023-06-07T07:00:06.656" v="5905" actId="20577"/>
          <ac:spMkLst>
            <pc:docMk/>
            <pc:sldMk cId="2309444484" sldId="348"/>
            <ac:spMk id="2" creationId="{1280CAAD-1C37-0F7F-B49B-3CE1678ABEB7}"/>
          </ac:spMkLst>
        </pc:spChg>
        <pc:spChg chg="mod ord">
          <ac:chgData name="Natthanon Manop" userId="25d545dc-488e-487b-9303-9a220f08bf7d" providerId="ADAL" clId="{BA91351F-CB4F-45A0-91C7-A7C75B650F14}" dt="2023-06-25T04:58:41.742" v="17850" actId="14100"/>
          <ac:spMkLst>
            <pc:docMk/>
            <pc:sldMk cId="2309444484" sldId="348"/>
            <ac:spMk id="3" creationId="{9E6A6773-A33F-D494-6BD0-1B63C4076B4B}"/>
          </ac:spMkLst>
        </pc:spChg>
        <pc:spChg chg="add del mod">
          <ac:chgData name="Natthanon Manop" userId="25d545dc-488e-487b-9303-9a220f08bf7d" providerId="ADAL" clId="{BA91351F-CB4F-45A0-91C7-A7C75B650F14}" dt="2023-06-25T04:56:26.277" v="17795" actId="21"/>
          <ac:spMkLst>
            <pc:docMk/>
            <pc:sldMk cId="2309444484" sldId="348"/>
            <ac:spMk id="22" creationId="{063B7D5D-51DE-AB20-73BD-3D58045B0B2E}"/>
          </ac:spMkLst>
        </pc:spChg>
        <pc:spChg chg="del">
          <ac:chgData name="Natthanon Manop" userId="25d545dc-488e-487b-9303-9a220f08bf7d" providerId="ADAL" clId="{BA91351F-CB4F-45A0-91C7-A7C75B650F14}" dt="2023-06-07T06:44:45.304" v="5540" actId="478"/>
          <ac:spMkLst>
            <pc:docMk/>
            <pc:sldMk cId="2309444484" sldId="348"/>
            <ac:spMk id="23" creationId="{E44E7801-FED9-DCCC-261D-6ED17FEA0673}"/>
          </ac:spMkLst>
        </pc:spChg>
        <pc:spChg chg="add del mod ord">
          <ac:chgData name="Natthanon Manop" userId="25d545dc-488e-487b-9303-9a220f08bf7d" providerId="ADAL" clId="{BA91351F-CB4F-45A0-91C7-A7C75B650F14}" dt="2023-06-25T04:56:26.277" v="17795" actId="21"/>
          <ac:spMkLst>
            <pc:docMk/>
            <pc:sldMk cId="2309444484" sldId="348"/>
            <ac:spMk id="24" creationId="{BCD07C40-EC86-DA45-208C-AD57FD704D35}"/>
          </ac:spMkLst>
        </pc:spChg>
        <pc:spChg chg="del">
          <ac:chgData name="Natthanon Manop" userId="25d545dc-488e-487b-9303-9a220f08bf7d" providerId="ADAL" clId="{BA91351F-CB4F-45A0-91C7-A7C75B650F14}" dt="2023-06-07T06:44:45.304" v="5540" actId="478"/>
          <ac:spMkLst>
            <pc:docMk/>
            <pc:sldMk cId="2309444484" sldId="348"/>
            <ac:spMk id="25" creationId="{9D6F73E4-38FF-F5CA-AC45-9E79609F71F9}"/>
          </ac:spMkLst>
        </pc:spChg>
        <pc:picChg chg="add del mod">
          <ac:chgData name="Natthanon Manop" userId="25d545dc-488e-487b-9303-9a220f08bf7d" providerId="ADAL" clId="{BA91351F-CB4F-45A0-91C7-A7C75B650F14}" dt="2023-06-21T17:14:45.045" v="17132" actId="478"/>
          <ac:picMkLst>
            <pc:docMk/>
            <pc:sldMk cId="2309444484" sldId="348"/>
            <ac:picMk id="7" creationId="{7A1B9E0B-7F59-5FC7-196C-D6AD81493A4D}"/>
          </ac:picMkLst>
        </pc:picChg>
        <pc:picChg chg="add del mod">
          <ac:chgData name="Natthanon Manop" userId="25d545dc-488e-487b-9303-9a220f08bf7d" providerId="ADAL" clId="{BA91351F-CB4F-45A0-91C7-A7C75B650F14}" dt="2023-06-21T17:26:12.355" v="17178"/>
          <ac:picMkLst>
            <pc:docMk/>
            <pc:sldMk cId="2309444484" sldId="348"/>
            <ac:picMk id="8" creationId="{D737EC26-93EE-1402-A051-978803FE974D}"/>
          </ac:picMkLst>
        </pc:picChg>
        <pc:picChg chg="add del mod">
          <ac:chgData name="Natthanon Manop" userId="25d545dc-488e-487b-9303-9a220f08bf7d" providerId="ADAL" clId="{BA91351F-CB4F-45A0-91C7-A7C75B650F14}" dt="2023-06-22T04:08:12.632" v="17592" actId="478"/>
          <ac:picMkLst>
            <pc:docMk/>
            <pc:sldMk cId="2309444484" sldId="348"/>
            <ac:picMk id="9" creationId="{EC822D29-72A4-00F1-C7B6-33A97D7BCE61}"/>
          </ac:picMkLst>
        </pc:picChg>
        <pc:picChg chg="add del mod">
          <ac:chgData name="Natthanon Manop" userId="25d545dc-488e-487b-9303-9a220f08bf7d" providerId="ADAL" clId="{BA91351F-CB4F-45A0-91C7-A7C75B650F14}" dt="2023-06-25T04:56:26.277" v="17795" actId="21"/>
          <ac:picMkLst>
            <pc:docMk/>
            <pc:sldMk cId="2309444484" sldId="348"/>
            <ac:picMk id="19" creationId="{12A43E3E-98B5-3BA0-2D0F-47B7A36E729E}"/>
          </ac:picMkLst>
        </pc:picChg>
        <pc:picChg chg="del">
          <ac:chgData name="Natthanon Manop" userId="25d545dc-488e-487b-9303-9a220f08bf7d" providerId="ADAL" clId="{BA91351F-CB4F-45A0-91C7-A7C75B650F14}" dt="2023-06-07T06:44:45.304" v="5540" actId="478"/>
          <ac:picMkLst>
            <pc:docMk/>
            <pc:sldMk cId="2309444484" sldId="348"/>
            <ac:picMk id="20" creationId="{C9852BA3-7BAE-B438-7741-774CF978BDCC}"/>
          </ac:picMkLst>
        </pc:picChg>
      </pc:sldChg>
      <pc:sldChg chg="addSp delSp modSp new mod modTransition modClrScheme modShow chgLayout">
        <pc:chgData name="Natthanon Manop" userId="25d545dc-488e-487b-9303-9a220f08bf7d" providerId="ADAL" clId="{BA91351F-CB4F-45A0-91C7-A7C75B650F14}" dt="2023-06-25T04:58:08.813" v="17847" actId="729"/>
        <pc:sldMkLst>
          <pc:docMk/>
          <pc:sldMk cId="2727298566" sldId="349"/>
        </pc:sldMkLst>
        <pc:spChg chg="del mod ord">
          <ac:chgData name="Natthanon Manop" userId="25d545dc-488e-487b-9303-9a220f08bf7d" providerId="ADAL" clId="{BA91351F-CB4F-45A0-91C7-A7C75B650F14}" dt="2023-06-07T18:09:01.873" v="6669" actId="700"/>
          <ac:spMkLst>
            <pc:docMk/>
            <pc:sldMk cId="2727298566" sldId="349"/>
            <ac:spMk id="2" creationId="{6620368D-8DCA-9AA9-4A61-660B686D4446}"/>
          </ac:spMkLst>
        </pc:spChg>
        <pc:spChg chg="del mod ord">
          <ac:chgData name="Natthanon Manop" userId="25d545dc-488e-487b-9303-9a220f08bf7d" providerId="ADAL" clId="{BA91351F-CB4F-45A0-91C7-A7C75B650F14}" dt="2023-06-07T18:09:01.873" v="6669" actId="700"/>
          <ac:spMkLst>
            <pc:docMk/>
            <pc:sldMk cId="2727298566" sldId="349"/>
            <ac:spMk id="3" creationId="{D640053D-0B0C-E518-DDD0-2034FECC8A49}"/>
          </ac:spMkLst>
        </pc:spChg>
        <pc:spChg chg="add mod ord">
          <ac:chgData name="Natthanon Manop" userId="25d545dc-488e-487b-9303-9a220f08bf7d" providerId="ADAL" clId="{BA91351F-CB4F-45A0-91C7-A7C75B650F14}" dt="2023-06-07T18:12:45.510" v="6692"/>
          <ac:spMkLst>
            <pc:docMk/>
            <pc:sldMk cId="2727298566" sldId="349"/>
            <ac:spMk id="4" creationId="{63BCD362-060B-D896-6C01-000AF9D16AD2}"/>
          </ac:spMkLst>
        </pc:spChg>
        <pc:spChg chg="add mod ord">
          <ac:chgData name="Natthanon Manop" userId="25d545dc-488e-487b-9303-9a220f08bf7d" providerId="ADAL" clId="{BA91351F-CB4F-45A0-91C7-A7C75B650F14}" dt="2023-06-07T18:12:45.510" v="6692"/>
          <ac:spMkLst>
            <pc:docMk/>
            <pc:sldMk cId="2727298566" sldId="349"/>
            <ac:spMk id="5" creationId="{F3F9E6D9-ED4A-9C2A-D8A6-7B64210614AF}"/>
          </ac:spMkLst>
        </pc:spChg>
      </pc:sldChg>
      <pc:sldChg chg="addSp delSp modSp new mod ord modTransition modClrScheme delAnim modAnim chgLayout modNotesTx">
        <pc:chgData name="Natthanon Manop" userId="25d545dc-488e-487b-9303-9a220f08bf7d" providerId="ADAL" clId="{BA91351F-CB4F-45A0-91C7-A7C75B650F14}" dt="2023-06-23T05:23:33.960" v="17781" actId="1038"/>
        <pc:sldMkLst>
          <pc:docMk/>
          <pc:sldMk cId="3333286536" sldId="350"/>
        </pc:sldMkLst>
        <pc:spChg chg="del mod ord">
          <ac:chgData name="Natthanon Manop" userId="25d545dc-488e-487b-9303-9a220f08bf7d" providerId="ADAL" clId="{BA91351F-CB4F-45A0-91C7-A7C75B650F14}" dt="2023-06-07T18:13:34.856" v="6696" actId="700"/>
          <ac:spMkLst>
            <pc:docMk/>
            <pc:sldMk cId="3333286536" sldId="350"/>
            <ac:spMk id="2" creationId="{7B05A15D-D8A1-4C80-D67A-CC523FFE27E3}"/>
          </ac:spMkLst>
        </pc:spChg>
        <pc:spChg chg="del mod ord">
          <ac:chgData name="Natthanon Manop" userId="25d545dc-488e-487b-9303-9a220f08bf7d" providerId="ADAL" clId="{BA91351F-CB4F-45A0-91C7-A7C75B650F14}" dt="2023-06-07T18:13:34.856" v="6696" actId="700"/>
          <ac:spMkLst>
            <pc:docMk/>
            <pc:sldMk cId="3333286536" sldId="350"/>
            <ac:spMk id="3" creationId="{22A58422-E24F-ED1A-CEDC-8C9629A610B1}"/>
          </ac:spMkLst>
        </pc:spChg>
        <pc:spChg chg="add del mod ord">
          <ac:chgData name="Natthanon Manop" userId="25d545dc-488e-487b-9303-9a220f08bf7d" providerId="ADAL" clId="{BA91351F-CB4F-45A0-91C7-A7C75B650F14}" dt="2023-06-07T18:13:45.990" v="6697" actId="478"/>
          <ac:spMkLst>
            <pc:docMk/>
            <pc:sldMk cId="3333286536" sldId="350"/>
            <ac:spMk id="4" creationId="{B072F910-C5DC-5CCF-CFDA-9CD0E7BDF93A}"/>
          </ac:spMkLst>
        </pc:spChg>
        <pc:spChg chg="add del mod ord">
          <ac:chgData name="Natthanon Manop" userId="25d545dc-488e-487b-9303-9a220f08bf7d" providerId="ADAL" clId="{BA91351F-CB4F-45A0-91C7-A7C75B650F14}" dt="2023-06-07T18:13:47.730" v="6698" actId="478"/>
          <ac:spMkLst>
            <pc:docMk/>
            <pc:sldMk cId="3333286536" sldId="350"/>
            <ac:spMk id="5" creationId="{AE8F3241-C59C-B59B-830F-12E85154E6AD}"/>
          </ac:spMkLst>
        </pc:spChg>
        <pc:spChg chg="add mod">
          <ac:chgData name="Natthanon Manop" userId="25d545dc-488e-487b-9303-9a220f08bf7d" providerId="ADAL" clId="{BA91351F-CB4F-45A0-91C7-A7C75B650F14}" dt="2023-06-07T18:14:35.781" v="6704" actId="14100"/>
          <ac:spMkLst>
            <pc:docMk/>
            <pc:sldMk cId="3333286536" sldId="350"/>
            <ac:spMk id="6" creationId="{EDBA4F0E-FC98-E520-65FA-E74B47A819BC}"/>
          </ac:spMkLst>
        </pc:spChg>
        <pc:spChg chg="add mod">
          <ac:chgData name="Natthanon Manop" userId="25d545dc-488e-487b-9303-9a220f08bf7d" providerId="ADAL" clId="{BA91351F-CB4F-45A0-91C7-A7C75B650F14}" dt="2023-06-07T18:14:49.582" v="6707" actId="1076"/>
          <ac:spMkLst>
            <pc:docMk/>
            <pc:sldMk cId="3333286536" sldId="350"/>
            <ac:spMk id="7" creationId="{DE821A64-A8FF-67AC-5A05-F42571F8125E}"/>
          </ac:spMkLst>
        </pc:spChg>
        <pc:spChg chg="add mod">
          <ac:chgData name="Natthanon Manop" userId="25d545dc-488e-487b-9303-9a220f08bf7d" providerId="ADAL" clId="{BA91351F-CB4F-45A0-91C7-A7C75B650F14}" dt="2023-06-22T04:49:37.319" v="17628" actId="20577"/>
          <ac:spMkLst>
            <pc:docMk/>
            <pc:sldMk cId="3333286536" sldId="350"/>
            <ac:spMk id="8" creationId="{79C902AD-8A11-8712-A1D4-924AFC87BA00}"/>
          </ac:spMkLst>
        </pc:spChg>
        <pc:spChg chg="add mod">
          <ac:chgData name="Natthanon Manop" userId="25d545dc-488e-487b-9303-9a220f08bf7d" providerId="ADAL" clId="{BA91351F-CB4F-45A0-91C7-A7C75B650F14}" dt="2023-06-07T18:14:25.405" v="6703" actId="121"/>
          <ac:spMkLst>
            <pc:docMk/>
            <pc:sldMk cId="3333286536" sldId="350"/>
            <ac:spMk id="9" creationId="{CC64061E-6D12-D27A-9542-605E6C6F5FA7}"/>
          </ac:spMkLst>
        </pc:spChg>
        <pc:spChg chg="add mod">
          <ac:chgData name="Natthanon Manop" userId="25d545dc-488e-487b-9303-9a220f08bf7d" providerId="ADAL" clId="{BA91351F-CB4F-45A0-91C7-A7C75B650F14}" dt="2023-06-22T03:10:05.896" v="17510" actId="404"/>
          <ac:spMkLst>
            <pc:docMk/>
            <pc:sldMk cId="3333286536" sldId="350"/>
            <ac:spMk id="10" creationId="{E5406DBB-664C-1A9B-5729-8ADA0B0BD165}"/>
          </ac:spMkLst>
        </pc:spChg>
        <pc:picChg chg="add del mod">
          <ac:chgData name="Natthanon Manop" userId="25d545dc-488e-487b-9303-9a220f08bf7d" providerId="ADAL" clId="{BA91351F-CB4F-45A0-91C7-A7C75B650F14}" dt="2023-06-07T18:20:28.333" v="6729" actId="478"/>
          <ac:picMkLst>
            <pc:docMk/>
            <pc:sldMk cId="3333286536" sldId="350"/>
            <ac:picMk id="11" creationId="{D6C60C71-CD8E-6175-AB37-079795C59ED7}"/>
          </ac:picMkLst>
        </pc:picChg>
        <pc:picChg chg="add mod">
          <ac:chgData name="Natthanon Manop" userId="25d545dc-488e-487b-9303-9a220f08bf7d" providerId="ADAL" clId="{BA91351F-CB4F-45A0-91C7-A7C75B650F14}" dt="2023-06-23T05:23:33.960" v="17781" actId="1038"/>
          <ac:picMkLst>
            <pc:docMk/>
            <pc:sldMk cId="3333286536" sldId="350"/>
            <ac:picMk id="12" creationId="{102BCFED-C9B7-A2D1-C40D-F0B762B3FB01}"/>
          </ac:picMkLst>
        </pc:picChg>
        <pc:picChg chg="add del mod">
          <ac:chgData name="Natthanon Manop" userId="25d545dc-488e-487b-9303-9a220f08bf7d" providerId="ADAL" clId="{BA91351F-CB4F-45A0-91C7-A7C75B650F14}" dt="2023-06-07T18:20:29.762" v="6730" actId="478"/>
          <ac:picMkLst>
            <pc:docMk/>
            <pc:sldMk cId="3333286536" sldId="350"/>
            <ac:picMk id="13" creationId="{3A9EAE49-B4B0-1876-2645-8381E79B76A3}"/>
          </ac:picMkLst>
        </pc:picChg>
        <pc:picChg chg="add del mod">
          <ac:chgData name="Natthanon Manop" userId="25d545dc-488e-487b-9303-9a220f08bf7d" providerId="ADAL" clId="{BA91351F-CB4F-45A0-91C7-A7C75B650F14}" dt="2023-06-21T17:13:05.352" v="17099" actId="478"/>
          <ac:picMkLst>
            <pc:docMk/>
            <pc:sldMk cId="3333286536" sldId="350"/>
            <ac:picMk id="14" creationId="{D84C54D2-8F94-2FB5-1F05-49D3BFCDA9D1}"/>
          </ac:picMkLst>
        </pc:picChg>
        <pc:picChg chg="add mod modCrop">
          <ac:chgData name="Natthanon Manop" userId="25d545dc-488e-487b-9303-9a220f08bf7d" providerId="ADAL" clId="{BA91351F-CB4F-45A0-91C7-A7C75B650F14}" dt="2023-06-23T05:23:33.960" v="17781" actId="1038"/>
          <ac:picMkLst>
            <pc:docMk/>
            <pc:sldMk cId="3333286536" sldId="350"/>
            <ac:picMk id="15" creationId="{DC462534-8075-801C-E865-812EDE562CDF}"/>
          </ac:picMkLst>
        </pc:picChg>
        <pc:picChg chg="add mod">
          <ac:chgData name="Natthanon Manop" userId="25d545dc-488e-487b-9303-9a220f08bf7d" providerId="ADAL" clId="{BA91351F-CB4F-45A0-91C7-A7C75B650F14}" dt="2023-06-23T05:23:33.960" v="17781" actId="1038"/>
          <ac:picMkLst>
            <pc:docMk/>
            <pc:sldMk cId="3333286536" sldId="350"/>
            <ac:picMk id="17" creationId="{02D1EA44-24F1-A367-E89A-8BCEA8A509CC}"/>
          </ac:picMkLst>
        </pc:picChg>
        <pc:picChg chg="add del mod">
          <ac:chgData name="Natthanon Manop" userId="25d545dc-488e-487b-9303-9a220f08bf7d" providerId="ADAL" clId="{BA91351F-CB4F-45A0-91C7-A7C75B650F14}" dt="2023-06-21T17:15:19.273" v="17170"/>
          <ac:picMkLst>
            <pc:docMk/>
            <pc:sldMk cId="3333286536" sldId="350"/>
            <ac:picMk id="18" creationId="{3A809441-2D08-EF8A-C3A0-BEFE9C2986E7}"/>
          </ac:picMkLst>
        </pc:picChg>
        <pc:picChg chg="add del mod">
          <ac:chgData name="Natthanon Manop" userId="25d545dc-488e-487b-9303-9a220f08bf7d" providerId="ADAL" clId="{BA91351F-CB4F-45A0-91C7-A7C75B650F14}" dt="2023-06-21T17:16:20.399" v="17172"/>
          <ac:picMkLst>
            <pc:docMk/>
            <pc:sldMk cId="3333286536" sldId="350"/>
            <ac:picMk id="19" creationId="{B5409281-1B8C-EC8A-4BB2-0666238AD6A4}"/>
          </ac:picMkLst>
        </pc:picChg>
        <pc:picChg chg="add del mod ord">
          <ac:chgData name="Natthanon Manop" userId="25d545dc-488e-487b-9303-9a220f08bf7d" providerId="ADAL" clId="{BA91351F-CB4F-45A0-91C7-A7C75B650F14}" dt="2023-06-21T17:16:52.540" v="17173"/>
          <ac:picMkLst>
            <pc:docMk/>
            <pc:sldMk cId="3333286536" sldId="350"/>
            <ac:picMk id="23" creationId="{3F5CC663-B4BD-D092-B9B5-CA760A7A90A7}"/>
          </ac:picMkLst>
        </pc:picChg>
        <pc:picChg chg="add del mod">
          <ac:chgData name="Natthanon Manop" userId="25d545dc-488e-487b-9303-9a220f08bf7d" providerId="ADAL" clId="{BA91351F-CB4F-45A0-91C7-A7C75B650F14}" dt="2023-06-21T17:16:55.817" v="17177"/>
          <ac:picMkLst>
            <pc:docMk/>
            <pc:sldMk cId="3333286536" sldId="350"/>
            <ac:picMk id="24" creationId="{6E79DD0A-DD81-DF7A-5F2B-929A79DEF4AC}"/>
          </ac:picMkLst>
        </pc:picChg>
        <pc:picChg chg="add del mod ord">
          <ac:chgData name="Natthanon Manop" userId="25d545dc-488e-487b-9303-9a220f08bf7d" providerId="ADAL" clId="{BA91351F-CB4F-45A0-91C7-A7C75B650F14}" dt="2023-06-21T17:26:12.355" v="17178"/>
          <ac:picMkLst>
            <pc:docMk/>
            <pc:sldMk cId="3333286536" sldId="350"/>
            <ac:picMk id="25" creationId="{4B4C8475-2F0F-4113-F7B9-332E095BD0BD}"/>
          </ac:picMkLst>
        </pc:picChg>
        <pc:picChg chg="add del mod">
          <ac:chgData name="Natthanon Manop" userId="25d545dc-488e-487b-9303-9a220f08bf7d" providerId="ADAL" clId="{BA91351F-CB4F-45A0-91C7-A7C75B650F14}" dt="2023-06-22T04:07:32.572" v="17569" actId="478"/>
          <ac:picMkLst>
            <pc:docMk/>
            <pc:sldMk cId="3333286536" sldId="350"/>
            <ac:picMk id="26" creationId="{0F0A7684-F181-4AEC-C5DC-92071098D569}"/>
          </ac:picMkLst>
        </pc:picChg>
        <pc:picChg chg="add del mod">
          <ac:chgData name="Natthanon Manop" userId="25d545dc-488e-487b-9303-9a220f08bf7d" providerId="ADAL" clId="{BA91351F-CB4F-45A0-91C7-A7C75B650F14}" dt="2023-06-07T18:16:57.387" v="6712" actId="478"/>
          <ac:picMkLst>
            <pc:docMk/>
            <pc:sldMk cId="3333286536" sldId="350"/>
            <ac:picMk id="1026" creationId="{5046DC8C-9049-8D5A-D9D6-6345D68747B2}"/>
          </ac:picMkLst>
        </pc:picChg>
      </pc:sldChg>
      <pc:sldChg chg="addSp modSp add mod ord modTransition modShow">
        <pc:chgData name="Natthanon Manop" userId="25d545dc-488e-487b-9303-9a220f08bf7d" providerId="ADAL" clId="{BA91351F-CB4F-45A0-91C7-A7C75B650F14}" dt="2023-06-25T04:58:08.813" v="17847" actId="729"/>
        <pc:sldMkLst>
          <pc:docMk/>
          <pc:sldMk cId="150131328" sldId="351"/>
        </pc:sldMkLst>
        <pc:picChg chg="add mod">
          <ac:chgData name="Natthanon Manop" userId="25d545dc-488e-487b-9303-9a220f08bf7d" providerId="ADAL" clId="{BA91351F-CB4F-45A0-91C7-A7C75B650F14}" dt="2023-06-21T17:26:12.355" v="17178"/>
          <ac:picMkLst>
            <pc:docMk/>
            <pc:sldMk cId="150131328" sldId="351"/>
            <ac:picMk id="5" creationId="{FA8DFE5C-EA6A-CF96-4A79-7C9ADB60591F}"/>
          </ac:picMkLst>
        </pc:picChg>
      </pc:sldChg>
      <pc:sldChg chg="add del">
        <pc:chgData name="Natthanon Manop" userId="25d545dc-488e-487b-9303-9a220f08bf7d" providerId="ADAL" clId="{BA91351F-CB4F-45A0-91C7-A7C75B650F14}" dt="2023-06-21T14:11:05.070" v="16157" actId="2890"/>
        <pc:sldMkLst>
          <pc:docMk/>
          <pc:sldMk cId="403080294" sldId="351"/>
        </pc:sldMkLst>
      </pc:sldChg>
      <pc:sldMasterChg chg="modSp del setBg delSldLayout modSldLayout">
        <pc:chgData name="Natthanon Manop" userId="25d545dc-488e-487b-9303-9a220f08bf7d" providerId="ADAL" clId="{BA91351F-CB4F-45A0-91C7-A7C75B650F14}" dt="2023-06-07T02:59:06.439" v="3391" actId="47"/>
        <pc:sldMasterMkLst>
          <pc:docMk/>
          <pc:sldMasterMk cId="0" sldId="2147483680"/>
        </pc:sldMasterMkLst>
        <pc:spChg chg="mod">
          <ac:chgData name="Natthanon Manop" userId="25d545dc-488e-487b-9303-9a220f08bf7d" providerId="ADAL" clId="{BA91351F-CB4F-45A0-91C7-A7C75B650F14}" dt="2023-06-07T02:29:12.855" v="2919"/>
          <ac:spMkLst>
            <pc:docMk/>
            <pc:sldMasterMk cId="0" sldId="2147483680"/>
            <ac:spMk id="6" creationId="{00000000-0000-0000-0000-000000000000}"/>
          </ac:spMkLst>
        </pc:spChg>
        <pc:spChg chg="mod">
          <ac:chgData name="Natthanon Manop" userId="25d545dc-488e-487b-9303-9a220f08bf7d" providerId="ADAL" clId="{BA91351F-CB4F-45A0-91C7-A7C75B650F14}" dt="2023-06-07T02:29:12.855" v="2919"/>
          <ac:spMkLst>
            <pc:docMk/>
            <pc:sldMasterMk cId="0" sldId="2147483680"/>
            <ac:spMk id="7" creationId="{00000000-0000-0000-0000-000000000000}"/>
          </ac:spMkLst>
        </pc:spChg>
        <pc:spChg chg="mod">
          <ac:chgData name="Natthanon Manop" userId="25d545dc-488e-487b-9303-9a220f08bf7d" providerId="ADAL" clId="{BA91351F-CB4F-45A0-91C7-A7C75B650F14}" dt="2023-06-07T02:29:12.855" v="2919"/>
          <ac:spMkLst>
            <pc:docMk/>
            <pc:sldMasterMk cId="0" sldId="2147483680"/>
            <ac:spMk id="8" creationId="{00000000-0000-0000-0000-000000000000}"/>
          </ac:spMkLst>
        </pc:spChg>
        <pc:sldLayoutChg chg="del setBg">
          <pc:chgData name="Natthanon Manop" userId="25d545dc-488e-487b-9303-9a220f08bf7d" providerId="ADAL" clId="{BA91351F-CB4F-45A0-91C7-A7C75B650F14}" dt="2023-06-04T13:07:48.018" v="2789" actId="47"/>
          <pc:sldLayoutMkLst>
            <pc:docMk/>
            <pc:sldMasterMk cId="0" sldId="2147483680"/>
            <pc:sldLayoutMk cId="0" sldId="2147483648"/>
          </pc:sldLayoutMkLst>
        </pc:sldLayoutChg>
        <pc:sldLayoutChg chg="modSp del setBg">
          <pc:chgData name="Natthanon Manop" userId="25d545dc-488e-487b-9303-9a220f08bf7d" providerId="ADAL" clId="{BA91351F-CB4F-45A0-91C7-A7C75B650F14}" dt="2023-06-07T02:59:06.439" v="3391" actId="47"/>
          <pc:sldLayoutMkLst>
            <pc:docMk/>
            <pc:sldMasterMk cId="0" sldId="2147483680"/>
            <pc:sldLayoutMk cId="0" sldId="2147483649"/>
          </pc:sldLayoutMkLst>
          <pc:spChg chg="mod">
            <ac:chgData name="Natthanon Manop" userId="25d545dc-488e-487b-9303-9a220f08bf7d" providerId="ADAL" clId="{BA91351F-CB4F-45A0-91C7-A7C75B650F14}" dt="2023-06-07T02:29:12.855" v="2919"/>
            <ac:spMkLst>
              <pc:docMk/>
              <pc:sldMasterMk cId="0" sldId="2147483680"/>
              <pc:sldLayoutMk cId="0" sldId="2147483649"/>
              <ac:spMk id="17"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49"/>
              <ac:spMk id="18"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49"/>
              <ac:spMk id="19"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49"/>
              <ac:spMk id="24" creationId="{00000000-0000-0000-0000-000000000000}"/>
            </ac:spMkLst>
          </pc:spChg>
          <pc:cxnChg chg="mod">
            <ac:chgData name="Natthanon Manop" userId="25d545dc-488e-487b-9303-9a220f08bf7d" providerId="ADAL" clId="{BA91351F-CB4F-45A0-91C7-A7C75B650F14}" dt="2023-06-07T02:29:12.855" v="2919"/>
            <ac:cxnSpMkLst>
              <pc:docMk/>
              <pc:sldMasterMk cId="0" sldId="2147483680"/>
              <pc:sldLayoutMk cId="0" sldId="2147483649"/>
              <ac:cxnSpMk id="20"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49"/>
              <ac:cxnSpMk id="21"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49"/>
              <ac:cxnSpMk id="22"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49"/>
              <ac:cxnSpMk id="23" creationId="{00000000-0000-0000-0000-000000000000}"/>
            </ac:cxnSpMkLst>
          </pc:cxnChg>
        </pc:sldLayoutChg>
        <pc:sldLayoutChg chg="modSp del setBg">
          <pc:chgData name="Natthanon Manop" userId="25d545dc-488e-487b-9303-9a220f08bf7d" providerId="ADAL" clId="{BA91351F-CB4F-45A0-91C7-A7C75B650F14}" dt="2023-06-07T02:59:06.439" v="3391" actId="47"/>
          <pc:sldLayoutMkLst>
            <pc:docMk/>
            <pc:sldMasterMk cId="0" sldId="2147483680"/>
            <pc:sldLayoutMk cId="0" sldId="2147483650"/>
          </pc:sldLayoutMkLst>
          <pc:spChg chg="mod">
            <ac:chgData name="Natthanon Manop" userId="25d545dc-488e-487b-9303-9a220f08bf7d" providerId="ADAL" clId="{BA91351F-CB4F-45A0-91C7-A7C75B650F14}" dt="2023-06-07T02:29:12.855" v="2919"/>
            <ac:spMkLst>
              <pc:docMk/>
              <pc:sldMasterMk cId="0" sldId="2147483680"/>
              <pc:sldLayoutMk cId="0" sldId="2147483650"/>
              <ac:spMk id="26"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50"/>
              <ac:spMk id="27"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50"/>
              <ac:spMk id="30" creationId="{00000000-0000-0000-0000-000000000000}"/>
            </ac:spMkLst>
          </pc:spChg>
          <pc:cxnChg chg="mod">
            <ac:chgData name="Natthanon Manop" userId="25d545dc-488e-487b-9303-9a220f08bf7d" providerId="ADAL" clId="{BA91351F-CB4F-45A0-91C7-A7C75B650F14}" dt="2023-06-07T02:29:12.855" v="2919"/>
            <ac:cxnSpMkLst>
              <pc:docMk/>
              <pc:sldMasterMk cId="0" sldId="2147483680"/>
              <pc:sldLayoutMk cId="0" sldId="2147483650"/>
              <ac:cxnSpMk id="28"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50"/>
              <ac:cxnSpMk id="29" creationId="{00000000-0000-0000-0000-000000000000}"/>
            </ac:cxnSpMkLst>
          </pc:cxnChg>
        </pc:sldLayoutChg>
        <pc:sldLayoutChg chg="modSp del setBg">
          <pc:chgData name="Natthanon Manop" userId="25d545dc-488e-487b-9303-9a220f08bf7d" providerId="ADAL" clId="{BA91351F-CB4F-45A0-91C7-A7C75B650F14}" dt="2023-06-07T02:59:06.439" v="3391" actId="47"/>
          <pc:sldLayoutMkLst>
            <pc:docMk/>
            <pc:sldMasterMk cId="0" sldId="2147483680"/>
            <pc:sldLayoutMk cId="0" sldId="2147483651"/>
          </pc:sldLayoutMkLst>
          <pc:spChg chg="mod">
            <ac:chgData name="Natthanon Manop" userId="25d545dc-488e-487b-9303-9a220f08bf7d" providerId="ADAL" clId="{BA91351F-CB4F-45A0-91C7-A7C75B650F14}" dt="2023-06-07T02:29:12.855" v="2919"/>
            <ac:spMkLst>
              <pc:docMk/>
              <pc:sldMasterMk cId="0" sldId="2147483680"/>
              <pc:sldLayoutMk cId="0" sldId="2147483651"/>
              <ac:spMk id="32"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51"/>
              <ac:spMk id="33"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51"/>
              <ac:spMk id="34"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51"/>
              <ac:spMk id="35"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51"/>
              <ac:spMk id="36"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51"/>
              <ac:spMk id="40" creationId="{00000000-0000-0000-0000-000000000000}"/>
            </ac:spMkLst>
          </pc:spChg>
          <pc:cxnChg chg="mod">
            <ac:chgData name="Natthanon Manop" userId="25d545dc-488e-487b-9303-9a220f08bf7d" providerId="ADAL" clId="{BA91351F-CB4F-45A0-91C7-A7C75B650F14}" dt="2023-06-07T02:29:12.855" v="2919"/>
            <ac:cxnSpMkLst>
              <pc:docMk/>
              <pc:sldMasterMk cId="0" sldId="2147483680"/>
              <pc:sldLayoutMk cId="0" sldId="2147483651"/>
              <ac:cxnSpMk id="37"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51"/>
              <ac:cxnSpMk id="38"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51"/>
              <ac:cxnSpMk id="39" creationId="{00000000-0000-0000-0000-000000000000}"/>
            </ac:cxnSpMkLst>
          </pc:cxnChg>
        </pc:sldLayoutChg>
        <pc:sldLayoutChg chg="modSp del setBg">
          <pc:chgData name="Natthanon Manop" userId="25d545dc-488e-487b-9303-9a220f08bf7d" providerId="ADAL" clId="{BA91351F-CB4F-45A0-91C7-A7C75B650F14}" dt="2023-06-07T02:59:06.439" v="3391" actId="47"/>
          <pc:sldLayoutMkLst>
            <pc:docMk/>
            <pc:sldMasterMk cId="0" sldId="2147483680"/>
            <pc:sldLayoutMk cId="0" sldId="2147483652"/>
          </pc:sldLayoutMkLst>
          <pc:spChg chg="mod">
            <ac:chgData name="Natthanon Manop" userId="25d545dc-488e-487b-9303-9a220f08bf7d" providerId="ADAL" clId="{BA91351F-CB4F-45A0-91C7-A7C75B650F14}" dt="2023-06-07T02:29:12.855" v="2919"/>
            <ac:spMkLst>
              <pc:docMk/>
              <pc:sldMasterMk cId="0" sldId="2147483680"/>
              <pc:sldLayoutMk cId="0" sldId="2147483652"/>
              <ac:spMk id="42"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52"/>
              <ac:spMk id="45" creationId="{00000000-0000-0000-0000-000000000000}"/>
            </ac:spMkLst>
          </pc:spChg>
          <pc:cxnChg chg="mod">
            <ac:chgData name="Natthanon Manop" userId="25d545dc-488e-487b-9303-9a220f08bf7d" providerId="ADAL" clId="{BA91351F-CB4F-45A0-91C7-A7C75B650F14}" dt="2023-06-07T02:29:12.855" v="2919"/>
            <ac:cxnSpMkLst>
              <pc:docMk/>
              <pc:sldMasterMk cId="0" sldId="2147483680"/>
              <pc:sldLayoutMk cId="0" sldId="2147483652"/>
              <ac:cxnSpMk id="43"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52"/>
              <ac:cxnSpMk id="44" creationId="{00000000-0000-0000-0000-000000000000}"/>
            </ac:cxnSpMkLst>
          </pc:cxnChg>
        </pc:sldLayoutChg>
        <pc:sldLayoutChg chg="modSp del setBg">
          <pc:chgData name="Natthanon Manop" userId="25d545dc-488e-487b-9303-9a220f08bf7d" providerId="ADAL" clId="{BA91351F-CB4F-45A0-91C7-A7C75B650F14}" dt="2023-06-07T02:59:06.439" v="3391" actId="47"/>
          <pc:sldLayoutMkLst>
            <pc:docMk/>
            <pc:sldMasterMk cId="0" sldId="2147483680"/>
            <pc:sldLayoutMk cId="0" sldId="2147483653"/>
          </pc:sldLayoutMkLst>
          <pc:spChg chg="mod">
            <ac:chgData name="Natthanon Manop" userId="25d545dc-488e-487b-9303-9a220f08bf7d" providerId="ADAL" clId="{BA91351F-CB4F-45A0-91C7-A7C75B650F14}" dt="2023-06-07T02:29:12.855" v="2919"/>
            <ac:spMkLst>
              <pc:docMk/>
              <pc:sldMasterMk cId="0" sldId="2147483680"/>
              <pc:sldLayoutMk cId="0" sldId="2147483653"/>
              <ac:spMk id="47"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53"/>
              <ac:spMk id="48"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53"/>
              <ac:spMk id="49"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53"/>
              <ac:spMk id="52" creationId="{00000000-0000-0000-0000-000000000000}"/>
            </ac:spMkLst>
          </pc:spChg>
          <pc:cxnChg chg="mod">
            <ac:chgData name="Natthanon Manop" userId="25d545dc-488e-487b-9303-9a220f08bf7d" providerId="ADAL" clId="{BA91351F-CB4F-45A0-91C7-A7C75B650F14}" dt="2023-06-07T02:29:12.855" v="2919"/>
            <ac:cxnSpMkLst>
              <pc:docMk/>
              <pc:sldMasterMk cId="0" sldId="2147483680"/>
              <pc:sldLayoutMk cId="0" sldId="2147483653"/>
              <ac:cxnSpMk id="50"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53"/>
              <ac:cxnSpMk id="51" creationId="{00000000-0000-0000-0000-000000000000}"/>
            </ac:cxnSpMkLst>
          </pc:cxnChg>
        </pc:sldLayoutChg>
        <pc:sldLayoutChg chg="modSp del setBg">
          <pc:chgData name="Natthanon Manop" userId="25d545dc-488e-487b-9303-9a220f08bf7d" providerId="ADAL" clId="{BA91351F-CB4F-45A0-91C7-A7C75B650F14}" dt="2023-06-07T02:59:06.439" v="3391" actId="47"/>
          <pc:sldLayoutMkLst>
            <pc:docMk/>
            <pc:sldMasterMk cId="0" sldId="2147483680"/>
            <pc:sldLayoutMk cId="0" sldId="2147483654"/>
          </pc:sldLayoutMkLst>
          <pc:spChg chg="mod">
            <ac:chgData name="Natthanon Manop" userId="25d545dc-488e-487b-9303-9a220f08bf7d" providerId="ADAL" clId="{BA91351F-CB4F-45A0-91C7-A7C75B650F14}" dt="2023-06-07T02:29:12.855" v="2919"/>
            <ac:spMkLst>
              <pc:docMk/>
              <pc:sldMasterMk cId="0" sldId="2147483680"/>
              <pc:sldLayoutMk cId="0" sldId="2147483654"/>
              <ac:spMk id="54"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54"/>
              <ac:spMk id="59" creationId="{00000000-0000-0000-0000-000000000000}"/>
            </ac:spMkLst>
          </pc:spChg>
          <pc:cxnChg chg="mod">
            <ac:chgData name="Natthanon Manop" userId="25d545dc-488e-487b-9303-9a220f08bf7d" providerId="ADAL" clId="{BA91351F-CB4F-45A0-91C7-A7C75B650F14}" dt="2023-06-07T02:29:12.855" v="2919"/>
            <ac:cxnSpMkLst>
              <pc:docMk/>
              <pc:sldMasterMk cId="0" sldId="2147483680"/>
              <pc:sldLayoutMk cId="0" sldId="2147483654"/>
              <ac:cxnSpMk id="55"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54"/>
              <ac:cxnSpMk id="56"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54"/>
              <ac:cxnSpMk id="57"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54"/>
              <ac:cxnSpMk id="58" creationId="{00000000-0000-0000-0000-000000000000}"/>
            </ac:cxnSpMkLst>
          </pc:cxnChg>
        </pc:sldLayoutChg>
        <pc:sldLayoutChg chg="modSp del setBg">
          <pc:chgData name="Natthanon Manop" userId="25d545dc-488e-487b-9303-9a220f08bf7d" providerId="ADAL" clId="{BA91351F-CB4F-45A0-91C7-A7C75B650F14}" dt="2023-06-07T02:59:06.439" v="3391" actId="47"/>
          <pc:sldLayoutMkLst>
            <pc:docMk/>
            <pc:sldMasterMk cId="0" sldId="2147483680"/>
            <pc:sldLayoutMk cId="0" sldId="2147483655"/>
          </pc:sldLayoutMkLst>
          <pc:spChg chg="mod">
            <ac:chgData name="Natthanon Manop" userId="25d545dc-488e-487b-9303-9a220f08bf7d" providerId="ADAL" clId="{BA91351F-CB4F-45A0-91C7-A7C75B650F14}" dt="2023-06-07T02:29:12.855" v="2919"/>
            <ac:spMkLst>
              <pc:docMk/>
              <pc:sldMasterMk cId="0" sldId="2147483680"/>
              <pc:sldLayoutMk cId="0" sldId="2147483655"/>
              <ac:spMk id="61"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55"/>
              <ac:spMk id="62"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55"/>
              <ac:spMk id="66" creationId="{00000000-0000-0000-0000-000000000000}"/>
            </ac:spMkLst>
          </pc:spChg>
          <pc:cxnChg chg="mod">
            <ac:chgData name="Natthanon Manop" userId="25d545dc-488e-487b-9303-9a220f08bf7d" providerId="ADAL" clId="{BA91351F-CB4F-45A0-91C7-A7C75B650F14}" dt="2023-06-07T02:29:12.855" v="2919"/>
            <ac:cxnSpMkLst>
              <pc:docMk/>
              <pc:sldMasterMk cId="0" sldId="2147483680"/>
              <pc:sldLayoutMk cId="0" sldId="2147483655"/>
              <ac:cxnSpMk id="63"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55"/>
              <ac:cxnSpMk id="64"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55"/>
              <ac:cxnSpMk id="65" creationId="{00000000-0000-0000-0000-000000000000}"/>
            </ac:cxnSpMkLst>
          </pc:cxnChg>
        </pc:sldLayoutChg>
        <pc:sldLayoutChg chg="modSp del setBg">
          <pc:chgData name="Natthanon Manop" userId="25d545dc-488e-487b-9303-9a220f08bf7d" providerId="ADAL" clId="{BA91351F-CB4F-45A0-91C7-A7C75B650F14}" dt="2023-06-07T02:59:06.439" v="3391" actId="47"/>
          <pc:sldLayoutMkLst>
            <pc:docMk/>
            <pc:sldMasterMk cId="0" sldId="2147483680"/>
            <pc:sldLayoutMk cId="0" sldId="2147483656"/>
          </pc:sldLayoutMkLst>
          <pc:spChg chg="mod">
            <ac:chgData name="Natthanon Manop" userId="25d545dc-488e-487b-9303-9a220f08bf7d" providerId="ADAL" clId="{BA91351F-CB4F-45A0-91C7-A7C75B650F14}" dt="2023-06-07T02:29:12.855" v="2919"/>
            <ac:spMkLst>
              <pc:docMk/>
              <pc:sldMasterMk cId="0" sldId="2147483680"/>
              <pc:sldLayoutMk cId="0" sldId="2147483656"/>
              <ac:spMk id="68"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56"/>
              <ac:spMk id="72" creationId="{00000000-0000-0000-0000-000000000000}"/>
            </ac:spMkLst>
          </pc:spChg>
          <pc:cxnChg chg="mod">
            <ac:chgData name="Natthanon Manop" userId="25d545dc-488e-487b-9303-9a220f08bf7d" providerId="ADAL" clId="{BA91351F-CB4F-45A0-91C7-A7C75B650F14}" dt="2023-06-07T02:29:12.855" v="2919"/>
            <ac:cxnSpMkLst>
              <pc:docMk/>
              <pc:sldMasterMk cId="0" sldId="2147483680"/>
              <pc:sldLayoutMk cId="0" sldId="2147483656"/>
              <ac:cxnSpMk id="69"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56"/>
              <ac:cxnSpMk id="70"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56"/>
              <ac:cxnSpMk id="71" creationId="{00000000-0000-0000-0000-000000000000}"/>
            </ac:cxnSpMkLst>
          </pc:cxnChg>
        </pc:sldLayoutChg>
        <pc:sldLayoutChg chg="modSp del setBg">
          <pc:chgData name="Natthanon Manop" userId="25d545dc-488e-487b-9303-9a220f08bf7d" providerId="ADAL" clId="{BA91351F-CB4F-45A0-91C7-A7C75B650F14}" dt="2023-06-07T02:59:06.439" v="3391" actId="47"/>
          <pc:sldLayoutMkLst>
            <pc:docMk/>
            <pc:sldMasterMk cId="0" sldId="2147483680"/>
            <pc:sldLayoutMk cId="0" sldId="2147483657"/>
          </pc:sldLayoutMkLst>
          <pc:spChg chg="mod">
            <ac:chgData name="Natthanon Manop" userId="25d545dc-488e-487b-9303-9a220f08bf7d" providerId="ADAL" clId="{BA91351F-CB4F-45A0-91C7-A7C75B650F14}" dt="2023-06-07T02:29:12.855" v="2919"/>
            <ac:spMkLst>
              <pc:docMk/>
              <pc:sldMasterMk cId="0" sldId="2147483680"/>
              <pc:sldLayoutMk cId="0" sldId="2147483657"/>
              <ac:spMk id="74"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57"/>
              <ac:spMk id="75"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57"/>
              <ac:spMk id="80" creationId="{00000000-0000-0000-0000-000000000000}"/>
            </ac:spMkLst>
          </pc:spChg>
          <pc:cxnChg chg="mod">
            <ac:chgData name="Natthanon Manop" userId="25d545dc-488e-487b-9303-9a220f08bf7d" providerId="ADAL" clId="{BA91351F-CB4F-45A0-91C7-A7C75B650F14}" dt="2023-06-07T02:29:12.855" v="2919"/>
            <ac:cxnSpMkLst>
              <pc:docMk/>
              <pc:sldMasterMk cId="0" sldId="2147483680"/>
              <pc:sldLayoutMk cId="0" sldId="2147483657"/>
              <ac:cxnSpMk id="76"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57"/>
              <ac:cxnSpMk id="77"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57"/>
              <ac:cxnSpMk id="78"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57"/>
              <ac:cxnSpMk id="79" creationId="{00000000-0000-0000-0000-000000000000}"/>
            </ac:cxnSpMkLst>
          </pc:cxnChg>
        </pc:sldLayoutChg>
        <pc:sldLayoutChg chg="modSp del setBg">
          <pc:chgData name="Natthanon Manop" userId="25d545dc-488e-487b-9303-9a220f08bf7d" providerId="ADAL" clId="{BA91351F-CB4F-45A0-91C7-A7C75B650F14}" dt="2023-06-07T02:59:06.439" v="3391" actId="47"/>
          <pc:sldLayoutMkLst>
            <pc:docMk/>
            <pc:sldMasterMk cId="0" sldId="2147483680"/>
            <pc:sldLayoutMk cId="0" sldId="2147483658"/>
          </pc:sldLayoutMkLst>
          <pc:spChg chg="mod">
            <ac:chgData name="Natthanon Manop" userId="25d545dc-488e-487b-9303-9a220f08bf7d" providerId="ADAL" clId="{BA91351F-CB4F-45A0-91C7-A7C75B650F14}" dt="2023-06-07T02:29:12.855" v="2919"/>
            <ac:spMkLst>
              <pc:docMk/>
              <pc:sldMasterMk cId="0" sldId="2147483680"/>
              <pc:sldLayoutMk cId="0" sldId="2147483658"/>
              <ac:spMk id="82" creationId="{00000000-0000-0000-0000-000000000000}"/>
            </ac:spMkLst>
          </pc:spChg>
        </pc:sldLayoutChg>
        <pc:sldLayoutChg chg="modSp del setBg">
          <pc:chgData name="Natthanon Manop" userId="25d545dc-488e-487b-9303-9a220f08bf7d" providerId="ADAL" clId="{BA91351F-CB4F-45A0-91C7-A7C75B650F14}" dt="2023-06-07T02:59:06.439" v="3391" actId="47"/>
          <pc:sldLayoutMkLst>
            <pc:docMk/>
            <pc:sldMasterMk cId="0" sldId="2147483680"/>
            <pc:sldLayoutMk cId="0" sldId="2147483659"/>
          </pc:sldLayoutMkLst>
          <pc:spChg chg="mod">
            <ac:chgData name="Natthanon Manop" userId="25d545dc-488e-487b-9303-9a220f08bf7d" providerId="ADAL" clId="{BA91351F-CB4F-45A0-91C7-A7C75B650F14}" dt="2023-06-07T02:29:12.855" v="2919"/>
            <ac:spMkLst>
              <pc:docMk/>
              <pc:sldMasterMk cId="0" sldId="2147483680"/>
              <pc:sldLayoutMk cId="0" sldId="2147483659"/>
              <ac:spMk id="84"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59"/>
              <ac:spMk id="85"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59"/>
              <ac:spMk id="86"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59"/>
              <ac:spMk id="87"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59"/>
              <ac:spMk id="88"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59"/>
              <ac:spMk id="89"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59"/>
              <ac:spMk id="90"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59"/>
              <ac:spMk id="91"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59"/>
              <ac:spMk id="92"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59"/>
              <ac:spMk id="93"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59"/>
              <ac:spMk id="94"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59"/>
              <ac:spMk id="95"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59"/>
              <ac:spMk id="96"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59"/>
              <ac:spMk id="99" creationId="{00000000-0000-0000-0000-000000000000}"/>
            </ac:spMkLst>
          </pc:spChg>
          <pc:cxnChg chg="mod">
            <ac:chgData name="Natthanon Manop" userId="25d545dc-488e-487b-9303-9a220f08bf7d" providerId="ADAL" clId="{BA91351F-CB4F-45A0-91C7-A7C75B650F14}" dt="2023-06-07T02:29:12.855" v="2919"/>
            <ac:cxnSpMkLst>
              <pc:docMk/>
              <pc:sldMasterMk cId="0" sldId="2147483680"/>
              <pc:sldLayoutMk cId="0" sldId="2147483659"/>
              <ac:cxnSpMk id="97"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59"/>
              <ac:cxnSpMk id="98" creationId="{00000000-0000-0000-0000-000000000000}"/>
            </ac:cxnSpMkLst>
          </pc:cxnChg>
        </pc:sldLayoutChg>
        <pc:sldLayoutChg chg="modSp del setBg">
          <pc:chgData name="Natthanon Manop" userId="25d545dc-488e-487b-9303-9a220f08bf7d" providerId="ADAL" clId="{BA91351F-CB4F-45A0-91C7-A7C75B650F14}" dt="2023-06-07T02:59:06.439" v="3391" actId="47"/>
          <pc:sldLayoutMkLst>
            <pc:docMk/>
            <pc:sldMasterMk cId="0" sldId="2147483680"/>
            <pc:sldLayoutMk cId="0" sldId="2147483660"/>
          </pc:sldLayoutMkLst>
          <pc:spChg chg="mod">
            <ac:chgData name="Natthanon Manop" userId="25d545dc-488e-487b-9303-9a220f08bf7d" providerId="ADAL" clId="{BA91351F-CB4F-45A0-91C7-A7C75B650F14}" dt="2023-06-07T02:29:12.855" v="2919"/>
            <ac:spMkLst>
              <pc:docMk/>
              <pc:sldMasterMk cId="0" sldId="2147483680"/>
              <pc:sldLayoutMk cId="0" sldId="2147483660"/>
              <ac:spMk id="101"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0"/>
              <ac:spMk id="102"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0"/>
              <ac:spMk id="105" creationId="{00000000-0000-0000-0000-000000000000}"/>
            </ac:spMkLst>
          </pc:spChg>
          <pc:cxnChg chg="mod">
            <ac:chgData name="Natthanon Manop" userId="25d545dc-488e-487b-9303-9a220f08bf7d" providerId="ADAL" clId="{BA91351F-CB4F-45A0-91C7-A7C75B650F14}" dt="2023-06-07T02:29:12.855" v="2919"/>
            <ac:cxnSpMkLst>
              <pc:docMk/>
              <pc:sldMasterMk cId="0" sldId="2147483680"/>
              <pc:sldLayoutMk cId="0" sldId="2147483660"/>
              <ac:cxnSpMk id="103"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60"/>
              <ac:cxnSpMk id="104" creationId="{00000000-0000-0000-0000-000000000000}"/>
            </ac:cxnSpMkLst>
          </pc:cxnChg>
        </pc:sldLayoutChg>
        <pc:sldLayoutChg chg="modSp del setBg">
          <pc:chgData name="Natthanon Manop" userId="25d545dc-488e-487b-9303-9a220f08bf7d" providerId="ADAL" clId="{BA91351F-CB4F-45A0-91C7-A7C75B650F14}" dt="2023-06-07T02:59:06.439" v="3391" actId="47"/>
          <pc:sldLayoutMkLst>
            <pc:docMk/>
            <pc:sldMasterMk cId="0" sldId="2147483680"/>
            <pc:sldLayoutMk cId="0" sldId="2147483661"/>
          </pc:sldLayoutMkLst>
          <pc:spChg chg="mod">
            <ac:chgData name="Natthanon Manop" userId="25d545dc-488e-487b-9303-9a220f08bf7d" providerId="ADAL" clId="{BA91351F-CB4F-45A0-91C7-A7C75B650F14}" dt="2023-06-07T02:29:12.855" v="2919"/>
            <ac:spMkLst>
              <pc:docMk/>
              <pc:sldMasterMk cId="0" sldId="2147483680"/>
              <pc:sldLayoutMk cId="0" sldId="2147483661"/>
              <ac:spMk id="107"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1"/>
              <ac:spMk id="108"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1"/>
              <ac:spMk id="111" creationId="{00000000-0000-0000-0000-000000000000}"/>
            </ac:spMkLst>
          </pc:spChg>
          <pc:cxnChg chg="mod">
            <ac:chgData name="Natthanon Manop" userId="25d545dc-488e-487b-9303-9a220f08bf7d" providerId="ADAL" clId="{BA91351F-CB4F-45A0-91C7-A7C75B650F14}" dt="2023-06-07T02:29:12.855" v="2919"/>
            <ac:cxnSpMkLst>
              <pc:docMk/>
              <pc:sldMasterMk cId="0" sldId="2147483680"/>
              <pc:sldLayoutMk cId="0" sldId="2147483661"/>
              <ac:cxnSpMk id="109"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61"/>
              <ac:cxnSpMk id="110" creationId="{00000000-0000-0000-0000-000000000000}"/>
            </ac:cxnSpMkLst>
          </pc:cxnChg>
        </pc:sldLayoutChg>
        <pc:sldLayoutChg chg="modSp del setBg">
          <pc:chgData name="Natthanon Manop" userId="25d545dc-488e-487b-9303-9a220f08bf7d" providerId="ADAL" clId="{BA91351F-CB4F-45A0-91C7-A7C75B650F14}" dt="2023-06-07T02:59:06.439" v="3391" actId="47"/>
          <pc:sldLayoutMkLst>
            <pc:docMk/>
            <pc:sldMasterMk cId="0" sldId="2147483680"/>
            <pc:sldLayoutMk cId="0" sldId="2147483662"/>
          </pc:sldLayoutMkLst>
          <pc:spChg chg="mod">
            <ac:chgData name="Natthanon Manop" userId="25d545dc-488e-487b-9303-9a220f08bf7d" providerId="ADAL" clId="{BA91351F-CB4F-45A0-91C7-A7C75B650F14}" dt="2023-06-07T02:29:12.855" v="2919"/>
            <ac:spMkLst>
              <pc:docMk/>
              <pc:sldMasterMk cId="0" sldId="2147483680"/>
              <pc:sldLayoutMk cId="0" sldId="2147483662"/>
              <ac:spMk id="113"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2"/>
              <ac:spMk id="117" creationId="{00000000-0000-0000-0000-000000000000}"/>
            </ac:spMkLst>
          </pc:spChg>
          <pc:cxnChg chg="mod">
            <ac:chgData name="Natthanon Manop" userId="25d545dc-488e-487b-9303-9a220f08bf7d" providerId="ADAL" clId="{BA91351F-CB4F-45A0-91C7-A7C75B650F14}" dt="2023-06-07T02:29:12.855" v="2919"/>
            <ac:cxnSpMkLst>
              <pc:docMk/>
              <pc:sldMasterMk cId="0" sldId="2147483680"/>
              <pc:sldLayoutMk cId="0" sldId="2147483662"/>
              <ac:cxnSpMk id="114"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62"/>
              <ac:cxnSpMk id="115"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62"/>
              <ac:cxnSpMk id="116" creationId="{00000000-0000-0000-0000-000000000000}"/>
            </ac:cxnSpMkLst>
          </pc:cxnChg>
        </pc:sldLayoutChg>
        <pc:sldLayoutChg chg="modSp del setBg">
          <pc:chgData name="Natthanon Manop" userId="25d545dc-488e-487b-9303-9a220f08bf7d" providerId="ADAL" clId="{BA91351F-CB4F-45A0-91C7-A7C75B650F14}" dt="2023-06-07T02:59:06.439" v="3391" actId="47"/>
          <pc:sldLayoutMkLst>
            <pc:docMk/>
            <pc:sldMasterMk cId="0" sldId="2147483680"/>
            <pc:sldLayoutMk cId="0" sldId="2147483663"/>
          </pc:sldLayoutMkLst>
          <pc:spChg chg="mod">
            <ac:chgData name="Natthanon Manop" userId="25d545dc-488e-487b-9303-9a220f08bf7d" providerId="ADAL" clId="{BA91351F-CB4F-45A0-91C7-A7C75B650F14}" dt="2023-06-07T02:29:12.855" v="2919"/>
            <ac:spMkLst>
              <pc:docMk/>
              <pc:sldMasterMk cId="0" sldId="2147483680"/>
              <pc:sldLayoutMk cId="0" sldId="2147483663"/>
              <ac:spMk id="119"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3"/>
              <ac:spMk id="120"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3"/>
              <ac:spMk id="121"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3"/>
              <ac:spMk id="125" creationId="{00000000-0000-0000-0000-000000000000}"/>
            </ac:spMkLst>
          </pc:spChg>
          <pc:cxnChg chg="mod">
            <ac:chgData name="Natthanon Manop" userId="25d545dc-488e-487b-9303-9a220f08bf7d" providerId="ADAL" clId="{BA91351F-CB4F-45A0-91C7-A7C75B650F14}" dt="2023-06-07T02:29:12.855" v="2919"/>
            <ac:cxnSpMkLst>
              <pc:docMk/>
              <pc:sldMasterMk cId="0" sldId="2147483680"/>
              <pc:sldLayoutMk cId="0" sldId="2147483663"/>
              <ac:cxnSpMk id="122"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63"/>
              <ac:cxnSpMk id="123"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63"/>
              <ac:cxnSpMk id="124" creationId="{00000000-0000-0000-0000-000000000000}"/>
            </ac:cxnSpMkLst>
          </pc:cxnChg>
        </pc:sldLayoutChg>
        <pc:sldLayoutChg chg="modSp del setBg">
          <pc:chgData name="Natthanon Manop" userId="25d545dc-488e-487b-9303-9a220f08bf7d" providerId="ADAL" clId="{BA91351F-CB4F-45A0-91C7-A7C75B650F14}" dt="2023-06-07T02:59:06.439" v="3391" actId="47"/>
          <pc:sldLayoutMkLst>
            <pc:docMk/>
            <pc:sldMasterMk cId="0" sldId="2147483680"/>
            <pc:sldLayoutMk cId="0" sldId="2147483664"/>
          </pc:sldLayoutMkLst>
          <pc:spChg chg="mod">
            <ac:chgData name="Natthanon Manop" userId="25d545dc-488e-487b-9303-9a220f08bf7d" providerId="ADAL" clId="{BA91351F-CB4F-45A0-91C7-A7C75B650F14}" dt="2023-06-07T02:29:12.855" v="2919"/>
            <ac:spMkLst>
              <pc:docMk/>
              <pc:sldMasterMk cId="0" sldId="2147483680"/>
              <pc:sldLayoutMk cId="0" sldId="2147483664"/>
              <ac:spMk id="127"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4"/>
              <ac:spMk id="128"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4"/>
              <ac:spMk id="132" creationId="{00000000-0000-0000-0000-000000000000}"/>
            </ac:spMkLst>
          </pc:spChg>
          <pc:cxnChg chg="mod">
            <ac:chgData name="Natthanon Manop" userId="25d545dc-488e-487b-9303-9a220f08bf7d" providerId="ADAL" clId="{BA91351F-CB4F-45A0-91C7-A7C75B650F14}" dt="2023-06-07T02:29:12.855" v="2919"/>
            <ac:cxnSpMkLst>
              <pc:docMk/>
              <pc:sldMasterMk cId="0" sldId="2147483680"/>
              <pc:sldLayoutMk cId="0" sldId="2147483664"/>
              <ac:cxnSpMk id="129"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64"/>
              <ac:cxnSpMk id="130"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64"/>
              <ac:cxnSpMk id="131" creationId="{00000000-0000-0000-0000-000000000000}"/>
            </ac:cxnSpMkLst>
          </pc:cxnChg>
        </pc:sldLayoutChg>
        <pc:sldLayoutChg chg="modSp del setBg">
          <pc:chgData name="Natthanon Manop" userId="25d545dc-488e-487b-9303-9a220f08bf7d" providerId="ADAL" clId="{BA91351F-CB4F-45A0-91C7-A7C75B650F14}" dt="2023-06-07T02:59:06.439" v="3391" actId="47"/>
          <pc:sldLayoutMkLst>
            <pc:docMk/>
            <pc:sldMasterMk cId="0" sldId="2147483680"/>
            <pc:sldLayoutMk cId="0" sldId="2147483665"/>
          </pc:sldLayoutMkLst>
          <pc:spChg chg="mod">
            <ac:chgData name="Natthanon Manop" userId="25d545dc-488e-487b-9303-9a220f08bf7d" providerId="ADAL" clId="{BA91351F-CB4F-45A0-91C7-A7C75B650F14}" dt="2023-06-07T02:29:12.855" v="2919"/>
            <ac:spMkLst>
              <pc:docMk/>
              <pc:sldMasterMk cId="0" sldId="2147483680"/>
              <pc:sldLayoutMk cId="0" sldId="2147483665"/>
              <ac:spMk id="134"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5"/>
              <ac:spMk id="135"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5"/>
              <ac:spMk id="136"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5"/>
              <ac:spMk id="137"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5"/>
              <ac:spMk id="138"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5"/>
              <ac:spMk id="139"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5"/>
              <ac:spMk id="140"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5"/>
              <ac:spMk id="143" creationId="{00000000-0000-0000-0000-000000000000}"/>
            </ac:spMkLst>
          </pc:spChg>
          <pc:cxnChg chg="mod">
            <ac:chgData name="Natthanon Manop" userId="25d545dc-488e-487b-9303-9a220f08bf7d" providerId="ADAL" clId="{BA91351F-CB4F-45A0-91C7-A7C75B650F14}" dt="2023-06-07T02:29:12.855" v="2919"/>
            <ac:cxnSpMkLst>
              <pc:docMk/>
              <pc:sldMasterMk cId="0" sldId="2147483680"/>
              <pc:sldLayoutMk cId="0" sldId="2147483665"/>
              <ac:cxnSpMk id="141"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65"/>
              <ac:cxnSpMk id="142" creationId="{00000000-0000-0000-0000-000000000000}"/>
            </ac:cxnSpMkLst>
          </pc:cxnChg>
        </pc:sldLayoutChg>
        <pc:sldLayoutChg chg="modSp del setBg">
          <pc:chgData name="Natthanon Manop" userId="25d545dc-488e-487b-9303-9a220f08bf7d" providerId="ADAL" clId="{BA91351F-CB4F-45A0-91C7-A7C75B650F14}" dt="2023-06-07T02:59:06.439" v="3391" actId="47"/>
          <pc:sldLayoutMkLst>
            <pc:docMk/>
            <pc:sldMasterMk cId="0" sldId="2147483680"/>
            <pc:sldLayoutMk cId="0" sldId="2147483666"/>
          </pc:sldLayoutMkLst>
          <pc:spChg chg="mod">
            <ac:chgData name="Natthanon Manop" userId="25d545dc-488e-487b-9303-9a220f08bf7d" providerId="ADAL" clId="{BA91351F-CB4F-45A0-91C7-A7C75B650F14}" dt="2023-06-07T02:29:12.855" v="2919"/>
            <ac:spMkLst>
              <pc:docMk/>
              <pc:sldMasterMk cId="0" sldId="2147483680"/>
              <pc:sldLayoutMk cId="0" sldId="2147483666"/>
              <ac:spMk id="145"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6"/>
              <ac:spMk id="146"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6"/>
              <ac:spMk id="147"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6"/>
              <ac:spMk id="148"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6"/>
              <ac:spMk id="149"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6"/>
              <ac:spMk id="150"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6"/>
              <ac:spMk id="151"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6"/>
              <ac:spMk id="154" creationId="{00000000-0000-0000-0000-000000000000}"/>
            </ac:spMkLst>
          </pc:spChg>
          <pc:cxnChg chg="mod">
            <ac:chgData name="Natthanon Manop" userId="25d545dc-488e-487b-9303-9a220f08bf7d" providerId="ADAL" clId="{BA91351F-CB4F-45A0-91C7-A7C75B650F14}" dt="2023-06-07T02:29:12.855" v="2919"/>
            <ac:cxnSpMkLst>
              <pc:docMk/>
              <pc:sldMasterMk cId="0" sldId="2147483680"/>
              <pc:sldLayoutMk cId="0" sldId="2147483666"/>
              <ac:cxnSpMk id="152"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66"/>
              <ac:cxnSpMk id="153" creationId="{00000000-0000-0000-0000-000000000000}"/>
            </ac:cxnSpMkLst>
          </pc:cxnChg>
        </pc:sldLayoutChg>
        <pc:sldLayoutChg chg="modSp del setBg">
          <pc:chgData name="Natthanon Manop" userId="25d545dc-488e-487b-9303-9a220f08bf7d" providerId="ADAL" clId="{BA91351F-CB4F-45A0-91C7-A7C75B650F14}" dt="2023-06-07T02:59:06.439" v="3391" actId="47"/>
          <pc:sldLayoutMkLst>
            <pc:docMk/>
            <pc:sldMasterMk cId="0" sldId="2147483680"/>
            <pc:sldLayoutMk cId="0" sldId="2147483667"/>
          </pc:sldLayoutMkLst>
          <pc:spChg chg="mod">
            <ac:chgData name="Natthanon Manop" userId="25d545dc-488e-487b-9303-9a220f08bf7d" providerId="ADAL" clId="{BA91351F-CB4F-45A0-91C7-A7C75B650F14}" dt="2023-06-07T02:29:12.855" v="2919"/>
            <ac:spMkLst>
              <pc:docMk/>
              <pc:sldMasterMk cId="0" sldId="2147483680"/>
              <pc:sldLayoutMk cId="0" sldId="2147483667"/>
              <ac:spMk id="156"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7"/>
              <ac:spMk id="157"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7"/>
              <ac:spMk id="158"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7"/>
              <ac:spMk id="159"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7"/>
              <ac:spMk id="160"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7"/>
              <ac:spMk id="161"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7"/>
              <ac:spMk id="162"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7"/>
              <ac:spMk id="163"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7"/>
              <ac:spMk id="164"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7"/>
              <ac:spMk id="165"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7"/>
              <ac:spMk id="166"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7"/>
              <ac:spMk id="167"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7"/>
              <ac:spMk id="168"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7"/>
              <ac:spMk id="171" creationId="{00000000-0000-0000-0000-000000000000}"/>
            </ac:spMkLst>
          </pc:spChg>
          <pc:cxnChg chg="mod">
            <ac:chgData name="Natthanon Manop" userId="25d545dc-488e-487b-9303-9a220f08bf7d" providerId="ADAL" clId="{BA91351F-CB4F-45A0-91C7-A7C75B650F14}" dt="2023-06-07T02:29:12.855" v="2919"/>
            <ac:cxnSpMkLst>
              <pc:docMk/>
              <pc:sldMasterMk cId="0" sldId="2147483680"/>
              <pc:sldLayoutMk cId="0" sldId="2147483667"/>
              <ac:cxnSpMk id="169"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67"/>
              <ac:cxnSpMk id="170" creationId="{00000000-0000-0000-0000-000000000000}"/>
            </ac:cxnSpMkLst>
          </pc:cxnChg>
        </pc:sldLayoutChg>
        <pc:sldLayoutChg chg="modSp del setBg">
          <pc:chgData name="Natthanon Manop" userId="25d545dc-488e-487b-9303-9a220f08bf7d" providerId="ADAL" clId="{BA91351F-CB4F-45A0-91C7-A7C75B650F14}" dt="2023-06-07T02:59:06.439" v="3391" actId="47"/>
          <pc:sldLayoutMkLst>
            <pc:docMk/>
            <pc:sldMasterMk cId="0" sldId="2147483680"/>
            <pc:sldLayoutMk cId="0" sldId="2147483668"/>
          </pc:sldLayoutMkLst>
          <pc:spChg chg="mod">
            <ac:chgData name="Natthanon Manop" userId="25d545dc-488e-487b-9303-9a220f08bf7d" providerId="ADAL" clId="{BA91351F-CB4F-45A0-91C7-A7C75B650F14}" dt="2023-06-07T02:29:12.855" v="2919"/>
            <ac:spMkLst>
              <pc:docMk/>
              <pc:sldMasterMk cId="0" sldId="2147483680"/>
              <pc:sldLayoutMk cId="0" sldId="2147483668"/>
              <ac:spMk id="173"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8"/>
              <ac:spMk id="174"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8"/>
              <ac:spMk id="175"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8"/>
              <ac:spMk id="176"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8"/>
              <ac:spMk id="177"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8"/>
              <ac:spMk id="178"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8"/>
              <ac:spMk id="179"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8"/>
              <ac:spMk id="180"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8"/>
              <ac:spMk id="181"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8"/>
              <ac:spMk id="184" creationId="{00000000-0000-0000-0000-000000000000}"/>
            </ac:spMkLst>
          </pc:spChg>
          <pc:cxnChg chg="mod">
            <ac:chgData name="Natthanon Manop" userId="25d545dc-488e-487b-9303-9a220f08bf7d" providerId="ADAL" clId="{BA91351F-CB4F-45A0-91C7-A7C75B650F14}" dt="2023-06-07T02:29:12.855" v="2919"/>
            <ac:cxnSpMkLst>
              <pc:docMk/>
              <pc:sldMasterMk cId="0" sldId="2147483680"/>
              <pc:sldLayoutMk cId="0" sldId="2147483668"/>
              <ac:cxnSpMk id="182"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68"/>
              <ac:cxnSpMk id="183" creationId="{00000000-0000-0000-0000-000000000000}"/>
            </ac:cxnSpMkLst>
          </pc:cxnChg>
        </pc:sldLayoutChg>
        <pc:sldLayoutChg chg="modSp del setBg">
          <pc:chgData name="Natthanon Manop" userId="25d545dc-488e-487b-9303-9a220f08bf7d" providerId="ADAL" clId="{BA91351F-CB4F-45A0-91C7-A7C75B650F14}" dt="2023-06-07T02:59:06.439" v="3391" actId="47"/>
          <pc:sldLayoutMkLst>
            <pc:docMk/>
            <pc:sldMasterMk cId="0" sldId="2147483680"/>
            <pc:sldLayoutMk cId="0" sldId="2147483669"/>
          </pc:sldLayoutMkLst>
          <pc:spChg chg="mod">
            <ac:chgData name="Natthanon Manop" userId="25d545dc-488e-487b-9303-9a220f08bf7d" providerId="ADAL" clId="{BA91351F-CB4F-45A0-91C7-A7C75B650F14}" dt="2023-06-07T02:29:12.855" v="2919"/>
            <ac:spMkLst>
              <pc:docMk/>
              <pc:sldMasterMk cId="0" sldId="2147483680"/>
              <pc:sldLayoutMk cId="0" sldId="2147483669"/>
              <ac:spMk id="186"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9"/>
              <ac:spMk id="187"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9"/>
              <ac:spMk id="188"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9"/>
              <ac:spMk id="189"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9"/>
              <ac:spMk id="190"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9"/>
              <ac:spMk id="191"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9"/>
              <ac:spMk id="192"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69"/>
              <ac:spMk id="196" creationId="{00000000-0000-0000-0000-000000000000}"/>
            </ac:spMkLst>
          </pc:spChg>
          <pc:cxnChg chg="mod">
            <ac:chgData name="Natthanon Manop" userId="25d545dc-488e-487b-9303-9a220f08bf7d" providerId="ADAL" clId="{BA91351F-CB4F-45A0-91C7-A7C75B650F14}" dt="2023-06-07T02:29:12.855" v="2919"/>
            <ac:cxnSpMkLst>
              <pc:docMk/>
              <pc:sldMasterMk cId="0" sldId="2147483680"/>
              <pc:sldLayoutMk cId="0" sldId="2147483669"/>
              <ac:cxnSpMk id="193"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69"/>
              <ac:cxnSpMk id="194"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69"/>
              <ac:cxnSpMk id="195" creationId="{00000000-0000-0000-0000-000000000000}"/>
            </ac:cxnSpMkLst>
          </pc:cxnChg>
        </pc:sldLayoutChg>
        <pc:sldLayoutChg chg="modSp del setBg">
          <pc:chgData name="Natthanon Manop" userId="25d545dc-488e-487b-9303-9a220f08bf7d" providerId="ADAL" clId="{BA91351F-CB4F-45A0-91C7-A7C75B650F14}" dt="2023-06-07T02:59:06.439" v="3391" actId="47"/>
          <pc:sldLayoutMkLst>
            <pc:docMk/>
            <pc:sldMasterMk cId="0" sldId="2147483680"/>
            <pc:sldLayoutMk cId="0" sldId="2147483670"/>
          </pc:sldLayoutMkLst>
          <pc:spChg chg="mod">
            <ac:chgData name="Natthanon Manop" userId="25d545dc-488e-487b-9303-9a220f08bf7d" providerId="ADAL" clId="{BA91351F-CB4F-45A0-91C7-A7C75B650F14}" dt="2023-06-07T02:29:12.855" v="2919"/>
            <ac:spMkLst>
              <pc:docMk/>
              <pc:sldMasterMk cId="0" sldId="2147483680"/>
              <pc:sldLayoutMk cId="0" sldId="2147483670"/>
              <ac:spMk id="198"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70"/>
              <ac:spMk id="199"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70"/>
              <ac:spMk id="200"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70"/>
              <ac:spMk id="201"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70"/>
              <ac:spMk id="202"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70"/>
              <ac:spMk id="203"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70"/>
              <ac:spMk id="204"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70"/>
              <ac:spMk id="205"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70"/>
              <ac:spMk id="206"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70"/>
              <ac:spMk id="209" creationId="{00000000-0000-0000-0000-000000000000}"/>
            </ac:spMkLst>
          </pc:spChg>
          <pc:cxnChg chg="mod">
            <ac:chgData name="Natthanon Manop" userId="25d545dc-488e-487b-9303-9a220f08bf7d" providerId="ADAL" clId="{BA91351F-CB4F-45A0-91C7-A7C75B650F14}" dt="2023-06-07T02:29:12.855" v="2919"/>
            <ac:cxnSpMkLst>
              <pc:docMk/>
              <pc:sldMasterMk cId="0" sldId="2147483680"/>
              <pc:sldLayoutMk cId="0" sldId="2147483670"/>
              <ac:cxnSpMk id="207"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70"/>
              <ac:cxnSpMk id="208" creationId="{00000000-0000-0000-0000-000000000000}"/>
            </ac:cxnSpMkLst>
          </pc:cxnChg>
        </pc:sldLayoutChg>
        <pc:sldLayoutChg chg="modSp del setBg">
          <pc:chgData name="Natthanon Manop" userId="25d545dc-488e-487b-9303-9a220f08bf7d" providerId="ADAL" clId="{BA91351F-CB4F-45A0-91C7-A7C75B650F14}" dt="2023-06-07T02:59:06.439" v="3391" actId="47"/>
          <pc:sldLayoutMkLst>
            <pc:docMk/>
            <pc:sldMasterMk cId="0" sldId="2147483680"/>
            <pc:sldLayoutMk cId="0" sldId="2147483671"/>
          </pc:sldLayoutMkLst>
          <pc:spChg chg="mod">
            <ac:chgData name="Natthanon Manop" userId="25d545dc-488e-487b-9303-9a220f08bf7d" providerId="ADAL" clId="{BA91351F-CB4F-45A0-91C7-A7C75B650F14}" dt="2023-06-07T02:29:12.855" v="2919"/>
            <ac:spMkLst>
              <pc:docMk/>
              <pc:sldMasterMk cId="0" sldId="2147483680"/>
              <pc:sldLayoutMk cId="0" sldId="2147483671"/>
              <ac:spMk id="211"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71"/>
              <ac:spMk id="212"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71"/>
              <ac:spMk id="213"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71"/>
              <ac:spMk id="214"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71"/>
              <ac:spMk id="215"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71"/>
              <ac:spMk id="216"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71"/>
              <ac:spMk id="219" creationId="{00000000-0000-0000-0000-000000000000}"/>
            </ac:spMkLst>
          </pc:spChg>
          <pc:cxnChg chg="mod">
            <ac:chgData name="Natthanon Manop" userId="25d545dc-488e-487b-9303-9a220f08bf7d" providerId="ADAL" clId="{BA91351F-CB4F-45A0-91C7-A7C75B650F14}" dt="2023-06-07T02:29:12.855" v="2919"/>
            <ac:cxnSpMkLst>
              <pc:docMk/>
              <pc:sldMasterMk cId="0" sldId="2147483680"/>
              <pc:sldLayoutMk cId="0" sldId="2147483671"/>
              <ac:cxnSpMk id="217"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71"/>
              <ac:cxnSpMk id="218" creationId="{00000000-0000-0000-0000-000000000000}"/>
            </ac:cxnSpMkLst>
          </pc:cxnChg>
        </pc:sldLayoutChg>
        <pc:sldLayoutChg chg="modSp del setBg">
          <pc:chgData name="Natthanon Manop" userId="25d545dc-488e-487b-9303-9a220f08bf7d" providerId="ADAL" clId="{BA91351F-CB4F-45A0-91C7-A7C75B650F14}" dt="2023-06-07T02:59:06.439" v="3391" actId="47"/>
          <pc:sldLayoutMkLst>
            <pc:docMk/>
            <pc:sldMasterMk cId="0" sldId="2147483680"/>
            <pc:sldLayoutMk cId="0" sldId="2147483672"/>
          </pc:sldLayoutMkLst>
          <pc:spChg chg="mod">
            <ac:chgData name="Natthanon Manop" userId="25d545dc-488e-487b-9303-9a220f08bf7d" providerId="ADAL" clId="{BA91351F-CB4F-45A0-91C7-A7C75B650F14}" dt="2023-06-07T02:29:12.855" v="2919"/>
            <ac:spMkLst>
              <pc:docMk/>
              <pc:sldMasterMk cId="0" sldId="2147483680"/>
              <pc:sldLayoutMk cId="0" sldId="2147483672"/>
              <ac:spMk id="221"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72"/>
              <ac:spMk id="222"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72"/>
              <ac:spMk id="225" creationId="{00000000-0000-0000-0000-000000000000}"/>
            </ac:spMkLst>
          </pc:spChg>
          <pc:cxnChg chg="mod">
            <ac:chgData name="Natthanon Manop" userId="25d545dc-488e-487b-9303-9a220f08bf7d" providerId="ADAL" clId="{BA91351F-CB4F-45A0-91C7-A7C75B650F14}" dt="2023-06-07T02:29:12.855" v="2919"/>
            <ac:cxnSpMkLst>
              <pc:docMk/>
              <pc:sldMasterMk cId="0" sldId="2147483680"/>
              <pc:sldLayoutMk cId="0" sldId="2147483672"/>
              <ac:cxnSpMk id="223"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72"/>
              <ac:cxnSpMk id="224" creationId="{00000000-0000-0000-0000-000000000000}"/>
            </ac:cxnSpMkLst>
          </pc:cxnChg>
        </pc:sldLayoutChg>
        <pc:sldLayoutChg chg="modSp del setBg">
          <pc:chgData name="Natthanon Manop" userId="25d545dc-488e-487b-9303-9a220f08bf7d" providerId="ADAL" clId="{BA91351F-CB4F-45A0-91C7-A7C75B650F14}" dt="2023-06-07T02:59:06.439" v="3391" actId="47"/>
          <pc:sldLayoutMkLst>
            <pc:docMk/>
            <pc:sldMasterMk cId="0" sldId="2147483680"/>
            <pc:sldLayoutMk cId="0" sldId="2147483673"/>
          </pc:sldLayoutMkLst>
          <pc:spChg chg="mod">
            <ac:chgData name="Natthanon Manop" userId="25d545dc-488e-487b-9303-9a220f08bf7d" providerId="ADAL" clId="{BA91351F-CB4F-45A0-91C7-A7C75B650F14}" dt="2023-06-07T02:29:12.855" v="2919"/>
            <ac:spMkLst>
              <pc:docMk/>
              <pc:sldMasterMk cId="0" sldId="2147483680"/>
              <pc:sldLayoutMk cId="0" sldId="2147483673"/>
              <ac:spMk id="227"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73"/>
              <ac:spMk id="228"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73"/>
              <ac:spMk id="231" creationId="{00000000-0000-0000-0000-000000000000}"/>
            </ac:spMkLst>
          </pc:spChg>
          <pc:cxnChg chg="mod">
            <ac:chgData name="Natthanon Manop" userId="25d545dc-488e-487b-9303-9a220f08bf7d" providerId="ADAL" clId="{BA91351F-CB4F-45A0-91C7-A7C75B650F14}" dt="2023-06-07T02:29:12.855" v="2919"/>
            <ac:cxnSpMkLst>
              <pc:docMk/>
              <pc:sldMasterMk cId="0" sldId="2147483680"/>
              <pc:sldLayoutMk cId="0" sldId="2147483673"/>
              <ac:cxnSpMk id="229"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73"/>
              <ac:cxnSpMk id="230" creationId="{00000000-0000-0000-0000-000000000000}"/>
            </ac:cxnSpMkLst>
          </pc:cxnChg>
        </pc:sldLayoutChg>
        <pc:sldLayoutChg chg="modSp del setBg">
          <pc:chgData name="Natthanon Manop" userId="25d545dc-488e-487b-9303-9a220f08bf7d" providerId="ADAL" clId="{BA91351F-CB4F-45A0-91C7-A7C75B650F14}" dt="2023-06-07T02:59:06.439" v="3391" actId="47"/>
          <pc:sldLayoutMkLst>
            <pc:docMk/>
            <pc:sldMasterMk cId="0" sldId="2147483680"/>
            <pc:sldLayoutMk cId="0" sldId="2147483674"/>
          </pc:sldLayoutMkLst>
          <pc:spChg chg="mod">
            <ac:chgData name="Natthanon Manop" userId="25d545dc-488e-487b-9303-9a220f08bf7d" providerId="ADAL" clId="{BA91351F-CB4F-45A0-91C7-A7C75B650F14}" dt="2023-06-07T02:29:12.855" v="2919"/>
            <ac:spMkLst>
              <pc:docMk/>
              <pc:sldMasterMk cId="0" sldId="2147483680"/>
              <pc:sldLayoutMk cId="0" sldId="2147483674"/>
              <ac:spMk id="233"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74"/>
              <ac:spMk id="234"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74"/>
              <ac:spMk id="238" creationId="{00000000-0000-0000-0000-000000000000}"/>
            </ac:spMkLst>
          </pc:spChg>
          <pc:cxnChg chg="mod">
            <ac:chgData name="Natthanon Manop" userId="25d545dc-488e-487b-9303-9a220f08bf7d" providerId="ADAL" clId="{BA91351F-CB4F-45A0-91C7-A7C75B650F14}" dt="2023-06-07T02:29:12.855" v="2919"/>
            <ac:cxnSpMkLst>
              <pc:docMk/>
              <pc:sldMasterMk cId="0" sldId="2147483680"/>
              <pc:sldLayoutMk cId="0" sldId="2147483674"/>
              <ac:cxnSpMk id="235"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74"/>
              <ac:cxnSpMk id="236"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74"/>
              <ac:cxnSpMk id="237" creationId="{00000000-0000-0000-0000-000000000000}"/>
            </ac:cxnSpMkLst>
          </pc:cxnChg>
        </pc:sldLayoutChg>
        <pc:sldLayoutChg chg="modSp del setBg">
          <pc:chgData name="Natthanon Manop" userId="25d545dc-488e-487b-9303-9a220f08bf7d" providerId="ADAL" clId="{BA91351F-CB4F-45A0-91C7-A7C75B650F14}" dt="2023-06-07T02:59:06.439" v="3391" actId="47"/>
          <pc:sldLayoutMkLst>
            <pc:docMk/>
            <pc:sldMasterMk cId="0" sldId="2147483680"/>
            <pc:sldLayoutMk cId="0" sldId="2147483675"/>
          </pc:sldLayoutMkLst>
          <pc:spChg chg="mod">
            <ac:chgData name="Natthanon Manop" userId="25d545dc-488e-487b-9303-9a220f08bf7d" providerId="ADAL" clId="{BA91351F-CB4F-45A0-91C7-A7C75B650F14}" dt="2023-06-07T02:29:12.855" v="2919"/>
            <ac:spMkLst>
              <pc:docMk/>
              <pc:sldMasterMk cId="0" sldId="2147483680"/>
              <pc:sldLayoutMk cId="0" sldId="2147483675"/>
              <ac:spMk id="240"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75"/>
              <ac:spMk id="241"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75"/>
              <ac:spMk id="242"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75"/>
              <ac:spMk id="243"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75"/>
              <ac:spMk id="244"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75"/>
              <ac:spMk id="247" creationId="{00000000-0000-0000-0000-000000000000}"/>
            </ac:spMkLst>
          </pc:spChg>
          <pc:cxnChg chg="mod">
            <ac:chgData name="Natthanon Manop" userId="25d545dc-488e-487b-9303-9a220f08bf7d" providerId="ADAL" clId="{BA91351F-CB4F-45A0-91C7-A7C75B650F14}" dt="2023-06-07T02:29:12.855" v="2919"/>
            <ac:cxnSpMkLst>
              <pc:docMk/>
              <pc:sldMasterMk cId="0" sldId="2147483680"/>
              <pc:sldLayoutMk cId="0" sldId="2147483675"/>
              <ac:cxnSpMk id="245"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75"/>
              <ac:cxnSpMk id="246" creationId="{00000000-0000-0000-0000-000000000000}"/>
            </ac:cxnSpMkLst>
          </pc:cxnChg>
        </pc:sldLayoutChg>
        <pc:sldLayoutChg chg="modSp del setBg">
          <pc:chgData name="Natthanon Manop" userId="25d545dc-488e-487b-9303-9a220f08bf7d" providerId="ADAL" clId="{BA91351F-CB4F-45A0-91C7-A7C75B650F14}" dt="2023-06-07T02:59:06.439" v="3391" actId="47"/>
          <pc:sldLayoutMkLst>
            <pc:docMk/>
            <pc:sldMasterMk cId="0" sldId="2147483680"/>
            <pc:sldLayoutMk cId="0" sldId="2147483676"/>
          </pc:sldLayoutMkLst>
          <pc:spChg chg="mod">
            <ac:chgData name="Natthanon Manop" userId="25d545dc-488e-487b-9303-9a220f08bf7d" providerId="ADAL" clId="{BA91351F-CB4F-45A0-91C7-A7C75B650F14}" dt="2023-06-07T02:29:12.855" v="2919"/>
            <ac:spMkLst>
              <pc:docMk/>
              <pc:sldMasterMk cId="0" sldId="2147483680"/>
              <pc:sldLayoutMk cId="0" sldId="2147483676"/>
              <ac:spMk id="249"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76"/>
              <ac:spMk id="250"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76"/>
              <ac:spMk id="251" creationId="{00000000-0000-0000-0000-000000000000}"/>
            </ac:spMkLst>
          </pc:spChg>
          <pc:spChg chg="mod">
            <ac:chgData name="Natthanon Manop" userId="25d545dc-488e-487b-9303-9a220f08bf7d" providerId="ADAL" clId="{BA91351F-CB4F-45A0-91C7-A7C75B650F14}" dt="2023-06-07T02:29:12.855" v="2919"/>
            <ac:spMkLst>
              <pc:docMk/>
              <pc:sldMasterMk cId="0" sldId="2147483680"/>
              <pc:sldLayoutMk cId="0" sldId="2147483676"/>
              <ac:spMk id="256" creationId="{00000000-0000-0000-0000-000000000000}"/>
            </ac:spMkLst>
          </pc:spChg>
          <pc:cxnChg chg="mod">
            <ac:chgData name="Natthanon Manop" userId="25d545dc-488e-487b-9303-9a220f08bf7d" providerId="ADAL" clId="{BA91351F-CB4F-45A0-91C7-A7C75B650F14}" dt="2023-06-07T02:29:12.855" v="2919"/>
            <ac:cxnSpMkLst>
              <pc:docMk/>
              <pc:sldMasterMk cId="0" sldId="2147483680"/>
              <pc:sldLayoutMk cId="0" sldId="2147483676"/>
              <ac:cxnSpMk id="252"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76"/>
              <ac:cxnSpMk id="253"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76"/>
              <ac:cxnSpMk id="254"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76"/>
              <ac:cxnSpMk id="255" creationId="{00000000-0000-0000-0000-000000000000}"/>
            </ac:cxnSpMkLst>
          </pc:cxnChg>
        </pc:sldLayoutChg>
        <pc:sldLayoutChg chg="modSp del setBg">
          <pc:chgData name="Natthanon Manop" userId="25d545dc-488e-487b-9303-9a220f08bf7d" providerId="ADAL" clId="{BA91351F-CB4F-45A0-91C7-A7C75B650F14}" dt="2023-06-07T02:59:06.439" v="3391" actId="47"/>
          <pc:sldLayoutMkLst>
            <pc:docMk/>
            <pc:sldMasterMk cId="0" sldId="2147483680"/>
            <pc:sldLayoutMk cId="0" sldId="2147483677"/>
          </pc:sldLayoutMkLst>
          <pc:spChg chg="mod">
            <ac:chgData name="Natthanon Manop" userId="25d545dc-488e-487b-9303-9a220f08bf7d" providerId="ADAL" clId="{BA91351F-CB4F-45A0-91C7-A7C75B650F14}" dt="2023-06-07T02:29:12.855" v="2919"/>
            <ac:spMkLst>
              <pc:docMk/>
              <pc:sldMasterMk cId="0" sldId="2147483680"/>
              <pc:sldLayoutMk cId="0" sldId="2147483677"/>
              <ac:spMk id="260" creationId="{00000000-0000-0000-0000-000000000000}"/>
            </ac:spMkLst>
          </pc:spChg>
          <pc:cxnChg chg="mod">
            <ac:chgData name="Natthanon Manop" userId="25d545dc-488e-487b-9303-9a220f08bf7d" providerId="ADAL" clId="{BA91351F-CB4F-45A0-91C7-A7C75B650F14}" dt="2023-06-07T02:29:12.855" v="2919"/>
            <ac:cxnSpMkLst>
              <pc:docMk/>
              <pc:sldMasterMk cId="0" sldId="2147483680"/>
              <pc:sldLayoutMk cId="0" sldId="2147483677"/>
              <ac:cxnSpMk id="258"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77"/>
              <ac:cxnSpMk id="259" creationId="{00000000-0000-0000-0000-000000000000}"/>
            </ac:cxnSpMkLst>
          </pc:cxnChg>
        </pc:sldLayoutChg>
        <pc:sldLayoutChg chg="modSp del setBg">
          <pc:chgData name="Natthanon Manop" userId="25d545dc-488e-487b-9303-9a220f08bf7d" providerId="ADAL" clId="{BA91351F-CB4F-45A0-91C7-A7C75B650F14}" dt="2023-06-07T02:59:06.439" v="3391" actId="47"/>
          <pc:sldLayoutMkLst>
            <pc:docMk/>
            <pc:sldMasterMk cId="0" sldId="2147483680"/>
            <pc:sldLayoutMk cId="0" sldId="2147483678"/>
          </pc:sldLayoutMkLst>
          <pc:spChg chg="mod">
            <ac:chgData name="Natthanon Manop" userId="25d545dc-488e-487b-9303-9a220f08bf7d" providerId="ADAL" clId="{BA91351F-CB4F-45A0-91C7-A7C75B650F14}" dt="2023-06-07T02:29:12.855" v="2919"/>
            <ac:spMkLst>
              <pc:docMk/>
              <pc:sldMasterMk cId="0" sldId="2147483680"/>
              <pc:sldLayoutMk cId="0" sldId="2147483678"/>
              <ac:spMk id="266" creationId="{00000000-0000-0000-0000-000000000000}"/>
            </ac:spMkLst>
          </pc:spChg>
          <pc:cxnChg chg="mod">
            <ac:chgData name="Natthanon Manop" userId="25d545dc-488e-487b-9303-9a220f08bf7d" providerId="ADAL" clId="{BA91351F-CB4F-45A0-91C7-A7C75B650F14}" dt="2023-06-07T02:29:12.855" v="2919"/>
            <ac:cxnSpMkLst>
              <pc:docMk/>
              <pc:sldMasterMk cId="0" sldId="2147483680"/>
              <pc:sldLayoutMk cId="0" sldId="2147483678"/>
              <ac:cxnSpMk id="262"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78"/>
              <ac:cxnSpMk id="263"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78"/>
              <ac:cxnSpMk id="264"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78"/>
              <ac:cxnSpMk id="265" creationId="{00000000-0000-0000-0000-000000000000}"/>
            </ac:cxnSpMkLst>
          </pc:cxnChg>
        </pc:sldLayoutChg>
        <pc:sldLayoutChg chg="modSp del setBg">
          <pc:chgData name="Natthanon Manop" userId="25d545dc-488e-487b-9303-9a220f08bf7d" providerId="ADAL" clId="{BA91351F-CB4F-45A0-91C7-A7C75B650F14}" dt="2023-06-07T02:59:06.439" v="3391" actId="47"/>
          <pc:sldLayoutMkLst>
            <pc:docMk/>
            <pc:sldMasterMk cId="0" sldId="2147483680"/>
            <pc:sldLayoutMk cId="0" sldId="2147483679"/>
          </pc:sldLayoutMkLst>
          <pc:spChg chg="mod">
            <ac:chgData name="Natthanon Manop" userId="25d545dc-488e-487b-9303-9a220f08bf7d" providerId="ADAL" clId="{BA91351F-CB4F-45A0-91C7-A7C75B650F14}" dt="2023-06-07T02:29:12.855" v="2919"/>
            <ac:spMkLst>
              <pc:docMk/>
              <pc:sldMasterMk cId="0" sldId="2147483680"/>
              <pc:sldLayoutMk cId="0" sldId="2147483679"/>
              <ac:spMk id="271" creationId="{00000000-0000-0000-0000-000000000000}"/>
            </ac:spMkLst>
          </pc:spChg>
          <pc:cxnChg chg="mod">
            <ac:chgData name="Natthanon Manop" userId="25d545dc-488e-487b-9303-9a220f08bf7d" providerId="ADAL" clId="{BA91351F-CB4F-45A0-91C7-A7C75B650F14}" dt="2023-06-07T02:29:12.855" v="2919"/>
            <ac:cxnSpMkLst>
              <pc:docMk/>
              <pc:sldMasterMk cId="0" sldId="2147483680"/>
              <pc:sldLayoutMk cId="0" sldId="2147483679"/>
              <ac:cxnSpMk id="268"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79"/>
              <ac:cxnSpMk id="269" creationId="{00000000-0000-0000-0000-000000000000}"/>
            </ac:cxnSpMkLst>
          </pc:cxnChg>
          <pc:cxnChg chg="mod">
            <ac:chgData name="Natthanon Manop" userId="25d545dc-488e-487b-9303-9a220f08bf7d" providerId="ADAL" clId="{BA91351F-CB4F-45A0-91C7-A7C75B650F14}" dt="2023-06-07T02:29:12.855" v="2919"/>
            <ac:cxnSpMkLst>
              <pc:docMk/>
              <pc:sldMasterMk cId="0" sldId="2147483680"/>
              <pc:sldLayoutMk cId="0" sldId="2147483679"/>
              <ac:cxnSpMk id="270" creationId="{00000000-0000-0000-0000-000000000000}"/>
            </ac:cxnSpMkLst>
          </pc:cxnChg>
        </pc:sldLayoutChg>
      </pc:sldMasterChg>
      <pc:sldMasterChg chg="modSp del delSldLayout modSldLayout">
        <pc:chgData name="Natthanon Manop" userId="25d545dc-488e-487b-9303-9a220f08bf7d" providerId="ADAL" clId="{BA91351F-CB4F-45A0-91C7-A7C75B650F14}" dt="2023-06-07T18:58:09.497" v="6983" actId="47"/>
        <pc:sldMasterMkLst>
          <pc:docMk/>
          <pc:sldMasterMk cId="2831775846" sldId="2147483681"/>
        </pc:sldMasterMkLst>
        <pc:spChg chg="mod">
          <ac:chgData name="Natthanon Manop" userId="25d545dc-488e-487b-9303-9a220f08bf7d" providerId="ADAL" clId="{BA91351F-CB4F-45A0-91C7-A7C75B650F14}" dt="2023-06-07T18:12:45.510" v="6692"/>
          <ac:spMkLst>
            <pc:docMk/>
            <pc:sldMasterMk cId="2831775846" sldId="2147483681"/>
            <ac:spMk id="2" creationId="{D7720923-DC36-8555-3C46-215E251923D3}"/>
          </ac:spMkLst>
        </pc:spChg>
        <pc:spChg chg="mod">
          <ac:chgData name="Natthanon Manop" userId="25d545dc-488e-487b-9303-9a220f08bf7d" providerId="ADAL" clId="{BA91351F-CB4F-45A0-91C7-A7C75B650F14}" dt="2023-06-07T18:12:45.510" v="6692"/>
          <ac:spMkLst>
            <pc:docMk/>
            <pc:sldMasterMk cId="2831775846" sldId="2147483681"/>
            <ac:spMk id="3" creationId="{ACED8AD9-85FC-852A-E73F-222BCEEEACF5}"/>
          </ac:spMkLst>
        </pc:spChg>
        <pc:spChg chg="mod">
          <ac:chgData name="Natthanon Manop" userId="25d545dc-488e-487b-9303-9a220f08bf7d" providerId="ADAL" clId="{BA91351F-CB4F-45A0-91C7-A7C75B650F14}" dt="2023-06-07T18:12:45.510" v="6692"/>
          <ac:spMkLst>
            <pc:docMk/>
            <pc:sldMasterMk cId="2831775846" sldId="2147483681"/>
            <ac:spMk id="4" creationId="{20522D1B-4351-448C-C6CE-879796DBD6D9}"/>
          </ac:spMkLst>
        </pc:spChg>
        <pc:spChg chg="mod">
          <ac:chgData name="Natthanon Manop" userId="25d545dc-488e-487b-9303-9a220f08bf7d" providerId="ADAL" clId="{BA91351F-CB4F-45A0-91C7-A7C75B650F14}" dt="2023-06-07T18:12:45.510" v="6692"/>
          <ac:spMkLst>
            <pc:docMk/>
            <pc:sldMasterMk cId="2831775846" sldId="2147483681"/>
            <ac:spMk id="5" creationId="{37D0F0C2-03DE-C70E-7F98-9EB18AAC57AE}"/>
          </ac:spMkLst>
        </pc:spChg>
        <pc:spChg chg="mod">
          <ac:chgData name="Natthanon Manop" userId="25d545dc-488e-487b-9303-9a220f08bf7d" providerId="ADAL" clId="{BA91351F-CB4F-45A0-91C7-A7C75B650F14}" dt="2023-06-07T18:12:45.510" v="6692"/>
          <ac:spMkLst>
            <pc:docMk/>
            <pc:sldMasterMk cId="2831775846" sldId="2147483681"/>
            <ac:spMk id="6" creationId="{B0977842-C0C6-D340-FD18-60E6EB905DC6}"/>
          </ac:spMkLst>
        </pc:spChg>
        <pc:sldLayoutChg chg="modSp del">
          <pc:chgData name="Natthanon Manop" userId="25d545dc-488e-487b-9303-9a220f08bf7d" providerId="ADAL" clId="{BA91351F-CB4F-45A0-91C7-A7C75B650F14}" dt="2023-06-07T18:58:09.497" v="6983" actId="47"/>
          <pc:sldLayoutMkLst>
            <pc:docMk/>
            <pc:sldMasterMk cId="2831775846" sldId="2147483681"/>
            <pc:sldLayoutMk cId="690581208" sldId="2147483682"/>
          </pc:sldLayoutMkLst>
          <pc:spChg chg="mod">
            <ac:chgData name="Natthanon Manop" userId="25d545dc-488e-487b-9303-9a220f08bf7d" providerId="ADAL" clId="{BA91351F-CB4F-45A0-91C7-A7C75B650F14}" dt="2023-06-07T18:12:45.510" v="6692"/>
            <ac:spMkLst>
              <pc:docMk/>
              <pc:sldMasterMk cId="2831775846" sldId="2147483681"/>
              <pc:sldLayoutMk cId="690581208" sldId="2147483682"/>
              <ac:spMk id="2" creationId="{B01876C4-9CAD-85AE-18F9-47CE250F0658}"/>
            </ac:spMkLst>
          </pc:spChg>
          <pc:spChg chg="mod">
            <ac:chgData name="Natthanon Manop" userId="25d545dc-488e-487b-9303-9a220f08bf7d" providerId="ADAL" clId="{BA91351F-CB4F-45A0-91C7-A7C75B650F14}" dt="2023-06-07T18:12:45.510" v="6692"/>
            <ac:spMkLst>
              <pc:docMk/>
              <pc:sldMasterMk cId="2831775846" sldId="2147483681"/>
              <pc:sldLayoutMk cId="690581208" sldId="2147483682"/>
              <ac:spMk id="3" creationId="{762B0FA9-02F8-93D2-C1E2-9E6658487D09}"/>
            </ac:spMkLst>
          </pc:spChg>
        </pc:sldLayoutChg>
        <pc:sldLayoutChg chg="modSp del">
          <pc:chgData name="Natthanon Manop" userId="25d545dc-488e-487b-9303-9a220f08bf7d" providerId="ADAL" clId="{BA91351F-CB4F-45A0-91C7-A7C75B650F14}" dt="2023-06-07T18:58:09.497" v="6983" actId="47"/>
          <pc:sldLayoutMkLst>
            <pc:docMk/>
            <pc:sldMasterMk cId="2831775846" sldId="2147483681"/>
            <pc:sldLayoutMk cId="487818613" sldId="2147483683"/>
          </pc:sldLayoutMkLst>
          <pc:spChg chg="mod">
            <ac:chgData name="Natthanon Manop" userId="25d545dc-488e-487b-9303-9a220f08bf7d" providerId="ADAL" clId="{BA91351F-CB4F-45A0-91C7-A7C75B650F14}" dt="2023-06-07T18:12:45.510" v="6692"/>
            <ac:spMkLst>
              <pc:docMk/>
              <pc:sldMasterMk cId="2831775846" sldId="2147483681"/>
              <pc:sldLayoutMk cId="487818613" sldId="2147483683"/>
              <ac:spMk id="8" creationId="{D2D175AE-B346-0CEF-019D-7B8928FC13D2}"/>
            </ac:spMkLst>
          </pc:spChg>
          <pc:picChg chg="mod">
            <ac:chgData name="Natthanon Manop" userId="25d545dc-488e-487b-9303-9a220f08bf7d" providerId="ADAL" clId="{BA91351F-CB4F-45A0-91C7-A7C75B650F14}" dt="2023-06-07T18:12:45.510" v="6692"/>
            <ac:picMkLst>
              <pc:docMk/>
              <pc:sldMasterMk cId="2831775846" sldId="2147483681"/>
              <pc:sldLayoutMk cId="487818613" sldId="2147483683"/>
              <ac:picMk id="7" creationId="{26F9774D-DF37-D06F-CA4A-96D97679662D}"/>
            </ac:picMkLst>
          </pc:picChg>
        </pc:sldLayoutChg>
        <pc:sldLayoutChg chg="modSp del">
          <pc:chgData name="Natthanon Manop" userId="25d545dc-488e-487b-9303-9a220f08bf7d" providerId="ADAL" clId="{BA91351F-CB4F-45A0-91C7-A7C75B650F14}" dt="2023-06-07T18:58:09.497" v="6983" actId="47"/>
          <pc:sldLayoutMkLst>
            <pc:docMk/>
            <pc:sldMasterMk cId="2831775846" sldId="2147483681"/>
            <pc:sldLayoutMk cId="3817085024" sldId="2147483684"/>
          </pc:sldLayoutMkLst>
          <pc:spChg chg="mod">
            <ac:chgData name="Natthanon Manop" userId="25d545dc-488e-487b-9303-9a220f08bf7d" providerId="ADAL" clId="{BA91351F-CB4F-45A0-91C7-A7C75B650F14}" dt="2023-06-07T18:12:45.510" v="6692"/>
            <ac:spMkLst>
              <pc:docMk/>
              <pc:sldMasterMk cId="2831775846" sldId="2147483681"/>
              <pc:sldLayoutMk cId="3817085024" sldId="2147483684"/>
              <ac:spMk id="2" creationId="{70BFFA7B-247A-809F-4CBA-73661B23F3EF}"/>
            </ac:spMkLst>
          </pc:spChg>
          <pc:spChg chg="mod">
            <ac:chgData name="Natthanon Manop" userId="25d545dc-488e-487b-9303-9a220f08bf7d" providerId="ADAL" clId="{BA91351F-CB4F-45A0-91C7-A7C75B650F14}" dt="2023-06-07T18:12:45.510" v="6692"/>
            <ac:spMkLst>
              <pc:docMk/>
              <pc:sldMasterMk cId="2831775846" sldId="2147483681"/>
              <pc:sldLayoutMk cId="3817085024" sldId="2147483684"/>
              <ac:spMk id="3" creationId="{77AD4C8F-D89F-6CDE-8674-5306ABF8A34B}"/>
            </ac:spMkLst>
          </pc:spChg>
        </pc:sldLayoutChg>
        <pc:sldLayoutChg chg="modSp del">
          <pc:chgData name="Natthanon Manop" userId="25d545dc-488e-487b-9303-9a220f08bf7d" providerId="ADAL" clId="{BA91351F-CB4F-45A0-91C7-A7C75B650F14}" dt="2023-06-07T18:58:09.497" v="6983" actId="47"/>
          <pc:sldLayoutMkLst>
            <pc:docMk/>
            <pc:sldMasterMk cId="2831775846" sldId="2147483681"/>
            <pc:sldLayoutMk cId="1738647675" sldId="2147483685"/>
          </pc:sldLayoutMkLst>
          <pc:spChg chg="mod">
            <ac:chgData name="Natthanon Manop" userId="25d545dc-488e-487b-9303-9a220f08bf7d" providerId="ADAL" clId="{BA91351F-CB4F-45A0-91C7-A7C75B650F14}" dt="2023-06-07T18:12:45.510" v="6692"/>
            <ac:spMkLst>
              <pc:docMk/>
              <pc:sldMasterMk cId="2831775846" sldId="2147483681"/>
              <pc:sldLayoutMk cId="1738647675" sldId="2147483685"/>
              <ac:spMk id="3" creationId="{B16C7F98-A5B9-A150-2DFC-E50DC6E2EBE1}"/>
            </ac:spMkLst>
          </pc:spChg>
          <pc:spChg chg="mod">
            <ac:chgData name="Natthanon Manop" userId="25d545dc-488e-487b-9303-9a220f08bf7d" providerId="ADAL" clId="{BA91351F-CB4F-45A0-91C7-A7C75B650F14}" dt="2023-06-07T18:12:45.510" v="6692"/>
            <ac:spMkLst>
              <pc:docMk/>
              <pc:sldMasterMk cId="2831775846" sldId="2147483681"/>
              <pc:sldLayoutMk cId="1738647675" sldId="2147483685"/>
              <ac:spMk id="4" creationId="{72502CBC-A417-E109-27B9-6ECDA3A5D6AD}"/>
            </ac:spMkLst>
          </pc:spChg>
        </pc:sldLayoutChg>
        <pc:sldLayoutChg chg="modSp del">
          <pc:chgData name="Natthanon Manop" userId="25d545dc-488e-487b-9303-9a220f08bf7d" providerId="ADAL" clId="{BA91351F-CB4F-45A0-91C7-A7C75B650F14}" dt="2023-06-07T18:58:09.497" v="6983" actId="47"/>
          <pc:sldLayoutMkLst>
            <pc:docMk/>
            <pc:sldMasterMk cId="2831775846" sldId="2147483681"/>
            <pc:sldLayoutMk cId="2372010418" sldId="2147483686"/>
          </pc:sldLayoutMkLst>
          <pc:spChg chg="mod">
            <ac:chgData name="Natthanon Manop" userId="25d545dc-488e-487b-9303-9a220f08bf7d" providerId="ADAL" clId="{BA91351F-CB4F-45A0-91C7-A7C75B650F14}" dt="2023-06-07T18:12:45.510" v="6692"/>
            <ac:spMkLst>
              <pc:docMk/>
              <pc:sldMasterMk cId="2831775846" sldId="2147483681"/>
              <pc:sldLayoutMk cId="2372010418" sldId="2147483686"/>
              <ac:spMk id="2" creationId="{7F65980E-06F7-F899-1B1A-3B41EA4E81B1}"/>
            </ac:spMkLst>
          </pc:spChg>
          <pc:spChg chg="mod">
            <ac:chgData name="Natthanon Manop" userId="25d545dc-488e-487b-9303-9a220f08bf7d" providerId="ADAL" clId="{BA91351F-CB4F-45A0-91C7-A7C75B650F14}" dt="2023-06-07T18:12:45.510" v="6692"/>
            <ac:spMkLst>
              <pc:docMk/>
              <pc:sldMasterMk cId="2831775846" sldId="2147483681"/>
              <pc:sldLayoutMk cId="2372010418" sldId="2147483686"/>
              <ac:spMk id="3" creationId="{22954622-D8D9-AD5D-2A08-5730663D5009}"/>
            </ac:spMkLst>
          </pc:spChg>
          <pc:spChg chg="mod">
            <ac:chgData name="Natthanon Manop" userId="25d545dc-488e-487b-9303-9a220f08bf7d" providerId="ADAL" clId="{BA91351F-CB4F-45A0-91C7-A7C75B650F14}" dt="2023-06-07T18:12:45.510" v="6692"/>
            <ac:spMkLst>
              <pc:docMk/>
              <pc:sldMasterMk cId="2831775846" sldId="2147483681"/>
              <pc:sldLayoutMk cId="2372010418" sldId="2147483686"/>
              <ac:spMk id="4" creationId="{12B3641A-8A22-9694-317F-9B4E748D8E72}"/>
            </ac:spMkLst>
          </pc:spChg>
          <pc:spChg chg="mod">
            <ac:chgData name="Natthanon Manop" userId="25d545dc-488e-487b-9303-9a220f08bf7d" providerId="ADAL" clId="{BA91351F-CB4F-45A0-91C7-A7C75B650F14}" dt="2023-06-07T18:12:45.510" v="6692"/>
            <ac:spMkLst>
              <pc:docMk/>
              <pc:sldMasterMk cId="2831775846" sldId="2147483681"/>
              <pc:sldLayoutMk cId="2372010418" sldId="2147483686"/>
              <ac:spMk id="5" creationId="{17C5B13B-A52B-BF51-F6C9-8900A0390215}"/>
            </ac:spMkLst>
          </pc:spChg>
          <pc:spChg chg="mod">
            <ac:chgData name="Natthanon Manop" userId="25d545dc-488e-487b-9303-9a220f08bf7d" providerId="ADAL" clId="{BA91351F-CB4F-45A0-91C7-A7C75B650F14}" dt="2023-06-07T18:12:45.510" v="6692"/>
            <ac:spMkLst>
              <pc:docMk/>
              <pc:sldMasterMk cId="2831775846" sldId="2147483681"/>
              <pc:sldLayoutMk cId="2372010418" sldId="2147483686"/>
              <ac:spMk id="6" creationId="{0F8C3F3D-A6BE-9CA9-BE31-0284D60BB1DB}"/>
            </ac:spMkLst>
          </pc:spChg>
        </pc:sldLayoutChg>
        <pc:sldLayoutChg chg="del">
          <pc:chgData name="Natthanon Manop" userId="25d545dc-488e-487b-9303-9a220f08bf7d" providerId="ADAL" clId="{BA91351F-CB4F-45A0-91C7-A7C75B650F14}" dt="2023-06-07T18:58:09.497" v="6983" actId="47"/>
          <pc:sldLayoutMkLst>
            <pc:docMk/>
            <pc:sldMasterMk cId="2831775846" sldId="2147483681"/>
            <pc:sldLayoutMk cId="1394448100" sldId="2147483687"/>
          </pc:sldLayoutMkLst>
        </pc:sldLayoutChg>
        <pc:sldLayoutChg chg="del">
          <pc:chgData name="Natthanon Manop" userId="25d545dc-488e-487b-9303-9a220f08bf7d" providerId="ADAL" clId="{BA91351F-CB4F-45A0-91C7-A7C75B650F14}" dt="2023-06-07T18:58:09.497" v="6983" actId="47"/>
          <pc:sldLayoutMkLst>
            <pc:docMk/>
            <pc:sldMasterMk cId="2831775846" sldId="2147483681"/>
            <pc:sldLayoutMk cId="3090366153" sldId="2147483688"/>
          </pc:sldLayoutMkLst>
        </pc:sldLayoutChg>
        <pc:sldLayoutChg chg="modSp del">
          <pc:chgData name="Natthanon Manop" userId="25d545dc-488e-487b-9303-9a220f08bf7d" providerId="ADAL" clId="{BA91351F-CB4F-45A0-91C7-A7C75B650F14}" dt="2023-06-07T18:58:09.497" v="6983" actId="47"/>
          <pc:sldLayoutMkLst>
            <pc:docMk/>
            <pc:sldMasterMk cId="2831775846" sldId="2147483681"/>
            <pc:sldLayoutMk cId="2286737838" sldId="2147483689"/>
          </pc:sldLayoutMkLst>
          <pc:spChg chg="mod">
            <ac:chgData name="Natthanon Manop" userId="25d545dc-488e-487b-9303-9a220f08bf7d" providerId="ADAL" clId="{BA91351F-CB4F-45A0-91C7-A7C75B650F14}" dt="2023-06-07T18:12:45.510" v="6692"/>
            <ac:spMkLst>
              <pc:docMk/>
              <pc:sldMasterMk cId="2831775846" sldId="2147483681"/>
              <pc:sldLayoutMk cId="2286737838" sldId="2147483689"/>
              <ac:spMk id="2" creationId="{94C18FD0-1277-E397-0FE0-02095E4557C5}"/>
            </ac:spMkLst>
          </pc:spChg>
          <pc:spChg chg="mod">
            <ac:chgData name="Natthanon Manop" userId="25d545dc-488e-487b-9303-9a220f08bf7d" providerId="ADAL" clId="{BA91351F-CB4F-45A0-91C7-A7C75B650F14}" dt="2023-06-07T18:12:45.510" v="6692"/>
            <ac:spMkLst>
              <pc:docMk/>
              <pc:sldMasterMk cId="2831775846" sldId="2147483681"/>
              <pc:sldLayoutMk cId="2286737838" sldId="2147483689"/>
              <ac:spMk id="3" creationId="{994EBDA0-DBF2-9A25-7052-AE83FBF953D5}"/>
            </ac:spMkLst>
          </pc:spChg>
          <pc:spChg chg="mod">
            <ac:chgData name="Natthanon Manop" userId="25d545dc-488e-487b-9303-9a220f08bf7d" providerId="ADAL" clId="{BA91351F-CB4F-45A0-91C7-A7C75B650F14}" dt="2023-06-07T18:12:45.510" v="6692"/>
            <ac:spMkLst>
              <pc:docMk/>
              <pc:sldMasterMk cId="2831775846" sldId="2147483681"/>
              <pc:sldLayoutMk cId="2286737838" sldId="2147483689"/>
              <ac:spMk id="4" creationId="{EBDFE077-D1D3-6650-2180-3407335F7142}"/>
            </ac:spMkLst>
          </pc:spChg>
        </pc:sldLayoutChg>
        <pc:sldLayoutChg chg="modSp del">
          <pc:chgData name="Natthanon Manop" userId="25d545dc-488e-487b-9303-9a220f08bf7d" providerId="ADAL" clId="{BA91351F-CB4F-45A0-91C7-A7C75B650F14}" dt="2023-06-07T18:58:09.497" v="6983" actId="47"/>
          <pc:sldLayoutMkLst>
            <pc:docMk/>
            <pc:sldMasterMk cId="2831775846" sldId="2147483681"/>
            <pc:sldLayoutMk cId="2866895441" sldId="2147483690"/>
          </pc:sldLayoutMkLst>
          <pc:spChg chg="mod">
            <ac:chgData name="Natthanon Manop" userId="25d545dc-488e-487b-9303-9a220f08bf7d" providerId="ADAL" clId="{BA91351F-CB4F-45A0-91C7-A7C75B650F14}" dt="2023-06-07T18:12:45.510" v="6692"/>
            <ac:spMkLst>
              <pc:docMk/>
              <pc:sldMasterMk cId="2831775846" sldId="2147483681"/>
              <pc:sldLayoutMk cId="2866895441" sldId="2147483690"/>
              <ac:spMk id="2" creationId="{48A2B9B6-E85B-1A28-A191-D6F3D4596CB9}"/>
            </ac:spMkLst>
          </pc:spChg>
          <pc:spChg chg="mod">
            <ac:chgData name="Natthanon Manop" userId="25d545dc-488e-487b-9303-9a220f08bf7d" providerId="ADAL" clId="{BA91351F-CB4F-45A0-91C7-A7C75B650F14}" dt="2023-06-07T18:12:45.510" v="6692"/>
            <ac:spMkLst>
              <pc:docMk/>
              <pc:sldMasterMk cId="2831775846" sldId="2147483681"/>
              <pc:sldLayoutMk cId="2866895441" sldId="2147483690"/>
              <ac:spMk id="3" creationId="{F73C8655-E464-7E9D-2323-885C262C454C}"/>
            </ac:spMkLst>
          </pc:spChg>
          <pc:spChg chg="mod">
            <ac:chgData name="Natthanon Manop" userId="25d545dc-488e-487b-9303-9a220f08bf7d" providerId="ADAL" clId="{BA91351F-CB4F-45A0-91C7-A7C75B650F14}" dt="2023-06-07T18:12:45.510" v="6692"/>
            <ac:spMkLst>
              <pc:docMk/>
              <pc:sldMasterMk cId="2831775846" sldId="2147483681"/>
              <pc:sldLayoutMk cId="2866895441" sldId="2147483690"/>
              <ac:spMk id="4" creationId="{6276FB81-645A-AD94-879F-3D8EB9F99DE9}"/>
            </ac:spMkLst>
          </pc:spChg>
        </pc:sldLayoutChg>
        <pc:sldLayoutChg chg="del">
          <pc:chgData name="Natthanon Manop" userId="25d545dc-488e-487b-9303-9a220f08bf7d" providerId="ADAL" clId="{BA91351F-CB4F-45A0-91C7-A7C75B650F14}" dt="2023-06-07T18:58:09.497" v="6983" actId="47"/>
          <pc:sldLayoutMkLst>
            <pc:docMk/>
            <pc:sldMasterMk cId="2831775846" sldId="2147483681"/>
            <pc:sldLayoutMk cId="2651356088" sldId="2147483691"/>
          </pc:sldLayoutMkLst>
        </pc:sldLayoutChg>
        <pc:sldLayoutChg chg="modSp del">
          <pc:chgData name="Natthanon Manop" userId="25d545dc-488e-487b-9303-9a220f08bf7d" providerId="ADAL" clId="{BA91351F-CB4F-45A0-91C7-A7C75B650F14}" dt="2023-06-07T18:58:09.497" v="6983" actId="47"/>
          <pc:sldLayoutMkLst>
            <pc:docMk/>
            <pc:sldMasterMk cId="2831775846" sldId="2147483681"/>
            <pc:sldLayoutMk cId="3608799707" sldId="2147483692"/>
          </pc:sldLayoutMkLst>
          <pc:spChg chg="mod">
            <ac:chgData name="Natthanon Manop" userId="25d545dc-488e-487b-9303-9a220f08bf7d" providerId="ADAL" clId="{BA91351F-CB4F-45A0-91C7-A7C75B650F14}" dt="2023-06-07T18:12:45.510" v="6692"/>
            <ac:spMkLst>
              <pc:docMk/>
              <pc:sldMasterMk cId="2831775846" sldId="2147483681"/>
              <pc:sldLayoutMk cId="3608799707" sldId="2147483692"/>
              <ac:spMk id="2" creationId="{5CAD74C9-6493-DF9D-82E5-18EDE88AF5FB}"/>
            </ac:spMkLst>
          </pc:spChg>
          <pc:spChg chg="mod">
            <ac:chgData name="Natthanon Manop" userId="25d545dc-488e-487b-9303-9a220f08bf7d" providerId="ADAL" clId="{BA91351F-CB4F-45A0-91C7-A7C75B650F14}" dt="2023-06-07T18:12:45.510" v="6692"/>
            <ac:spMkLst>
              <pc:docMk/>
              <pc:sldMasterMk cId="2831775846" sldId="2147483681"/>
              <pc:sldLayoutMk cId="3608799707" sldId="2147483692"/>
              <ac:spMk id="3" creationId="{9FC3FB3C-1C40-F850-BCD1-683A51C6D70A}"/>
            </ac:spMkLst>
          </pc:spChg>
        </pc:sldLayoutChg>
      </pc:sldMasterChg>
      <pc:sldMasterChg chg="addSp delSp modSp mod modSldLayout">
        <pc:chgData name="Natthanon Manop" userId="25d545dc-488e-487b-9303-9a220f08bf7d" providerId="ADAL" clId="{BA91351F-CB4F-45A0-91C7-A7C75B650F14}" dt="2023-06-23T05:25:53.563" v="17788"/>
        <pc:sldMasterMkLst>
          <pc:docMk/>
          <pc:sldMasterMk cId="676809019" sldId="2147483693"/>
        </pc:sldMasterMkLst>
        <pc:spChg chg="mod">
          <ac:chgData name="Natthanon Manop" userId="25d545dc-488e-487b-9303-9a220f08bf7d" providerId="ADAL" clId="{BA91351F-CB4F-45A0-91C7-A7C75B650F14}" dt="2023-06-07T18:12:45.510" v="6692"/>
          <ac:spMkLst>
            <pc:docMk/>
            <pc:sldMasterMk cId="676809019" sldId="2147483693"/>
            <ac:spMk id="2" creationId="{00000000-0000-0000-0000-000000000000}"/>
          </ac:spMkLst>
        </pc:spChg>
        <pc:spChg chg="mod">
          <ac:chgData name="Natthanon Manop" userId="25d545dc-488e-487b-9303-9a220f08bf7d" providerId="ADAL" clId="{BA91351F-CB4F-45A0-91C7-A7C75B650F14}" dt="2023-06-07T18:12:45.510" v="6692"/>
          <ac:spMkLst>
            <pc:docMk/>
            <pc:sldMasterMk cId="676809019" sldId="2147483693"/>
            <ac:spMk id="3" creationId="{00000000-0000-0000-0000-000000000000}"/>
          </ac:spMkLst>
        </pc:spChg>
        <pc:spChg chg="mod">
          <ac:chgData name="Natthanon Manop" userId="25d545dc-488e-487b-9303-9a220f08bf7d" providerId="ADAL" clId="{BA91351F-CB4F-45A0-91C7-A7C75B650F14}" dt="2023-06-07T18:12:45.510" v="6692"/>
          <ac:spMkLst>
            <pc:docMk/>
            <pc:sldMasterMk cId="676809019" sldId="2147483693"/>
            <ac:spMk id="4" creationId="{00000000-0000-0000-0000-000000000000}"/>
          </ac:spMkLst>
        </pc:spChg>
        <pc:spChg chg="mod">
          <ac:chgData name="Natthanon Manop" userId="25d545dc-488e-487b-9303-9a220f08bf7d" providerId="ADAL" clId="{BA91351F-CB4F-45A0-91C7-A7C75B650F14}" dt="2023-06-07T18:12:45.510" v="6692"/>
          <ac:spMkLst>
            <pc:docMk/>
            <pc:sldMasterMk cId="676809019" sldId="2147483693"/>
            <ac:spMk id="5" creationId="{00000000-0000-0000-0000-000000000000}"/>
          </ac:spMkLst>
        </pc:spChg>
        <pc:spChg chg="mod">
          <ac:chgData name="Natthanon Manop" userId="25d545dc-488e-487b-9303-9a220f08bf7d" providerId="ADAL" clId="{BA91351F-CB4F-45A0-91C7-A7C75B650F14}" dt="2023-06-07T18:12:45.510" v="6692"/>
          <ac:spMkLst>
            <pc:docMk/>
            <pc:sldMasterMk cId="676809019" sldId="2147483693"/>
            <ac:spMk id="6" creationId="{00000000-0000-0000-0000-000000000000}"/>
          </ac:spMkLst>
        </pc:spChg>
        <pc:spChg chg="mod">
          <ac:chgData name="Natthanon Manop" userId="25d545dc-488e-487b-9303-9a220f08bf7d" providerId="ADAL" clId="{BA91351F-CB4F-45A0-91C7-A7C75B650F14}" dt="2023-06-07T18:12:45.510" v="6692"/>
          <ac:spMkLst>
            <pc:docMk/>
            <pc:sldMasterMk cId="676809019" sldId="2147483693"/>
            <ac:spMk id="7" creationId="{00000000-0000-0000-0000-000000000000}"/>
          </ac:spMkLst>
        </pc:spChg>
        <pc:spChg chg="mod">
          <ac:chgData name="Natthanon Manop" userId="25d545dc-488e-487b-9303-9a220f08bf7d" providerId="ADAL" clId="{BA91351F-CB4F-45A0-91C7-A7C75B650F14}" dt="2023-06-07T18:12:45.510" v="6692"/>
          <ac:spMkLst>
            <pc:docMk/>
            <pc:sldMasterMk cId="676809019" sldId="2147483693"/>
            <ac:spMk id="11" creationId="{00000000-0000-0000-0000-000000000000}"/>
          </ac:spMkLst>
        </pc:spChg>
        <pc:spChg chg="mod">
          <ac:chgData name="Natthanon Manop" userId="25d545dc-488e-487b-9303-9a220f08bf7d" providerId="ADAL" clId="{BA91351F-CB4F-45A0-91C7-A7C75B650F14}" dt="2023-06-07T18:12:45.510" v="6692"/>
          <ac:spMkLst>
            <pc:docMk/>
            <pc:sldMasterMk cId="676809019" sldId="2147483693"/>
            <ac:spMk id="12" creationId="{00000000-0000-0000-0000-000000000000}"/>
          </ac:spMkLst>
        </pc:spChg>
        <pc:picChg chg="add del mod">
          <ac:chgData name="Natthanon Manop" userId="25d545dc-488e-487b-9303-9a220f08bf7d" providerId="ADAL" clId="{BA91351F-CB4F-45A0-91C7-A7C75B650F14}" dt="2023-06-23T05:22:20.957" v="17754" actId="478"/>
          <ac:picMkLst>
            <pc:docMk/>
            <pc:sldMasterMk cId="676809019" sldId="2147483693"/>
            <ac:picMk id="8" creationId="{00000000-0000-0000-0000-000000000000}"/>
          </ac:picMkLst>
        </pc:picChg>
        <pc:picChg chg="del mod">
          <ac:chgData name="Natthanon Manop" userId="25d545dc-488e-487b-9303-9a220f08bf7d" providerId="ADAL" clId="{BA91351F-CB4F-45A0-91C7-A7C75B650F14}" dt="2023-06-23T05:25:04.864" v="17784" actId="478"/>
          <ac:picMkLst>
            <pc:docMk/>
            <pc:sldMasterMk cId="676809019" sldId="2147483693"/>
            <ac:picMk id="9" creationId="{00000000-0000-0000-0000-000000000000}"/>
          </ac:picMkLst>
        </pc:picChg>
        <pc:picChg chg="mod">
          <ac:chgData name="Natthanon Manop" userId="25d545dc-488e-487b-9303-9a220f08bf7d" providerId="ADAL" clId="{BA91351F-CB4F-45A0-91C7-A7C75B650F14}" dt="2023-06-07T18:12:45.510" v="6692"/>
          <ac:picMkLst>
            <pc:docMk/>
            <pc:sldMasterMk cId="676809019" sldId="2147483693"/>
            <ac:picMk id="10" creationId="{00000000-0000-0000-0000-000000000000}"/>
          </ac:picMkLst>
        </pc:picChg>
        <pc:picChg chg="add del mod">
          <ac:chgData name="Natthanon Manop" userId="25d545dc-488e-487b-9303-9a220f08bf7d" providerId="ADAL" clId="{BA91351F-CB4F-45A0-91C7-A7C75B650F14}" dt="2023-06-23T05:22:00.740" v="17751"/>
          <ac:picMkLst>
            <pc:docMk/>
            <pc:sldMasterMk cId="676809019" sldId="2147483693"/>
            <ac:picMk id="13" creationId="{0B07D674-1DD6-9FFD-D11B-F35A4B62B85C}"/>
          </ac:picMkLst>
        </pc:picChg>
        <pc:picChg chg="add mod">
          <ac:chgData name="Natthanon Manop" userId="25d545dc-488e-487b-9303-9a220f08bf7d" providerId="ADAL" clId="{BA91351F-CB4F-45A0-91C7-A7C75B650F14}" dt="2023-06-23T05:25:48.118" v="17786" actId="1076"/>
          <ac:picMkLst>
            <pc:docMk/>
            <pc:sldMasterMk cId="676809019" sldId="2147483693"/>
            <ac:picMk id="14" creationId="{9C04091B-5513-15DB-FE8C-98F10A045463}"/>
          </ac:picMkLst>
        </pc:picChg>
        <pc:sldLayoutChg chg="addSp delSp modSp mod">
          <pc:chgData name="Natthanon Manop" userId="25d545dc-488e-487b-9303-9a220f08bf7d" providerId="ADAL" clId="{BA91351F-CB4F-45A0-91C7-A7C75B650F14}" dt="2023-06-23T05:25:53.563" v="17788"/>
          <pc:sldLayoutMkLst>
            <pc:docMk/>
            <pc:sldMasterMk cId="676809019" sldId="2147483693"/>
            <pc:sldLayoutMk cId="1441629608" sldId="2147483694"/>
          </pc:sldLayoutMkLst>
          <pc:spChg chg="mod">
            <ac:chgData name="Natthanon Manop" userId="25d545dc-488e-487b-9303-9a220f08bf7d" providerId="ADAL" clId="{BA91351F-CB4F-45A0-91C7-A7C75B650F14}" dt="2023-06-07T18:12:45.510" v="6692"/>
            <ac:spMkLst>
              <pc:docMk/>
              <pc:sldMasterMk cId="676809019" sldId="2147483693"/>
              <pc:sldLayoutMk cId="1441629608" sldId="2147483694"/>
              <ac:spMk id="2" creationId="{00000000-0000-0000-0000-000000000000}"/>
            </ac:spMkLst>
          </pc:spChg>
          <pc:spChg chg="mod">
            <ac:chgData name="Natthanon Manop" userId="25d545dc-488e-487b-9303-9a220f08bf7d" providerId="ADAL" clId="{BA91351F-CB4F-45A0-91C7-A7C75B650F14}" dt="2023-06-07T18:12:45.510" v="6692"/>
            <ac:spMkLst>
              <pc:docMk/>
              <pc:sldMasterMk cId="676809019" sldId="2147483693"/>
              <pc:sldLayoutMk cId="1441629608" sldId="2147483694"/>
              <ac:spMk id="3" creationId="{00000000-0000-0000-0000-000000000000}"/>
            </ac:spMkLst>
          </pc:spChg>
          <pc:spChg chg="mod">
            <ac:chgData name="Natthanon Manop" userId="25d545dc-488e-487b-9303-9a220f08bf7d" providerId="ADAL" clId="{BA91351F-CB4F-45A0-91C7-A7C75B650F14}" dt="2023-06-07T18:12:45.510" v="6692"/>
            <ac:spMkLst>
              <pc:docMk/>
              <pc:sldMasterMk cId="676809019" sldId="2147483693"/>
              <pc:sldLayoutMk cId="1441629608" sldId="2147483694"/>
              <ac:spMk id="4" creationId="{00000000-0000-0000-0000-000000000000}"/>
            </ac:spMkLst>
          </pc:spChg>
          <pc:spChg chg="mod">
            <ac:chgData name="Natthanon Manop" userId="25d545dc-488e-487b-9303-9a220f08bf7d" providerId="ADAL" clId="{BA91351F-CB4F-45A0-91C7-A7C75B650F14}" dt="2023-06-07T18:12:45.510" v="6692"/>
            <ac:spMkLst>
              <pc:docMk/>
              <pc:sldMasterMk cId="676809019" sldId="2147483693"/>
              <pc:sldLayoutMk cId="1441629608" sldId="2147483694"/>
              <ac:spMk id="6" creationId="{00000000-0000-0000-0000-000000000000}"/>
            </ac:spMkLst>
          </pc:spChg>
          <pc:spChg chg="mod">
            <ac:chgData name="Natthanon Manop" userId="25d545dc-488e-487b-9303-9a220f08bf7d" providerId="ADAL" clId="{BA91351F-CB4F-45A0-91C7-A7C75B650F14}" dt="2023-06-07T18:12:45.510" v="6692"/>
            <ac:spMkLst>
              <pc:docMk/>
              <pc:sldMasterMk cId="676809019" sldId="2147483693"/>
              <pc:sldLayoutMk cId="1441629608" sldId="2147483694"/>
              <ac:spMk id="12" creationId="{00000000-0000-0000-0000-000000000000}"/>
            </ac:spMkLst>
          </pc:spChg>
          <pc:spChg chg="mod">
            <ac:chgData name="Natthanon Manop" userId="25d545dc-488e-487b-9303-9a220f08bf7d" providerId="ADAL" clId="{BA91351F-CB4F-45A0-91C7-A7C75B650F14}" dt="2023-06-07T18:12:45.510" v="6692"/>
            <ac:spMkLst>
              <pc:docMk/>
              <pc:sldMasterMk cId="676809019" sldId="2147483693"/>
              <pc:sldLayoutMk cId="1441629608" sldId="2147483694"/>
              <ac:spMk id="13" creationId="{00000000-0000-0000-0000-000000000000}"/>
            </ac:spMkLst>
          </pc:spChg>
          <pc:spChg chg="mod">
            <ac:chgData name="Natthanon Manop" userId="25d545dc-488e-487b-9303-9a220f08bf7d" providerId="ADAL" clId="{BA91351F-CB4F-45A0-91C7-A7C75B650F14}" dt="2023-06-07T18:12:45.510" v="6692"/>
            <ac:spMkLst>
              <pc:docMk/>
              <pc:sldMasterMk cId="676809019" sldId="2147483693"/>
              <pc:sldLayoutMk cId="1441629608" sldId="2147483694"/>
              <ac:spMk id="14" creationId="{00000000-0000-0000-0000-000000000000}"/>
            </ac:spMkLst>
          </pc:spChg>
          <pc:spChg chg="mod">
            <ac:chgData name="Natthanon Manop" userId="25d545dc-488e-487b-9303-9a220f08bf7d" providerId="ADAL" clId="{BA91351F-CB4F-45A0-91C7-A7C75B650F14}" dt="2023-06-07T18:12:45.510" v="6692"/>
            <ac:spMkLst>
              <pc:docMk/>
              <pc:sldMasterMk cId="676809019" sldId="2147483693"/>
              <pc:sldLayoutMk cId="1441629608" sldId="2147483694"/>
              <ac:spMk id="18" creationId="{00000000-0000-0000-0000-000000000000}"/>
            </ac:spMkLst>
          </pc:spChg>
          <pc:picChg chg="add del mod">
            <ac:chgData name="Natthanon Manop" userId="25d545dc-488e-487b-9303-9a220f08bf7d" providerId="ADAL" clId="{BA91351F-CB4F-45A0-91C7-A7C75B650F14}" dt="2023-06-23T05:21:59.129" v="17743"/>
            <ac:picMkLst>
              <pc:docMk/>
              <pc:sldMasterMk cId="676809019" sldId="2147483693"/>
              <pc:sldLayoutMk cId="1441629608" sldId="2147483694"/>
              <ac:picMk id="5" creationId="{6820A1D3-DF7C-BC78-4704-78C34412DC87}"/>
            </ac:picMkLst>
          </pc:picChg>
          <pc:picChg chg="add del mod">
            <ac:chgData name="Natthanon Manop" userId="25d545dc-488e-487b-9303-9a220f08bf7d" providerId="ADAL" clId="{BA91351F-CB4F-45A0-91C7-A7C75B650F14}" dt="2023-06-23T05:23:20.003" v="17766" actId="478"/>
            <ac:picMkLst>
              <pc:docMk/>
              <pc:sldMasterMk cId="676809019" sldId="2147483693"/>
              <pc:sldLayoutMk cId="1441629608" sldId="2147483694"/>
              <ac:picMk id="7" creationId="{A3FDA19F-60FA-4D9E-3D0F-16F7A592600A}"/>
            </ac:picMkLst>
          </pc:picChg>
          <pc:picChg chg="add mod">
            <ac:chgData name="Natthanon Manop" userId="25d545dc-488e-487b-9303-9a220f08bf7d" providerId="ADAL" clId="{BA91351F-CB4F-45A0-91C7-A7C75B650F14}" dt="2023-06-23T05:23:10.357" v="17765"/>
            <ac:picMkLst>
              <pc:docMk/>
              <pc:sldMasterMk cId="676809019" sldId="2147483693"/>
              <pc:sldLayoutMk cId="1441629608" sldId="2147483694"/>
              <ac:picMk id="8" creationId="{28EE469E-7A73-3B76-A27B-B0EC971170D0}"/>
            </ac:picMkLst>
          </pc:picChg>
          <pc:picChg chg="add del mod">
            <ac:chgData name="Natthanon Manop" userId="25d545dc-488e-487b-9303-9a220f08bf7d" providerId="ADAL" clId="{BA91351F-CB4F-45A0-91C7-A7C75B650F14}" dt="2023-06-23T05:25:53.252" v="17787" actId="478"/>
            <ac:picMkLst>
              <pc:docMk/>
              <pc:sldMasterMk cId="676809019" sldId="2147483693"/>
              <pc:sldLayoutMk cId="1441629608" sldId="2147483694"/>
              <ac:picMk id="9" creationId="{64DCFB86-CE8F-E01D-81BD-00C42DFD63C7}"/>
            </ac:picMkLst>
          </pc:picChg>
          <pc:picChg chg="add mod">
            <ac:chgData name="Natthanon Manop" userId="25d545dc-488e-487b-9303-9a220f08bf7d" providerId="ADAL" clId="{BA91351F-CB4F-45A0-91C7-A7C75B650F14}" dt="2023-06-23T05:25:53.563" v="17788"/>
            <ac:picMkLst>
              <pc:docMk/>
              <pc:sldMasterMk cId="676809019" sldId="2147483693"/>
              <pc:sldLayoutMk cId="1441629608" sldId="2147483694"/>
              <ac:picMk id="10" creationId="{9B8F30D3-9A30-F642-CDB2-DB768E9C33A8}"/>
            </ac:picMkLst>
          </pc:picChg>
          <pc:picChg chg="mod">
            <ac:chgData name="Natthanon Manop" userId="25d545dc-488e-487b-9303-9a220f08bf7d" providerId="ADAL" clId="{BA91351F-CB4F-45A0-91C7-A7C75B650F14}" dt="2023-06-07T18:12:45.510" v="6692"/>
            <ac:picMkLst>
              <pc:docMk/>
              <pc:sldMasterMk cId="676809019" sldId="2147483693"/>
              <pc:sldLayoutMk cId="1441629608" sldId="2147483694"/>
              <ac:picMk id="15" creationId="{00000000-0000-0000-0000-000000000000}"/>
            </ac:picMkLst>
          </pc:picChg>
          <pc:picChg chg="add del mod">
            <ac:chgData name="Natthanon Manop" userId="25d545dc-488e-487b-9303-9a220f08bf7d" providerId="ADAL" clId="{BA91351F-CB4F-45A0-91C7-A7C75B650F14}" dt="2023-06-23T05:22:31.649" v="17757" actId="478"/>
            <ac:picMkLst>
              <pc:docMk/>
              <pc:sldMasterMk cId="676809019" sldId="2147483693"/>
              <pc:sldLayoutMk cId="1441629608" sldId="2147483694"/>
              <ac:picMk id="16" creationId="{00000000-0000-0000-0000-000000000000}"/>
            </ac:picMkLst>
          </pc:picChg>
          <pc:picChg chg="del mod">
            <ac:chgData name="Natthanon Manop" userId="25d545dc-488e-487b-9303-9a220f08bf7d" providerId="ADAL" clId="{BA91351F-CB4F-45A0-91C7-A7C75B650F14}" dt="2023-06-23T05:23:10.102" v="17764" actId="478"/>
            <ac:picMkLst>
              <pc:docMk/>
              <pc:sldMasterMk cId="676809019" sldId="2147483693"/>
              <pc:sldLayoutMk cId="1441629608" sldId="2147483694"/>
              <ac:picMk id="17" creationId="{00000000-0000-0000-0000-000000000000}"/>
            </ac:picMkLst>
          </pc:picChg>
        </pc:sldLayoutChg>
        <pc:sldLayoutChg chg="modSp">
          <pc:chgData name="Natthanon Manop" userId="25d545dc-488e-487b-9303-9a220f08bf7d" providerId="ADAL" clId="{BA91351F-CB4F-45A0-91C7-A7C75B650F14}" dt="2023-06-07T18:12:45.510" v="6692"/>
          <pc:sldLayoutMkLst>
            <pc:docMk/>
            <pc:sldMasterMk cId="676809019" sldId="2147483693"/>
            <pc:sldLayoutMk cId="1522883232" sldId="2147483695"/>
          </pc:sldLayoutMkLst>
          <pc:spChg chg="mod">
            <ac:chgData name="Natthanon Manop" userId="25d545dc-488e-487b-9303-9a220f08bf7d" providerId="ADAL" clId="{BA91351F-CB4F-45A0-91C7-A7C75B650F14}" dt="2023-06-07T18:12:45.510" v="6692"/>
            <ac:spMkLst>
              <pc:docMk/>
              <pc:sldMasterMk cId="676809019" sldId="2147483693"/>
              <pc:sldLayoutMk cId="1522883232" sldId="2147483695"/>
              <ac:spMk id="2" creationId="{00000000-0000-0000-0000-000000000000}"/>
            </ac:spMkLst>
          </pc:spChg>
          <pc:spChg chg="mod">
            <ac:chgData name="Natthanon Manop" userId="25d545dc-488e-487b-9303-9a220f08bf7d" providerId="ADAL" clId="{BA91351F-CB4F-45A0-91C7-A7C75B650F14}" dt="2023-06-07T18:12:45.510" v="6692"/>
            <ac:spMkLst>
              <pc:docMk/>
              <pc:sldMasterMk cId="676809019" sldId="2147483693"/>
              <pc:sldLayoutMk cId="1522883232" sldId="2147483695"/>
              <ac:spMk id="4" creationId="{00000000-0000-0000-0000-000000000000}"/>
            </ac:spMkLst>
          </pc:spChg>
          <pc:spChg chg="mod">
            <ac:chgData name="Natthanon Manop" userId="25d545dc-488e-487b-9303-9a220f08bf7d" providerId="ADAL" clId="{BA91351F-CB4F-45A0-91C7-A7C75B650F14}" dt="2023-06-07T18:12:45.510" v="6692"/>
            <ac:spMkLst>
              <pc:docMk/>
              <pc:sldMasterMk cId="676809019" sldId="2147483693"/>
              <pc:sldLayoutMk cId="1522883232" sldId="2147483695"/>
              <ac:spMk id="6" creationId="{00000000-0000-0000-0000-000000000000}"/>
            </ac:spMkLst>
          </pc:spChg>
          <pc:spChg chg="mod">
            <ac:chgData name="Natthanon Manop" userId="25d545dc-488e-487b-9303-9a220f08bf7d" providerId="ADAL" clId="{BA91351F-CB4F-45A0-91C7-A7C75B650F14}" dt="2023-06-07T18:12:45.510" v="6692"/>
            <ac:spMkLst>
              <pc:docMk/>
              <pc:sldMasterMk cId="676809019" sldId="2147483693"/>
              <pc:sldLayoutMk cId="1522883232" sldId="2147483695"/>
              <ac:spMk id="14" creationId="{00000000-0000-0000-0000-000000000000}"/>
            </ac:spMkLst>
          </pc:spChg>
        </pc:sldLayoutChg>
        <pc:sldLayoutChg chg="modSp">
          <pc:chgData name="Natthanon Manop" userId="25d545dc-488e-487b-9303-9a220f08bf7d" providerId="ADAL" clId="{BA91351F-CB4F-45A0-91C7-A7C75B650F14}" dt="2023-06-07T18:12:45.510" v="6692"/>
          <pc:sldLayoutMkLst>
            <pc:docMk/>
            <pc:sldMasterMk cId="676809019" sldId="2147483693"/>
            <pc:sldLayoutMk cId="2211687411" sldId="2147483696"/>
          </pc:sldLayoutMkLst>
          <pc:spChg chg="mod">
            <ac:chgData name="Natthanon Manop" userId="25d545dc-488e-487b-9303-9a220f08bf7d" providerId="ADAL" clId="{BA91351F-CB4F-45A0-91C7-A7C75B650F14}" dt="2023-06-07T18:12:45.510" v="6692"/>
            <ac:spMkLst>
              <pc:docMk/>
              <pc:sldMasterMk cId="676809019" sldId="2147483693"/>
              <pc:sldLayoutMk cId="2211687411" sldId="2147483696"/>
              <ac:spMk id="2" creationId="{00000000-0000-0000-0000-000000000000}"/>
            </ac:spMkLst>
          </pc:spChg>
          <pc:spChg chg="mod">
            <ac:chgData name="Natthanon Manop" userId="25d545dc-488e-487b-9303-9a220f08bf7d" providerId="ADAL" clId="{BA91351F-CB4F-45A0-91C7-A7C75B650F14}" dt="2023-06-07T18:12:45.510" v="6692"/>
            <ac:spMkLst>
              <pc:docMk/>
              <pc:sldMasterMk cId="676809019" sldId="2147483693"/>
              <pc:sldLayoutMk cId="2211687411" sldId="2147483696"/>
              <ac:spMk id="3" creationId="{00000000-0000-0000-0000-000000000000}"/>
            </ac:spMkLst>
          </pc:spChg>
          <pc:spChg chg="mod">
            <ac:chgData name="Natthanon Manop" userId="25d545dc-488e-487b-9303-9a220f08bf7d" providerId="ADAL" clId="{BA91351F-CB4F-45A0-91C7-A7C75B650F14}" dt="2023-06-07T18:12:45.510" v="6692"/>
            <ac:spMkLst>
              <pc:docMk/>
              <pc:sldMasterMk cId="676809019" sldId="2147483693"/>
              <pc:sldLayoutMk cId="2211687411" sldId="2147483696"/>
              <ac:spMk id="4" creationId="{00000000-0000-0000-0000-000000000000}"/>
            </ac:spMkLst>
          </pc:spChg>
          <pc:spChg chg="mod">
            <ac:chgData name="Natthanon Manop" userId="25d545dc-488e-487b-9303-9a220f08bf7d" providerId="ADAL" clId="{BA91351F-CB4F-45A0-91C7-A7C75B650F14}" dt="2023-06-07T18:12:45.510" v="6692"/>
            <ac:spMkLst>
              <pc:docMk/>
              <pc:sldMasterMk cId="676809019" sldId="2147483693"/>
              <pc:sldLayoutMk cId="2211687411" sldId="2147483696"/>
              <ac:spMk id="6" creationId="{00000000-0000-0000-0000-000000000000}"/>
            </ac:spMkLst>
          </pc:spChg>
          <pc:spChg chg="mod">
            <ac:chgData name="Natthanon Manop" userId="25d545dc-488e-487b-9303-9a220f08bf7d" providerId="ADAL" clId="{BA91351F-CB4F-45A0-91C7-A7C75B650F14}" dt="2023-06-07T18:12:45.510" v="6692"/>
            <ac:spMkLst>
              <pc:docMk/>
              <pc:sldMasterMk cId="676809019" sldId="2147483693"/>
              <pc:sldLayoutMk cId="2211687411" sldId="2147483696"/>
              <ac:spMk id="14" creationId="{00000000-0000-0000-0000-000000000000}"/>
            </ac:spMkLst>
          </pc:spChg>
        </pc:sldLayoutChg>
        <pc:sldLayoutChg chg="modSp">
          <pc:chgData name="Natthanon Manop" userId="25d545dc-488e-487b-9303-9a220f08bf7d" providerId="ADAL" clId="{BA91351F-CB4F-45A0-91C7-A7C75B650F14}" dt="2023-06-07T18:12:45.510" v="6692"/>
          <pc:sldLayoutMkLst>
            <pc:docMk/>
            <pc:sldMasterMk cId="676809019" sldId="2147483693"/>
            <pc:sldLayoutMk cId="3347681312" sldId="2147483697"/>
          </pc:sldLayoutMkLst>
          <pc:spChg chg="mod">
            <ac:chgData name="Natthanon Manop" userId="25d545dc-488e-487b-9303-9a220f08bf7d" providerId="ADAL" clId="{BA91351F-CB4F-45A0-91C7-A7C75B650F14}" dt="2023-06-07T18:12:45.510" v="6692"/>
            <ac:spMkLst>
              <pc:docMk/>
              <pc:sldMasterMk cId="676809019" sldId="2147483693"/>
              <pc:sldLayoutMk cId="3347681312" sldId="2147483697"/>
              <ac:spMk id="2" creationId="{00000000-0000-0000-0000-000000000000}"/>
            </ac:spMkLst>
          </pc:spChg>
          <pc:spChg chg="mod">
            <ac:chgData name="Natthanon Manop" userId="25d545dc-488e-487b-9303-9a220f08bf7d" providerId="ADAL" clId="{BA91351F-CB4F-45A0-91C7-A7C75B650F14}" dt="2023-06-07T18:12:45.510" v="6692"/>
            <ac:spMkLst>
              <pc:docMk/>
              <pc:sldMasterMk cId="676809019" sldId="2147483693"/>
              <pc:sldLayoutMk cId="3347681312" sldId="2147483697"/>
              <ac:spMk id="4" creationId="{00000000-0000-0000-0000-000000000000}"/>
            </ac:spMkLst>
          </pc:spChg>
          <pc:spChg chg="mod">
            <ac:chgData name="Natthanon Manop" userId="25d545dc-488e-487b-9303-9a220f08bf7d" providerId="ADAL" clId="{BA91351F-CB4F-45A0-91C7-A7C75B650F14}" dt="2023-06-07T18:12:45.510" v="6692"/>
            <ac:spMkLst>
              <pc:docMk/>
              <pc:sldMasterMk cId="676809019" sldId="2147483693"/>
              <pc:sldLayoutMk cId="3347681312" sldId="2147483697"/>
              <ac:spMk id="6" creationId="{00000000-0000-0000-0000-000000000000}"/>
            </ac:spMkLst>
          </pc:spChg>
          <pc:spChg chg="mod">
            <ac:chgData name="Natthanon Manop" userId="25d545dc-488e-487b-9303-9a220f08bf7d" providerId="ADAL" clId="{BA91351F-CB4F-45A0-91C7-A7C75B650F14}" dt="2023-06-07T18:12:45.510" v="6692"/>
            <ac:spMkLst>
              <pc:docMk/>
              <pc:sldMasterMk cId="676809019" sldId="2147483693"/>
              <pc:sldLayoutMk cId="3347681312" sldId="2147483697"/>
              <ac:spMk id="14" creationId="{00000000-0000-0000-0000-000000000000}"/>
            </ac:spMkLst>
          </pc:spChg>
        </pc:sldLayoutChg>
        <pc:sldLayoutChg chg="modSp">
          <pc:chgData name="Natthanon Manop" userId="25d545dc-488e-487b-9303-9a220f08bf7d" providerId="ADAL" clId="{BA91351F-CB4F-45A0-91C7-A7C75B650F14}" dt="2023-06-07T18:12:45.510" v="6692"/>
          <pc:sldLayoutMkLst>
            <pc:docMk/>
            <pc:sldMasterMk cId="676809019" sldId="2147483693"/>
            <pc:sldLayoutMk cId="2688450912" sldId="2147483698"/>
          </pc:sldLayoutMkLst>
          <pc:spChg chg="mod">
            <ac:chgData name="Natthanon Manop" userId="25d545dc-488e-487b-9303-9a220f08bf7d" providerId="ADAL" clId="{BA91351F-CB4F-45A0-91C7-A7C75B650F14}" dt="2023-06-07T18:12:45.510" v="6692"/>
            <ac:spMkLst>
              <pc:docMk/>
              <pc:sldMasterMk cId="676809019" sldId="2147483693"/>
              <pc:sldLayoutMk cId="2688450912" sldId="2147483698"/>
              <ac:spMk id="2" creationId="{00000000-0000-0000-0000-000000000000}"/>
            </ac:spMkLst>
          </pc:spChg>
          <pc:spChg chg="mod">
            <ac:chgData name="Natthanon Manop" userId="25d545dc-488e-487b-9303-9a220f08bf7d" providerId="ADAL" clId="{BA91351F-CB4F-45A0-91C7-A7C75B650F14}" dt="2023-06-07T18:12:45.510" v="6692"/>
            <ac:spMkLst>
              <pc:docMk/>
              <pc:sldMasterMk cId="676809019" sldId="2147483693"/>
              <pc:sldLayoutMk cId="2688450912" sldId="2147483698"/>
              <ac:spMk id="3" creationId="{00000000-0000-0000-0000-000000000000}"/>
            </ac:spMkLst>
          </pc:spChg>
        </pc:sldLayoutChg>
        <pc:sldLayoutChg chg="modSp">
          <pc:chgData name="Natthanon Manop" userId="25d545dc-488e-487b-9303-9a220f08bf7d" providerId="ADAL" clId="{BA91351F-CB4F-45A0-91C7-A7C75B650F14}" dt="2023-06-07T18:12:45.510" v="6692"/>
          <pc:sldLayoutMkLst>
            <pc:docMk/>
            <pc:sldMasterMk cId="676809019" sldId="2147483693"/>
            <pc:sldLayoutMk cId="1596608110" sldId="2147483699"/>
          </pc:sldLayoutMkLst>
          <pc:spChg chg="mod">
            <ac:chgData name="Natthanon Manop" userId="25d545dc-488e-487b-9303-9a220f08bf7d" providerId="ADAL" clId="{BA91351F-CB4F-45A0-91C7-A7C75B650F14}" dt="2023-06-07T18:12:45.510" v="6692"/>
            <ac:spMkLst>
              <pc:docMk/>
              <pc:sldMasterMk cId="676809019" sldId="2147483693"/>
              <pc:sldLayoutMk cId="1596608110" sldId="2147483699"/>
              <ac:spMk id="3" creationId="{00000000-0000-0000-0000-000000000000}"/>
            </ac:spMkLst>
          </pc:spChg>
          <pc:spChg chg="mod">
            <ac:chgData name="Natthanon Manop" userId="25d545dc-488e-487b-9303-9a220f08bf7d" providerId="ADAL" clId="{BA91351F-CB4F-45A0-91C7-A7C75B650F14}" dt="2023-06-07T18:12:45.510" v="6692"/>
            <ac:spMkLst>
              <pc:docMk/>
              <pc:sldMasterMk cId="676809019" sldId="2147483693"/>
              <pc:sldLayoutMk cId="1596608110" sldId="2147483699"/>
              <ac:spMk id="4" creationId="{00000000-0000-0000-0000-000000000000}"/>
            </ac:spMkLst>
          </pc:spChg>
        </pc:sldLayoutChg>
        <pc:sldLayoutChg chg="modSp">
          <pc:chgData name="Natthanon Manop" userId="25d545dc-488e-487b-9303-9a220f08bf7d" providerId="ADAL" clId="{BA91351F-CB4F-45A0-91C7-A7C75B650F14}" dt="2023-06-07T18:12:45.510" v="6692"/>
          <pc:sldLayoutMkLst>
            <pc:docMk/>
            <pc:sldMasterMk cId="676809019" sldId="2147483693"/>
            <pc:sldLayoutMk cId="736524960" sldId="2147483700"/>
          </pc:sldLayoutMkLst>
          <pc:spChg chg="mod">
            <ac:chgData name="Natthanon Manop" userId="25d545dc-488e-487b-9303-9a220f08bf7d" providerId="ADAL" clId="{BA91351F-CB4F-45A0-91C7-A7C75B650F14}" dt="2023-06-07T18:12:45.510" v="6692"/>
            <ac:spMkLst>
              <pc:docMk/>
              <pc:sldMasterMk cId="676809019" sldId="2147483693"/>
              <pc:sldLayoutMk cId="736524960" sldId="2147483700"/>
              <ac:spMk id="3" creationId="{00000000-0000-0000-0000-000000000000}"/>
            </ac:spMkLst>
          </pc:spChg>
          <pc:spChg chg="mod">
            <ac:chgData name="Natthanon Manop" userId="25d545dc-488e-487b-9303-9a220f08bf7d" providerId="ADAL" clId="{BA91351F-CB4F-45A0-91C7-A7C75B650F14}" dt="2023-06-07T18:12:45.510" v="6692"/>
            <ac:spMkLst>
              <pc:docMk/>
              <pc:sldMasterMk cId="676809019" sldId="2147483693"/>
              <pc:sldLayoutMk cId="736524960" sldId="2147483700"/>
              <ac:spMk id="4" creationId="{00000000-0000-0000-0000-000000000000}"/>
            </ac:spMkLst>
          </pc:spChg>
          <pc:spChg chg="mod">
            <ac:chgData name="Natthanon Manop" userId="25d545dc-488e-487b-9303-9a220f08bf7d" providerId="ADAL" clId="{BA91351F-CB4F-45A0-91C7-A7C75B650F14}" dt="2023-06-07T18:12:45.510" v="6692"/>
            <ac:spMkLst>
              <pc:docMk/>
              <pc:sldMasterMk cId="676809019" sldId="2147483693"/>
              <pc:sldLayoutMk cId="736524960" sldId="2147483700"/>
              <ac:spMk id="5" creationId="{00000000-0000-0000-0000-000000000000}"/>
            </ac:spMkLst>
          </pc:spChg>
          <pc:spChg chg="mod">
            <ac:chgData name="Natthanon Manop" userId="25d545dc-488e-487b-9303-9a220f08bf7d" providerId="ADAL" clId="{BA91351F-CB4F-45A0-91C7-A7C75B650F14}" dt="2023-06-07T18:12:45.510" v="6692"/>
            <ac:spMkLst>
              <pc:docMk/>
              <pc:sldMasterMk cId="676809019" sldId="2147483693"/>
              <pc:sldLayoutMk cId="736524960" sldId="2147483700"/>
              <ac:spMk id="6" creationId="{00000000-0000-0000-0000-000000000000}"/>
            </ac:spMkLst>
          </pc:spChg>
        </pc:sldLayoutChg>
        <pc:sldLayoutChg chg="modSp">
          <pc:chgData name="Natthanon Manop" userId="25d545dc-488e-487b-9303-9a220f08bf7d" providerId="ADAL" clId="{BA91351F-CB4F-45A0-91C7-A7C75B650F14}" dt="2023-06-07T18:12:45.510" v="6692"/>
          <pc:sldLayoutMkLst>
            <pc:docMk/>
            <pc:sldMasterMk cId="676809019" sldId="2147483693"/>
            <pc:sldLayoutMk cId="2360120634" sldId="2147483703"/>
          </pc:sldLayoutMkLst>
          <pc:spChg chg="mod">
            <ac:chgData name="Natthanon Manop" userId="25d545dc-488e-487b-9303-9a220f08bf7d" providerId="ADAL" clId="{BA91351F-CB4F-45A0-91C7-A7C75B650F14}" dt="2023-06-07T18:12:45.510" v="6692"/>
            <ac:spMkLst>
              <pc:docMk/>
              <pc:sldMasterMk cId="676809019" sldId="2147483693"/>
              <pc:sldLayoutMk cId="2360120634" sldId="2147483703"/>
              <ac:spMk id="2" creationId="{00000000-0000-0000-0000-000000000000}"/>
            </ac:spMkLst>
          </pc:spChg>
          <pc:spChg chg="mod">
            <ac:chgData name="Natthanon Manop" userId="25d545dc-488e-487b-9303-9a220f08bf7d" providerId="ADAL" clId="{BA91351F-CB4F-45A0-91C7-A7C75B650F14}" dt="2023-06-07T18:12:45.510" v="6692"/>
            <ac:spMkLst>
              <pc:docMk/>
              <pc:sldMasterMk cId="676809019" sldId="2147483693"/>
              <pc:sldLayoutMk cId="2360120634" sldId="2147483703"/>
              <ac:spMk id="3" creationId="{00000000-0000-0000-0000-000000000000}"/>
            </ac:spMkLst>
          </pc:spChg>
          <pc:spChg chg="mod">
            <ac:chgData name="Natthanon Manop" userId="25d545dc-488e-487b-9303-9a220f08bf7d" providerId="ADAL" clId="{BA91351F-CB4F-45A0-91C7-A7C75B650F14}" dt="2023-06-07T18:12:45.510" v="6692"/>
            <ac:spMkLst>
              <pc:docMk/>
              <pc:sldMasterMk cId="676809019" sldId="2147483693"/>
              <pc:sldLayoutMk cId="2360120634" sldId="2147483703"/>
              <ac:spMk id="4" creationId="{00000000-0000-0000-0000-000000000000}"/>
            </ac:spMkLst>
          </pc:spChg>
        </pc:sldLayoutChg>
        <pc:sldLayoutChg chg="modSp">
          <pc:chgData name="Natthanon Manop" userId="25d545dc-488e-487b-9303-9a220f08bf7d" providerId="ADAL" clId="{BA91351F-CB4F-45A0-91C7-A7C75B650F14}" dt="2023-06-07T18:12:45.510" v="6692"/>
          <pc:sldLayoutMkLst>
            <pc:docMk/>
            <pc:sldMasterMk cId="676809019" sldId="2147483693"/>
            <pc:sldLayoutMk cId="2427521294" sldId="2147483704"/>
          </pc:sldLayoutMkLst>
          <pc:spChg chg="mod">
            <ac:chgData name="Natthanon Manop" userId="25d545dc-488e-487b-9303-9a220f08bf7d" providerId="ADAL" clId="{BA91351F-CB4F-45A0-91C7-A7C75B650F14}" dt="2023-06-07T18:12:45.510" v="6692"/>
            <ac:spMkLst>
              <pc:docMk/>
              <pc:sldMasterMk cId="676809019" sldId="2147483693"/>
              <pc:sldLayoutMk cId="2427521294" sldId="2147483704"/>
              <ac:spMk id="2" creationId="{00000000-0000-0000-0000-000000000000}"/>
            </ac:spMkLst>
          </pc:spChg>
          <pc:spChg chg="mod">
            <ac:chgData name="Natthanon Manop" userId="25d545dc-488e-487b-9303-9a220f08bf7d" providerId="ADAL" clId="{BA91351F-CB4F-45A0-91C7-A7C75B650F14}" dt="2023-06-07T18:12:45.510" v="6692"/>
            <ac:spMkLst>
              <pc:docMk/>
              <pc:sldMasterMk cId="676809019" sldId="2147483693"/>
              <pc:sldLayoutMk cId="2427521294" sldId="2147483704"/>
              <ac:spMk id="3" creationId="{00000000-0000-0000-0000-000000000000}"/>
            </ac:spMkLst>
          </pc:spChg>
          <pc:spChg chg="mod">
            <ac:chgData name="Natthanon Manop" userId="25d545dc-488e-487b-9303-9a220f08bf7d" providerId="ADAL" clId="{BA91351F-CB4F-45A0-91C7-A7C75B650F14}" dt="2023-06-07T18:12:45.510" v="6692"/>
            <ac:spMkLst>
              <pc:docMk/>
              <pc:sldMasterMk cId="676809019" sldId="2147483693"/>
              <pc:sldLayoutMk cId="2427521294" sldId="2147483704"/>
              <ac:spMk id="4" creationId="{00000000-0000-0000-0000-000000000000}"/>
            </ac:spMkLst>
          </pc:spChg>
        </pc:sldLayoutChg>
      </pc:sldMasterChg>
      <pc:sldMasterChg chg="modSldLayout">
        <pc:chgData name="Natthanon Manop" userId="25d545dc-488e-487b-9303-9a220f08bf7d" providerId="ADAL" clId="{BA91351F-CB4F-45A0-91C7-A7C75B650F14}" dt="2023-06-07T02:29:03.999" v="2913"/>
        <pc:sldMasterMkLst>
          <pc:docMk/>
          <pc:sldMasterMk cId="812742332" sldId="2147483706"/>
        </pc:sldMasterMkLst>
        <pc:sldLayoutChg chg="addSp">
          <pc:chgData name="Natthanon Manop" userId="25d545dc-488e-487b-9303-9a220f08bf7d" providerId="ADAL" clId="{BA91351F-CB4F-45A0-91C7-A7C75B650F14}" dt="2023-06-07T02:29:03.999" v="2913"/>
          <pc:sldLayoutMkLst>
            <pc:docMk/>
            <pc:sldMasterMk cId="812742332" sldId="2147483706"/>
            <pc:sldLayoutMk cId="2961283150" sldId="2147483708"/>
          </pc:sldLayoutMkLst>
          <pc:spChg chg="add">
            <ac:chgData name="Natthanon Manop" userId="25d545dc-488e-487b-9303-9a220f08bf7d" providerId="ADAL" clId="{BA91351F-CB4F-45A0-91C7-A7C75B650F14}" dt="2023-06-07T02:29:03.999" v="2913"/>
            <ac:spMkLst>
              <pc:docMk/>
              <pc:sldMasterMk cId="812742332" sldId="2147483706"/>
              <pc:sldLayoutMk cId="2961283150" sldId="2147483708"/>
              <ac:spMk id="8" creationId="{6EB7FC27-7350-B7B7-092C-F3A2D2DB9157}"/>
            </ac:spMkLst>
          </pc:spChg>
          <pc:picChg chg="add">
            <ac:chgData name="Natthanon Manop" userId="25d545dc-488e-487b-9303-9a220f08bf7d" providerId="ADAL" clId="{BA91351F-CB4F-45A0-91C7-A7C75B650F14}" dt="2023-06-07T02:29:03.999" v="2913"/>
            <ac:picMkLst>
              <pc:docMk/>
              <pc:sldMasterMk cId="812742332" sldId="2147483706"/>
              <pc:sldLayoutMk cId="2961283150" sldId="2147483708"/>
              <ac:picMk id="7" creationId="{18A495FA-33EB-5A52-F088-216211D4FDEE}"/>
            </ac:picMkLst>
          </pc:picChg>
        </pc:sldLayoutChg>
      </pc:sldMasterChg>
      <pc:sldMasterChg chg="modSldLayout">
        <pc:chgData name="Natthanon Manop" userId="25d545dc-488e-487b-9303-9a220f08bf7d" providerId="ADAL" clId="{BA91351F-CB4F-45A0-91C7-A7C75B650F14}" dt="2023-06-07T18:12:13.150" v="6691"/>
        <pc:sldMasterMkLst>
          <pc:docMk/>
          <pc:sldMasterMk cId="840792678" sldId="2147483706"/>
        </pc:sldMasterMkLst>
        <pc:sldLayoutChg chg="addSp">
          <pc:chgData name="Natthanon Manop" userId="25d545dc-488e-487b-9303-9a220f08bf7d" providerId="ADAL" clId="{BA91351F-CB4F-45A0-91C7-A7C75B650F14}" dt="2023-06-07T18:12:13.150" v="6691"/>
          <pc:sldLayoutMkLst>
            <pc:docMk/>
            <pc:sldMasterMk cId="840792678" sldId="2147483706"/>
            <pc:sldLayoutMk cId="2753248062" sldId="2147483708"/>
          </pc:sldLayoutMkLst>
          <pc:spChg chg="add">
            <ac:chgData name="Natthanon Manop" userId="25d545dc-488e-487b-9303-9a220f08bf7d" providerId="ADAL" clId="{BA91351F-CB4F-45A0-91C7-A7C75B650F14}" dt="2023-06-07T18:12:13.150" v="6691"/>
            <ac:spMkLst>
              <pc:docMk/>
              <pc:sldMasterMk cId="840792678" sldId="2147483706"/>
              <pc:sldLayoutMk cId="2753248062" sldId="2147483708"/>
              <ac:spMk id="8" creationId="{B09EAA0A-13CD-303E-F7BA-F4B8DBE7CC6A}"/>
            </ac:spMkLst>
          </pc:spChg>
          <pc:picChg chg="add">
            <ac:chgData name="Natthanon Manop" userId="25d545dc-488e-487b-9303-9a220f08bf7d" providerId="ADAL" clId="{BA91351F-CB4F-45A0-91C7-A7C75B650F14}" dt="2023-06-07T18:12:13.150" v="6691"/>
            <ac:picMkLst>
              <pc:docMk/>
              <pc:sldMasterMk cId="840792678" sldId="2147483706"/>
              <pc:sldLayoutMk cId="2753248062" sldId="2147483708"/>
              <ac:picMk id="7" creationId="{CA50FA81-C148-2E68-1358-6940C9566A8A}"/>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97EDC5-D074-453F-F0D7-B02D7CEA513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8867562-9D51-61E2-A874-F6952874B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3343C9-F0B9-47F5-B449-11BEF1EB04FD}" type="datetimeFigureOut">
              <a:rPr lang="en-US" smtClean="0"/>
              <a:t>6/25/2023</a:t>
            </a:fld>
            <a:endParaRPr lang="en-US"/>
          </a:p>
        </p:txBody>
      </p:sp>
      <p:sp>
        <p:nvSpPr>
          <p:cNvPr id="4" name="Footer Placeholder 3">
            <a:extLst>
              <a:ext uri="{FF2B5EF4-FFF2-40B4-BE49-F238E27FC236}">
                <a16:creationId xmlns:a16="http://schemas.microsoft.com/office/drawing/2014/main" id="{5893C45D-0EFF-F43C-423B-E8AC5BB7CD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991D19E-DE49-19AF-A8C5-D78A776DF76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0BB651-50D5-4787-B324-3121152B4751}" type="slidenum">
              <a:rPr lang="en-US" smtClean="0"/>
              <a:t>‹#›</a:t>
            </a:fld>
            <a:endParaRPr lang="en-US"/>
          </a:p>
        </p:txBody>
      </p:sp>
    </p:spTree>
    <p:extLst>
      <p:ext uri="{BB962C8B-B14F-4D97-AF65-F5344CB8AC3E}">
        <p14:creationId xmlns:p14="http://schemas.microsoft.com/office/powerpoint/2010/main" val="4083539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Total = 24 slides</a:t>
            </a:r>
            <a:br>
              <a:rPr lang="en-US" dirty="0"/>
            </a:br>
            <a:br>
              <a:rPr lang="en-US" dirty="0"/>
            </a:br>
            <a:r>
              <a:rPr lang="en-US" dirty="0"/>
              <a:t>Good afternoon, everyone. My name is Natthanon Manop</a:t>
            </a:r>
          </a:p>
          <a:p>
            <a:pPr marL="158750" indent="0">
              <a:buNone/>
            </a:pPr>
            <a:r>
              <a:rPr lang="en-US" dirty="0"/>
              <a:t>I come from Chulalongkorn University, Bangkok</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Today I will present </a:t>
            </a:r>
            <a:r>
              <a:rPr lang="en-US" sz="1100" kern="1200" dirty="0">
                <a:solidFill>
                  <a:srgbClr val="C00000"/>
                </a:solidFill>
                <a:latin typeface="+mn-lt"/>
                <a:ea typeface="Calibri" panose="020F0502020204030204" pitchFamily="34" charset="0"/>
                <a:cs typeface="Calibri" panose="020F0502020204030204" pitchFamily="34" charset="0"/>
              </a:rPr>
              <a:t>Using Buses as Edge Nodes in Vehicular Networks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kern="1200" dirty="0">
              <a:solidFill>
                <a:srgbClr val="C00000"/>
              </a:solidFill>
              <a:latin typeface="+mn-lt"/>
              <a:ea typeface="Calibri" panose="020F0502020204030204" pitchFamily="34" charset="0"/>
              <a:cs typeface="Calibri" panose="020F0502020204030204" pitchFamily="34"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kern="1200" dirty="0">
                <a:solidFill>
                  <a:srgbClr val="C00000"/>
                </a:solidFill>
                <a:latin typeface="+mn-lt"/>
                <a:ea typeface="Calibri" panose="020F0502020204030204" pitchFamily="34" charset="0"/>
                <a:cs typeface="Calibri" panose="020F0502020204030204" pitchFamily="34" charset="0"/>
              </a:rPr>
              <a:t>Introduction - 2:18</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kern="1200" dirty="0">
                <a:solidFill>
                  <a:srgbClr val="C00000"/>
                </a:solidFill>
                <a:latin typeface="+mn-lt"/>
                <a:ea typeface="Calibri" panose="020F0502020204030204" pitchFamily="34" charset="0"/>
                <a:cs typeface="Calibri" panose="020F0502020204030204" pitchFamily="34" charset="0"/>
              </a:rPr>
              <a:t>Literature Review - 1:14</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kern="1200" dirty="0">
                <a:solidFill>
                  <a:srgbClr val="C00000"/>
                </a:solidFill>
                <a:latin typeface="+mn-lt"/>
                <a:ea typeface="Calibri" panose="020F0502020204030204" pitchFamily="34" charset="0"/>
                <a:cs typeface="Calibri" panose="020F0502020204030204" pitchFamily="34" charset="0"/>
              </a:rPr>
              <a:t>Approaches - 2:54</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kern="1200" dirty="0">
                <a:solidFill>
                  <a:srgbClr val="C00000"/>
                </a:solidFill>
                <a:latin typeface="+mn-lt"/>
                <a:ea typeface="Calibri" panose="020F0502020204030204" pitchFamily="34" charset="0"/>
                <a:cs typeface="Calibri" panose="020F0502020204030204" pitchFamily="34" charset="0"/>
              </a:rPr>
              <a:t>Performance and Evaluation - 4:23</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kern="1200" dirty="0">
                <a:solidFill>
                  <a:srgbClr val="C00000"/>
                </a:solidFill>
                <a:latin typeface="+mn-lt"/>
                <a:ea typeface="Calibri" panose="020F0502020204030204" pitchFamily="34" charset="0"/>
                <a:cs typeface="Calibri" panose="020F0502020204030204" pitchFamily="34" charset="0"/>
              </a:rPr>
              <a:t>Conclusion - 0:48</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Total = </a:t>
            </a:r>
            <a:r>
              <a:rPr lang="en-US" sz="1100" kern="1200" dirty="0">
                <a:solidFill>
                  <a:srgbClr val="C00000"/>
                </a:solidFill>
                <a:latin typeface="+mn-lt"/>
                <a:ea typeface="Calibri" panose="020F0502020204030204" pitchFamily="34" charset="0"/>
                <a:cs typeface="Calibri" panose="020F0502020204030204" pitchFamily="34" charset="0"/>
              </a:rPr>
              <a:t>11:37</a:t>
            </a:r>
          </a:p>
        </p:txBody>
      </p:sp>
    </p:spTree>
    <p:extLst>
      <p:ext uri="{BB962C8B-B14F-4D97-AF65-F5344CB8AC3E}">
        <p14:creationId xmlns:p14="http://schemas.microsoft.com/office/powerpoint/2010/main" val="1999162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195abdf0c93_1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195abdf0c93_1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our contributions are </a:t>
            </a:r>
          </a:p>
          <a:p>
            <a:pPr marL="228600" lvl="0" indent="-228600" algn="l" rtl="0">
              <a:spcBef>
                <a:spcPts val="0"/>
              </a:spcBef>
              <a:spcAft>
                <a:spcPts val="0"/>
              </a:spcAft>
              <a:buAutoNum type="arabicParenR"/>
            </a:pPr>
            <a:r>
              <a:rPr lang="en-US" dirty="0"/>
              <a:t>our new framework called Buses as an Infrastructure to use buses for providing computational resources and services and </a:t>
            </a:r>
          </a:p>
          <a:p>
            <a:pPr marL="228600" lvl="0" indent="-228600" algn="l" rtl="0">
              <a:spcBef>
                <a:spcPts val="0"/>
              </a:spcBef>
              <a:spcAft>
                <a:spcPts val="0"/>
              </a:spcAft>
              <a:buAutoNum type="arabicParenR"/>
            </a:pPr>
            <a:r>
              <a:rPr lang="en-US" dirty="0"/>
              <a:t>our new heuristic algorithm to find the optimal route of buses for edge node deployment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So, let’s start with our new framework</a:t>
            </a:r>
          </a:p>
          <a:p>
            <a:pPr marL="0" lvl="0" indent="0" algn="l" rtl="0">
              <a:spcBef>
                <a:spcPts val="0"/>
              </a:spcBef>
              <a:spcAft>
                <a:spcPts val="0"/>
              </a:spcAft>
              <a:buNone/>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022e7a04b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2022e7a04b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Our framework is adapted from regular vehicle edge computing framework </a:t>
            </a:r>
          </a:p>
          <a:p>
            <a:pPr marL="0" lvl="0" indent="0" algn="l" rtl="0">
              <a:spcBef>
                <a:spcPts val="0"/>
              </a:spcBef>
              <a:spcAft>
                <a:spcPts val="0"/>
              </a:spcAft>
              <a:buNone/>
            </a:pPr>
            <a:r>
              <a:rPr lang="en-US" dirty="0"/>
              <a:t>The differences is at the edge layer which we use buses as edge nodes instead of stationary edge nodes which are moved from user layer due to some advantages which we will explain later in the next slides</a:t>
            </a:r>
          </a:p>
          <a:p>
            <a:pPr marL="0" lvl="0" indent="0" algn="l" rtl="0">
              <a:spcBef>
                <a:spcPts val="0"/>
              </a:spcBef>
              <a:spcAft>
                <a:spcPts val="0"/>
              </a:spcAft>
              <a:buNone/>
            </a:pPr>
            <a:r>
              <a:rPr lang="en-US" dirty="0"/>
              <a:t>The cloud layer and the user layer is still the same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17f8276510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17f8276510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Next, we will explain the advantages of using buses as edge nodes compared to </a:t>
            </a:r>
            <a:r>
              <a:rPr lang="en-US" sz="1100" dirty="0">
                <a:solidFill>
                  <a:schemeClr val="dk1"/>
                </a:solidFill>
              </a:rPr>
              <a:t>stationary edge nodes</a:t>
            </a:r>
            <a:r>
              <a:rPr lang="en-US" dirty="0"/>
              <a:t> which are consist of 3 things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19a61c74976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19a61c74976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One is that buses is usually close to the users, in our case is other vehicles. So, it can provide lower delay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19f5306507f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19f5306507f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solidFill>
                  <a:schemeClr val="dk1"/>
                </a:solidFill>
              </a:rPr>
              <a:t>Two is that </a:t>
            </a:r>
            <a:r>
              <a:rPr lang="en-US" sz="1100" dirty="0">
                <a:solidFill>
                  <a:schemeClr val="dk1"/>
                </a:solidFill>
              </a:rPr>
              <a:t>most of buses’ route are usually well-planned to support </a:t>
            </a:r>
            <a:r>
              <a:rPr lang="en-US" sz="1100" dirty="0">
                <a:solidFill>
                  <a:srgbClr val="C00000"/>
                </a:solidFill>
              </a:rPr>
              <a:t>large number of citizen and mostly pass the </a:t>
            </a:r>
            <a:r>
              <a:rPr lang="th" sz="1100" dirty="0">
                <a:solidFill>
                  <a:schemeClr val="dk1"/>
                </a:solidFill>
              </a:rPr>
              <a:t>Point Of Interests</a:t>
            </a:r>
            <a:r>
              <a:rPr lang="en-US" sz="1100" dirty="0">
                <a:solidFill>
                  <a:schemeClr val="dk1"/>
                </a:solidFill>
              </a:rPr>
              <a:t> such as school or shopping mall</a:t>
            </a:r>
            <a:endParaRPr lang="en-US" sz="1100" dirty="0">
              <a:solidFill>
                <a:srgbClr val="C00000"/>
              </a:solidFill>
            </a:endParaRPr>
          </a:p>
          <a:p>
            <a:pPr marL="0" lvl="0" indent="0" algn="l" rtl="0">
              <a:spcBef>
                <a:spcPts val="0"/>
              </a:spcBef>
              <a:spcAft>
                <a:spcPts val="0"/>
              </a:spcAft>
              <a:buClr>
                <a:schemeClr val="dk1"/>
              </a:buClr>
              <a:buSzPts val="1100"/>
              <a:buFont typeface="Arial"/>
              <a:buNone/>
            </a:pPr>
            <a:r>
              <a:rPr lang="en-US" dirty="0">
                <a:solidFill>
                  <a:schemeClr val="dk1"/>
                </a:solidFill>
              </a:rPr>
              <a:t>So. It can provide </a:t>
            </a:r>
            <a:r>
              <a:rPr lang="th" sz="1100" dirty="0">
                <a:solidFill>
                  <a:srgbClr val="C00000"/>
                </a:solidFill>
              </a:rPr>
              <a:t>more coverage area</a:t>
            </a:r>
            <a:endParaRPr lang="en-US" dirty="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19a61c74976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19a61c74976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And three is that it can provide higher connectivity time between the buses and nearby vehicles </a:t>
            </a:r>
            <a:r>
              <a:rPr lang="th" sz="1100" dirty="0">
                <a:solidFill>
                  <a:schemeClr val="dk1"/>
                </a:solidFill>
              </a:rPr>
              <a:t>compared to </a:t>
            </a:r>
            <a:r>
              <a:rPr lang="en-US" sz="1100" dirty="0">
                <a:solidFill>
                  <a:schemeClr val="dk1"/>
                </a:solidFill>
              </a:rPr>
              <a:t>stationary edge nodes in case the buses and vehicles are moving in the same direction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022e7a04b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2022e7a04b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Next, we will talk about our new heuristic algorithm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algorithm is for selecting </a:t>
            </a:r>
            <a:r>
              <a:rPr lang="en-US" sz="1100" dirty="0"/>
              <a:t>an </a:t>
            </a:r>
            <a:r>
              <a:rPr lang="en-US" sz="1100" dirty="0">
                <a:solidFill>
                  <a:srgbClr val="C00000"/>
                </a:solidFill>
              </a:rPr>
              <a:t>optimal number of bus routes</a:t>
            </a:r>
            <a:r>
              <a:rPr lang="en-US" sz="1100" dirty="0"/>
              <a:t> to be deployed as edge nodes by </a:t>
            </a:r>
            <a:r>
              <a:rPr lang="en-US" sz="1100" dirty="0">
                <a:solidFill>
                  <a:srgbClr val="C00000"/>
                </a:solidFill>
              </a:rPr>
              <a:t>prioritizing the number of workloads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rgbClr val="C00000"/>
                </a:solidFill>
              </a:rPr>
              <a:t>And we use top-n technique to minimize the deployment cost</a:t>
            </a:r>
          </a:p>
        </p:txBody>
      </p:sp>
    </p:spTree>
    <p:extLst>
      <p:ext uri="{BB962C8B-B14F-4D97-AF65-F5344CB8AC3E}">
        <p14:creationId xmlns:p14="http://schemas.microsoft.com/office/powerpoint/2010/main" val="33627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022e7a04b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2022e7a04b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 first step of this algorithm is recording the number of vehicles in each road as the </a:t>
            </a:r>
            <a:r>
              <a:rPr lang="en-US" sz="1100" dirty="0"/>
              <a:t>workloads</a:t>
            </a:r>
            <a:endParaRPr dirty="0"/>
          </a:p>
        </p:txBody>
      </p:sp>
    </p:spTree>
    <p:extLst>
      <p:ext uri="{BB962C8B-B14F-4D97-AF65-F5344CB8AC3E}">
        <p14:creationId xmlns:p14="http://schemas.microsoft.com/office/powerpoint/2010/main" val="2275409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022e7a04b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2022e7a04b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Then the algorithm calculate the workloads per distance for each bus route which the bus route is notated as the blue cycle</a:t>
            </a:r>
            <a:endParaRPr dirty="0"/>
          </a:p>
        </p:txBody>
      </p:sp>
    </p:spTree>
    <p:extLst>
      <p:ext uri="{BB962C8B-B14F-4D97-AF65-F5344CB8AC3E}">
        <p14:creationId xmlns:p14="http://schemas.microsoft.com/office/powerpoint/2010/main" val="1227803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022e7a04b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2022e7a04b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Lastly, the algorithm select N bus routes that</a:t>
            </a:r>
            <a:r>
              <a:rPr lang="en-US" sz="1100" dirty="0">
                <a:solidFill>
                  <a:srgbClr val="C00000"/>
                </a:solidFill>
              </a:rPr>
              <a:t> have the most N workloads per distance </a:t>
            </a:r>
            <a:r>
              <a:rPr lang="en-US" dirty="0"/>
              <a:t>which N is 4 in this example. So, the 4 bus routes are selected notated as the green cycle.</a:t>
            </a:r>
          </a:p>
          <a:p>
            <a:pPr marL="0" lvl="0" indent="0" algn="l" rtl="0">
              <a:spcBef>
                <a:spcPts val="0"/>
              </a:spcBef>
              <a:spcAft>
                <a:spcPts val="0"/>
              </a:spcAft>
              <a:buNone/>
            </a:pPr>
            <a:r>
              <a:rPr lang="en-US" sz="1100" dirty="0">
                <a:solidFill>
                  <a:srgbClr val="C00000"/>
                </a:solidFill>
              </a:rPr>
              <a:t>N is limited budget constraint that the edge node provider can determine.</a:t>
            </a:r>
          </a:p>
        </p:txBody>
      </p:sp>
    </p:spTree>
    <p:extLst>
      <p:ext uri="{BB962C8B-B14F-4D97-AF65-F5344CB8AC3E}">
        <p14:creationId xmlns:p14="http://schemas.microsoft.com/office/powerpoint/2010/main" val="3393276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95abdf0c93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95abdf0c93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There are 5 parts in this presentation</a:t>
            </a:r>
          </a:p>
          <a:p>
            <a:pPr marL="0" lvl="0" indent="0" algn="l" rtl="0">
              <a:spcBef>
                <a:spcPts val="0"/>
              </a:spcBef>
              <a:spcAft>
                <a:spcPts val="0"/>
              </a:spcAft>
              <a:buNone/>
            </a:pPr>
            <a:r>
              <a:rPr lang="en-US" dirty="0"/>
              <a:t>First, we will start with the introduction</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95abdf0c93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95abdf0c93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Next, in the fourth part, we will talk about performance and evaluation</a:t>
            </a: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090870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For the Simulation setup</a:t>
            </a:r>
          </a:p>
          <a:p>
            <a:pPr marL="158750" indent="0">
              <a:buNone/>
            </a:pPr>
            <a:r>
              <a:rPr lang="en-US" dirty="0"/>
              <a:t>Our simulated traffic is generated by SUMO</a:t>
            </a:r>
          </a:p>
          <a:p>
            <a:pPr marL="158750" indent="0">
              <a:buNone/>
            </a:pPr>
            <a:r>
              <a:rPr lang="en-US" dirty="0"/>
              <a:t>The heuristic algorithm is implemented on Python program</a:t>
            </a:r>
          </a:p>
          <a:p>
            <a:pPr marL="158750" indent="0">
              <a:buNone/>
            </a:pPr>
            <a:r>
              <a:rPr lang="en-US" dirty="0"/>
              <a:t>And we have varied vehicle density from 20 to 60 vehicle/km</a:t>
            </a:r>
          </a:p>
          <a:p>
            <a:pPr marL="158750" indent="0">
              <a:buNone/>
            </a:pPr>
            <a:endParaRPr lang="en-US" dirty="0"/>
          </a:p>
        </p:txBody>
      </p:sp>
    </p:spTree>
    <p:extLst>
      <p:ext uri="{BB962C8B-B14F-4D97-AF65-F5344CB8AC3E}">
        <p14:creationId xmlns:p14="http://schemas.microsoft.com/office/powerpoint/2010/main" val="2806602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We evaluate performance of our proposed framework with two scenarios</a:t>
            </a:r>
          </a:p>
          <a:p>
            <a:pPr marL="158750" indent="0">
              <a:buNone/>
            </a:pPr>
            <a:r>
              <a:rPr lang="en-US" dirty="0"/>
              <a:t>One is the full deployment approach which has 6 total bus cycles covered all roads on the simulated environment</a:t>
            </a:r>
          </a:p>
          <a:p>
            <a:pPr marL="158750" indent="0">
              <a:buNone/>
            </a:pPr>
            <a:r>
              <a:rPr lang="en-US" dirty="0"/>
              <a:t>And Two is the top-4 heuristic algorithm that our heuristic algorithm will select 4 bus route </a:t>
            </a:r>
            <a:r>
              <a:rPr lang="en-US" sz="1100" dirty="0">
                <a:solidFill>
                  <a:srgbClr val="C00000"/>
                </a:solidFill>
              </a:rPr>
              <a:t>as edge nodes</a:t>
            </a:r>
          </a:p>
          <a:p>
            <a:pPr marL="158750" indent="0">
              <a:buNone/>
            </a:pPr>
            <a:endParaRPr lang="en-US" sz="1100" dirty="0">
              <a:solidFill>
                <a:srgbClr val="C00000"/>
              </a:solidFill>
            </a:endParaRPr>
          </a:p>
          <a:p>
            <a:pPr marL="158750" indent="0">
              <a:buNone/>
            </a:pPr>
            <a:r>
              <a:rPr lang="th-TH" sz="1100" dirty="0">
                <a:solidFill>
                  <a:srgbClr val="C00000"/>
                </a:solidFill>
              </a:rPr>
              <a:t>แก้เป็น </a:t>
            </a:r>
            <a:r>
              <a:rPr lang="en-US" sz="1100" dirty="0">
                <a:solidFill>
                  <a:srgbClr val="C00000"/>
                </a:solidFill>
              </a:rPr>
              <a:t>top N </a:t>
            </a:r>
            <a:r>
              <a:rPr lang="th-TH" sz="1100" dirty="0">
                <a:solidFill>
                  <a:srgbClr val="C00000"/>
                </a:solidFill>
              </a:rPr>
              <a:t>แล้วบอก </a:t>
            </a:r>
            <a:r>
              <a:rPr lang="en-US" sz="1100" dirty="0">
                <a:solidFill>
                  <a:srgbClr val="C00000"/>
                </a:solidFill>
              </a:rPr>
              <a:t>N = 4</a:t>
            </a:r>
            <a:endParaRPr lang="th-TH" sz="1100" dirty="0">
              <a:solidFill>
                <a:srgbClr val="C00000"/>
              </a:solidFill>
            </a:endParaRPr>
          </a:p>
          <a:p>
            <a:pPr marL="158750" indent="0">
              <a:buNone/>
            </a:pPr>
            <a:r>
              <a:rPr lang="th-TH" sz="1100" dirty="0">
                <a:solidFill>
                  <a:srgbClr val="C00000"/>
                </a:solidFill>
              </a:rPr>
              <a:t>อธิบายด้วยว่าทำไม </a:t>
            </a:r>
            <a:r>
              <a:rPr lang="en-US" sz="1100">
                <a:solidFill>
                  <a:srgbClr val="C00000"/>
                </a:solidFill>
              </a:rPr>
              <a:t>N=4</a:t>
            </a:r>
            <a:endParaRPr lang="en-US" dirty="0"/>
          </a:p>
          <a:p>
            <a:pPr marL="158750" indent="0">
              <a:buNone/>
            </a:pPr>
            <a:endParaRPr lang="en-US" dirty="0"/>
          </a:p>
        </p:txBody>
      </p:sp>
    </p:spTree>
    <p:extLst>
      <p:ext uri="{BB962C8B-B14F-4D97-AF65-F5344CB8AC3E}">
        <p14:creationId xmlns:p14="http://schemas.microsoft.com/office/powerpoint/2010/main" val="2635688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850410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For the benchmark, we use a scenario called the fixed RSUs approach that 4 stationary edge nodes are deployed on each RSU in the middle of each intersection</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For evaluation metrics, we evaluate the performance in term of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Number of served vehicle which is the total number of vehicle that can communicate to an edge node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And Average connectivity time which is the period that vehicles and edge nodes can communicate to each other</a:t>
            </a:r>
          </a:p>
        </p:txBody>
      </p:sp>
    </p:spTree>
    <p:extLst>
      <p:ext uri="{BB962C8B-B14F-4D97-AF65-F5344CB8AC3E}">
        <p14:creationId xmlns:p14="http://schemas.microsoft.com/office/powerpoint/2010/main" val="2741425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 result shows that the full deployment approach provides higher number of served vehicles compared to the fixed RSUs.</a:t>
            </a:r>
          </a:p>
          <a:p>
            <a:pPr marL="158750" indent="0">
              <a:buNone/>
            </a:pPr>
            <a:r>
              <a:rPr lang="en-US" dirty="0"/>
              <a:t>Moreover, the result shows that the number of served vehicles of our heuristic algorithm is greater than the fixed RSUs approach by 6% at 20 vehicles per kilometer and up to 50% at 60 vehicles per kilometer</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is because the buses move in a cycle, so it increases the probability that a vehicle will be in communication range of a bus. On the other hand, the stationary edge nodes is deployed at the intersections, so it has a low chance to communicate with the vehicles.</a:t>
            </a:r>
            <a:endParaRPr lang="en-US" sz="1100" dirty="0">
              <a:solidFill>
                <a:schemeClr val="dk1"/>
              </a:solidFill>
            </a:endParaRPr>
          </a:p>
        </p:txBody>
      </p:sp>
    </p:spTree>
    <p:extLst>
      <p:ext uri="{BB962C8B-B14F-4D97-AF65-F5344CB8AC3E}">
        <p14:creationId xmlns:p14="http://schemas.microsoft.com/office/powerpoint/2010/main" val="684528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We also perform the experiment to show the connectivity time</a:t>
            </a:r>
          </a:p>
          <a:p>
            <a:pPr marL="158750" indent="0">
              <a:buNone/>
            </a:pPr>
            <a:endParaRPr lang="en-US" dirty="0"/>
          </a:p>
          <a:p>
            <a:pPr marL="158750" indent="0">
              <a:buNone/>
            </a:pPr>
            <a:r>
              <a:rPr lang="en-US" dirty="0"/>
              <a:t>First, we compare the result between the Fixed RSUs approach and The Full deployment approach</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 result shows that the </a:t>
            </a:r>
            <a:r>
              <a:rPr lang="en-US" sz="1100" dirty="0">
                <a:solidFill>
                  <a:schemeClr val="tx1"/>
                </a:solidFill>
              </a:rPr>
              <a:t>average connectivity time of the Fixed RSUs approach </a:t>
            </a:r>
            <a:r>
              <a:rPr lang="en-US" dirty="0"/>
              <a:t>is higher than </a:t>
            </a:r>
            <a:r>
              <a:rPr lang="en-US" sz="1100" dirty="0">
                <a:solidFill>
                  <a:schemeClr val="tx1"/>
                </a:solidFill>
              </a:rPr>
              <a:t>the </a:t>
            </a:r>
            <a:r>
              <a:rPr lang="en-US" dirty="0"/>
              <a:t>full deployment approach</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Because the vehicle tends to be clustered at each intersection, the RSUs, which are usually deployed at the intersection, can provide higher connectivity time than the buses that travel along its route</a:t>
            </a:r>
            <a:endParaRPr lang="en-US" sz="1100" dirty="0">
              <a:solidFill>
                <a:schemeClr val="tx1"/>
              </a:solidFill>
            </a:endParaRPr>
          </a:p>
          <a:p>
            <a:pPr marL="158750" indent="0">
              <a:buNone/>
            </a:pPr>
            <a:endParaRPr lang="en-US" sz="1100" dirty="0">
              <a:solidFill>
                <a:schemeClr val="tx1"/>
              </a:solidFill>
            </a:endParaRPr>
          </a:p>
          <a:p>
            <a:pPr marL="158750" indent="0">
              <a:buNone/>
            </a:pPr>
            <a:r>
              <a:rPr lang="en-US" sz="1100" dirty="0">
                <a:solidFill>
                  <a:schemeClr val="tx1"/>
                </a:solidFill>
              </a:rPr>
              <a:t>Then, we compare </a:t>
            </a:r>
            <a:r>
              <a:rPr lang="en-US" dirty="0"/>
              <a:t>the result to the top-4 heuristic algorithm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tx1"/>
                </a:solidFill>
              </a:rPr>
              <a:t>The result shows that the average connectivity time is around 46 seconds which is very close to the Full deployment approach, but the </a:t>
            </a:r>
            <a:r>
              <a:rPr lang="en-US" dirty="0"/>
              <a:t>top-4 heuristic algorithm </a:t>
            </a:r>
            <a:r>
              <a:rPr lang="en-US" sz="1100" dirty="0">
                <a:solidFill>
                  <a:schemeClr val="tx1"/>
                </a:solidFill>
              </a:rPr>
              <a:t>requires </a:t>
            </a:r>
            <a:r>
              <a:rPr lang="en-US" sz="1100" dirty="0">
                <a:solidFill>
                  <a:schemeClr val="tx1"/>
                </a:solidFill>
                <a:latin typeface="Calibri" panose="020F0502020204030204" pitchFamily="34" charset="0"/>
                <a:cs typeface="Calibri" panose="020F0502020204030204" pitchFamily="34" charset="0"/>
              </a:rPr>
              <a:t>t</a:t>
            </a:r>
            <a:r>
              <a:rPr lang="en-US" sz="1100" dirty="0">
                <a:latin typeface="Calibri" panose="020F0502020204030204" pitchFamily="34" charset="0"/>
                <a:cs typeface="Calibri" panose="020F0502020204030204" pitchFamily="34" charset="0"/>
              </a:rPr>
              <a:t>wo edge node less which can significantly reduce the deployment cost</a:t>
            </a:r>
          </a:p>
        </p:txBody>
      </p:sp>
    </p:spTree>
    <p:extLst>
      <p:ext uri="{BB962C8B-B14F-4D97-AF65-F5344CB8AC3E}">
        <p14:creationId xmlns:p14="http://schemas.microsoft.com/office/powerpoint/2010/main" val="1061256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In </a:t>
            </a:r>
            <a:r>
              <a:rPr lang="en-US" sz="1100" dirty="0">
                <a:latin typeface="Calibri" panose="020F0502020204030204" pitchFamily="34" charset="0"/>
                <a:cs typeface="Calibri" panose="020F0502020204030204" pitchFamily="34" charset="0"/>
              </a:rPr>
              <a:t>practical deployment cost, the cost come from </a:t>
            </a:r>
            <a:r>
              <a:rPr lang="en-US" sz="1100" dirty="0"/>
              <a:t>Infrastructure costs or CAPEX and Operation and maintenance costs or OPEX</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latin typeface="Calibri" panose="020F0502020204030204" pitchFamily="34" charset="0"/>
                <a:cs typeface="Calibri" panose="020F0502020204030204" pitchFamily="34" charset="0"/>
              </a:rPr>
              <a:t>The analysis report of </a:t>
            </a:r>
            <a:r>
              <a:rPr lang="en-US" sz="1100" dirty="0">
                <a:solidFill>
                  <a:schemeClr val="dk1"/>
                </a:solidFill>
                <a:latin typeface="Calibri" panose="020F0502020204030204" pitchFamily="34" charset="0"/>
                <a:cs typeface="Calibri" panose="020F0502020204030204" pitchFamily="34" charset="0"/>
              </a:rPr>
              <a:t>5G Automotive Association 2020 shows that it cost over 8 billion EUR or 12 billion USD for base station and RSU to cover 100% of the road in EU and US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dk1"/>
                </a:solidFill>
                <a:latin typeface="Calibri" panose="020F0502020204030204" pitchFamily="34" charset="0"/>
                <a:cs typeface="Calibri" panose="020F0502020204030204" pitchFamily="34" charset="0"/>
              </a:rPr>
              <a:t>So, if our heuristic algorithm could be applied, we would save a lot of </a:t>
            </a:r>
            <a:r>
              <a:rPr lang="en-US" sz="1100" dirty="0">
                <a:latin typeface="Calibri" panose="020F0502020204030204" pitchFamily="34" charset="0"/>
                <a:cs typeface="Calibri" panose="020F0502020204030204" pitchFamily="34" charset="0"/>
              </a:rPr>
              <a:t>deployment cost for regular RSU</a:t>
            </a:r>
            <a:endParaRPr lang="en-US" dirty="0"/>
          </a:p>
        </p:txBody>
      </p:sp>
    </p:spTree>
    <p:extLst>
      <p:ext uri="{BB962C8B-B14F-4D97-AF65-F5344CB8AC3E}">
        <p14:creationId xmlns:p14="http://schemas.microsoft.com/office/powerpoint/2010/main" val="1291549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95abdf0c93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95abdf0c93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Finally, we will conclude this presentation</a:t>
            </a: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9557475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Low latency requirement and high deployment cost are the major challenges in Vehicular edge computing framework</a:t>
            </a:r>
          </a:p>
          <a:p>
            <a:pPr marL="158750" indent="0">
              <a:buNone/>
            </a:pPr>
            <a:r>
              <a:rPr lang="en-US" dirty="0"/>
              <a:t>To address the challenges, we use the advantages </a:t>
            </a:r>
            <a:r>
              <a:rPr lang="en-US" sz="1100" dirty="0"/>
              <a:t>of public transport such as Buses</a:t>
            </a:r>
          </a:p>
          <a:p>
            <a:pPr marL="158750" indent="0">
              <a:buNone/>
            </a:pPr>
            <a:r>
              <a:rPr lang="en-US" sz="1100" dirty="0"/>
              <a:t>So, we propose</a:t>
            </a:r>
          </a:p>
          <a:p>
            <a:pPr marL="38735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arenR"/>
              <a:tabLst/>
              <a:defRPr/>
            </a:pPr>
            <a:r>
              <a:rPr lang="en-US" sz="1100" dirty="0"/>
              <a:t>A new framework called </a:t>
            </a:r>
            <a:r>
              <a:rPr lang="en-US" sz="1100" dirty="0">
                <a:solidFill>
                  <a:srgbClr val="C00000"/>
                </a:solidFill>
              </a:rPr>
              <a:t>Buses as an Infrastructure and</a:t>
            </a:r>
          </a:p>
          <a:p>
            <a:pPr marL="38735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arenR"/>
              <a:tabLst/>
              <a:defRPr/>
            </a:pPr>
            <a:r>
              <a:rPr lang="en-US" sz="1100" dirty="0"/>
              <a:t>A new heuristic algorithm</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rgbClr val="C00000"/>
                </a:solidFill>
              </a:rPr>
              <a:t>Our framework and heuristic algorithm provides 6 to 50% more served vehicles than the fixed RSUs </a:t>
            </a:r>
            <a:r>
              <a:rPr lang="en-US" sz="1100" dirty="0"/>
              <a:t>in case of the service requires a computation time of less than the average of 46 seconds </a:t>
            </a:r>
            <a:endParaRPr lang="en-US" sz="1100" dirty="0">
              <a:solidFill>
                <a:srgbClr val="C00000"/>
              </a:solidFil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rgbClr val="C00000"/>
                </a:solidFill>
              </a:rPr>
              <a:t>and reduce deployment cost</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solidFill>
                <a:srgbClr val="C00000"/>
              </a:solidFill>
            </a:endParaRPr>
          </a:p>
          <a:p>
            <a:pPr marL="38735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arenR"/>
              <a:tabLst/>
              <a:defRPr/>
            </a:pPr>
            <a:endParaRPr lang="en-US" sz="1100" dirty="0">
              <a:solidFill>
                <a:srgbClr val="C00000"/>
              </a:solidFill>
            </a:endParaRPr>
          </a:p>
          <a:p>
            <a:pPr marL="158750" indent="0">
              <a:buNone/>
            </a:pPr>
            <a:endParaRPr lang="en-US" dirty="0"/>
          </a:p>
        </p:txBody>
      </p:sp>
    </p:spTree>
    <p:extLst>
      <p:ext uri="{BB962C8B-B14F-4D97-AF65-F5344CB8AC3E}">
        <p14:creationId xmlns:p14="http://schemas.microsoft.com/office/powerpoint/2010/main" val="4031396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95abdf0c93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195abdf0c93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374151"/>
                </a:solidFill>
                <a:effectLst/>
              </a:rPr>
              <a:t>The EV market has experienced tremendous growth over the past few years.</a:t>
            </a:r>
          </a:p>
          <a:p>
            <a:pPr marL="0" lvl="0" indent="0" algn="l" rtl="0">
              <a:spcBef>
                <a:spcPts val="0"/>
              </a:spcBef>
              <a:spcAft>
                <a:spcPts val="0"/>
              </a:spcAft>
              <a:buNone/>
            </a:pPr>
            <a:endParaRPr lang="en-US" b="0" i="0" dirty="0">
              <a:solidFill>
                <a:srgbClr val="374151"/>
              </a:solidFill>
              <a:effectLst/>
            </a:endParaRPr>
          </a:p>
          <a:p>
            <a:pPr marL="0" lvl="0" indent="0" algn="l" rtl="0">
              <a:spcBef>
                <a:spcPts val="0"/>
              </a:spcBef>
              <a:spcAft>
                <a:spcPts val="0"/>
              </a:spcAft>
              <a:buNone/>
            </a:pPr>
            <a:r>
              <a:rPr lang="en-US" b="0" i="0" dirty="0">
                <a:solidFill>
                  <a:srgbClr val="374151"/>
                </a:solidFill>
                <a:effectLst/>
              </a:rPr>
              <a:t>On the light-duty vehicle side</a:t>
            </a:r>
          </a:p>
          <a:p>
            <a:pPr marL="0" lvl="0" indent="0" algn="l" rtl="0">
              <a:spcBef>
                <a:spcPts val="0"/>
              </a:spcBef>
              <a:spcAft>
                <a:spcPts val="0"/>
              </a:spcAft>
              <a:buNone/>
            </a:pPr>
            <a:r>
              <a:rPr lang="en-US" b="0" i="0" dirty="0">
                <a:solidFill>
                  <a:srgbClr val="374151"/>
                </a:solidFill>
                <a:effectLst/>
              </a:rPr>
              <a:t>There are over 16.5 million in EV stock across the world in 2021, tripled in just 3 years from 2018. </a:t>
            </a:r>
          </a:p>
          <a:p>
            <a:pPr marL="0" lvl="0" indent="0" algn="l" rtl="0">
              <a:spcBef>
                <a:spcPts val="0"/>
              </a:spcBef>
              <a:spcAft>
                <a:spcPts val="0"/>
              </a:spcAft>
              <a:buNone/>
            </a:pPr>
            <a:r>
              <a:rPr lang="en-US" b="0" i="0" dirty="0">
                <a:solidFill>
                  <a:srgbClr val="374151"/>
                </a:solidFill>
                <a:effectLst/>
              </a:rPr>
              <a:t>And the EV stock was largely grown by 6.6 million from 2020 to 2021 which is around 70% increase.</a:t>
            </a:r>
          </a:p>
          <a:p>
            <a:pPr marL="0" lvl="0" indent="0" algn="l" rtl="0">
              <a:spcBef>
                <a:spcPts val="0"/>
              </a:spcBef>
              <a:spcAft>
                <a:spcPts val="0"/>
              </a:spcAft>
              <a:buNone/>
            </a:pPr>
            <a:endParaRPr lang="en-US" b="0" i="0" dirty="0">
              <a:solidFill>
                <a:srgbClr val="374151"/>
              </a:solidFill>
              <a:effec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374151"/>
                </a:solidFill>
                <a:effectLst/>
              </a:rPr>
              <a:t>On the </a:t>
            </a:r>
            <a:r>
              <a:rPr lang="en-US" sz="1100" b="0" i="0" dirty="0">
                <a:solidFill>
                  <a:schemeClr val="dk1"/>
                </a:solidFill>
                <a:effectLst/>
              </a:rPr>
              <a:t>h</a:t>
            </a:r>
            <a:r>
              <a:rPr lang="en-US" sz="1100" dirty="0">
                <a:solidFill>
                  <a:schemeClr val="dk1"/>
                </a:solidFill>
              </a:rPr>
              <a:t>eavy-duty vehicle side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dk1"/>
                </a:solidFill>
              </a:rPr>
              <a:t>We can see from the dots on the right graph that the sales share of EV bus is significantly large around 26% in China and 6% in Europe.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chemeClr val="dk1"/>
                </a:solidFill>
              </a:rPr>
              <a:t>From the growth of the EV market, so it is inevitable that the vehicular network will play a big role in term of connecting these EV vehicles.</a:t>
            </a: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195abdf0c93_1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195abdf0c93_1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Thank you everyone for listening, if you have any question feel free to ask me</a:t>
            </a:r>
          </a:p>
        </p:txBody>
      </p:sp>
    </p:spTree>
    <p:extLst>
      <p:ext uri="{BB962C8B-B14F-4D97-AF65-F5344CB8AC3E}">
        <p14:creationId xmlns:p14="http://schemas.microsoft.com/office/powerpoint/2010/main" val="2227705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95abdf0c93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195abdf0c93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rPr>
              <a:t>In vehicular network architecture, there are 3 components consists of Vehicle, Road-Side Unit or RSU and Base station working together to make the communication happens.</a:t>
            </a:r>
          </a:p>
          <a:p>
            <a:pPr marL="0" lvl="0" indent="0" algn="l" rtl="0">
              <a:spcBef>
                <a:spcPts val="0"/>
              </a:spcBef>
              <a:spcAft>
                <a:spcPts val="0"/>
              </a:spcAft>
              <a:buNone/>
            </a:pPr>
            <a:r>
              <a:rPr lang="en-US" dirty="0">
                <a:solidFill>
                  <a:schemeClr val="dk1"/>
                </a:solidFill>
              </a:rPr>
              <a:t>And the communication are categorized into 3 types, Vehicle-to-Infrastructure (V2I), Vehicle-to-Vehicle (V2V) and Infrastructure-to-Infrastructure (I2I)</a:t>
            </a:r>
          </a:p>
          <a:p>
            <a:pPr marL="0" lvl="0" indent="0" algn="l" rtl="0">
              <a:spcBef>
                <a:spcPts val="0"/>
              </a:spcBef>
              <a:spcAft>
                <a:spcPts val="0"/>
              </a:spcAft>
              <a:buNone/>
            </a:pPr>
            <a:endParaRPr lang="en-US" dirty="0">
              <a:solidFill>
                <a:schemeClr val="dk1"/>
              </a:solidFill>
            </a:endParaRPr>
          </a:p>
        </p:txBody>
      </p:sp>
    </p:spTree>
    <p:extLst>
      <p:ext uri="{BB962C8B-B14F-4D97-AF65-F5344CB8AC3E}">
        <p14:creationId xmlns:p14="http://schemas.microsoft.com/office/powerpoint/2010/main" val="31343414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95abdf0c93_1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195abdf0c93_1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95abdf0c93_1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95abdf0c93_1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19a61c74976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19a61c74976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9a61c74976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19a61c7497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19a61c7497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19a61c7497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19a61c74976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19a61c74976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9a61c74976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19a61c74976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7f82765106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17f8276510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ee196056a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1ee196056a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Generally, the vehicle edge computing framework are consisted of 3 layers</a:t>
            </a:r>
          </a:p>
          <a:p>
            <a:pPr marL="0" lvl="0" indent="0" algn="l" rtl="0">
              <a:spcBef>
                <a:spcPts val="0"/>
              </a:spcBef>
              <a:spcAft>
                <a:spcPts val="0"/>
              </a:spcAft>
              <a:buNone/>
            </a:pPr>
            <a:r>
              <a:rPr lang="en-US" dirty="0"/>
              <a:t>The Cloud layer for operating applications in a global view such as traffic monitoring and management with high processing capability but has the long distance to users</a:t>
            </a:r>
          </a:p>
          <a:p>
            <a:pPr marL="0" lvl="0" indent="0" algn="l" rtl="0">
              <a:spcBef>
                <a:spcPts val="0"/>
              </a:spcBef>
              <a:spcAft>
                <a:spcPts val="0"/>
              </a:spcAft>
              <a:buNone/>
            </a:pPr>
            <a:r>
              <a:rPr lang="en-US" dirty="0"/>
              <a:t>The Edge layer for processing data that needs low latency and low computation requirements with a closer distance to users</a:t>
            </a:r>
          </a:p>
          <a:p>
            <a:pPr marL="0" lvl="0" indent="0" algn="l" rtl="0">
              <a:spcBef>
                <a:spcPts val="0"/>
              </a:spcBef>
              <a:spcAft>
                <a:spcPts val="0"/>
              </a:spcAft>
              <a:buNone/>
            </a:pPr>
            <a:r>
              <a:rPr lang="en-US" dirty="0"/>
              <a:t>The User layer is for users who transfer data with the edge layer</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022e7a04b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2022e7a04b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Next, we will talk about our new heuristic algorithm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algorithm is for selecting </a:t>
            </a:r>
            <a:r>
              <a:rPr lang="en-US" sz="1100" dirty="0"/>
              <a:t>an </a:t>
            </a:r>
            <a:r>
              <a:rPr lang="en-US" sz="1100" dirty="0">
                <a:solidFill>
                  <a:srgbClr val="C00000"/>
                </a:solidFill>
              </a:rPr>
              <a:t>optimal number of bus routes</a:t>
            </a:r>
            <a:r>
              <a:rPr lang="en-US" sz="1100" dirty="0"/>
              <a:t> to be deployed as edge nodes by </a:t>
            </a:r>
            <a:r>
              <a:rPr lang="en-US" sz="1100" dirty="0">
                <a:solidFill>
                  <a:srgbClr val="C00000"/>
                </a:solidFill>
              </a:rPr>
              <a:t>prioritizing the number of workloads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rgbClr val="C00000"/>
                </a:solidFill>
              </a:rPr>
              <a:t>We use top-n technique to minimize the deployment cost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algorithm</a:t>
            </a:r>
            <a:r>
              <a:rPr lang="en-US" sz="1100" dirty="0">
                <a:solidFill>
                  <a:srgbClr val="C00000"/>
                </a:solidFill>
              </a:rPr>
              <a:t> are based on the 2 assumption.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rgbClr val="C00000"/>
                </a:solidFill>
              </a:rPr>
              <a:t>One is that t</a:t>
            </a:r>
            <a:r>
              <a:rPr lang="en-US" sz="1100" dirty="0"/>
              <a:t>he number of vehicles on each road is considered as workload of the road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Two is that the number of bus routes and bus route information such as current lane is predetermined</a:t>
            </a:r>
          </a:p>
        </p:txBody>
      </p:sp>
    </p:spTree>
    <p:extLst>
      <p:ext uri="{BB962C8B-B14F-4D97-AF65-F5344CB8AC3E}">
        <p14:creationId xmlns:p14="http://schemas.microsoft.com/office/powerpoint/2010/main" val="1919116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8876680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1b81ea6502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1b81ea6502e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1b81ea6502e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1b81ea6502e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42496020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1b81ea6502e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1b81ea6502e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1b9f25c0c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1b9f25c0c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95abdf0c93_1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195abdf0c93_1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rPr>
              <a:t>With the emerging of vehicular edge computing framework</a:t>
            </a:r>
          </a:p>
          <a:p>
            <a:pPr marL="0" lvl="0" indent="0" algn="l" rtl="0">
              <a:spcBef>
                <a:spcPts val="0"/>
              </a:spcBef>
              <a:spcAft>
                <a:spcPts val="0"/>
              </a:spcAft>
              <a:buNone/>
            </a:pPr>
            <a:r>
              <a:rPr lang="en-US" dirty="0">
                <a:solidFill>
                  <a:schemeClr val="dk1"/>
                </a:solidFill>
              </a:rPr>
              <a:t>there are many application that can be happened such as traffic control, autonomous driving and virtual and augmented reality</a:t>
            </a:r>
          </a:p>
          <a:p>
            <a:pPr marL="0" lvl="0" indent="0" algn="l" rtl="0">
              <a:spcBef>
                <a:spcPts val="0"/>
              </a:spcBef>
              <a:spcAft>
                <a:spcPts val="0"/>
              </a:spcAft>
              <a:buNone/>
            </a:pPr>
            <a:r>
              <a:rPr lang="en-US" dirty="0">
                <a:solidFill>
                  <a:schemeClr val="dk1"/>
                </a:solidFill>
              </a:rPr>
              <a:t>Some applications are challenging in many ways such as low latency requirement and high deployment cost</a:t>
            </a:r>
          </a:p>
          <a:p>
            <a:pPr marL="0" lvl="0" indent="0" algn="l" rtl="0">
              <a:spcBef>
                <a:spcPts val="0"/>
              </a:spcBef>
              <a:spcAft>
                <a:spcPts val="0"/>
              </a:spcAft>
              <a:buNone/>
            </a:pPr>
            <a:endParaRPr lang="en-US" dirty="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95abdf0c93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95abdf0c93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the second part, we talk about the previous researches on edge deployment in vehicular networks</a:t>
            </a: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004658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95abdf0c93_1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95abdf0c93_1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the previous research about edge deployment, the edge nodes can be classified into stationary and mobile edge nodes which are separated by movability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Most s</a:t>
            </a:r>
            <a:r>
              <a:rPr lang="en-US" sz="1100" dirty="0">
                <a:solidFill>
                  <a:schemeClr val="tx1"/>
                </a:solidFill>
              </a:rPr>
              <a:t>tationary edge node operate on </a:t>
            </a:r>
            <a:r>
              <a:rPr lang="en-US" sz="1100" dirty="0">
                <a:solidFill>
                  <a:srgbClr val="C00000"/>
                </a:solidFill>
              </a:rPr>
              <a:t>5</a:t>
            </a:r>
            <a:r>
              <a:rPr lang="th" sz="1100" dirty="0">
                <a:solidFill>
                  <a:srgbClr val="C00000"/>
                </a:solidFill>
              </a:rPr>
              <a:t>G Micro Base Station </a:t>
            </a:r>
            <a:r>
              <a:rPr lang="en-US" sz="1100" dirty="0">
                <a:solidFill>
                  <a:srgbClr val="C00000"/>
                </a:solidFill>
              </a:rPr>
              <a:t>and Road-Side Unit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rgbClr val="C00000"/>
                </a:solidFill>
              </a:rPr>
              <a:t>And most </a:t>
            </a:r>
            <a:r>
              <a:rPr lang="en-US" sz="1100" dirty="0">
                <a:solidFill>
                  <a:schemeClr val="tx1"/>
                </a:solidFill>
              </a:rPr>
              <a:t>mobile edge node operate on Taxicab and Bus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2279820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195abdf0c93_1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195abdf0c93_1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All previous researches’ objective is latency as you can see in summary table</a:t>
            </a:r>
            <a:endParaRPr lang="en-US" sz="1100" dirty="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tx1"/>
                </a:solidFill>
              </a:rPr>
              <a:t>The differences of these researches are deployment cost as an objective, consideration of the vehicle location data, support of Vehicle-to-Vehicle or V2V and the type of edge nodes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tx1"/>
                </a:solidFill>
              </a:rPr>
              <a:t>So, we proposed our framework that have </a:t>
            </a:r>
            <a:r>
              <a:rPr lang="en-US" dirty="0"/>
              <a:t>latency and </a:t>
            </a:r>
            <a:r>
              <a:rPr lang="en-US" sz="1100" dirty="0">
                <a:solidFill>
                  <a:schemeClr val="tx1"/>
                </a:solidFill>
              </a:rPr>
              <a:t>deployment as objectives, consider vehicle location data, with V2V support by using bus as the type of edge nodes</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95abdf0c93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95abdf0c93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Next, in the third part, we will talk about our approaches</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600074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5750"/>
            <a:ext cx="9144000" cy="4572000"/>
          </a:xfrm>
          <a:prstGeom prst="rect">
            <a:avLst/>
          </a:prstGeom>
        </p:spPr>
      </p:pic>
      <p:sp>
        <p:nvSpPr>
          <p:cNvPr id="12" name="Rectangle 11"/>
          <p:cNvSpPr/>
          <p:nvPr userDrawn="1"/>
        </p:nvSpPr>
        <p:spPr>
          <a:xfrm>
            <a:off x="0" y="4836616"/>
            <a:ext cx="9144000" cy="317815"/>
          </a:xfrm>
          <a:prstGeom prst="rect">
            <a:avLst/>
          </a:prstGeom>
          <a:solidFill>
            <a:schemeClr val="bg1"/>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1"/>
          </a:p>
        </p:txBody>
      </p:sp>
      <p:sp>
        <p:nvSpPr>
          <p:cNvPr id="2" name="Title 1"/>
          <p:cNvSpPr>
            <a:spLocks noGrp="1"/>
          </p:cNvSpPr>
          <p:nvPr>
            <p:ph type="ctrTitle"/>
          </p:nvPr>
        </p:nvSpPr>
        <p:spPr>
          <a:xfrm>
            <a:off x="2866491" y="1685110"/>
            <a:ext cx="5591711" cy="1102519"/>
          </a:xfrm>
        </p:spPr>
        <p:txBody>
          <a:bodyPr/>
          <a:lstStyle>
            <a:lvl1pPr algn="l">
              <a:defRPr>
                <a:solidFill>
                  <a:schemeClr val="tx1"/>
                </a:solidFill>
              </a:defRPr>
            </a:lvl1pPr>
          </a:lstStyle>
          <a:p>
            <a:r>
              <a:rPr lang="th-TH" dirty="0"/>
              <a:t>Click to edit</a:t>
            </a:r>
            <a:endParaRPr lang="en-US" dirty="0"/>
          </a:p>
        </p:txBody>
      </p:sp>
      <p:sp>
        <p:nvSpPr>
          <p:cNvPr id="3" name="Subtitle 2"/>
          <p:cNvSpPr>
            <a:spLocks noGrp="1"/>
          </p:cNvSpPr>
          <p:nvPr>
            <p:ph type="subTitle" idx="1"/>
          </p:nvPr>
        </p:nvSpPr>
        <p:spPr>
          <a:xfrm>
            <a:off x="2866491" y="2789955"/>
            <a:ext cx="5591711" cy="1314450"/>
          </a:xfrm>
        </p:spPr>
        <p:txBody>
          <a:bodyPr/>
          <a:lstStyle>
            <a:lvl1pPr marL="0" indent="0" algn="l">
              <a:buNone/>
              <a:defRPr>
                <a:solidFill>
                  <a:srgbClr val="C00000"/>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th-TH" dirty="0"/>
              <a:t>Click to edit Master subtitle style</a:t>
            </a:r>
            <a:endParaRPr lang="en-US" dirty="0"/>
          </a:p>
        </p:txBody>
      </p:sp>
      <p:sp>
        <p:nvSpPr>
          <p:cNvPr id="4" name="Date Placeholder 3"/>
          <p:cNvSpPr>
            <a:spLocks noGrp="1"/>
          </p:cNvSpPr>
          <p:nvPr>
            <p:ph type="dt" sz="half" idx="10"/>
          </p:nvPr>
        </p:nvSpPr>
        <p:spPr>
          <a:xfrm>
            <a:off x="457200" y="4852023"/>
            <a:ext cx="2133600" cy="273844"/>
          </a:xfrm>
        </p:spPr>
        <p:txBody>
          <a:bodyPr/>
          <a:lstStyle/>
          <a:p>
            <a:fld id="{6B962E55-36F4-9C47-AE7F-0F680BB24EE2}" type="datetimeFigureOut">
              <a:rPr lang="en-US" smtClean="0"/>
              <a:pPr/>
              <a:t>6/25/2023</a:t>
            </a:fld>
            <a:endParaRPr lang="en-US" dirty="0"/>
          </a:p>
        </p:txBody>
      </p:sp>
      <p:sp>
        <p:nvSpPr>
          <p:cNvPr id="6" name="Slide Number Placeholder 5"/>
          <p:cNvSpPr>
            <a:spLocks noGrp="1"/>
          </p:cNvSpPr>
          <p:nvPr>
            <p:ph type="sldNum" sz="quarter" idx="12"/>
          </p:nvPr>
        </p:nvSpPr>
        <p:spPr>
          <a:xfrm>
            <a:off x="6553200" y="4852023"/>
            <a:ext cx="2133600" cy="273844"/>
          </a:xfrm>
        </p:spPr>
        <p:txBody>
          <a:bodyPr/>
          <a:lstStyle/>
          <a:p>
            <a:fld id="{C200352D-4569-3E41-9599-1BD1EAE34D42}" type="slidenum">
              <a:rPr lang="en-US" smtClean="0"/>
              <a:pPr/>
              <a:t>‹#›</a:t>
            </a:fld>
            <a:endParaRPr lang="en-US"/>
          </a:p>
        </p:txBody>
      </p:sp>
      <p:sp>
        <p:nvSpPr>
          <p:cNvPr id="13" name="Footer Placeholder 4"/>
          <p:cNvSpPr>
            <a:spLocks noGrp="1"/>
          </p:cNvSpPr>
          <p:nvPr>
            <p:ph type="ftr" sz="quarter" idx="3"/>
          </p:nvPr>
        </p:nvSpPr>
        <p:spPr>
          <a:xfrm>
            <a:off x="3124200" y="4848315"/>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14" name="Rectangle 13"/>
          <p:cNvSpPr/>
          <p:nvPr userDrawn="1"/>
        </p:nvSpPr>
        <p:spPr>
          <a:xfrm>
            <a:off x="0" y="4"/>
            <a:ext cx="9144000" cy="31781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1"/>
          </a:p>
        </p:txBody>
      </p:sp>
      <p:sp>
        <p:nvSpPr>
          <p:cNvPr id="18" name="TextBox 17"/>
          <p:cNvSpPr txBox="1"/>
          <p:nvPr userDrawn="1"/>
        </p:nvSpPr>
        <p:spPr>
          <a:xfrm>
            <a:off x="8313" y="3"/>
            <a:ext cx="1013419" cy="207877"/>
          </a:xfrm>
          <a:prstGeom prst="rect">
            <a:avLst/>
          </a:prstGeom>
          <a:noFill/>
        </p:spPr>
        <p:txBody>
          <a:bodyPr wrap="none" rtlCol="0">
            <a:spAutoFit/>
          </a:bodyPr>
          <a:lstStyle/>
          <a:p>
            <a:r>
              <a:rPr lang="en-US" sz="751" dirty="0">
                <a:latin typeface="Calibri" panose="020F0502020204030204" pitchFamily="34" charset="0"/>
                <a:ea typeface="Calibri" panose="020F0502020204030204" pitchFamily="34" charset="0"/>
                <a:cs typeface="Calibri" panose="020F0502020204030204" pitchFamily="34" charset="0"/>
              </a:rPr>
              <a:t>www.eng.chula.ac.th</a:t>
            </a:r>
          </a:p>
        </p:txBody>
      </p:sp>
      <p:pic>
        <p:nvPicPr>
          <p:cNvPr id="8" name="Picture 7">
            <a:extLst>
              <a:ext uri="{FF2B5EF4-FFF2-40B4-BE49-F238E27FC236}">
                <a16:creationId xmlns:a16="http://schemas.microsoft.com/office/drawing/2014/main" id="{28EE469E-7A73-3B76-A27B-B0EC971170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0743" y="424315"/>
            <a:ext cx="827566" cy="514612"/>
          </a:xfrm>
          <a:prstGeom prst="rect">
            <a:avLst/>
          </a:prstGeom>
        </p:spPr>
      </p:pic>
      <p:pic>
        <p:nvPicPr>
          <p:cNvPr id="10" name="Picture 2">
            <a:extLst>
              <a:ext uri="{FF2B5EF4-FFF2-40B4-BE49-F238E27FC236}">
                <a16:creationId xmlns:a16="http://schemas.microsoft.com/office/drawing/2014/main" id="{9B8F30D3-9A30-F642-CDB2-DB768E9C33A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032172" y="43757"/>
            <a:ext cx="2049993" cy="232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162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1" y="204792"/>
            <a:ext cx="5111751"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8"/>
            <a:ext cx="3008313" cy="3518297"/>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B962E55-36F4-9C47-AE7F-0F680BB24EE2}" type="datetimeFigureOut">
              <a:rPr lang="en-US" smtClean="0"/>
              <a:pPr/>
              <a:t>6/25/2023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00352D-4569-3E41-9599-1BD1EAE34D42}" type="slidenum">
              <a:rPr lang="en-US" smtClean="0"/>
              <a:pPr/>
              <a:t>‹#›</a:t>
            </a:fld>
            <a:endParaRPr lang="en-US"/>
          </a:p>
        </p:txBody>
      </p:sp>
    </p:spTree>
    <p:extLst>
      <p:ext uri="{BB962C8B-B14F-4D97-AF65-F5344CB8AC3E}">
        <p14:creationId xmlns:p14="http://schemas.microsoft.com/office/powerpoint/2010/main" val="2360120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B962E55-36F4-9C47-AE7F-0F680BB24EE2}" type="datetimeFigureOut">
              <a:rPr lang="en-US" smtClean="0"/>
              <a:pPr/>
              <a:t>6/25/2023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00352D-4569-3E41-9599-1BD1EAE34D42}" type="slidenum">
              <a:rPr lang="en-US" smtClean="0"/>
              <a:pPr/>
              <a:t>‹#›</a:t>
            </a:fld>
            <a:endParaRPr lang="en-US"/>
          </a:p>
        </p:txBody>
      </p:sp>
    </p:spTree>
    <p:extLst>
      <p:ext uri="{BB962C8B-B14F-4D97-AF65-F5344CB8AC3E}">
        <p14:creationId xmlns:p14="http://schemas.microsoft.com/office/powerpoint/2010/main" val="2427521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62E55-36F4-9C47-AE7F-0F680BB24EE2}" type="datetimeFigureOut">
              <a:rPr lang="en-US" smtClean="0"/>
              <a:pPr/>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00352D-4569-3E41-9599-1BD1EAE34D42}" type="slidenum">
              <a:rPr lang="en-US" smtClean="0"/>
              <a:pPr/>
              <a:t>‹#›</a:t>
            </a:fld>
            <a:endParaRPr lang="en-US"/>
          </a:p>
        </p:txBody>
      </p:sp>
    </p:spTree>
    <p:extLst>
      <p:ext uri="{BB962C8B-B14F-4D97-AF65-F5344CB8AC3E}">
        <p14:creationId xmlns:p14="http://schemas.microsoft.com/office/powerpoint/2010/main" val="1435960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416103"/>
            <a:ext cx="7135403" cy="647126"/>
          </a:xfrm>
        </p:spPr>
        <p:txBody>
          <a:bodyPr/>
          <a:lstStyle>
            <a:lvl1pPr algn="l">
              <a:defRPr>
                <a:solidFill>
                  <a:srgbClr val="C00000"/>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844318"/>
            <a:ext cx="2133600" cy="273844"/>
          </a:xfrm>
        </p:spPr>
        <p:txBody>
          <a:bodyPr/>
          <a:lstStyle/>
          <a:p>
            <a:fld id="{6B962E55-36F4-9C47-AE7F-0F680BB24EE2}" type="datetimeFigureOut">
              <a:rPr lang="en-US" smtClean="0"/>
              <a:pPr/>
              <a:t>6/25/2023</a:t>
            </a:fld>
            <a:endParaRPr lang="en-US"/>
          </a:p>
        </p:txBody>
      </p:sp>
      <p:sp>
        <p:nvSpPr>
          <p:cNvPr id="6" name="Slide Number Placeholder 5"/>
          <p:cNvSpPr>
            <a:spLocks noGrp="1"/>
          </p:cNvSpPr>
          <p:nvPr>
            <p:ph type="sldNum" sz="quarter" idx="12"/>
          </p:nvPr>
        </p:nvSpPr>
        <p:spPr>
          <a:xfrm>
            <a:off x="6553200" y="4844318"/>
            <a:ext cx="2133600" cy="273844"/>
          </a:xfrm>
        </p:spPr>
        <p:txBody>
          <a:bodyPr/>
          <a:lstStyle/>
          <a:p>
            <a:fld id="{C200352D-4569-3E41-9599-1BD1EAE34D42}" type="slidenum">
              <a:rPr lang="en-US" smtClean="0"/>
              <a:pPr/>
              <a:t>‹#›</a:t>
            </a:fld>
            <a:endParaRPr lang="en-US"/>
          </a:p>
        </p:txBody>
      </p:sp>
      <p:sp>
        <p:nvSpPr>
          <p:cNvPr id="14" name="Footer Placeholder 4"/>
          <p:cNvSpPr>
            <a:spLocks noGrp="1"/>
          </p:cNvSpPr>
          <p:nvPr>
            <p:ph type="ftr" sz="quarter" idx="3"/>
          </p:nvPr>
        </p:nvSpPr>
        <p:spPr>
          <a:xfrm>
            <a:off x="3124200" y="4854549"/>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52288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416103"/>
            <a:ext cx="7135403" cy="647126"/>
          </a:xfrm>
        </p:spPr>
        <p:txBody>
          <a:bodyPr/>
          <a:lstStyle>
            <a:lvl1pPr algn="l">
              <a:defRPr>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2992581" y="1200151"/>
            <a:ext cx="5694219" cy="339447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844318"/>
            <a:ext cx="2133600" cy="273844"/>
          </a:xfrm>
        </p:spPr>
        <p:txBody>
          <a:bodyPr/>
          <a:lstStyle/>
          <a:p>
            <a:fld id="{6B962E55-36F4-9C47-AE7F-0F680BB24EE2}" type="datetimeFigureOut">
              <a:rPr lang="en-US" smtClean="0"/>
              <a:pPr/>
              <a:t>6/25/2023</a:t>
            </a:fld>
            <a:endParaRPr lang="en-US"/>
          </a:p>
        </p:txBody>
      </p:sp>
      <p:sp>
        <p:nvSpPr>
          <p:cNvPr id="6" name="Slide Number Placeholder 5"/>
          <p:cNvSpPr>
            <a:spLocks noGrp="1"/>
          </p:cNvSpPr>
          <p:nvPr>
            <p:ph type="sldNum" sz="quarter" idx="12"/>
          </p:nvPr>
        </p:nvSpPr>
        <p:spPr>
          <a:xfrm>
            <a:off x="6553200" y="4844318"/>
            <a:ext cx="2133600" cy="273844"/>
          </a:xfrm>
        </p:spPr>
        <p:txBody>
          <a:bodyPr/>
          <a:lstStyle/>
          <a:p>
            <a:fld id="{C200352D-4569-3E41-9599-1BD1EAE34D42}" type="slidenum">
              <a:rPr lang="en-US" smtClean="0"/>
              <a:pPr/>
              <a:t>‹#›</a:t>
            </a:fld>
            <a:endParaRPr lang="en-US"/>
          </a:p>
        </p:txBody>
      </p:sp>
      <p:sp>
        <p:nvSpPr>
          <p:cNvPr id="14" name="Footer Placeholder 4"/>
          <p:cNvSpPr>
            <a:spLocks noGrp="1"/>
          </p:cNvSpPr>
          <p:nvPr>
            <p:ph type="ftr" sz="quarter" idx="3"/>
          </p:nvPr>
        </p:nvSpPr>
        <p:spPr>
          <a:xfrm>
            <a:off x="3124200" y="4854549"/>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2211687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416103"/>
            <a:ext cx="7135403" cy="647126"/>
          </a:xfrm>
        </p:spPr>
        <p:txBody>
          <a:bodyPr/>
          <a:lstStyle>
            <a:lvl1pPr algn="l">
              <a:defRPr>
                <a:solidFill>
                  <a:srgbClr val="C00000"/>
                </a:solidFill>
              </a:defRPr>
            </a:lvl1pPr>
          </a:lstStyle>
          <a:p>
            <a:r>
              <a:rPr lang="en-US" dirty="0"/>
              <a:t>Click to edit Master title style</a:t>
            </a:r>
          </a:p>
        </p:txBody>
      </p:sp>
      <p:sp>
        <p:nvSpPr>
          <p:cNvPr id="3" name="Content Placeholder 2"/>
          <p:cNvSpPr>
            <a:spLocks noGrp="1"/>
          </p:cNvSpPr>
          <p:nvPr>
            <p:ph idx="1"/>
          </p:nvPr>
        </p:nvSpPr>
        <p:spPr>
          <a:solidFill>
            <a:srgbClr val="FFFFFF">
              <a:alpha val="69804"/>
            </a:srgbClr>
          </a:solidFill>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844318"/>
            <a:ext cx="2133600" cy="273844"/>
          </a:xfrm>
        </p:spPr>
        <p:txBody>
          <a:bodyPr/>
          <a:lstStyle/>
          <a:p>
            <a:fld id="{6B962E55-36F4-9C47-AE7F-0F680BB24EE2}" type="datetimeFigureOut">
              <a:rPr lang="en-US" smtClean="0"/>
              <a:pPr/>
              <a:t>6/25/2023</a:t>
            </a:fld>
            <a:endParaRPr lang="en-US"/>
          </a:p>
        </p:txBody>
      </p:sp>
      <p:sp>
        <p:nvSpPr>
          <p:cNvPr id="6" name="Slide Number Placeholder 5"/>
          <p:cNvSpPr>
            <a:spLocks noGrp="1"/>
          </p:cNvSpPr>
          <p:nvPr>
            <p:ph type="sldNum" sz="quarter" idx="12"/>
          </p:nvPr>
        </p:nvSpPr>
        <p:spPr>
          <a:xfrm>
            <a:off x="6553200" y="4844318"/>
            <a:ext cx="2133600" cy="273844"/>
          </a:xfrm>
        </p:spPr>
        <p:txBody>
          <a:bodyPr/>
          <a:lstStyle/>
          <a:p>
            <a:fld id="{C200352D-4569-3E41-9599-1BD1EAE34D42}" type="slidenum">
              <a:rPr lang="en-US" smtClean="0"/>
              <a:pPr/>
              <a:t>‹#›</a:t>
            </a:fld>
            <a:endParaRPr lang="en-US"/>
          </a:p>
        </p:txBody>
      </p:sp>
      <p:sp>
        <p:nvSpPr>
          <p:cNvPr id="14" name="Footer Placeholder 4"/>
          <p:cNvSpPr>
            <a:spLocks noGrp="1"/>
          </p:cNvSpPr>
          <p:nvPr>
            <p:ph type="ftr" sz="quarter" idx="3"/>
          </p:nvPr>
        </p:nvSpPr>
        <p:spPr>
          <a:xfrm>
            <a:off x="3124200" y="4854549"/>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3347681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962E55-36F4-9C47-AE7F-0F680BB24EE2}" type="datetimeFigureOut">
              <a:rPr lang="en-US" smtClean="0"/>
              <a:pPr/>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00352D-4569-3E41-9599-1BD1EAE34D42}" type="slidenum">
              <a:rPr lang="en-US" smtClean="0"/>
              <a:pPr/>
              <a:t>‹#›</a:t>
            </a:fld>
            <a:endParaRPr lang="en-US"/>
          </a:p>
        </p:txBody>
      </p:sp>
    </p:spTree>
    <p:extLst>
      <p:ext uri="{BB962C8B-B14F-4D97-AF65-F5344CB8AC3E}">
        <p14:creationId xmlns:p14="http://schemas.microsoft.com/office/powerpoint/2010/main" val="2688450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962E55-36F4-9C47-AE7F-0F680BB24EE2}" type="datetimeFigureOut">
              <a:rPr lang="en-US" smtClean="0"/>
              <a:pPr/>
              <a:t>6/25/2023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00352D-4569-3E41-9599-1BD1EAE34D42}" type="slidenum">
              <a:rPr lang="en-US" smtClean="0"/>
              <a:pPr/>
              <a:t>‹#›</a:t>
            </a:fld>
            <a:endParaRPr lang="en-US"/>
          </a:p>
        </p:txBody>
      </p:sp>
    </p:spTree>
    <p:extLst>
      <p:ext uri="{BB962C8B-B14F-4D97-AF65-F5344CB8AC3E}">
        <p14:creationId xmlns:p14="http://schemas.microsoft.com/office/powerpoint/2010/main" val="1596608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151335"/>
            <a:ext cx="4040188" cy="47982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2" y="1631156"/>
            <a:ext cx="4040188" cy="2963466"/>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962E55-36F4-9C47-AE7F-0F680BB24EE2}" type="datetimeFigureOut">
              <a:rPr lang="en-US" smtClean="0"/>
              <a:pPr/>
              <a:t>6/25/2023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00352D-4569-3E41-9599-1BD1EAE34D42}" type="slidenum">
              <a:rPr lang="en-US" smtClean="0"/>
              <a:pPr/>
              <a:t>‹#›</a:t>
            </a:fld>
            <a:endParaRPr lang="en-US"/>
          </a:p>
        </p:txBody>
      </p:sp>
    </p:spTree>
    <p:extLst>
      <p:ext uri="{BB962C8B-B14F-4D97-AF65-F5344CB8AC3E}">
        <p14:creationId xmlns:p14="http://schemas.microsoft.com/office/powerpoint/2010/main" val="736524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962E55-36F4-9C47-AE7F-0F680BB24EE2}" type="datetimeFigureOut">
              <a:rPr lang="en-US" smtClean="0"/>
              <a:pPr/>
              <a:t>6/25/2023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00352D-4569-3E41-9599-1BD1EAE34D42}" type="slidenum">
              <a:rPr lang="en-US" smtClean="0"/>
              <a:pPr/>
              <a:t>‹#›</a:t>
            </a:fld>
            <a:endParaRPr lang="en-US"/>
          </a:p>
        </p:txBody>
      </p:sp>
    </p:spTree>
    <p:extLst>
      <p:ext uri="{BB962C8B-B14F-4D97-AF65-F5344CB8AC3E}">
        <p14:creationId xmlns:p14="http://schemas.microsoft.com/office/powerpoint/2010/main" val="705871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62E55-36F4-9C47-AE7F-0F680BB24EE2}" type="datetimeFigureOut">
              <a:rPr lang="en-US" smtClean="0"/>
              <a:pPr/>
              <a:t>6/25/2023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00352D-4569-3E41-9599-1BD1EAE34D42}" type="slidenum">
              <a:rPr lang="en-US" smtClean="0"/>
              <a:pPr/>
              <a:t>‹#›</a:t>
            </a:fld>
            <a:endParaRPr lang="en-US"/>
          </a:p>
        </p:txBody>
      </p:sp>
    </p:spTree>
    <p:extLst>
      <p:ext uri="{BB962C8B-B14F-4D97-AF65-F5344CB8AC3E}">
        <p14:creationId xmlns:p14="http://schemas.microsoft.com/office/powerpoint/2010/main" val="608266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285750"/>
            <a:ext cx="9144000" cy="4572000"/>
          </a:xfrm>
          <a:prstGeom prst="rect">
            <a:avLst/>
          </a:prstGeom>
        </p:spPr>
      </p:pic>
      <p:sp>
        <p:nvSpPr>
          <p:cNvPr id="11" name="Rectangle 10"/>
          <p:cNvSpPr/>
          <p:nvPr userDrawn="1"/>
        </p:nvSpPr>
        <p:spPr>
          <a:xfrm>
            <a:off x="0" y="4836616"/>
            <a:ext cx="9144000" cy="317815"/>
          </a:xfrm>
          <a:prstGeom prst="rect">
            <a:avLst/>
          </a:prstGeom>
          <a:solidFill>
            <a:schemeClr val="bg1"/>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1"/>
          </a:p>
        </p:txBody>
      </p:sp>
      <p:sp>
        <p:nvSpPr>
          <p:cNvPr id="7" name="Rectangle 6"/>
          <p:cNvSpPr/>
          <p:nvPr userDrawn="1"/>
        </p:nvSpPr>
        <p:spPr>
          <a:xfrm>
            <a:off x="0" y="4"/>
            <a:ext cx="9144000" cy="31781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1" dirty="0"/>
          </a:p>
        </p:txBody>
      </p:sp>
      <p:sp>
        <p:nvSpPr>
          <p:cNvPr id="2" name="Title Placeholder 1"/>
          <p:cNvSpPr>
            <a:spLocks noGrp="1"/>
          </p:cNvSpPr>
          <p:nvPr>
            <p:ph type="title"/>
          </p:nvPr>
        </p:nvSpPr>
        <p:spPr>
          <a:xfrm>
            <a:off x="457202" y="424314"/>
            <a:ext cx="7365076" cy="638914"/>
          </a:xfrm>
          <a:prstGeom prst="rect">
            <a:avLst/>
          </a:prstGeom>
        </p:spPr>
        <p:txBody>
          <a:bodyPr vert="horz" lIns="91440" tIns="45720" rIns="91440" bIns="45720" rtlCol="0" anchor="ctr">
            <a:normAutofit/>
          </a:bodyPr>
          <a:lstStyle/>
          <a:p>
            <a:r>
              <a:rPr lang="th-TH" dirty="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h-TH"/>
              <a:t>Click to edit Master text styles</a:t>
            </a:r>
          </a:p>
          <a:p>
            <a:pPr lvl="1"/>
            <a:r>
              <a:rPr lang="th-TH"/>
              <a:t>Second level</a:t>
            </a:r>
          </a:p>
          <a:p>
            <a:pPr lvl="2"/>
            <a:r>
              <a:rPr lang="th-TH"/>
              <a:t>Third level</a:t>
            </a:r>
          </a:p>
          <a:p>
            <a:pPr lvl="3"/>
            <a:r>
              <a:rPr lang="th-TH"/>
              <a:t>Fourth level</a:t>
            </a:r>
          </a:p>
          <a:p>
            <a:pPr lvl="4"/>
            <a:r>
              <a:rPr lang="th-TH"/>
              <a:t>Fifth level</a:t>
            </a:r>
            <a:endParaRPr lang="en-US"/>
          </a:p>
        </p:txBody>
      </p:sp>
      <p:sp>
        <p:nvSpPr>
          <p:cNvPr id="4" name="Date Placeholder 3"/>
          <p:cNvSpPr>
            <a:spLocks noGrp="1"/>
          </p:cNvSpPr>
          <p:nvPr>
            <p:ph type="dt" sz="half" idx="2"/>
          </p:nvPr>
        </p:nvSpPr>
        <p:spPr>
          <a:xfrm>
            <a:off x="457200" y="4860784"/>
            <a:ext cx="2133600" cy="273844"/>
          </a:xfrm>
          <a:prstGeom prst="rect">
            <a:avLst/>
          </a:prstGeom>
        </p:spPr>
        <p:txBody>
          <a:bodyPr vert="horz" lIns="91440" tIns="45720" rIns="91440" bIns="45720" rtlCol="0" anchor="ctr"/>
          <a:lstStyle>
            <a:lvl1pPr algn="l">
              <a:defRPr sz="90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fld id="{6B962E55-36F4-9C47-AE7F-0F680BB24EE2}" type="datetimeFigureOut">
              <a:rPr lang="en-US" smtClean="0"/>
              <a:pPr/>
              <a:t>6/25/2023</a:t>
            </a:fld>
            <a:endParaRPr lang="en-US" dirty="0"/>
          </a:p>
        </p:txBody>
      </p:sp>
      <p:sp>
        <p:nvSpPr>
          <p:cNvPr id="5" name="Footer Placeholder 4"/>
          <p:cNvSpPr>
            <a:spLocks noGrp="1"/>
          </p:cNvSpPr>
          <p:nvPr>
            <p:ph type="ftr" sz="quarter" idx="3"/>
          </p:nvPr>
        </p:nvSpPr>
        <p:spPr>
          <a:xfrm>
            <a:off x="3124200" y="4860784"/>
            <a:ext cx="2895600" cy="273844"/>
          </a:xfrm>
          <a:prstGeom prst="rect">
            <a:avLst/>
          </a:prstGeom>
        </p:spPr>
        <p:txBody>
          <a:bodyPr vert="horz" lIns="91440" tIns="45720" rIns="91440" bIns="45720" rtlCol="0" anchor="ctr"/>
          <a:lstStyle>
            <a:lvl1pPr algn="ctr">
              <a:defRPr sz="90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6553200" y="4860784"/>
            <a:ext cx="2133600" cy="273844"/>
          </a:xfrm>
          <a:prstGeom prst="rect">
            <a:avLst/>
          </a:prstGeom>
        </p:spPr>
        <p:txBody>
          <a:bodyPr vert="horz" lIns="91440" tIns="45720" rIns="91440" bIns="45720" rtlCol="0" anchor="ctr"/>
          <a:lstStyle>
            <a:lvl1pPr algn="r">
              <a:defRPr sz="90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fld id="{C200352D-4569-3E41-9599-1BD1EAE34D42}" type="slidenum">
              <a:rPr lang="en-US" smtClean="0"/>
              <a:pPr/>
              <a:t>‹#›</a:t>
            </a:fld>
            <a:endParaRPr lang="en-US" dirty="0"/>
          </a:p>
        </p:txBody>
      </p:sp>
      <p:sp>
        <p:nvSpPr>
          <p:cNvPr id="12" name="TextBox 11"/>
          <p:cNvSpPr txBox="1"/>
          <p:nvPr userDrawn="1"/>
        </p:nvSpPr>
        <p:spPr>
          <a:xfrm>
            <a:off x="8313" y="3"/>
            <a:ext cx="1013419" cy="207877"/>
          </a:xfrm>
          <a:prstGeom prst="rect">
            <a:avLst/>
          </a:prstGeom>
          <a:noFill/>
        </p:spPr>
        <p:txBody>
          <a:bodyPr wrap="none" rtlCol="0">
            <a:spAutoFit/>
          </a:bodyPr>
          <a:lstStyle/>
          <a:p>
            <a:r>
              <a:rPr lang="en-US" sz="751" dirty="0">
                <a:latin typeface="Calibri" panose="020F0502020204030204" pitchFamily="34" charset="0"/>
                <a:ea typeface="Calibri" panose="020F0502020204030204" pitchFamily="34" charset="0"/>
                <a:cs typeface="Calibri" panose="020F0502020204030204" pitchFamily="34" charset="0"/>
              </a:rPr>
              <a:t>www.eng.chula.ac.th</a:t>
            </a:r>
          </a:p>
        </p:txBody>
      </p:sp>
      <p:pic>
        <p:nvPicPr>
          <p:cNvPr id="14" name="Picture 2">
            <a:extLst>
              <a:ext uri="{FF2B5EF4-FFF2-40B4-BE49-F238E27FC236}">
                <a16:creationId xmlns:a16="http://schemas.microsoft.com/office/drawing/2014/main" id="{9C04091B-5513-15DB-FE8C-98F10A045463}"/>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032172" y="43757"/>
            <a:ext cx="2049993" cy="232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680901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ctr" defTabSz="342891"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342891"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1" rtl="0" eaLnBrk="1" latinLnBrk="0" hangingPunct="1">
        <a:spcBef>
          <a:spcPct val="20000"/>
        </a:spcBef>
        <a:buFont typeface="Arial"/>
        <a:buChar char="–"/>
        <a:defRPr sz="2100" kern="1200">
          <a:solidFill>
            <a:schemeClr val="tx1"/>
          </a:solidFill>
          <a:latin typeface="+mn-lt"/>
          <a:ea typeface="+mn-ea"/>
          <a:cs typeface="+mn-cs"/>
        </a:defRPr>
      </a:lvl2pPr>
      <a:lvl3pPr marL="857229" indent="-171446" algn="l" defTabSz="342891" rtl="0" eaLnBrk="1" latinLnBrk="0" hangingPunct="1">
        <a:spcBef>
          <a:spcPct val="20000"/>
        </a:spcBef>
        <a:buFont typeface="Arial"/>
        <a:buChar char="•"/>
        <a:defRPr sz="1800" kern="1200">
          <a:solidFill>
            <a:schemeClr val="tx1"/>
          </a:solidFill>
          <a:latin typeface="+mn-lt"/>
          <a:ea typeface="+mn-ea"/>
          <a:cs typeface="+mn-cs"/>
        </a:defRPr>
      </a:lvl3pPr>
      <a:lvl4pPr marL="1200121" indent="-171446" algn="l" defTabSz="342891"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1" rtl="0" eaLnBrk="1" latinLnBrk="0" hangingPunct="1">
        <a:spcBef>
          <a:spcPct val="20000"/>
        </a:spcBef>
        <a:buFont typeface="Arial"/>
        <a:buChar char="»"/>
        <a:defRPr sz="1500" kern="1200">
          <a:solidFill>
            <a:schemeClr val="tx1"/>
          </a:solidFill>
          <a:latin typeface="+mn-lt"/>
          <a:ea typeface="+mn-ea"/>
          <a:cs typeface="+mn-cs"/>
        </a:defRPr>
      </a:lvl5pPr>
      <a:lvl6pPr marL="1885904" indent="-171446" algn="l" defTabSz="342891"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1"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1" rtl="0" eaLnBrk="1" latinLnBrk="0" hangingPunct="1">
        <a:spcBef>
          <a:spcPct val="20000"/>
        </a:spcBef>
        <a:buFont typeface="Arial"/>
        <a:buChar char="•"/>
        <a:defRPr sz="1500" kern="1200">
          <a:solidFill>
            <a:schemeClr val="tx1"/>
          </a:solidFill>
          <a:latin typeface="+mn-lt"/>
          <a:ea typeface="+mn-ea"/>
          <a:cs typeface="+mn-cs"/>
        </a:defRPr>
      </a:lvl8pPr>
      <a:lvl9pPr marL="2914578" indent="-171446" algn="l" defTabSz="342891"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2.png"/><Relationship Id="rId4"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30.pn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BA4F0E-FC98-E520-65FA-E74B47A819BC}"/>
              </a:ext>
            </a:extLst>
          </p:cNvPr>
          <p:cNvSpPr txBox="1"/>
          <p:nvPr/>
        </p:nvSpPr>
        <p:spPr>
          <a:xfrm>
            <a:off x="897832" y="4028090"/>
            <a:ext cx="8096403" cy="218008"/>
          </a:xfrm>
          <a:prstGeom prst="rect">
            <a:avLst/>
          </a:prstGeom>
        </p:spPr>
        <p:txBody>
          <a:bodyPr wrap="square" lIns="0" tIns="0" rIns="0" bIns="0" rtlCol="0" anchor="t">
            <a:spAutoFit/>
          </a:bodyPr>
          <a:lstStyle/>
          <a:p>
            <a:pPr algn="r" defTabSz="685783">
              <a:lnSpc>
                <a:spcPts val="1725"/>
              </a:lnSpc>
              <a:spcBef>
                <a:spcPct val="0"/>
              </a:spcBef>
              <a:buClrTx/>
            </a:pPr>
            <a:r>
              <a:rPr lang="en-US" sz="1600" kern="1200" dirty="0">
                <a:solidFill>
                  <a:prstClr val="black"/>
                </a:solidFill>
                <a:latin typeface="+mn-lt"/>
                <a:ea typeface="Calibri" panose="020F0502020204030204" pitchFamily="34" charset="0"/>
                <a:cs typeface="Calibri" panose="020F0502020204030204" pitchFamily="34" charset="0"/>
              </a:rPr>
              <a:t>The 20th International Joint Conference on Computer Science and Software Engineering</a:t>
            </a:r>
          </a:p>
        </p:txBody>
      </p:sp>
      <p:sp>
        <p:nvSpPr>
          <p:cNvPr id="7" name="TextBox 6">
            <a:extLst>
              <a:ext uri="{FF2B5EF4-FFF2-40B4-BE49-F238E27FC236}">
                <a16:creationId xmlns:a16="http://schemas.microsoft.com/office/drawing/2014/main" id="{DE821A64-A8FF-67AC-5A05-F42571F8125E}"/>
              </a:ext>
            </a:extLst>
          </p:cNvPr>
          <p:cNvSpPr txBox="1"/>
          <p:nvPr/>
        </p:nvSpPr>
        <p:spPr>
          <a:xfrm>
            <a:off x="1710559" y="1484436"/>
            <a:ext cx="7283676" cy="430887"/>
          </a:xfrm>
          <a:prstGeom prst="rect">
            <a:avLst/>
          </a:prstGeom>
        </p:spPr>
        <p:txBody>
          <a:bodyPr wrap="square" lIns="0" tIns="0" rIns="0" bIns="0" rtlCol="0" anchor="t">
            <a:spAutoFit/>
          </a:bodyPr>
          <a:lstStyle/>
          <a:p>
            <a:pPr algn="r" defTabSz="685783">
              <a:buClrTx/>
            </a:pPr>
            <a:r>
              <a:rPr lang="en-US" sz="2800" kern="1200" dirty="0">
                <a:solidFill>
                  <a:srgbClr val="C00000"/>
                </a:solidFill>
                <a:latin typeface="+mn-lt"/>
                <a:ea typeface="Calibri" panose="020F0502020204030204" pitchFamily="34" charset="0"/>
                <a:cs typeface="Calibri" panose="020F0502020204030204" pitchFamily="34" charset="0"/>
              </a:rPr>
              <a:t>Using Buses as Edge Nodes in Vehicular Networks</a:t>
            </a:r>
          </a:p>
        </p:txBody>
      </p:sp>
      <p:sp>
        <p:nvSpPr>
          <p:cNvPr id="8" name="TextBox 7">
            <a:extLst>
              <a:ext uri="{FF2B5EF4-FFF2-40B4-BE49-F238E27FC236}">
                <a16:creationId xmlns:a16="http://schemas.microsoft.com/office/drawing/2014/main" id="{79C902AD-8A11-8712-A1D4-924AFC87BA00}"/>
              </a:ext>
            </a:extLst>
          </p:cNvPr>
          <p:cNvSpPr txBox="1"/>
          <p:nvPr/>
        </p:nvSpPr>
        <p:spPr>
          <a:xfrm>
            <a:off x="2339899" y="2234972"/>
            <a:ext cx="6654336" cy="553998"/>
          </a:xfrm>
          <a:prstGeom prst="rect">
            <a:avLst/>
          </a:prstGeom>
        </p:spPr>
        <p:txBody>
          <a:bodyPr wrap="square" lIns="0" tIns="0" rIns="0" bIns="0" rtlCol="0" anchor="t">
            <a:spAutoFit/>
          </a:bodyPr>
          <a:lstStyle/>
          <a:p>
            <a:pPr algn="r" defTabSz="685783">
              <a:buClrTx/>
            </a:pPr>
            <a:r>
              <a:rPr lang="en-US" sz="1800" b="1" i="1" kern="1200" dirty="0">
                <a:solidFill>
                  <a:schemeClr val="tx1"/>
                </a:solidFill>
                <a:latin typeface="+mn-lt"/>
                <a:ea typeface="Calibri" panose="020F0502020204030204" pitchFamily="34" charset="0"/>
                <a:cs typeface="Calibri" panose="020F0502020204030204" pitchFamily="34" charset="0"/>
              </a:rPr>
              <a:t>Natthanon Manop</a:t>
            </a:r>
            <a:r>
              <a:rPr lang="en-US" sz="1800" kern="1200" dirty="0">
                <a:solidFill>
                  <a:schemeClr val="tx1"/>
                </a:solidFill>
                <a:latin typeface="+mn-lt"/>
                <a:ea typeface="Calibri" panose="020F0502020204030204" pitchFamily="34" charset="0"/>
                <a:cs typeface="Calibri" panose="020F0502020204030204" pitchFamily="34" charset="0"/>
              </a:rPr>
              <a:t>, </a:t>
            </a:r>
            <a:r>
              <a:rPr lang="en-US" sz="1800" kern="1200" dirty="0" err="1">
                <a:solidFill>
                  <a:schemeClr val="tx1"/>
                </a:solidFill>
                <a:latin typeface="+mn-lt"/>
                <a:ea typeface="Calibri" panose="020F0502020204030204" pitchFamily="34" charset="0"/>
                <a:cs typeface="Calibri" panose="020F0502020204030204" pitchFamily="34" charset="0"/>
              </a:rPr>
              <a:t>Karnkitti</a:t>
            </a:r>
            <a:r>
              <a:rPr lang="en-US" sz="1800" kern="1200" dirty="0">
                <a:solidFill>
                  <a:schemeClr val="tx1"/>
                </a:solidFill>
                <a:latin typeface="+mn-lt"/>
                <a:ea typeface="Calibri" panose="020F0502020204030204" pitchFamily="34" charset="0"/>
                <a:cs typeface="Calibri" panose="020F0502020204030204" pitchFamily="34" charset="0"/>
              </a:rPr>
              <a:t> </a:t>
            </a:r>
            <a:r>
              <a:rPr lang="en-US" sz="1800" kern="1200" dirty="0" err="1">
                <a:solidFill>
                  <a:schemeClr val="tx1"/>
                </a:solidFill>
                <a:latin typeface="+mn-lt"/>
                <a:ea typeface="Calibri" panose="020F0502020204030204" pitchFamily="34" charset="0"/>
                <a:cs typeface="Calibri" panose="020F0502020204030204" pitchFamily="34" charset="0"/>
              </a:rPr>
              <a:t>Kittikamron</a:t>
            </a:r>
            <a:r>
              <a:rPr lang="en-US" sz="1800" kern="1200" dirty="0">
                <a:solidFill>
                  <a:schemeClr val="tx1"/>
                </a:solidFill>
                <a:latin typeface="+mn-lt"/>
                <a:ea typeface="Calibri" panose="020F0502020204030204" pitchFamily="34" charset="0"/>
                <a:cs typeface="Calibri" panose="020F0502020204030204" pitchFamily="34" charset="0"/>
              </a:rPr>
              <a:t>, </a:t>
            </a:r>
            <a:br>
              <a:rPr lang="en-US" sz="1800" kern="1200" dirty="0">
                <a:solidFill>
                  <a:schemeClr val="tx1"/>
                </a:solidFill>
                <a:latin typeface="+mn-lt"/>
                <a:ea typeface="Calibri" panose="020F0502020204030204" pitchFamily="34" charset="0"/>
                <a:cs typeface="Calibri" panose="020F0502020204030204" pitchFamily="34" charset="0"/>
              </a:rPr>
            </a:br>
            <a:r>
              <a:rPr lang="en-US" sz="1800" kern="1200" dirty="0" err="1">
                <a:solidFill>
                  <a:schemeClr val="tx1"/>
                </a:solidFill>
                <a:latin typeface="+mn-lt"/>
                <a:ea typeface="Calibri" panose="020F0502020204030204" pitchFamily="34" charset="0"/>
                <a:cs typeface="Calibri" panose="020F0502020204030204" pitchFamily="34" charset="0"/>
              </a:rPr>
              <a:t>Adsadawut</a:t>
            </a:r>
            <a:r>
              <a:rPr lang="en-US" sz="1800" kern="1200" dirty="0">
                <a:solidFill>
                  <a:schemeClr val="tx1"/>
                </a:solidFill>
                <a:latin typeface="+mn-lt"/>
                <a:ea typeface="Calibri" panose="020F0502020204030204" pitchFamily="34" charset="0"/>
                <a:cs typeface="Calibri" panose="020F0502020204030204" pitchFamily="34" charset="0"/>
              </a:rPr>
              <a:t> </a:t>
            </a:r>
            <a:r>
              <a:rPr lang="en-US" sz="1800" kern="1200" dirty="0" err="1">
                <a:solidFill>
                  <a:schemeClr val="tx1"/>
                </a:solidFill>
                <a:latin typeface="+mn-lt"/>
                <a:ea typeface="Calibri" panose="020F0502020204030204" pitchFamily="34" charset="0"/>
                <a:cs typeface="Calibri" panose="020F0502020204030204" pitchFamily="34" charset="0"/>
              </a:rPr>
              <a:t>Chanakitkarnchok</a:t>
            </a:r>
            <a:r>
              <a:rPr lang="en-US" sz="1800" kern="1200" dirty="0">
                <a:solidFill>
                  <a:schemeClr val="tx1"/>
                </a:solidFill>
                <a:latin typeface="+mn-lt"/>
                <a:ea typeface="Calibri" panose="020F0502020204030204" pitchFamily="34" charset="0"/>
                <a:cs typeface="Calibri" panose="020F0502020204030204" pitchFamily="34" charset="0"/>
              </a:rPr>
              <a:t> and </a:t>
            </a:r>
            <a:r>
              <a:rPr lang="en-US" sz="1800" kern="1200" dirty="0" err="1">
                <a:solidFill>
                  <a:schemeClr val="tx1"/>
                </a:solidFill>
                <a:latin typeface="+mn-lt"/>
                <a:ea typeface="Calibri" panose="020F0502020204030204" pitchFamily="34" charset="0"/>
                <a:cs typeface="Calibri" panose="020F0502020204030204" pitchFamily="34" charset="0"/>
              </a:rPr>
              <a:t>Kultida</a:t>
            </a:r>
            <a:r>
              <a:rPr lang="en-US" sz="1800" kern="1200" dirty="0">
                <a:solidFill>
                  <a:schemeClr val="tx1"/>
                </a:solidFill>
                <a:latin typeface="+mn-lt"/>
                <a:ea typeface="Calibri" panose="020F0502020204030204" pitchFamily="34" charset="0"/>
                <a:cs typeface="Calibri" panose="020F0502020204030204" pitchFamily="34" charset="0"/>
              </a:rPr>
              <a:t> </a:t>
            </a:r>
            <a:r>
              <a:rPr lang="en-US" sz="1800" kern="1200" dirty="0" err="1">
                <a:solidFill>
                  <a:schemeClr val="tx1"/>
                </a:solidFill>
                <a:latin typeface="+mn-lt"/>
                <a:ea typeface="Calibri" panose="020F0502020204030204" pitchFamily="34" charset="0"/>
                <a:cs typeface="Calibri" panose="020F0502020204030204" pitchFamily="34" charset="0"/>
              </a:rPr>
              <a:t>Rojviboonchai</a:t>
            </a:r>
            <a:r>
              <a:rPr lang="en-US" sz="1800" kern="1200" dirty="0">
                <a:solidFill>
                  <a:schemeClr val="tx1"/>
                </a:solidFill>
                <a:latin typeface="+mn-lt"/>
                <a:ea typeface="Calibri" panose="020F0502020204030204" pitchFamily="34" charset="0"/>
                <a:cs typeface="Calibri" panose="020F0502020204030204" pitchFamily="34" charset="0"/>
              </a:rPr>
              <a:t> </a:t>
            </a:r>
          </a:p>
        </p:txBody>
      </p:sp>
      <p:sp>
        <p:nvSpPr>
          <p:cNvPr id="9" name="TextBox 8">
            <a:extLst>
              <a:ext uri="{FF2B5EF4-FFF2-40B4-BE49-F238E27FC236}">
                <a16:creationId xmlns:a16="http://schemas.microsoft.com/office/drawing/2014/main" id="{CC64061E-6D12-D27A-9542-605E6C6F5FA7}"/>
              </a:ext>
            </a:extLst>
          </p:cNvPr>
          <p:cNvSpPr txBox="1"/>
          <p:nvPr/>
        </p:nvSpPr>
        <p:spPr>
          <a:xfrm>
            <a:off x="2275550" y="4276031"/>
            <a:ext cx="6718687" cy="492443"/>
          </a:xfrm>
          <a:prstGeom prst="rect">
            <a:avLst/>
          </a:prstGeom>
        </p:spPr>
        <p:txBody>
          <a:bodyPr lIns="0" tIns="0" rIns="0" bIns="0" rtlCol="0" anchor="t">
            <a:spAutoFit/>
          </a:bodyPr>
          <a:lstStyle/>
          <a:p>
            <a:pPr algn="r" defTabSz="685783">
              <a:spcBef>
                <a:spcPct val="0"/>
              </a:spcBef>
              <a:buClrTx/>
            </a:pPr>
            <a:r>
              <a:rPr lang="en-US" sz="1600" kern="1200" dirty="0">
                <a:solidFill>
                  <a:prstClr val="black"/>
                </a:solidFill>
                <a:latin typeface="+mn-lt"/>
                <a:ea typeface="Calibri" panose="020F0502020204030204" pitchFamily="34" charset="0"/>
                <a:cs typeface="Calibri" panose="020F0502020204030204" pitchFamily="34" charset="0"/>
              </a:rPr>
              <a:t>28</a:t>
            </a:r>
            <a:r>
              <a:rPr lang="en-US" sz="1600" kern="1200" baseline="30000" dirty="0">
                <a:solidFill>
                  <a:prstClr val="black"/>
                </a:solidFill>
                <a:latin typeface="+mn-lt"/>
                <a:ea typeface="Calibri" panose="020F0502020204030204" pitchFamily="34" charset="0"/>
                <a:cs typeface="Calibri" panose="020F0502020204030204" pitchFamily="34" charset="0"/>
              </a:rPr>
              <a:t>th</a:t>
            </a:r>
            <a:r>
              <a:rPr lang="en-US" sz="1600" kern="1200" dirty="0">
                <a:solidFill>
                  <a:prstClr val="black"/>
                </a:solidFill>
                <a:latin typeface="+mn-lt"/>
                <a:ea typeface="Calibri" panose="020F0502020204030204" pitchFamily="34" charset="0"/>
                <a:cs typeface="Calibri" panose="020F0502020204030204" pitchFamily="34" charset="0"/>
              </a:rPr>
              <a:t> June-1</a:t>
            </a:r>
            <a:r>
              <a:rPr lang="en-US" sz="1600" kern="1200" baseline="30000" dirty="0">
                <a:solidFill>
                  <a:prstClr val="black"/>
                </a:solidFill>
                <a:latin typeface="+mn-lt"/>
                <a:ea typeface="Calibri" panose="020F0502020204030204" pitchFamily="34" charset="0"/>
                <a:cs typeface="Calibri" panose="020F0502020204030204" pitchFamily="34" charset="0"/>
              </a:rPr>
              <a:t>st</a:t>
            </a:r>
            <a:r>
              <a:rPr lang="en-US" sz="1600" kern="1200" dirty="0">
                <a:solidFill>
                  <a:prstClr val="black"/>
                </a:solidFill>
                <a:latin typeface="+mn-lt"/>
                <a:ea typeface="Calibri" panose="020F0502020204030204" pitchFamily="34" charset="0"/>
                <a:cs typeface="Calibri" panose="020F0502020204030204" pitchFamily="34" charset="0"/>
              </a:rPr>
              <a:t> July 2023</a:t>
            </a:r>
          </a:p>
          <a:p>
            <a:pPr algn="r" defTabSz="685783">
              <a:buClrTx/>
            </a:pPr>
            <a:r>
              <a:rPr lang="en-US" sz="1600" kern="1200" dirty="0" err="1">
                <a:solidFill>
                  <a:prstClr val="black"/>
                </a:solidFill>
                <a:latin typeface="+mn-lt"/>
                <a:ea typeface="Calibri" panose="020F0502020204030204" pitchFamily="34" charset="0"/>
                <a:cs typeface="Calibri" panose="020F0502020204030204" pitchFamily="34" charset="0"/>
              </a:rPr>
              <a:t>Naresuan</a:t>
            </a:r>
            <a:r>
              <a:rPr lang="en-US" sz="1600" kern="1200" dirty="0">
                <a:solidFill>
                  <a:prstClr val="black"/>
                </a:solidFill>
                <a:latin typeface="+mn-lt"/>
                <a:ea typeface="Calibri" panose="020F0502020204030204" pitchFamily="34" charset="0"/>
                <a:cs typeface="Calibri" panose="020F0502020204030204" pitchFamily="34" charset="0"/>
              </a:rPr>
              <a:t> University </a:t>
            </a:r>
            <a:r>
              <a:rPr lang="en-US" sz="1600" kern="1200" dirty="0" err="1">
                <a:solidFill>
                  <a:prstClr val="black"/>
                </a:solidFill>
                <a:latin typeface="+mn-lt"/>
                <a:ea typeface="Calibri" panose="020F0502020204030204" pitchFamily="34" charset="0"/>
                <a:cs typeface="Calibri" panose="020F0502020204030204" pitchFamily="34" charset="0"/>
              </a:rPr>
              <a:t>Phitsanulok</a:t>
            </a:r>
            <a:r>
              <a:rPr lang="en-US" sz="1600" kern="1200" dirty="0">
                <a:solidFill>
                  <a:prstClr val="black"/>
                </a:solidFill>
                <a:latin typeface="+mn-lt"/>
                <a:ea typeface="Calibri" panose="020F0502020204030204" pitchFamily="34" charset="0"/>
                <a:cs typeface="Calibri" panose="020F0502020204030204" pitchFamily="34" charset="0"/>
              </a:rPr>
              <a:t>, THAILAND</a:t>
            </a:r>
          </a:p>
        </p:txBody>
      </p:sp>
      <p:sp>
        <p:nvSpPr>
          <p:cNvPr id="10" name="TextBox 9">
            <a:extLst>
              <a:ext uri="{FF2B5EF4-FFF2-40B4-BE49-F238E27FC236}">
                <a16:creationId xmlns:a16="http://schemas.microsoft.com/office/drawing/2014/main" id="{E5406DBB-664C-1A9B-5729-8ADA0B0BD165}"/>
              </a:ext>
            </a:extLst>
          </p:cNvPr>
          <p:cNvSpPr txBox="1"/>
          <p:nvPr/>
        </p:nvSpPr>
        <p:spPr>
          <a:xfrm>
            <a:off x="4213166" y="2874297"/>
            <a:ext cx="4781069" cy="730969"/>
          </a:xfrm>
          <a:prstGeom prst="rect">
            <a:avLst/>
          </a:prstGeom>
        </p:spPr>
        <p:txBody>
          <a:bodyPr wrap="square" lIns="0" tIns="0" rIns="0" bIns="0" rtlCol="0" anchor="t">
            <a:spAutoFit/>
          </a:bodyPr>
          <a:lstStyle/>
          <a:p>
            <a:pPr algn="r" defTabSz="685783">
              <a:lnSpc>
                <a:spcPts val="1875"/>
              </a:lnSpc>
              <a:spcBef>
                <a:spcPct val="0"/>
              </a:spcBef>
              <a:buClrTx/>
            </a:pPr>
            <a:r>
              <a:rPr lang="en-US" sz="1600" kern="1200" dirty="0">
                <a:latin typeface="+mn-lt"/>
                <a:ea typeface="Calibri" panose="020F0502020204030204" pitchFamily="34" charset="0"/>
                <a:cs typeface="Calibri" panose="020F0502020204030204" pitchFamily="34" charset="0"/>
              </a:rPr>
              <a:t>Department of Computer Engineering</a:t>
            </a:r>
          </a:p>
          <a:p>
            <a:pPr algn="r" defTabSz="685783">
              <a:lnSpc>
                <a:spcPts val="1875"/>
              </a:lnSpc>
              <a:spcBef>
                <a:spcPct val="0"/>
              </a:spcBef>
              <a:buClrTx/>
            </a:pPr>
            <a:r>
              <a:rPr lang="en-US" sz="1600" kern="1200" dirty="0">
                <a:latin typeface="+mn-lt"/>
                <a:ea typeface="Calibri" panose="020F0502020204030204" pitchFamily="34" charset="0"/>
                <a:cs typeface="Calibri" panose="020F0502020204030204" pitchFamily="34" charset="0"/>
              </a:rPr>
              <a:t>Faculty of Engineering, Chulalongkorn University</a:t>
            </a:r>
          </a:p>
          <a:p>
            <a:pPr algn="r" defTabSz="685783">
              <a:lnSpc>
                <a:spcPts val="1875"/>
              </a:lnSpc>
              <a:spcBef>
                <a:spcPct val="0"/>
              </a:spcBef>
              <a:buClrTx/>
            </a:pPr>
            <a:r>
              <a:rPr lang="en-US" sz="1600" kern="1200" dirty="0">
                <a:latin typeface="+mn-lt"/>
                <a:ea typeface="Calibri" panose="020F0502020204030204" pitchFamily="34" charset="0"/>
                <a:cs typeface="Calibri" panose="020F0502020204030204" pitchFamily="34" charset="0"/>
              </a:rPr>
              <a:t>Bangkok, Thailand</a:t>
            </a:r>
          </a:p>
        </p:txBody>
      </p:sp>
      <p:pic>
        <p:nvPicPr>
          <p:cNvPr id="12" name="Picture 11">
            <a:extLst>
              <a:ext uri="{FF2B5EF4-FFF2-40B4-BE49-F238E27FC236}">
                <a16:creationId xmlns:a16="http://schemas.microsoft.com/office/drawing/2014/main" id="{102BCFED-C9B7-A2D1-C40D-F0B762B3FB01}"/>
              </a:ext>
            </a:extLst>
          </p:cNvPr>
          <p:cNvPicPr>
            <a:picLocks noChangeAspect="1"/>
          </p:cNvPicPr>
          <p:nvPr/>
        </p:nvPicPr>
        <p:blipFill>
          <a:blip r:embed="rId3"/>
          <a:srcRect/>
          <a:stretch>
            <a:fillRect/>
          </a:stretch>
        </p:blipFill>
        <p:spPr>
          <a:xfrm>
            <a:off x="3919381" y="237170"/>
            <a:ext cx="892485" cy="892485"/>
          </a:xfrm>
          <a:prstGeom prst="rect">
            <a:avLst/>
          </a:prstGeom>
        </p:spPr>
      </p:pic>
      <p:pic>
        <p:nvPicPr>
          <p:cNvPr id="15" name="Picture 14" descr="A picture containing text, font, logo, graphics&#10;&#10;Description automatically generated">
            <a:extLst>
              <a:ext uri="{FF2B5EF4-FFF2-40B4-BE49-F238E27FC236}">
                <a16:creationId xmlns:a16="http://schemas.microsoft.com/office/drawing/2014/main" id="{DC462534-8075-801C-E865-812EDE562CDF}"/>
              </a:ext>
            </a:extLst>
          </p:cNvPr>
          <p:cNvPicPr>
            <a:picLocks noChangeAspect="1"/>
          </p:cNvPicPr>
          <p:nvPr/>
        </p:nvPicPr>
        <p:blipFill rotWithShape="1">
          <a:blip r:embed="rId4"/>
          <a:srcRect t="32710" b="33710"/>
          <a:stretch/>
        </p:blipFill>
        <p:spPr>
          <a:xfrm>
            <a:off x="6507975" y="414632"/>
            <a:ext cx="1573335" cy="528327"/>
          </a:xfrm>
          <a:prstGeom prst="rect">
            <a:avLst/>
          </a:prstGeom>
        </p:spPr>
      </p:pic>
      <p:pic>
        <p:nvPicPr>
          <p:cNvPr id="17" name="Picture 16" descr="A pink and grey logo&#10;&#10;Description automatically generated with low confidence">
            <a:extLst>
              <a:ext uri="{FF2B5EF4-FFF2-40B4-BE49-F238E27FC236}">
                <a16:creationId xmlns:a16="http://schemas.microsoft.com/office/drawing/2014/main" id="{02D1EA44-24F1-A367-E89A-8BCEA8A509CC}"/>
              </a:ext>
            </a:extLst>
          </p:cNvPr>
          <p:cNvPicPr>
            <a:picLocks noChangeAspect="1"/>
          </p:cNvPicPr>
          <p:nvPr/>
        </p:nvPicPr>
        <p:blipFill>
          <a:blip r:embed="rId5"/>
          <a:stretch>
            <a:fillRect/>
          </a:stretch>
        </p:blipFill>
        <p:spPr>
          <a:xfrm>
            <a:off x="4955103" y="414632"/>
            <a:ext cx="1460938" cy="528327"/>
          </a:xfrm>
          <a:prstGeom prst="rect">
            <a:avLst/>
          </a:prstGeom>
        </p:spPr>
      </p:pic>
    </p:spTree>
    <p:extLst>
      <p:ext uri="{BB962C8B-B14F-4D97-AF65-F5344CB8AC3E}">
        <p14:creationId xmlns:p14="http://schemas.microsoft.com/office/powerpoint/2010/main" val="3333286536"/>
      </p:ext>
    </p:extLst>
  </p:cSld>
  <p:clrMapOvr>
    <a:masterClrMapping/>
  </p:clrMapOvr>
  <mc:AlternateContent xmlns:mc="http://schemas.openxmlformats.org/markup-compatibility/2006" xmlns:p14="http://schemas.microsoft.com/office/powerpoint/2010/main">
    <mc:Choice Requires="p14">
      <p:transition spd="slow" p14:dur="2000" advTm="13216"/>
    </mc:Choice>
    <mc:Fallback xmlns="">
      <p:transition spd="slow" advTm="1321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58"/>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spcBef>
                <a:spcPts val="0"/>
              </a:spcBef>
            </a:pPr>
            <a:r>
              <a:rPr lang="en-US" sz="2800" dirty="0">
                <a:solidFill>
                  <a:schemeClr val="tx1"/>
                </a:solidFill>
              </a:rPr>
              <a:t>Approaches - </a:t>
            </a:r>
            <a:r>
              <a:rPr lang="en-US" sz="2800" i="1" dirty="0">
                <a:solidFill>
                  <a:schemeClr val="tx1"/>
                </a:solidFill>
              </a:rPr>
              <a:t>Contributions</a:t>
            </a:r>
          </a:p>
        </p:txBody>
      </p:sp>
      <p:sp>
        <p:nvSpPr>
          <p:cNvPr id="607" name="Google Shape;607;p58"/>
          <p:cNvSpPr txBox="1">
            <a:spLocks noGrp="1"/>
          </p:cNvSpPr>
          <p:nvPr>
            <p:ph idx="1"/>
          </p:nvPr>
        </p:nvSpPr>
        <p:spPr>
          <a:xfrm>
            <a:off x="457200" y="1063230"/>
            <a:ext cx="8229600" cy="2499779"/>
          </a:xfrm>
          <a:prstGeom prst="rect">
            <a:avLst/>
          </a:prstGeom>
          <a:solidFill>
            <a:schemeClr val="bg1">
              <a:alpha val="70000"/>
            </a:schemeClr>
          </a:solidFill>
        </p:spPr>
        <p:txBody>
          <a:bodyPr spcFirstLastPara="1" vert="horz" wrap="square" lIns="91425" tIns="91425" rIns="91425" bIns="91425" rtlCol="0" anchor="t" anchorCtr="0">
            <a:noAutofit/>
          </a:bodyPr>
          <a:lstStyle/>
          <a:p>
            <a:pPr marL="463539">
              <a:spcBef>
                <a:spcPts val="0"/>
              </a:spcBef>
              <a:buSzPts val="1700"/>
              <a:buFont typeface="+mj-lt"/>
              <a:buAutoNum type="arabicPeriod"/>
            </a:pPr>
            <a:r>
              <a:rPr lang="en-US" sz="2000" dirty="0"/>
              <a:t>Our new framework - </a:t>
            </a:r>
            <a:r>
              <a:rPr lang="en-US" sz="2000" dirty="0">
                <a:solidFill>
                  <a:srgbClr val="C00000"/>
                </a:solidFill>
              </a:rPr>
              <a:t>Buses as an Infrastructure</a:t>
            </a:r>
          </a:p>
          <a:p>
            <a:pPr marL="835004" lvl="1" indent="-285744">
              <a:lnSpc>
                <a:spcPct val="150000"/>
              </a:lnSpc>
              <a:spcBef>
                <a:spcPts val="0"/>
              </a:spcBef>
              <a:buSzPts val="1700"/>
              <a:buFont typeface="Wingdings" panose="05000000000000000000" pitchFamily="2" charset="2"/>
              <a:buChar char="q"/>
            </a:pPr>
            <a:r>
              <a:rPr lang="en-US" sz="1600" dirty="0"/>
              <a:t>Using </a:t>
            </a:r>
            <a:r>
              <a:rPr lang="en-US" sz="1600" dirty="0">
                <a:solidFill>
                  <a:srgbClr val="C00000"/>
                </a:solidFill>
              </a:rPr>
              <a:t>buses</a:t>
            </a:r>
            <a:r>
              <a:rPr lang="en-US" sz="1600" dirty="0"/>
              <a:t> as edge nodes for providing </a:t>
            </a:r>
            <a:r>
              <a:rPr lang="en-US" sz="1600" dirty="0">
                <a:solidFill>
                  <a:srgbClr val="C00000"/>
                </a:solidFill>
              </a:rPr>
              <a:t>computational resources </a:t>
            </a:r>
            <a:r>
              <a:rPr lang="en-US" sz="1600" dirty="0"/>
              <a:t>and </a:t>
            </a:r>
            <a:r>
              <a:rPr lang="en-US" sz="1600" dirty="0">
                <a:solidFill>
                  <a:srgbClr val="C00000"/>
                </a:solidFill>
              </a:rPr>
              <a:t>services</a:t>
            </a:r>
            <a:r>
              <a:rPr lang="en-US" sz="1600" dirty="0"/>
              <a:t> to the users</a:t>
            </a:r>
          </a:p>
          <a:p>
            <a:pPr marL="463539">
              <a:lnSpc>
                <a:spcPct val="150000"/>
              </a:lnSpc>
              <a:spcBef>
                <a:spcPts val="0"/>
              </a:spcBef>
              <a:buSzPts val="1700"/>
              <a:buFont typeface="+mj-lt"/>
              <a:buAutoNum type="arabicPeriod"/>
            </a:pPr>
            <a:r>
              <a:rPr lang="en-US" sz="2000" dirty="0"/>
              <a:t>Our new heuristic algorithm</a:t>
            </a:r>
          </a:p>
          <a:p>
            <a:pPr marL="835004" lvl="1" indent="-285744">
              <a:lnSpc>
                <a:spcPct val="150000"/>
              </a:lnSpc>
              <a:spcBef>
                <a:spcPts val="0"/>
              </a:spcBef>
              <a:buSzPts val="1700"/>
              <a:buFont typeface="Wingdings" panose="05000000000000000000" pitchFamily="2" charset="2"/>
              <a:buChar char="q"/>
            </a:pPr>
            <a:r>
              <a:rPr lang="en-US" sz="1600" dirty="0"/>
              <a:t>To find </a:t>
            </a:r>
            <a:r>
              <a:rPr lang="en-US" sz="1600" dirty="0">
                <a:solidFill>
                  <a:srgbClr val="C00000"/>
                </a:solidFill>
              </a:rPr>
              <a:t>the optimal route of buses</a:t>
            </a:r>
            <a:r>
              <a:rPr lang="en-US" sz="1600" dirty="0"/>
              <a:t> for edge node deployment by </a:t>
            </a:r>
            <a:r>
              <a:rPr lang="en-US" sz="1600" dirty="0">
                <a:solidFill>
                  <a:srgbClr val="C00000"/>
                </a:solidFill>
              </a:rPr>
              <a:t>prioritizing the number of workloads</a:t>
            </a:r>
            <a:r>
              <a:rPr lang="en-US" sz="1600" dirty="0"/>
              <a:t> with the </a:t>
            </a:r>
            <a:r>
              <a:rPr lang="en-US" sz="1600" dirty="0">
                <a:solidFill>
                  <a:srgbClr val="C00000"/>
                </a:solidFill>
              </a:rPr>
              <a:t>top-N technique</a:t>
            </a:r>
            <a:r>
              <a:rPr lang="en-US" sz="1600" dirty="0"/>
              <a:t> to minimize the deployment cost</a:t>
            </a:r>
          </a:p>
        </p:txBody>
      </p:sp>
      <p:sp>
        <p:nvSpPr>
          <p:cNvPr id="608" name="Google Shape;608;p58"/>
          <p:cNvSpPr txBox="1">
            <a:spLocks noGrp="1"/>
          </p:cNvSpPr>
          <p:nvPr>
            <p:ph type="sldNum" sz="quarter" idx="12"/>
          </p:nvPr>
        </p:nvSpPr>
        <p:spPr>
          <a:prstGeom prst="rect">
            <a:avLst/>
          </a:prstGeom>
        </p:spPr>
        <p:txBody>
          <a:bodyPr spcFirstLastPara="1" vert="horz" wrap="square" lIns="91425" tIns="91425" rIns="91425" bIns="91425" rtlCol="0" anchor="t" anchorCtr="0">
            <a:noAutofit/>
          </a:bodyPr>
          <a:lstStyle/>
          <a:p>
            <a:fld id="{00000000-1234-1234-1234-123412341234}" type="slidenum">
              <a:rPr lang="th"/>
              <a:pPr/>
              <a:t>10</a:t>
            </a:fld>
            <a:endParaRPr/>
          </a:p>
        </p:txBody>
      </p:sp>
    </p:spTree>
  </p:cSld>
  <p:clrMapOvr>
    <a:masterClrMapping/>
  </p:clrMapOvr>
  <mc:AlternateContent xmlns:mc="http://schemas.openxmlformats.org/markup-compatibility/2006" xmlns:p14="http://schemas.microsoft.com/office/powerpoint/2010/main">
    <mc:Choice Requires="p14">
      <p:transition spd="slow" p14:dur="2000" advTm="23411"/>
    </mc:Choice>
    <mc:Fallback xmlns="">
      <p:transition spd="slow" advTm="2341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9" name="Content Placeholder 8">
            <a:extLst>
              <a:ext uri="{FF2B5EF4-FFF2-40B4-BE49-F238E27FC236}">
                <a16:creationId xmlns:a16="http://schemas.microsoft.com/office/drawing/2014/main" id="{974472F7-A2AB-3667-7A8E-E1B0BA39A335}"/>
              </a:ext>
            </a:extLst>
          </p:cNvPr>
          <p:cNvSpPr>
            <a:spLocks noGrp="1"/>
          </p:cNvSpPr>
          <p:nvPr>
            <p:ph idx="1"/>
          </p:nvPr>
        </p:nvSpPr>
        <p:spPr>
          <a:xfrm>
            <a:off x="2523744" y="1604771"/>
            <a:ext cx="3895344" cy="3122624"/>
          </a:xfrm>
          <a:solidFill>
            <a:schemeClr val="bg1"/>
          </a:solidFill>
        </p:spPr>
        <p:txBody>
          <a:bodyPr/>
          <a:lstStyle/>
          <a:p>
            <a:pPr marL="0" indent="0">
              <a:buNone/>
            </a:pPr>
            <a:r>
              <a:rPr lang="en-US" dirty="0"/>
              <a:t> </a:t>
            </a:r>
          </a:p>
        </p:txBody>
      </p:sp>
      <p:sp>
        <p:nvSpPr>
          <p:cNvPr id="399" name="Google Shape;399;p41"/>
          <p:cNvSpPr txBox="1">
            <a:spLocks noGrp="1"/>
          </p:cNvSpPr>
          <p:nvPr>
            <p:ph type="title"/>
          </p:nvPr>
        </p:nvSpPr>
        <p:spPr>
          <a:xfrm>
            <a:off x="457200" y="416104"/>
            <a:ext cx="7557771" cy="647127"/>
          </a:xfrm>
          <a:prstGeom prst="rect">
            <a:avLst/>
          </a:prstGeom>
        </p:spPr>
        <p:txBody>
          <a:bodyPr spcFirstLastPara="1" vert="horz" wrap="square" lIns="91425" tIns="91425" rIns="91425" bIns="91425" rtlCol="0" anchor="t" anchorCtr="0">
            <a:noAutofit/>
          </a:bodyPr>
          <a:lstStyle/>
          <a:p>
            <a:pPr>
              <a:spcBef>
                <a:spcPts val="0"/>
              </a:spcBef>
            </a:pPr>
            <a:r>
              <a:rPr lang="en-US" sz="2800" dirty="0">
                <a:solidFill>
                  <a:schemeClr val="tx1"/>
                </a:solidFill>
              </a:rPr>
              <a:t>Approaches - Our</a:t>
            </a:r>
            <a:r>
              <a:rPr lang="en-US" sz="2800" i="1" dirty="0">
                <a:solidFill>
                  <a:schemeClr val="tx1"/>
                </a:solidFill>
              </a:rPr>
              <a:t> new framework</a:t>
            </a:r>
            <a:br>
              <a:rPr lang="en-US" sz="2800" i="1" dirty="0">
                <a:solidFill>
                  <a:schemeClr val="tx1"/>
                </a:solidFill>
              </a:rPr>
            </a:br>
            <a:r>
              <a:rPr lang="en-US" sz="2800" i="1" dirty="0">
                <a:solidFill>
                  <a:schemeClr val="tx1"/>
                </a:solidFill>
              </a:rPr>
              <a:t>Buses as an Infrastructure</a:t>
            </a:r>
          </a:p>
        </p:txBody>
      </p:sp>
      <p:sp>
        <p:nvSpPr>
          <p:cNvPr id="400" name="Google Shape;400;p41"/>
          <p:cNvSpPr txBox="1">
            <a:spLocks noGrp="1"/>
          </p:cNvSpPr>
          <p:nvPr>
            <p:ph type="sldNum" sz="quarter" idx="12"/>
          </p:nvPr>
        </p:nvSpPr>
        <p:spPr>
          <a:prstGeom prst="rect">
            <a:avLst/>
          </a:prstGeom>
        </p:spPr>
        <p:txBody>
          <a:bodyPr spcFirstLastPara="1" vert="horz" wrap="square" lIns="91425" tIns="91425" rIns="91425" bIns="91425" rtlCol="0" anchor="t" anchorCtr="0">
            <a:noAutofit/>
          </a:bodyPr>
          <a:lstStyle/>
          <a:p>
            <a:fld id="{00000000-1234-1234-1234-123412341234}" type="slidenum">
              <a:rPr lang="th"/>
              <a:pPr/>
              <a:t>11</a:t>
            </a:fld>
            <a:endParaRPr/>
          </a:p>
        </p:txBody>
      </p:sp>
      <p:cxnSp>
        <p:nvCxnSpPr>
          <p:cNvPr id="401" name="Google Shape;401;p41"/>
          <p:cNvCxnSpPr/>
          <p:nvPr/>
        </p:nvCxnSpPr>
        <p:spPr>
          <a:xfrm>
            <a:off x="3424063" y="2511918"/>
            <a:ext cx="3117900" cy="0"/>
          </a:xfrm>
          <a:prstGeom prst="straightConnector1">
            <a:avLst/>
          </a:prstGeom>
          <a:noFill/>
          <a:ln w="19050" cap="flat" cmpd="sng">
            <a:solidFill>
              <a:schemeClr val="dk2"/>
            </a:solidFill>
            <a:prstDash val="solid"/>
            <a:round/>
            <a:headEnd type="none" w="med" len="med"/>
            <a:tailEnd type="none" w="med" len="med"/>
          </a:ln>
        </p:spPr>
      </p:cxnSp>
      <p:cxnSp>
        <p:nvCxnSpPr>
          <p:cNvPr id="402" name="Google Shape;402;p41"/>
          <p:cNvCxnSpPr/>
          <p:nvPr/>
        </p:nvCxnSpPr>
        <p:spPr>
          <a:xfrm>
            <a:off x="3397637" y="3609094"/>
            <a:ext cx="3179400" cy="0"/>
          </a:xfrm>
          <a:prstGeom prst="straightConnector1">
            <a:avLst/>
          </a:prstGeom>
          <a:noFill/>
          <a:ln w="19050" cap="flat" cmpd="sng">
            <a:solidFill>
              <a:schemeClr val="dk2"/>
            </a:solidFill>
            <a:prstDash val="solid"/>
            <a:round/>
            <a:headEnd type="none" w="med" len="med"/>
            <a:tailEnd type="none" w="med" len="med"/>
          </a:ln>
        </p:spPr>
      </p:cxnSp>
      <p:sp>
        <p:nvSpPr>
          <p:cNvPr id="403" name="Google Shape;403;p41"/>
          <p:cNvSpPr/>
          <p:nvPr/>
        </p:nvSpPr>
        <p:spPr>
          <a:xfrm>
            <a:off x="3616087" y="1627678"/>
            <a:ext cx="1407888" cy="772740"/>
          </a:xfrm>
          <a:prstGeom prst="cloud">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dirty="0">
                <a:latin typeface="+mn-lt"/>
                <a:ea typeface="Times New Roman"/>
                <a:cs typeface="Times New Roman"/>
                <a:sym typeface="Times New Roman"/>
              </a:rPr>
              <a:t>Cloud</a:t>
            </a:r>
            <a:endParaRPr lang="en-US" dirty="0">
              <a:latin typeface="+mn-lt"/>
              <a:ea typeface="Times New Roman"/>
              <a:cs typeface="Times New Roman" panose="02020603050405020304" pitchFamily="18" charset="0"/>
              <a:sym typeface="Times New Roman"/>
            </a:endParaRPr>
          </a:p>
        </p:txBody>
      </p:sp>
      <p:pic>
        <p:nvPicPr>
          <p:cNvPr id="404" name="Google Shape;404;p41"/>
          <p:cNvPicPr preferRelativeResize="0"/>
          <p:nvPr/>
        </p:nvPicPr>
        <p:blipFill>
          <a:blip r:embed="rId3">
            <a:alphaModFix/>
          </a:blip>
          <a:stretch>
            <a:fillRect/>
          </a:stretch>
        </p:blipFill>
        <p:spPr>
          <a:xfrm>
            <a:off x="5493787" y="1914706"/>
            <a:ext cx="393600" cy="393600"/>
          </a:xfrm>
          <a:prstGeom prst="rect">
            <a:avLst/>
          </a:prstGeom>
          <a:noFill/>
          <a:ln>
            <a:noFill/>
          </a:ln>
        </p:spPr>
      </p:pic>
      <p:pic>
        <p:nvPicPr>
          <p:cNvPr id="405" name="Google Shape;405;p41"/>
          <p:cNvPicPr preferRelativeResize="0"/>
          <p:nvPr/>
        </p:nvPicPr>
        <p:blipFill>
          <a:blip r:embed="rId3">
            <a:alphaModFix/>
          </a:blip>
          <a:stretch>
            <a:fillRect/>
          </a:stretch>
        </p:blipFill>
        <p:spPr>
          <a:xfrm>
            <a:off x="5887387" y="1914706"/>
            <a:ext cx="393600" cy="393600"/>
          </a:xfrm>
          <a:prstGeom prst="rect">
            <a:avLst/>
          </a:prstGeom>
          <a:noFill/>
          <a:ln>
            <a:noFill/>
          </a:ln>
        </p:spPr>
      </p:pic>
      <p:sp>
        <p:nvSpPr>
          <p:cNvPr id="406" name="Google Shape;406;p41"/>
          <p:cNvSpPr txBox="1"/>
          <p:nvPr/>
        </p:nvSpPr>
        <p:spPr>
          <a:xfrm>
            <a:off x="4206987" y="3239444"/>
            <a:ext cx="1407900" cy="400079"/>
          </a:xfrm>
          <a:prstGeom prst="rect">
            <a:avLst/>
          </a:prstGeom>
          <a:noFill/>
          <a:ln>
            <a:noFill/>
          </a:ln>
        </p:spPr>
        <p:txBody>
          <a:bodyPr spcFirstLastPara="1" wrap="square" lIns="91425" tIns="91425" rIns="91425" bIns="91425" anchor="t" anchorCtr="0">
            <a:spAutoFit/>
          </a:bodyPr>
          <a:lstStyle/>
          <a:p>
            <a:pPr algn="ctr"/>
            <a:r>
              <a:rPr lang="en-US" dirty="0">
                <a:latin typeface="+mn-lt"/>
                <a:ea typeface="Times New Roman"/>
                <a:cs typeface="Times New Roman" panose="02020603050405020304" pitchFamily="18" charset="0"/>
                <a:sym typeface="Times New Roman"/>
              </a:rPr>
              <a:t>Buses</a:t>
            </a:r>
          </a:p>
        </p:txBody>
      </p:sp>
      <p:sp>
        <p:nvSpPr>
          <p:cNvPr id="407" name="Google Shape;407;p41"/>
          <p:cNvSpPr txBox="1"/>
          <p:nvPr/>
        </p:nvSpPr>
        <p:spPr>
          <a:xfrm>
            <a:off x="4170401" y="4286169"/>
            <a:ext cx="1407900" cy="400079"/>
          </a:xfrm>
          <a:prstGeom prst="rect">
            <a:avLst/>
          </a:prstGeom>
          <a:noFill/>
          <a:ln>
            <a:noFill/>
          </a:ln>
        </p:spPr>
        <p:txBody>
          <a:bodyPr spcFirstLastPara="1" wrap="square" lIns="91425" tIns="91425" rIns="91425" bIns="91425" anchor="t" anchorCtr="0">
            <a:spAutoFit/>
          </a:bodyPr>
          <a:lstStyle/>
          <a:p>
            <a:pPr algn="ctr"/>
            <a:r>
              <a:rPr lang="en-US" dirty="0">
                <a:latin typeface="+mn-lt"/>
                <a:ea typeface="Times New Roman"/>
                <a:cs typeface="Times New Roman"/>
                <a:sym typeface="Times New Roman"/>
              </a:rPr>
              <a:t>Vehicles</a:t>
            </a:r>
            <a:endParaRPr lang="en-US" dirty="0">
              <a:latin typeface="+mn-lt"/>
              <a:ea typeface="Times New Roman"/>
              <a:cs typeface="Times New Roman" panose="02020603050405020304" pitchFamily="18" charset="0"/>
              <a:sym typeface="Times New Roman"/>
            </a:endParaRPr>
          </a:p>
        </p:txBody>
      </p:sp>
      <p:pic>
        <p:nvPicPr>
          <p:cNvPr id="408" name="Google Shape;408;p41"/>
          <p:cNvPicPr preferRelativeResize="0"/>
          <p:nvPr/>
        </p:nvPicPr>
        <p:blipFill>
          <a:blip r:embed="rId4">
            <a:alphaModFix/>
          </a:blip>
          <a:stretch>
            <a:fillRect/>
          </a:stretch>
        </p:blipFill>
        <p:spPr>
          <a:xfrm>
            <a:off x="4202629" y="3506628"/>
            <a:ext cx="624799" cy="624779"/>
          </a:xfrm>
          <a:prstGeom prst="rect">
            <a:avLst/>
          </a:prstGeom>
          <a:noFill/>
          <a:ln>
            <a:noFill/>
          </a:ln>
        </p:spPr>
      </p:pic>
      <p:pic>
        <p:nvPicPr>
          <p:cNvPr id="409" name="Google Shape;409;p41"/>
          <p:cNvPicPr preferRelativeResize="0"/>
          <p:nvPr/>
        </p:nvPicPr>
        <p:blipFill>
          <a:blip r:embed="rId5">
            <a:alphaModFix/>
          </a:blip>
          <a:stretch>
            <a:fillRect/>
          </a:stretch>
        </p:blipFill>
        <p:spPr>
          <a:xfrm flipH="1">
            <a:off x="4270387" y="2842043"/>
            <a:ext cx="639251" cy="639251"/>
          </a:xfrm>
          <a:prstGeom prst="rect">
            <a:avLst/>
          </a:prstGeom>
          <a:noFill/>
          <a:ln>
            <a:noFill/>
          </a:ln>
        </p:spPr>
      </p:pic>
      <p:pic>
        <p:nvPicPr>
          <p:cNvPr id="410" name="Google Shape;410;p41"/>
          <p:cNvPicPr preferRelativeResize="0"/>
          <p:nvPr/>
        </p:nvPicPr>
        <p:blipFill>
          <a:blip r:embed="rId3">
            <a:alphaModFix/>
          </a:blip>
          <a:stretch>
            <a:fillRect/>
          </a:stretch>
        </p:blipFill>
        <p:spPr>
          <a:xfrm>
            <a:off x="5100187" y="1914706"/>
            <a:ext cx="393600" cy="393600"/>
          </a:xfrm>
          <a:prstGeom prst="rect">
            <a:avLst/>
          </a:prstGeom>
          <a:noFill/>
          <a:ln>
            <a:noFill/>
          </a:ln>
        </p:spPr>
      </p:pic>
      <p:sp>
        <p:nvSpPr>
          <p:cNvPr id="411" name="Google Shape;411;p41"/>
          <p:cNvSpPr txBox="1"/>
          <p:nvPr/>
        </p:nvSpPr>
        <p:spPr>
          <a:xfrm>
            <a:off x="2429437" y="1755228"/>
            <a:ext cx="1072800" cy="400079"/>
          </a:xfrm>
          <a:prstGeom prst="rect">
            <a:avLst/>
          </a:prstGeom>
          <a:noFill/>
          <a:ln>
            <a:noFill/>
          </a:ln>
        </p:spPr>
        <p:txBody>
          <a:bodyPr spcFirstLastPara="1" wrap="square" lIns="91425" tIns="91425" rIns="91425" bIns="91425" anchor="t" anchorCtr="0">
            <a:spAutoFit/>
          </a:bodyPr>
          <a:lstStyle/>
          <a:p>
            <a:pPr algn="ctr"/>
            <a:r>
              <a:rPr lang="en-US" dirty="0">
                <a:latin typeface="+mn-lt"/>
                <a:ea typeface="Times New Roman"/>
                <a:cs typeface="Times New Roman" panose="02020603050405020304" pitchFamily="18" charset="0"/>
                <a:sym typeface="Times New Roman"/>
              </a:rPr>
              <a:t>Cloud layer</a:t>
            </a:r>
          </a:p>
        </p:txBody>
      </p:sp>
      <p:sp>
        <p:nvSpPr>
          <p:cNvPr id="412" name="Google Shape;412;p41"/>
          <p:cNvSpPr txBox="1"/>
          <p:nvPr/>
        </p:nvSpPr>
        <p:spPr>
          <a:xfrm>
            <a:off x="2429437" y="2819628"/>
            <a:ext cx="1072800" cy="400079"/>
          </a:xfrm>
          <a:prstGeom prst="rect">
            <a:avLst/>
          </a:prstGeom>
          <a:noFill/>
          <a:ln>
            <a:noFill/>
          </a:ln>
        </p:spPr>
        <p:txBody>
          <a:bodyPr spcFirstLastPara="1" wrap="square" lIns="91425" tIns="91425" rIns="91425" bIns="91425" anchor="t" anchorCtr="0">
            <a:spAutoFit/>
          </a:bodyPr>
          <a:lstStyle/>
          <a:p>
            <a:pPr algn="ctr"/>
            <a:r>
              <a:rPr lang="en-US" dirty="0">
                <a:latin typeface="+mn-lt"/>
                <a:ea typeface="Times New Roman"/>
                <a:cs typeface="Times New Roman" panose="02020603050405020304" pitchFamily="18" charset="0"/>
                <a:sym typeface="Times New Roman"/>
              </a:rPr>
              <a:t>Edge layer</a:t>
            </a:r>
          </a:p>
        </p:txBody>
      </p:sp>
      <p:sp>
        <p:nvSpPr>
          <p:cNvPr id="413" name="Google Shape;413;p41"/>
          <p:cNvSpPr txBox="1"/>
          <p:nvPr/>
        </p:nvSpPr>
        <p:spPr>
          <a:xfrm>
            <a:off x="2429437" y="3886718"/>
            <a:ext cx="1072800" cy="400079"/>
          </a:xfrm>
          <a:prstGeom prst="rect">
            <a:avLst/>
          </a:prstGeom>
          <a:noFill/>
          <a:ln>
            <a:noFill/>
          </a:ln>
        </p:spPr>
        <p:txBody>
          <a:bodyPr spcFirstLastPara="1" wrap="square" lIns="91425" tIns="91425" rIns="91425" bIns="91425" anchor="t" anchorCtr="0">
            <a:spAutoFit/>
          </a:bodyPr>
          <a:lstStyle/>
          <a:p>
            <a:pPr algn="ctr"/>
            <a:r>
              <a:rPr lang="en-US" dirty="0">
                <a:latin typeface="+mn-lt"/>
                <a:ea typeface="Times New Roman"/>
                <a:cs typeface="Times New Roman"/>
                <a:sym typeface="Times New Roman"/>
              </a:rPr>
              <a:t>User layer</a:t>
            </a:r>
            <a:endParaRPr lang="en-US" dirty="0">
              <a:latin typeface="+mn-lt"/>
              <a:ea typeface="Times New Roman"/>
              <a:cs typeface="Times New Roman" panose="02020603050405020304" pitchFamily="18" charset="0"/>
              <a:sym typeface="Times New Roman"/>
            </a:endParaRPr>
          </a:p>
        </p:txBody>
      </p:sp>
      <p:pic>
        <p:nvPicPr>
          <p:cNvPr id="414" name="Google Shape;414;p41"/>
          <p:cNvPicPr preferRelativeResize="0"/>
          <p:nvPr/>
        </p:nvPicPr>
        <p:blipFill>
          <a:blip r:embed="rId4">
            <a:alphaModFix/>
          </a:blip>
          <a:stretch>
            <a:fillRect/>
          </a:stretch>
        </p:blipFill>
        <p:spPr>
          <a:xfrm>
            <a:off x="4561967" y="3846291"/>
            <a:ext cx="624799" cy="624779"/>
          </a:xfrm>
          <a:prstGeom prst="rect">
            <a:avLst/>
          </a:prstGeom>
          <a:noFill/>
          <a:ln>
            <a:noFill/>
          </a:ln>
        </p:spPr>
      </p:pic>
      <p:pic>
        <p:nvPicPr>
          <p:cNvPr id="415" name="Google Shape;415;p41"/>
          <p:cNvPicPr preferRelativeResize="0"/>
          <p:nvPr/>
        </p:nvPicPr>
        <p:blipFill>
          <a:blip r:embed="rId4">
            <a:alphaModFix/>
          </a:blip>
          <a:stretch>
            <a:fillRect/>
          </a:stretch>
        </p:blipFill>
        <p:spPr>
          <a:xfrm>
            <a:off x="3784042" y="3846291"/>
            <a:ext cx="624799" cy="624779"/>
          </a:xfrm>
          <a:prstGeom prst="rect">
            <a:avLst/>
          </a:prstGeom>
          <a:noFill/>
          <a:ln>
            <a:noFill/>
          </a:ln>
        </p:spPr>
      </p:pic>
      <p:pic>
        <p:nvPicPr>
          <p:cNvPr id="416" name="Google Shape;416;p41"/>
          <p:cNvPicPr preferRelativeResize="0"/>
          <p:nvPr/>
        </p:nvPicPr>
        <p:blipFill>
          <a:blip r:embed="rId4">
            <a:alphaModFix/>
          </a:blip>
          <a:stretch>
            <a:fillRect/>
          </a:stretch>
        </p:blipFill>
        <p:spPr>
          <a:xfrm>
            <a:off x="4921293" y="3507752"/>
            <a:ext cx="624799" cy="624779"/>
          </a:xfrm>
          <a:prstGeom prst="rect">
            <a:avLst/>
          </a:prstGeom>
          <a:noFill/>
          <a:ln>
            <a:noFill/>
          </a:ln>
        </p:spPr>
      </p:pic>
      <p:pic>
        <p:nvPicPr>
          <p:cNvPr id="417" name="Google Shape;417;p41"/>
          <p:cNvPicPr preferRelativeResize="0"/>
          <p:nvPr/>
        </p:nvPicPr>
        <p:blipFill>
          <a:blip r:embed="rId5">
            <a:alphaModFix/>
          </a:blip>
          <a:stretch>
            <a:fillRect/>
          </a:stretch>
        </p:blipFill>
        <p:spPr>
          <a:xfrm flipH="1">
            <a:off x="5011537" y="2842055"/>
            <a:ext cx="639251" cy="639251"/>
          </a:xfrm>
          <a:prstGeom prst="rect">
            <a:avLst/>
          </a:prstGeom>
          <a:noFill/>
          <a:ln>
            <a:noFill/>
          </a:ln>
        </p:spPr>
      </p:pic>
      <p:pic>
        <p:nvPicPr>
          <p:cNvPr id="418" name="Google Shape;418;p41"/>
          <p:cNvPicPr preferRelativeResize="0"/>
          <p:nvPr/>
        </p:nvPicPr>
        <p:blipFill>
          <a:blip r:embed="rId5">
            <a:alphaModFix/>
          </a:blip>
          <a:stretch>
            <a:fillRect/>
          </a:stretch>
        </p:blipFill>
        <p:spPr>
          <a:xfrm flipH="1">
            <a:off x="4632687" y="2449843"/>
            <a:ext cx="639251" cy="639251"/>
          </a:xfrm>
          <a:prstGeom prst="rect">
            <a:avLst/>
          </a:prstGeom>
          <a:noFill/>
          <a:ln>
            <a:noFill/>
          </a:ln>
        </p:spPr>
      </p:pic>
      <p:pic>
        <p:nvPicPr>
          <p:cNvPr id="419" name="Google Shape;419;p41"/>
          <p:cNvPicPr preferRelativeResize="0"/>
          <p:nvPr/>
        </p:nvPicPr>
        <p:blipFill>
          <a:blip r:embed="rId4">
            <a:alphaModFix/>
          </a:blip>
          <a:stretch>
            <a:fillRect/>
          </a:stretch>
        </p:blipFill>
        <p:spPr>
          <a:xfrm>
            <a:off x="5346618" y="3846291"/>
            <a:ext cx="624799" cy="6247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19467"/>
    </mc:Choice>
    <mc:Fallback xmlns="">
      <p:transition spd="slow" advTm="1946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52"/>
          <p:cNvSpPr txBox="1">
            <a:spLocks noGrp="1"/>
          </p:cNvSpPr>
          <p:nvPr>
            <p:ph type="title"/>
          </p:nvPr>
        </p:nvSpPr>
        <p:spPr>
          <a:xfrm>
            <a:off x="457201" y="416104"/>
            <a:ext cx="6542691" cy="647127"/>
          </a:xfrm>
          <a:prstGeom prst="rect">
            <a:avLst/>
          </a:prstGeom>
        </p:spPr>
        <p:txBody>
          <a:bodyPr spcFirstLastPara="1" vert="horz" wrap="square" lIns="91425" tIns="91425" rIns="91425" bIns="91425" rtlCol="0" anchor="t" anchorCtr="0">
            <a:noAutofit/>
          </a:bodyPr>
          <a:lstStyle/>
          <a:p>
            <a:pPr>
              <a:spcBef>
                <a:spcPts val="0"/>
              </a:spcBef>
            </a:pPr>
            <a:r>
              <a:rPr lang="en-US" sz="2800" dirty="0">
                <a:solidFill>
                  <a:schemeClr val="tx1"/>
                </a:solidFill>
              </a:rPr>
              <a:t>Approaches - </a:t>
            </a:r>
            <a:r>
              <a:rPr lang="en-US" sz="2800" i="1" dirty="0">
                <a:solidFill>
                  <a:schemeClr val="tx1"/>
                </a:solidFill>
              </a:rPr>
              <a:t>Advantages of using buses as edge nodes</a:t>
            </a:r>
            <a:endParaRPr sz="2800" i="1" dirty="0">
              <a:solidFill>
                <a:schemeClr val="tx1"/>
              </a:solidFill>
            </a:endParaRPr>
          </a:p>
        </p:txBody>
      </p:sp>
      <p:sp>
        <p:nvSpPr>
          <p:cNvPr id="521" name="Google Shape;521;p52"/>
          <p:cNvSpPr txBox="1">
            <a:spLocks noGrp="1"/>
          </p:cNvSpPr>
          <p:nvPr>
            <p:ph idx="1"/>
          </p:nvPr>
        </p:nvSpPr>
        <p:spPr>
          <a:xfrm>
            <a:off x="457200" y="1340071"/>
            <a:ext cx="8229600" cy="3504249"/>
          </a:xfrm>
          <a:prstGeom prst="rect">
            <a:avLst/>
          </a:prstGeom>
          <a:solidFill>
            <a:schemeClr val="bg1">
              <a:alpha val="70000"/>
            </a:schemeClr>
          </a:solidFill>
        </p:spPr>
        <p:txBody>
          <a:bodyPr spcFirstLastPara="1" vert="horz" wrap="square" lIns="91425" tIns="91425" rIns="91425" bIns="91425" rtlCol="0" anchor="t" anchorCtr="0">
            <a:noAutofit/>
          </a:bodyPr>
          <a:lstStyle/>
          <a:p>
            <a:pPr marL="457189" indent="-336542">
              <a:lnSpc>
                <a:spcPct val="150000"/>
              </a:lnSpc>
              <a:spcBef>
                <a:spcPts val="0"/>
              </a:spcBef>
              <a:buSzPts val="1700"/>
              <a:buFont typeface="Montserrat"/>
              <a:buAutoNum type="arabicPeriod"/>
            </a:pPr>
            <a:r>
              <a:rPr lang="th" sz="1800" dirty="0">
                <a:solidFill>
                  <a:schemeClr val="dk1"/>
                </a:solidFill>
              </a:rPr>
              <a:t>Short distance to users</a:t>
            </a:r>
            <a:endParaRPr sz="1800" dirty="0">
              <a:solidFill>
                <a:schemeClr val="dk1"/>
              </a:solidFill>
            </a:endParaRPr>
          </a:p>
          <a:p>
            <a:pPr marL="457189" indent="-336542">
              <a:lnSpc>
                <a:spcPct val="150000"/>
              </a:lnSpc>
              <a:spcBef>
                <a:spcPts val="0"/>
              </a:spcBef>
              <a:buSzPts val="1700"/>
              <a:buFont typeface="Montserrat"/>
              <a:buAutoNum type="arabicPeriod"/>
            </a:pPr>
            <a:r>
              <a:rPr lang="th" sz="1800" dirty="0">
                <a:solidFill>
                  <a:schemeClr val="dk1"/>
                </a:solidFill>
              </a:rPr>
              <a:t>Passing through high density areas of user</a:t>
            </a:r>
            <a:endParaRPr sz="1800" dirty="0">
              <a:solidFill>
                <a:schemeClr val="dk1"/>
              </a:solidFill>
            </a:endParaRPr>
          </a:p>
          <a:p>
            <a:pPr marL="457189" indent="-336542">
              <a:lnSpc>
                <a:spcPct val="150000"/>
              </a:lnSpc>
              <a:spcBef>
                <a:spcPts val="0"/>
              </a:spcBef>
              <a:buClr>
                <a:schemeClr val="dk1"/>
              </a:buClr>
              <a:buSzPts val="1700"/>
              <a:buFont typeface="Montserrat"/>
              <a:buAutoNum type="arabicPeriod"/>
            </a:pPr>
            <a:r>
              <a:rPr lang="th" sz="1800" dirty="0">
                <a:solidFill>
                  <a:schemeClr val="dk1"/>
                </a:solidFill>
              </a:rPr>
              <a:t>High V2V connectivity time</a:t>
            </a:r>
            <a:endParaRPr sz="1800" dirty="0">
              <a:solidFill>
                <a:schemeClr val="dk1"/>
              </a:solidFill>
            </a:endParaRPr>
          </a:p>
        </p:txBody>
      </p:sp>
      <p:sp>
        <p:nvSpPr>
          <p:cNvPr id="522" name="Google Shape;522;p52"/>
          <p:cNvSpPr txBox="1">
            <a:spLocks noGrp="1"/>
          </p:cNvSpPr>
          <p:nvPr>
            <p:ph type="sldNum" sz="quarter" idx="12"/>
          </p:nvPr>
        </p:nvSpPr>
        <p:spPr>
          <a:prstGeom prst="rect">
            <a:avLst/>
          </a:prstGeom>
        </p:spPr>
        <p:txBody>
          <a:bodyPr spcFirstLastPara="1" vert="horz" wrap="square" lIns="91425" tIns="91425" rIns="91425" bIns="91425" rtlCol="0" anchor="t" anchorCtr="0">
            <a:noAutofit/>
          </a:bodyPr>
          <a:lstStyle/>
          <a:p>
            <a:fld id="{00000000-1234-1234-1234-123412341234}" type="slidenum">
              <a:rPr lang="th"/>
              <a:pPr/>
              <a:t>12</a:t>
            </a:fld>
            <a:endParaRPr/>
          </a:p>
        </p:txBody>
      </p:sp>
    </p:spTree>
  </p:cSld>
  <p:clrMapOvr>
    <a:masterClrMapping/>
  </p:clrMapOvr>
  <mc:AlternateContent xmlns:mc="http://schemas.openxmlformats.org/markup-compatibility/2006" xmlns:p14="http://schemas.microsoft.com/office/powerpoint/2010/main">
    <mc:Choice Requires="p14">
      <p:transition spd="slow" p14:dur="2000" advTm="8697"/>
    </mc:Choice>
    <mc:Fallback xmlns="">
      <p:transition spd="slow" advTm="869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53"/>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spcBef>
                <a:spcPts val="0"/>
              </a:spcBef>
            </a:pPr>
            <a:r>
              <a:rPr lang="en-US" sz="2800" dirty="0">
                <a:solidFill>
                  <a:schemeClr val="tx1"/>
                </a:solidFill>
              </a:rPr>
              <a:t>Approaches - </a:t>
            </a:r>
            <a:r>
              <a:rPr lang="en-US" sz="2800" i="1" dirty="0">
                <a:solidFill>
                  <a:schemeClr val="tx1"/>
                </a:solidFill>
              </a:rPr>
              <a:t>Advantages of using buses as edge nodes</a:t>
            </a:r>
            <a:endParaRPr sz="2800" dirty="0"/>
          </a:p>
        </p:txBody>
      </p:sp>
      <p:sp>
        <p:nvSpPr>
          <p:cNvPr id="528" name="Google Shape;528;p53"/>
          <p:cNvSpPr txBox="1">
            <a:spLocks noGrp="1"/>
          </p:cNvSpPr>
          <p:nvPr>
            <p:ph idx="1"/>
          </p:nvPr>
        </p:nvSpPr>
        <p:spPr>
          <a:xfrm>
            <a:off x="457200" y="1340069"/>
            <a:ext cx="8229600" cy="3504247"/>
          </a:xfrm>
          <a:prstGeom prst="rect">
            <a:avLst/>
          </a:prstGeom>
          <a:solidFill>
            <a:schemeClr val="bg1">
              <a:alpha val="70000"/>
            </a:schemeClr>
          </a:solidFill>
        </p:spPr>
        <p:txBody>
          <a:bodyPr spcFirstLastPara="1" vert="horz" wrap="square" lIns="91425" tIns="91425" rIns="91425" bIns="91425" rtlCol="0" anchor="t" anchorCtr="0">
            <a:noAutofit/>
          </a:bodyPr>
          <a:lstStyle/>
          <a:p>
            <a:pPr marL="457189" indent="-336542">
              <a:lnSpc>
                <a:spcPct val="150000"/>
              </a:lnSpc>
              <a:spcBef>
                <a:spcPts val="0"/>
              </a:spcBef>
              <a:buSzPts val="1700"/>
              <a:buFont typeface="Montserrat"/>
              <a:buAutoNum type="arabicPeriod"/>
            </a:pPr>
            <a:r>
              <a:rPr lang="th" sz="1800" dirty="0">
                <a:solidFill>
                  <a:schemeClr val="dk1"/>
                </a:solidFill>
              </a:rPr>
              <a:t>Short distance to users</a:t>
            </a:r>
            <a:endParaRPr sz="1800" dirty="0">
              <a:solidFill>
                <a:schemeClr val="dk1"/>
              </a:solidFill>
            </a:endParaRPr>
          </a:p>
          <a:p>
            <a:pPr marL="914377" lvl="1" indent="-323843">
              <a:lnSpc>
                <a:spcPct val="150000"/>
              </a:lnSpc>
              <a:spcBef>
                <a:spcPts val="0"/>
              </a:spcBef>
              <a:buSzPts val="1500"/>
              <a:buChar char="○"/>
            </a:pPr>
            <a:r>
              <a:rPr lang="th" sz="1600" dirty="0">
                <a:solidFill>
                  <a:schemeClr val="dk1"/>
                </a:solidFill>
              </a:rPr>
              <a:t>Buses are close to both nearby </a:t>
            </a:r>
            <a:r>
              <a:rPr lang="th" sz="1600" dirty="0">
                <a:solidFill>
                  <a:srgbClr val="C00000"/>
                </a:solidFill>
              </a:rPr>
              <a:t>vehicles</a:t>
            </a:r>
            <a:endParaRPr sz="1600" dirty="0">
              <a:solidFill>
                <a:srgbClr val="C00000"/>
              </a:solidFill>
            </a:endParaRPr>
          </a:p>
          <a:p>
            <a:pPr marL="914377" lvl="1" indent="-323843">
              <a:lnSpc>
                <a:spcPct val="150000"/>
              </a:lnSpc>
              <a:spcBef>
                <a:spcPts val="0"/>
              </a:spcBef>
              <a:buClr>
                <a:schemeClr val="dk1"/>
              </a:buClr>
              <a:buSzPts val="1500"/>
              <a:buChar char="○"/>
            </a:pPr>
            <a:r>
              <a:rPr lang="en-US" sz="1600" dirty="0">
                <a:solidFill>
                  <a:schemeClr val="dk1"/>
                </a:solidFill>
              </a:rPr>
              <a:t>Provides </a:t>
            </a:r>
            <a:r>
              <a:rPr lang="en-US" sz="1600" dirty="0">
                <a:solidFill>
                  <a:srgbClr val="C00000"/>
                </a:solidFill>
              </a:rPr>
              <a:t>lower delay</a:t>
            </a:r>
            <a:r>
              <a:rPr lang="en-US" sz="1600" dirty="0">
                <a:solidFill>
                  <a:schemeClr val="dk1"/>
                </a:solidFill>
              </a:rPr>
              <a:t> than stationary edge nodes</a:t>
            </a:r>
          </a:p>
          <a:p>
            <a:pPr marL="914377" lvl="1" indent="-323843">
              <a:lnSpc>
                <a:spcPct val="150000"/>
              </a:lnSpc>
              <a:spcBef>
                <a:spcPts val="0"/>
              </a:spcBef>
              <a:buClr>
                <a:schemeClr val="dk1"/>
              </a:buClr>
              <a:buSzPts val="1500"/>
              <a:buChar char="○"/>
            </a:pPr>
            <a:endParaRPr lang="en-US" sz="1600" dirty="0">
              <a:solidFill>
                <a:schemeClr val="dk1"/>
              </a:solidFill>
            </a:endParaRPr>
          </a:p>
        </p:txBody>
      </p:sp>
      <p:sp>
        <p:nvSpPr>
          <p:cNvPr id="529" name="Google Shape;529;p53"/>
          <p:cNvSpPr txBox="1">
            <a:spLocks noGrp="1"/>
          </p:cNvSpPr>
          <p:nvPr>
            <p:ph type="sldNum" sz="quarter" idx="12"/>
          </p:nvPr>
        </p:nvSpPr>
        <p:spPr>
          <a:prstGeom prst="rect">
            <a:avLst/>
          </a:prstGeom>
        </p:spPr>
        <p:txBody>
          <a:bodyPr spcFirstLastPara="1" vert="horz" wrap="square" lIns="91425" tIns="91425" rIns="91425" bIns="91425" rtlCol="0" anchor="t" anchorCtr="0">
            <a:noAutofit/>
          </a:bodyPr>
          <a:lstStyle/>
          <a:p>
            <a:fld id="{00000000-1234-1234-1234-123412341234}" type="slidenum">
              <a:rPr lang="th"/>
              <a:pPr/>
              <a:t>13</a:t>
            </a:fld>
            <a:endParaRPr/>
          </a:p>
        </p:txBody>
      </p:sp>
      <p:pic>
        <p:nvPicPr>
          <p:cNvPr id="531" name="Google Shape;531;p53"/>
          <p:cNvPicPr preferRelativeResize="0"/>
          <p:nvPr/>
        </p:nvPicPr>
        <p:blipFill>
          <a:blip r:embed="rId3">
            <a:alphaModFix/>
          </a:blip>
          <a:stretch>
            <a:fillRect/>
          </a:stretch>
        </p:blipFill>
        <p:spPr>
          <a:xfrm>
            <a:off x="4311026" y="3980100"/>
            <a:ext cx="910951" cy="910951"/>
          </a:xfrm>
          <a:prstGeom prst="rect">
            <a:avLst/>
          </a:prstGeom>
          <a:noFill/>
          <a:ln>
            <a:noFill/>
          </a:ln>
        </p:spPr>
      </p:pic>
      <p:pic>
        <p:nvPicPr>
          <p:cNvPr id="532" name="Google Shape;532;p53"/>
          <p:cNvPicPr preferRelativeResize="0"/>
          <p:nvPr/>
        </p:nvPicPr>
        <p:blipFill>
          <a:blip r:embed="rId4">
            <a:alphaModFix/>
          </a:blip>
          <a:stretch>
            <a:fillRect/>
          </a:stretch>
        </p:blipFill>
        <p:spPr>
          <a:xfrm>
            <a:off x="7449452" y="3554828"/>
            <a:ext cx="1607725" cy="1607725"/>
          </a:xfrm>
          <a:prstGeom prst="rect">
            <a:avLst/>
          </a:prstGeom>
          <a:noFill/>
          <a:ln>
            <a:noFill/>
          </a:ln>
        </p:spPr>
      </p:pic>
      <p:sp>
        <p:nvSpPr>
          <p:cNvPr id="2" name="Google Shape;568;p55">
            <a:extLst>
              <a:ext uri="{FF2B5EF4-FFF2-40B4-BE49-F238E27FC236}">
                <a16:creationId xmlns:a16="http://schemas.microsoft.com/office/drawing/2014/main" id="{61A3C87C-5CEF-46CA-5DC6-EFC4182703AD}"/>
              </a:ext>
            </a:extLst>
          </p:cNvPr>
          <p:cNvSpPr/>
          <p:nvPr/>
        </p:nvSpPr>
        <p:spPr>
          <a:xfrm>
            <a:off x="5517931" y="2806263"/>
            <a:ext cx="1497724" cy="167114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dirty="0">
              <a:latin typeface="Calibri" panose="020F0502020204030204" pitchFamily="34" charset="0"/>
              <a:ea typeface="Calibri" panose="020F0502020204030204" pitchFamily="34" charset="0"/>
              <a:cs typeface="Calibri" panose="020F0502020204030204" pitchFamily="34" charset="0"/>
            </a:endParaRPr>
          </a:p>
        </p:txBody>
      </p:sp>
      <p:pic>
        <p:nvPicPr>
          <p:cNvPr id="530" name="Google Shape;530;p53"/>
          <p:cNvPicPr preferRelativeResize="0"/>
          <p:nvPr/>
        </p:nvPicPr>
        <p:blipFill>
          <a:blip r:embed="rId5">
            <a:alphaModFix/>
          </a:blip>
          <a:stretch>
            <a:fillRect/>
          </a:stretch>
        </p:blipFill>
        <p:spPr>
          <a:xfrm>
            <a:off x="5181153" y="2663578"/>
            <a:ext cx="2227475" cy="2227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13513"/>
    </mc:Choice>
    <mc:Fallback xmlns="">
      <p:transition spd="slow" advTm="1351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54"/>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spcBef>
                <a:spcPts val="0"/>
              </a:spcBef>
            </a:pPr>
            <a:r>
              <a:rPr lang="en-US" sz="2800" dirty="0">
                <a:solidFill>
                  <a:schemeClr val="tx1"/>
                </a:solidFill>
              </a:rPr>
              <a:t>Approaches - </a:t>
            </a:r>
            <a:r>
              <a:rPr lang="en-US" sz="2800" i="1" dirty="0">
                <a:solidFill>
                  <a:schemeClr val="tx1"/>
                </a:solidFill>
              </a:rPr>
              <a:t>Advantages of using buses as edge nodes</a:t>
            </a:r>
            <a:endParaRPr lang="en-US" sz="2800" dirty="0">
              <a:solidFill>
                <a:schemeClr val="tx1"/>
              </a:solidFill>
            </a:endParaRPr>
          </a:p>
        </p:txBody>
      </p:sp>
      <p:sp>
        <p:nvSpPr>
          <p:cNvPr id="538" name="Google Shape;538;p54"/>
          <p:cNvSpPr txBox="1">
            <a:spLocks noGrp="1"/>
          </p:cNvSpPr>
          <p:nvPr>
            <p:ph idx="1"/>
          </p:nvPr>
        </p:nvSpPr>
        <p:spPr>
          <a:xfrm>
            <a:off x="457200" y="1340069"/>
            <a:ext cx="8229600" cy="3485983"/>
          </a:xfrm>
          <a:prstGeom prst="rect">
            <a:avLst/>
          </a:prstGeom>
          <a:solidFill>
            <a:schemeClr val="bg1">
              <a:alpha val="70000"/>
            </a:schemeClr>
          </a:solidFill>
        </p:spPr>
        <p:txBody>
          <a:bodyPr spcFirstLastPara="1" vert="horz" wrap="square" lIns="91425" tIns="91425" rIns="91425" bIns="91425" rtlCol="0" anchor="t" anchorCtr="0">
            <a:noAutofit/>
          </a:bodyPr>
          <a:lstStyle/>
          <a:p>
            <a:pPr marL="457189" indent="-336542">
              <a:lnSpc>
                <a:spcPct val="150000"/>
              </a:lnSpc>
              <a:spcBef>
                <a:spcPts val="0"/>
              </a:spcBef>
              <a:buSzPts val="1700"/>
              <a:buFont typeface="Montserrat"/>
              <a:buAutoNum type="arabicPeriod" startAt="2"/>
            </a:pPr>
            <a:r>
              <a:rPr lang="th" sz="1800" dirty="0">
                <a:solidFill>
                  <a:schemeClr val="dk1"/>
                </a:solidFill>
              </a:rPr>
              <a:t>Passing through high density areas of user</a:t>
            </a:r>
            <a:endParaRPr sz="1800" dirty="0">
              <a:solidFill>
                <a:schemeClr val="dk1"/>
              </a:solidFill>
            </a:endParaRPr>
          </a:p>
          <a:p>
            <a:pPr marL="914377" lvl="1" indent="-323843">
              <a:lnSpc>
                <a:spcPct val="150000"/>
              </a:lnSpc>
              <a:spcBef>
                <a:spcPts val="0"/>
              </a:spcBef>
              <a:buSzPts val="1500"/>
              <a:buChar char="○"/>
            </a:pPr>
            <a:r>
              <a:rPr lang="th" sz="1600" dirty="0">
                <a:solidFill>
                  <a:schemeClr val="dk1"/>
                </a:solidFill>
              </a:rPr>
              <a:t>Most of buses’ route are usually well-planned to support </a:t>
            </a:r>
            <a:r>
              <a:rPr lang="th" sz="1600" dirty="0">
                <a:solidFill>
                  <a:srgbClr val="C00000"/>
                </a:solidFill>
              </a:rPr>
              <a:t>large number of citizen</a:t>
            </a:r>
            <a:endParaRPr sz="1600" dirty="0">
              <a:solidFill>
                <a:srgbClr val="C00000"/>
              </a:solidFill>
            </a:endParaRPr>
          </a:p>
          <a:p>
            <a:pPr marL="914377" lvl="1" indent="-323843">
              <a:lnSpc>
                <a:spcPct val="150000"/>
              </a:lnSpc>
              <a:spcBef>
                <a:spcPts val="0"/>
              </a:spcBef>
              <a:buSzPts val="1500"/>
              <a:buChar char="○"/>
            </a:pPr>
            <a:r>
              <a:rPr lang="th" sz="1600" dirty="0">
                <a:solidFill>
                  <a:schemeClr val="dk1"/>
                </a:solidFill>
              </a:rPr>
              <a:t>Mostly at Point Of Interests(POI)</a:t>
            </a:r>
            <a:endParaRPr sz="1600" dirty="0">
              <a:solidFill>
                <a:schemeClr val="dk1"/>
              </a:solidFill>
            </a:endParaRPr>
          </a:p>
          <a:p>
            <a:pPr marL="914377" lvl="1" indent="-323843">
              <a:lnSpc>
                <a:spcPct val="150000"/>
              </a:lnSpc>
              <a:spcBef>
                <a:spcPts val="0"/>
              </a:spcBef>
              <a:buSzPts val="1500"/>
              <a:buChar char="○"/>
            </a:pPr>
            <a:r>
              <a:rPr lang="th" sz="1600" dirty="0">
                <a:solidFill>
                  <a:schemeClr val="dk1"/>
                </a:solidFill>
              </a:rPr>
              <a:t>Provides </a:t>
            </a:r>
            <a:r>
              <a:rPr lang="th" sz="1600" dirty="0">
                <a:solidFill>
                  <a:srgbClr val="C00000"/>
                </a:solidFill>
              </a:rPr>
              <a:t>more coverage area</a:t>
            </a:r>
            <a:r>
              <a:rPr lang="th" sz="1600" dirty="0">
                <a:solidFill>
                  <a:schemeClr val="dk1"/>
                </a:solidFill>
              </a:rPr>
              <a:t> than </a:t>
            </a:r>
            <a:r>
              <a:rPr lang="en-US" sz="1600" dirty="0">
                <a:solidFill>
                  <a:schemeClr val="dk1"/>
                </a:solidFill>
              </a:rPr>
              <a:t>stationary edge nodes</a:t>
            </a:r>
            <a:endParaRPr sz="1600" dirty="0">
              <a:solidFill>
                <a:schemeClr val="dk1"/>
              </a:solidFill>
            </a:endParaRPr>
          </a:p>
        </p:txBody>
      </p:sp>
      <p:sp>
        <p:nvSpPr>
          <p:cNvPr id="539" name="Google Shape;539;p54"/>
          <p:cNvSpPr txBox="1">
            <a:spLocks noGrp="1"/>
          </p:cNvSpPr>
          <p:nvPr>
            <p:ph type="sldNum" sz="quarter" idx="12"/>
          </p:nvPr>
        </p:nvSpPr>
        <p:spPr>
          <a:prstGeom prst="rect">
            <a:avLst/>
          </a:prstGeom>
        </p:spPr>
        <p:txBody>
          <a:bodyPr spcFirstLastPara="1" vert="horz" wrap="square" lIns="91425" tIns="91425" rIns="91425" bIns="91425" rtlCol="0" anchor="t" anchorCtr="0">
            <a:noAutofit/>
          </a:bodyPr>
          <a:lstStyle/>
          <a:p>
            <a:fld id="{00000000-1234-1234-1234-123412341234}" type="slidenum">
              <a:rPr lang="th"/>
              <a:pPr/>
              <a:t>14</a:t>
            </a:fld>
            <a:endParaRPr/>
          </a:p>
        </p:txBody>
      </p:sp>
      <p:pic>
        <p:nvPicPr>
          <p:cNvPr id="540" name="Google Shape;540;p54"/>
          <p:cNvPicPr preferRelativeResize="0"/>
          <p:nvPr/>
        </p:nvPicPr>
        <p:blipFill>
          <a:blip r:embed="rId3">
            <a:alphaModFix/>
          </a:blip>
          <a:stretch>
            <a:fillRect/>
          </a:stretch>
        </p:blipFill>
        <p:spPr>
          <a:xfrm>
            <a:off x="7244426" y="2928925"/>
            <a:ext cx="1948551" cy="1948551"/>
          </a:xfrm>
          <a:prstGeom prst="rect">
            <a:avLst/>
          </a:prstGeom>
          <a:noFill/>
          <a:ln>
            <a:noFill/>
          </a:ln>
        </p:spPr>
      </p:pic>
      <p:pic>
        <p:nvPicPr>
          <p:cNvPr id="541" name="Google Shape;541;p54"/>
          <p:cNvPicPr preferRelativeResize="0"/>
          <p:nvPr/>
        </p:nvPicPr>
        <p:blipFill>
          <a:blip r:embed="rId3">
            <a:alphaModFix/>
          </a:blip>
          <a:stretch>
            <a:fillRect/>
          </a:stretch>
        </p:blipFill>
        <p:spPr>
          <a:xfrm>
            <a:off x="5336701" y="2928925"/>
            <a:ext cx="1948551" cy="1948551"/>
          </a:xfrm>
          <a:prstGeom prst="rect">
            <a:avLst/>
          </a:prstGeom>
          <a:noFill/>
          <a:ln>
            <a:noFill/>
          </a:ln>
        </p:spPr>
      </p:pic>
      <p:pic>
        <p:nvPicPr>
          <p:cNvPr id="543" name="Google Shape;543;p54"/>
          <p:cNvPicPr preferRelativeResize="0"/>
          <p:nvPr/>
        </p:nvPicPr>
        <p:blipFill>
          <a:blip r:embed="rId4">
            <a:alphaModFix/>
          </a:blip>
          <a:stretch>
            <a:fillRect/>
          </a:stretch>
        </p:blipFill>
        <p:spPr>
          <a:xfrm>
            <a:off x="2656499" y="4209925"/>
            <a:ext cx="734200" cy="734200"/>
          </a:xfrm>
          <a:prstGeom prst="rect">
            <a:avLst/>
          </a:prstGeom>
          <a:noFill/>
          <a:ln>
            <a:noFill/>
          </a:ln>
        </p:spPr>
      </p:pic>
      <p:pic>
        <p:nvPicPr>
          <p:cNvPr id="544" name="Google Shape;544;p54"/>
          <p:cNvPicPr preferRelativeResize="0"/>
          <p:nvPr/>
        </p:nvPicPr>
        <p:blipFill>
          <a:blip r:embed="rId4">
            <a:alphaModFix/>
          </a:blip>
          <a:stretch>
            <a:fillRect/>
          </a:stretch>
        </p:blipFill>
        <p:spPr>
          <a:xfrm>
            <a:off x="2759411" y="4312845"/>
            <a:ext cx="528375" cy="528360"/>
          </a:xfrm>
          <a:prstGeom prst="rect">
            <a:avLst/>
          </a:prstGeom>
          <a:noFill/>
          <a:ln>
            <a:noFill/>
          </a:ln>
        </p:spPr>
      </p:pic>
      <p:pic>
        <p:nvPicPr>
          <p:cNvPr id="545" name="Google Shape;545;p54"/>
          <p:cNvPicPr preferRelativeResize="0"/>
          <p:nvPr/>
        </p:nvPicPr>
        <p:blipFill>
          <a:blip r:embed="rId4">
            <a:alphaModFix/>
          </a:blip>
          <a:stretch>
            <a:fillRect/>
          </a:stretch>
        </p:blipFill>
        <p:spPr>
          <a:xfrm>
            <a:off x="3327073" y="4209925"/>
            <a:ext cx="734200" cy="734200"/>
          </a:xfrm>
          <a:prstGeom prst="rect">
            <a:avLst/>
          </a:prstGeom>
          <a:noFill/>
          <a:ln>
            <a:noFill/>
          </a:ln>
        </p:spPr>
      </p:pic>
      <p:pic>
        <p:nvPicPr>
          <p:cNvPr id="546" name="Google Shape;546;p54"/>
          <p:cNvPicPr preferRelativeResize="0"/>
          <p:nvPr/>
        </p:nvPicPr>
        <p:blipFill>
          <a:blip r:embed="rId4">
            <a:alphaModFix/>
          </a:blip>
          <a:stretch>
            <a:fillRect/>
          </a:stretch>
        </p:blipFill>
        <p:spPr>
          <a:xfrm>
            <a:off x="3429986" y="4312845"/>
            <a:ext cx="528375" cy="528360"/>
          </a:xfrm>
          <a:prstGeom prst="rect">
            <a:avLst/>
          </a:prstGeom>
          <a:noFill/>
          <a:ln>
            <a:noFill/>
          </a:ln>
        </p:spPr>
      </p:pic>
      <p:pic>
        <p:nvPicPr>
          <p:cNvPr id="547" name="Google Shape;547;p54"/>
          <p:cNvPicPr preferRelativeResize="0"/>
          <p:nvPr/>
        </p:nvPicPr>
        <p:blipFill>
          <a:blip r:embed="rId4">
            <a:alphaModFix/>
          </a:blip>
          <a:stretch>
            <a:fillRect/>
          </a:stretch>
        </p:blipFill>
        <p:spPr>
          <a:xfrm>
            <a:off x="3997623" y="4209925"/>
            <a:ext cx="734200" cy="734200"/>
          </a:xfrm>
          <a:prstGeom prst="rect">
            <a:avLst/>
          </a:prstGeom>
          <a:noFill/>
          <a:ln>
            <a:noFill/>
          </a:ln>
        </p:spPr>
      </p:pic>
      <p:pic>
        <p:nvPicPr>
          <p:cNvPr id="548" name="Google Shape;548;p54"/>
          <p:cNvPicPr preferRelativeResize="0"/>
          <p:nvPr/>
        </p:nvPicPr>
        <p:blipFill>
          <a:blip r:embed="rId4">
            <a:alphaModFix/>
          </a:blip>
          <a:stretch>
            <a:fillRect/>
          </a:stretch>
        </p:blipFill>
        <p:spPr>
          <a:xfrm>
            <a:off x="4100537" y="4312845"/>
            <a:ext cx="528375" cy="528360"/>
          </a:xfrm>
          <a:prstGeom prst="rect">
            <a:avLst/>
          </a:prstGeom>
          <a:noFill/>
          <a:ln>
            <a:noFill/>
          </a:ln>
        </p:spPr>
      </p:pic>
      <p:pic>
        <p:nvPicPr>
          <p:cNvPr id="549" name="Google Shape;549;p54"/>
          <p:cNvPicPr preferRelativeResize="0"/>
          <p:nvPr/>
        </p:nvPicPr>
        <p:blipFill>
          <a:blip r:embed="rId4">
            <a:alphaModFix/>
          </a:blip>
          <a:stretch>
            <a:fillRect/>
          </a:stretch>
        </p:blipFill>
        <p:spPr>
          <a:xfrm>
            <a:off x="4668148" y="4209925"/>
            <a:ext cx="734200" cy="734200"/>
          </a:xfrm>
          <a:prstGeom prst="rect">
            <a:avLst/>
          </a:prstGeom>
          <a:noFill/>
          <a:ln>
            <a:noFill/>
          </a:ln>
        </p:spPr>
      </p:pic>
      <p:pic>
        <p:nvPicPr>
          <p:cNvPr id="550" name="Google Shape;550;p54"/>
          <p:cNvPicPr preferRelativeResize="0"/>
          <p:nvPr/>
        </p:nvPicPr>
        <p:blipFill>
          <a:blip r:embed="rId4">
            <a:alphaModFix/>
          </a:blip>
          <a:stretch>
            <a:fillRect/>
          </a:stretch>
        </p:blipFill>
        <p:spPr>
          <a:xfrm>
            <a:off x="4771062" y="4312845"/>
            <a:ext cx="528375" cy="528360"/>
          </a:xfrm>
          <a:prstGeom prst="rect">
            <a:avLst/>
          </a:prstGeom>
          <a:noFill/>
          <a:ln>
            <a:noFill/>
          </a:ln>
        </p:spPr>
      </p:pic>
      <p:sp>
        <p:nvSpPr>
          <p:cNvPr id="2" name="Google Shape;568;p55">
            <a:extLst>
              <a:ext uri="{FF2B5EF4-FFF2-40B4-BE49-F238E27FC236}">
                <a16:creationId xmlns:a16="http://schemas.microsoft.com/office/drawing/2014/main" id="{3E6453E9-29C8-6F12-63AD-929B8D7096AA}"/>
              </a:ext>
            </a:extLst>
          </p:cNvPr>
          <p:cNvSpPr/>
          <p:nvPr/>
        </p:nvSpPr>
        <p:spPr>
          <a:xfrm>
            <a:off x="1859618" y="3945745"/>
            <a:ext cx="631335" cy="734199"/>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dirty="0">
              <a:latin typeface="Calibri" panose="020F0502020204030204" pitchFamily="34" charset="0"/>
              <a:ea typeface="Calibri" panose="020F0502020204030204" pitchFamily="34" charset="0"/>
              <a:cs typeface="Calibri" panose="020F0502020204030204" pitchFamily="34" charset="0"/>
            </a:endParaRPr>
          </a:p>
        </p:txBody>
      </p:sp>
      <p:pic>
        <p:nvPicPr>
          <p:cNvPr id="542" name="Google Shape;542;p54"/>
          <p:cNvPicPr preferRelativeResize="0"/>
          <p:nvPr/>
        </p:nvPicPr>
        <p:blipFill>
          <a:blip r:embed="rId5">
            <a:alphaModFix/>
          </a:blip>
          <a:stretch>
            <a:fillRect/>
          </a:stretch>
        </p:blipFill>
        <p:spPr>
          <a:xfrm>
            <a:off x="1714503" y="3884053"/>
            <a:ext cx="941999" cy="9419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21868"/>
    </mc:Choice>
    <mc:Fallback xmlns="">
      <p:transition spd="slow" advTm="2186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56"/>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spcBef>
                <a:spcPts val="0"/>
              </a:spcBef>
            </a:pPr>
            <a:r>
              <a:rPr lang="en-US" sz="2800" dirty="0">
                <a:solidFill>
                  <a:schemeClr val="tx1"/>
                </a:solidFill>
              </a:rPr>
              <a:t>Approaches - </a:t>
            </a:r>
            <a:r>
              <a:rPr lang="en-US" sz="2800" i="1" dirty="0">
                <a:solidFill>
                  <a:schemeClr val="tx1"/>
                </a:solidFill>
              </a:rPr>
              <a:t>Advantages of using buses as edge nodes</a:t>
            </a:r>
            <a:endParaRPr sz="2800" dirty="0"/>
          </a:p>
        </p:txBody>
      </p:sp>
      <p:sp>
        <p:nvSpPr>
          <p:cNvPr id="583" name="Google Shape;583;p56"/>
          <p:cNvSpPr txBox="1">
            <a:spLocks noGrp="1"/>
          </p:cNvSpPr>
          <p:nvPr>
            <p:ph idx="1"/>
          </p:nvPr>
        </p:nvSpPr>
        <p:spPr>
          <a:xfrm>
            <a:off x="457200" y="1343435"/>
            <a:ext cx="8229600" cy="3500884"/>
          </a:xfrm>
          <a:prstGeom prst="rect">
            <a:avLst/>
          </a:prstGeom>
          <a:solidFill>
            <a:schemeClr val="bg1">
              <a:alpha val="70000"/>
            </a:schemeClr>
          </a:solidFill>
        </p:spPr>
        <p:txBody>
          <a:bodyPr spcFirstLastPara="1" vert="horz" wrap="square" lIns="91425" tIns="91425" rIns="91425" bIns="91425" rtlCol="0" anchor="t" anchorCtr="0">
            <a:noAutofit/>
          </a:bodyPr>
          <a:lstStyle/>
          <a:p>
            <a:pPr marL="463547" indent="-342900">
              <a:lnSpc>
                <a:spcPct val="150000"/>
              </a:lnSpc>
              <a:spcBef>
                <a:spcPts val="0"/>
              </a:spcBef>
              <a:buClr>
                <a:schemeClr val="dk1"/>
              </a:buClr>
              <a:buSzPts val="1700"/>
              <a:buFont typeface="+mj-lt"/>
              <a:buAutoNum type="arabicPeriod" startAt="3"/>
            </a:pPr>
            <a:r>
              <a:rPr lang="th" sz="1800" dirty="0">
                <a:solidFill>
                  <a:schemeClr val="dk1"/>
                </a:solidFill>
              </a:rPr>
              <a:t>High connectivity time</a:t>
            </a:r>
            <a:endParaRPr sz="1800" dirty="0">
              <a:solidFill>
                <a:schemeClr val="dk1"/>
              </a:solidFill>
            </a:endParaRPr>
          </a:p>
          <a:p>
            <a:pPr marL="914377" lvl="1" indent="-323843">
              <a:lnSpc>
                <a:spcPct val="150000"/>
              </a:lnSpc>
              <a:spcBef>
                <a:spcPts val="0"/>
              </a:spcBef>
              <a:buSzPts val="1500"/>
              <a:buChar char="○"/>
            </a:pPr>
            <a:r>
              <a:rPr lang="th" sz="1600" dirty="0">
                <a:solidFill>
                  <a:schemeClr val="dk1"/>
                </a:solidFill>
              </a:rPr>
              <a:t>In case buses and nearby vehicles are moving in the same direction, the nearby vehicle could have </a:t>
            </a:r>
            <a:r>
              <a:rPr lang="th" sz="1600" dirty="0">
                <a:solidFill>
                  <a:srgbClr val="C00000"/>
                </a:solidFill>
              </a:rPr>
              <a:t>higher connectivity time</a:t>
            </a:r>
            <a:r>
              <a:rPr lang="th" sz="1600" dirty="0">
                <a:solidFill>
                  <a:schemeClr val="dk1"/>
                </a:solidFill>
              </a:rPr>
              <a:t> with the buses compared to </a:t>
            </a:r>
            <a:r>
              <a:rPr lang="en-US" sz="1600" dirty="0">
                <a:solidFill>
                  <a:schemeClr val="dk1"/>
                </a:solidFill>
              </a:rPr>
              <a:t>stationary edge nodes</a:t>
            </a:r>
            <a:endParaRPr sz="1600" dirty="0">
              <a:solidFill>
                <a:schemeClr val="dk1"/>
              </a:solidFill>
            </a:endParaRPr>
          </a:p>
        </p:txBody>
      </p:sp>
      <p:sp>
        <p:nvSpPr>
          <p:cNvPr id="584" name="Google Shape;584;p56"/>
          <p:cNvSpPr txBox="1">
            <a:spLocks noGrp="1"/>
          </p:cNvSpPr>
          <p:nvPr>
            <p:ph type="sldNum" sz="quarter" idx="12"/>
          </p:nvPr>
        </p:nvSpPr>
        <p:spPr>
          <a:prstGeom prst="rect">
            <a:avLst/>
          </a:prstGeom>
        </p:spPr>
        <p:txBody>
          <a:bodyPr spcFirstLastPara="1" vert="horz" wrap="square" lIns="91425" tIns="91425" rIns="91425" bIns="91425" rtlCol="0" anchor="t" anchorCtr="0">
            <a:noAutofit/>
          </a:bodyPr>
          <a:lstStyle/>
          <a:p>
            <a:fld id="{00000000-1234-1234-1234-123412341234}" type="slidenum">
              <a:rPr lang="th"/>
              <a:pPr/>
              <a:t>15</a:t>
            </a:fld>
            <a:endParaRPr/>
          </a:p>
        </p:txBody>
      </p:sp>
      <p:cxnSp>
        <p:nvCxnSpPr>
          <p:cNvPr id="585" name="Google Shape;585;p56"/>
          <p:cNvCxnSpPr/>
          <p:nvPr/>
        </p:nvCxnSpPr>
        <p:spPr>
          <a:xfrm>
            <a:off x="2895600" y="3820850"/>
            <a:ext cx="5425200" cy="0"/>
          </a:xfrm>
          <a:prstGeom prst="straightConnector1">
            <a:avLst/>
          </a:prstGeom>
          <a:noFill/>
          <a:ln w="28575" cap="flat" cmpd="sng">
            <a:solidFill>
              <a:schemeClr val="tx1"/>
            </a:solidFill>
            <a:prstDash val="solid"/>
            <a:round/>
            <a:headEnd type="none" w="med" len="med"/>
            <a:tailEnd type="none" w="med" len="med"/>
          </a:ln>
        </p:spPr>
      </p:cxnSp>
      <p:cxnSp>
        <p:nvCxnSpPr>
          <p:cNvPr id="586" name="Google Shape;586;p56"/>
          <p:cNvCxnSpPr/>
          <p:nvPr/>
        </p:nvCxnSpPr>
        <p:spPr>
          <a:xfrm>
            <a:off x="2847975" y="4826050"/>
            <a:ext cx="5472900" cy="0"/>
          </a:xfrm>
          <a:prstGeom prst="straightConnector1">
            <a:avLst/>
          </a:prstGeom>
          <a:noFill/>
          <a:ln w="28575" cap="flat" cmpd="sng">
            <a:solidFill>
              <a:schemeClr val="tx1"/>
            </a:solidFill>
            <a:prstDash val="dash"/>
            <a:round/>
            <a:headEnd type="none" w="med" len="med"/>
            <a:tailEnd type="none" w="med" len="med"/>
          </a:ln>
        </p:spPr>
      </p:cxnSp>
      <p:cxnSp>
        <p:nvCxnSpPr>
          <p:cNvPr id="587" name="Google Shape;587;p56"/>
          <p:cNvCxnSpPr/>
          <p:nvPr/>
        </p:nvCxnSpPr>
        <p:spPr>
          <a:xfrm>
            <a:off x="2867026" y="4329950"/>
            <a:ext cx="5453700" cy="0"/>
          </a:xfrm>
          <a:prstGeom prst="straightConnector1">
            <a:avLst/>
          </a:prstGeom>
          <a:noFill/>
          <a:ln w="28575" cap="flat" cmpd="sng">
            <a:solidFill>
              <a:schemeClr val="tx1"/>
            </a:solidFill>
            <a:prstDash val="dash"/>
            <a:round/>
            <a:headEnd type="none" w="med" len="med"/>
            <a:tailEnd type="none" w="med" len="med"/>
          </a:ln>
        </p:spPr>
      </p:cxnSp>
      <p:pic>
        <p:nvPicPr>
          <p:cNvPr id="588" name="Google Shape;588;p56"/>
          <p:cNvPicPr preferRelativeResize="0"/>
          <p:nvPr/>
        </p:nvPicPr>
        <p:blipFill>
          <a:blip r:embed="rId3">
            <a:alphaModFix/>
          </a:blip>
          <a:stretch>
            <a:fillRect/>
          </a:stretch>
        </p:blipFill>
        <p:spPr>
          <a:xfrm flipH="1">
            <a:off x="4443054" y="3620705"/>
            <a:ext cx="909375" cy="909375"/>
          </a:xfrm>
          <a:prstGeom prst="rect">
            <a:avLst/>
          </a:prstGeom>
          <a:noFill/>
          <a:ln>
            <a:noFill/>
          </a:ln>
        </p:spPr>
      </p:pic>
      <p:pic>
        <p:nvPicPr>
          <p:cNvPr id="589" name="Google Shape;589;p56"/>
          <p:cNvPicPr preferRelativeResize="0"/>
          <p:nvPr/>
        </p:nvPicPr>
        <p:blipFill>
          <a:blip r:embed="rId4">
            <a:alphaModFix/>
          </a:blip>
          <a:stretch>
            <a:fillRect/>
          </a:stretch>
        </p:blipFill>
        <p:spPr>
          <a:xfrm>
            <a:off x="5480701" y="3514725"/>
            <a:ext cx="1015351" cy="1015351"/>
          </a:xfrm>
          <a:prstGeom prst="rect">
            <a:avLst/>
          </a:prstGeom>
          <a:noFill/>
          <a:ln>
            <a:noFill/>
          </a:ln>
        </p:spPr>
      </p:pic>
      <p:pic>
        <p:nvPicPr>
          <p:cNvPr id="590" name="Google Shape;590;p56"/>
          <p:cNvPicPr preferRelativeResize="0"/>
          <p:nvPr/>
        </p:nvPicPr>
        <p:blipFill>
          <a:blip r:embed="rId3">
            <a:alphaModFix/>
          </a:blip>
          <a:stretch>
            <a:fillRect/>
          </a:stretch>
        </p:blipFill>
        <p:spPr>
          <a:xfrm flipH="1">
            <a:off x="3266978" y="3620705"/>
            <a:ext cx="909375" cy="909375"/>
          </a:xfrm>
          <a:prstGeom prst="rect">
            <a:avLst/>
          </a:prstGeom>
          <a:noFill/>
          <a:ln>
            <a:noFill/>
          </a:ln>
        </p:spPr>
      </p:pic>
      <p:pic>
        <p:nvPicPr>
          <p:cNvPr id="591" name="Google Shape;591;p56"/>
          <p:cNvPicPr preferRelativeResize="0"/>
          <p:nvPr/>
        </p:nvPicPr>
        <p:blipFill>
          <a:blip r:embed="rId3">
            <a:alphaModFix/>
          </a:blip>
          <a:stretch>
            <a:fillRect/>
          </a:stretch>
        </p:blipFill>
        <p:spPr>
          <a:xfrm flipH="1">
            <a:off x="4395429" y="4144580"/>
            <a:ext cx="909375" cy="909375"/>
          </a:xfrm>
          <a:prstGeom prst="rect">
            <a:avLst/>
          </a:prstGeom>
          <a:noFill/>
          <a:ln>
            <a:noFill/>
          </a:ln>
        </p:spPr>
      </p:pic>
      <p:pic>
        <p:nvPicPr>
          <p:cNvPr id="592" name="Google Shape;592;p56"/>
          <p:cNvPicPr preferRelativeResize="0"/>
          <p:nvPr/>
        </p:nvPicPr>
        <p:blipFill>
          <a:blip r:embed="rId3">
            <a:alphaModFix/>
          </a:blip>
          <a:stretch>
            <a:fillRect/>
          </a:stretch>
        </p:blipFill>
        <p:spPr>
          <a:xfrm flipH="1">
            <a:off x="6842829" y="4144580"/>
            <a:ext cx="909375" cy="909375"/>
          </a:xfrm>
          <a:prstGeom prst="rect">
            <a:avLst/>
          </a:prstGeom>
          <a:noFill/>
          <a:ln>
            <a:noFill/>
          </a:ln>
        </p:spPr>
      </p:pic>
      <p:pic>
        <p:nvPicPr>
          <p:cNvPr id="593" name="Google Shape;593;p56"/>
          <p:cNvPicPr preferRelativeResize="0"/>
          <p:nvPr/>
        </p:nvPicPr>
        <p:blipFill>
          <a:blip r:embed="rId3">
            <a:alphaModFix/>
          </a:blip>
          <a:stretch>
            <a:fillRect/>
          </a:stretch>
        </p:blipFill>
        <p:spPr>
          <a:xfrm flipH="1">
            <a:off x="5619129" y="4144580"/>
            <a:ext cx="909375" cy="9093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15607"/>
    </mc:Choice>
    <mc:Fallback xmlns="">
      <p:transition spd="slow" advTm="1560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1"/>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spcBef>
                <a:spcPts val="0"/>
              </a:spcBef>
            </a:pPr>
            <a:r>
              <a:rPr lang="en-US" sz="2800" dirty="0">
                <a:solidFill>
                  <a:schemeClr val="tx1"/>
                </a:solidFill>
              </a:rPr>
              <a:t>Approaches - </a:t>
            </a:r>
            <a:r>
              <a:rPr lang="en-US" sz="2800" i="1" dirty="0">
                <a:solidFill>
                  <a:schemeClr val="tx1"/>
                </a:solidFill>
              </a:rPr>
              <a:t>Our new heuristic algorithm</a:t>
            </a:r>
          </a:p>
        </p:txBody>
      </p:sp>
      <p:sp>
        <p:nvSpPr>
          <p:cNvPr id="2" name="Google Shape;607;p58">
            <a:extLst>
              <a:ext uri="{FF2B5EF4-FFF2-40B4-BE49-F238E27FC236}">
                <a16:creationId xmlns:a16="http://schemas.microsoft.com/office/drawing/2014/main" id="{80CD9F3B-11FA-BE05-C1AF-F4B75672C318}"/>
              </a:ext>
            </a:extLst>
          </p:cNvPr>
          <p:cNvSpPr txBox="1">
            <a:spLocks noGrp="1"/>
          </p:cNvSpPr>
          <p:nvPr>
            <p:ph idx="1"/>
          </p:nvPr>
        </p:nvSpPr>
        <p:spPr>
          <a:xfrm>
            <a:off x="457201" y="1276831"/>
            <a:ext cx="8229600" cy="1374930"/>
          </a:xfrm>
          <a:prstGeom prst="rect">
            <a:avLst/>
          </a:prstGeom>
          <a:solidFill>
            <a:schemeClr val="bg1">
              <a:alpha val="70000"/>
            </a:schemeClr>
          </a:solidFill>
        </p:spPr>
        <p:txBody>
          <a:bodyPr spcFirstLastPara="1" vert="horz" wrap="square" lIns="91425" tIns="91425" rIns="91425" bIns="91425" rtlCol="0" anchor="t" anchorCtr="0">
            <a:noAutofit/>
          </a:bodyPr>
          <a:lstStyle/>
          <a:p>
            <a:pPr marL="406390" indent="-285744">
              <a:buSzPts val="1700"/>
              <a:buFont typeface="Wingdings" panose="05000000000000000000" pitchFamily="2" charset="2"/>
              <a:buChar char="q"/>
            </a:pPr>
            <a:r>
              <a:rPr lang="en-US" sz="1800" dirty="0"/>
              <a:t>Select an </a:t>
            </a:r>
            <a:r>
              <a:rPr lang="en-US" sz="1800" dirty="0">
                <a:solidFill>
                  <a:srgbClr val="C00000"/>
                </a:solidFill>
              </a:rPr>
              <a:t>optimal number of bus routes</a:t>
            </a:r>
            <a:r>
              <a:rPr lang="en-US" sz="1800" dirty="0"/>
              <a:t> to be deployed as edge nodes by </a:t>
            </a:r>
            <a:r>
              <a:rPr lang="en-US" sz="1800" dirty="0">
                <a:solidFill>
                  <a:srgbClr val="C00000"/>
                </a:solidFill>
              </a:rPr>
              <a:t>prioritizing the number of workloads </a:t>
            </a:r>
          </a:p>
          <a:p>
            <a:pPr marL="406390" indent="-285744">
              <a:lnSpc>
                <a:spcPct val="150000"/>
              </a:lnSpc>
              <a:buSzPts val="1700"/>
              <a:buFont typeface="Wingdings" panose="05000000000000000000" pitchFamily="2" charset="2"/>
              <a:buChar char="q"/>
            </a:pPr>
            <a:r>
              <a:rPr lang="en-US" sz="1800" dirty="0"/>
              <a:t>Using </a:t>
            </a:r>
            <a:r>
              <a:rPr lang="en-US" sz="1800" dirty="0">
                <a:solidFill>
                  <a:srgbClr val="C00000"/>
                </a:solidFill>
              </a:rPr>
              <a:t>Top-N technique </a:t>
            </a:r>
            <a:r>
              <a:rPr lang="en-US" sz="1800" dirty="0"/>
              <a:t>to minimize the deployment cost</a:t>
            </a:r>
          </a:p>
          <a:p>
            <a:pPr marL="120646" indent="0">
              <a:lnSpc>
                <a:spcPct val="150000"/>
              </a:lnSpc>
              <a:buSzPts val="1700"/>
              <a:buNone/>
            </a:pPr>
            <a:endParaRPr lang="en-US" sz="1800" dirty="0"/>
          </a:p>
        </p:txBody>
      </p:sp>
      <p:sp>
        <p:nvSpPr>
          <p:cNvPr id="400" name="Google Shape;400;p41"/>
          <p:cNvSpPr txBox="1">
            <a:spLocks noGrp="1"/>
          </p:cNvSpPr>
          <p:nvPr>
            <p:ph type="sldNum" sz="quarter" idx="12"/>
          </p:nvPr>
        </p:nvSpPr>
        <p:spPr>
          <a:prstGeom prst="rect">
            <a:avLst/>
          </a:prstGeom>
        </p:spPr>
        <p:txBody>
          <a:bodyPr spcFirstLastPara="1" vert="horz" wrap="square" lIns="91425" tIns="91425" rIns="91425" bIns="91425" rtlCol="0" anchor="t" anchorCtr="0">
            <a:noAutofit/>
          </a:bodyPr>
          <a:lstStyle/>
          <a:p>
            <a:fld id="{00000000-1234-1234-1234-123412341234}" type="slidenum">
              <a:rPr lang="th"/>
              <a:pPr/>
              <a:t>16</a:t>
            </a:fld>
            <a:endParaRPr/>
          </a:p>
        </p:txBody>
      </p:sp>
    </p:spTree>
    <p:extLst>
      <p:ext uri="{BB962C8B-B14F-4D97-AF65-F5344CB8AC3E}">
        <p14:creationId xmlns:p14="http://schemas.microsoft.com/office/powerpoint/2010/main" val="3611807420"/>
      </p:ext>
    </p:extLst>
  </p:cSld>
  <p:clrMapOvr>
    <a:masterClrMapping/>
  </p:clrMapOvr>
  <mc:AlternateContent xmlns:mc="http://schemas.openxmlformats.org/markup-compatibility/2006" xmlns:p14="http://schemas.microsoft.com/office/powerpoint/2010/main">
    <mc:Choice Requires="p14">
      <p:transition spd="slow" p14:dur="2000" advTm="21784"/>
    </mc:Choice>
    <mc:Fallback xmlns="">
      <p:transition spd="slow" advTm="2178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graphicFrame>
        <p:nvGraphicFramePr>
          <p:cNvPr id="39" name="Google Shape;894;p73">
            <a:extLst>
              <a:ext uri="{FF2B5EF4-FFF2-40B4-BE49-F238E27FC236}">
                <a16:creationId xmlns:a16="http://schemas.microsoft.com/office/drawing/2014/main" id="{F1ADCB02-7725-1BCF-8280-50D88338675E}"/>
              </a:ext>
            </a:extLst>
          </p:cNvPr>
          <p:cNvGraphicFramePr/>
          <p:nvPr>
            <p:extLst>
              <p:ext uri="{D42A27DB-BD31-4B8C-83A1-F6EECF244321}">
                <p14:modId xmlns:p14="http://schemas.microsoft.com/office/powerpoint/2010/main" val="3667855529"/>
              </p:ext>
            </p:extLst>
          </p:nvPr>
        </p:nvGraphicFramePr>
        <p:xfrm>
          <a:off x="5188278" y="1322070"/>
          <a:ext cx="3230508" cy="2895210"/>
        </p:xfrm>
        <a:graphic>
          <a:graphicData uri="http://schemas.openxmlformats.org/drawingml/2006/table">
            <a:tbl>
              <a:tblPr>
                <a:noFill/>
                <a:tableStyleId>{723B6109-73A3-4979-9388-F5F2FE6CFFAE}</a:tableStyleId>
              </a:tblPr>
              <a:tblGrid>
                <a:gridCol w="1076836">
                  <a:extLst>
                    <a:ext uri="{9D8B030D-6E8A-4147-A177-3AD203B41FA5}">
                      <a16:colId xmlns:a16="http://schemas.microsoft.com/office/drawing/2014/main" val="20000"/>
                    </a:ext>
                  </a:extLst>
                </a:gridCol>
                <a:gridCol w="1076836">
                  <a:extLst>
                    <a:ext uri="{9D8B030D-6E8A-4147-A177-3AD203B41FA5}">
                      <a16:colId xmlns:a16="http://schemas.microsoft.com/office/drawing/2014/main" val="20001"/>
                    </a:ext>
                  </a:extLst>
                </a:gridCol>
                <a:gridCol w="1076836">
                  <a:extLst>
                    <a:ext uri="{9D8B030D-6E8A-4147-A177-3AD203B41FA5}">
                      <a16:colId xmlns:a16="http://schemas.microsoft.com/office/drawing/2014/main" val="20002"/>
                    </a:ext>
                  </a:extLst>
                </a:gridCol>
              </a:tblGrid>
              <a:tr h="965070">
                <a:tc>
                  <a:txBody>
                    <a:bodyPr/>
                    <a:lstStyle/>
                    <a:p>
                      <a:pPr marL="0" lvl="0" indent="0" algn="l" rtl="0">
                        <a:spcBef>
                          <a:spcPts val="0"/>
                        </a:spcBef>
                        <a:spcAft>
                          <a:spcPts val="0"/>
                        </a:spcAft>
                        <a:buNone/>
                      </a:pPr>
                      <a:endParaRPr sz="1100"/>
                    </a:p>
                  </a:txBody>
                  <a:tcPr marL="78677" marR="78677" marT="78677" marB="78677">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100"/>
                    </a:p>
                  </a:txBody>
                  <a:tcPr marL="78677" marR="78677" marT="78677" marB="78677">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100"/>
                    </a:p>
                  </a:txBody>
                  <a:tcPr marL="78677" marR="78677" marT="78677" marB="78677">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965070">
                <a:tc>
                  <a:txBody>
                    <a:bodyPr/>
                    <a:lstStyle/>
                    <a:p>
                      <a:pPr marL="0" lvl="0" indent="0" algn="l" rtl="0">
                        <a:spcBef>
                          <a:spcPts val="0"/>
                        </a:spcBef>
                        <a:spcAft>
                          <a:spcPts val="0"/>
                        </a:spcAft>
                        <a:buNone/>
                      </a:pPr>
                      <a:endParaRPr sz="1100"/>
                    </a:p>
                  </a:txBody>
                  <a:tcPr marL="78677" marR="78677" marT="78677" marB="78677">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100"/>
                    </a:p>
                  </a:txBody>
                  <a:tcPr marL="78677" marR="78677" marT="78677" marB="78677">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100"/>
                    </a:p>
                  </a:txBody>
                  <a:tcPr marL="78677" marR="78677" marT="78677" marB="78677">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965070">
                <a:tc>
                  <a:txBody>
                    <a:bodyPr/>
                    <a:lstStyle/>
                    <a:p>
                      <a:pPr marL="0" lvl="0" indent="0" algn="l" rtl="0">
                        <a:spcBef>
                          <a:spcPts val="0"/>
                        </a:spcBef>
                        <a:spcAft>
                          <a:spcPts val="0"/>
                        </a:spcAft>
                        <a:buNone/>
                      </a:pPr>
                      <a:endParaRPr sz="1100"/>
                    </a:p>
                  </a:txBody>
                  <a:tcPr marL="78677" marR="78677" marT="78677" marB="78677">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100"/>
                    </a:p>
                  </a:txBody>
                  <a:tcPr marL="78677" marR="78677" marT="78677" marB="78677">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78677" marR="78677" marT="78677" marB="78677">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99" name="Google Shape;399;p41"/>
          <p:cNvSpPr txBox="1">
            <a:spLocks noGrp="1"/>
          </p:cNvSpPr>
          <p:nvPr>
            <p:ph type="title"/>
          </p:nvPr>
        </p:nvSpPr>
        <p:spPr>
          <a:xfrm>
            <a:off x="457202" y="424314"/>
            <a:ext cx="7365076" cy="638915"/>
          </a:xfrm>
        </p:spPr>
        <p:txBody>
          <a:bodyPr spcFirstLastPara="1" vert="horz" lIns="91425" tIns="91425" rIns="91425" bIns="91425" rtlCol="0" anchor="ctr" anchorCtr="0">
            <a:normAutofit/>
          </a:bodyPr>
          <a:lstStyle/>
          <a:p>
            <a:pPr algn="l">
              <a:lnSpc>
                <a:spcPct val="90000"/>
              </a:lnSpc>
              <a:spcBef>
                <a:spcPts val="0"/>
              </a:spcBef>
            </a:pPr>
            <a:r>
              <a:rPr lang="en-US" sz="2800" dirty="0"/>
              <a:t>Approaches - </a:t>
            </a:r>
            <a:r>
              <a:rPr lang="en-US" sz="2800" i="1" dirty="0"/>
              <a:t>Our new heuristic algorithm</a:t>
            </a:r>
          </a:p>
        </p:txBody>
      </p:sp>
      <p:sp>
        <p:nvSpPr>
          <p:cNvPr id="2" name="Google Shape;607;p58">
            <a:extLst>
              <a:ext uri="{FF2B5EF4-FFF2-40B4-BE49-F238E27FC236}">
                <a16:creationId xmlns:a16="http://schemas.microsoft.com/office/drawing/2014/main" id="{80CD9F3B-11FA-BE05-C1AF-F4B75672C318}"/>
              </a:ext>
            </a:extLst>
          </p:cNvPr>
          <p:cNvSpPr txBox="1">
            <a:spLocks noGrp="1"/>
          </p:cNvSpPr>
          <p:nvPr>
            <p:ph sz="half" idx="1"/>
          </p:nvPr>
        </p:nvSpPr>
        <p:spPr>
          <a:xfrm>
            <a:off x="457201" y="1200151"/>
            <a:ext cx="4205820" cy="3394472"/>
          </a:xfrm>
          <a:solidFill>
            <a:schemeClr val="bg1">
              <a:alpha val="70000"/>
            </a:schemeClr>
          </a:solidFill>
        </p:spPr>
        <p:txBody>
          <a:bodyPr spcFirstLastPara="1" vert="horz" lIns="91425" tIns="91425" rIns="91425" bIns="91425" rtlCol="0" anchorCtr="0">
            <a:normAutofit/>
          </a:bodyPr>
          <a:lstStyle/>
          <a:p>
            <a:pPr marL="406390" indent="-285744">
              <a:buSzPts val="1700"/>
              <a:buFont typeface="Wingdings" panose="05000000000000000000" pitchFamily="2" charset="2"/>
              <a:buChar char="q"/>
            </a:pPr>
            <a:r>
              <a:rPr lang="en-US" sz="1800" dirty="0">
                <a:solidFill>
                  <a:srgbClr val="C00000"/>
                </a:solidFill>
              </a:rPr>
              <a:t>Record the number of vehicles in each road as workload</a:t>
            </a:r>
          </a:p>
          <a:p>
            <a:pPr marL="406390" indent="-285744">
              <a:buSzPts val="1700"/>
              <a:buFont typeface="Wingdings" panose="05000000000000000000" pitchFamily="2" charset="2"/>
              <a:buChar char="q"/>
            </a:pPr>
            <a:r>
              <a:rPr lang="en-US" sz="1800" dirty="0"/>
              <a:t>Calculate workloads per distance for each bus route</a:t>
            </a:r>
          </a:p>
          <a:p>
            <a:pPr marL="406390" indent="-285744">
              <a:buSzPts val="1700"/>
              <a:buFont typeface="Wingdings" panose="05000000000000000000" pitchFamily="2" charset="2"/>
              <a:buChar char="q"/>
            </a:pPr>
            <a:r>
              <a:rPr lang="en-US" sz="1800" dirty="0"/>
              <a:t>Select N bus routes that have the </a:t>
            </a:r>
            <a:br>
              <a:rPr lang="en-US" sz="1800" dirty="0"/>
            </a:br>
            <a:r>
              <a:rPr lang="en-US" sz="1800" dirty="0"/>
              <a:t>most N workloads per distance</a:t>
            </a:r>
          </a:p>
          <a:p>
            <a:pPr marL="706421" lvl="1" indent="-285744">
              <a:buSzPts val="1700"/>
              <a:buFont typeface="Calibri" panose="020F0502020204030204" pitchFamily="34" charset="0"/>
              <a:buChar char="*"/>
            </a:pPr>
            <a:r>
              <a:rPr lang="en-US" sz="1400" dirty="0"/>
              <a:t>N is limited budget constraint</a:t>
            </a:r>
          </a:p>
        </p:txBody>
      </p:sp>
      <p:sp>
        <p:nvSpPr>
          <p:cNvPr id="400" name="Google Shape;400;p41" hidden="1"/>
          <p:cNvSpPr txBox="1">
            <a:spLocks noGrp="1"/>
          </p:cNvSpPr>
          <p:nvPr>
            <p:ph type="sldNum" sz="quarter" idx="12"/>
          </p:nvPr>
        </p:nvSpPr>
        <p:spPr>
          <a:prstGeom prst="rect">
            <a:avLst/>
          </a:prstGeom>
        </p:spPr>
        <p:txBody>
          <a:bodyPr spcFirstLastPara="1" vert="horz" wrap="square" lIns="91425" tIns="91425" rIns="91425" bIns="91425" rtlCol="0" anchor="t" anchorCtr="0">
            <a:noAutofit/>
          </a:bodyPr>
          <a:lstStyle/>
          <a:p>
            <a:pPr>
              <a:spcAft>
                <a:spcPts val="600"/>
              </a:spcAft>
            </a:pPr>
            <a:fld id="{00000000-1234-1234-1234-123412341234}" type="slidenum">
              <a:rPr lang="th" smtClean="0"/>
              <a:pPr>
                <a:spcAft>
                  <a:spcPts val="600"/>
                </a:spcAft>
              </a:pPr>
              <a:t>17</a:t>
            </a:fld>
            <a:endParaRPr lang="en-US"/>
          </a:p>
        </p:txBody>
      </p:sp>
      <p:sp>
        <p:nvSpPr>
          <p:cNvPr id="13" name="TextBox 12">
            <a:extLst>
              <a:ext uri="{FF2B5EF4-FFF2-40B4-BE49-F238E27FC236}">
                <a16:creationId xmlns:a16="http://schemas.microsoft.com/office/drawing/2014/main" id="{366C498B-6534-833E-D3D1-9B076FAF19A9}"/>
              </a:ext>
            </a:extLst>
          </p:cNvPr>
          <p:cNvSpPr txBox="1"/>
          <p:nvPr/>
        </p:nvSpPr>
        <p:spPr>
          <a:xfrm>
            <a:off x="5080370" y="1669668"/>
            <a:ext cx="328936"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1100" dirty="0">
                <a:solidFill>
                  <a:srgbClr val="C00000"/>
                </a:solidFill>
              </a:rPr>
              <a:t>75</a:t>
            </a:r>
          </a:p>
        </p:txBody>
      </p:sp>
      <p:sp>
        <p:nvSpPr>
          <p:cNvPr id="14" name="TextBox 13">
            <a:extLst>
              <a:ext uri="{FF2B5EF4-FFF2-40B4-BE49-F238E27FC236}">
                <a16:creationId xmlns:a16="http://schemas.microsoft.com/office/drawing/2014/main" id="{5D02130A-BE91-B6F7-3CBC-9930309C0345}"/>
              </a:ext>
            </a:extLst>
          </p:cNvPr>
          <p:cNvSpPr txBox="1"/>
          <p:nvPr/>
        </p:nvSpPr>
        <p:spPr>
          <a:xfrm>
            <a:off x="5587222" y="1222130"/>
            <a:ext cx="328936"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1100" dirty="0">
                <a:solidFill>
                  <a:srgbClr val="C00000"/>
                </a:solidFill>
              </a:rPr>
              <a:t>75</a:t>
            </a:r>
          </a:p>
        </p:txBody>
      </p:sp>
      <p:sp>
        <p:nvSpPr>
          <p:cNvPr id="15" name="TextBox 14">
            <a:extLst>
              <a:ext uri="{FF2B5EF4-FFF2-40B4-BE49-F238E27FC236}">
                <a16:creationId xmlns:a16="http://schemas.microsoft.com/office/drawing/2014/main" id="{54D67B0E-FCB2-6773-284E-DE776CEF92F8}"/>
              </a:ext>
            </a:extLst>
          </p:cNvPr>
          <p:cNvSpPr txBox="1"/>
          <p:nvPr/>
        </p:nvSpPr>
        <p:spPr>
          <a:xfrm>
            <a:off x="6664142" y="1222130"/>
            <a:ext cx="328936"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1100" dirty="0">
                <a:solidFill>
                  <a:srgbClr val="C00000"/>
                </a:solidFill>
              </a:rPr>
              <a:t>50</a:t>
            </a:r>
          </a:p>
        </p:txBody>
      </p:sp>
      <p:sp>
        <p:nvSpPr>
          <p:cNvPr id="16" name="TextBox 15">
            <a:extLst>
              <a:ext uri="{FF2B5EF4-FFF2-40B4-BE49-F238E27FC236}">
                <a16:creationId xmlns:a16="http://schemas.microsoft.com/office/drawing/2014/main" id="{509E2A74-28AF-207F-D586-D29C03509CFD}"/>
              </a:ext>
            </a:extLst>
          </p:cNvPr>
          <p:cNvSpPr txBox="1"/>
          <p:nvPr/>
        </p:nvSpPr>
        <p:spPr>
          <a:xfrm>
            <a:off x="7741061" y="1219897"/>
            <a:ext cx="328936"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1100" dirty="0">
                <a:solidFill>
                  <a:srgbClr val="C00000"/>
                </a:solidFill>
              </a:rPr>
              <a:t>50</a:t>
            </a:r>
          </a:p>
        </p:txBody>
      </p:sp>
      <p:sp>
        <p:nvSpPr>
          <p:cNvPr id="17" name="TextBox 16">
            <a:extLst>
              <a:ext uri="{FF2B5EF4-FFF2-40B4-BE49-F238E27FC236}">
                <a16:creationId xmlns:a16="http://schemas.microsoft.com/office/drawing/2014/main" id="{EA24A88A-C2A1-E387-F486-5954EEB7E978}"/>
              </a:ext>
            </a:extLst>
          </p:cNvPr>
          <p:cNvSpPr txBox="1"/>
          <p:nvPr/>
        </p:nvSpPr>
        <p:spPr>
          <a:xfrm>
            <a:off x="5080372" y="2630128"/>
            <a:ext cx="328936"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1100" dirty="0">
                <a:solidFill>
                  <a:srgbClr val="C00000"/>
                </a:solidFill>
              </a:rPr>
              <a:t>50</a:t>
            </a:r>
          </a:p>
        </p:txBody>
      </p:sp>
      <p:sp>
        <p:nvSpPr>
          <p:cNvPr id="18" name="TextBox 17">
            <a:extLst>
              <a:ext uri="{FF2B5EF4-FFF2-40B4-BE49-F238E27FC236}">
                <a16:creationId xmlns:a16="http://schemas.microsoft.com/office/drawing/2014/main" id="{2F7B35C0-BAAB-ABA6-1244-7CC2293F8D23}"/>
              </a:ext>
            </a:extLst>
          </p:cNvPr>
          <p:cNvSpPr txBox="1"/>
          <p:nvPr/>
        </p:nvSpPr>
        <p:spPr>
          <a:xfrm>
            <a:off x="5080372" y="3590589"/>
            <a:ext cx="328936"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1100" dirty="0">
                <a:solidFill>
                  <a:srgbClr val="C00000"/>
                </a:solidFill>
              </a:rPr>
              <a:t>50</a:t>
            </a:r>
          </a:p>
        </p:txBody>
      </p:sp>
      <p:sp>
        <p:nvSpPr>
          <p:cNvPr id="20" name="TextBox 19">
            <a:extLst>
              <a:ext uri="{FF2B5EF4-FFF2-40B4-BE49-F238E27FC236}">
                <a16:creationId xmlns:a16="http://schemas.microsoft.com/office/drawing/2014/main" id="{EA95CD33-CB63-A5C4-CD9B-BF7FD83FFBCD}"/>
              </a:ext>
            </a:extLst>
          </p:cNvPr>
          <p:cNvSpPr txBox="1"/>
          <p:nvPr/>
        </p:nvSpPr>
        <p:spPr>
          <a:xfrm>
            <a:off x="6118385" y="1700168"/>
            <a:ext cx="328936"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1100" dirty="0">
                <a:solidFill>
                  <a:srgbClr val="C00000"/>
                </a:solidFill>
              </a:rPr>
              <a:t>75</a:t>
            </a:r>
          </a:p>
        </p:txBody>
      </p:sp>
      <p:sp>
        <p:nvSpPr>
          <p:cNvPr id="21" name="TextBox 20">
            <a:extLst>
              <a:ext uri="{FF2B5EF4-FFF2-40B4-BE49-F238E27FC236}">
                <a16:creationId xmlns:a16="http://schemas.microsoft.com/office/drawing/2014/main" id="{059CA064-BBB6-66FB-13F8-2485EDF740C7}"/>
              </a:ext>
            </a:extLst>
          </p:cNvPr>
          <p:cNvSpPr txBox="1"/>
          <p:nvPr/>
        </p:nvSpPr>
        <p:spPr>
          <a:xfrm>
            <a:off x="7161820" y="1694518"/>
            <a:ext cx="328936"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1100" dirty="0">
                <a:solidFill>
                  <a:srgbClr val="C00000"/>
                </a:solidFill>
              </a:rPr>
              <a:t>50</a:t>
            </a:r>
          </a:p>
        </p:txBody>
      </p:sp>
      <p:sp>
        <p:nvSpPr>
          <p:cNvPr id="22" name="TextBox 21">
            <a:extLst>
              <a:ext uri="{FF2B5EF4-FFF2-40B4-BE49-F238E27FC236}">
                <a16:creationId xmlns:a16="http://schemas.microsoft.com/office/drawing/2014/main" id="{A49B0EAF-1D06-0CBF-7626-AF383B0D1294}"/>
              </a:ext>
            </a:extLst>
          </p:cNvPr>
          <p:cNvSpPr txBox="1"/>
          <p:nvPr/>
        </p:nvSpPr>
        <p:spPr>
          <a:xfrm>
            <a:off x="8209790" y="1694518"/>
            <a:ext cx="328936"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1100" dirty="0">
                <a:solidFill>
                  <a:srgbClr val="C00000"/>
                </a:solidFill>
              </a:rPr>
              <a:t>50</a:t>
            </a:r>
          </a:p>
        </p:txBody>
      </p:sp>
      <p:sp>
        <p:nvSpPr>
          <p:cNvPr id="23" name="TextBox 22">
            <a:extLst>
              <a:ext uri="{FF2B5EF4-FFF2-40B4-BE49-F238E27FC236}">
                <a16:creationId xmlns:a16="http://schemas.microsoft.com/office/drawing/2014/main" id="{19FD737B-48BA-4222-3658-4FFC5A74FEE3}"/>
              </a:ext>
            </a:extLst>
          </p:cNvPr>
          <p:cNvSpPr txBox="1"/>
          <p:nvPr/>
        </p:nvSpPr>
        <p:spPr>
          <a:xfrm>
            <a:off x="6082317" y="2639232"/>
            <a:ext cx="401071"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1100" dirty="0">
                <a:solidFill>
                  <a:srgbClr val="C00000"/>
                </a:solidFill>
              </a:rPr>
              <a:t>100</a:t>
            </a:r>
          </a:p>
        </p:txBody>
      </p:sp>
      <p:sp>
        <p:nvSpPr>
          <p:cNvPr id="24" name="TextBox 23">
            <a:extLst>
              <a:ext uri="{FF2B5EF4-FFF2-40B4-BE49-F238E27FC236}">
                <a16:creationId xmlns:a16="http://schemas.microsoft.com/office/drawing/2014/main" id="{E88A7E21-DBCA-C59A-87A3-025D38E32AEE}"/>
              </a:ext>
            </a:extLst>
          </p:cNvPr>
          <p:cNvSpPr txBox="1"/>
          <p:nvPr/>
        </p:nvSpPr>
        <p:spPr>
          <a:xfrm>
            <a:off x="7125751" y="2633582"/>
            <a:ext cx="401071"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1100" dirty="0">
                <a:solidFill>
                  <a:srgbClr val="C00000"/>
                </a:solidFill>
              </a:rPr>
              <a:t>100</a:t>
            </a:r>
          </a:p>
        </p:txBody>
      </p:sp>
      <p:sp>
        <p:nvSpPr>
          <p:cNvPr id="25" name="TextBox 24">
            <a:extLst>
              <a:ext uri="{FF2B5EF4-FFF2-40B4-BE49-F238E27FC236}">
                <a16:creationId xmlns:a16="http://schemas.microsoft.com/office/drawing/2014/main" id="{8653CFB6-97DE-087D-58C4-E2149B9E247B}"/>
              </a:ext>
            </a:extLst>
          </p:cNvPr>
          <p:cNvSpPr txBox="1"/>
          <p:nvPr/>
        </p:nvSpPr>
        <p:spPr>
          <a:xfrm>
            <a:off x="8209790" y="2633582"/>
            <a:ext cx="328936"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1100" dirty="0">
                <a:solidFill>
                  <a:srgbClr val="C00000"/>
                </a:solidFill>
              </a:rPr>
              <a:t>50</a:t>
            </a:r>
          </a:p>
        </p:txBody>
      </p:sp>
      <p:sp>
        <p:nvSpPr>
          <p:cNvPr id="26" name="TextBox 25">
            <a:extLst>
              <a:ext uri="{FF2B5EF4-FFF2-40B4-BE49-F238E27FC236}">
                <a16:creationId xmlns:a16="http://schemas.microsoft.com/office/drawing/2014/main" id="{D116DC95-A563-1C14-8E04-C8B55768FEE9}"/>
              </a:ext>
            </a:extLst>
          </p:cNvPr>
          <p:cNvSpPr txBox="1"/>
          <p:nvPr/>
        </p:nvSpPr>
        <p:spPr>
          <a:xfrm>
            <a:off x="6123805" y="3596240"/>
            <a:ext cx="328936"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1100" dirty="0">
                <a:solidFill>
                  <a:srgbClr val="C00000"/>
                </a:solidFill>
              </a:rPr>
              <a:t>75</a:t>
            </a:r>
          </a:p>
        </p:txBody>
      </p:sp>
      <p:sp>
        <p:nvSpPr>
          <p:cNvPr id="27" name="TextBox 26">
            <a:extLst>
              <a:ext uri="{FF2B5EF4-FFF2-40B4-BE49-F238E27FC236}">
                <a16:creationId xmlns:a16="http://schemas.microsoft.com/office/drawing/2014/main" id="{E7A80EF0-ECD9-CC54-77E7-578AA44AB8FF}"/>
              </a:ext>
            </a:extLst>
          </p:cNvPr>
          <p:cNvSpPr txBox="1"/>
          <p:nvPr/>
        </p:nvSpPr>
        <p:spPr>
          <a:xfrm>
            <a:off x="7167240" y="3590589"/>
            <a:ext cx="328936"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1100" dirty="0">
                <a:solidFill>
                  <a:srgbClr val="C00000"/>
                </a:solidFill>
              </a:rPr>
              <a:t>75</a:t>
            </a:r>
          </a:p>
        </p:txBody>
      </p:sp>
      <p:sp>
        <p:nvSpPr>
          <p:cNvPr id="28" name="TextBox 27">
            <a:extLst>
              <a:ext uri="{FF2B5EF4-FFF2-40B4-BE49-F238E27FC236}">
                <a16:creationId xmlns:a16="http://schemas.microsoft.com/office/drawing/2014/main" id="{73574A01-5F0E-D4A5-E424-A6E70DBDB140}"/>
              </a:ext>
            </a:extLst>
          </p:cNvPr>
          <p:cNvSpPr txBox="1"/>
          <p:nvPr/>
        </p:nvSpPr>
        <p:spPr>
          <a:xfrm>
            <a:off x="8215210" y="3590589"/>
            <a:ext cx="328936"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1100" dirty="0">
                <a:solidFill>
                  <a:srgbClr val="C00000"/>
                </a:solidFill>
              </a:rPr>
              <a:t>50</a:t>
            </a:r>
          </a:p>
        </p:txBody>
      </p:sp>
      <p:sp>
        <p:nvSpPr>
          <p:cNvPr id="30" name="TextBox 29">
            <a:extLst>
              <a:ext uri="{FF2B5EF4-FFF2-40B4-BE49-F238E27FC236}">
                <a16:creationId xmlns:a16="http://schemas.microsoft.com/office/drawing/2014/main" id="{6ABE139E-EA5B-777D-E7F4-4B86CC651173}"/>
              </a:ext>
            </a:extLst>
          </p:cNvPr>
          <p:cNvSpPr txBox="1"/>
          <p:nvPr/>
        </p:nvSpPr>
        <p:spPr>
          <a:xfrm>
            <a:off x="5587222" y="2165837"/>
            <a:ext cx="328936"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1100" dirty="0">
                <a:solidFill>
                  <a:srgbClr val="C00000"/>
                </a:solidFill>
              </a:rPr>
              <a:t>75</a:t>
            </a:r>
          </a:p>
        </p:txBody>
      </p:sp>
      <p:sp>
        <p:nvSpPr>
          <p:cNvPr id="31" name="TextBox 30">
            <a:extLst>
              <a:ext uri="{FF2B5EF4-FFF2-40B4-BE49-F238E27FC236}">
                <a16:creationId xmlns:a16="http://schemas.microsoft.com/office/drawing/2014/main" id="{63CE25E6-50C6-82F6-E037-D956D197C905}"/>
              </a:ext>
            </a:extLst>
          </p:cNvPr>
          <p:cNvSpPr txBox="1"/>
          <p:nvPr/>
        </p:nvSpPr>
        <p:spPr>
          <a:xfrm>
            <a:off x="6628071" y="2165837"/>
            <a:ext cx="401071"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1100" dirty="0">
                <a:solidFill>
                  <a:srgbClr val="C00000"/>
                </a:solidFill>
              </a:rPr>
              <a:t>100</a:t>
            </a:r>
          </a:p>
        </p:txBody>
      </p:sp>
      <p:sp>
        <p:nvSpPr>
          <p:cNvPr id="32" name="TextBox 31">
            <a:extLst>
              <a:ext uri="{FF2B5EF4-FFF2-40B4-BE49-F238E27FC236}">
                <a16:creationId xmlns:a16="http://schemas.microsoft.com/office/drawing/2014/main" id="{3BB5A371-BF59-7C5E-3038-F83FA6B1CABD}"/>
              </a:ext>
            </a:extLst>
          </p:cNvPr>
          <p:cNvSpPr txBox="1"/>
          <p:nvPr/>
        </p:nvSpPr>
        <p:spPr>
          <a:xfrm>
            <a:off x="7741060" y="2163604"/>
            <a:ext cx="328936"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1100" dirty="0">
                <a:solidFill>
                  <a:srgbClr val="C00000"/>
                </a:solidFill>
              </a:rPr>
              <a:t>50</a:t>
            </a:r>
          </a:p>
        </p:txBody>
      </p:sp>
      <p:sp>
        <p:nvSpPr>
          <p:cNvPr id="33" name="TextBox 32">
            <a:extLst>
              <a:ext uri="{FF2B5EF4-FFF2-40B4-BE49-F238E27FC236}">
                <a16:creationId xmlns:a16="http://schemas.microsoft.com/office/drawing/2014/main" id="{26E23643-60E4-5A40-2422-CF5F79A0ACAF}"/>
              </a:ext>
            </a:extLst>
          </p:cNvPr>
          <p:cNvSpPr txBox="1"/>
          <p:nvPr/>
        </p:nvSpPr>
        <p:spPr>
          <a:xfrm>
            <a:off x="5587222" y="3114468"/>
            <a:ext cx="328936"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1100" dirty="0">
                <a:solidFill>
                  <a:srgbClr val="C00000"/>
                </a:solidFill>
              </a:rPr>
              <a:t>75</a:t>
            </a:r>
          </a:p>
        </p:txBody>
      </p:sp>
      <p:sp>
        <p:nvSpPr>
          <p:cNvPr id="34" name="TextBox 33">
            <a:extLst>
              <a:ext uri="{FF2B5EF4-FFF2-40B4-BE49-F238E27FC236}">
                <a16:creationId xmlns:a16="http://schemas.microsoft.com/office/drawing/2014/main" id="{663AD3C5-5034-3001-064A-FBC91843B794}"/>
              </a:ext>
            </a:extLst>
          </p:cNvPr>
          <p:cNvSpPr txBox="1"/>
          <p:nvPr/>
        </p:nvSpPr>
        <p:spPr>
          <a:xfrm>
            <a:off x="6628073" y="3114468"/>
            <a:ext cx="401071"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1100" dirty="0">
                <a:solidFill>
                  <a:srgbClr val="C00000"/>
                </a:solidFill>
              </a:rPr>
              <a:t>100</a:t>
            </a:r>
          </a:p>
        </p:txBody>
      </p:sp>
      <p:sp>
        <p:nvSpPr>
          <p:cNvPr id="35" name="TextBox 34">
            <a:extLst>
              <a:ext uri="{FF2B5EF4-FFF2-40B4-BE49-F238E27FC236}">
                <a16:creationId xmlns:a16="http://schemas.microsoft.com/office/drawing/2014/main" id="{8F6E68DE-9328-B90D-5753-2403908EACC7}"/>
              </a:ext>
            </a:extLst>
          </p:cNvPr>
          <p:cNvSpPr txBox="1"/>
          <p:nvPr/>
        </p:nvSpPr>
        <p:spPr>
          <a:xfrm>
            <a:off x="7741060" y="3112236"/>
            <a:ext cx="328936"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1100" dirty="0">
                <a:solidFill>
                  <a:srgbClr val="C00000"/>
                </a:solidFill>
              </a:rPr>
              <a:t>75</a:t>
            </a:r>
          </a:p>
        </p:txBody>
      </p:sp>
      <p:sp>
        <p:nvSpPr>
          <p:cNvPr id="36" name="TextBox 35">
            <a:extLst>
              <a:ext uri="{FF2B5EF4-FFF2-40B4-BE49-F238E27FC236}">
                <a16:creationId xmlns:a16="http://schemas.microsoft.com/office/drawing/2014/main" id="{CC96B050-F237-DCB5-4671-694B79F1BBA7}"/>
              </a:ext>
            </a:extLst>
          </p:cNvPr>
          <p:cNvSpPr txBox="1"/>
          <p:nvPr/>
        </p:nvSpPr>
        <p:spPr>
          <a:xfrm>
            <a:off x="5587224" y="4079464"/>
            <a:ext cx="328936"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1100" dirty="0">
                <a:solidFill>
                  <a:srgbClr val="C00000"/>
                </a:solidFill>
              </a:rPr>
              <a:t>50</a:t>
            </a:r>
          </a:p>
        </p:txBody>
      </p:sp>
      <p:sp>
        <p:nvSpPr>
          <p:cNvPr id="37" name="TextBox 36">
            <a:extLst>
              <a:ext uri="{FF2B5EF4-FFF2-40B4-BE49-F238E27FC236}">
                <a16:creationId xmlns:a16="http://schemas.microsoft.com/office/drawing/2014/main" id="{1384BDA4-5AFB-E6EA-0866-FD926B35F274}"/>
              </a:ext>
            </a:extLst>
          </p:cNvPr>
          <p:cNvSpPr txBox="1"/>
          <p:nvPr/>
        </p:nvSpPr>
        <p:spPr>
          <a:xfrm>
            <a:off x="6664142" y="4079464"/>
            <a:ext cx="328936"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1100" dirty="0">
                <a:solidFill>
                  <a:srgbClr val="C00000"/>
                </a:solidFill>
              </a:rPr>
              <a:t>50</a:t>
            </a:r>
          </a:p>
        </p:txBody>
      </p:sp>
      <p:sp>
        <p:nvSpPr>
          <p:cNvPr id="38" name="TextBox 37">
            <a:extLst>
              <a:ext uri="{FF2B5EF4-FFF2-40B4-BE49-F238E27FC236}">
                <a16:creationId xmlns:a16="http://schemas.microsoft.com/office/drawing/2014/main" id="{D8BA72C3-1106-7CA1-1B99-92EE902DCD6C}"/>
              </a:ext>
            </a:extLst>
          </p:cNvPr>
          <p:cNvSpPr txBox="1"/>
          <p:nvPr/>
        </p:nvSpPr>
        <p:spPr>
          <a:xfrm>
            <a:off x="7741061" y="4077232"/>
            <a:ext cx="328936"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1100" dirty="0">
                <a:solidFill>
                  <a:srgbClr val="C00000"/>
                </a:solidFill>
              </a:rPr>
              <a:t>50</a:t>
            </a:r>
          </a:p>
        </p:txBody>
      </p:sp>
    </p:spTree>
    <p:extLst>
      <p:ext uri="{BB962C8B-B14F-4D97-AF65-F5344CB8AC3E}">
        <p14:creationId xmlns:p14="http://schemas.microsoft.com/office/powerpoint/2010/main" val="458684997"/>
      </p:ext>
    </p:extLst>
  </p:cSld>
  <p:clrMapOvr>
    <a:masterClrMapping/>
  </p:clrMapOvr>
  <mc:AlternateContent xmlns:mc="http://schemas.openxmlformats.org/markup-compatibility/2006" xmlns:p14="http://schemas.microsoft.com/office/powerpoint/2010/main">
    <mc:Choice Requires="p14">
      <p:transition spd="slow" p14:dur="2000" advTm="8231"/>
    </mc:Choice>
    <mc:Fallback xmlns="">
      <p:transition spd="slow" advTm="823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428" name="Picture 427">
            <a:extLst>
              <a:ext uri="{FF2B5EF4-FFF2-40B4-BE49-F238E27FC236}">
                <a16:creationId xmlns:a16="http://schemas.microsoft.com/office/drawing/2014/main" id="{52E96E08-AD6C-1BA3-CA2E-62D94899A72E}"/>
              </a:ext>
            </a:extLst>
          </p:cNvPr>
          <p:cNvPicPr>
            <a:picLocks noChangeAspect="1"/>
          </p:cNvPicPr>
          <p:nvPr/>
        </p:nvPicPr>
        <p:blipFill>
          <a:blip r:embed="rId3"/>
          <a:stretch>
            <a:fillRect/>
          </a:stretch>
        </p:blipFill>
        <p:spPr>
          <a:xfrm>
            <a:off x="5068002" y="1194340"/>
            <a:ext cx="3486652" cy="3167844"/>
          </a:xfrm>
          <a:prstGeom prst="rect">
            <a:avLst/>
          </a:prstGeom>
        </p:spPr>
      </p:pic>
      <p:cxnSp>
        <p:nvCxnSpPr>
          <p:cNvPr id="17" name="Straight Arrow Connector 16">
            <a:extLst>
              <a:ext uri="{FF2B5EF4-FFF2-40B4-BE49-F238E27FC236}">
                <a16:creationId xmlns:a16="http://schemas.microsoft.com/office/drawing/2014/main" id="{0C4E7910-8348-D607-26E0-C45ED90AA4FC}"/>
              </a:ext>
            </a:extLst>
          </p:cNvPr>
          <p:cNvCxnSpPr>
            <a:cxnSpLocks/>
          </p:cNvCxnSpPr>
          <p:nvPr/>
        </p:nvCxnSpPr>
        <p:spPr>
          <a:xfrm flipH="1" flipV="1">
            <a:off x="5772761" y="2203061"/>
            <a:ext cx="5207" cy="368688"/>
          </a:xfrm>
          <a:prstGeom prst="straightConnector1">
            <a:avLst/>
          </a:prstGeom>
          <a:ln w="28575">
            <a:solidFill>
              <a:srgbClr val="C00000"/>
            </a:solidFill>
            <a:tailEnd type="triangle"/>
          </a:ln>
        </p:spPr>
        <p:style>
          <a:lnRef idx="1">
            <a:schemeClr val="accent6"/>
          </a:lnRef>
          <a:fillRef idx="0">
            <a:schemeClr val="accent6"/>
          </a:fillRef>
          <a:effectRef idx="0">
            <a:schemeClr val="accent6"/>
          </a:effectRef>
          <a:fontRef idx="minor">
            <a:schemeClr val="tx1"/>
          </a:fontRef>
        </p:style>
      </p:cxnSp>
      <p:cxnSp>
        <p:nvCxnSpPr>
          <p:cNvPr id="24" name="Straight Arrow Connector 23">
            <a:extLst>
              <a:ext uri="{FF2B5EF4-FFF2-40B4-BE49-F238E27FC236}">
                <a16:creationId xmlns:a16="http://schemas.microsoft.com/office/drawing/2014/main" id="{40F24DE1-6D70-79A4-5C2D-B87EE712D141}"/>
              </a:ext>
            </a:extLst>
          </p:cNvPr>
          <p:cNvCxnSpPr>
            <a:cxnSpLocks/>
          </p:cNvCxnSpPr>
          <p:nvPr/>
        </p:nvCxnSpPr>
        <p:spPr>
          <a:xfrm>
            <a:off x="5777967" y="2987567"/>
            <a:ext cx="0" cy="330891"/>
          </a:xfrm>
          <a:prstGeom prst="straightConnector1">
            <a:avLst/>
          </a:prstGeom>
          <a:ln w="28575">
            <a:solidFill>
              <a:srgbClr val="C00000"/>
            </a:solidFill>
            <a:tailEnd type="triangle"/>
          </a:ln>
        </p:spPr>
        <p:style>
          <a:lnRef idx="1">
            <a:schemeClr val="accent6"/>
          </a:lnRef>
          <a:fillRef idx="0">
            <a:schemeClr val="accent6"/>
          </a:fillRef>
          <a:effectRef idx="0">
            <a:schemeClr val="accent6"/>
          </a:effectRef>
          <a:fontRef idx="minor">
            <a:schemeClr val="tx1"/>
          </a:fontRef>
        </p:style>
      </p:cxnSp>
      <p:cxnSp>
        <p:nvCxnSpPr>
          <p:cNvPr id="28" name="Straight Arrow Connector 27">
            <a:extLst>
              <a:ext uri="{FF2B5EF4-FFF2-40B4-BE49-F238E27FC236}">
                <a16:creationId xmlns:a16="http://schemas.microsoft.com/office/drawing/2014/main" id="{C282A7AB-1E8A-FBA6-0165-271F7655005D}"/>
              </a:ext>
            </a:extLst>
          </p:cNvPr>
          <p:cNvCxnSpPr>
            <a:cxnSpLocks/>
          </p:cNvCxnSpPr>
          <p:nvPr/>
        </p:nvCxnSpPr>
        <p:spPr>
          <a:xfrm flipH="1" flipV="1">
            <a:off x="7903733" y="2203061"/>
            <a:ext cx="5207" cy="368688"/>
          </a:xfrm>
          <a:prstGeom prst="straightConnector1">
            <a:avLst/>
          </a:prstGeom>
          <a:ln w="28575">
            <a:solidFill>
              <a:srgbClr val="C00000"/>
            </a:solidFill>
            <a:tailEnd type="triangle"/>
          </a:ln>
        </p:spPr>
        <p:style>
          <a:lnRef idx="1">
            <a:schemeClr val="accent6"/>
          </a:lnRef>
          <a:fillRef idx="0">
            <a:schemeClr val="accent6"/>
          </a:fillRef>
          <a:effectRef idx="0">
            <a:schemeClr val="accent6"/>
          </a:effectRef>
          <a:fontRef idx="minor">
            <a:schemeClr val="tx1"/>
          </a:fontRef>
        </p:style>
      </p:cxnSp>
      <p:cxnSp>
        <p:nvCxnSpPr>
          <p:cNvPr id="29" name="Straight Arrow Connector 28">
            <a:extLst>
              <a:ext uri="{FF2B5EF4-FFF2-40B4-BE49-F238E27FC236}">
                <a16:creationId xmlns:a16="http://schemas.microsoft.com/office/drawing/2014/main" id="{98E44588-8A19-3528-7884-655920ECAB1F}"/>
              </a:ext>
            </a:extLst>
          </p:cNvPr>
          <p:cNvCxnSpPr>
            <a:cxnSpLocks/>
          </p:cNvCxnSpPr>
          <p:nvPr/>
        </p:nvCxnSpPr>
        <p:spPr>
          <a:xfrm>
            <a:off x="7908939" y="2987567"/>
            <a:ext cx="0" cy="330891"/>
          </a:xfrm>
          <a:prstGeom prst="straightConnector1">
            <a:avLst/>
          </a:prstGeom>
          <a:ln w="28575">
            <a:solidFill>
              <a:srgbClr val="C00000"/>
            </a:solidFill>
            <a:tailEnd type="triangle"/>
          </a:ln>
        </p:spPr>
        <p:style>
          <a:lnRef idx="1">
            <a:schemeClr val="accent6"/>
          </a:lnRef>
          <a:fillRef idx="0">
            <a:schemeClr val="accent6"/>
          </a:fillRef>
          <a:effectRef idx="0">
            <a:schemeClr val="accent6"/>
          </a:effectRef>
          <a:fontRef idx="minor">
            <a:schemeClr val="tx1"/>
          </a:fontRef>
        </p:style>
      </p:cxnSp>
      <p:cxnSp>
        <p:nvCxnSpPr>
          <p:cNvPr id="30" name="Straight Arrow Connector 29">
            <a:extLst>
              <a:ext uri="{FF2B5EF4-FFF2-40B4-BE49-F238E27FC236}">
                <a16:creationId xmlns:a16="http://schemas.microsoft.com/office/drawing/2014/main" id="{9473AB8B-8817-39A4-B384-EF2D45847087}"/>
              </a:ext>
            </a:extLst>
          </p:cNvPr>
          <p:cNvCxnSpPr>
            <a:cxnSpLocks/>
          </p:cNvCxnSpPr>
          <p:nvPr/>
        </p:nvCxnSpPr>
        <p:spPr>
          <a:xfrm>
            <a:off x="6821117" y="2045499"/>
            <a:ext cx="0" cy="330891"/>
          </a:xfrm>
          <a:prstGeom prst="straightConnector1">
            <a:avLst/>
          </a:prstGeom>
          <a:ln w="28575">
            <a:solidFill>
              <a:srgbClr val="C00000"/>
            </a:solidFill>
            <a:tailEnd type="triangle"/>
          </a:ln>
        </p:spPr>
        <p:style>
          <a:lnRef idx="1">
            <a:schemeClr val="accent6"/>
          </a:lnRef>
          <a:fillRef idx="0">
            <a:schemeClr val="accent6"/>
          </a:fillRef>
          <a:effectRef idx="0">
            <a:schemeClr val="accent6"/>
          </a:effectRef>
          <a:fontRef idx="minor">
            <a:schemeClr val="tx1"/>
          </a:fontRef>
        </p:style>
      </p:cxnSp>
      <p:cxnSp>
        <p:nvCxnSpPr>
          <p:cNvPr id="32" name="Straight Arrow Connector 31">
            <a:extLst>
              <a:ext uri="{FF2B5EF4-FFF2-40B4-BE49-F238E27FC236}">
                <a16:creationId xmlns:a16="http://schemas.microsoft.com/office/drawing/2014/main" id="{6A46F994-5720-CE68-C72B-68F3C3F1C599}"/>
              </a:ext>
            </a:extLst>
          </p:cNvPr>
          <p:cNvCxnSpPr>
            <a:cxnSpLocks/>
          </p:cNvCxnSpPr>
          <p:nvPr/>
        </p:nvCxnSpPr>
        <p:spPr>
          <a:xfrm>
            <a:off x="4853925" y="2729221"/>
            <a:ext cx="292339" cy="0"/>
          </a:xfrm>
          <a:prstGeom prst="straightConnector1">
            <a:avLst/>
          </a:prstGeom>
          <a:ln w="28575">
            <a:solidFill>
              <a:srgbClr val="C00000"/>
            </a:solidFill>
            <a:tailEnd type="triangle"/>
          </a:ln>
        </p:spPr>
        <p:style>
          <a:lnRef idx="1">
            <a:schemeClr val="accent6"/>
          </a:lnRef>
          <a:fillRef idx="0">
            <a:schemeClr val="accent6"/>
          </a:fillRef>
          <a:effectRef idx="0">
            <a:schemeClr val="accent6"/>
          </a:effectRef>
          <a:fontRef idx="minor">
            <a:schemeClr val="tx1"/>
          </a:fontRef>
        </p:style>
      </p:cxnSp>
      <p:sp>
        <p:nvSpPr>
          <p:cNvPr id="399" name="Google Shape;399;p41"/>
          <p:cNvSpPr txBox="1">
            <a:spLocks noGrp="1"/>
          </p:cNvSpPr>
          <p:nvPr>
            <p:ph type="title"/>
          </p:nvPr>
        </p:nvSpPr>
        <p:spPr>
          <a:xfrm>
            <a:off x="457202" y="424314"/>
            <a:ext cx="7365076" cy="638915"/>
          </a:xfrm>
        </p:spPr>
        <p:txBody>
          <a:bodyPr spcFirstLastPara="1" vert="horz" lIns="91425" tIns="91425" rIns="91425" bIns="91425" rtlCol="0" anchor="ctr" anchorCtr="0">
            <a:normAutofit/>
          </a:bodyPr>
          <a:lstStyle/>
          <a:p>
            <a:pPr algn="l">
              <a:lnSpc>
                <a:spcPct val="90000"/>
              </a:lnSpc>
              <a:spcBef>
                <a:spcPts val="0"/>
              </a:spcBef>
            </a:pPr>
            <a:r>
              <a:rPr lang="en-US" sz="2800" dirty="0"/>
              <a:t>Approaches - </a:t>
            </a:r>
            <a:r>
              <a:rPr lang="en-US" sz="2800" i="1" dirty="0"/>
              <a:t>Our new heuristic algorithm</a:t>
            </a:r>
          </a:p>
        </p:txBody>
      </p:sp>
      <p:sp>
        <p:nvSpPr>
          <p:cNvPr id="2" name="Google Shape;607;p58">
            <a:extLst>
              <a:ext uri="{FF2B5EF4-FFF2-40B4-BE49-F238E27FC236}">
                <a16:creationId xmlns:a16="http://schemas.microsoft.com/office/drawing/2014/main" id="{80CD9F3B-11FA-BE05-C1AF-F4B75672C318}"/>
              </a:ext>
            </a:extLst>
          </p:cNvPr>
          <p:cNvSpPr txBox="1">
            <a:spLocks noGrp="1"/>
          </p:cNvSpPr>
          <p:nvPr>
            <p:ph sz="half" idx="1"/>
          </p:nvPr>
        </p:nvSpPr>
        <p:spPr>
          <a:xfrm>
            <a:off x="457200" y="1200151"/>
            <a:ext cx="4154992" cy="3394472"/>
          </a:xfrm>
          <a:solidFill>
            <a:schemeClr val="bg1">
              <a:alpha val="70000"/>
            </a:schemeClr>
          </a:solidFill>
        </p:spPr>
        <p:txBody>
          <a:bodyPr spcFirstLastPara="1" vert="horz" lIns="91425" tIns="91425" rIns="91425" bIns="91425" rtlCol="0" anchorCtr="0">
            <a:normAutofit/>
          </a:bodyPr>
          <a:lstStyle/>
          <a:p>
            <a:pPr marL="406390" indent="-285744">
              <a:buSzPts val="1700"/>
              <a:buFont typeface="Wingdings" panose="05000000000000000000" pitchFamily="2" charset="2"/>
              <a:buChar char="q"/>
            </a:pPr>
            <a:r>
              <a:rPr lang="en-US" sz="1800" dirty="0"/>
              <a:t>Record the number of vehicles in each road as workload</a:t>
            </a:r>
          </a:p>
          <a:p>
            <a:pPr marL="406390" indent="-285744">
              <a:buSzPts val="1700"/>
              <a:buFont typeface="Wingdings" panose="05000000000000000000" pitchFamily="2" charset="2"/>
              <a:buChar char="q"/>
            </a:pPr>
            <a:r>
              <a:rPr lang="en-US" sz="1800" dirty="0">
                <a:solidFill>
                  <a:srgbClr val="C00000"/>
                </a:solidFill>
              </a:rPr>
              <a:t>Calculate workloads per distance for each bus route</a:t>
            </a:r>
          </a:p>
          <a:p>
            <a:pPr marL="406390" indent="-285744">
              <a:buSzPts val="1700"/>
              <a:buFont typeface="Wingdings" panose="05000000000000000000" pitchFamily="2" charset="2"/>
              <a:buChar char="q"/>
            </a:pPr>
            <a:r>
              <a:rPr lang="en-US" sz="1800" dirty="0"/>
              <a:t>Select N bus routes that have the most N workloads per distance</a:t>
            </a:r>
          </a:p>
          <a:p>
            <a:pPr marL="706421" lvl="1" indent="-285744">
              <a:buSzPts val="1700"/>
              <a:buFont typeface="Calibri" panose="020F0502020204030204" pitchFamily="34" charset="0"/>
              <a:buChar char="*"/>
            </a:pPr>
            <a:r>
              <a:rPr lang="en-US" sz="1400" dirty="0"/>
              <a:t>N is limited budget constraint</a:t>
            </a:r>
          </a:p>
        </p:txBody>
      </p:sp>
      <p:sp>
        <p:nvSpPr>
          <p:cNvPr id="400" name="Google Shape;400;p41" hidden="1"/>
          <p:cNvSpPr txBox="1">
            <a:spLocks noGrp="1"/>
          </p:cNvSpPr>
          <p:nvPr>
            <p:ph type="sldNum" sz="quarter" idx="12"/>
          </p:nvPr>
        </p:nvSpPr>
        <p:spPr>
          <a:prstGeom prst="rect">
            <a:avLst/>
          </a:prstGeom>
        </p:spPr>
        <p:txBody>
          <a:bodyPr spcFirstLastPara="1" vert="horz" wrap="square" lIns="91425" tIns="91425" rIns="91425" bIns="91425" rtlCol="0" anchor="t" anchorCtr="0">
            <a:noAutofit/>
          </a:bodyPr>
          <a:lstStyle/>
          <a:p>
            <a:pPr>
              <a:spcAft>
                <a:spcPts val="600"/>
              </a:spcAft>
            </a:pPr>
            <a:fld id="{00000000-1234-1234-1234-123412341234}" type="slidenum">
              <a:rPr lang="th" smtClean="0"/>
              <a:pPr>
                <a:spcAft>
                  <a:spcPts val="600"/>
                </a:spcAft>
              </a:pPr>
              <a:t>18</a:t>
            </a:fld>
            <a:endParaRPr lang="en-US"/>
          </a:p>
        </p:txBody>
      </p:sp>
      <p:sp>
        <p:nvSpPr>
          <p:cNvPr id="35" name="TextBox 34">
            <a:extLst>
              <a:ext uri="{FF2B5EF4-FFF2-40B4-BE49-F238E27FC236}">
                <a16:creationId xmlns:a16="http://schemas.microsoft.com/office/drawing/2014/main" id="{7C7911C3-54B1-99C2-4FC8-32DC310327BA}"/>
              </a:ext>
            </a:extLst>
          </p:cNvPr>
          <p:cNvSpPr txBox="1"/>
          <p:nvPr/>
        </p:nvSpPr>
        <p:spPr>
          <a:xfrm>
            <a:off x="5601880" y="2516652"/>
            <a:ext cx="341760" cy="261610"/>
          </a:xfrm>
          <a:prstGeom prst="rect">
            <a:avLst/>
          </a:prstGeom>
          <a:noFill/>
        </p:spPr>
        <p:txBody>
          <a:bodyPr wrap="none" rtlCol="0">
            <a:spAutoFit/>
          </a:bodyPr>
          <a:lstStyle/>
          <a:p>
            <a:pPr algn="ctr"/>
            <a:r>
              <a:rPr lang="en-US" sz="1100" dirty="0">
                <a:solidFill>
                  <a:srgbClr val="C00000"/>
                </a:solidFill>
                <a:latin typeface="+mj-lt"/>
              </a:rPr>
              <a:t>75</a:t>
            </a:r>
          </a:p>
        </p:txBody>
      </p:sp>
      <p:sp>
        <p:nvSpPr>
          <p:cNvPr id="36" name="TextBox 35">
            <a:extLst>
              <a:ext uri="{FF2B5EF4-FFF2-40B4-BE49-F238E27FC236}">
                <a16:creationId xmlns:a16="http://schemas.microsoft.com/office/drawing/2014/main" id="{A92D7982-E27A-4BF9-3615-B6C0F3D82C8F}"/>
              </a:ext>
            </a:extLst>
          </p:cNvPr>
          <p:cNvSpPr txBox="1"/>
          <p:nvPr/>
        </p:nvSpPr>
        <p:spPr>
          <a:xfrm>
            <a:off x="5525817" y="2778263"/>
            <a:ext cx="493883" cy="261610"/>
          </a:xfrm>
          <a:prstGeom prst="rect">
            <a:avLst/>
          </a:prstGeom>
          <a:noFill/>
        </p:spPr>
        <p:txBody>
          <a:bodyPr wrap="square" rtlCol="0">
            <a:spAutoFit/>
          </a:bodyPr>
          <a:lstStyle/>
          <a:p>
            <a:pPr algn="ctr"/>
            <a:r>
              <a:rPr lang="en-US" sz="1100" dirty="0">
                <a:solidFill>
                  <a:srgbClr val="C00000"/>
                </a:solidFill>
                <a:latin typeface="+mj-lt"/>
              </a:rPr>
              <a:t>62.5</a:t>
            </a:r>
          </a:p>
        </p:txBody>
      </p:sp>
      <p:sp>
        <p:nvSpPr>
          <p:cNvPr id="39" name="TextBox 38">
            <a:extLst>
              <a:ext uri="{FF2B5EF4-FFF2-40B4-BE49-F238E27FC236}">
                <a16:creationId xmlns:a16="http://schemas.microsoft.com/office/drawing/2014/main" id="{51ED29F7-C0CB-7B1D-93C8-8F1A5A195053}"/>
              </a:ext>
            </a:extLst>
          </p:cNvPr>
          <p:cNvSpPr txBox="1"/>
          <p:nvPr/>
        </p:nvSpPr>
        <p:spPr>
          <a:xfrm>
            <a:off x="7732852" y="2516652"/>
            <a:ext cx="341760" cy="261610"/>
          </a:xfrm>
          <a:prstGeom prst="rect">
            <a:avLst/>
          </a:prstGeom>
          <a:noFill/>
        </p:spPr>
        <p:txBody>
          <a:bodyPr wrap="none" rtlCol="0">
            <a:spAutoFit/>
          </a:bodyPr>
          <a:lstStyle/>
          <a:p>
            <a:pPr algn="ctr"/>
            <a:r>
              <a:rPr lang="en-US" sz="1100" dirty="0">
                <a:solidFill>
                  <a:srgbClr val="C00000"/>
                </a:solidFill>
                <a:latin typeface="+mj-lt"/>
              </a:rPr>
              <a:t>50</a:t>
            </a:r>
          </a:p>
        </p:txBody>
      </p:sp>
      <p:sp>
        <p:nvSpPr>
          <p:cNvPr id="40" name="TextBox 39">
            <a:extLst>
              <a:ext uri="{FF2B5EF4-FFF2-40B4-BE49-F238E27FC236}">
                <a16:creationId xmlns:a16="http://schemas.microsoft.com/office/drawing/2014/main" id="{AC2CD946-F976-1CD6-3D3A-D1BAEFA2DE11}"/>
              </a:ext>
            </a:extLst>
          </p:cNvPr>
          <p:cNvSpPr txBox="1"/>
          <p:nvPr/>
        </p:nvSpPr>
        <p:spPr>
          <a:xfrm>
            <a:off x="7656789" y="2778263"/>
            <a:ext cx="493883" cy="261610"/>
          </a:xfrm>
          <a:prstGeom prst="rect">
            <a:avLst/>
          </a:prstGeom>
          <a:noFill/>
        </p:spPr>
        <p:txBody>
          <a:bodyPr wrap="square" rtlCol="0">
            <a:spAutoFit/>
          </a:bodyPr>
          <a:lstStyle/>
          <a:p>
            <a:pPr algn="ctr"/>
            <a:r>
              <a:rPr lang="en-US" sz="1100" dirty="0">
                <a:solidFill>
                  <a:srgbClr val="C00000"/>
                </a:solidFill>
                <a:latin typeface="+mj-lt"/>
              </a:rPr>
              <a:t>62.5</a:t>
            </a:r>
          </a:p>
        </p:txBody>
      </p:sp>
      <p:sp>
        <p:nvSpPr>
          <p:cNvPr id="41" name="TextBox 40">
            <a:extLst>
              <a:ext uri="{FF2B5EF4-FFF2-40B4-BE49-F238E27FC236}">
                <a16:creationId xmlns:a16="http://schemas.microsoft.com/office/drawing/2014/main" id="{DA473B5F-D00C-73E3-25D7-E6040216F24B}"/>
              </a:ext>
            </a:extLst>
          </p:cNvPr>
          <p:cNvSpPr txBox="1"/>
          <p:nvPr/>
        </p:nvSpPr>
        <p:spPr>
          <a:xfrm>
            <a:off x="6620582" y="1840856"/>
            <a:ext cx="401071" cy="261610"/>
          </a:xfrm>
          <a:prstGeom prst="rect">
            <a:avLst/>
          </a:prstGeom>
          <a:noFill/>
        </p:spPr>
        <p:txBody>
          <a:bodyPr wrap="none" rtlCol="0">
            <a:spAutoFit/>
          </a:bodyPr>
          <a:lstStyle/>
          <a:p>
            <a:pPr algn="ctr"/>
            <a:r>
              <a:rPr lang="en-US" sz="1100" dirty="0">
                <a:solidFill>
                  <a:srgbClr val="C00000"/>
                </a:solidFill>
                <a:latin typeface="+mj-lt"/>
              </a:rPr>
              <a:t>100</a:t>
            </a:r>
          </a:p>
        </p:txBody>
      </p:sp>
      <p:sp>
        <p:nvSpPr>
          <p:cNvPr id="42" name="TextBox 41">
            <a:extLst>
              <a:ext uri="{FF2B5EF4-FFF2-40B4-BE49-F238E27FC236}">
                <a16:creationId xmlns:a16="http://schemas.microsoft.com/office/drawing/2014/main" id="{67E2E594-BE3C-C18D-EFD7-D38288FF0C51}"/>
              </a:ext>
            </a:extLst>
          </p:cNvPr>
          <p:cNvSpPr txBox="1"/>
          <p:nvPr/>
        </p:nvSpPr>
        <p:spPr>
          <a:xfrm>
            <a:off x="4451075" y="2598334"/>
            <a:ext cx="436338" cy="261610"/>
          </a:xfrm>
          <a:prstGeom prst="rect">
            <a:avLst/>
          </a:prstGeom>
          <a:noFill/>
        </p:spPr>
        <p:txBody>
          <a:bodyPr wrap="none" rtlCol="0">
            <a:spAutoFit/>
          </a:bodyPr>
          <a:lstStyle/>
          <a:p>
            <a:pPr algn="ctr"/>
            <a:r>
              <a:rPr lang="en-US" sz="1100" dirty="0">
                <a:solidFill>
                  <a:srgbClr val="C00000"/>
                </a:solidFill>
                <a:latin typeface="+mj-lt"/>
              </a:rPr>
              <a:t>54.2</a:t>
            </a:r>
          </a:p>
        </p:txBody>
      </p:sp>
    </p:spTree>
    <p:extLst>
      <p:ext uri="{BB962C8B-B14F-4D97-AF65-F5344CB8AC3E}">
        <p14:creationId xmlns:p14="http://schemas.microsoft.com/office/powerpoint/2010/main" val="2380224504"/>
      </p:ext>
    </p:extLst>
  </p:cSld>
  <p:clrMapOvr>
    <a:masterClrMapping/>
  </p:clrMapOvr>
  <mc:AlternateContent xmlns:mc="http://schemas.openxmlformats.org/markup-compatibility/2006" xmlns:p14="http://schemas.microsoft.com/office/powerpoint/2010/main">
    <mc:Choice Requires="p14">
      <p:transition spd="slow" p14:dur="2000" advTm="10118"/>
    </mc:Choice>
    <mc:Fallback xmlns="">
      <p:transition spd="slow" advTm="1011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84" name="Picture 383">
            <a:extLst>
              <a:ext uri="{FF2B5EF4-FFF2-40B4-BE49-F238E27FC236}">
                <a16:creationId xmlns:a16="http://schemas.microsoft.com/office/drawing/2014/main" id="{8F9C0241-4227-A8C4-3606-9970CA98F2A8}"/>
              </a:ext>
            </a:extLst>
          </p:cNvPr>
          <p:cNvPicPr>
            <a:picLocks noChangeAspect="1"/>
          </p:cNvPicPr>
          <p:nvPr/>
        </p:nvPicPr>
        <p:blipFill>
          <a:blip r:embed="rId3"/>
          <a:stretch>
            <a:fillRect/>
          </a:stretch>
        </p:blipFill>
        <p:spPr>
          <a:xfrm>
            <a:off x="5068002" y="1194340"/>
            <a:ext cx="3486652" cy="3167844"/>
          </a:xfrm>
          <a:prstGeom prst="rect">
            <a:avLst/>
          </a:prstGeom>
        </p:spPr>
      </p:pic>
      <p:cxnSp>
        <p:nvCxnSpPr>
          <p:cNvPr id="17" name="Straight Arrow Connector 16">
            <a:extLst>
              <a:ext uri="{FF2B5EF4-FFF2-40B4-BE49-F238E27FC236}">
                <a16:creationId xmlns:a16="http://schemas.microsoft.com/office/drawing/2014/main" id="{0C4E7910-8348-D607-26E0-C45ED90AA4FC}"/>
              </a:ext>
            </a:extLst>
          </p:cNvPr>
          <p:cNvCxnSpPr>
            <a:cxnSpLocks/>
          </p:cNvCxnSpPr>
          <p:nvPr/>
        </p:nvCxnSpPr>
        <p:spPr>
          <a:xfrm flipH="1" flipV="1">
            <a:off x="5772761" y="2203061"/>
            <a:ext cx="5207" cy="368688"/>
          </a:xfrm>
          <a:prstGeom prst="straightConnector1">
            <a:avLst/>
          </a:prstGeom>
          <a:ln w="28575">
            <a:solidFill>
              <a:srgbClr val="7BB166"/>
            </a:solidFill>
            <a:tailEnd type="triangle"/>
          </a:ln>
        </p:spPr>
        <p:style>
          <a:lnRef idx="1">
            <a:schemeClr val="accent6"/>
          </a:lnRef>
          <a:fillRef idx="0">
            <a:schemeClr val="accent6"/>
          </a:fillRef>
          <a:effectRef idx="0">
            <a:schemeClr val="accent6"/>
          </a:effectRef>
          <a:fontRef idx="minor">
            <a:schemeClr val="tx1"/>
          </a:fontRef>
        </p:style>
      </p:cxnSp>
      <p:cxnSp>
        <p:nvCxnSpPr>
          <p:cNvPr id="24" name="Straight Arrow Connector 23">
            <a:extLst>
              <a:ext uri="{FF2B5EF4-FFF2-40B4-BE49-F238E27FC236}">
                <a16:creationId xmlns:a16="http://schemas.microsoft.com/office/drawing/2014/main" id="{40F24DE1-6D70-79A4-5C2D-B87EE712D141}"/>
              </a:ext>
            </a:extLst>
          </p:cNvPr>
          <p:cNvCxnSpPr>
            <a:cxnSpLocks/>
          </p:cNvCxnSpPr>
          <p:nvPr/>
        </p:nvCxnSpPr>
        <p:spPr>
          <a:xfrm>
            <a:off x="5777967" y="2987567"/>
            <a:ext cx="0" cy="330891"/>
          </a:xfrm>
          <a:prstGeom prst="straightConnector1">
            <a:avLst/>
          </a:prstGeom>
          <a:ln w="28575">
            <a:solidFill>
              <a:srgbClr val="7BB166"/>
            </a:solidFill>
            <a:tailEnd type="triangle"/>
          </a:ln>
        </p:spPr>
        <p:style>
          <a:lnRef idx="1">
            <a:schemeClr val="accent6"/>
          </a:lnRef>
          <a:fillRef idx="0">
            <a:schemeClr val="accent6"/>
          </a:fillRef>
          <a:effectRef idx="0">
            <a:schemeClr val="accent6"/>
          </a:effectRef>
          <a:fontRef idx="minor">
            <a:schemeClr val="tx1"/>
          </a:fontRef>
        </p:style>
      </p:cxnSp>
      <p:cxnSp>
        <p:nvCxnSpPr>
          <p:cNvPr id="28" name="Straight Arrow Connector 27">
            <a:extLst>
              <a:ext uri="{FF2B5EF4-FFF2-40B4-BE49-F238E27FC236}">
                <a16:creationId xmlns:a16="http://schemas.microsoft.com/office/drawing/2014/main" id="{C282A7AB-1E8A-FBA6-0165-271F7655005D}"/>
              </a:ext>
            </a:extLst>
          </p:cNvPr>
          <p:cNvCxnSpPr>
            <a:cxnSpLocks/>
          </p:cNvCxnSpPr>
          <p:nvPr/>
        </p:nvCxnSpPr>
        <p:spPr>
          <a:xfrm flipH="1" flipV="1">
            <a:off x="7903733" y="2203061"/>
            <a:ext cx="5207" cy="368688"/>
          </a:xfrm>
          <a:prstGeom prst="straightConnector1">
            <a:avLst/>
          </a:prstGeom>
          <a:ln w="28575">
            <a:solidFill>
              <a:srgbClr val="C00000"/>
            </a:solidFill>
            <a:tailEnd type="triangle"/>
          </a:ln>
        </p:spPr>
        <p:style>
          <a:lnRef idx="1">
            <a:schemeClr val="accent6"/>
          </a:lnRef>
          <a:fillRef idx="0">
            <a:schemeClr val="accent6"/>
          </a:fillRef>
          <a:effectRef idx="0">
            <a:schemeClr val="accent6"/>
          </a:effectRef>
          <a:fontRef idx="minor">
            <a:schemeClr val="tx1"/>
          </a:fontRef>
        </p:style>
      </p:cxnSp>
      <p:cxnSp>
        <p:nvCxnSpPr>
          <p:cNvPr id="29" name="Straight Arrow Connector 28">
            <a:extLst>
              <a:ext uri="{FF2B5EF4-FFF2-40B4-BE49-F238E27FC236}">
                <a16:creationId xmlns:a16="http://schemas.microsoft.com/office/drawing/2014/main" id="{98E44588-8A19-3528-7884-655920ECAB1F}"/>
              </a:ext>
            </a:extLst>
          </p:cNvPr>
          <p:cNvCxnSpPr>
            <a:cxnSpLocks/>
          </p:cNvCxnSpPr>
          <p:nvPr/>
        </p:nvCxnSpPr>
        <p:spPr>
          <a:xfrm>
            <a:off x="7908939" y="2987567"/>
            <a:ext cx="0" cy="330891"/>
          </a:xfrm>
          <a:prstGeom prst="straightConnector1">
            <a:avLst/>
          </a:prstGeom>
          <a:ln w="28575">
            <a:solidFill>
              <a:srgbClr val="7BB166"/>
            </a:solidFill>
            <a:tailEnd type="triangle"/>
          </a:ln>
        </p:spPr>
        <p:style>
          <a:lnRef idx="1">
            <a:schemeClr val="accent6"/>
          </a:lnRef>
          <a:fillRef idx="0">
            <a:schemeClr val="accent6"/>
          </a:fillRef>
          <a:effectRef idx="0">
            <a:schemeClr val="accent6"/>
          </a:effectRef>
          <a:fontRef idx="minor">
            <a:schemeClr val="tx1"/>
          </a:fontRef>
        </p:style>
      </p:cxnSp>
      <p:cxnSp>
        <p:nvCxnSpPr>
          <p:cNvPr id="30" name="Straight Arrow Connector 29">
            <a:extLst>
              <a:ext uri="{FF2B5EF4-FFF2-40B4-BE49-F238E27FC236}">
                <a16:creationId xmlns:a16="http://schemas.microsoft.com/office/drawing/2014/main" id="{9473AB8B-8817-39A4-B384-EF2D45847087}"/>
              </a:ext>
            </a:extLst>
          </p:cNvPr>
          <p:cNvCxnSpPr>
            <a:cxnSpLocks/>
          </p:cNvCxnSpPr>
          <p:nvPr/>
        </p:nvCxnSpPr>
        <p:spPr>
          <a:xfrm>
            <a:off x="6821117" y="2045499"/>
            <a:ext cx="0" cy="330891"/>
          </a:xfrm>
          <a:prstGeom prst="straightConnector1">
            <a:avLst/>
          </a:prstGeom>
          <a:ln w="28575">
            <a:solidFill>
              <a:srgbClr val="7BB166"/>
            </a:solidFill>
            <a:tailEnd type="triangle"/>
          </a:ln>
        </p:spPr>
        <p:style>
          <a:lnRef idx="1">
            <a:schemeClr val="accent6"/>
          </a:lnRef>
          <a:fillRef idx="0">
            <a:schemeClr val="accent6"/>
          </a:fillRef>
          <a:effectRef idx="0">
            <a:schemeClr val="accent6"/>
          </a:effectRef>
          <a:fontRef idx="minor">
            <a:schemeClr val="tx1"/>
          </a:fontRef>
        </p:style>
      </p:cxnSp>
      <p:cxnSp>
        <p:nvCxnSpPr>
          <p:cNvPr id="32" name="Straight Arrow Connector 31">
            <a:extLst>
              <a:ext uri="{FF2B5EF4-FFF2-40B4-BE49-F238E27FC236}">
                <a16:creationId xmlns:a16="http://schemas.microsoft.com/office/drawing/2014/main" id="{6A46F994-5720-CE68-C72B-68F3C3F1C599}"/>
              </a:ext>
            </a:extLst>
          </p:cNvPr>
          <p:cNvCxnSpPr>
            <a:cxnSpLocks/>
          </p:cNvCxnSpPr>
          <p:nvPr/>
        </p:nvCxnSpPr>
        <p:spPr>
          <a:xfrm>
            <a:off x="4853925" y="2729221"/>
            <a:ext cx="292339" cy="0"/>
          </a:xfrm>
          <a:prstGeom prst="straightConnector1">
            <a:avLst/>
          </a:prstGeom>
          <a:ln w="28575">
            <a:solidFill>
              <a:srgbClr val="C00000"/>
            </a:solidFill>
            <a:tailEnd type="triangle"/>
          </a:ln>
        </p:spPr>
        <p:style>
          <a:lnRef idx="1">
            <a:schemeClr val="accent6"/>
          </a:lnRef>
          <a:fillRef idx="0">
            <a:schemeClr val="accent6"/>
          </a:fillRef>
          <a:effectRef idx="0">
            <a:schemeClr val="accent6"/>
          </a:effectRef>
          <a:fontRef idx="minor">
            <a:schemeClr val="tx1"/>
          </a:fontRef>
        </p:style>
      </p:cxnSp>
      <p:sp>
        <p:nvSpPr>
          <p:cNvPr id="399" name="Google Shape;399;p41"/>
          <p:cNvSpPr txBox="1">
            <a:spLocks noGrp="1"/>
          </p:cNvSpPr>
          <p:nvPr>
            <p:ph type="title"/>
          </p:nvPr>
        </p:nvSpPr>
        <p:spPr>
          <a:xfrm>
            <a:off x="457202" y="424314"/>
            <a:ext cx="7365076" cy="638915"/>
          </a:xfrm>
        </p:spPr>
        <p:txBody>
          <a:bodyPr spcFirstLastPara="1" vert="horz" lIns="91425" tIns="91425" rIns="91425" bIns="91425" rtlCol="0" anchor="ctr" anchorCtr="0">
            <a:normAutofit/>
          </a:bodyPr>
          <a:lstStyle/>
          <a:p>
            <a:pPr algn="l">
              <a:lnSpc>
                <a:spcPct val="90000"/>
              </a:lnSpc>
              <a:spcBef>
                <a:spcPts val="0"/>
              </a:spcBef>
            </a:pPr>
            <a:r>
              <a:rPr lang="en-US" sz="2800" dirty="0"/>
              <a:t>Approaches - </a:t>
            </a:r>
            <a:r>
              <a:rPr lang="en-US" sz="2800" i="1" dirty="0"/>
              <a:t>Our new heuristic algorithm</a:t>
            </a:r>
          </a:p>
        </p:txBody>
      </p:sp>
      <p:sp>
        <p:nvSpPr>
          <p:cNvPr id="2" name="Google Shape;607;p58">
            <a:extLst>
              <a:ext uri="{FF2B5EF4-FFF2-40B4-BE49-F238E27FC236}">
                <a16:creationId xmlns:a16="http://schemas.microsoft.com/office/drawing/2014/main" id="{80CD9F3B-11FA-BE05-C1AF-F4B75672C318}"/>
              </a:ext>
            </a:extLst>
          </p:cNvPr>
          <p:cNvSpPr txBox="1">
            <a:spLocks noGrp="1"/>
          </p:cNvSpPr>
          <p:nvPr>
            <p:ph sz="half" idx="1"/>
          </p:nvPr>
        </p:nvSpPr>
        <p:spPr>
          <a:xfrm>
            <a:off x="457200" y="1200151"/>
            <a:ext cx="4154992" cy="3394472"/>
          </a:xfrm>
          <a:solidFill>
            <a:schemeClr val="bg1">
              <a:alpha val="70000"/>
            </a:schemeClr>
          </a:solidFill>
        </p:spPr>
        <p:txBody>
          <a:bodyPr spcFirstLastPara="1" vert="horz" lIns="91425" tIns="91425" rIns="91425" bIns="91425" rtlCol="0" anchorCtr="0">
            <a:normAutofit/>
          </a:bodyPr>
          <a:lstStyle/>
          <a:p>
            <a:pPr marL="406390" indent="-285744">
              <a:buSzPts val="1700"/>
              <a:buFont typeface="Wingdings" panose="05000000000000000000" pitchFamily="2" charset="2"/>
              <a:buChar char="q"/>
            </a:pPr>
            <a:r>
              <a:rPr lang="en-US" sz="1800" dirty="0"/>
              <a:t>Record the number of vehicles in each road as workload</a:t>
            </a:r>
          </a:p>
          <a:p>
            <a:pPr marL="406390" indent="-285744">
              <a:buSzPts val="1700"/>
              <a:buFont typeface="Wingdings" panose="05000000000000000000" pitchFamily="2" charset="2"/>
              <a:buChar char="q"/>
            </a:pPr>
            <a:r>
              <a:rPr lang="en-US" sz="1800" dirty="0"/>
              <a:t>Calculate workloads per distance for each bus route</a:t>
            </a:r>
          </a:p>
          <a:p>
            <a:pPr marL="406390" indent="-285744">
              <a:buSzPts val="1700"/>
              <a:buFont typeface="Wingdings" panose="05000000000000000000" pitchFamily="2" charset="2"/>
              <a:buChar char="q"/>
            </a:pPr>
            <a:r>
              <a:rPr lang="en-US" sz="1800" dirty="0">
                <a:solidFill>
                  <a:srgbClr val="C00000"/>
                </a:solidFill>
              </a:rPr>
              <a:t>Select N bus routes that have the most N workloads per distance</a:t>
            </a:r>
          </a:p>
          <a:p>
            <a:pPr marL="706421" lvl="1" indent="-285744">
              <a:buSzPts val="1700"/>
              <a:buFont typeface="Calibri" panose="020F0502020204030204" pitchFamily="34" charset="0"/>
              <a:buChar char="*"/>
            </a:pPr>
            <a:r>
              <a:rPr lang="en-US" sz="1400" dirty="0">
                <a:solidFill>
                  <a:srgbClr val="C00000"/>
                </a:solidFill>
              </a:rPr>
              <a:t>N is limited budget constraint</a:t>
            </a:r>
          </a:p>
        </p:txBody>
      </p:sp>
      <p:sp>
        <p:nvSpPr>
          <p:cNvPr id="400" name="Google Shape;400;p41" hidden="1"/>
          <p:cNvSpPr txBox="1">
            <a:spLocks noGrp="1"/>
          </p:cNvSpPr>
          <p:nvPr>
            <p:ph type="sldNum" sz="quarter" idx="12"/>
          </p:nvPr>
        </p:nvSpPr>
        <p:spPr>
          <a:prstGeom prst="rect">
            <a:avLst/>
          </a:prstGeom>
        </p:spPr>
        <p:txBody>
          <a:bodyPr spcFirstLastPara="1" vert="horz" wrap="square" lIns="91425" tIns="91425" rIns="91425" bIns="91425" rtlCol="0" anchor="t" anchorCtr="0">
            <a:noAutofit/>
          </a:bodyPr>
          <a:lstStyle/>
          <a:p>
            <a:pPr>
              <a:spcAft>
                <a:spcPts val="600"/>
              </a:spcAft>
            </a:pPr>
            <a:fld id="{00000000-1234-1234-1234-123412341234}" type="slidenum">
              <a:rPr lang="th" smtClean="0"/>
              <a:pPr>
                <a:spcAft>
                  <a:spcPts val="600"/>
                </a:spcAft>
              </a:pPr>
              <a:t>19</a:t>
            </a:fld>
            <a:endParaRPr lang="en-US"/>
          </a:p>
        </p:txBody>
      </p:sp>
      <p:sp>
        <p:nvSpPr>
          <p:cNvPr id="35" name="TextBox 34">
            <a:extLst>
              <a:ext uri="{FF2B5EF4-FFF2-40B4-BE49-F238E27FC236}">
                <a16:creationId xmlns:a16="http://schemas.microsoft.com/office/drawing/2014/main" id="{7C7911C3-54B1-99C2-4FC8-32DC310327BA}"/>
              </a:ext>
            </a:extLst>
          </p:cNvPr>
          <p:cNvSpPr txBox="1"/>
          <p:nvPr/>
        </p:nvSpPr>
        <p:spPr>
          <a:xfrm>
            <a:off x="5601880" y="2516652"/>
            <a:ext cx="341760" cy="261610"/>
          </a:xfrm>
          <a:prstGeom prst="rect">
            <a:avLst/>
          </a:prstGeom>
          <a:noFill/>
          <a:ln>
            <a:noFill/>
          </a:ln>
        </p:spPr>
        <p:txBody>
          <a:bodyPr wrap="none" rtlCol="0">
            <a:spAutoFit/>
          </a:bodyPr>
          <a:lstStyle/>
          <a:p>
            <a:pPr algn="ctr"/>
            <a:r>
              <a:rPr lang="en-US" sz="1100" dirty="0">
                <a:solidFill>
                  <a:srgbClr val="7BB166"/>
                </a:solidFill>
                <a:latin typeface="+mj-lt"/>
              </a:rPr>
              <a:t>75</a:t>
            </a:r>
          </a:p>
        </p:txBody>
      </p:sp>
      <p:sp>
        <p:nvSpPr>
          <p:cNvPr id="36" name="TextBox 35">
            <a:extLst>
              <a:ext uri="{FF2B5EF4-FFF2-40B4-BE49-F238E27FC236}">
                <a16:creationId xmlns:a16="http://schemas.microsoft.com/office/drawing/2014/main" id="{A92D7982-E27A-4BF9-3615-B6C0F3D82C8F}"/>
              </a:ext>
            </a:extLst>
          </p:cNvPr>
          <p:cNvSpPr txBox="1"/>
          <p:nvPr/>
        </p:nvSpPr>
        <p:spPr>
          <a:xfrm>
            <a:off x="5525817" y="2778263"/>
            <a:ext cx="493883" cy="261610"/>
          </a:xfrm>
          <a:prstGeom prst="rect">
            <a:avLst/>
          </a:prstGeom>
          <a:noFill/>
          <a:ln>
            <a:noFill/>
          </a:ln>
        </p:spPr>
        <p:txBody>
          <a:bodyPr wrap="square" rtlCol="0">
            <a:spAutoFit/>
          </a:bodyPr>
          <a:lstStyle/>
          <a:p>
            <a:pPr algn="ctr"/>
            <a:r>
              <a:rPr lang="en-US" sz="1100" dirty="0">
                <a:solidFill>
                  <a:srgbClr val="7BB166"/>
                </a:solidFill>
                <a:latin typeface="+mj-lt"/>
              </a:rPr>
              <a:t>62.5</a:t>
            </a:r>
          </a:p>
        </p:txBody>
      </p:sp>
      <p:sp>
        <p:nvSpPr>
          <p:cNvPr id="39" name="TextBox 38">
            <a:extLst>
              <a:ext uri="{FF2B5EF4-FFF2-40B4-BE49-F238E27FC236}">
                <a16:creationId xmlns:a16="http://schemas.microsoft.com/office/drawing/2014/main" id="{51ED29F7-C0CB-7B1D-93C8-8F1A5A195053}"/>
              </a:ext>
            </a:extLst>
          </p:cNvPr>
          <p:cNvSpPr txBox="1"/>
          <p:nvPr/>
        </p:nvSpPr>
        <p:spPr>
          <a:xfrm>
            <a:off x="7732852" y="2516652"/>
            <a:ext cx="341760" cy="261610"/>
          </a:xfrm>
          <a:prstGeom prst="rect">
            <a:avLst/>
          </a:prstGeom>
          <a:noFill/>
        </p:spPr>
        <p:txBody>
          <a:bodyPr wrap="none" rtlCol="0">
            <a:spAutoFit/>
          </a:bodyPr>
          <a:lstStyle/>
          <a:p>
            <a:pPr algn="ctr"/>
            <a:r>
              <a:rPr lang="en-US" sz="1100" dirty="0">
                <a:solidFill>
                  <a:srgbClr val="C00000"/>
                </a:solidFill>
                <a:latin typeface="+mj-lt"/>
              </a:rPr>
              <a:t>50</a:t>
            </a:r>
          </a:p>
        </p:txBody>
      </p:sp>
      <p:sp>
        <p:nvSpPr>
          <p:cNvPr id="40" name="TextBox 39">
            <a:extLst>
              <a:ext uri="{FF2B5EF4-FFF2-40B4-BE49-F238E27FC236}">
                <a16:creationId xmlns:a16="http://schemas.microsoft.com/office/drawing/2014/main" id="{AC2CD946-F976-1CD6-3D3A-D1BAEFA2DE11}"/>
              </a:ext>
            </a:extLst>
          </p:cNvPr>
          <p:cNvSpPr txBox="1"/>
          <p:nvPr/>
        </p:nvSpPr>
        <p:spPr>
          <a:xfrm>
            <a:off x="7656789" y="2778263"/>
            <a:ext cx="493883" cy="261610"/>
          </a:xfrm>
          <a:prstGeom prst="rect">
            <a:avLst/>
          </a:prstGeom>
          <a:noFill/>
          <a:ln>
            <a:noFill/>
          </a:ln>
        </p:spPr>
        <p:txBody>
          <a:bodyPr wrap="square" rtlCol="0">
            <a:spAutoFit/>
          </a:bodyPr>
          <a:lstStyle/>
          <a:p>
            <a:pPr algn="ctr"/>
            <a:r>
              <a:rPr lang="en-US" sz="1100" dirty="0">
                <a:solidFill>
                  <a:srgbClr val="7BB166"/>
                </a:solidFill>
                <a:latin typeface="+mj-lt"/>
              </a:rPr>
              <a:t>62.5</a:t>
            </a:r>
          </a:p>
        </p:txBody>
      </p:sp>
      <p:sp>
        <p:nvSpPr>
          <p:cNvPr id="41" name="TextBox 40">
            <a:extLst>
              <a:ext uri="{FF2B5EF4-FFF2-40B4-BE49-F238E27FC236}">
                <a16:creationId xmlns:a16="http://schemas.microsoft.com/office/drawing/2014/main" id="{DA473B5F-D00C-73E3-25D7-E6040216F24B}"/>
              </a:ext>
            </a:extLst>
          </p:cNvPr>
          <p:cNvSpPr txBox="1"/>
          <p:nvPr/>
        </p:nvSpPr>
        <p:spPr>
          <a:xfrm>
            <a:off x="6620582" y="1840856"/>
            <a:ext cx="401071" cy="261610"/>
          </a:xfrm>
          <a:prstGeom prst="rect">
            <a:avLst/>
          </a:prstGeom>
          <a:noFill/>
          <a:ln>
            <a:noFill/>
          </a:ln>
        </p:spPr>
        <p:txBody>
          <a:bodyPr wrap="none" rtlCol="0">
            <a:spAutoFit/>
          </a:bodyPr>
          <a:lstStyle/>
          <a:p>
            <a:pPr algn="ctr"/>
            <a:r>
              <a:rPr lang="en-US" sz="1100" dirty="0">
                <a:solidFill>
                  <a:srgbClr val="7BB166"/>
                </a:solidFill>
                <a:latin typeface="+mj-lt"/>
              </a:rPr>
              <a:t>100</a:t>
            </a:r>
          </a:p>
        </p:txBody>
      </p:sp>
      <p:sp>
        <p:nvSpPr>
          <p:cNvPr id="42" name="TextBox 41">
            <a:extLst>
              <a:ext uri="{FF2B5EF4-FFF2-40B4-BE49-F238E27FC236}">
                <a16:creationId xmlns:a16="http://schemas.microsoft.com/office/drawing/2014/main" id="{67E2E594-BE3C-C18D-EFD7-D38288FF0C51}"/>
              </a:ext>
            </a:extLst>
          </p:cNvPr>
          <p:cNvSpPr txBox="1"/>
          <p:nvPr/>
        </p:nvSpPr>
        <p:spPr>
          <a:xfrm>
            <a:off x="4451075" y="2598334"/>
            <a:ext cx="436338" cy="261610"/>
          </a:xfrm>
          <a:prstGeom prst="rect">
            <a:avLst/>
          </a:prstGeom>
          <a:noFill/>
        </p:spPr>
        <p:txBody>
          <a:bodyPr wrap="none" rtlCol="0">
            <a:spAutoFit/>
          </a:bodyPr>
          <a:lstStyle/>
          <a:p>
            <a:pPr algn="ctr"/>
            <a:r>
              <a:rPr lang="en-US" sz="1100" dirty="0">
                <a:solidFill>
                  <a:srgbClr val="C00000"/>
                </a:solidFill>
                <a:latin typeface="+mj-lt"/>
              </a:rPr>
              <a:t>54.2</a:t>
            </a:r>
          </a:p>
        </p:txBody>
      </p:sp>
      <p:sp>
        <p:nvSpPr>
          <p:cNvPr id="3" name="TextBox 2">
            <a:extLst>
              <a:ext uri="{FF2B5EF4-FFF2-40B4-BE49-F238E27FC236}">
                <a16:creationId xmlns:a16="http://schemas.microsoft.com/office/drawing/2014/main" id="{D43875C2-AC51-FC78-7955-484EF807F869}"/>
              </a:ext>
            </a:extLst>
          </p:cNvPr>
          <p:cNvSpPr txBox="1"/>
          <p:nvPr/>
        </p:nvSpPr>
        <p:spPr>
          <a:xfrm>
            <a:off x="4410855" y="3956421"/>
            <a:ext cx="561372" cy="307777"/>
          </a:xfrm>
          <a:prstGeom prst="rect">
            <a:avLst/>
          </a:prstGeom>
          <a:ln>
            <a:solidFill>
              <a:srgbClr val="7BB166"/>
            </a:solidFill>
          </a:ln>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US" dirty="0">
                <a:latin typeface="+mj-lt"/>
              </a:rPr>
              <a:t>N = 4</a:t>
            </a:r>
          </a:p>
        </p:txBody>
      </p:sp>
      <p:pic>
        <p:nvPicPr>
          <p:cNvPr id="18" name="Picture 17">
            <a:extLst>
              <a:ext uri="{FF2B5EF4-FFF2-40B4-BE49-F238E27FC236}">
                <a16:creationId xmlns:a16="http://schemas.microsoft.com/office/drawing/2014/main" id="{E7064CB6-34B4-8478-CC80-7564C1EE050A}"/>
              </a:ext>
            </a:extLst>
          </p:cNvPr>
          <p:cNvPicPr>
            <a:picLocks noChangeAspect="1"/>
          </p:cNvPicPr>
          <p:nvPr/>
        </p:nvPicPr>
        <p:blipFill>
          <a:blip r:embed="rId4"/>
          <a:stretch>
            <a:fillRect/>
          </a:stretch>
        </p:blipFill>
        <p:spPr>
          <a:xfrm>
            <a:off x="5247160" y="1345287"/>
            <a:ext cx="1016037" cy="930529"/>
          </a:xfrm>
          <a:prstGeom prst="rect">
            <a:avLst/>
          </a:prstGeom>
        </p:spPr>
      </p:pic>
      <p:pic>
        <p:nvPicPr>
          <p:cNvPr id="19" name="Picture 18">
            <a:extLst>
              <a:ext uri="{FF2B5EF4-FFF2-40B4-BE49-F238E27FC236}">
                <a16:creationId xmlns:a16="http://schemas.microsoft.com/office/drawing/2014/main" id="{613857C7-DDBA-AB3E-E7D6-8EFD991F4163}"/>
              </a:ext>
            </a:extLst>
          </p:cNvPr>
          <p:cNvPicPr>
            <a:picLocks noChangeAspect="1"/>
          </p:cNvPicPr>
          <p:nvPr/>
        </p:nvPicPr>
        <p:blipFill>
          <a:blip r:embed="rId4"/>
          <a:stretch>
            <a:fillRect/>
          </a:stretch>
        </p:blipFill>
        <p:spPr>
          <a:xfrm>
            <a:off x="5239276" y="3254267"/>
            <a:ext cx="1016037" cy="930529"/>
          </a:xfrm>
          <a:prstGeom prst="rect">
            <a:avLst/>
          </a:prstGeom>
        </p:spPr>
      </p:pic>
      <p:pic>
        <p:nvPicPr>
          <p:cNvPr id="20" name="Picture 19">
            <a:extLst>
              <a:ext uri="{FF2B5EF4-FFF2-40B4-BE49-F238E27FC236}">
                <a16:creationId xmlns:a16="http://schemas.microsoft.com/office/drawing/2014/main" id="{BC3F09F2-0472-093A-386C-DA1BED28BAD9}"/>
              </a:ext>
            </a:extLst>
          </p:cNvPr>
          <p:cNvPicPr>
            <a:picLocks noChangeAspect="1"/>
          </p:cNvPicPr>
          <p:nvPr/>
        </p:nvPicPr>
        <p:blipFill>
          <a:blip r:embed="rId4"/>
          <a:stretch>
            <a:fillRect/>
          </a:stretch>
        </p:blipFill>
        <p:spPr>
          <a:xfrm>
            <a:off x="6313663" y="2307110"/>
            <a:ext cx="1016037" cy="930529"/>
          </a:xfrm>
          <a:prstGeom prst="rect">
            <a:avLst/>
          </a:prstGeom>
        </p:spPr>
      </p:pic>
      <p:pic>
        <p:nvPicPr>
          <p:cNvPr id="21" name="Picture 20">
            <a:extLst>
              <a:ext uri="{FF2B5EF4-FFF2-40B4-BE49-F238E27FC236}">
                <a16:creationId xmlns:a16="http://schemas.microsoft.com/office/drawing/2014/main" id="{2541F961-6D2E-828C-0E9C-584EB82EFC55}"/>
              </a:ext>
            </a:extLst>
          </p:cNvPr>
          <p:cNvPicPr>
            <a:picLocks noChangeAspect="1"/>
          </p:cNvPicPr>
          <p:nvPr/>
        </p:nvPicPr>
        <p:blipFill>
          <a:blip r:embed="rId4"/>
          <a:stretch>
            <a:fillRect/>
          </a:stretch>
        </p:blipFill>
        <p:spPr>
          <a:xfrm>
            <a:off x="7379920" y="3253404"/>
            <a:ext cx="1016037" cy="930529"/>
          </a:xfrm>
          <a:prstGeom prst="rect">
            <a:avLst/>
          </a:prstGeom>
        </p:spPr>
      </p:pic>
    </p:spTree>
    <p:extLst>
      <p:ext uri="{BB962C8B-B14F-4D97-AF65-F5344CB8AC3E}">
        <p14:creationId xmlns:p14="http://schemas.microsoft.com/office/powerpoint/2010/main" val="1939551439"/>
      </p:ext>
    </p:extLst>
  </p:cSld>
  <p:clrMapOvr>
    <a:masterClrMapping/>
  </p:clrMapOvr>
  <mc:AlternateContent xmlns:mc="http://schemas.openxmlformats.org/markup-compatibility/2006" xmlns:p14="http://schemas.microsoft.com/office/powerpoint/2010/main">
    <mc:Choice Requires="p14">
      <p:transition spd="slow" p14:dur="2000" advTm="27100"/>
    </mc:Choice>
    <mc:Fallback xmlns="">
      <p:transition spd="slow" advTm="271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5"/>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spcBef>
                <a:spcPts val="0"/>
              </a:spcBef>
            </a:pPr>
            <a:r>
              <a:rPr lang="en-US" dirty="0"/>
              <a:t>Outline</a:t>
            </a:r>
          </a:p>
        </p:txBody>
      </p:sp>
      <p:sp>
        <p:nvSpPr>
          <p:cNvPr id="283" name="Google Shape;283;p35"/>
          <p:cNvSpPr txBox="1">
            <a:spLocks noGrp="1"/>
          </p:cNvSpPr>
          <p:nvPr>
            <p:ph idx="1"/>
          </p:nvPr>
        </p:nvSpPr>
        <p:spPr>
          <a:prstGeom prst="rect">
            <a:avLst/>
          </a:prstGeom>
          <a:solidFill>
            <a:srgbClr val="FFFFFF">
              <a:alpha val="70000"/>
            </a:srgbClr>
          </a:solidFill>
        </p:spPr>
        <p:txBody>
          <a:bodyPr spcFirstLastPara="1" vert="horz" wrap="square" lIns="91425" tIns="91425" rIns="91425" bIns="91425" rtlCol="0" anchor="t" anchorCtr="0">
            <a:noAutofit/>
          </a:bodyPr>
          <a:lstStyle/>
          <a:p>
            <a:pPr>
              <a:lnSpc>
                <a:spcPct val="115000"/>
              </a:lnSpc>
              <a:buSzPts val="1500"/>
            </a:pPr>
            <a:r>
              <a:rPr lang="en-US" sz="2000" b="1" dirty="0">
                <a:solidFill>
                  <a:srgbClr val="C00000"/>
                </a:solidFill>
              </a:rPr>
              <a:t>Introduction</a:t>
            </a:r>
          </a:p>
          <a:p>
            <a:pPr>
              <a:lnSpc>
                <a:spcPct val="115000"/>
              </a:lnSpc>
              <a:buSzPts val="1500"/>
            </a:pPr>
            <a:r>
              <a:rPr lang="en-US" sz="2000" dirty="0"/>
              <a:t>Literature Review</a:t>
            </a:r>
          </a:p>
          <a:p>
            <a:pPr>
              <a:lnSpc>
                <a:spcPct val="115000"/>
              </a:lnSpc>
              <a:buSzPts val="1500"/>
            </a:pPr>
            <a:r>
              <a:rPr lang="en-US" sz="2000" dirty="0"/>
              <a:t>Approaches</a:t>
            </a:r>
          </a:p>
          <a:p>
            <a:pPr>
              <a:lnSpc>
                <a:spcPct val="115000"/>
              </a:lnSpc>
              <a:buSzPts val="1500"/>
            </a:pPr>
            <a:r>
              <a:rPr lang="en-US" sz="2000" dirty="0"/>
              <a:t>Performance and Evaluation</a:t>
            </a:r>
          </a:p>
          <a:p>
            <a:pPr>
              <a:lnSpc>
                <a:spcPct val="115000"/>
              </a:lnSpc>
              <a:buSzPts val="1500"/>
            </a:pPr>
            <a:r>
              <a:rPr lang="en-US" sz="2000" dirty="0"/>
              <a:t>Conclusion</a:t>
            </a:r>
          </a:p>
          <a:p>
            <a:pPr marL="457189" indent="-323843">
              <a:lnSpc>
                <a:spcPct val="115000"/>
              </a:lnSpc>
              <a:spcBef>
                <a:spcPts val="0"/>
              </a:spcBef>
              <a:buSzPts val="1500"/>
              <a:buFont typeface="Montserrat"/>
              <a:buAutoNum type="arabicPeriod"/>
            </a:pPr>
            <a:endParaRPr lang="en-US" sz="2000" dirty="0">
              <a:solidFill>
                <a:schemeClr val="dk1"/>
              </a:solidFill>
            </a:endParaRPr>
          </a:p>
          <a:p>
            <a:pPr marL="457189" indent="-323843">
              <a:lnSpc>
                <a:spcPct val="115000"/>
              </a:lnSpc>
              <a:spcBef>
                <a:spcPts val="0"/>
              </a:spcBef>
              <a:buSzPts val="1500"/>
              <a:buFont typeface="Montserrat"/>
              <a:buAutoNum type="arabicPeriod"/>
            </a:pPr>
            <a:endParaRPr lang="en-US" sz="2000" dirty="0">
              <a:solidFill>
                <a:schemeClr val="dk1"/>
              </a:solidFill>
            </a:endParaRPr>
          </a:p>
        </p:txBody>
      </p:sp>
      <p:sp>
        <p:nvSpPr>
          <p:cNvPr id="284" name="Google Shape;284;p35"/>
          <p:cNvSpPr txBox="1">
            <a:spLocks noGrp="1"/>
          </p:cNvSpPr>
          <p:nvPr>
            <p:ph type="sldNum" sz="quarter" idx="12"/>
          </p:nvPr>
        </p:nvSpPr>
        <p:spPr>
          <a:prstGeom prst="rect">
            <a:avLst/>
          </a:prstGeom>
        </p:spPr>
        <p:txBody>
          <a:bodyPr spcFirstLastPara="1" vert="horz" wrap="square" lIns="91425" tIns="91425" rIns="91425" bIns="91425" rtlCol="0" anchor="t" anchorCtr="0">
            <a:noAutofit/>
          </a:bodyPr>
          <a:lstStyle/>
          <a:p>
            <a:fld id="{00000000-1234-1234-1234-123412341234}" type="slidenum">
              <a:rPr lang="th" smtClean="0"/>
              <a:pPr/>
              <a:t>2</a:t>
            </a:fld>
            <a:endParaRPr lang="th"/>
          </a:p>
        </p:txBody>
      </p:sp>
    </p:spTree>
  </p:cSld>
  <p:clrMapOvr>
    <a:masterClrMapping/>
  </p:clrMapOvr>
  <mc:AlternateContent xmlns:mc="http://schemas.openxmlformats.org/markup-compatibility/2006" xmlns:p14="http://schemas.microsoft.com/office/powerpoint/2010/main">
    <mc:Choice Requires="p14">
      <p:transition spd="slow" p14:dur="2000" advTm="5998"/>
    </mc:Choice>
    <mc:Fallback xmlns="">
      <p:transition spd="slow" advTm="599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5"/>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spcBef>
                <a:spcPts val="0"/>
              </a:spcBef>
            </a:pPr>
            <a:r>
              <a:rPr lang="en-US" dirty="0"/>
              <a:t>Outline</a:t>
            </a:r>
          </a:p>
        </p:txBody>
      </p:sp>
      <p:sp>
        <p:nvSpPr>
          <p:cNvPr id="283" name="Google Shape;283;p35"/>
          <p:cNvSpPr txBox="1">
            <a:spLocks noGrp="1"/>
          </p:cNvSpPr>
          <p:nvPr>
            <p:ph idx="1"/>
          </p:nvPr>
        </p:nvSpPr>
        <p:spPr>
          <a:prstGeom prst="rect">
            <a:avLst/>
          </a:prstGeom>
          <a:solidFill>
            <a:srgbClr val="FFFFFF">
              <a:alpha val="70000"/>
            </a:srgbClr>
          </a:solidFill>
        </p:spPr>
        <p:txBody>
          <a:bodyPr spcFirstLastPara="1" vert="horz" wrap="square" lIns="91425" tIns="91425" rIns="91425" bIns="91425" rtlCol="0" anchor="t" anchorCtr="0">
            <a:noAutofit/>
          </a:bodyPr>
          <a:lstStyle/>
          <a:p>
            <a:pPr>
              <a:lnSpc>
                <a:spcPct val="115000"/>
              </a:lnSpc>
              <a:buSzPts val="1500"/>
            </a:pPr>
            <a:r>
              <a:rPr lang="en-US" sz="2000" dirty="0">
                <a:solidFill>
                  <a:schemeClr val="tx1"/>
                </a:solidFill>
              </a:rPr>
              <a:t>Introduction</a:t>
            </a:r>
          </a:p>
          <a:p>
            <a:pPr>
              <a:lnSpc>
                <a:spcPct val="115000"/>
              </a:lnSpc>
              <a:buSzPts val="1500"/>
            </a:pPr>
            <a:r>
              <a:rPr lang="en-US" sz="2000" dirty="0">
                <a:solidFill>
                  <a:schemeClr val="tx1"/>
                </a:solidFill>
              </a:rPr>
              <a:t>Literature Review</a:t>
            </a:r>
          </a:p>
          <a:p>
            <a:pPr>
              <a:lnSpc>
                <a:spcPct val="115000"/>
              </a:lnSpc>
              <a:buSzPts val="1500"/>
            </a:pPr>
            <a:r>
              <a:rPr lang="en-US" sz="2000" dirty="0"/>
              <a:t>Approaches</a:t>
            </a:r>
          </a:p>
          <a:p>
            <a:pPr>
              <a:lnSpc>
                <a:spcPct val="115000"/>
              </a:lnSpc>
              <a:buSzPts val="1500"/>
            </a:pPr>
            <a:r>
              <a:rPr lang="en-US" sz="2000" b="1" dirty="0">
                <a:solidFill>
                  <a:srgbClr val="C00000"/>
                </a:solidFill>
              </a:rPr>
              <a:t>Performance and Evaluation</a:t>
            </a:r>
          </a:p>
          <a:p>
            <a:pPr>
              <a:lnSpc>
                <a:spcPct val="115000"/>
              </a:lnSpc>
              <a:buSzPts val="1500"/>
            </a:pPr>
            <a:r>
              <a:rPr lang="en-US" sz="2000" dirty="0"/>
              <a:t>Conclusion</a:t>
            </a:r>
          </a:p>
          <a:p>
            <a:pPr marL="457189" indent="-323843">
              <a:lnSpc>
                <a:spcPct val="115000"/>
              </a:lnSpc>
              <a:spcBef>
                <a:spcPts val="0"/>
              </a:spcBef>
              <a:buSzPts val="1500"/>
              <a:buFont typeface="Montserrat"/>
              <a:buAutoNum type="arabicPeriod"/>
            </a:pPr>
            <a:endParaRPr lang="en-US" sz="2000" dirty="0">
              <a:solidFill>
                <a:schemeClr val="dk1"/>
              </a:solidFill>
            </a:endParaRPr>
          </a:p>
          <a:p>
            <a:pPr marL="457189" indent="-323843">
              <a:lnSpc>
                <a:spcPct val="115000"/>
              </a:lnSpc>
              <a:spcBef>
                <a:spcPts val="0"/>
              </a:spcBef>
              <a:buSzPts val="1500"/>
              <a:buFont typeface="Montserrat"/>
              <a:buAutoNum type="arabicPeriod"/>
            </a:pPr>
            <a:endParaRPr lang="en-US" sz="2000" dirty="0">
              <a:solidFill>
                <a:schemeClr val="dk1"/>
              </a:solidFill>
            </a:endParaRPr>
          </a:p>
        </p:txBody>
      </p:sp>
      <p:sp>
        <p:nvSpPr>
          <p:cNvPr id="284" name="Google Shape;284;p35"/>
          <p:cNvSpPr txBox="1">
            <a:spLocks noGrp="1"/>
          </p:cNvSpPr>
          <p:nvPr>
            <p:ph type="sldNum" sz="quarter" idx="12"/>
          </p:nvPr>
        </p:nvSpPr>
        <p:spPr>
          <a:prstGeom prst="rect">
            <a:avLst/>
          </a:prstGeom>
        </p:spPr>
        <p:txBody>
          <a:bodyPr spcFirstLastPara="1" vert="horz" wrap="square" lIns="91425" tIns="91425" rIns="91425" bIns="91425" rtlCol="0" anchor="t" anchorCtr="0">
            <a:noAutofit/>
          </a:bodyPr>
          <a:lstStyle/>
          <a:p>
            <a:fld id="{00000000-1234-1234-1234-123412341234}" type="slidenum">
              <a:rPr lang="th" smtClean="0"/>
              <a:pPr/>
              <a:t>20</a:t>
            </a:fld>
            <a:endParaRPr lang="th"/>
          </a:p>
        </p:txBody>
      </p:sp>
    </p:spTree>
    <p:extLst>
      <p:ext uri="{BB962C8B-B14F-4D97-AF65-F5344CB8AC3E}">
        <p14:creationId xmlns:p14="http://schemas.microsoft.com/office/powerpoint/2010/main" val="3139626441"/>
      </p:ext>
    </p:extLst>
  </p:cSld>
  <p:clrMapOvr>
    <a:masterClrMapping/>
  </p:clrMapOvr>
  <mc:AlternateContent xmlns:mc="http://schemas.openxmlformats.org/markup-compatibility/2006" xmlns:p14="http://schemas.microsoft.com/office/powerpoint/2010/main">
    <mc:Choice Requires="p14">
      <p:transition spd="slow" p14:dur="2000" advTm="7699"/>
    </mc:Choice>
    <mc:Fallback xmlns="">
      <p:transition spd="slow" advTm="769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0CAAD-1C37-0F7F-B49B-3CE1678ABEB7}"/>
              </a:ext>
            </a:extLst>
          </p:cNvPr>
          <p:cNvSpPr>
            <a:spLocks noGrp="1"/>
          </p:cNvSpPr>
          <p:nvPr>
            <p:ph type="title"/>
          </p:nvPr>
        </p:nvSpPr>
        <p:spPr/>
        <p:txBody>
          <a:bodyPr>
            <a:normAutofit/>
          </a:bodyPr>
          <a:lstStyle/>
          <a:p>
            <a:r>
              <a:rPr lang="en-US" sz="2800" dirty="0">
                <a:solidFill>
                  <a:schemeClr val="tx1"/>
                </a:solidFill>
              </a:rPr>
              <a:t>Performance and Evaluation - </a:t>
            </a:r>
            <a:r>
              <a:rPr lang="en-US" sz="2800" i="1" dirty="0">
                <a:solidFill>
                  <a:schemeClr val="tx1"/>
                </a:solidFill>
              </a:rPr>
              <a:t>Simulation setup </a:t>
            </a:r>
            <a:endParaRPr lang="en-US" sz="3200" i="1" dirty="0">
              <a:solidFill>
                <a:schemeClr val="tx1"/>
              </a:solidFill>
            </a:endParaRPr>
          </a:p>
        </p:txBody>
      </p:sp>
      <p:sp>
        <p:nvSpPr>
          <p:cNvPr id="3" name="Text Placeholder 2">
            <a:extLst>
              <a:ext uri="{FF2B5EF4-FFF2-40B4-BE49-F238E27FC236}">
                <a16:creationId xmlns:a16="http://schemas.microsoft.com/office/drawing/2014/main" id="{9E6A6773-A33F-D494-6BD0-1B63C4076B4B}"/>
              </a:ext>
            </a:extLst>
          </p:cNvPr>
          <p:cNvSpPr>
            <a:spLocks noGrp="1"/>
          </p:cNvSpPr>
          <p:nvPr>
            <p:ph idx="1"/>
          </p:nvPr>
        </p:nvSpPr>
        <p:spPr>
          <a:xfrm>
            <a:off x="457200" y="971551"/>
            <a:ext cx="8229600" cy="3394472"/>
          </a:xfrm>
          <a:solidFill>
            <a:schemeClr val="bg1">
              <a:alpha val="70000"/>
            </a:schemeClr>
          </a:solidFill>
        </p:spPr>
        <p:txBody>
          <a:bodyPr/>
          <a:lstStyle/>
          <a:p>
            <a:pPr>
              <a:lnSpc>
                <a:spcPct val="150000"/>
              </a:lnSpc>
              <a:buFont typeface="Wingdings" panose="05000000000000000000" pitchFamily="2" charset="2"/>
              <a:buChar char="q"/>
            </a:pPr>
            <a:r>
              <a:rPr lang="en-US" sz="1600" dirty="0">
                <a:solidFill>
                  <a:schemeClr val="tx1"/>
                </a:solidFill>
              </a:rPr>
              <a:t>Simulated traffic is generated by SUMO</a:t>
            </a:r>
          </a:p>
          <a:p>
            <a:pPr>
              <a:lnSpc>
                <a:spcPct val="150000"/>
              </a:lnSpc>
              <a:buFont typeface="Wingdings" panose="05000000000000000000" pitchFamily="2" charset="2"/>
              <a:buChar char="q"/>
            </a:pPr>
            <a:r>
              <a:rPr lang="en-US" sz="1600" dirty="0">
                <a:solidFill>
                  <a:schemeClr val="tx1"/>
                </a:solidFill>
              </a:rPr>
              <a:t>The heuristic algorithm is implemented on Python program</a:t>
            </a:r>
          </a:p>
          <a:p>
            <a:pPr>
              <a:lnSpc>
                <a:spcPct val="150000"/>
              </a:lnSpc>
              <a:buFont typeface="Wingdings" panose="05000000000000000000" pitchFamily="2" charset="2"/>
              <a:buChar char="q"/>
            </a:pPr>
            <a:r>
              <a:rPr lang="en-US" sz="1600" dirty="0">
                <a:solidFill>
                  <a:schemeClr val="tx1"/>
                </a:solidFill>
              </a:rPr>
              <a:t>Vary vehicle density</a:t>
            </a:r>
          </a:p>
          <a:p>
            <a:pPr lvl="1">
              <a:lnSpc>
                <a:spcPct val="150000"/>
              </a:lnSpc>
              <a:buFont typeface="Wingdings" panose="05000000000000000000" pitchFamily="2" charset="2"/>
              <a:buChar char="q"/>
              <a:tabLst>
                <a:tab pos="1079500" algn="l"/>
              </a:tabLst>
            </a:pPr>
            <a:r>
              <a:rPr lang="en-US" sz="1600" dirty="0">
                <a:solidFill>
                  <a:schemeClr val="tx1"/>
                </a:solidFill>
              </a:rPr>
              <a:t>20, 30, 40, 50, 60 vehicle/km</a:t>
            </a:r>
          </a:p>
        </p:txBody>
      </p:sp>
      <p:sp>
        <p:nvSpPr>
          <p:cNvPr id="4" name="Slide Number Placeholder 3">
            <a:extLst>
              <a:ext uri="{FF2B5EF4-FFF2-40B4-BE49-F238E27FC236}">
                <a16:creationId xmlns:a16="http://schemas.microsoft.com/office/drawing/2014/main" id="{DA1436CB-E70D-A903-86AE-5D9AFDD3E7FB}"/>
              </a:ext>
            </a:extLst>
          </p:cNvPr>
          <p:cNvSpPr>
            <a:spLocks noGrp="1"/>
          </p:cNvSpPr>
          <p:nvPr>
            <p:ph type="sldNum" sz="quarter" idx="12"/>
          </p:nvPr>
        </p:nvSpPr>
        <p:spPr/>
        <p:txBody>
          <a:bodyPr/>
          <a:lstStyle/>
          <a:p>
            <a:fld id="{00000000-1234-1234-1234-123412341234}" type="slidenum">
              <a:rPr lang="th" smtClean="0"/>
              <a:pPr/>
              <a:t>21</a:t>
            </a:fld>
            <a:endParaRPr lang="th"/>
          </a:p>
        </p:txBody>
      </p:sp>
    </p:spTree>
    <p:extLst>
      <p:ext uri="{BB962C8B-B14F-4D97-AF65-F5344CB8AC3E}">
        <p14:creationId xmlns:p14="http://schemas.microsoft.com/office/powerpoint/2010/main" val="1509723926"/>
      </p:ext>
    </p:extLst>
  </p:cSld>
  <p:clrMapOvr>
    <a:masterClrMapping/>
  </p:clrMapOvr>
  <mc:AlternateContent xmlns:mc="http://schemas.openxmlformats.org/markup-compatibility/2006" xmlns:p14="http://schemas.microsoft.com/office/powerpoint/2010/main">
    <mc:Choice Requires="p14">
      <p:transition spd="slow" p14:dur="2000" advTm="20951"/>
    </mc:Choice>
    <mc:Fallback xmlns="">
      <p:transition spd="slow" advTm="2095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6A6773-A33F-D494-6BD0-1B63C4076B4B}"/>
              </a:ext>
            </a:extLst>
          </p:cNvPr>
          <p:cNvSpPr>
            <a:spLocks noGrp="1"/>
          </p:cNvSpPr>
          <p:nvPr>
            <p:ph idx="1"/>
          </p:nvPr>
        </p:nvSpPr>
        <p:spPr>
          <a:xfrm>
            <a:off x="457200" y="1063229"/>
            <a:ext cx="8229600" cy="3531395"/>
          </a:xfrm>
          <a:solidFill>
            <a:schemeClr val="bg1">
              <a:alpha val="70000"/>
            </a:schemeClr>
          </a:solidFill>
        </p:spPr>
        <p:txBody>
          <a:bodyPr/>
          <a:lstStyle/>
          <a:p>
            <a:pPr marL="0" indent="0">
              <a:buNone/>
            </a:pPr>
            <a:r>
              <a:rPr lang="en-US" sz="1600" dirty="0">
                <a:solidFill>
                  <a:schemeClr val="tx1"/>
                </a:solidFill>
              </a:rPr>
              <a:t> </a:t>
            </a:r>
          </a:p>
        </p:txBody>
      </p:sp>
      <p:sp>
        <p:nvSpPr>
          <p:cNvPr id="9" name="Rectangle 8">
            <a:extLst>
              <a:ext uri="{FF2B5EF4-FFF2-40B4-BE49-F238E27FC236}">
                <a16:creationId xmlns:a16="http://schemas.microsoft.com/office/drawing/2014/main" id="{5B4C7450-AB40-4E41-951B-A18F2DC63EEC}"/>
              </a:ext>
            </a:extLst>
          </p:cNvPr>
          <p:cNvSpPr/>
          <p:nvPr/>
        </p:nvSpPr>
        <p:spPr>
          <a:xfrm>
            <a:off x="3455354" y="1216627"/>
            <a:ext cx="2391229" cy="313799"/>
          </a:xfrm>
          <a:prstGeom prst="rect">
            <a:avLst/>
          </a:prstGeom>
          <a:solidFill>
            <a:srgbClr val="7BB1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F2D9B0E-5F6A-9B1F-1F47-3AB4974EA93A}"/>
              </a:ext>
            </a:extLst>
          </p:cNvPr>
          <p:cNvSpPr txBox="1"/>
          <p:nvPr/>
        </p:nvSpPr>
        <p:spPr>
          <a:xfrm>
            <a:off x="3455354" y="1244620"/>
            <a:ext cx="2409600" cy="307777"/>
          </a:xfrm>
          <a:prstGeom prst="rect">
            <a:avLst/>
          </a:prstGeom>
          <a:noFill/>
        </p:spPr>
        <p:txBody>
          <a:bodyPr wrap="square">
            <a:spAutoFit/>
          </a:bodyPr>
          <a:lstStyle/>
          <a:p>
            <a:pPr lvl="1" algn="ctr"/>
            <a:r>
              <a:rPr lang="en-US" i="1" dirty="0">
                <a:solidFill>
                  <a:schemeClr val="tx1"/>
                </a:solidFill>
                <a:latin typeface="Calibri" panose="020F0502020204030204" pitchFamily="34" charset="0"/>
                <a:ea typeface="Calibri" panose="020F0502020204030204" pitchFamily="34" charset="0"/>
                <a:cs typeface="Calibri" panose="020F0502020204030204" pitchFamily="34" charset="0"/>
              </a:rPr>
              <a:t>The top-4 heuristic algorithm</a:t>
            </a:r>
          </a:p>
        </p:txBody>
      </p:sp>
      <p:sp>
        <p:nvSpPr>
          <p:cNvPr id="2" name="Title 1">
            <a:extLst>
              <a:ext uri="{FF2B5EF4-FFF2-40B4-BE49-F238E27FC236}">
                <a16:creationId xmlns:a16="http://schemas.microsoft.com/office/drawing/2014/main" id="{1280CAAD-1C37-0F7F-B49B-3CE1678ABEB7}"/>
              </a:ext>
            </a:extLst>
          </p:cNvPr>
          <p:cNvSpPr>
            <a:spLocks noGrp="1"/>
          </p:cNvSpPr>
          <p:nvPr>
            <p:ph type="title"/>
          </p:nvPr>
        </p:nvSpPr>
        <p:spPr/>
        <p:txBody>
          <a:bodyPr>
            <a:normAutofit/>
          </a:bodyPr>
          <a:lstStyle/>
          <a:p>
            <a:r>
              <a:rPr lang="en-US" sz="2800" dirty="0">
                <a:solidFill>
                  <a:schemeClr val="tx1"/>
                </a:solidFill>
              </a:rPr>
              <a:t>Performance and Evaluation - </a:t>
            </a:r>
            <a:r>
              <a:rPr lang="en-US" sz="2800" i="1" dirty="0">
                <a:solidFill>
                  <a:schemeClr val="tx1"/>
                </a:solidFill>
              </a:rPr>
              <a:t>Scenarios</a:t>
            </a:r>
            <a:endParaRPr lang="en-US" sz="3200" i="1" dirty="0">
              <a:solidFill>
                <a:schemeClr val="tx1"/>
              </a:solidFill>
            </a:endParaRPr>
          </a:p>
        </p:txBody>
      </p:sp>
      <p:sp>
        <p:nvSpPr>
          <p:cNvPr id="4" name="Slide Number Placeholder 3">
            <a:extLst>
              <a:ext uri="{FF2B5EF4-FFF2-40B4-BE49-F238E27FC236}">
                <a16:creationId xmlns:a16="http://schemas.microsoft.com/office/drawing/2014/main" id="{DA1436CB-E70D-A903-86AE-5D9AFDD3E7FB}"/>
              </a:ext>
            </a:extLst>
          </p:cNvPr>
          <p:cNvSpPr>
            <a:spLocks noGrp="1"/>
          </p:cNvSpPr>
          <p:nvPr>
            <p:ph type="sldNum" sz="quarter" idx="12"/>
          </p:nvPr>
        </p:nvSpPr>
        <p:spPr/>
        <p:txBody>
          <a:bodyPr/>
          <a:lstStyle/>
          <a:p>
            <a:fld id="{00000000-1234-1234-1234-123412341234}" type="slidenum">
              <a:rPr lang="th" smtClean="0"/>
              <a:pPr/>
              <a:t>22</a:t>
            </a:fld>
            <a:endParaRPr lang="th"/>
          </a:p>
        </p:txBody>
      </p:sp>
      <p:sp>
        <p:nvSpPr>
          <p:cNvPr id="6" name="Rectangle 5">
            <a:extLst>
              <a:ext uri="{FF2B5EF4-FFF2-40B4-BE49-F238E27FC236}">
                <a16:creationId xmlns:a16="http://schemas.microsoft.com/office/drawing/2014/main" id="{30FD65D5-BE89-E14C-7871-35A6339B19C8}"/>
              </a:ext>
            </a:extLst>
          </p:cNvPr>
          <p:cNvSpPr/>
          <p:nvPr/>
        </p:nvSpPr>
        <p:spPr>
          <a:xfrm>
            <a:off x="673173" y="1208294"/>
            <a:ext cx="2391229" cy="313799"/>
          </a:xfrm>
          <a:prstGeom prst="rect">
            <a:avLst/>
          </a:prstGeom>
          <a:solidFill>
            <a:srgbClr val="51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478879F-338C-21E9-3281-FD6DE50033F0}"/>
              </a:ext>
            </a:extLst>
          </p:cNvPr>
          <p:cNvSpPr txBox="1"/>
          <p:nvPr/>
        </p:nvSpPr>
        <p:spPr>
          <a:xfrm>
            <a:off x="654802" y="1214316"/>
            <a:ext cx="2409600" cy="307777"/>
          </a:xfrm>
          <a:prstGeom prst="rect">
            <a:avLst/>
          </a:prstGeom>
          <a:noFill/>
        </p:spPr>
        <p:txBody>
          <a:bodyPr wrap="square" anchor="ctr">
            <a:spAutoFit/>
          </a:bodyPr>
          <a:lstStyle/>
          <a:p>
            <a:pPr lvl="1" algn="ctr"/>
            <a:r>
              <a:rPr lang="en-US" i="1" dirty="0">
                <a:solidFill>
                  <a:schemeClr val="tx1"/>
                </a:solidFill>
                <a:latin typeface="Calibri" panose="020F0502020204030204" pitchFamily="34" charset="0"/>
                <a:ea typeface="Calibri" panose="020F0502020204030204" pitchFamily="34" charset="0"/>
                <a:cs typeface="Calibri" panose="020F0502020204030204" pitchFamily="34" charset="0"/>
              </a:rPr>
              <a:t>The full deployment approach</a:t>
            </a:r>
          </a:p>
        </p:txBody>
      </p:sp>
      <p:pic>
        <p:nvPicPr>
          <p:cNvPr id="8" name="Picture 7">
            <a:extLst>
              <a:ext uri="{FF2B5EF4-FFF2-40B4-BE49-F238E27FC236}">
                <a16:creationId xmlns:a16="http://schemas.microsoft.com/office/drawing/2014/main" id="{1AF0AA53-C066-E87C-49E2-9FF341561B14}"/>
              </a:ext>
            </a:extLst>
          </p:cNvPr>
          <p:cNvPicPr>
            <a:picLocks noChangeAspect="1"/>
          </p:cNvPicPr>
          <p:nvPr/>
        </p:nvPicPr>
        <p:blipFill>
          <a:blip r:embed="rId3"/>
          <a:stretch>
            <a:fillRect/>
          </a:stretch>
        </p:blipFill>
        <p:spPr>
          <a:xfrm>
            <a:off x="457199" y="1607805"/>
            <a:ext cx="2672151" cy="2472466"/>
          </a:xfrm>
          <a:prstGeom prst="rect">
            <a:avLst/>
          </a:prstGeom>
        </p:spPr>
      </p:pic>
      <p:pic>
        <p:nvPicPr>
          <p:cNvPr id="40" name="Picture 39">
            <a:extLst>
              <a:ext uri="{FF2B5EF4-FFF2-40B4-BE49-F238E27FC236}">
                <a16:creationId xmlns:a16="http://schemas.microsoft.com/office/drawing/2014/main" id="{66400E61-0ABD-3E12-0C58-9F5ECBE73CEF}"/>
              </a:ext>
            </a:extLst>
          </p:cNvPr>
          <p:cNvPicPr>
            <a:picLocks noChangeAspect="1"/>
          </p:cNvPicPr>
          <p:nvPr/>
        </p:nvPicPr>
        <p:blipFill>
          <a:blip r:embed="rId4"/>
          <a:stretch>
            <a:fillRect/>
          </a:stretch>
        </p:blipFill>
        <p:spPr>
          <a:xfrm>
            <a:off x="3259546" y="1607805"/>
            <a:ext cx="2698606" cy="2472466"/>
          </a:xfrm>
          <a:prstGeom prst="rect">
            <a:avLst/>
          </a:prstGeom>
        </p:spPr>
      </p:pic>
      <p:sp>
        <p:nvSpPr>
          <p:cNvPr id="5" name="Rectangle 4">
            <a:extLst>
              <a:ext uri="{FF2B5EF4-FFF2-40B4-BE49-F238E27FC236}">
                <a16:creationId xmlns:a16="http://schemas.microsoft.com/office/drawing/2014/main" id="{E36FB8DE-685D-E98F-4CFA-BD2B9583364D}"/>
              </a:ext>
            </a:extLst>
          </p:cNvPr>
          <p:cNvSpPr/>
          <p:nvPr/>
        </p:nvSpPr>
        <p:spPr>
          <a:xfrm>
            <a:off x="6262700" y="1199748"/>
            <a:ext cx="2343094" cy="30651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420EB31-2AD2-0C0B-88B2-9075CF6F3042}"/>
              </a:ext>
            </a:extLst>
          </p:cNvPr>
          <p:cNvPicPr>
            <a:picLocks noChangeAspect="1"/>
          </p:cNvPicPr>
          <p:nvPr/>
        </p:nvPicPr>
        <p:blipFill>
          <a:blip r:embed="rId5"/>
          <a:stretch>
            <a:fillRect/>
          </a:stretch>
        </p:blipFill>
        <p:spPr>
          <a:xfrm>
            <a:off x="6038934" y="1573393"/>
            <a:ext cx="2672151" cy="2489377"/>
          </a:xfrm>
          <a:prstGeom prst="rect">
            <a:avLst/>
          </a:prstGeom>
        </p:spPr>
      </p:pic>
      <p:sp>
        <p:nvSpPr>
          <p:cNvPr id="12" name="TextBox 11">
            <a:extLst>
              <a:ext uri="{FF2B5EF4-FFF2-40B4-BE49-F238E27FC236}">
                <a16:creationId xmlns:a16="http://schemas.microsoft.com/office/drawing/2014/main" id="{48E5EF7E-E088-6BF6-5AD8-5D4912A589B6}"/>
              </a:ext>
            </a:extLst>
          </p:cNvPr>
          <p:cNvSpPr txBox="1"/>
          <p:nvPr/>
        </p:nvSpPr>
        <p:spPr>
          <a:xfrm>
            <a:off x="6262700" y="1199748"/>
            <a:ext cx="2343094" cy="307777"/>
          </a:xfrm>
          <a:prstGeom prst="rect">
            <a:avLst/>
          </a:prstGeom>
          <a:noFill/>
        </p:spPr>
        <p:txBody>
          <a:bodyPr wrap="square">
            <a:spAutoFit/>
          </a:bodyPr>
          <a:lstStyle/>
          <a:p>
            <a:pPr lvl="1" algn="ctr"/>
            <a:r>
              <a:rPr lang="en-US" i="1" dirty="0">
                <a:solidFill>
                  <a:schemeClr val="tx1"/>
                </a:solidFill>
                <a:latin typeface="Calibri" panose="020F0502020204030204" pitchFamily="34" charset="0"/>
                <a:ea typeface="Calibri" panose="020F0502020204030204" pitchFamily="34" charset="0"/>
                <a:cs typeface="Calibri" panose="020F0502020204030204" pitchFamily="34" charset="0"/>
              </a:rPr>
              <a:t>The fixed RSUs approach</a:t>
            </a:r>
          </a:p>
        </p:txBody>
      </p:sp>
    </p:spTree>
    <p:extLst>
      <p:ext uri="{BB962C8B-B14F-4D97-AF65-F5344CB8AC3E}">
        <p14:creationId xmlns:p14="http://schemas.microsoft.com/office/powerpoint/2010/main" val="2175998122"/>
      </p:ext>
    </p:extLst>
  </p:cSld>
  <p:clrMapOvr>
    <a:masterClrMapping/>
  </p:clrMapOvr>
  <mc:AlternateContent xmlns:mc="http://schemas.openxmlformats.org/markup-compatibility/2006" xmlns:p14="http://schemas.microsoft.com/office/powerpoint/2010/main">
    <mc:Choice Requires="p14">
      <p:transition spd="slow" p14:dur="2000" advTm="28018"/>
    </mc:Choice>
    <mc:Fallback xmlns="">
      <p:transition spd="slow" advTm="28018"/>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0CAAD-1C37-0F7F-B49B-3CE1678ABEB7}"/>
              </a:ext>
            </a:extLst>
          </p:cNvPr>
          <p:cNvSpPr>
            <a:spLocks noGrp="1"/>
          </p:cNvSpPr>
          <p:nvPr>
            <p:ph type="title"/>
          </p:nvPr>
        </p:nvSpPr>
        <p:spPr/>
        <p:txBody>
          <a:bodyPr>
            <a:normAutofit/>
          </a:bodyPr>
          <a:lstStyle/>
          <a:p>
            <a:r>
              <a:rPr lang="en-US" sz="2800" dirty="0">
                <a:solidFill>
                  <a:schemeClr val="tx1"/>
                </a:solidFill>
              </a:rPr>
              <a:t>Performance and Evaluation - </a:t>
            </a:r>
            <a:r>
              <a:rPr lang="en-US" sz="2800" i="1" dirty="0">
                <a:solidFill>
                  <a:schemeClr val="tx1"/>
                </a:solidFill>
              </a:rPr>
              <a:t>Parameters </a:t>
            </a:r>
            <a:endParaRPr lang="en-US" sz="3200" i="1" dirty="0">
              <a:solidFill>
                <a:schemeClr val="tx1"/>
              </a:solidFill>
            </a:endParaRPr>
          </a:p>
        </p:txBody>
      </p:sp>
      <p:sp>
        <p:nvSpPr>
          <p:cNvPr id="3" name="Text Placeholder 2">
            <a:extLst>
              <a:ext uri="{FF2B5EF4-FFF2-40B4-BE49-F238E27FC236}">
                <a16:creationId xmlns:a16="http://schemas.microsoft.com/office/drawing/2014/main" id="{9E6A6773-A33F-D494-6BD0-1B63C4076B4B}"/>
              </a:ext>
            </a:extLst>
          </p:cNvPr>
          <p:cNvSpPr>
            <a:spLocks noGrp="1"/>
          </p:cNvSpPr>
          <p:nvPr>
            <p:ph idx="1"/>
          </p:nvPr>
        </p:nvSpPr>
        <p:spPr>
          <a:xfrm>
            <a:off x="457200" y="971550"/>
            <a:ext cx="8229600" cy="3836383"/>
          </a:xfrm>
        </p:spPr>
        <p:txBody>
          <a:bodyPr/>
          <a:lstStyle/>
          <a:p>
            <a:pPr marL="0" indent="0">
              <a:lnSpc>
                <a:spcPct val="150000"/>
              </a:lnSpc>
              <a:buNone/>
            </a:pPr>
            <a:r>
              <a:rPr lang="en-US" sz="1600" dirty="0">
                <a:solidFill>
                  <a:schemeClr val="tx1"/>
                </a:solidFill>
              </a:rPr>
              <a:t> </a:t>
            </a:r>
          </a:p>
        </p:txBody>
      </p:sp>
      <p:sp>
        <p:nvSpPr>
          <p:cNvPr id="4" name="Slide Number Placeholder 3">
            <a:extLst>
              <a:ext uri="{FF2B5EF4-FFF2-40B4-BE49-F238E27FC236}">
                <a16:creationId xmlns:a16="http://schemas.microsoft.com/office/drawing/2014/main" id="{DA1436CB-E70D-A903-86AE-5D9AFDD3E7FB}"/>
              </a:ext>
            </a:extLst>
          </p:cNvPr>
          <p:cNvSpPr>
            <a:spLocks noGrp="1"/>
          </p:cNvSpPr>
          <p:nvPr>
            <p:ph type="sldNum" sz="quarter" idx="12"/>
          </p:nvPr>
        </p:nvSpPr>
        <p:spPr/>
        <p:txBody>
          <a:bodyPr/>
          <a:lstStyle/>
          <a:p>
            <a:fld id="{00000000-1234-1234-1234-123412341234}" type="slidenum">
              <a:rPr lang="th" smtClean="0"/>
              <a:pPr/>
              <a:t>23</a:t>
            </a:fld>
            <a:endParaRPr lang="th"/>
          </a:p>
        </p:txBody>
      </p:sp>
      <p:graphicFrame>
        <p:nvGraphicFramePr>
          <p:cNvPr id="5" name="Table 4">
            <a:extLst>
              <a:ext uri="{FF2B5EF4-FFF2-40B4-BE49-F238E27FC236}">
                <a16:creationId xmlns:a16="http://schemas.microsoft.com/office/drawing/2014/main" id="{E708B3E6-3764-5254-379B-6BF7E7DDF18E}"/>
              </a:ext>
            </a:extLst>
          </p:cNvPr>
          <p:cNvGraphicFramePr>
            <a:graphicFrameLocks noGrp="1"/>
          </p:cNvGraphicFramePr>
          <p:nvPr>
            <p:extLst>
              <p:ext uri="{D42A27DB-BD31-4B8C-83A1-F6EECF244321}">
                <p14:modId xmlns:p14="http://schemas.microsoft.com/office/powerpoint/2010/main" val="639320462"/>
              </p:ext>
            </p:extLst>
          </p:nvPr>
        </p:nvGraphicFramePr>
        <p:xfrm>
          <a:off x="1694796" y="1063229"/>
          <a:ext cx="5328745" cy="3664172"/>
        </p:xfrm>
        <a:graphic>
          <a:graphicData uri="http://schemas.openxmlformats.org/drawingml/2006/table">
            <a:tbl>
              <a:tblPr>
                <a:tableStyleId>{723B6109-73A3-4979-9388-F5F2FE6CFFAE}</a:tableStyleId>
              </a:tblPr>
              <a:tblGrid>
                <a:gridCol w="2648608">
                  <a:extLst>
                    <a:ext uri="{9D8B030D-6E8A-4147-A177-3AD203B41FA5}">
                      <a16:colId xmlns:a16="http://schemas.microsoft.com/office/drawing/2014/main" val="1896750412"/>
                    </a:ext>
                  </a:extLst>
                </a:gridCol>
                <a:gridCol w="2680137">
                  <a:extLst>
                    <a:ext uri="{9D8B030D-6E8A-4147-A177-3AD203B41FA5}">
                      <a16:colId xmlns:a16="http://schemas.microsoft.com/office/drawing/2014/main" val="1471653165"/>
                    </a:ext>
                  </a:extLst>
                </a:gridCol>
              </a:tblGrid>
              <a:tr h="271629">
                <a:tc>
                  <a:txBody>
                    <a:bodyPr/>
                    <a:lstStyle/>
                    <a:p>
                      <a:pPr algn="ctr"/>
                      <a:r>
                        <a:rPr lang="en-US" sz="1500" dirty="0">
                          <a:effectLst/>
                          <a:latin typeface="Calibri" panose="020F0502020204030204" pitchFamily="34" charset="0"/>
                          <a:ea typeface="Calibri" panose="020F0502020204030204" pitchFamily="34" charset="0"/>
                          <a:cs typeface="Calibri" panose="020F0502020204030204" pitchFamily="34" charset="0"/>
                        </a:rPr>
                        <a:t>Parameter</a:t>
                      </a:r>
                      <a:endParaRPr lang="en-US" sz="1500" b="1" dirty="0">
                        <a:effectLst/>
                        <a:latin typeface="Calibri" panose="020F0502020204030204" pitchFamily="34" charset="0"/>
                        <a:ea typeface="SimSun" panose="02010600030101010101" pitchFamily="2" charset="-122"/>
                      </a:endParaRPr>
                    </a:p>
                  </a:txBody>
                  <a:tcPr marL="68580" marR="68580" marT="0" marB="0" anchor="ctr">
                    <a:solidFill>
                      <a:schemeClr val="bg1">
                        <a:lumMod val="90000"/>
                      </a:schemeClr>
                    </a:solidFill>
                  </a:tcPr>
                </a:tc>
                <a:tc>
                  <a:txBody>
                    <a:bodyPr/>
                    <a:lstStyle/>
                    <a:p>
                      <a:pPr algn="ctr"/>
                      <a:r>
                        <a:rPr lang="en-US" sz="1500" dirty="0">
                          <a:effectLst/>
                          <a:latin typeface="Calibri" panose="020F0502020204030204" pitchFamily="34" charset="0"/>
                          <a:ea typeface="Calibri" panose="020F0502020204030204" pitchFamily="34" charset="0"/>
                          <a:cs typeface="Calibri" panose="020F0502020204030204" pitchFamily="34" charset="0"/>
                        </a:rPr>
                        <a:t>Value</a:t>
                      </a:r>
                      <a:endParaRPr lang="en-US" sz="1500" b="1" dirty="0">
                        <a:effectLst/>
                        <a:latin typeface="Calibri" panose="020F0502020204030204" pitchFamily="34" charset="0"/>
                        <a:ea typeface="SimSun" panose="02010600030101010101" pitchFamily="2" charset="-122"/>
                      </a:endParaRPr>
                    </a:p>
                  </a:txBody>
                  <a:tcPr marL="68580" marR="68580" marT="0" marB="0" anchor="ctr">
                    <a:solidFill>
                      <a:schemeClr val="bg1">
                        <a:lumMod val="90000"/>
                      </a:schemeClr>
                    </a:solidFill>
                  </a:tcPr>
                </a:tc>
                <a:extLst>
                  <a:ext uri="{0D108BD9-81ED-4DB2-BD59-A6C34878D82A}">
                    <a16:rowId xmlns:a16="http://schemas.microsoft.com/office/drawing/2014/main" val="1812119862"/>
                  </a:ext>
                </a:extLst>
              </a:tr>
              <a:tr h="308413">
                <a:tc>
                  <a:txBody>
                    <a:bodyPr/>
                    <a:lstStyle/>
                    <a:p>
                      <a:pPr algn="ctr"/>
                      <a:r>
                        <a:rPr lang="en-US" sz="1500" dirty="0">
                          <a:effectLst/>
                          <a:latin typeface="Calibri" panose="020F0502020204030204" pitchFamily="34" charset="0"/>
                          <a:ea typeface="Calibri" panose="020F0502020204030204" pitchFamily="34" charset="0"/>
                          <a:cs typeface="Calibri" panose="020F0502020204030204" pitchFamily="34" charset="0"/>
                        </a:rPr>
                        <a:t>Map size</a:t>
                      </a:r>
                      <a:endParaRPr lang="en-US" sz="1500" b="1" dirty="0">
                        <a:effectLst/>
                        <a:latin typeface="Calibri" panose="020F0502020204030204" pitchFamily="34" charset="0"/>
                        <a:ea typeface="SimSun" panose="02010600030101010101" pitchFamily="2" charset="-122"/>
                      </a:endParaRPr>
                    </a:p>
                  </a:txBody>
                  <a:tcPr marL="68580" marR="68580" marT="0" marB="0" anchor="ctr">
                    <a:solidFill>
                      <a:schemeClr val="bg1"/>
                    </a:solidFill>
                  </a:tcPr>
                </a:tc>
                <a:tc>
                  <a:txBody>
                    <a:bodyPr/>
                    <a:lstStyle/>
                    <a:p>
                      <a:pPr algn="ctr"/>
                      <a:r>
                        <a:rPr lang="en-US" sz="1500" dirty="0">
                          <a:effectLst/>
                          <a:latin typeface="Calibri" panose="020F0502020204030204" pitchFamily="34" charset="0"/>
                          <a:ea typeface="Calibri" panose="020F0502020204030204" pitchFamily="34" charset="0"/>
                          <a:cs typeface="Calibri" panose="020F0502020204030204" pitchFamily="34" charset="0"/>
                        </a:rPr>
                        <a:t>4km x 4km</a:t>
                      </a:r>
                      <a:endParaRPr lang="en-US" sz="1500" b="1" dirty="0">
                        <a:effectLst/>
                        <a:latin typeface="Calibri" panose="020F0502020204030204" pitchFamily="34" charset="0"/>
                        <a:ea typeface="SimSun" panose="02010600030101010101" pitchFamily="2" charset="-122"/>
                      </a:endParaRPr>
                    </a:p>
                  </a:txBody>
                  <a:tcPr marL="68580" marR="68580" marT="0" marB="0" anchor="ctr">
                    <a:solidFill>
                      <a:schemeClr val="bg1"/>
                    </a:solidFill>
                  </a:tcPr>
                </a:tc>
                <a:extLst>
                  <a:ext uri="{0D108BD9-81ED-4DB2-BD59-A6C34878D82A}">
                    <a16:rowId xmlns:a16="http://schemas.microsoft.com/office/drawing/2014/main" val="3569767397"/>
                  </a:ext>
                </a:extLst>
              </a:tr>
              <a:tr h="308413">
                <a:tc>
                  <a:txBody>
                    <a:bodyPr/>
                    <a:lstStyle/>
                    <a:p>
                      <a:pPr algn="ctr"/>
                      <a:r>
                        <a:rPr lang="en-US" sz="1500" dirty="0">
                          <a:effectLst/>
                          <a:latin typeface="Calibri" panose="020F0502020204030204" pitchFamily="34" charset="0"/>
                          <a:ea typeface="Calibri" panose="020F0502020204030204" pitchFamily="34" charset="0"/>
                          <a:cs typeface="Calibri" panose="020F0502020204030204" pitchFamily="34" charset="0"/>
                        </a:rPr>
                        <a:t>Number of lanes</a:t>
                      </a:r>
                      <a:endParaRPr lang="en-US" sz="1500" b="1" dirty="0">
                        <a:effectLst/>
                        <a:latin typeface="Calibri" panose="020F0502020204030204" pitchFamily="34" charset="0"/>
                        <a:ea typeface="SimSun" panose="02010600030101010101" pitchFamily="2" charset="-122"/>
                      </a:endParaRPr>
                    </a:p>
                  </a:txBody>
                  <a:tcPr marL="68580" marR="68580" marT="0" marB="0" anchor="ctr">
                    <a:solidFill>
                      <a:schemeClr val="bg1"/>
                    </a:solidFill>
                  </a:tcPr>
                </a:tc>
                <a:tc>
                  <a:txBody>
                    <a:bodyPr/>
                    <a:lstStyle/>
                    <a:p>
                      <a:pPr algn="ctr"/>
                      <a:r>
                        <a:rPr lang="en-US" sz="1500" dirty="0">
                          <a:effectLst/>
                          <a:latin typeface="Calibri" panose="020F0502020204030204" pitchFamily="34" charset="0"/>
                          <a:ea typeface="Calibri" panose="020F0502020204030204" pitchFamily="34" charset="0"/>
                          <a:cs typeface="Calibri" panose="020F0502020204030204" pitchFamily="34" charset="0"/>
                        </a:rPr>
                        <a:t>2</a:t>
                      </a:r>
                      <a:endParaRPr lang="en-US" sz="1500" b="1" dirty="0">
                        <a:effectLst/>
                        <a:latin typeface="Calibri" panose="020F0502020204030204" pitchFamily="34" charset="0"/>
                        <a:ea typeface="SimSun" panose="02010600030101010101" pitchFamily="2" charset="-122"/>
                      </a:endParaRPr>
                    </a:p>
                  </a:txBody>
                  <a:tcPr marL="68580" marR="68580" marT="0" marB="0" anchor="ctr">
                    <a:solidFill>
                      <a:schemeClr val="bg1"/>
                    </a:solidFill>
                  </a:tcPr>
                </a:tc>
                <a:extLst>
                  <a:ext uri="{0D108BD9-81ED-4DB2-BD59-A6C34878D82A}">
                    <a16:rowId xmlns:a16="http://schemas.microsoft.com/office/drawing/2014/main" val="29348584"/>
                  </a:ext>
                </a:extLst>
              </a:tr>
              <a:tr h="308413">
                <a:tc>
                  <a:txBody>
                    <a:bodyPr/>
                    <a:lstStyle/>
                    <a:p>
                      <a:pPr algn="ctr"/>
                      <a:r>
                        <a:rPr lang="en-US" sz="1500" dirty="0">
                          <a:effectLst/>
                          <a:latin typeface="Calibri" panose="020F0502020204030204" pitchFamily="34" charset="0"/>
                          <a:ea typeface="Calibri" panose="020F0502020204030204" pitchFamily="34" charset="0"/>
                          <a:cs typeface="Calibri" panose="020F0502020204030204" pitchFamily="34" charset="0"/>
                        </a:rPr>
                        <a:t>Vehicle density</a:t>
                      </a:r>
                      <a:endParaRPr lang="en-US" sz="1500" b="1" dirty="0">
                        <a:effectLst/>
                        <a:latin typeface="Calibri" panose="020F0502020204030204" pitchFamily="34" charset="0"/>
                        <a:ea typeface="SimSun" panose="02010600030101010101" pitchFamily="2" charset="-122"/>
                      </a:endParaRPr>
                    </a:p>
                  </a:txBody>
                  <a:tcPr marL="68580" marR="68580" marT="0" marB="0" anchor="ctr">
                    <a:solidFill>
                      <a:schemeClr val="bg1"/>
                    </a:solidFill>
                  </a:tcPr>
                </a:tc>
                <a:tc>
                  <a:txBody>
                    <a:bodyPr/>
                    <a:lstStyle/>
                    <a:p>
                      <a:pPr algn="ctr"/>
                      <a:r>
                        <a:rPr lang="en-US" sz="1500" dirty="0">
                          <a:effectLst/>
                          <a:latin typeface="Calibri" panose="020F0502020204030204" pitchFamily="34" charset="0"/>
                          <a:ea typeface="Calibri" panose="020F0502020204030204" pitchFamily="34" charset="0"/>
                          <a:cs typeface="Calibri" panose="020F0502020204030204" pitchFamily="34" charset="0"/>
                        </a:rPr>
                        <a:t>[20, 30, 40, 50, 60] vehicle/km</a:t>
                      </a:r>
                      <a:endParaRPr lang="en-US" sz="1500" b="1" dirty="0">
                        <a:effectLst/>
                        <a:latin typeface="Calibri" panose="020F0502020204030204" pitchFamily="34" charset="0"/>
                        <a:ea typeface="SimSun" panose="02010600030101010101" pitchFamily="2" charset="-122"/>
                      </a:endParaRPr>
                    </a:p>
                  </a:txBody>
                  <a:tcPr marL="68580" marR="68580" marT="0" marB="0" anchor="ctr">
                    <a:solidFill>
                      <a:schemeClr val="bg1"/>
                    </a:solidFill>
                  </a:tcPr>
                </a:tc>
                <a:extLst>
                  <a:ext uri="{0D108BD9-81ED-4DB2-BD59-A6C34878D82A}">
                    <a16:rowId xmlns:a16="http://schemas.microsoft.com/office/drawing/2014/main" val="3545957526"/>
                  </a:ext>
                </a:extLst>
              </a:tr>
              <a:tr h="308413">
                <a:tc>
                  <a:txBody>
                    <a:bodyPr/>
                    <a:lstStyle/>
                    <a:p>
                      <a:pPr algn="ctr"/>
                      <a:r>
                        <a:rPr lang="en-US" sz="1500" dirty="0">
                          <a:effectLst/>
                          <a:latin typeface="Calibri" panose="020F0502020204030204" pitchFamily="34" charset="0"/>
                          <a:ea typeface="Calibri" panose="020F0502020204030204" pitchFamily="34" charset="0"/>
                          <a:cs typeface="Calibri" panose="020F0502020204030204" pitchFamily="34" charset="0"/>
                        </a:rPr>
                        <a:t>Maximum vehicle velocity</a:t>
                      </a:r>
                      <a:endParaRPr lang="en-US" sz="1500" b="1" dirty="0">
                        <a:effectLst/>
                        <a:latin typeface="Calibri" panose="020F0502020204030204" pitchFamily="34" charset="0"/>
                        <a:ea typeface="SimSun" panose="02010600030101010101" pitchFamily="2" charset="-122"/>
                      </a:endParaRPr>
                    </a:p>
                  </a:txBody>
                  <a:tcPr marL="68580" marR="68580" marT="0" marB="0" anchor="ctr">
                    <a:solidFill>
                      <a:schemeClr val="bg1"/>
                    </a:solidFill>
                  </a:tcPr>
                </a:tc>
                <a:tc>
                  <a:txBody>
                    <a:bodyPr/>
                    <a:lstStyle/>
                    <a:p>
                      <a:pPr algn="ctr"/>
                      <a:r>
                        <a:rPr lang="en-US" sz="1500" dirty="0">
                          <a:effectLst/>
                          <a:latin typeface="Calibri" panose="020F0502020204030204" pitchFamily="34" charset="0"/>
                          <a:ea typeface="Calibri" panose="020F0502020204030204" pitchFamily="34" charset="0"/>
                          <a:cs typeface="Calibri" panose="020F0502020204030204" pitchFamily="34" charset="0"/>
                        </a:rPr>
                        <a:t>19.44 m/s</a:t>
                      </a:r>
                      <a:endParaRPr lang="en-US" sz="1500" b="1" dirty="0">
                        <a:effectLst/>
                        <a:latin typeface="Calibri" panose="020F0502020204030204" pitchFamily="34" charset="0"/>
                        <a:ea typeface="SimSun" panose="02010600030101010101" pitchFamily="2" charset="-122"/>
                      </a:endParaRPr>
                    </a:p>
                  </a:txBody>
                  <a:tcPr marL="68580" marR="68580" marT="0" marB="0" anchor="ctr">
                    <a:solidFill>
                      <a:schemeClr val="bg1"/>
                    </a:solidFill>
                  </a:tcPr>
                </a:tc>
                <a:extLst>
                  <a:ext uri="{0D108BD9-81ED-4DB2-BD59-A6C34878D82A}">
                    <a16:rowId xmlns:a16="http://schemas.microsoft.com/office/drawing/2014/main" val="53969428"/>
                  </a:ext>
                </a:extLst>
              </a:tr>
              <a:tr h="308413">
                <a:tc>
                  <a:txBody>
                    <a:bodyPr/>
                    <a:lstStyle/>
                    <a:p>
                      <a:pPr algn="ctr"/>
                      <a:r>
                        <a:rPr lang="en-US" sz="1500" dirty="0">
                          <a:effectLst/>
                          <a:latin typeface="Calibri" panose="020F0502020204030204" pitchFamily="34" charset="0"/>
                          <a:ea typeface="Calibri" panose="020F0502020204030204" pitchFamily="34" charset="0"/>
                          <a:cs typeface="Calibri" panose="020F0502020204030204" pitchFamily="34" charset="0"/>
                        </a:rPr>
                        <a:t>Maximum bus velocity</a:t>
                      </a:r>
                      <a:endParaRPr lang="en-US" sz="1500" b="1" dirty="0">
                        <a:effectLst/>
                        <a:latin typeface="Calibri" panose="020F0502020204030204" pitchFamily="34" charset="0"/>
                        <a:ea typeface="SimSun" panose="02010600030101010101" pitchFamily="2" charset="-122"/>
                      </a:endParaRPr>
                    </a:p>
                  </a:txBody>
                  <a:tcPr marL="68580" marR="68580" marT="0" marB="0" anchor="ctr">
                    <a:solidFill>
                      <a:schemeClr val="bg1"/>
                    </a:solidFill>
                  </a:tcPr>
                </a:tc>
                <a:tc>
                  <a:txBody>
                    <a:bodyPr/>
                    <a:lstStyle/>
                    <a:p>
                      <a:pPr algn="ctr"/>
                      <a:r>
                        <a:rPr lang="en-US" sz="1500" dirty="0">
                          <a:effectLst/>
                          <a:latin typeface="Calibri" panose="020F0502020204030204" pitchFamily="34" charset="0"/>
                          <a:ea typeface="Calibri" panose="020F0502020204030204" pitchFamily="34" charset="0"/>
                          <a:cs typeface="Calibri" panose="020F0502020204030204" pitchFamily="34" charset="0"/>
                        </a:rPr>
                        <a:t>19.44 m/s</a:t>
                      </a:r>
                      <a:endParaRPr lang="en-US" sz="1500" b="1" dirty="0">
                        <a:effectLst/>
                        <a:latin typeface="Calibri" panose="020F0502020204030204" pitchFamily="34" charset="0"/>
                        <a:ea typeface="SimSun" panose="02010600030101010101" pitchFamily="2" charset="-122"/>
                      </a:endParaRPr>
                    </a:p>
                  </a:txBody>
                  <a:tcPr marL="68580" marR="68580" marT="0" marB="0" anchor="ctr">
                    <a:solidFill>
                      <a:schemeClr val="bg1"/>
                    </a:solidFill>
                  </a:tcPr>
                </a:tc>
                <a:extLst>
                  <a:ext uri="{0D108BD9-81ED-4DB2-BD59-A6C34878D82A}">
                    <a16:rowId xmlns:a16="http://schemas.microsoft.com/office/drawing/2014/main" val="1879041731"/>
                  </a:ext>
                </a:extLst>
              </a:tr>
              <a:tr h="308413">
                <a:tc>
                  <a:txBody>
                    <a:bodyPr/>
                    <a:lstStyle/>
                    <a:p>
                      <a:pPr algn="ctr"/>
                      <a:r>
                        <a:rPr lang="en-US" sz="1500" dirty="0">
                          <a:effectLst/>
                          <a:latin typeface="Calibri" panose="020F0502020204030204" pitchFamily="34" charset="0"/>
                          <a:ea typeface="Calibri" panose="020F0502020204030204" pitchFamily="34" charset="0"/>
                          <a:cs typeface="Calibri" panose="020F0502020204030204" pitchFamily="34" charset="0"/>
                        </a:rPr>
                        <a:t>Number of bus lines</a:t>
                      </a:r>
                      <a:endParaRPr lang="en-US" sz="1500" b="1" dirty="0">
                        <a:effectLst/>
                        <a:latin typeface="Calibri" panose="020F0502020204030204" pitchFamily="34" charset="0"/>
                        <a:ea typeface="SimSun" panose="02010600030101010101" pitchFamily="2" charset="-122"/>
                      </a:endParaRPr>
                    </a:p>
                  </a:txBody>
                  <a:tcPr marL="68580" marR="68580" marT="0" marB="0" anchor="ctr">
                    <a:solidFill>
                      <a:schemeClr val="bg1"/>
                    </a:solidFill>
                  </a:tcPr>
                </a:tc>
                <a:tc>
                  <a:txBody>
                    <a:bodyPr/>
                    <a:lstStyle/>
                    <a:p>
                      <a:pPr algn="ctr"/>
                      <a:r>
                        <a:rPr lang="en-US" sz="1500" dirty="0">
                          <a:effectLst/>
                          <a:latin typeface="Calibri" panose="020F0502020204030204" pitchFamily="34" charset="0"/>
                          <a:ea typeface="Calibri" panose="020F0502020204030204" pitchFamily="34" charset="0"/>
                          <a:cs typeface="Calibri" panose="020F0502020204030204" pitchFamily="34" charset="0"/>
                        </a:rPr>
                        <a:t>6</a:t>
                      </a:r>
                      <a:endParaRPr lang="en-US" sz="1500" b="1" dirty="0">
                        <a:effectLst/>
                        <a:latin typeface="Calibri" panose="020F0502020204030204" pitchFamily="34" charset="0"/>
                        <a:ea typeface="SimSun" panose="02010600030101010101" pitchFamily="2" charset="-122"/>
                      </a:endParaRPr>
                    </a:p>
                  </a:txBody>
                  <a:tcPr marL="68580" marR="68580" marT="0" marB="0" anchor="ctr">
                    <a:solidFill>
                      <a:schemeClr val="bg1"/>
                    </a:solidFill>
                  </a:tcPr>
                </a:tc>
                <a:extLst>
                  <a:ext uri="{0D108BD9-81ED-4DB2-BD59-A6C34878D82A}">
                    <a16:rowId xmlns:a16="http://schemas.microsoft.com/office/drawing/2014/main" val="2599346143"/>
                  </a:ext>
                </a:extLst>
              </a:tr>
              <a:tr h="308413">
                <a:tc>
                  <a:txBody>
                    <a:bodyPr/>
                    <a:lstStyle/>
                    <a:p>
                      <a:pPr algn="ctr"/>
                      <a:r>
                        <a:rPr lang="en-US" sz="1500" dirty="0">
                          <a:effectLst/>
                          <a:latin typeface="Calibri" panose="020F0502020204030204" pitchFamily="34" charset="0"/>
                          <a:ea typeface="Calibri" panose="020F0502020204030204" pitchFamily="34" charset="0"/>
                          <a:cs typeface="Calibri" panose="020F0502020204030204" pitchFamily="34" charset="0"/>
                        </a:rPr>
                        <a:t>Bus station length</a:t>
                      </a:r>
                      <a:endParaRPr lang="en-US" sz="1500" b="1" dirty="0">
                        <a:effectLst/>
                        <a:latin typeface="Calibri" panose="020F0502020204030204" pitchFamily="34" charset="0"/>
                        <a:ea typeface="SimSun" panose="02010600030101010101" pitchFamily="2" charset="-122"/>
                      </a:endParaRPr>
                    </a:p>
                  </a:txBody>
                  <a:tcPr marL="68580" marR="68580" marT="0" marB="0" anchor="ctr">
                    <a:solidFill>
                      <a:schemeClr val="bg1"/>
                    </a:solidFill>
                  </a:tcPr>
                </a:tc>
                <a:tc>
                  <a:txBody>
                    <a:bodyPr/>
                    <a:lstStyle/>
                    <a:p>
                      <a:pPr algn="ctr"/>
                      <a:r>
                        <a:rPr lang="en-US" sz="1500" dirty="0">
                          <a:effectLst/>
                          <a:latin typeface="Calibri" panose="020F0502020204030204" pitchFamily="34" charset="0"/>
                          <a:ea typeface="Calibri" panose="020F0502020204030204" pitchFamily="34" charset="0"/>
                          <a:cs typeface="Calibri" panose="020F0502020204030204" pitchFamily="34" charset="0"/>
                        </a:rPr>
                        <a:t>24 m</a:t>
                      </a:r>
                      <a:endParaRPr lang="en-US" sz="1500" b="1" dirty="0">
                        <a:effectLst/>
                        <a:latin typeface="Calibri" panose="020F0502020204030204" pitchFamily="34" charset="0"/>
                        <a:ea typeface="SimSun" panose="02010600030101010101" pitchFamily="2" charset="-122"/>
                      </a:endParaRPr>
                    </a:p>
                  </a:txBody>
                  <a:tcPr marL="68580" marR="68580" marT="0" marB="0" anchor="ctr">
                    <a:solidFill>
                      <a:schemeClr val="bg1"/>
                    </a:solidFill>
                  </a:tcPr>
                </a:tc>
                <a:extLst>
                  <a:ext uri="{0D108BD9-81ED-4DB2-BD59-A6C34878D82A}">
                    <a16:rowId xmlns:a16="http://schemas.microsoft.com/office/drawing/2014/main" val="1971032882"/>
                  </a:ext>
                </a:extLst>
              </a:tr>
              <a:tr h="308413">
                <a:tc>
                  <a:txBody>
                    <a:bodyPr/>
                    <a:lstStyle/>
                    <a:p>
                      <a:pPr algn="ctr"/>
                      <a:r>
                        <a:rPr lang="en-US" sz="1500" dirty="0">
                          <a:effectLst/>
                          <a:latin typeface="Calibri" panose="020F0502020204030204" pitchFamily="34" charset="0"/>
                          <a:ea typeface="Calibri" panose="020F0502020204030204" pitchFamily="34" charset="0"/>
                          <a:cs typeface="Calibri" panose="020F0502020204030204" pitchFamily="34" charset="0"/>
                        </a:rPr>
                        <a:t>Bus stop duration</a:t>
                      </a:r>
                      <a:endParaRPr lang="en-US" sz="1500" b="1" dirty="0">
                        <a:effectLst/>
                        <a:latin typeface="Calibri" panose="020F0502020204030204" pitchFamily="34" charset="0"/>
                        <a:ea typeface="SimSun" panose="02010600030101010101" pitchFamily="2" charset="-122"/>
                      </a:endParaRPr>
                    </a:p>
                  </a:txBody>
                  <a:tcPr marL="68580" marR="68580" marT="0" marB="0" anchor="ctr">
                    <a:solidFill>
                      <a:schemeClr val="bg1"/>
                    </a:solidFill>
                  </a:tcPr>
                </a:tc>
                <a:tc>
                  <a:txBody>
                    <a:bodyPr/>
                    <a:lstStyle/>
                    <a:p>
                      <a:pPr algn="ctr"/>
                      <a:r>
                        <a:rPr lang="en-US" sz="1500" dirty="0">
                          <a:effectLst/>
                          <a:latin typeface="Calibri" panose="020F0502020204030204" pitchFamily="34" charset="0"/>
                          <a:ea typeface="Calibri" panose="020F0502020204030204" pitchFamily="34" charset="0"/>
                          <a:cs typeface="Calibri" panose="020F0502020204030204" pitchFamily="34" charset="0"/>
                        </a:rPr>
                        <a:t>20 seconds</a:t>
                      </a:r>
                      <a:endParaRPr lang="en-US" sz="1500" b="1" dirty="0">
                        <a:effectLst/>
                        <a:latin typeface="Calibri" panose="020F0502020204030204" pitchFamily="34" charset="0"/>
                        <a:ea typeface="SimSun" panose="02010600030101010101" pitchFamily="2" charset="-122"/>
                      </a:endParaRPr>
                    </a:p>
                  </a:txBody>
                  <a:tcPr marL="68580" marR="68580" marT="0" marB="0" anchor="ctr">
                    <a:solidFill>
                      <a:schemeClr val="bg1"/>
                    </a:solidFill>
                  </a:tcPr>
                </a:tc>
                <a:extLst>
                  <a:ext uri="{0D108BD9-81ED-4DB2-BD59-A6C34878D82A}">
                    <a16:rowId xmlns:a16="http://schemas.microsoft.com/office/drawing/2014/main" val="3227763296"/>
                  </a:ext>
                </a:extLst>
              </a:tr>
              <a:tr h="308413">
                <a:tc>
                  <a:txBody>
                    <a:bodyPr/>
                    <a:lstStyle/>
                    <a:p>
                      <a:pPr algn="ctr"/>
                      <a:r>
                        <a:rPr lang="en-US" sz="1500" dirty="0">
                          <a:effectLst/>
                          <a:latin typeface="Calibri" panose="020F0502020204030204" pitchFamily="34" charset="0"/>
                          <a:ea typeface="Calibri" panose="020F0502020204030204" pitchFamily="34" charset="0"/>
                          <a:cs typeface="Calibri" panose="020F0502020204030204" pitchFamily="34" charset="0"/>
                        </a:rPr>
                        <a:t>Range of communication</a:t>
                      </a:r>
                      <a:endParaRPr lang="en-US" sz="1500" b="1" dirty="0">
                        <a:effectLst/>
                        <a:latin typeface="Calibri" panose="020F0502020204030204" pitchFamily="34" charset="0"/>
                        <a:ea typeface="SimSun" panose="02010600030101010101" pitchFamily="2" charset="-122"/>
                      </a:endParaRPr>
                    </a:p>
                  </a:txBody>
                  <a:tcPr marL="68580" marR="68580" marT="0" marB="0" anchor="ctr">
                    <a:solidFill>
                      <a:schemeClr val="bg1"/>
                    </a:solidFill>
                  </a:tcPr>
                </a:tc>
                <a:tc>
                  <a:txBody>
                    <a:bodyPr/>
                    <a:lstStyle/>
                    <a:p>
                      <a:pPr algn="ctr"/>
                      <a:r>
                        <a:rPr lang="en-US" sz="1500" dirty="0">
                          <a:effectLst/>
                          <a:latin typeface="Calibri" panose="020F0502020204030204" pitchFamily="34" charset="0"/>
                          <a:ea typeface="Calibri" panose="020F0502020204030204" pitchFamily="34" charset="0"/>
                          <a:cs typeface="Calibri" panose="020F0502020204030204" pitchFamily="34" charset="0"/>
                        </a:rPr>
                        <a:t>300 m</a:t>
                      </a:r>
                      <a:endParaRPr lang="en-US" sz="1500" b="1" dirty="0">
                        <a:effectLst/>
                        <a:latin typeface="Calibri" panose="020F0502020204030204" pitchFamily="34" charset="0"/>
                        <a:ea typeface="SimSun" panose="02010600030101010101" pitchFamily="2" charset="-122"/>
                      </a:endParaRPr>
                    </a:p>
                  </a:txBody>
                  <a:tcPr marL="68580" marR="68580" marT="0" marB="0" anchor="ctr">
                    <a:solidFill>
                      <a:schemeClr val="bg1"/>
                    </a:solidFill>
                  </a:tcPr>
                </a:tc>
                <a:extLst>
                  <a:ext uri="{0D108BD9-81ED-4DB2-BD59-A6C34878D82A}">
                    <a16:rowId xmlns:a16="http://schemas.microsoft.com/office/drawing/2014/main" val="4099739455"/>
                  </a:ext>
                </a:extLst>
              </a:tr>
              <a:tr h="308413">
                <a:tc>
                  <a:txBody>
                    <a:bodyPr/>
                    <a:lstStyle/>
                    <a:p>
                      <a:pPr algn="ctr"/>
                      <a:r>
                        <a:rPr lang="en-US" sz="1500" dirty="0">
                          <a:effectLst/>
                          <a:latin typeface="Calibri" panose="020F0502020204030204" pitchFamily="34" charset="0"/>
                          <a:ea typeface="Calibri" panose="020F0502020204030204" pitchFamily="34" charset="0"/>
                          <a:cs typeface="Calibri" panose="020F0502020204030204" pitchFamily="34" charset="0"/>
                        </a:rPr>
                        <a:t>Warm-up time</a:t>
                      </a:r>
                      <a:endParaRPr lang="en-US" sz="1500" b="1" dirty="0">
                        <a:effectLst/>
                        <a:latin typeface="Calibri" panose="020F0502020204030204" pitchFamily="34" charset="0"/>
                        <a:ea typeface="SimSun" panose="02010600030101010101" pitchFamily="2" charset="-122"/>
                      </a:endParaRPr>
                    </a:p>
                  </a:txBody>
                  <a:tcPr marL="68580" marR="68580" marT="0" marB="0" anchor="ctr">
                    <a:solidFill>
                      <a:schemeClr val="bg1"/>
                    </a:solidFill>
                  </a:tcPr>
                </a:tc>
                <a:tc>
                  <a:txBody>
                    <a:bodyPr/>
                    <a:lstStyle/>
                    <a:p>
                      <a:pPr algn="ctr"/>
                      <a:r>
                        <a:rPr lang="en-US" sz="1500" dirty="0">
                          <a:effectLst/>
                          <a:latin typeface="Calibri" panose="020F0502020204030204" pitchFamily="34" charset="0"/>
                          <a:ea typeface="Calibri" panose="020F0502020204030204" pitchFamily="34" charset="0"/>
                          <a:cs typeface="Calibri" panose="020F0502020204030204" pitchFamily="34" charset="0"/>
                        </a:rPr>
                        <a:t>600 seconds</a:t>
                      </a:r>
                      <a:endParaRPr lang="en-US" sz="1500" b="1" dirty="0">
                        <a:effectLst/>
                        <a:latin typeface="Calibri" panose="020F0502020204030204" pitchFamily="34" charset="0"/>
                        <a:ea typeface="SimSun" panose="02010600030101010101" pitchFamily="2" charset="-122"/>
                      </a:endParaRPr>
                    </a:p>
                  </a:txBody>
                  <a:tcPr marL="68580" marR="68580" marT="0" marB="0" anchor="ctr">
                    <a:solidFill>
                      <a:schemeClr val="bg1"/>
                    </a:solidFill>
                  </a:tcPr>
                </a:tc>
                <a:extLst>
                  <a:ext uri="{0D108BD9-81ED-4DB2-BD59-A6C34878D82A}">
                    <a16:rowId xmlns:a16="http://schemas.microsoft.com/office/drawing/2014/main" val="2145541801"/>
                  </a:ext>
                </a:extLst>
              </a:tr>
              <a:tr h="308413">
                <a:tc>
                  <a:txBody>
                    <a:bodyPr/>
                    <a:lstStyle/>
                    <a:p>
                      <a:pPr algn="ctr"/>
                      <a:r>
                        <a:rPr lang="en-US" sz="1500" dirty="0">
                          <a:effectLst/>
                          <a:latin typeface="Calibri" panose="020F0502020204030204" pitchFamily="34" charset="0"/>
                          <a:ea typeface="Calibri" panose="020F0502020204030204" pitchFamily="34" charset="0"/>
                          <a:cs typeface="Calibri" panose="020F0502020204030204" pitchFamily="34" charset="0"/>
                        </a:rPr>
                        <a:t>Simulation time</a:t>
                      </a:r>
                      <a:endParaRPr lang="en-US" sz="1500" b="1" dirty="0">
                        <a:effectLst/>
                        <a:latin typeface="Calibri" panose="020F0502020204030204" pitchFamily="34" charset="0"/>
                        <a:ea typeface="SimSun" panose="02010600030101010101" pitchFamily="2" charset="-122"/>
                      </a:endParaRPr>
                    </a:p>
                  </a:txBody>
                  <a:tcPr marL="68580" marR="68580" marT="0" marB="0" anchor="ctr">
                    <a:solidFill>
                      <a:schemeClr val="bg1"/>
                    </a:solidFill>
                  </a:tcPr>
                </a:tc>
                <a:tc>
                  <a:txBody>
                    <a:bodyPr/>
                    <a:lstStyle/>
                    <a:p>
                      <a:pPr algn="ctr"/>
                      <a:r>
                        <a:rPr lang="en-US" sz="1500" dirty="0">
                          <a:effectLst/>
                          <a:latin typeface="Calibri" panose="020F0502020204030204" pitchFamily="34" charset="0"/>
                          <a:ea typeface="Calibri" panose="020F0502020204030204" pitchFamily="34" charset="0"/>
                          <a:cs typeface="Calibri" panose="020F0502020204030204" pitchFamily="34" charset="0"/>
                        </a:rPr>
                        <a:t>600 seconds</a:t>
                      </a:r>
                      <a:endParaRPr lang="en-US" sz="1500" b="1" dirty="0">
                        <a:effectLst/>
                        <a:latin typeface="Calibri" panose="020F0502020204030204" pitchFamily="34" charset="0"/>
                        <a:ea typeface="SimSun" panose="02010600030101010101" pitchFamily="2" charset="-122"/>
                      </a:endParaRPr>
                    </a:p>
                  </a:txBody>
                  <a:tcPr marL="68580" marR="68580" marT="0" marB="0" anchor="ctr">
                    <a:solidFill>
                      <a:schemeClr val="bg1"/>
                    </a:solidFill>
                  </a:tcPr>
                </a:tc>
                <a:extLst>
                  <a:ext uri="{0D108BD9-81ED-4DB2-BD59-A6C34878D82A}">
                    <a16:rowId xmlns:a16="http://schemas.microsoft.com/office/drawing/2014/main" val="3658806994"/>
                  </a:ext>
                </a:extLst>
              </a:tr>
            </a:tbl>
          </a:graphicData>
        </a:graphic>
      </p:graphicFrame>
    </p:spTree>
    <p:extLst>
      <p:ext uri="{BB962C8B-B14F-4D97-AF65-F5344CB8AC3E}">
        <p14:creationId xmlns:p14="http://schemas.microsoft.com/office/powerpoint/2010/main" val="2961118871"/>
      </p:ext>
    </p:extLst>
  </p:cSld>
  <p:clrMapOvr>
    <a:masterClrMapping/>
  </p:clrMapOvr>
  <mc:AlternateContent xmlns:mc="http://schemas.openxmlformats.org/markup-compatibility/2006" xmlns:p14="http://schemas.microsoft.com/office/powerpoint/2010/main">
    <mc:Choice Requires="p14">
      <p:transition spd="slow" p14:dur="2000" advTm="10219"/>
    </mc:Choice>
    <mc:Fallback xmlns="">
      <p:transition spd="slow" advTm="1021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6A6773-A33F-D494-6BD0-1B63C4076B4B}"/>
              </a:ext>
            </a:extLst>
          </p:cNvPr>
          <p:cNvSpPr>
            <a:spLocks noGrp="1"/>
          </p:cNvSpPr>
          <p:nvPr>
            <p:ph idx="1"/>
          </p:nvPr>
        </p:nvSpPr>
        <p:spPr>
          <a:xfrm>
            <a:off x="457201" y="1063229"/>
            <a:ext cx="8093868" cy="3531395"/>
          </a:xfrm>
          <a:solidFill>
            <a:schemeClr val="bg1">
              <a:alpha val="70000"/>
            </a:schemeClr>
          </a:solidFill>
        </p:spPr>
        <p:txBody>
          <a:bodyPr>
            <a:normAutofit/>
          </a:bodyPr>
          <a:lstStyle/>
          <a:p>
            <a:pPr marL="0" indent="0">
              <a:lnSpc>
                <a:spcPct val="110000"/>
              </a:lnSpc>
              <a:buNone/>
            </a:pPr>
            <a:r>
              <a:rPr lang="en-US" sz="2200" i="1" dirty="0">
                <a:solidFill>
                  <a:schemeClr val="tx1"/>
                </a:solidFill>
              </a:rPr>
              <a:t>Benchmark</a:t>
            </a:r>
            <a:endParaRPr lang="en-US" sz="2200" dirty="0">
              <a:solidFill>
                <a:schemeClr val="tx1"/>
              </a:solidFill>
            </a:endParaRPr>
          </a:p>
          <a:p>
            <a:pPr>
              <a:lnSpc>
                <a:spcPct val="150000"/>
              </a:lnSpc>
              <a:buFont typeface="Wingdings" panose="05000000000000000000" pitchFamily="2" charset="2"/>
              <a:buChar char="q"/>
            </a:pPr>
            <a:r>
              <a:rPr lang="en-US" sz="1600" dirty="0">
                <a:solidFill>
                  <a:schemeClr val="tx1"/>
                </a:solidFill>
              </a:rPr>
              <a:t>Compare </a:t>
            </a:r>
            <a:r>
              <a:rPr lang="en-US" sz="1600" i="1" dirty="0">
                <a:solidFill>
                  <a:schemeClr val="tx1"/>
                </a:solidFill>
              </a:rPr>
              <a:t>our</a:t>
            </a:r>
            <a:r>
              <a:rPr lang="en-US" sz="1600" i="1" dirty="0">
                <a:solidFill>
                  <a:srgbClr val="5194FF"/>
                </a:solidFill>
              </a:rPr>
              <a:t> full deployment approach</a:t>
            </a:r>
            <a:r>
              <a:rPr lang="en-US" sz="1600" i="1" dirty="0">
                <a:solidFill>
                  <a:schemeClr val="tx1"/>
                </a:solidFill>
              </a:rPr>
              <a:t> </a:t>
            </a:r>
            <a:r>
              <a:rPr lang="en-US" sz="1600" dirty="0">
                <a:solidFill>
                  <a:schemeClr val="tx1"/>
                </a:solidFill>
              </a:rPr>
              <a:t>and </a:t>
            </a:r>
            <a:r>
              <a:rPr lang="en-US" sz="1600" i="1" dirty="0">
                <a:solidFill>
                  <a:schemeClr val="tx1"/>
                </a:solidFill>
              </a:rPr>
              <a:t>our</a:t>
            </a:r>
            <a:r>
              <a:rPr lang="en-US" sz="1600" i="1" dirty="0">
                <a:solidFill>
                  <a:srgbClr val="7BB166"/>
                </a:solidFill>
              </a:rPr>
              <a:t> top-4 heuristic algorithm</a:t>
            </a:r>
            <a:r>
              <a:rPr lang="en-US" sz="1600" i="1" dirty="0">
                <a:solidFill>
                  <a:schemeClr val="tx1"/>
                </a:solidFill>
              </a:rPr>
              <a:t> </a:t>
            </a:r>
            <a:r>
              <a:rPr lang="en-US" sz="1600" dirty="0">
                <a:solidFill>
                  <a:schemeClr val="tx1"/>
                </a:solidFill>
              </a:rPr>
              <a:t>with </a:t>
            </a:r>
            <a:br>
              <a:rPr lang="en-US" sz="1600" dirty="0">
                <a:solidFill>
                  <a:schemeClr val="tx1"/>
                </a:solidFill>
              </a:rPr>
            </a:br>
            <a:r>
              <a:rPr lang="en-US" sz="1600" i="1" dirty="0">
                <a:solidFill>
                  <a:srgbClr val="FF9900"/>
                </a:solidFill>
              </a:rPr>
              <a:t>the fixed RSUs approach</a:t>
            </a:r>
          </a:p>
          <a:p>
            <a:pPr marL="0" indent="0">
              <a:lnSpc>
                <a:spcPct val="150000"/>
              </a:lnSpc>
              <a:buNone/>
            </a:pPr>
            <a:r>
              <a:rPr lang="en-US" sz="2200" i="1" dirty="0">
                <a:solidFill>
                  <a:schemeClr val="tx1"/>
                </a:solidFill>
              </a:rPr>
              <a:t>Evaluation Metrics</a:t>
            </a:r>
          </a:p>
          <a:p>
            <a:pPr>
              <a:buFont typeface="Wingdings" panose="05000000000000000000" pitchFamily="2" charset="2"/>
              <a:buChar char="q"/>
            </a:pPr>
            <a:r>
              <a:rPr lang="en-US" sz="1700" dirty="0"/>
              <a:t>Number of served vehicle</a:t>
            </a:r>
          </a:p>
          <a:p>
            <a:pPr lvl="1">
              <a:buFont typeface="Wingdings" panose="05000000000000000000" pitchFamily="2" charset="2"/>
              <a:buChar char="q"/>
            </a:pPr>
            <a:r>
              <a:rPr lang="en-US" sz="1600" dirty="0"/>
              <a:t>The total number of vehicle that can communicate to an edge node</a:t>
            </a:r>
          </a:p>
          <a:p>
            <a:pPr>
              <a:buFont typeface="Wingdings" panose="05000000000000000000" pitchFamily="2" charset="2"/>
              <a:buChar char="q"/>
            </a:pPr>
            <a:r>
              <a:rPr lang="en-US" sz="1700" dirty="0"/>
              <a:t>Average connectivity time (s)</a:t>
            </a:r>
          </a:p>
          <a:p>
            <a:pPr lvl="1">
              <a:buFont typeface="Wingdings" panose="05000000000000000000" pitchFamily="2" charset="2"/>
              <a:buChar char="q"/>
            </a:pPr>
            <a:r>
              <a:rPr lang="en-US" sz="1600" dirty="0"/>
              <a:t>The period that vehicles and edge nodes can communicate to each other</a:t>
            </a:r>
          </a:p>
          <a:p>
            <a:pPr>
              <a:buFont typeface="Wingdings" panose="05000000000000000000" pitchFamily="2" charset="2"/>
              <a:buChar char="q"/>
            </a:pPr>
            <a:endParaRPr lang="en-US" sz="2000" dirty="0"/>
          </a:p>
          <a:p>
            <a:pPr marL="0" indent="0">
              <a:lnSpc>
                <a:spcPct val="150000"/>
              </a:lnSpc>
              <a:buNone/>
            </a:pPr>
            <a:endParaRPr lang="en-US" sz="2000" dirty="0">
              <a:solidFill>
                <a:srgbClr val="FF9900"/>
              </a:solidFill>
            </a:endParaRPr>
          </a:p>
        </p:txBody>
      </p:sp>
      <p:sp>
        <p:nvSpPr>
          <p:cNvPr id="2" name="Title 1">
            <a:extLst>
              <a:ext uri="{FF2B5EF4-FFF2-40B4-BE49-F238E27FC236}">
                <a16:creationId xmlns:a16="http://schemas.microsoft.com/office/drawing/2014/main" id="{1280CAAD-1C37-0F7F-B49B-3CE1678ABEB7}"/>
              </a:ext>
            </a:extLst>
          </p:cNvPr>
          <p:cNvSpPr>
            <a:spLocks noGrp="1"/>
          </p:cNvSpPr>
          <p:nvPr>
            <p:ph type="title"/>
          </p:nvPr>
        </p:nvSpPr>
        <p:spPr/>
        <p:txBody>
          <a:bodyPr>
            <a:normAutofit/>
          </a:bodyPr>
          <a:lstStyle/>
          <a:p>
            <a:r>
              <a:rPr lang="en-US" sz="2800" dirty="0">
                <a:solidFill>
                  <a:schemeClr val="tx1"/>
                </a:solidFill>
              </a:rPr>
              <a:t>Performance and Evaluation</a:t>
            </a:r>
            <a:endParaRPr lang="en-US" sz="3200" i="1" dirty="0">
              <a:solidFill>
                <a:schemeClr val="tx1"/>
              </a:solidFill>
            </a:endParaRPr>
          </a:p>
        </p:txBody>
      </p:sp>
      <p:sp>
        <p:nvSpPr>
          <p:cNvPr id="4" name="Slide Number Placeholder 3">
            <a:extLst>
              <a:ext uri="{FF2B5EF4-FFF2-40B4-BE49-F238E27FC236}">
                <a16:creationId xmlns:a16="http://schemas.microsoft.com/office/drawing/2014/main" id="{DA1436CB-E70D-A903-86AE-5D9AFDD3E7FB}"/>
              </a:ext>
            </a:extLst>
          </p:cNvPr>
          <p:cNvSpPr>
            <a:spLocks noGrp="1"/>
          </p:cNvSpPr>
          <p:nvPr>
            <p:ph type="sldNum" sz="quarter" idx="12"/>
          </p:nvPr>
        </p:nvSpPr>
        <p:spPr/>
        <p:txBody>
          <a:bodyPr/>
          <a:lstStyle/>
          <a:p>
            <a:fld id="{00000000-1234-1234-1234-123412341234}" type="slidenum">
              <a:rPr lang="th" smtClean="0"/>
              <a:pPr/>
              <a:t>24</a:t>
            </a:fld>
            <a:endParaRPr lang="th"/>
          </a:p>
        </p:txBody>
      </p:sp>
    </p:spTree>
    <p:extLst>
      <p:ext uri="{BB962C8B-B14F-4D97-AF65-F5344CB8AC3E}">
        <p14:creationId xmlns:p14="http://schemas.microsoft.com/office/powerpoint/2010/main" val="2309444484"/>
      </p:ext>
    </p:extLst>
  </p:cSld>
  <p:clrMapOvr>
    <a:masterClrMapping/>
  </p:clrMapOvr>
  <mc:AlternateContent xmlns:mc="http://schemas.openxmlformats.org/markup-compatibility/2006" xmlns:p14="http://schemas.microsoft.com/office/powerpoint/2010/main">
    <mc:Choice Requires="p14">
      <p:transition spd="slow" p14:dur="2000" advTm="34885"/>
    </mc:Choice>
    <mc:Fallback xmlns="">
      <p:transition spd="slow" advTm="34885"/>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0CAAD-1C37-0F7F-B49B-3CE1678ABEB7}"/>
              </a:ext>
            </a:extLst>
          </p:cNvPr>
          <p:cNvSpPr>
            <a:spLocks noGrp="1"/>
          </p:cNvSpPr>
          <p:nvPr>
            <p:ph type="title"/>
          </p:nvPr>
        </p:nvSpPr>
        <p:spPr/>
        <p:txBody>
          <a:bodyPr/>
          <a:lstStyle/>
          <a:p>
            <a:r>
              <a:rPr lang="en-US" sz="2800" dirty="0">
                <a:solidFill>
                  <a:schemeClr val="tx1"/>
                </a:solidFill>
              </a:rPr>
              <a:t>Performance and Evaluation - </a:t>
            </a:r>
            <a:r>
              <a:rPr lang="en-US" sz="2800" i="1" dirty="0">
                <a:solidFill>
                  <a:schemeClr val="tx1"/>
                </a:solidFill>
              </a:rPr>
              <a:t>Results</a:t>
            </a:r>
          </a:p>
        </p:txBody>
      </p:sp>
      <p:sp>
        <p:nvSpPr>
          <p:cNvPr id="3" name="Text Placeholder 2">
            <a:extLst>
              <a:ext uri="{FF2B5EF4-FFF2-40B4-BE49-F238E27FC236}">
                <a16:creationId xmlns:a16="http://schemas.microsoft.com/office/drawing/2014/main" id="{9E6A6773-A33F-D494-6BD0-1B63C4076B4B}"/>
              </a:ext>
            </a:extLst>
          </p:cNvPr>
          <p:cNvSpPr>
            <a:spLocks noGrp="1"/>
          </p:cNvSpPr>
          <p:nvPr>
            <p:ph idx="1"/>
          </p:nvPr>
        </p:nvSpPr>
        <p:spPr>
          <a:xfrm>
            <a:off x="457200" y="1014702"/>
            <a:ext cx="8229600" cy="3394472"/>
          </a:xfrm>
        </p:spPr>
        <p:txBody>
          <a:bodyPr>
            <a:normAutofit/>
          </a:bodyPr>
          <a:lstStyle/>
          <a:p>
            <a:pPr marL="0" indent="0">
              <a:buNone/>
            </a:pPr>
            <a:r>
              <a:rPr lang="en-US" sz="2000" dirty="0"/>
              <a:t>The number of served vehicle for different vehicle density</a:t>
            </a:r>
          </a:p>
        </p:txBody>
      </p:sp>
      <p:sp>
        <p:nvSpPr>
          <p:cNvPr id="4" name="Slide Number Placeholder 3">
            <a:extLst>
              <a:ext uri="{FF2B5EF4-FFF2-40B4-BE49-F238E27FC236}">
                <a16:creationId xmlns:a16="http://schemas.microsoft.com/office/drawing/2014/main" id="{DA1436CB-E70D-A903-86AE-5D9AFDD3E7FB}"/>
              </a:ext>
            </a:extLst>
          </p:cNvPr>
          <p:cNvSpPr>
            <a:spLocks noGrp="1"/>
          </p:cNvSpPr>
          <p:nvPr>
            <p:ph type="sldNum" sz="quarter" idx="12"/>
          </p:nvPr>
        </p:nvSpPr>
        <p:spPr/>
        <p:txBody>
          <a:bodyPr/>
          <a:lstStyle/>
          <a:p>
            <a:fld id="{00000000-1234-1234-1234-123412341234}" type="slidenum">
              <a:rPr lang="th" smtClean="0"/>
              <a:pPr/>
              <a:t>25</a:t>
            </a:fld>
            <a:endParaRPr lang="th"/>
          </a:p>
        </p:txBody>
      </p:sp>
      <p:pic>
        <p:nvPicPr>
          <p:cNvPr id="5" name="Picture 4" descr="Chart, line chart&#10;&#10;Description automatically generated">
            <a:extLst>
              <a:ext uri="{FF2B5EF4-FFF2-40B4-BE49-F238E27FC236}">
                <a16:creationId xmlns:a16="http://schemas.microsoft.com/office/drawing/2014/main" id="{8D4D90F5-4020-D876-46A1-9F12105A9209}"/>
              </a:ext>
            </a:extLst>
          </p:cNvPr>
          <p:cNvPicPr>
            <a:picLocks noChangeAspect="1"/>
          </p:cNvPicPr>
          <p:nvPr/>
        </p:nvPicPr>
        <p:blipFill rotWithShape="1">
          <a:blip r:embed="rId3">
            <a:extLst>
              <a:ext uri="{28A0092B-C50C-407E-A947-70E740481C1C}">
                <a14:useLocalDpi xmlns:a14="http://schemas.microsoft.com/office/drawing/2010/main" val="0"/>
              </a:ext>
            </a:extLst>
          </a:blip>
          <a:srcRect l="4070" t="11429" r="8779" b="3143"/>
          <a:stretch/>
        </p:blipFill>
        <p:spPr bwMode="auto">
          <a:xfrm>
            <a:off x="2228135" y="1550336"/>
            <a:ext cx="4405780" cy="3237567"/>
          </a:xfrm>
          <a:prstGeom prst="rect">
            <a:avLst/>
          </a:prstGeom>
          <a:noFill/>
          <a:ln>
            <a:noFill/>
          </a:ln>
          <a:extLst>
            <a:ext uri="{53640926-AAD7-44D8-BBD7-CCE9431645EC}">
              <a14:shadowObscured xmlns:a14="http://schemas.microsoft.com/office/drawing/2010/main"/>
            </a:ext>
          </a:extLst>
        </p:spPr>
      </p:pic>
      <p:sp>
        <p:nvSpPr>
          <p:cNvPr id="6" name="Arrow: Up 5">
            <a:extLst>
              <a:ext uri="{FF2B5EF4-FFF2-40B4-BE49-F238E27FC236}">
                <a16:creationId xmlns:a16="http://schemas.microsoft.com/office/drawing/2014/main" id="{1C0C9614-65E6-69DF-0869-B37B4C4857DB}"/>
              </a:ext>
            </a:extLst>
          </p:cNvPr>
          <p:cNvSpPr/>
          <p:nvPr/>
        </p:nvSpPr>
        <p:spPr>
          <a:xfrm>
            <a:off x="6396272" y="1899954"/>
            <a:ext cx="309053" cy="836247"/>
          </a:xfrm>
          <a:prstGeom prst="up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0C0A320-9634-FA90-B55C-3FD1EC240138}"/>
              </a:ext>
            </a:extLst>
          </p:cNvPr>
          <p:cNvSpPr txBox="1"/>
          <p:nvPr/>
        </p:nvSpPr>
        <p:spPr>
          <a:xfrm>
            <a:off x="6645100" y="2148800"/>
            <a:ext cx="1390124" cy="338554"/>
          </a:xfrm>
          <a:prstGeom prst="rect">
            <a:avLst/>
          </a:prstGeom>
          <a:noFill/>
        </p:spPr>
        <p:txBody>
          <a:bodyPr wrap="none" rtlCol="0">
            <a:spAutoFit/>
          </a:bodyPr>
          <a:lstStyle/>
          <a:p>
            <a:r>
              <a:rPr lang="en-US" sz="1600" dirty="0">
                <a:latin typeface="+mj-lt"/>
              </a:rPr>
              <a:t>50% increased</a:t>
            </a:r>
          </a:p>
        </p:txBody>
      </p:sp>
      <p:sp>
        <p:nvSpPr>
          <p:cNvPr id="7" name="Arrow: Up 6">
            <a:extLst>
              <a:ext uri="{FF2B5EF4-FFF2-40B4-BE49-F238E27FC236}">
                <a16:creationId xmlns:a16="http://schemas.microsoft.com/office/drawing/2014/main" id="{BF1F2451-0D67-5A53-A41F-C4CDD7C6D193}"/>
              </a:ext>
            </a:extLst>
          </p:cNvPr>
          <p:cNvSpPr/>
          <p:nvPr/>
        </p:nvSpPr>
        <p:spPr>
          <a:xfrm>
            <a:off x="2814798" y="3617913"/>
            <a:ext cx="247184" cy="375248"/>
          </a:xfrm>
          <a:prstGeom prst="up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54E6838-F820-D4A6-7CA3-9DD30C7ED37A}"/>
              </a:ext>
            </a:extLst>
          </p:cNvPr>
          <p:cNvSpPr txBox="1"/>
          <p:nvPr/>
        </p:nvSpPr>
        <p:spPr>
          <a:xfrm>
            <a:off x="3061982" y="3693336"/>
            <a:ext cx="1332416" cy="338554"/>
          </a:xfrm>
          <a:prstGeom prst="rect">
            <a:avLst/>
          </a:prstGeom>
          <a:noFill/>
        </p:spPr>
        <p:txBody>
          <a:bodyPr wrap="none" rtlCol="0">
            <a:spAutoFit/>
          </a:bodyPr>
          <a:lstStyle/>
          <a:p>
            <a:r>
              <a:rPr lang="en-US" sz="1600" dirty="0">
                <a:latin typeface="+mj-lt"/>
              </a:rPr>
              <a:t>6% increased</a:t>
            </a:r>
          </a:p>
        </p:txBody>
      </p:sp>
    </p:spTree>
    <p:extLst>
      <p:ext uri="{BB962C8B-B14F-4D97-AF65-F5344CB8AC3E}">
        <p14:creationId xmlns:p14="http://schemas.microsoft.com/office/powerpoint/2010/main" val="1737954475"/>
      </p:ext>
    </p:extLst>
  </p:cSld>
  <p:clrMapOvr>
    <a:masterClrMapping/>
  </p:clrMapOvr>
  <mc:AlternateContent xmlns:mc="http://schemas.openxmlformats.org/markup-compatibility/2006" xmlns:p14="http://schemas.microsoft.com/office/powerpoint/2010/main">
    <mc:Choice Requires="p14">
      <p:transition spd="slow" p14:dur="2000" advTm="54594"/>
    </mc:Choice>
    <mc:Fallback xmlns="">
      <p:transition spd="slow" advTm="54594"/>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0CAAD-1C37-0F7F-B49B-3CE1678ABEB7}"/>
              </a:ext>
            </a:extLst>
          </p:cNvPr>
          <p:cNvSpPr>
            <a:spLocks noGrp="1"/>
          </p:cNvSpPr>
          <p:nvPr>
            <p:ph type="title"/>
          </p:nvPr>
        </p:nvSpPr>
        <p:spPr/>
        <p:txBody>
          <a:bodyPr/>
          <a:lstStyle/>
          <a:p>
            <a:r>
              <a:rPr lang="en-US" sz="2800" dirty="0">
                <a:solidFill>
                  <a:schemeClr val="tx1"/>
                </a:solidFill>
              </a:rPr>
              <a:t>Performance and Evaluation - </a:t>
            </a:r>
            <a:r>
              <a:rPr lang="en-US" sz="2800" i="1" dirty="0">
                <a:solidFill>
                  <a:schemeClr val="tx1"/>
                </a:solidFill>
              </a:rPr>
              <a:t>Results</a:t>
            </a:r>
          </a:p>
        </p:txBody>
      </p:sp>
      <p:sp>
        <p:nvSpPr>
          <p:cNvPr id="3" name="Text Placeholder 2">
            <a:extLst>
              <a:ext uri="{FF2B5EF4-FFF2-40B4-BE49-F238E27FC236}">
                <a16:creationId xmlns:a16="http://schemas.microsoft.com/office/drawing/2014/main" id="{9E6A6773-A33F-D494-6BD0-1B63C4076B4B}"/>
              </a:ext>
            </a:extLst>
          </p:cNvPr>
          <p:cNvSpPr>
            <a:spLocks noGrp="1"/>
          </p:cNvSpPr>
          <p:nvPr>
            <p:ph idx="1"/>
          </p:nvPr>
        </p:nvSpPr>
        <p:spPr>
          <a:xfrm>
            <a:off x="457202" y="1015932"/>
            <a:ext cx="4241975" cy="2938297"/>
          </a:xfrm>
          <a:solidFill>
            <a:schemeClr val="bg1"/>
          </a:solidFill>
        </p:spPr>
        <p:txBody>
          <a:bodyPr>
            <a:normAutofit/>
          </a:bodyPr>
          <a:lstStyle/>
          <a:p>
            <a:pPr marL="0" indent="0">
              <a:spcBef>
                <a:spcPts val="0"/>
              </a:spcBef>
              <a:spcAft>
                <a:spcPts val="600"/>
              </a:spcAft>
              <a:buNone/>
            </a:pPr>
            <a:r>
              <a:rPr lang="en-US" sz="2000" dirty="0">
                <a:solidFill>
                  <a:schemeClr val="tx1"/>
                </a:solidFill>
              </a:rPr>
              <a:t>The average connectivity time</a:t>
            </a:r>
            <a:endParaRPr lang="en-US" sz="2000" i="1" dirty="0">
              <a:solidFill>
                <a:schemeClr val="tx1"/>
              </a:solidFill>
            </a:endParaRPr>
          </a:p>
          <a:p>
            <a:pPr marL="0" indent="0">
              <a:buNone/>
            </a:pPr>
            <a:r>
              <a:rPr lang="en-US" sz="1600" i="1" dirty="0">
                <a:solidFill>
                  <a:srgbClr val="FF9900"/>
                </a:solidFill>
              </a:rPr>
              <a:t>The Fixed RSUs approach</a:t>
            </a:r>
          </a:p>
          <a:p>
            <a:pPr lvl="1">
              <a:buFont typeface="Wingdings" panose="05000000000000000000" pitchFamily="2" charset="2"/>
              <a:buChar char="q"/>
            </a:pPr>
            <a:r>
              <a:rPr lang="en-US" sz="1600" dirty="0"/>
              <a:t>65 seconds</a:t>
            </a:r>
            <a:endParaRPr lang="en-US" sz="1600" i="1" dirty="0"/>
          </a:p>
          <a:p>
            <a:pPr marL="0" indent="0">
              <a:buNone/>
            </a:pPr>
            <a:r>
              <a:rPr lang="en-US" sz="1600" i="1" dirty="0">
                <a:solidFill>
                  <a:srgbClr val="5194FF"/>
                </a:solidFill>
              </a:rPr>
              <a:t>The Full deployment approach</a:t>
            </a:r>
          </a:p>
          <a:p>
            <a:pPr lvl="1">
              <a:buFont typeface="Wingdings" panose="05000000000000000000" pitchFamily="2" charset="2"/>
              <a:buChar char="q"/>
            </a:pPr>
            <a:r>
              <a:rPr lang="en-US" sz="1600" dirty="0"/>
              <a:t>49 seconds</a:t>
            </a:r>
          </a:p>
          <a:p>
            <a:pPr marL="0" indent="0">
              <a:buNone/>
            </a:pPr>
            <a:r>
              <a:rPr lang="en-US" sz="1600" i="1" dirty="0">
                <a:solidFill>
                  <a:srgbClr val="92D050"/>
                </a:solidFill>
              </a:rPr>
              <a:t>The top-4 heuristic algorithm</a:t>
            </a:r>
          </a:p>
          <a:p>
            <a:pPr lvl="1">
              <a:buFont typeface="Wingdings" panose="05000000000000000000" pitchFamily="2" charset="2"/>
              <a:buChar char="q"/>
            </a:pPr>
            <a:r>
              <a:rPr lang="en-US" sz="1600" dirty="0">
                <a:latin typeface="Calibri" panose="020F0502020204030204" pitchFamily="34" charset="0"/>
                <a:cs typeface="Calibri" panose="020F0502020204030204" pitchFamily="34" charset="0"/>
              </a:rPr>
              <a:t>46 seconds </a:t>
            </a:r>
          </a:p>
          <a:p>
            <a:pPr lvl="1">
              <a:buFont typeface="Wingdings" panose="05000000000000000000" pitchFamily="2" charset="2"/>
              <a:buChar char="q"/>
            </a:pPr>
            <a:r>
              <a:rPr lang="en-US" sz="1600" dirty="0">
                <a:latin typeface="Calibri" panose="020F0502020204030204" pitchFamily="34" charset="0"/>
                <a:cs typeface="Calibri" panose="020F0502020204030204" pitchFamily="34" charset="0"/>
              </a:rPr>
              <a:t>Nearly close to </a:t>
            </a:r>
            <a:r>
              <a:rPr lang="en-US" sz="1600" i="1" dirty="0">
                <a:solidFill>
                  <a:srgbClr val="5194FF"/>
                </a:solidFill>
              </a:rPr>
              <a:t>Full deployment approach</a:t>
            </a:r>
          </a:p>
          <a:p>
            <a:pPr lvl="1">
              <a:buFont typeface="Wingdings" panose="05000000000000000000" pitchFamily="2" charset="2"/>
              <a:buChar char="q"/>
            </a:pPr>
            <a:r>
              <a:rPr lang="en-US" sz="1600" dirty="0">
                <a:latin typeface="Calibri" panose="020F0502020204030204" pitchFamily="34" charset="0"/>
                <a:cs typeface="Calibri" panose="020F0502020204030204" pitchFamily="34" charset="0"/>
              </a:rPr>
              <a:t>Two edge node less to be deployed</a:t>
            </a:r>
          </a:p>
        </p:txBody>
      </p:sp>
      <p:sp>
        <p:nvSpPr>
          <p:cNvPr id="4" name="Slide Number Placeholder 3">
            <a:extLst>
              <a:ext uri="{FF2B5EF4-FFF2-40B4-BE49-F238E27FC236}">
                <a16:creationId xmlns:a16="http://schemas.microsoft.com/office/drawing/2014/main" id="{DA1436CB-E70D-A903-86AE-5D9AFDD3E7FB}"/>
              </a:ext>
            </a:extLst>
          </p:cNvPr>
          <p:cNvSpPr>
            <a:spLocks noGrp="1"/>
          </p:cNvSpPr>
          <p:nvPr>
            <p:ph type="sldNum" sz="quarter" idx="12"/>
          </p:nvPr>
        </p:nvSpPr>
        <p:spPr/>
        <p:txBody>
          <a:bodyPr/>
          <a:lstStyle/>
          <a:p>
            <a:fld id="{00000000-1234-1234-1234-123412341234}" type="slidenum">
              <a:rPr lang="th" smtClean="0"/>
              <a:pPr/>
              <a:t>26</a:t>
            </a:fld>
            <a:endParaRPr lang="th"/>
          </a:p>
        </p:txBody>
      </p:sp>
      <p:pic>
        <p:nvPicPr>
          <p:cNvPr id="6" name="Picture 5" descr="Graphical user interface, chart, bar chart, histogram&#10;&#10;Description automatically generated">
            <a:extLst>
              <a:ext uri="{FF2B5EF4-FFF2-40B4-BE49-F238E27FC236}">
                <a16:creationId xmlns:a16="http://schemas.microsoft.com/office/drawing/2014/main" id="{0ED9BA7C-0D15-D6C5-8E92-3BACB5DE8C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76952" y="1015932"/>
            <a:ext cx="3909848" cy="2117199"/>
          </a:xfrm>
          <a:prstGeom prst="rect">
            <a:avLst/>
          </a:prstGeom>
          <a:noFill/>
          <a:ln>
            <a:noFill/>
          </a:ln>
        </p:spPr>
      </p:pic>
      <p:pic>
        <p:nvPicPr>
          <p:cNvPr id="5" name="Picture 4" descr="Chart, bar chart, histogram&#10;&#10;Description automatically generated">
            <a:extLst>
              <a:ext uri="{FF2B5EF4-FFF2-40B4-BE49-F238E27FC236}">
                <a16:creationId xmlns:a16="http://schemas.microsoft.com/office/drawing/2014/main" id="{7A2B86BA-C604-EF1C-9E0D-C2ECF62D9B7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76952" y="3068486"/>
            <a:ext cx="3909848" cy="2118169"/>
          </a:xfrm>
          <a:prstGeom prst="rect">
            <a:avLst/>
          </a:prstGeom>
          <a:noFill/>
          <a:ln>
            <a:noFill/>
          </a:ln>
        </p:spPr>
      </p:pic>
    </p:spTree>
    <p:extLst>
      <p:ext uri="{BB962C8B-B14F-4D97-AF65-F5344CB8AC3E}">
        <p14:creationId xmlns:p14="http://schemas.microsoft.com/office/powerpoint/2010/main" val="866317356"/>
      </p:ext>
    </p:extLst>
  </p:cSld>
  <p:clrMapOvr>
    <a:masterClrMapping/>
  </p:clrMapOvr>
  <mc:AlternateContent xmlns:mc="http://schemas.openxmlformats.org/markup-compatibility/2006" xmlns:p14="http://schemas.microsoft.com/office/powerpoint/2010/main">
    <mc:Choice Requires="p14">
      <p:transition spd="slow" p14:dur="2000" advTm="61289"/>
    </mc:Choice>
    <mc:Fallback xmlns="">
      <p:transition spd="slow" advTm="61289"/>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0CAAD-1C37-0F7F-B49B-3CE1678ABEB7}"/>
              </a:ext>
            </a:extLst>
          </p:cNvPr>
          <p:cNvSpPr>
            <a:spLocks noGrp="1"/>
          </p:cNvSpPr>
          <p:nvPr>
            <p:ph type="title"/>
          </p:nvPr>
        </p:nvSpPr>
        <p:spPr>
          <a:xfrm>
            <a:off x="457201" y="416103"/>
            <a:ext cx="7370378" cy="647126"/>
          </a:xfrm>
        </p:spPr>
        <p:txBody>
          <a:bodyPr>
            <a:normAutofit/>
          </a:bodyPr>
          <a:lstStyle/>
          <a:p>
            <a:r>
              <a:rPr lang="en-US" sz="2800" dirty="0">
                <a:solidFill>
                  <a:schemeClr val="tx1"/>
                </a:solidFill>
              </a:rPr>
              <a:t>Performance and Evaluation</a:t>
            </a:r>
            <a:endParaRPr lang="en-US" sz="2800" i="1" dirty="0">
              <a:solidFill>
                <a:schemeClr val="tx1"/>
              </a:solidFill>
            </a:endParaRPr>
          </a:p>
        </p:txBody>
      </p:sp>
      <p:sp>
        <p:nvSpPr>
          <p:cNvPr id="3" name="Content Placeholder 2">
            <a:extLst>
              <a:ext uri="{FF2B5EF4-FFF2-40B4-BE49-F238E27FC236}">
                <a16:creationId xmlns:a16="http://schemas.microsoft.com/office/drawing/2014/main" id="{7F8B12ED-0A94-BDAE-B6F9-51AB36B73747}"/>
              </a:ext>
            </a:extLst>
          </p:cNvPr>
          <p:cNvSpPr>
            <a:spLocks noGrp="1"/>
          </p:cNvSpPr>
          <p:nvPr>
            <p:ph idx="1"/>
          </p:nvPr>
        </p:nvSpPr>
        <p:spPr>
          <a:xfrm>
            <a:off x="457201" y="1033428"/>
            <a:ext cx="3788795" cy="3394472"/>
          </a:xfrm>
          <a:solidFill>
            <a:schemeClr val="bg1"/>
          </a:solidFill>
        </p:spPr>
        <p:txBody>
          <a:bodyPr>
            <a:normAutofit/>
          </a:bodyPr>
          <a:lstStyle/>
          <a:p>
            <a:pPr marL="0" indent="0">
              <a:spcBef>
                <a:spcPts val="0"/>
              </a:spcBef>
              <a:spcAft>
                <a:spcPts val="600"/>
              </a:spcAft>
              <a:buNone/>
            </a:pPr>
            <a:r>
              <a:rPr lang="en-US" sz="2000" dirty="0">
                <a:latin typeface="Calibri" panose="020F0502020204030204" pitchFamily="34" charset="0"/>
                <a:cs typeface="Calibri" panose="020F0502020204030204" pitchFamily="34" charset="0"/>
              </a:rPr>
              <a:t>Practical deployment cost for RSU</a:t>
            </a:r>
          </a:p>
          <a:p>
            <a:pPr>
              <a:buFont typeface="Wingdings" panose="05000000000000000000" pitchFamily="2" charset="2"/>
              <a:buChar char="q"/>
            </a:pPr>
            <a:r>
              <a:rPr lang="en-US" sz="1600" dirty="0"/>
              <a:t>Cost come from CAPEX and OPEX</a:t>
            </a:r>
          </a:p>
          <a:p>
            <a:pPr lvl="1">
              <a:buFont typeface="Wingdings" panose="05000000000000000000" pitchFamily="2" charset="2"/>
              <a:buChar char="q"/>
            </a:pPr>
            <a:r>
              <a:rPr lang="en-US" sz="1400" dirty="0"/>
              <a:t>CAPEX – Infrastructure costs</a:t>
            </a:r>
          </a:p>
          <a:p>
            <a:pPr lvl="1">
              <a:buFont typeface="Wingdings" panose="05000000000000000000" pitchFamily="2" charset="2"/>
              <a:buChar char="q"/>
            </a:pPr>
            <a:r>
              <a:rPr lang="en-US" sz="1400" dirty="0"/>
              <a:t>OPEX – Operation and maintenance costs</a:t>
            </a:r>
          </a:p>
          <a:p>
            <a:pPr>
              <a:buFont typeface="Wingdings" panose="05000000000000000000" pitchFamily="2" charset="2"/>
              <a:buChar char="q"/>
            </a:pPr>
            <a:r>
              <a:rPr lang="en-US" sz="1600" dirty="0"/>
              <a:t>For 100% road coverage for EU and US</a:t>
            </a:r>
          </a:p>
          <a:p>
            <a:pPr>
              <a:buFont typeface="Wingdings" panose="05000000000000000000" pitchFamily="2" charset="2"/>
              <a:buChar char="q"/>
            </a:pPr>
            <a:r>
              <a:rPr lang="en-US" sz="1600" dirty="0"/>
              <a:t>A linear increase in cumulative costs through to 2035</a:t>
            </a:r>
          </a:p>
          <a:p>
            <a:pPr lvl="1">
              <a:buFont typeface="Wingdings" panose="05000000000000000000" pitchFamily="2" charset="2"/>
              <a:buChar char="q"/>
            </a:pPr>
            <a:r>
              <a:rPr lang="en-US" sz="1400" dirty="0"/>
              <a:t>EUR 5 billion / USD 7 billion for Option A</a:t>
            </a:r>
          </a:p>
          <a:p>
            <a:pPr lvl="1">
              <a:buFont typeface="Wingdings" panose="05000000000000000000" pitchFamily="2" charset="2"/>
              <a:buChar char="q"/>
            </a:pPr>
            <a:r>
              <a:rPr lang="en-US" sz="1400" dirty="0"/>
              <a:t>EUR 8 billion / USD 12 billion for </a:t>
            </a:r>
            <a:br>
              <a:rPr lang="en-US" sz="1400" dirty="0"/>
            </a:br>
            <a:r>
              <a:rPr lang="en-US" sz="1400" dirty="0"/>
              <a:t>Options B, C and D</a:t>
            </a:r>
            <a:endParaRPr lang="en-US" sz="1400" dirty="0">
              <a:latin typeface="Calibri" panose="020F0502020204030204" pitchFamily="34" charset="0"/>
              <a:cs typeface="Calibri" panose="020F0502020204030204" pitchFamily="34" charset="0"/>
            </a:endParaRPr>
          </a:p>
          <a:p>
            <a:endParaRPr lang="en-US" sz="2000" dirty="0"/>
          </a:p>
        </p:txBody>
      </p:sp>
      <p:sp>
        <p:nvSpPr>
          <p:cNvPr id="4" name="Slide Number Placeholder 3">
            <a:extLst>
              <a:ext uri="{FF2B5EF4-FFF2-40B4-BE49-F238E27FC236}">
                <a16:creationId xmlns:a16="http://schemas.microsoft.com/office/drawing/2014/main" id="{DA1436CB-E70D-A903-86AE-5D9AFDD3E7FB}"/>
              </a:ext>
            </a:extLst>
          </p:cNvPr>
          <p:cNvSpPr>
            <a:spLocks noGrp="1"/>
          </p:cNvSpPr>
          <p:nvPr>
            <p:ph type="sldNum" sz="quarter" idx="12"/>
          </p:nvPr>
        </p:nvSpPr>
        <p:spPr/>
        <p:txBody>
          <a:bodyPr/>
          <a:lstStyle/>
          <a:p>
            <a:fld id="{00000000-1234-1234-1234-123412341234}" type="slidenum">
              <a:rPr lang="th" smtClean="0"/>
              <a:pPr/>
              <a:t>27</a:t>
            </a:fld>
            <a:endParaRPr lang="th"/>
          </a:p>
        </p:txBody>
      </p:sp>
      <p:pic>
        <p:nvPicPr>
          <p:cNvPr id="6" name="Picture 5">
            <a:extLst>
              <a:ext uri="{FF2B5EF4-FFF2-40B4-BE49-F238E27FC236}">
                <a16:creationId xmlns:a16="http://schemas.microsoft.com/office/drawing/2014/main" id="{49447479-7896-D39F-310B-F35EA9EAD0A1}"/>
              </a:ext>
            </a:extLst>
          </p:cNvPr>
          <p:cNvPicPr>
            <a:picLocks noChangeAspect="1"/>
          </p:cNvPicPr>
          <p:nvPr/>
        </p:nvPicPr>
        <p:blipFill>
          <a:blip r:embed="rId3"/>
          <a:stretch>
            <a:fillRect/>
          </a:stretch>
        </p:blipFill>
        <p:spPr>
          <a:xfrm>
            <a:off x="4181416" y="1033428"/>
            <a:ext cx="4852226" cy="1242170"/>
          </a:xfrm>
          <a:prstGeom prst="rect">
            <a:avLst/>
          </a:prstGeom>
        </p:spPr>
      </p:pic>
      <p:pic>
        <p:nvPicPr>
          <p:cNvPr id="8" name="Picture 7">
            <a:extLst>
              <a:ext uri="{FF2B5EF4-FFF2-40B4-BE49-F238E27FC236}">
                <a16:creationId xmlns:a16="http://schemas.microsoft.com/office/drawing/2014/main" id="{7EB41306-26EB-B037-1E3E-A14775E9A4DB}"/>
              </a:ext>
            </a:extLst>
          </p:cNvPr>
          <p:cNvPicPr>
            <a:picLocks noChangeAspect="1"/>
          </p:cNvPicPr>
          <p:nvPr/>
        </p:nvPicPr>
        <p:blipFill>
          <a:blip r:embed="rId4"/>
          <a:stretch>
            <a:fillRect/>
          </a:stretch>
        </p:blipFill>
        <p:spPr>
          <a:xfrm>
            <a:off x="4181416" y="2374070"/>
            <a:ext cx="4852226" cy="1967119"/>
          </a:xfrm>
          <a:prstGeom prst="rect">
            <a:avLst/>
          </a:prstGeom>
        </p:spPr>
      </p:pic>
      <p:sp>
        <p:nvSpPr>
          <p:cNvPr id="9" name="Google Shape;601;p57">
            <a:extLst>
              <a:ext uri="{FF2B5EF4-FFF2-40B4-BE49-F238E27FC236}">
                <a16:creationId xmlns:a16="http://schemas.microsoft.com/office/drawing/2014/main" id="{F12D2E36-700E-7B31-4405-56E60B385F59}"/>
              </a:ext>
            </a:extLst>
          </p:cNvPr>
          <p:cNvSpPr txBox="1">
            <a:spLocks/>
          </p:cNvSpPr>
          <p:nvPr/>
        </p:nvSpPr>
        <p:spPr>
          <a:xfrm>
            <a:off x="457200" y="4570475"/>
            <a:ext cx="8229600" cy="273844"/>
          </a:xfrm>
          <a:prstGeom prst="rect">
            <a:avLst/>
          </a:prstGeom>
        </p:spPr>
        <p:txBody>
          <a:bodyPr spcFirstLastPara="1" vert="horz" wrap="square" lIns="91425" tIns="91425" rIns="91425" bIns="91425" rtlCol="0" anchor="t" anchorCtr="0">
            <a:noAutofit/>
          </a:bodyPr>
          <a:lstStyle>
            <a:lvl1pPr marL="257175" indent="-257175" algn="l" defTabSz="342900" rtl="0" eaLnBrk="1" latinLnBrk="0" hangingPunct="1">
              <a:spcBef>
                <a:spcPct val="20000"/>
              </a:spcBef>
              <a:buFont typeface="Arial"/>
              <a:buChar char="•"/>
              <a:defRPr sz="2400" kern="1200">
                <a:solidFill>
                  <a:srgbClr val="000000"/>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rgbClr val="000000"/>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rgbClr val="000000"/>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rgbClr val="000000"/>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rgbClr val="000000"/>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r">
              <a:lnSpc>
                <a:spcPct val="115000"/>
              </a:lnSpc>
              <a:spcBef>
                <a:spcPts val="0"/>
              </a:spcBef>
              <a:buClrTx/>
              <a:buNone/>
            </a:pPr>
            <a:r>
              <a:rPr lang="en-US" sz="800" dirty="0">
                <a:solidFill>
                  <a:schemeClr val="dk1"/>
                </a:solidFill>
                <a:latin typeface="Calibri" panose="020F0502020204030204" pitchFamily="34" charset="0"/>
              </a:rPr>
              <a:t>Reference</a:t>
            </a:r>
            <a:r>
              <a:rPr lang="en-US" sz="800" dirty="0">
                <a:solidFill>
                  <a:schemeClr val="dk1"/>
                </a:solidFill>
                <a:latin typeface="Calibri" panose="020F0502020204030204" pitchFamily="34" charset="0"/>
                <a:cs typeface="Calibri" panose="020F0502020204030204" pitchFamily="34" charset="0"/>
              </a:rPr>
              <a:t>: </a:t>
            </a:r>
            <a:r>
              <a:rPr lang="en-US" sz="800" dirty="0"/>
              <a:t>Cost Analysis of V2I Deployment Final Report. </a:t>
            </a:r>
            <a:r>
              <a:rPr lang="en-US" sz="800" dirty="0">
                <a:solidFill>
                  <a:schemeClr val="dk1"/>
                </a:solidFill>
                <a:latin typeface="Calibri" panose="020F0502020204030204" pitchFamily="34" charset="0"/>
                <a:cs typeface="Calibri" panose="020F0502020204030204" pitchFamily="34" charset="0"/>
              </a:rPr>
              <a:t>5G Automotive Association (5GAA), 2020</a:t>
            </a:r>
          </a:p>
        </p:txBody>
      </p:sp>
    </p:spTree>
    <p:extLst>
      <p:ext uri="{BB962C8B-B14F-4D97-AF65-F5344CB8AC3E}">
        <p14:creationId xmlns:p14="http://schemas.microsoft.com/office/powerpoint/2010/main" val="255838945"/>
      </p:ext>
    </p:extLst>
  </p:cSld>
  <p:clrMapOvr>
    <a:masterClrMapping/>
  </p:clrMapOvr>
  <mc:AlternateContent xmlns:mc="http://schemas.openxmlformats.org/markup-compatibility/2006" xmlns:p14="http://schemas.microsoft.com/office/powerpoint/2010/main">
    <mc:Choice Requires="p14">
      <p:transition spd="slow" p14:dur="2000" advTm="44357"/>
    </mc:Choice>
    <mc:Fallback xmlns="">
      <p:transition spd="slow" advTm="44357"/>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5"/>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spcBef>
                <a:spcPts val="0"/>
              </a:spcBef>
            </a:pPr>
            <a:r>
              <a:rPr lang="en-US" dirty="0"/>
              <a:t>Outline</a:t>
            </a:r>
          </a:p>
        </p:txBody>
      </p:sp>
      <p:sp>
        <p:nvSpPr>
          <p:cNvPr id="283" name="Google Shape;283;p35"/>
          <p:cNvSpPr txBox="1">
            <a:spLocks noGrp="1"/>
          </p:cNvSpPr>
          <p:nvPr>
            <p:ph idx="1"/>
          </p:nvPr>
        </p:nvSpPr>
        <p:spPr>
          <a:prstGeom prst="rect">
            <a:avLst/>
          </a:prstGeom>
          <a:solidFill>
            <a:srgbClr val="FFFFFF">
              <a:alpha val="70000"/>
            </a:srgbClr>
          </a:solidFill>
        </p:spPr>
        <p:txBody>
          <a:bodyPr spcFirstLastPara="1" vert="horz" wrap="square" lIns="91425" tIns="91425" rIns="91425" bIns="91425" rtlCol="0" anchor="t" anchorCtr="0">
            <a:noAutofit/>
          </a:bodyPr>
          <a:lstStyle/>
          <a:p>
            <a:pPr>
              <a:lnSpc>
                <a:spcPct val="115000"/>
              </a:lnSpc>
              <a:buSzPts val="1500"/>
            </a:pPr>
            <a:r>
              <a:rPr lang="en-US" sz="2000" dirty="0">
                <a:solidFill>
                  <a:schemeClr val="tx1"/>
                </a:solidFill>
              </a:rPr>
              <a:t>Introduction</a:t>
            </a:r>
          </a:p>
          <a:p>
            <a:pPr>
              <a:lnSpc>
                <a:spcPct val="115000"/>
              </a:lnSpc>
              <a:buSzPts val="1500"/>
            </a:pPr>
            <a:r>
              <a:rPr lang="en-US" sz="2000" dirty="0">
                <a:solidFill>
                  <a:schemeClr val="tx1"/>
                </a:solidFill>
              </a:rPr>
              <a:t>Literature Review</a:t>
            </a:r>
          </a:p>
          <a:p>
            <a:pPr>
              <a:lnSpc>
                <a:spcPct val="115000"/>
              </a:lnSpc>
              <a:buSzPts val="1500"/>
            </a:pPr>
            <a:r>
              <a:rPr lang="en-US" sz="2000" dirty="0"/>
              <a:t>Approaches</a:t>
            </a:r>
          </a:p>
          <a:p>
            <a:pPr>
              <a:lnSpc>
                <a:spcPct val="115000"/>
              </a:lnSpc>
              <a:buSzPts val="1500"/>
            </a:pPr>
            <a:r>
              <a:rPr lang="en-US" sz="2000" dirty="0">
                <a:solidFill>
                  <a:schemeClr val="tx1"/>
                </a:solidFill>
              </a:rPr>
              <a:t>Performance and Evaluation</a:t>
            </a:r>
          </a:p>
          <a:p>
            <a:pPr>
              <a:lnSpc>
                <a:spcPct val="115000"/>
              </a:lnSpc>
              <a:buSzPts val="1500"/>
            </a:pPr>
            <a:r>
              <a:rPr lang="en-US" sz="2000" b="1" dirty="0">
                <a:solidFill>
                  <a:srgbClr val="C00000"/>
                </a:solidFill>
              </a:rPr>
              <a:t>Conclusion</a:t>
            </a:r>
          </a:p>
          <a:p>
            <a:pPr marL="457189" indent="-323843">
              <a:lnSpc>
                <a:spcPct val="115000"/>
              </a:lnSpc>
              <a:spcBef>
                <a:spcPts val="0"/>
              </a:spcBef>
              <a:buSzPts val="1500"/>
              <a:buFont typeface="Montserrat"/>
              <a:buAutoNum type="arabicPeriod"/>
            </a:pPr>
            <a:endParaRPr lang="en-US" sz="2000" dirty="0">
              <a:solidFill>
                <a:schemeClr val="dk1"/>
              </a:solidFill>
            </a:endParaRPr>
          </a:p>
          <a:p>
            <a:pPr marL="457189" indent="-323843">
              <a:lnSpc>
                <a:spcPct val="115000"/>
              </a:lnSpc>
              <a:spcBef>
                <a:spcPts val="0"/>
              </a:spcBef>
              <a:buSzPts val="1500"/>
              <a:buFont typeface="Montserrat"/>
              <a:buAutoNum type="arabicPeriod"/>
            </a:pPr>
            <a:endParaRPr lang="en-US" sz="2000" dirty="0">
              <a:solidFill>
                <a:schemeClr val="dk1"/>
              </a:solidFill>
            </a:endParaRPr>
          </a:p>
        </p:txBody>
      </p:sp>
      <p:sp>
        <p:nvSpPr>
          <p:cNvPr id="284" name="Google Shape;284;p35"/>
          <p:cNvSpPr txBox="1">
            <a:spLocks noGrp="1"/>
          </p:cNvSpPr>
          <p:nvPr>
            <p:ph type="sldNum" sz="quarter" idx="12"/>
          </p:nvPr>
        </p:nvSpPr>
        <p:spPr>
          <a:prstGeom prst="rect">
            <a:avLst/>
          </a:prstGeom>
        </p:spPr>
        <p:txBody>
          <a:bodyPr spcFirstLastPara="1" vert="horz" wrap="square" lIns="91425" tIns="91425" rIns="91425" bIns="91425" rtlCol="0" anchor="t" anchorCtr="0">
            <a:noAutofit/>
          </a:bodyPr>
          <a:lstStyle/>
          <a:p>
            <a:fld id="{00000000-1234-1234-1234-123412341234}" type="slidenum">
              <a:rPr lang="th" smtClean="0"/>
              <a:pPr/>
              <a:t>28</a:t>
            </a:fld>
            <a:endParaRPr lang="th"/>
          </a:p>
        </p:txBody>
      </p:sp>
    </p:spTree>
    <p:extLst>
      <p:ext uri="{BB962C8B-B14F-4D97-AF65-F5344CB8AC3E}">
        <p14:creationId xmlns:p14="http://schemas.microsoft.com/office/powerpoint/2010/main" val="131487284"/>
      </p:ext>
    </p:extLst>
  </p:cSld>
  <p:clrMapOvr>
    <a:masterClrMapping/>
  </p:clrMapOvr>
  <mc:AlternateContent xmlns:mc="http://schemas.openxmlformats.org/markup-compatibility/2006" xmlns:p14="http://schemas.microsoft.com/office/powerpoint/2010/main">
    <mc:Choice Requires="p14">
      <p:transition spd="slow" p14:dur="2000" advTm="3960"/>
    </mc:Choice>
    <mc:Fallback xmlns="">
      <p:transition spd="slow" advTm="396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0CAAD-1C37-0F7F-B49B-3CE1678ABEB7}"/>
              </a:ext>
            </a:extLst>
          </p:cNvPr>
          <p:cNvSpPr>
            <a:spLocks noGrp="1"/>
          </p:cNvSpPr>
          <p:nvPr>
            <p:ph type="title"/>
          </p:nvPr>
        </p:nvSpPr>
        <p:spPr/>
        <p:txBody>
          <a:bodyPr/>
          <a:lstStyle/>
          <a:p>
            <a:r>
              <a:rPr lang="en-US" sz="2800" dirty="0"/>
              <a:t>Conclusion</a:t>
            </a:r>
          </a:p>
        </p:txBody>
      </p:sp>
      <p:sp>
        <p:nvSpPr>
          <p:cNvPr id="3" name="Content Placeholder 2">
            <a:extLst>
              <a:ext uri="{FF2B5EF4-FFF2-40B4-BE49-F238E27FC236}">
                <a16:creationId xmlns:a16="http://schemas.microsoft.com/office/drawing/2014/main" id="{F7C8CF23-7CB1-1B70-2B7C-4F13588EC90D}"/>
              </a:ext>
            </a:extLst>
          </p:cNvPr>
          <p:cNvSpPr>
            <a:spLocks noGrp="1"/>
          </p:cNvSpPr>
          <p:nvPr>
            <p:ph idx="1"/>
          </p:nvPr>
        </p:nvSpPr>
        <p:spPr>
          <a:xfrm>
            <a:off x="457200" y="1200152"/>
            <a:ext cx="8229600" cy="3527247"/>
          </a:xfrm>
          <a:solidFill>
            <a:schemeClr val="bg1">
              <a:alpha val="70000"/>
            </a:schemeClr>
          </a:solidFill>
        </p:spPr>
        <p:txBody>
          <a:bodyPr>
            <a:normAutofit fontScale="92500" lnSpcReduction="20000"/>
          </a:bodyPr>
          <a:lstStyle/>
          <a:p>
            <a:pPr>
              <a:lnSpc>
                <a:spcPct val="110000"/>
              </a:lnSpc>
              <a:buFont typeface="Wingdings" panose="05000000000000000000" pitchFamily="2" charset="2"/>
              <a:buChar char="q"/>
            </a:pPr>
            <a:r>
              <a:rPr lang="en-US" sz="2200" dirty="0"/>
              <a:t>To address the challenges</a:t>
            </a:r>
          </a:p>
          <a:p>
            <a:pPr lvl="1">
              <a:lnSpc>
                <a:spcPct val="110000"/>
              </a:lnSpc>
              <a:buFont typeface="Wingdings" panose="05000000000000000000" pitchFamily="2" charset="2"/>
              <a:buChar char="q"/>
            </a:pPr>
            <a:r>
              <a:rPr lang="en-US" sz="1900" dirty="0"/>
              <a:t>Low latency requirement</a:t>
            </a:r>
          </a:p>
          <a:p>
            <a:pPr lvl="1">
              <a:lnSpc>
                <a:spcPct val="110000"/>
              </a:lnSpc>
              <a:buFont typeface="Wingdings" panose="05000000000000000000" pitchFamily="2" charset="2"/>
              <a:buChar char="q"/>
            </a:pPr>
            <a:r>
              <a:rPr lang="en-US" sz="1900" dirty="0"/>
              <a:t>High deployment cost</a:t>
            </a:r>
          </a:p>
          <a:p>
            <a:pPr>
              <a:lnSpc>
                <a:spcPct val="110000"/>
              </a:lnSpc>
              <a:buFont typeface="Wingdings" panose="05000000000000000000" pitchFamily="2" charset="2"/>
              <a:buChar char="q"/>
            </a:pPr>
            <a:r>
              <a:rPr lang="en-US" sz="2200" dirty="0"/>
              <a:t>By using advantages of public transport (Buses)</a:t>
            </a:r>
          </a:p>
          <a:p>
            <a:pPr>
              <a:lnSpc>
                <a:spcPct val="110000"/>
              </a:lnSpc>
              <a:buFont typeface="Wingdings" panose="05000000000000000000" pitchFamily="2" charset="2"/>
              <a:buChar char="q"/>
            </a:pPr>
            <a:r>
              <a:rPr lang="en-US" sz="2200" dirty="0"/>
              <a:t>We propose</a:t>
            </a:r>
          </a:p>
          <a:p>
            <a:pPr lvl="1">
              <a:lnSpc>
                <a:spcPct val="110000"/>
              </a:lnSpc>
              <a:buFont typeface="Wingdings" panose="05000000000000000000" pitchFamily="2" charset="2"/>
              <a:buChar char="q"/>
            </a:pPr>
            <a:r>
              <a:rPr lang="en-US" sz="1900" dirty="0"/>
              <a:t>A new framework - </a:t>
            </a:r>
            <a:r>
              <a:rPr lang="en-US" sz="1900" dirty="0">
                <a:solidFill>
                  <a:srgbClr val="C00000"/>
                </a:solidFill>
              </a:rPr>
              <a:t>Buses as an Infrastructure</a:t>
            </a:r>
          </a:p>
          <a:p>
            <a:pPr lvl="1">
              <a:lnSpc>
                <a:spcPct val="110000"/>
              </a:lnSpc>
              <a:buFont typeface="Wingdings" panose="05000000000000000000" pitchFamily="2" charset="2"/>
              <a:buChar char="q"/>
            </a:pPr>
            <a:r>
              <a:rPr lang="en-US" sz="1900" dirty="0"/>
              <a:t>A new heuristic algorithm</a:t>
            </a:r>
          </a:p>
          <a:p>
            <a:pPr>
              <a:lnSpc>
                <a:spcPct val="110000"/>
              </a:lnSpc>
              <a:buFont typeface="Wingdings" panose="05000000000000000000" pitchFamily="2" charset="2"/>
              <a:buChar char="q"/>
            </a:pPr>
            <a:r>
              <a:rPr lang="en-US" sz="2200" dirty="0"/>
              <a:t>Our framework and heuristic algorithm</a:t>
            </a:r>
          </a:p>
          <a:p>
            <a:pPr lvl="1">
              <a:lnSpc>
                <a:spcPct val="110000"/>
              </a:lnSpc>
              <a:buFont typeface="Wingdings" panose="05000000000000000000" pitchFamily="2" charset="2"/>
              <a:buChar char="q"/>
            </a:pPr>
            <a:r>
              <a:rPr lang="en-US" sz="2000" dirty="0"/>
              <a:t>Provides </a:t>
            </a:r>
            <a:r>
              <a:rPr lang="en-US" sz="1900" dirty="0"/>
              <a:t>6-50% more served vehicles than the fixed RSUs approach</a:t>
            </a:r>
          </a:p>
          <a:p>
            <a:pPr lvl="2">
              <a:lnSpc>
                <a:spcPct val="110000"/>
              </a:lnSpc>
              <a:buFont typeface="Wingdings" panose="05000000000000000000" pitchFamily="2" charset="2"/>
              <a:buChar char="q"/>
            </a:pPr>
            <a:r>
              <a:rPr lang="en-US" sz="1600" dirty="0"/>
              <a:t>in case of the service requires a computation time of less than the average of 46 seconds </a:t>
            </a:r>
          </a:p>
          <a:p>
            <a:pPr lvl="1">
              <a:lnSpc>
                <a:spcPct val="110000"/>
              </a:lnSpc>
              <a:buFont typeface="Wingdings" panose="05000000000000000000" pitchFamily="2" charset="2"/>
              <a:buChar char="q"/>
            </a:pPr>
            <a:r>
              <a:rPr lang="en-US" sz="1900" dirty="0"/>
              <a:t>Reduces deployment cost</a:t>
            </a:r>
            <a:endParaRPr lang="en-US" sz="2000" dirty="0"/>
          </a:p>
          <a:p>
            <a:pPr>
              <a:lnSpc>
                <a:spcPct val="110000"/>
              </a:lnSpc>
              <a:buFont typeface="Wingdings" panose="05000000000000000000" pitchFamily="2" charset="2"/>
              <a:buChar char="q"/>
            </a:pPr>
            <a:endParaRPr lang="en-US" sz="2000" dirty="0"/>
          </a:p>
          <a:p>
            <a:pPr>
              <a:lnSpc>
                <a:spcPct val="110000"/>
              </a:lnSpc>
              <a:buFont typeface="Wingdings" panose="05000000000000000000" pitchFamily="2" charset="2"/>
              <a:buChar char="q"/>
            </a:pPr>
            <a:endParaRPr lang="en-US" sz="2000" dirty="0"/>
          </a:p>
        </p:txBody>
      </p:sp>
      <p:sp>
        <p:nvSpPr>
          <p:cNvPr id="4" name="Slide Number Placeholder 3">
            <a:extLst>
              <a:ext uri="{FF2B5EF4-FFF2-40B4-BE49-F238E27FC236}">
                <a16:creationId xmlns:a16="http://schemas.microsoft.com/office/drawing/2014/main" id="{DA1436CB-E70D-A903-86AE-5D9AFDD3E7FB}"/>
              </a:ext>
            </a:extLst>
          </p:cNvPr>
          <p:cNvSpPr>
            <a:spLocks noGrp="1"/>
          </p:cNvSpPr>
          <p:nvPr>
            <p:ph type="sldNum" sz="quarter" idx="12"/>
          </p:nvPr>
        </p:nvSpPr>
        <p:spPr/>
        <p:txBody>
          <a:bodyPr/>
          <a:lstStyle/>
          <a:p>
            <a:fld id="{00000000-1234-1234-1234-123412341234}" type="slidenum">
              <a:rPr lang="th" smtClean="0"/>
              <a:pPr/>
              <a:t>29</a:t>
            </a:fld>
            <a:endParaRPr lang="th"/>
          </a:p>
        </p:txBody>
      </p:sp>
    </p:spTree>
    <p:extLst>
      <p:ext uri="{BB962C8B-B14F-4D97-AF65-F5344CB8AC3E}">
        <p14:creationId xmlns:p14="http://schemas.microsoft.com/office/powerpoint/2010/main" val="3306810871"/>
      </p:ext>
    </p:extLst>
  </p:cSld>
  <p:clrMapOvr>
    <a:masterClrMapping/>
  </p:clrMapOvr>
  <mc:AlternateContent xmlns:mc="http://schemas.openxmlformats.org/markup-compatibility/2006" xmlns:p14="http://schemas.microsoft.com/office/powerpoint/2010/main">
    <mc:Choice Requires="p14">
      <p:transition spd="slow" p14:dur="2000" advTm="38438"/>
    </mc:Choice>
    <mc:Fallback xmlns="">
      <p:transition spd="slow" advTm="3843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6"/>
          <p:cNvSpPr txBox="1">
            <a:spLocks noGrp="1"/>
          </p:cNvSpPr>
          <p:nvPr>
            <p:ph type="title"/>
          </p:nvPr>
        </p:nvSpPr>
        <p:spPr>
          <a:xfrm>
            <a:off x="457200" y="412412"/>
            <a:ext cx="7543800" cy="647127"/>
          </a:xfrm>
          <a:prstGeom prst="rect">
            <a:avLst/>
          </a:prstGeom>
        </p:spPr>
        <p:txBody>
          <a:bodyPr spcFirstLastPara="1" vert="horz" wrap="square" lIns="91425" tIns="91425" rIns="91425" bIns="91425" rtlCol="0" anchor="t" anchorCtr="0">
            <a:noAutofit/>
          </a:bodyPr>
          <a:lstStyle/>
          <a:p>
            <a:r>
              <a:rPr lang="en-US" sz="2800" dirty="0">
                <a:solidFill>
                  <a:schemeClr val="tx1"/>
                </a:solidFill>
              </a:rPr>
              <a:t>Introduction - </a:t>
            </a:r>
            <a:r>
              <a:rPr lang="en-US" sz="2800" i="1" dirty="0">
                <a:solidFill>
                  <a:schemeClr val="tx1"/>
                </a:solidFill>
              </a:rPr>
              <a:t>Trends in EV market</a:t>
            </a:r>
            <a:endParaRPr sz="2800" i="1" dirty="0">
              <a:solidFill>
                <a:schemeClr val="tx1"/>
              </a:solidFill>
            </a:endParaRPr>
          </a:p>
        </p:txBody>
      </p:sp>
      <p:sp>
        <p:nvSpPr>
          <p:cNvPr id="292" name="Google Shape;292;p36"/>
          <p:cNvSpPr txBox="1">
            <a:spLocks noGrp="1"/>
          </p:cNvSpPr>
          <p:nvPr>
            <p:ph idx="1"/>
          </p:nvPr>
        </p:nvSpPr>
        <p:spPr>
          <a:xfrm>
            <a:off x="299545" y="969223"/>
            <a:ext cx="4348655" cy="972937"/>
          </a:xfrm>
          <a:prstGeom prst="rect">
            <a:avLst/>
          </a:prstGeom>
        </p:spPr>
        <p:txBody>
          <a:bodyPr spcFirstLastPara="1" vert="horz" wrap="square" lIns="91425" tIns="91425" rIns="91425" bIns="91425" rtlCol="0" anchor="t" anchorCtr="0">
            <a:noAutofit/>
          </a:bodyPr>
          <a:lstStyle/>
          <a:p>
            <a:pPr marL="120648" indent="0">
              <a:lnSpc>
                <a:spcPct val="115000"/>
              </a:lnSpc>
              <a:spcBef>
                <a:spcPts val="0"/>
              </a:spcBef>
              <a:buClr>
                <a:schemeClr val="dk1"/>
              </a:buClr>
              <a:buSzPts val="1700"/>
              <a:buNone/>
            </a:pPr>
            <a:r>
              <a:rPr lang="en-US" sz="1600" dirty="0">
                <a:solidFill>
                  <a:schemeClr val="dk1"/>
                </a:solidFill>
              </a:rPr>
              <a:t>Light-duty vehicles </a:t>
            </a:r>
          </a:p>
          <a:p>
            <a:pPr marL="457189" indent="-336542">
              <a:lnSpc>
                <a:spcPct val="115000"/>
              </a:lnSpc>
              <a:spcBef>
                <a:spcPts val="0"/>
              </a:spcBef>
              <a:buClr>
                <a:schemeClr val="dk1"/>
              </a:buClr>
              <a:buSzPts val="1700"/>
              <a:buFont typeface="Wingdings" panose="05000000000000000000" pitchFamily="2" charset="2"/>
              <a:buChar char="q"/>
            </a:pPr>
            <a:r>
              <a:rPr lang="en-US" sz="1600" dirty="0">
                <a:solidFill>
                  <a:schemeClr val="dk1"/>
                </a:solidFill>
              </a:rPr>
              <a:t>2018 – 2021: 16.5 million increase (~ tripled)</a:t>
            </a:r>
          </a:p>
          <a:p>
            <a:pPr marL="457189" indent="-336542">
              <a:lnSpc>
                <a:spcPct val="115000"/>
              </a:lnSpc>
              <a:spcBef>
                <a:spcPts val="0"/>
              </a:spcBef>
              <a:buClr>
                <a:schemeClr val="dk1"/>
              </a:buClr>
              <a:buSzPts val="1700"/>
              <a:buFont typeface="Wingdings" panose="05000000000000000000" pitchFamily="2" charset="2"/>
              <a:buChar char="q"/>
            </a:pPr>
            <a:r>
              <a:rPr lang="en-US" sz="1600" dirty="0">
                <a:solidFill>
                  <a:schemeClr val="dk1"/>
                </a:solidFill>
              </a:rPr>
              <a:t>2020 – 2021: 6.6 million increase (~70%)</a:t>
            </a:r>
          </a:p>
          <a:p>
            <a:pPr marL="457189" indent="-336542">
              <a:lnSpc>
                <a:spcPct val="115000"/>
              </a:lnSpc>
              <a:spcBef>
                <a:spcPts val="0"/>
              </a:spcBef>
              <a:buClr>
                <a:schemeClr val="dk1"/>
              </a:buClr>
              <a:buSzPts val="1700"/>
              <a:buFont typeface="Wingdings" panose="05000000000000000000" pitchFamily="2" charset="2"/>
              <a:buChar char="q"/>
            </a:pPr>
            <a:endParaRPr lang="en-US" sz="1600" dirty="0">
              <a:solidFill>
                <a:schemeClr val="dk1"/>
              </a:solidFill>
            </a:endParaRPr>
          </a:p>
        </p:txBody>
      </p:sp>
      <p:sp>
        <p:nvSpPr>
          <p:cNvPr id="290" name="Google Shape;290;p36"/>
          <p:cNvSpPr txBox="1">
            <a:spLocks noGrp="1"/>
          </p:cNvSpPr>
          <p:nvPr>
            <p:ph type="sldNum" sz="quarter" idx="12"/>
          </p:nvPr>
        </p:nvSpPr>
        <p:spPr>
          <a:prstGeom prst="rect">
            <a:avLst/>
          </a:prstGeom>
        </p:spPr>
        <p:txBody>
          <a:bodyPr spcFirstLastPara="1" vert="horz" wrap="square" lIns="91425" tIns="91425" rIns="91425" bIns="91425" rtlCol="0" anchor="t" anchorCtr="0">
            <a:noAutofit/>
          </a:bodyPr>
          <a:lstStyle/>
          <a:p>
            <a:fld id="{00000000-1234-1234-1234-123412341234}" type="slidenum">
              <a:rPr lang="th"/>
              <a:pPr/>
              <a:t>3</a:t>
            </a:fld>
            <a:endParaRPr/>
          </a:p>
        </p:txBody>
      </p:sp>
      <p:pic>
        <p:nvPicPr>
          <p:cNvPr id="3" name="Picture 2">
            <a:extLst>
              <a:ext uri="{FF2B5EF4-FFF2-40B4-BE49-F238E27FC236}">
                <a16:creationId xmlns:a16="http://schemas.microsoft.com/office/drawing/2014/main" id="{7CDB3E02-42E5-0F6C-1D2A-A07B9A8DD8A8}"/>
              </a:ext>
            </a:extLst>
          </p:cNvPr>
          <p:cNvPicPr>
            <a:picLocks noChangeAspect="1"/>
          </p:cNvPicPr>
          <p:nvPr/>
        </p:nvPicPr>
        <p:blipFill>
          <a:blip r:embed="rId3"/>
          <a:stretch>
            <a:fillRect/>
          </a:stretch>
        </p:blipFill>
        <p:spPr>
          <a:xfrm>
            <a:off x="240374" y="2067008"/>
            <a:ext cx="4501105" cy="2253772"/>
          </a:xfrm>
          <a:prstGeom prst="rect">
            <a:avLst/>
          </a:prstGeom>
        </p:spPr>
      </p:pic>
      <p:sp>
        <p:nvSpPr>
          <p:cNvPr id="4" name="Google Shape;601;p57">
            <a:extLst>
              <a:ext uri="{FF2B5EF4-FFF2-40B4-BE49-F238E27FC236}">
                <a16:creationId xmlns:a16="http://schemas.microsoft.com/office/drawing/2014/main" id="{3AAC8C91-8944-815F-3BF8-310BD2E66FB8}"/>
              </a:ext>
            </a:extLst>
          </p:cNvPr>
          <p:cNvSpPr txBox="1">
            <a:spLocks/>
          </p:cNvSpPr>
          <p:nvPr/>
        </p:nvSpPr>
        <p:spPr>
          <a:xfrm>
            <a:off x="457200" y="4570475"/>
            <a:ext cx="8229600" cy="273844"/>
          </a:xfrm>
          <a:prstGeom prst="rect">
            <a:avLst/>
          </a:prstGeom>
        </p:spPr>
        <p:txBody>
          <a:bodyPr spcFirstLastPara="1" vert="horz" wrap="square" lIns="91425" tIns="91425" rIns="91425" bIns="91425" rtlCol="0" anchor="t" anchorCtr="0">
            <a:noAutofit/>
          </a:bodyPr>
          <a:lstStyle>
            <a:lvl1pPr marL="257175" indent="-257175" algn="l" defTabSz="342900" rtl="0" eaLnBrk="1" latinLnBrk="0" hangingPunct="1">
              <a:spcBef>
                <a:spcPct val="20000"/>
              </a:spcBef>
              <a:buFont typeface="Arial"/>
              <a:buChar char="•"/>
              <a:defRPr sz="2400" kern="1200">
                <a:solidFill>
                  <a:srgbClr val="000000"/>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rgbClr val="000000"/>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rgbClr val="000000"/>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rgbClr val="000000"/>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rgbClr val="000000"/>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r">
              <a:lnSpc>
                <a:spcPct val="115000"/>
              </a:lnSpc>
              <a:spcBef>
                <a:spcPts val="0"/>
              </a:spcBef>
              <a:buClrTx/>
              <a:buNone/>
            </a:pPr>
            <a:r>
              <a:rPr lang="en-US" sz="800" dirty="0">
                <a:solidFill>
                  <a:schemeClr val="dk1"/>
                </a:solidFill>
                <a:latin typeface="Calibri" panose="020F0502020204030204" pitchFamily="34" charset="0"/>
              </a:rPr>
              <a:t>Reference</a:t>
            </a:r>
            <a:r>
              <a:rPr lang="en-US" sz="800" dirty="0">
                <a:solidFill>
                  <a:schemeClr val="dk1"/>
                </a:solidFill>
                <a:latin typeface="Calibri" panose="020F0502020204030204" pitchFamily="34" charset="0"/>
                <a:cs typeface="Calibri" panose="020F0502020204030204" pitchFamily="34" charset="0"/>
              </a:rPr>
              <a:t>: </a:t>
            </a:r>
            <a:r>
              <a:rPr lang="en-US" sz="800" dirty="0"/>
              <a:t>IEA. (2022). Global EV Outlook 2022</a:t>
            </a:r>
            <a:endParaRPr lang="en-US" sz="800" dirty="0">
              <a:solidFill>
                <a:schemeClr val="dk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D97213B-BEE0-CD7B-7685-A365688056B6}"/>
              </a:ext>
            </a:extLst>
          </p:cNvPr>
          <p:cNvPicPr>
            <a:picLocks noChangeAspect="1"/>
          </p:cNvPicPr>
          <p:nvPr/>
        </p:nvPicPr>
        <p:blipFill>
          <a:blip r:embed="rId4"/>
          <a:stretch>
            <a:fillRect/>
          </a:stretch>
        </p:blipFill>
        <p:spPr>
          <a:xfrm>
            <a:off x="4753811" y="2042859"/>
            <a:ext cx="4113832" cy="2253772"/>
          </a:xfrm>
          <a:prstGeom prst="rect">
            <a:avLst/>
          </a:prstGeom>
        </p:spPr>
      </p:pic>
      <p:sp>
        <p:nvSpPr>
          <p:cNvPr id="7" name="Google Shape;292;p36">
            <a:extLst>
              <a:ext uri="{FF2B5EF4-FFF2-40B4-BE49-F238E27FC236}">
                <a16:creationId xmlns:a16="http://schemas.microsoft.com/office/drawing/2014/main" id="{B9834A65-8A94-E42F-69F5-9833D74F8BC1}"/>
              </a:ext>
            </a:extLst>
          </p:cNvPr>
          <p:cNvSpPr txBox="1">
            <a:spLocks/>
          </p:cNvSpPr>
          <p:nvPr/>
        </p:nvSpPr>
        <p:spPr>
          <a:xfrm>
            <a:off x="4777002" y="969223"/>
            <a:ext cx="4067455" cy="972937"/>
          </a:xfrm>
          <a:prstGeom prst="rect">
            <a:avLst/>
          </a:prstGeom>
        </p:spPr>
        <p:txBody>
          <a:bodyPr spcFirstLastPara="1" vert="horz" wrap="square" lIns="91425" tIns="91425" rIns="91425" bIns="91425" rtlCol="0" anchor="t" anchorCtr="0">
            <a:noAutofit/>
          </a:bodyPr>
          <a:lstStyle>
            <a:lvl1pPr marL="257175" indent="-257175" algn="l" defTabSz="342900" rtl="0" eaLnBrk="1" latinLnBrk="0" hangingPunct="1">
              <a:spcBef>
                <a:spcPct val="20000"/>
              </a:spcBef>
              <a:buFont typeface="Arial"/>
              <a:buChar char="•"/>
              <a:defRPr sz="2400" kern="1200">
                <a:solidFill>
                  <a:srgbClr val="000000"/>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rgbClr val="000000"/>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rgbClr val="000000"/>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rgbClr val="000000"/>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rgbClr val="000000"/>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120648" indent="0">
              <a:lnSpc>
                <a:spcPct val="115000"/>
              </a:lnSpc>
              <a:spcBef>
                <a:spcPts val="0"/>
              </a:spcBef>
              <a:buClr>
                <a:schemeClr val="dk1"/>
              </a:buClr>
              <a:buSzPts val="1700"/>
              <a:buNone/>
            </a:pPr>
            <a:r>
              <a:rPr lang="en-US" sz="1600" dirty="0">
                <a:solidFill>
                  <a:schemeClr val="dk1"/>
                </a:solidFill>
              </a:rPr>
              <a:t>Heavy-duty vehicles </a:t>
            </a:r>
          </a:p>
          <a:p>
            <a:pPr marL="457189" indent="-336542">
              <a:lnSpc>
                <a:spcPct val="115000"/>
              </a:lnSpc>
              <a:spcBef>
                <a:spcPts val="0"/>
              </a:spcBef>
              <a:buClr>
                <a:schemeClr val="dk1"/>
              </a:buClr>
              <a:buSzPts val="1700"/>
              <a:buFont typeface="Wingdings" panose="05000000000000000000" pitchFamily="2" charset="2"/>
              <a:buChar char="q"/>
            </a:pPr>
            <a:r>
              <a:rPr lang="en-US" sz="1600" dirty="0">
                <a:solidFill>
                  <a:schemeClr val="dk1"/>
                </a:solidFill>
              </a:rPr>
              <a:t>Buses: new registrations continue to increase in China and Europe</a:t>
            </a:r>
          </a:p>
        </p:txBody>
      </p:sp>
    </p:spTree>
  </p:cSld>
  <p:clrMapOvr>
    <a:masterClrMapping/>
  </p:clrMapOvr>
  <mc:AlternateContent xmlns:mc="http://schemas.openxmlformats.org/markup-compatibility/2006" xmlns:p14="http://schemas.microsoft.com/office/powerpoint/2010/main">
    <mc:Choice Requires="p14">
      <p:transition spd="slow" p14:dur="2000" advTm="65611"/>
    </mc:Choice>
    <mc:Fallback xmlns="">
      <p:transition spd="slow" advTm="65611"/>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68"/>
          <p:cNvSpPr txBox="1">
            <a:spLocks noGrp="1"/>
          </p:cNvSpPr>
          <p:nvPr>
            <p:ph type="ctrTitle"/>
          </p:nvPr>
        </p:nvSpPr>
        <p:spPr>
          <a:prstGeom prst="rect">
            <a:avLst/>
          </a:prstGeom>
        </p:spPr>
        <p:txBody>
          <a:bodyPr spcFirstLastPara="1" vert="horz" wrap="square" lIns="91425" tIns="91425" rIns="91425" bIns="91425" rtlCol="0" anchor="ctr" anchorCtr="0">
            <a:noAutofit/>
          </a:bodyPr>
          <a:lstStyle/>
          <a:p>
            <a:pPr algn="ctr">
              <a:spcBef>
                <a:spcPts val="0"/>
              </a:spcBef>
            </a:pPr>
            <a:r>
              <a:rPr lang="en-US" sz="4800" dirty="0"/>
              <a:t>THANK YOU</a:t>
            </a:r>
            <a:br>
              <a:rPr lang="en-US" sz="4800" dirty="0"/>
            </a:br>
            <a:endParaRPr sz="4800" dirty="0"/>
          </a:p>
        </p:txBody>
      </p:sp>
      <p:sp>
        <p:nvSpPr>
          <p:cNvPr id="4" name="Subtitle 3">
            <a:extLst>
              <a:ext uri="{FF2B5EF4-FFF2-40B4-BE49-F238E27FC236}">
                <a16:creationId xmlns:a16="http://schemas.microsoft.com/office/drawing/2014/main" id="{A2E38220-018C-8AE6-C724-AD71CB3B473B}"/>
              </a:ext>
            </a:extLst>
          </p:cNvPr>
          <p:cNvSpPr>
            <a:spLocks noGrp="1"/>
          </p:cNvSpPr>
          <p:nvPr>
            <p:ph type="subTitle" idx="1"/>
          </p:nvPr>
        </p:nvSpPr>
        <p:spPr/>
        <p:txBody>
          <a:bodyPr>
            <a:normAutofit/>
          </a:bodyPr>
          <a:lstStyle/>
          <a:p>
            <a:pPr algn="ctr"/>
            <a:r>
              <a:rPr lang="en-US" sz="3600" dirty="0"/>
              <a:t>QUESTION &amp; ANSWER</a:t>
            </a:r>
          </a:p>
        </p:txBody>
      </p:sp>
      <p:sp>
        <p:nvSpPr>
          <p:cNvPr id="715" name="Google Shape;715;p68"/>
          <p:cNvSpPr txBox="1">
            <a:spLocks noGrp="1"/>
          </p:cNvSpPr>
          <p:nvPr>
            <p:ph type="sldNum" sz="quarter" idx="12"/>
          </p:nvPr>
        </p:nvSpPr>
        <p:spPr>
          <a:prstGeom prst="rect">
            <a:avLst/>
          </a:prstGeom>
        </p:spPr>
        <p:txBody>
          <a:bodyPr spcFirstLastPara="1" vert="horz" wrap="square" lIns="91425" tIns="91425" rIns="91425" bIns="91425" rtlCol="0" anchor="t" anchorCtr="0">
            <a:noAutofit/>
          </a:bodyPr>
          <a:lstStyle/>
          <a:p>
            <a:fld id="{00000000-1234-1234-1234-123412341234}" type="slidenum">
              <a:rPr lang="th"/>
              <a:pPr/>
              <a:t>30</a:t>
            </a:fld>
            <a:endParaRPr/>
          </a:p>
        </p:txBody>
      </p:sp>
    </p:spTree>
    <p:extLst>
      <p:ext uri="{BB962C8B-B14F-4D97-AF65-F5344CB8AC3E}">
        <p14:creationId xmlns:p14="http://schemas.microsoft.com/office/powerpoint/2010/main" val="146036451"/>
      </p:ext>
    </p:extLst>
  </p:cSld>
  <p:clrMapOvr>
    <a:masterClrMapping/>
  </p:clrMapOvr>
  <mc:AlternateContent xmlns:mc="http://schemas.openxmlformats.org/markup-compatibility/2006" xmlns:p14="http://schemas.microsoft.com/office/powerpoint/2010/main">
    <mc:Choice Requires="p14">
      <p:transition spd="slow" p14:dur="2000" advTm="6574"/>
    </mc:Choice>
    <mc:Fallback xmlns="">
      <p:transition spd="slow" advTm="6574"/>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BCD362-060B-D896-6C01-000AF9D16AD2}"/>
              </a:ext>
            </a:extLst>
          </p:cNvPr>
          <p:cNvSpPr>
            <a:spLocks noGrp="1"/>
          </p:cNvSpPr>
          <p:nvPr>
            <p:ph type="ctrTitle"/>
          </p:nvPr>
        </p:nvSpPr>
        <p:spPr>
          <a:xfrm>
            <a:off x="2866491" y="2020492"/>
            <a:ext cx="5591711" cy="1102519"/>
          </a:xfrm>
        </p:spPr>
        <p:txBody>
          <a:bodyPr/>
          <a:lstStyle/>
          <a:p>
            <a:r>
              <a:rPr lang="en-US" dirty="0"/>
              <a:t>Back up slides</a:t>
            </a:r>
          </a:p>
        </p:txBody>
      </p:sp>
      <p:sp>
        <p:nvSpPr>
          <p:cNvPr id="5" name="Subtitle 4">
            <a:extLst>
              <a:ext uri="{FF2B5EF4-FFF2-40B4-BE49-F238E27FC236}">
                <a16:creationId xmlns:a16="http://schemas.microsoft.com/office/drawing/2014/main" id="{F3F9E6D9-ED4A-9C2A-D8A6-7B64210614AF}"/>
              </a:ext>
            </a:extLst>
          </p:cNvPr>
          <p:cNvSpPr>
            <a:spLocks noGrp="1"/>
          </p:cNvSpPr>
          <p:nvPr>
            <p:ph type="subTitle" idx="1"/>
          </p:nvPr>
        </p:nvSpPr>
        <p:spPr>
          <a:xfrm>
            <a:off x="2866491" y="3123009"/>
            <a:ext cx="5591711" cy="981396"/>
          </a:xfrm>
        </p:spPr>
        <p:txBody>
          <a:bodyPr/>
          <a:lstStyle/>
          <a:p>
            <a:endParaRPr lang="en-US" dirty="0"/>
          </a:p>
        </p:txBody>
      </p:sp>
    </p:spTree>
    <p:extLst>
      <p:ext uri="{BB962C8B-B14F-4D97-AF65-F5344CB8AC3E}">
        <p14:creationId xmlns:p14="http://schemas.microsoft.com/office/powerpoint/2010/main" val="2727298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6"/>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spcBef>
                <a:spcPts val="0"/>
              </a:spcBef>
            </a:pPr>
            <a:r>
              <a:rPr lang="en-US" sz="2800" dirty="0">
                <a:solidFill>
                  <a:schemeClr val="tx1"/>
                </a:solidFill>
              </a:rPr>
              <a:t>Introduction - </a:t>
            </a:r>
            <a:r>
              <a:rPr lang="en-US" sz="2800" i="1" dirty="0">
                <a:solidFill>
                  <a:schemeClr val="tx1"/>
                </a:solidFill>
              </a:rPr>
              <a:t>Vehicular network architecture</a:t>
            </a:r>
            <a:endParaRPr sz="2800" i="1" dirty="0">
              <a:solidFill>
                <a:schemeClr val="tx1"/>
              </a:solidFill>
            </a:endParaRPr>
          </a:p>
        </p:txBody>
      </p:sp>
      <p:sp>
        <p:nvSpPr>
          <p:cNvPr id="292" name="Google Shape;292;p36"/>
          <p:cNvSpPr txBox="1">
            <a:spLocks noGrp="1"/>
          </p:cNvSpPr>
          <p:nvPr>
            <p:ph idx="1"/>
          </p:nvPr>
        </p:nvSpPr>
        <p:spPr>
          <a:xfrm>
            <a:off x="457201" y="1200152"/>
            <a:ext cx="4501055" cy="2709697"/>
          </a:xfrm>
          <a:prstGeom prst="rect">
            <a:avLst/>
          </a:prstGeom>
          <a:solidFill>
            <a:schemeClr val="bg1">
              <a:alpha val="70000"/>
            </a:schemeClr>
          </a:solidFill>
        </p:spPr>
        <p:txBody>
          <a:bodyPr spcFirstLastPara="1" vert="horz" wrap="square" lIns="91425" tIns="91425" rIns="91425" bIns="91425" rtlCol="0" anchor="t" anchorCtr="0">
            <a:noAutofit/>
          </a:bodyPr>
          <a:lstStyle/>
          <a:p>
            <a:pPr marL="120648" indent="0">
              <a:lnSpc>
                <a:spcPct val="115000"/>
              </a:lnSpc>
              <a:spcBef>
                <a:spcPts val="0"/>
              </a:spcBef>
              <a:buClr>
                <a:schemeClr val="dk1"/>
              </a:buClr>
              <a:buSzPts val="1700"/>
              <a:buNone/>
            </a:pPr>
            <a:r>
              <a:rPr lang="en-US" sz="2000" dirty="0">
                <a:solidFill>
                  <a:schemeClr val="dk1"/>
                </a:solidFill>
                <a:latin typeface="+mj-lt"/>
              </a:rPr>
              <a:t>Three components</a:t>
            </a:r>
          </a:p>
          <a:p>
            <a:pPr marL="757220" lvl="1" indent="-336542">
              <a:lnSpc>
                <a:spcPct val="115000"/>
              </a:lnSpc>
              <a:spcBef>
                <a:spcPts val="0"/>
              </a:spcBef>
              <a:buClr>
                <a:schemeClr val="dk1"/>
              </a:buClr>
              <a:buSzPts val="1700"/>
              <a:buFont typeface="Wingdings" panose="05000000000000000000" pitchFamily="2" charset="2"/>
              <a:buChar char="q"/>
            </a:pPr>
            <a:r>
              <a:rPr lang="en-US" sz="1600" dirty="0">
                <a:solidFill>
                  <a:schemeClr val="dk1"/>
                </a:solidFill>
                <a:latin typeface="+mj-lt"/>
              </a:rPr>
              <a:t>Vehicle</a:t>
            </a:r>
          </a:p>
          <a:p>
            <a:pPr marL="757220" lvl="1" indent="-336542">
              <a:lnSpc>
                <a:spcPct val="115000"/>
              </a:lnSpc>
              <a:spcBef>
                <a:spcPts val="0"/>
              </a:spcBef>
              <a:buClr>
                <a:schemeClr val="dk1"/>
              </a:buClr>
              <a:buSzPts val="1700"/>
              <a:buFont typeface="Wingdings" panose="05000000000000000000" pitchFamily="2" charset="2"/>
              <a:buChar char="q"/>
            </a:pPr>
            <a:r>
              <a:rPr lang="en-US" sz="1600" dirty="0">
                <a:solidFill>
                  <a:schemeClr val="dk1"/>
                </a:solidFill>
                <a:latin typeface="+mj-lt"/>
              </a:rPr>
              <a:t>Road-Side Unit (RSU)</a:t>
            </a:r>
          </a:p>
          <a:p>
            <a:pPr marL="757220" lvl="1" indent="-336542">
              <a:lnSpc>
                <a:spcPct val="115000"/>
              </a:lnSpc>
              <a:spcBef>
                <a:spcPts val="0"/>
              </a:spcBef>
              <a:buClr>
                <a:schemeClr val="dk1"/>
              </a:buClr>
              <a:buSzPts val="1700"/>
              <a:buFont typeface="Wingdings" panose="05000000000000000000" pitchFamily="2" charset="2"/>
              <a:buChar char="q"/>
            </a:pPr>
            <a:r>
              <a:rPr lang="en-US" sz="1600" dirty="0">
                <a:solidFill>
                  <a:schemeClr val="dk1"/>
                </a:solidFill>
                <a:latin typeface="+mj-lt"/>
              </a:rPr>
              <a:t>Base station</a:t>
            </a:r>
          </a:p>
          <a:p>
            <a:pPr marL="120648" indent="0">
              <a:lnSpc>
                <a:spcPct val="115000"/>
              </a:lnSpc>
              <a:spcBef>
                <a:spcPts val="0"/>
              </a:spcBef>
              <a:buClr>
                <a:schemeClr val="dk1"/>
              </a:buClr>
              <a:buSzPts val="1700"/>
              <a:buNone/>
            </a:pPr>
            <a:r>
              <a:rPr lang="en-US" sz="2000" dirty="0">
                <a:solidFill>
                  <a:schemeClr val="dk1"/>
                </a:solidFill>
                <a:latin typeface="+mj-lt"/>
              </a:rPr>
              <a:t>Three communication types</a:t>
            </a:r>
          </a:p>
          <a:p>
            <a:pPr marL="757220" lvl="1" indent="-336542">
              <a:lnSpc>
                <a:spcPct val="115000"/>
              </a:lnSpc>
              <a:spcBef>
                <a:spcPts val="0"/>
              </a:spcBef>
              <a:buClr>
                <a:schemeClr val="dk1"/>
              </a:buClr>
              <a:buSzPts val="1700"/>
              <a:buFont typeface="Wingdings" panose="05000000000000000000" pitchFamily="2" charset="2"/>
              <a:buChar char="q"/>
            </a:pPr>
            <a:r>
              <a:rPr lang="en-US" sz="1600" dirty="0">
                <a:solidFill>
                  <a:schemeClr val="dk1"/>
                </a:solidFill>
                <a:latin typeface="+mj-lt"/>
              </a:rPr>
              <a:t>Vehicle-to-Infrastructure (V2I)</a:t>
            </a:r>
          </a:p>
          <a:p>
            <a:pPr marL="757220" lvl="1" indent="-336542">
              <a:lnSpc>
                <a:spcPct val="115000"/>
              </a:lnSpc>
              <a:spcBef>
                <a:spcPts val="0"/>
              </a:spcBef>
              <a:buClr>
                <a:schemeClr val="dk1"/>
              </a:buClr>
              <a:buSzPts val="1700"/>
              <a:buFont typeface="Wingdings" panose="05000000000000000000" pitchFamily="2" charset="2"/>
              <a:buChar char="q"/>
            </a:pPr>
            <a:r>
              <a:rPr lang="en-US" sz="1600" dirty="0">
                <a:solidFill>
                  <a:schemeClr val="dk1"/>
                </a:solidFill>
                <a:latin typeface="+mj-lt"/>
              </a:rPr>
              <a:t>Vehicle-to-Vehicle (V2V)</a:t>
            </a:r>
          </a:p>
          <a:p>
            <a:pPr marL="757220" lvl="1" indent="-336542">
              <a:lnSpc>
                <a:spcPct val="115000"/>
              </a:lnSpc>
              <a:spcBef>
                <a:spcPts val="0"/>
              </a:spcBef>
              <a:buClr>
                <a:schemeClr val="dk1"/>
              </a:buClr>
              <a:buSzPts val="1700"/>
              <a:buFont typeface="Wingdings" panose="05000000000000000000" pitchFamily="2" charset="2"/>
              <a:buChar char="q"/>
            </a:pPr>
            <a:r>
              <a:rPr lang="en-US" sz="1600" dirty="0">
                <a:solidFill>
                  <a:schemeClr val="dk1"/>
                </a:solidFill>
                <a:latin typeface="+mj-lt"/>
              </a:rPr>
              <a:t>Infrastructure-to-Infrastructure (I2I)</a:t>
            </a:r>
          </a:p>
          <a:p>
            <a:pPr marL="463539" indent="-342891">
              <a:lnSpc>
                <a:spcPct val="115000"/>
              </a:lnSpc>
              <a:spcBef>
                <a:spcPts val="0"/>
              </a:spcBef>
              <a:buClr>
                <a:schemeClr val="dk1"/>
              </a:buClr>
              <a:buSzPts val="1700"/>
              <a:buFont typeface="Wingdings" panose="05000000000000000000" pitchFamily="2" charset="2"/>
              <a:buChar char="q"/>
            </a:pPr>
            <a:endParaRPr lang="en-US" sz="2000" dirty="0">
              <a:solidFill>
                <a:schemeClr val="dk1"/>
              </a:solidFill>
              <a:latin typeface="+mj-lt"/>
            </a:endParaRPr>
          </a:p>
        </p:txBody>
      </p:sp>
      <p:sp>
        <p:nvSpPr>
          <p:cNvPr id="290" name="Google Shape;290;p36"/>
          <p:cNvSpPr txBox="1">
            <a:spLocks noGrp="1"/>
          </p:cNvSpPr>
          <p:nvPr>
            <p:ph type="sldNum" sz="quarter" idx="12"/>
          </p:nvPr>
        </p:nvSpPr>
        <p:spPr>
          <a:prstGeom prst="rect">
            <a:avLst/>
          </a:prstGeom>
        </p:spPr>
        <p:txBody>
          <a:bodyPr spcFirstLastPara="1" vert="horz" wrap="square" lIns="91425" tIns="91425" rIns="91425" bIns="91425" rtlCol="0" anchor="t" anchorCtr="0">
            <a:noAutofit/>
          </a:bodyPr>
          <a:lstStyle/>
          <a:p>
            <a:fld id="{00000000-1234-1234-1234-123412341234}" type="slidenum">
              <a:rPr lang="th"/>
              <a:pPr/>
              <a:t>32</a:t>
            </a:fld>
            <a:endParaRPr/>
          </a:p>
        </p:txBody>
      </p:sp>
      <p:pic>
        <p:nvPicPr>
          <p:cNvPr id="291" name="Google Shape;291;p36"/>
          <p:cNvPicPr preferRelativeResize="0"/>
          <p:nvPr/>
        </p:nvPicPr>
        <p:blipFill>
          <a:blip r:embed="rId3">
            <a:alphaModFix/>
          </a:blip>
          <a:stretch>
            <a:fillRect/>
          </a:stretch>
        </p:blipFill>
        <p:spPr>
          <a:xfrm>
            <a:off x="4644551" y="1063230"/>
            <a:ext cx="3817300" cy="3385805"/>
          </a:xfrm>
          <a:prstGeom prst="rect">
            <a:avLst/>
          </a:prstGeom>
          <a:noFill/>
          <a:ln>
            <a:noFill/>
          </a:ln>
        </p:spPr>
      </p:pic>
      <p:sp>
        <p:nvSpPr>
          <p:cNvPr id="2" name="Google Shape;601;p57">
            <a:extLst>
              <a:ext uri="{FF2B5EF4-FFF2-40B4-BE49-F238E27FC236}">
                <a16:creationId xmlns:a16="http://schemas.microsoft.com/office/drawing/2014/main" id="{2C403946-E22B-A2A8-0656-9F189763095D}"/>
              </a:ext>
            </a:extLst>
          </p:cNvPr>
          <p:cNvSpPr txBox="1">
            <a:spLocks/>
          </p:cNvSpPr>
          <p:nvPr/>
        </p:nvSpPr>
        <p:spPr>
          <a:xfrm>
            <a:off x="457200" y="4570475"/>
            <a:ext cx="8229600" cy="273844"/>
          </a:xfrm>
          <a:prstGeom prst="rect">
            <a:avLst/>
          </a:prstGeom>
        </p:spPr>
        <p:txBody>
          <a:bodyPr spcFirstLastPara="1" vert="horz" wrap="square" lIns="91425" tIns="91425" rIns="91425" bIns="91425" rtlCol="0" anchor="t" anchorCtr="0">
            <a:noAutofit/>
          </a:bodyPr>
          <a:lstStyle>
            <a:lvl1pPr marL="257175" indent="-257175" algn="l" defTabSz="342900" rtl="0" eaLnBrk="1" latinLnBrk="0" hangingPunct="1">
              <a:spcBef>
                <a:spcPct val="20000"/>
              </a:spcBef>
              <a:buFont typeface="Arial"/>
              <a:buChar char="•"/>
              <a:defRPr sz="2400" kern="1200">
                <a:solidFill>
                  <a:srgbClr val="000000"/>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rgbClr val="000000"/>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rgbClr val="000000"/>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rgbClr val="000000"/>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rgbClr val="000000"/>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r">
              <a:lnSpc>
                <a:spcPct val="115000"/>
              </a:lnSpc>
              <a:spcBef>
                <a:spcPts val="0"/>
              </a:spcBef>
              <a:buClrTx/>
              <a:buNone/>
            </a:pPr>
            <a:r>
              <a:rPr lang="en-US" sz="800" dirty="0">
                <a:solidFill>
                  <a:schemeClr val="dk1"/>
                </a:solidFill>
                <a:latin typeface="Calibri" panose="020F0502020204030204" pitchFamily="34" charset="0"/>
                <a:cs typeface="Calibri" panose="020F0502020204030204" pitchFamily="34" charset="0"/>
              </a:rPr>
              <a:t>Image: </a:t>
            </a:r>
            <a:r>
              <a:rPr lang="en-US" sz="800" dirty="0" err="1"/>
              <a:t>Karunathilake</a:t>
            </a:r>
            <a:r>
              <a:rPr lang="en-US" sz="800" dirty="0"/>
              <a:t>, T.; </a:t>
            </a:r>
            <a:r>
              <a:rPr lang="en-US" sz="800" dirty="0" err="1"/>
              <a:t>Förster</a:t>
            </a:r>
            <a:r>
              <a:rPr lang="en-US" sz="800" dirty="0"/>
              <a:t>, A. A Survey on Mobile Road Side Units in VANETs. Vehicles 2022, 4, 482–500. https://doi.org/10.3390/ vehicles4020029</a:t>
            </a:r>
            <a:endParaRPr lang="en-US" sz="800" dirty="0">
              <a:solidFill>
                <a:schemeClr val="dk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3248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8"/>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spcBef>
                <a:spcPts val="0"/>
              </a:spcBef>
            </a:pPr>
            <a:r>
              <a:rPr lang="en-US" sz="2800" dirty="0">
                <a:solidFill>
                  <a:schemeClr val="tx1"/>
                </a:solidFill>
              </a:rPr>
              <a:t>Introduction: Edge node placement</a:t>
            </a:r>
            <a:endParaRPr sz="2800" dirty="0">
              <a:solidFill>
                <a:schemeClr val="tx1"/>
              </a:solidFill>
            </a:endParaRPr>
          </a:p>
        </p:txBody>
      </p:sp>
      <p:sp>
        <p:nvSpPr>
          <p:cNvPr id="305" name="Google Shape;305;p38"/>
          <p:cNvSpPr txBox="1">
            <a:spLocks noGrp="1"/>
          </p:cNvSpPr>
          <p:nvPr>
            <p:ph idx="1"/>
          </p:nvPr>
        </p:nvSpPr>
        <p:spPr>
          <a:xfrm>
            <a:off x="457201" y="1200151"/>
            <a:ext cx="4201511" cy="3394472"/>
          </a:xfrm>
          <a:prstGeom prst="rect">
            <a:avLst/>
          </a:prstGeom>
        </p:spPr>
        <p:txBody>
          <a:bodyPr spcFirstLastPara="1" vert="horz" wrap="square" lIns="91425" tIns="91425" rIns="91425" bIns="91425" rtlCol="0" anchor="t" anchorCtr="0">
            <a:noAutofit/>
          </a:bodyPr>
          <a:lstStyle/>
          <a:p>
            <a:pPr marL="457189" indent="-330192">
              <a:lnSpc>
                <a:spcPct val="115000"/>
              </a:lnSpc>
              <a:spcBef>
                <a:spcPts val="0"/>
              </a:spcBef>
              <a:buClr>
                <a:schemeClr val="dk1"/>
              </a:buClr>
              <a:buSzPts val="1600"/>
              <a:buChar char="★"/>
            </a:pPr>
            <a:r>
              <a:rPr lang="th" sz="1800" dirty="0">
                <a:solidFill>
                  <a:schemeClr val="dk1"/>
                </a:solidFill>
              </a:rPr>
              <a:t>A process to find </a:t>
            </a:r>
            <a:r>
              <a:rPr lang="th" sz="1800" dirty="0">
                <a:solidFill>
                  <a:srgbClr val="C00000"/>
                </a:solidFill>
              </a:rPr>
              <a:t>suitable locations</a:t>
            </a:r>
            <a:r>
              <a:rPr lang="th" sz="1800" dirty="0">
                <a:solidFill>
                  <a:schemeClr val="dk1"/>
                </a:solidFill>
              </a:rPr>
              <a:t> for edge node deployment to satisfy the </a:t>
            </a:r>
            <a:r>
              <a:rPr lang="th" sz="1800" dirty="0">
                <a:solidFill>
                  <a:srgbClr val="C00000"/>
                </a:solidFill>
              </a:rPr>
              <a:t>application’s needs</a:t>
            </a:r>
            <a:endParaRPr sz="1800" dirty="0">
              <a:solidFill>
                <a:srgbClr val="C00000"/>
              </a:solidFill>
            </a:endParaRPr>
          </a:p>
          <a:p>
            <a:pPr marL="457189" indent="-336542">
              <a:lnSpc>
                <a:spcPct val="115000"/>
              </a:lnSpc>
              <a:spcBef>
                <a:spcPts val="0"/>
              </a:spcBef>
              <a:buClr>
                <a:schemeClr val="dk1"/>
              </a:buClr>
              <a:buSzPts val="1700"/>
              <a:buChar char="★"/>
            </a:pPr>
            <a:r>
              <a:rPr lang="th" sz="1800" dirty="0">
                <a:solidFill>
                  <a:schemeClr val="dk1"/>
                </a:solidFill>
              </a:rPr>
              <a:t>The edge nodes can be deployed on </a:t>
            </a:r>
            <a:r>
              <a:rPr lang="th" sz="1800" dirty="0">
                <a:solidFill>
                  <a:srgbClr val="C00000"/>
                </a:solidFill>
              </a:rPr>
              <a:t>user’s device</a:t>
            </a:r>
            <a:r>
              <a:rPr lang="th" sz="1800" dirty="0">
                <a:solidFill>
                  <a:schemeClr val="dk1"/>
                </a:solidFill>
              </a:rPr>
              <a:t> or </a:t>
            </a:r>
            <a:r>
              <a:rPr lang="th" sz="1800" dirty="0">
                <a:solidFill>
                  <a:srgbClr val="C00000"/>
                </a:solidFill>
              </a:rPr>
              <a:t>nearby infrastructure</a:t>
            </a:r>
            <a:endParaRPr sz="1800" dirty="0">
              <a:solidFill>
                <a:srgbClr val="C00000"/>
              </a:solidFill>
            </a:endParaRPr>
          </a:p>
          <a:p>
            <a:pPr marL="457189" indent="-336542">
              <a:lnSpc>
                <a:spcPct val="115000"/>
              </a:lnSpc>
              <a:spcBef>
                <a:spcPts val="0"/>
              </a:spcBef>
              <a:buClr>
                <a:schemeClr val="dk1"/>
              </a:buClr>
              <a:buSzPts val="1700"/>
              <a:buChar char="★"/>
            </a:pPr>
            <a:r>
              <a:rPr lang="th" sz="1800" dirty="0">
                <a:solidFill>
                  <a:schemeClr val="dk1"/>
                </a:solidFill>
              </a:rPr>
              <a:t>The </a:t>
            </a:r>
            <a:r>
              <a:rPr lang="th" sz="1800" dirty="0">
                <a:solidFill>
                  <a:srgbClr val="C00000"/>
                </a:solidFill>
              </a:rPr>
              <a:t>closer</a:t>
            </a:r>
            <a:r>
              <a:rPr lang="th" sz="1800" dirty="0">
                <a:solidFill>
                  <a:schemeClr val="dk1"/>
                </a:solidFill>
              </a:rPr>
              <a:t> the edge nodes are, the better the </a:t>
            </a:r>
            <a:r>
              <a:rPr lang="th" sz="1800" dirty="0">
                <a:solidFill>
                  <a:srgbClr val="C00000"/>
                </a:solidFill>
              </a:rPr>
              <a:t>delay</a:t>
            </a:r>
            <a:r>
              <a:rPr lang="th" sz="1800" dirty="0">
                <a:solidFill>
                  <a:schemeClr val="dk1"/>
                </a:solidFill>
              </a:rPr>
              <a:t> between users and computational resources</a:t>
            </a:r>
            <a:endParaRPr sz="1800" dirty="0">
              <a:solidFill>
                <a:schemeClr val="dk1"/>
              </a:solidFill>
            </a:endParaRPr>
          </a:p>
        </p:txBody>
      </p:sp>
      <p:sp>
        <p:nvSpPr>
          <p:cNvPr id="306" name="Google Shape;306;p38"/>
          <p:cNvSpPr txBox="1">
            <a:spLocks noGrp="1"/>
          </p:cNvSpPr>
          <p:nvPr>
            <p:ph type="sldNum" sz="quarter" idx="12"/>
          </p:nvPr>
        </p:nvSpPr>
        <p:spPr>
          <a:prstGeom prst="rect">
            <a:avLst/>
          </a:prstGeom>
        </p:spPr>
        <p:txBody>
          <a:bodyPr spcFirstLastPara="1" vert="horz" wrap="square" lIns="91425" tIns="91425" rIns="91425" bIns="91425" rtlCol="0" anchor="t" anchorCtr="0">
            <a:noAutofit/>
          </a:bodyPr>
          <a:lstStyle/>
          <a:p>
            <a:fld id="{00000000-1234-1234-1234-123412341234}" type="slidenum">
              <a:rPr lang="th"/>
              <a:pPr/>
              <a:t>33</a:t>
            </a:fld>
            <a:endParaRPr/>
          </a:p>
        </p:txBody>
      </p:sp>
      <p:pic>
        <p:nvPicPr>
          <p:cNvPr id="307" name="Google Shape;307;p38"/>
          <p:cNvPicPr preferRelativeResize="0"/>
          <p:nvPr/>
        </p:nvPicPr>
        <p:blipFill>
          <a:blip r:embed="rId3">
            <a:alphaModFix/>
          </a:blip>
          <a:stretch>
            <a:fillRect/>
          </a:stretch>
        </p:blipFill>
        <p:spPr>
          <a:xfrm>
            <a:off x="4480050" y="1367551"/>
            <a:ext cx="4397951" cy="267175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2"/>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spcBef>
                <a:spcPts val="0"/>
              </a:spcBef>
            </a:pPr>
            <a:r>
              <a:rPr lang="th" dirty="0"/>
              <a:t>Literature Review [1]</a:t>
            </a:r>
            <a:endParaRPr dirty="0"/>
          </a:p>
        </p:txBody>
      </p:sp>
      <p:sp>
        <p:nvSpPr>
          <p:cNvPr id="425" name="Google Shape;425;p42"/>
          <p:cNvSpPr txBox="1">
            <a:spLocks noGrp="1"/>
          </p:cNvSpPr>
          <p:nvPr>
            <p:ph idx="1"/>
          </p:nvPr>
        </p:nvSpPr>
        <p:spPr>
          <a:xfrm>
            <a:off x="457200" y="1200151"/>
            <a:ext cx="4303987" cy="3394472"/>
          </a:xfrm>
          <a:prstGeom prst="rect">
            <a:avLst/>
          </a:prstGeom>
        </p:spPr>
        <p:txBody>
          <a:bodyPr spcFirstLastPara="1" vert="horz" wrap="square" lIns="91425" tIns="91425" rIns="91425" bIns="91425" rtlCol="0" anchor="t" anchorCtr="0">
            <a:noAutofit/>
          </a:bodyPr>
          <a:lstStyle/>
          <a:p>
            <a:pPr marL="457189" indent="-323843">
              <a:lnSpc>
                <a:spcPct val="115000"/>
              </a:lnSpc>
              <a:spcBef>
                <a:spcPts val="0"/>
              </a:spcBef>
              <a:buClr>
                <a:schemeClr val="dk1"/>
              </a:buClr>
              <a:buSzPts val="1500"/>
              <a:buChar char="★"/>
            </a:pPr>
            <a:r>
              <a:rPr lang="en-US" sz="1500" dirty="0">
                <a:solidFill>
                  <a:schemeClr val="tx1"/>
                </a:solidFill>
              </a:rPr>
              <a:t>[</a:t>
            </a:r>
            <a:r>
              <a:rPr lang="th" sz="1500" dirty="0">
                <a:solidFill>
                  <a:schemeClr val="tx1"/>
                </a:solidFill>
              </a:rPr>
              <a:t>Bin Lin, IEEE Open Journal of Vehicular Technology 2020] the Dimensioning and Layout Planning (DLP) problem under 5G-based Vehicular Edge Computing Network (VECN) has studied</a:t>
            </a:r>
            <a:endParaRPr sz="1500" dirty="0">
              <a:solidFill>
                <a:schemeClr val="tx1"/>
              </a:solidFill>
            </a:endParaRPr>
          </a:p>
          <a:p>
            <a:pPr marL="457189" indent="-323843">
              <a:lnSpc>
                <a:spcPct val="115000"/>
              </a:lnSpc>
              <a:spcBef>
                <a:spcPts val="0"/>
              </a:spcBef>
              <a:buClr>
                <a:schemeClr val="dk1"/>
              </a:buClr>
              <a:buSzPts val="1500"/>
              <a:buChar char="★"/>
            </a:pPr>
            <a:r>
              <a:rPr lang="th" sz="1500" dirty="0">
                <a:solidFill>
                  <a:schemeClr val="dk1"/>
                </a:solidFill>
              </a:rPr>
              <a:t>The integrated </a:t>
            </a:r>
            <a:r>
              <a:rPr lang="en-US" sz="1500" dirty="0">
                <a:solidFill>
                  <a:srgbClr val="C00000"/>
                </a:solidFill>
              </a:rPr>
              <a:t>5</a:t>
            </a:r>
            <a:r>
              <a:rPr lang="th" sz="1500" dirty="0">
                <a:solidFill>
                  <a:srgbClr val="C00000"/>
                </a:solidFill>
              </a:rPr>
              <a:t>G Micro Base Station (gNB) </a:t>
            </a:r>
            <a:r>
              <a:rPr lang="th" sz="1500" dirty="0">
                <a:solidFill>
                  <a:schemeClr val="dk1"/>
                </a:solidFill>
              </a:rPr>
              <a:t>and </a:t>
            </a:r>
            <a:r>
              <a:rPr lang="th" sz="1500" dirty="0">
                <a:solidFill>
                  <a:srgbClr val="C00000"/>
                </a:solidFill>
              </a:rPr>
              <a:t>Edge Computing (EC) </a:t>
            </a:r>
            <a:r>
              <a:rPr lang="th" sz="1500" dirty="0">
                <a:solidFill>
                  <a:schemeClr val="dk1"/>
                </a:solidFill>
              </a:rPr>
              <a:t>are being used instead of the </a:t>
            </a:r>
            <a:r>
              <a:rPr lang="th" sz="1500" dirty="0">
                <a:solidFill>
                  <a:srgbClr val="C00000"/>
                </a:solidFill>
              </a:rPr>
              <a:t>conventional RSU</a:t>
            </a:r>
            <a:endParaRPr sz="1500" dirty="0">
              <a:solidFill>
                <a:srgbClr val="C00000"/>
              </a:solidFill>
            </a:endParaRPr>
          </a:p>
        </p:txBody>
      </p:sp>
      <p:sp>
        <p:nvSpPr>
          <p:cNvPr id="426" name="Google Shape;426;p42"/>
          <p:cNvSpPr txBox="1">
            <a:spLocks noGrp="1"/>
          </p:cNvSpPr>
          <p:nvPr>
            <p:ph type="sldNum" sz="quarter" idx="12"/>
          </p:nvPr>
        </p:nvSpPr>
        <p:spPr>
          <a:prstGeom prst="rect">
            <a:avLst/>
          </a:prstGeom>
        </p:spPr>
        <p:txBody>
          <a:bodyPr spcFirstLastPara="1" vert="horz" wrap="square" lIns="91425" tIns="91425" rIns="91425" bIns="91425" rtlCol="0" anchor="t" anchorCtr="0">
            <a:noAutofit/>
          </a:bodyPr>
          <a:lstStyle/>
          <a:p>
            <a:fld id="{00000000-1234-1234-1234-123412341234}" type="slidenum">
              <a:rPr lang="th"/>
              <a:pPr/>
              <a:t>34</a:t>
            </a:fld>
            <a:endParaRPr/>
          </a:p>
        </p:txBody>
      </p:sp>
      <p:sp>
        <p:nvSpPr>
          <p:cNvPr id="427" name="Google Shape;427;p42"/>
          <p:cNvSpPr txBox="1">
            <a:spLocks noGrp="1"/>
          </p:cNvSpPr>
          <p:nvPr>
            <p:ph type="body" idx="4294967295"/>
          </p:nvPr>
        </p:nvSpPr>
        <p:spPr>
          <a:xfrm>
            <a:off x="0" y="4570416"/>
            <a:ext cx="9144000" cy="573087"/>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None/>
            </a:pPr>
            <a:r>
              <a:rPr lang="th" sz="900">
                <a:solidFill>
                  <a:schemeClr val="dk1"/>
                </a:solidFill>
              </a:rPr>
              <a:t>References</a:t>
            </a:r>
            <a:endParaRPr sz="900">
              <a:solidFill>
                <a:schemeClr val="dk1"/>
              </a:solidFill>
            </a:endParaRPr>
          </a:p>
          <a:p>
            <a:pPr marL="89996" indent="-89996">
              <a:spcBef>
                <a:spcPts val="0"/>
              </a:spcBef>
              <a:buNone/>
            </a:pPr>
            <a:r>
              <a:rPr lang="th" sz="900">
                <a:solidFill>
                  <a:schemeClr val="dk1"/>
                </a:solidFill>
              </a:rPr>
              <a:t>[1] B. Lin, X. Zhou and J. Duan, "Dimensioning and Layout Planning of 5G-Based Vehicular Edge Computing Networks Towards Intelligent Transportation," in </a:t>
            </a:r>
            <a:r>
              <a:rPr lang="th" sz="900" b="1" i="1">
                <a:solidFill>
                  <a:schemeClr val="dk1"/>
                </a:solidFill>
              </a:rPr>
              <a:t>IEEE Open Journal of Vehicular Technology</a:t>
            </a:r>
            <a:r>
              <a:rPr lang="th" sz="900">
                <a:solidFill>
                  <a:schemeClr val="dk1"/>
                </a:solidFill>
              </a:rPr>
              <a:t>, 2020</a:t>
            </a:r>
            <a:endParaRPr sz="900">
              <a:solidFill>
                <a:schemeClr val="dk1"/>
              </a:solidFill>
            </a:endParaRPr>
          </a:p>
        </p:txBody>
      </p:sp>
      <p:sp>
        <p:nvSpPr>
          <p:cNvPr id="428" name="Google Shape;428;p42"/>
          <p:cNvSpPr txBox="1">
            <a:spLocks noGrp="1"/>
          </p:cNvSpPr>
          <p:nvPr>
            <p:ph type="body" idx="4294967295"/>
          </p:nvPr>
        </p:nvSpPr>
        <p:spPr>
          <a:xfrm>
            <a:off x="6789738" y="4229101"/>
            <a:ext cx="2354263" cy="331788"/>
          </a:xfrm>
          <a:prstGeom prst="rect">
            <a:avLst/>
          </a:prstGeom>
        </p:spPr>
        <p:txBody>
          <a:bodyPr spcFirstLastPara="1" vert="horz" wrap="square" lIns="91425" tIns="91425" rIns="91425" bIns="91425" rtlCol="0" anchor="t" anchorCtr="0">
            <a:noAutofit/>
          </a:bodyPr>
          <a:lstStyle/>
          <a:p>
            <a:pPr marL="89996" indent="-89996" algn="ctr">
              <a:spcBef>
                <a:spcPts val="0"/>
              </a:spcBef>
              <a:buNone/>
            </a:pPr>
            <a:r>
              <a:rPr lang="th" sz="900" b="1">
                <a:solidFill>
                  <a:schemeClr val="dk1"/>
                </a:solidFill>
              </a:rPr>
              <a:t>The network topology of VECN</a:t>
            </a:r>
            <a:endParaRPr sz="900" b="1">
              <a:solidFill>
                <a:schemeClr val="dk1"/>
              </a:solidFill>
            </a:endParaRPr>
          </a:p>
        </p:txBody>
      </p:sp>
      <p:pic>
        <p:nvPicPr>
          <p:cNvPr id="429" name="Google Shape;429;p42"/>
          <p:cNvPicPr preferRelativeResize="0"/>
          <p:nvPr/>
        </p:nvPicPr>
        <p:blipFill>
          <a:blip r:embed="rId3">
            <a:alphaModFix/>
          </a:blip>
          <a:stretch>
            <a:fillRect/>
          </a:stretch>
        </p:blipFill>
        <p:spPr>
          <a:xfrm>
            <a:off x="4856926" y="1170128"/>
            <a:ext cx="3975716" cy="304804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43"/>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spcBef>
                <a:spcPts val="0"/>
              </a:spcBef>
            </a:pPr>
            <a:r>
              <a:rPr lang="th"/>
              <a:t>Literature Review [1]</a:t>
            </a:r>
            <a:endParaRPr/>
          </a:p>
        </p:txBody>
      </p:sp>
      <p:sp>
        <p:nvSpPr>
          <p:cNvPr id="435" name="Google Shape;435;p43"/>
          <p:cNvSpPr txBox="1">
            <a:spLocks noGrp="1"/>
          </p:cNvSpPr>
          <p:nvPr>
            <p:ph idx="1"/>
          </p:nvPr>
        </p:nvSpPr>
        <p:spPr>
          <a:prstGeom prst="rect">
            <a:avLst/>
          </a:prstGeom>
        </p:spPr>
        <p:txBody>
          <a:bodyPr spcFirstLastPara="1" vert="horz" wrap="square" lIns="91425" tIns="91425" rIns="91425" bIns="91425" rtlCol="0" anchor="t" anchorCtr="0">
            <a:noAutofit/>
          </a:bodyPr>
          <a:lstStyle/>
          <a:p>
            <a:pPr marL="457189" indent="-323843">
              <a:lnSpc>
                <a:spcPct val="115000"/>
              </a:lnSpc>
              <a:spcBef>
                <a:spcPts val="0"/>
              </a:spcBef>
              <a:buClr>
                <a:schemeClr val="dk1"/>
              </a:buClr>
              <a:buSzPts val="1500"/>
              <a:buChar char="★"/>
            </a:pPr>
            <a:r>
              <a:rPr lang="th" sz="1500" dirty="0">
                <a:solidFill>
                  <a:srgbClr val="C00000"/>
                </a:solidFill>
              </a:rPr>
              <a:t>A greedy algorithm </a:t>
            </a:r>
            <a:r>
              <a:rPr lang="th" sz="1500" dirty="0">
                <a:solidFill>
                  <a:schemeClr val="dk1"/>
                </a:solidFill>
              </a:rPr>
              <a:t>has proposed to place </a:t>
            </a:r>
            <a:r>
              <a:rPr lang="th" sz="1500" dirty="0">
                <a:solidFill>
                  <a:srgbClr val="C00000"/>
                </a:solidFill>
              </a:rPr>
              <a:t>Father Nodes(FN) </a:t>
            </a:r>
            <a:r>
              <a:rPr lang="th" sz="1500" dirty="0">
                <a:solidFill>
                  <a:schemeClr val="dk1"/>
                </a:solidFill>
              </a:rPr>
              <a:t>which could connect to more </a:t>
            </a:r>
            <a:r>
              <a:rPr lang="th" sz="1500" dirty="0">
                <a:solidFill>
                  <a:srgbClr val="C00000"/>
                </a:solidFill>
              </a:rPr>
              <a:t>Child Nodes(CN) </a:t>
            </a:r>
            <a:r>
              <a:rPr lang="th" sz="1500" dirty="0">
                <a:solidFill>
                  <a:schemeClr val="dk1"/>
                </a:solidFill>
              </a:rPr>
              <a:t>forming as FN-CN pairs, so the least FNs that could cover the most child nodes are produced as a result</a:t>
            </a:r>
            <a:endParaRPr sz="1500" dirty="0">
              <a:solidFill>
                <a:schemeClr val="dk1"/>
              </a:solidFill>
            </a:endParaRPr>
          </a:p>
          <a:p>
            <a:pPr marL="457189" indent="-323843">
              <a:lnSpc>
                <a:spcPct val="115000"/>
              </a:lnSpc>
              <a:spcBef>
                <a:spcPts val="0"/>
              </a:spcBef>
              <a:buClr>
                <a:schemeClr val="dk1"/>
              </a:buClr>
              <a:buSzPts val="1500"/>
              <a:buChar char="★"/>
            </a:pPr>
            <a:r>
              <a:rPr lang="th" sz="1500" dirty="0">
                <a:solidFill>
                  <a:srgbClr val="C00000"/>
                </a:solidFill>
              </a:rPr>
              <a:t>A Cost-Effective Heuristic Algorithm (CEHA) </a:t>
            </a:r>
            <a:r>
              <a:rPr lang="th" sz="1500" dirty="0">
                <a:solidFill>
                  <a:schemeClr val="dk1"/>
                </a:solidFill>
              </a:rPr>
              <a:t>has proposed to avoid the </a:t>
            </a:r>
            <a:r>
              <a:rPr lang="th" sz="1500" dirty="0">
                <a:solidFill>
                  <a:srgbClr val="C00000"/>
                </a:solidFill>
              </a:rPr>
              <a:t>local optimal solution </a:t>
            </a:r>
            <a:r>
              <a:rPr lang="th" sz="1500" dirty="0">
                <a:solidFill>
                  <a:schemeClr val="dk1"/>
                </a:solidFill>
              </a:rPr>
              <a:t>by using </a:t>
            </a:r>
            <a:r>
              <a:rPr lang="th" sz="1500" dirty="0">
                <a:solidFill>
                  <a:srgbClr val="C00000"/>
                </a:solidFill>
              </a:rPr>
              <a:t>Probability Matrix </a:t>
            </a:r>
            <a:r>
              <a:rPr lang="th" sz="1500" dirty="0">
                <a:solidFill>
                  <a:schemeClr val="dk1"/>
                </a:solidFill>
              </a:rPr>
              <a:t>to guide the CN to connect to FN for improving the randomness</a:t>
            </a:r>
            <a:endParaRPr sz="1500" dirty="0">
              <a:solidFill>
                <a:schemeClr val="dk1"/>
              </a:solidFill>
            </a:endParaRPr>
          </a:p>
          <a:p>
            <a:pPr marL="457189" indent="-323843">
              <a:lnSpc>
                <a:spcPct val="115000"/>
              </a:lnSpc>
              <a:spcBef>
                <a:spcPts val="0"/>
              </a:spcBef>
              <a:buClr>
                <a:schemeClr val="dk1"/>
              </a:buClr>
              <a:buSzPts val="1500"/>
              <a:buChar char="★"/>
            </a:pPr>
            <a:r>
              <a:rPr lang="th" sz="1500" dirty="0">
                <a:solidFill>
                  <a:schemeClr val="dk1"/>
                </a:solidFill>
              </a:rPr>
              <a:t>Aims</a:t>
            </a:r>
            <a:endParaRPr sz="1500" dirty="0">
              <a:solidFill>
                <a:schemeClr val="dk1"/>
              </a:solidFill>
            </a:endParaRPr>
          </a:p>
          <a:p>
            <a:pPr marL="914377" lvl="1" indent="-323843">
              <a:lnSpc>
                <a:spcPct val="115000"/>
              </a:lnSpc>
              <a:spcBef>
                <a:spcPts val="0"/>
              </a:spcBef>
              <a:buSzPts val="1500"/>
              <a:buChar char="○"/>
            </a:pPr>
            <a:r>
              <a:rPr lang="th" sz="1500" dirty="0">
                <a:solidFill>
                  <a:schemeClr val="dk1"/>
                </a:solidFill>
              </a:rPr>
              <a:t>To improve </a:t>
            </a:r>
            <a:r>
              <a:rPr lang="th" sz="1500" dirty="0">
                <a:solidFill>
                  <a:srgbClr val="C00000"/>
                </a:solidFill>
              </a:rPr>
              <a:t>response time </a:t>
            </a:r>
            <a:r>
              <a:rPr lang="th" sz="1500" dirty="0">
                <a:solidFill>
                  <a:schemeClr val="dk1"/>
                </a:solidFill>
              </a:rPr>
              <a:t>and </a:t>
            </a:r>
            <a:r>
              <a:rPr lang="th" sz="1500" dirty="0">
                <a:solidFill>
                  <a:srgbClr val="C00000"/>
                </a:solidFill>
              </a:rPr>
              <a:t>bandwidth</a:t>
            </a:r>
            <a:r>
              <a:rPr lang="th" sz="1500" dirty="0">
                <a:solidFill>
                  <a:schemeClr val="dk1"/>
                </a:solidFill>
              </a:rPr>
              <a:t> of communication</a:t>
            </a:r>
            <a:endParaRPr sz="1500" dirty="0">
              <a:solidFill>
                <a:schemeClr val="dk1"/>
              </a:solidFill>
            </a:endParaRPr>
          </a:p>
          <a:p>
            <a:pPr marL="914377" lvl="1" indent="-323843">
              <a:lnSpc>
                <a:spcPct val="115000"/>
              </a:lnSpc>
              <a:spcBef>
                <a:spcPts val="0"/>
              </a:spcBef>
              <a:buSzPts val="1500"/>
              <a:buChar char="○"/>
            </a:pPr>
            <a:r>
              <a:rPr lang="th" sz="1500" dirty="0">
                <a:solidFill>
                  <a:schemeClr val="dk1"/>
                </a:solidFill>
              </a:rPr>
              <a:t>To minimize the total </a:t>
            </a:r>
            <a:r>
              <a:rPr lang="th" sz="1500" dirty="0">
                <a:solidFill>
                  <a:srgbClr val="C00000"/>
                </a:solidFill>
              </a:rPr>
              <a:t>placement cost </a:t>
            </a:r>
            <a:r>
              <a:rPr lang="th" sz="1500" dirty="0">
                <a:solidFill>
                  <a:schemeClr val="dk1"/>
                </a:solidFill>
              </a:rPr>
              <a:t>under </a:t>
            </a:r>
            <a:r>
              <a:rPr lang="th" sz="1500" dirty="0">
                <a:solidFill>
                  <a:srgbClr val="C00000"/>
                </a:solidFill>
              </a:rPr>
              <a:t>the coverage </a:t>
            </a:r>
            <a:r>
              <a:rPr lang="th" sz="1500" dirty="0">
                <a:solidFill>
                  <a:schemeClr val="dk1"/>
                </a:solidFill>
              </a:rPr>
              <a:t>constraints</a:t>
            </a:r>
            <a:endParaRPr sz="1500" dirty="0">
              <a:solidFill>
                <a:srgbClr val="4A86E8"/>
              </a:solidFill>
            </a:endParaRPr>
          </a:p>
          <a:p>
            <a:pPr marL="457189" indent="-323843">
              <a:lnSpc>
                <a:spcPct val="115000"/>
              </a:lnSpc>
              <a:spcBef>
                <a:spcPts val="0"/>
              </a:spcBef>
              <a:buClr>
                <a:schemeClr val="dk1"/>
              </a:buClr>
              <a:buSzPts val="1500"/>
              <a:buChar char="★"/>
            </a:pPr>
            <a:r>
              <a:rPr lang="th" sz="1500" dirty="0">
                <a:solidFill>
                  <a:schemeClr val="dk1"/>
                </a:solidFill>
              </a:rPr>
              <a:t>Advantages</a:t>
            </a:r>
            <a:endParaRPr sz="1500" dirty="0">
              <a:solidFill>
                <a:schemeClr val="dk1"/>
              </a:solidFill>
            </a:endParaRPr>
          </a:p>
          <a:p>
            <a:pPr marL="914377" lvl="1" indent="-323843">
              <a:lnSpc>
                <a:spcPct val="115000"/>
              </a:lnSpc>
              <a:spcBef>
                <a:spcPts val="0"/>
              </a:spcBef>
              <a:buSzPts val="1500"/>
              <a:buChar char="○"/>
            </a:pPr>
            <a:r>
              <a:rPr lang="th" sz="1500" dirty="0">
                <a:solidFill>
                  <a:schemeClr val="dk1"/>
                </a:solidFill>
              </a:rPr>
              <a:t>The proposed VECN could support </a:t>
            </a:r>
            <a:r>
              <a:rPr lang="th" sz="1500" dirty="0">
                <a:solidFill>
                  <a:srgbClr val="C00000"/>
                </a:solidFill>
              </a:rPr>
              <a:t>a stable connectivity</a:t>
            </a:r>
            <a:r>
              <a:rPr lang="th" sz="1500" dirty="0">
                <a:solidFill>
                  <a:schemeClr val="dk1"/>
                </a:solidFill>
              </a:rPr>
              <a:t> in </a:t>
            </a:r>
            <a:r>
              <a:rPr lang="th" sz="1500" dirty="0">
                <a:solidFill>
                  <a:srgbClr val="C00000"/>
                </a:solidFill>
              </a:rPr>
              <a:t>a high-speed scenario</a:t>
            </a:r>
            <a:r>
              <a:rPr lang="th" sz="1500" dirty="0">
                <a:solidFill>
                  <a:schemeClr val="dk1"/>
                </a:solidFill>
              </a:rPr>
              <a:t> and facilitate </a:t>
            </a:r>
            <a:r>
              <a:rPr lang="th" sz="1500" dirty="0">
                <a:solidFill>
                  <a:srgbClr val="C00000"/>
                </a:solidFill>
              </a:rPr>
              <a:t>the fast response</a:t>
            </a:r>
            <a:endParaRPr sz="1500" dirty="0">
              <a:solidFill>
                <a:srgbClr val="C00000"/>
              </a:solidFill>
            </a:endParaRPr>
          </a:p>
        </p:txBody>
      </p:sp>
      <p:sp>
        <p:nvSpPr>
          <p:cNvPr id="436" name="Google Shape;436;p43"/>
          <p:cNvSpPr txBox="1">
            <a:spLocks noGrp="1"/>
          </p:cNvSpPr>
          <p:nvPr>
            <p:ph type="sldNum" sz="quarter" idx="12"/>
          </p:nvPr>
        </p:nvSpPr>
        <p:spPr>
          <a:prstGeom prst="rect">
            <a:avLst/>
          </a:prstGeom>
        </p:spPr>
        <p:txBody>
          <a:bodyPr spcFirstLastPara="1" vert="horz" wrap="square" lIns="91425" tIns="91425" rIns="91425" bIns="91425" rtlCol="0" anchor="t" anchorCtr="0">
            <a:noAutofit/>
          </a:bodyPr>
          <a:lstStyle/>
          <a:p>
            <a:fld id="{00000000-1234-1234-1234-123412341234}" type="slidenum">
              <a:rPr lang="th"/>
              <a:pPr/>
              <a:t>35</a:t>
            </a:fld>
            <a:endParaRPr/>
          </a:p>
        </p:txBody>
      </p:sp>
      <p:sp>
        <p:nvSpPr>
          <p:cNvPr id="437" name="Google Shape;437;p43"/>
          <p:cNvSpPr txBox="1">
            <a:spLocks noGrp="1"/>
          </p:cNvSpPr>
          <p:nvPr>
            <p:ph type="body" idx="4294967295"/>
          </p:nvPr>
        </p:nvSpPr>
        <p:spPr>
          <a:xfrm>
            <a:off x="0" y="4570416"/>
            <a:ext cx="9144000" cy="573087"/>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None/>
            </a:pPr>
            <a:r>
              <a:rPr lang="th" sz="900">
                <a:solidFill>
                  <a:schemeClr val="dk1"/>
                </a:solidFill>
              </a:rPr>
              <a:t>References</a:t>
            </a:r>
            <a:endParaRPr sz="900">
              <a:solidFill>
                <a:schemeClr val="dk1"/>
              </a:solidFill>
            </a:endParaRPr>
          </a:p>
          <a:p>
            <a:pPr marL="89996" indent="-89996">
              <a:spcBef>
                <a:spcPts val="0"/>
              </a:spcBef>
              <a:buNone/>
            </a:pPr>
            <a:r>
              <a:rPr lang="th" sz="900">
                <a:solidFill>
                  <a:schemeClr val="dk1"/>
                </a:solidFill>
              </a:rPr>
              <a:t>[1] B. Lin, X. Zhou and J. Duan, "Dimensioning and Layout Planning of 5G-Based Vehicular Edge Computing Networks Towards Intelligent Transportation," in </a:t>
            </a:r>
            <a:r>
              <a:rPr lang="th" sz="900" b="1" i="1">
                <a:solidFill>
                  <a:schemeClr val="dk1"/>
                </a:solidFill>
              </a:rPr>
              <a:t>IEEE Open Journal of Vehicular Technology</a:t>
            </a:r>
            <a:r>
              <a:rPr lang="th" sz="900">
                <a:solidFill>
                  <a:schemeClr val="dk1"/>
                </a:solidFill>
              </a:rPr>
              <a:t>, 2020</a:t>
            </a:r>
            <a:endParaRPr sz="900">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44"/>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spcBef>
                <a:spcPts val="0"/>
              </a:spcBef>
            </a:pPr>
            <a:r>
              <a:rPr lang="th"/>
              <a:t>Literature Review [2]</a:t>
            </a:r>
            <a:endParaRPr/>
          </a:p>
        </p:txBody>
      </p:sp>
      <p:sp>
        <p:nvSpPr>
          <p:cNvPr id="443" name="Google Shape;443;p44"/>
          <p:cNvSpPr txBox="1">
            <a:spLocks noGrp="1"/>
          </p:cNvSpPr>
          <p:nvPr>
            <p:ph idx="1"/>
          </p:nvPr>
        </p:nvSpPr>
        <p:spPr>
          <a:prstGeom prst="rect">
            <a:avLst/>
          </a:prstGeom>
        </p:spPr>
        <p:txBody>
          <a:bodyPr spcFirstLastPara="1" vert="horz" wrap="square" lIns="91425" tIns="91425" rIns="91425" bIns="91425" rtlCol="0" anchor="t" anchorCtr="0">
            <a:noAutofit/>
          </a:bodyPr>
          <a:lstStyle/>
          <a:p>
            <a:pPr marL="457189" indent="-323843">
              <a:lnSpc>
                <a:spcPct val="115000"/>
              </a:lnSpc>
              <a:spcBef>
                <a:spcPts val="0"/>
              </a:spcBef>
              <a:buSzPts val="1500"/>
              <a:buChar char="★"/>
            </a:pPr>
            <a:r>
              <a:rPr lang="en-US" sz="1500" dirty="0">
                <a:solidFill>
                  <a:schemeClr val="tx1"/>
                </a:solidFill>
              </a:rPr>
              <a:t>[Bin Cao et al, IEEE Transactions on Intelligent Transportation Systems 2021] six aspects from viewpoint of both user and service provider have considered</a:t>
            </a:r>
          </a:p>
          <a:p>
            <a:pPr marL="457189" indent="-323843">
              <a:lnSpc>
                <a:spcPct val="115000"/>
              </a:lnSpc>
              <a:spcBef>
                <a:spcPts val="0"/>
              </a:spcBef>
              <a:buSzPts val="1500"/>
              <a:buChar char="★"/>
            </a:pPr>
            <a:r>
              <a:rPr lang="th" sz="1500" dirty="0">
                <a:solidFill>
                  <a:schemeClr val="dk1"/>
                </a:solidFill>
              </a:rPr>
              <a:t>The edge servers deployment </a:t>
            </a:r>
            <a:r>
              <a:rPr lang="th" sz="1500" dirty="0">
                <a:solidFill>
                  <a:srgbClr val="C00000"/>
                </a:solidFill>
              </a:rPr>
              <a:t>optimization model </a:t>
            </a:r>
            <a:r>
              <a:rPr lang="th" sz="1500" dirty="0">
                <a:solidFill>
                  <a:schemeClr val="dk1"/>
                </a:solidFill>
              </a:rPr>
              <a:t>constructed by </a:t>
            </a:r>
            <a:r>
              <a:rPr lang="th" sz="1500" dirty="0">
                <a:solidFill>
                  <a:srgbClr val="C00000"/>
                </a:solidFill>
              </a:rPr>
              <a:t>six objectives </a:t>
            </a:r>
            <a:r>
              <a:rPr lang="th" sz="1500" dirty="0">
                <a:solidFill>
                  <a:schemeClr val="dk1"/>
                </a:solidFill>
              </a:rPr>
              <a:t>simultaneously using </a:t>
            </a:r>
            <a:r>
              <a:rPr lang="th" sz="1500" dirty="0">
                <a:solidFill>
                  <a:srgbClr val="C00000"/>
                </a:solidFill>
              </a:rPr>
              <a:t>many-objective evolutionary </a:t>
            </a:r>
            <a:r>
              <a:rPr lang="th" sz="1500" dirty="0">
                <a:solidFill>
                  <a:schemeClr val="dk1"/>
                </a:solidFill>
              </a:rPr>
              <a:t>algorithm has proposed</a:t>
            </a:r>
            <a:endParaRPr sz="1500" dirty="0">
              <a:solidFill>
                <a:schemeClr val="dk1"/>
              </a:solidFill>
            </a:endParaRPr>
          </a:p>
          <a:p>
            <a:pPr marL="457189" indent="-323843">
              <a:lnSpc>
                <a:spcPct val="115000"/>
              </a:lnSpc>
              <a:spcBef>
                <a:spcPts val="0"/>
              </a:spcBef>
              <a:buSzPts val="1500"/>
              <a:buChar char="★"/>
            </a:pPr>
            <a:r>
              <a:rPr lang="th" sz="1500" dirty="0">
                <a:solidFill>
                  <a:schemeClr val="dk1"/>
                </a:solidFill>
              </a:rPr>
              <a:t>Aims</a:t>
            </a:r>
            <a:endParaRPr sz="1500" dirty="0">
              <a:solidFill>
                <a:schemeClr val="dk1"/>
              </a:solidFill>
            </a:endParaRPr>
          </a:p>
          <a:p>
            <a:pPr marL="914377" lvl="1" indent="-323843">
              <a:lnSpc>
                <a:spcPct val="115000"/>
              </a:lnSpc>
              <a:spcBef>
                <a:spcPts val="0"/>
              </a:spcBef>
              <a:buSzPts val="1500"/>
              <a:buChar char="○"/>
            </a:pPr>
            <a:r>
              <a:rPr lang="th" sz="1500" dirty="0">
                <a:solidFill>
                  <a:schemeClr val="dk1"/>
                </a:solidFill>
              </a:rPr>
              <a:t>To consider </a:t>
            </a:r>
            <a:r>
              <a:rPr lang="th" sz="1500" dirty="0">
                <a:solidFill>
                  <a:srgbClr val="C00000"/>
                </a:solidFill>
              </a:rPr>
              <a:t>six-objective optimization models </a:t>
            </a:r>
            <a:r>
              <a:rPr lang="th" sz="1500" dirty="0">
                <a:solidFill>
                  <a:schemeClr val="dk1"/>
                </a:solidFill>
              </a:rPr>
              <a:t>when deploying ESs (latency, workload balancing, energy consumption, deployment costs, transmission reliability and edge server quantity)</a:t>
            </a:r>
            <a:endParaRPr sz="1500" dirty="0">
              <a:solidFill>
                <a:schemeClr val="dk1"/>
              </a:solidFill>
            </a:endParaRPr>
          </a:p>
          <a:p>
            <a:pPr marL="457189" indent="-323843">
              <a:lnSpc>
                <a:spcPct val="115000"/>
              </a:lnSpc>
              <a:spcBef>
                <a:spcPts val="0"/>
              </a:spcBef>
              <a:buSzPts val="1500"/>
              <a:buChar char="★"/>
            </a:pPr>
            <a:r>
              <a:rPr lang="th" sz="1500" dirty="0">
                <a:solidFill>
                  <a:schemeClr val="dk1"/>
                </a:solidFill>
              </a:rPr>
              <a:t>Advantages</a:t>
            </a:r>
            <a:endParaRPr sz="1500" dirty="0">
              <a:solidFill>
                <a:schemeClr val="dk1"/>
              </a:solidFill>
            </a:endParaRPr>
          </a:p>
          <a:p>
            <a:pPr marL="914377" lvl="1" indent="-323843">
              <a:lnSpc>
                <a:spcPct val="115000"/>
              </a:lnSpc>
              <a:spcBef>
                <a:spcPts val="0"/>
              </a:spcBef>
              <a:buSzPts val="1500"/>
              <a:buChar char="○"/>
            </a:pPr>
            <a:r>
              <a:rPr lang="th" sz="1500" dirty="0">
                <a:solidFill>
                  <a:srgbClr val="C00000"/>
                </a:solidFill>
              </a:rPr>
              <a:t>The greatest number of objectives </a:t>
            </a:r>
            <a:r>
              <a:rPr lang="th" sz="1500" dirty="0">
                <a:solidFill>
                  <a:schemeClr val="dk1"/>
                </a:solidFill>
              </a:rPr>
              <a:t>has considered to deploy edge servers compared to other research</a:t>
            </a:r>
            <a:endParaRPr sz="1500" dirty="0">
              <a:solidFill>
                <a:schemeClr val="dk1"/>
              </a:solidFill>
            </a:endParaRPr>
          </a:p>
        </p:txBody>
      </p:sp>
      <p:sp>
        <p:nvSpPr>
          <p:cNvPr id="444" name="Google Shape;444;p44"/>
          <p:cNvSpPr txBox="1">
            <a:spLocks noGrp="1"/>
          </p:cNvSpPr>
          <p:nvPr>
            <p:ph type="sldNum" sz="quarter" idx="12"/>
          </p:nvPr>
        </p:nvSpPr>
        <p:spPr>
          <a:prstGeom prst="rect">
            <a:avLst/>
          </a:prstGeom>
        </p:spPr>
        <p:txBody>
          <a:bodyPr spcFirstLastPara="1" vert="horz" wrap="square" lIns="91425" tIns="91425" rIns="91425" bIns="91425" rtlCol="0" anchor="t" anchorCtr="0">
            <a:noAutofit/>
          </a:bodyPr>
          <a:lstStyle/>
          <a:p>
            <a:fld id="{00000000-1234-1234-1234-123412341234}" type="slidenum">
              <a:rPr lang="th"/>
              <a:pPr/>
              <a:t>36</a:t>
            </a:fld>
            <a:endParaRPr/>
          </a:p>
        </p:txBody>
      </p:sp>
      <p:sp>
        <p:nvSpPr>
          <p:cNvPr id="445" name="Google Shape;445;p44"/>
          <p:cNvSpPr txBox="1">
            <a:spLocks noGrp="1"/>
          </p:cNvSpPr>
          <p:nvPr>
            <p:ph type="body" idx="4294967295"/>
          </p:nvPr>
        </p:nvSpPr>
        <p:spPr>
          <a:xfrm>
            <a:off x="0" y="4570416"/>
            <a:ext cx="9144000" cy="573087"/>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None/>
            </a:pPr>
            <a:r>
              <a:rPr lang="th" sz="900">
                <a:solidFill>
                  <a:schemeClr val="dk1"/>
                </a:solidFill>
              </a:rPr>
              <a:t>References</a:t>
            </a:r>
            <a:endParaRPr sz="900">
              <a:solidFill>
                <a:schemeClr val="dk1"/>
              </a:solidFill>
            </a:endParaRPr>
          </a:p>
          <a:p>
            <a:pPr marL="89996" indent="-89996">
              <a:spcBef>
                <a:spcPts val="0"/>
              </a:spcBef>
              <a:buClr>
                <a:schemeClr val="dk1"/>
              </a:buClr>
              <a:buSzPts val="1100"/>
              <a:buNone/>
            </a:pPr>
            <a:r>
              <a:rPr lang="th" sz="900">
                <a:solidFill>
                  <a:schemeClr val="dk1"/>
                </a:solidFill>
              </a:rPr>
              <a:t>[2] B. Cao et al., "Large-Scale Many-Objective Deployment Optimization of Edge Servers," in </a:t>
            </a:r>
            <a:r>
              <a:rPr lang="th" sz="900" b="1" i="1">
                <a:solidFill>
                  <a:schemeClr val="dk1"/>
                </a:solidFill>
              </a:rPr>
              <a:t>IEEE Transactions on Intelligent Transportation Systems</a:t>
            </a:r>
            <a:r>
              <a:rPr lang="th" sz="900">
                <a:solidFill>
                  <a:schemeClr val="dk1"/>
                </a:solidFill>
              </a:rPr>
              <a:t>, June 2021</a:t>
            </a:r>
            <a:endParaRPr sz="900">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45"/>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spcBef>
                <a:spcPts val="0"/>
              </a:spcBef>
            </a:pPr>
            <a:r>
              <a:rPr lang="th"/>
              <a:t>Literature Review [3]</a:t>
            </a:r>
            <a:endParaRPr/>
          </a:p>
        </p:txBody>
      </p:sp>
      <p:sp>
        <p:nvSpPr>
          <p:cNvPr id="451" name="Google Shape;451;p45"/>
          <p:cNvSpPr txBox="1">
            <a:spLocks noGrp="1"/>
          </p:cNvSpPr>
          <p:nvPr>
            <p:ph idx="1"/>
          </p:nvPr>
        </p:nvSpPr>
        <p:spPr>
          <a:xfrm>
            <a:off x="457201" y="1200151"/>
            <a:ext cx="4201511" cy="3394472"/>
          </a:xfrm>
          <a:prstGeom prst="rect">
            <a:avLst/>
          </a:prstGeom>
        </p:spPr>
        <p:txBody>
          <a:bodyPr spcFirstLastPara="1" vert="horz" wrap="square" lIns="91425" tIns="91425" rIns="91425" bIns="91425" rtlCol="0" anchor="t" anchorCtr="0">
            <a:noAutofit/>
          </a:bodyPr>
          <a:lstStyle/>
          <a:p>
            <a:pPr marL="457189" indent="-323843">
              <a:lnSpc>
                <a:spcPct val="115000"/>
              </a:lnSpc>
              <a:spcBef>
                <a:spcPts val="0"/>
              </a:spcBef>
              <a:buSzPts val="1500"/>
              <a:buChar char="★"/>
            </a:pPr>
            <a:r>
              <a:rPr lang="th" sz="1500" dirty="0">
                <a:solidFill>
                  <a:schemeClr val="tx1"/>
                </a:solidFill>
              </a:rPr>
              <a:t>[Le Chang, IEEE Internet of Things Journal </a:t>
            </a:r>
            <a:r>
              <a:rPr lang="en-US" sz="1500" dirty="0">
                <a:solidFill>
                  <a:schemeClr val="tx1"/>
                </a:solidFill>
              </a:rPr>
              <a:t>2022]</a:t>
            </a:r>
            <a:r>
              <a:rPr lang="th" sz="1500" dirty="0">
                <a:solidFill>
                  <a:schemeClr val="tx1"/>
                </a:solidFill>
              </a:rPr>
              <a:t> </a:t>
            </a:r>
            <a:r>
              <a:rPr lang="th" sz="1500" dirty="0">
                <a:solidFill>
                  <a:schemeClr val="dk1"/>
                </a:solidFill>
              </a:rPr>
              <a:t>a heuristic multi-objective optimization method considering latency, deployment and runtime cost for a metropolitan area has proposed</a:t>
            </a:r>
            <a:endParaRPr sz="1500" dirty="0">
              <a:solidFill>
                <a:schemeClr val="dk1"/>
              </a:solidFill>
            </a:endParaRPr>
          </a:p>
          <a:p>
            <a:pPr marL="457189" indent="-323843">
              <a:lnSpc>
                <a:spcPct val="115000"/>
              </a:lnSpc>
              <a:spcBef>
                <a:spcPts val="0"/>
              </a:spcBef>
              <a:buSzPts val="1500"/>
              <a:buChar char="★"/>
            </a:pPr>
            <a:r>
              <a:rPr lang="th" sz="1500" dirty="0">
                <a:solidFill>
                  <a:schemeClr val="dk1"/>
                </a:solidFill>
              </a:rPr>
              <a:t>Trace information has processed into </a:t>
            </a:r>
            <a:r>
              <a:rPr lang="th" sz="1500" dirty="0">
                <a:solidFill>
                  <a:srgbClr val="C00000"/>
                </a:solidFill>
              </a:rPr>
              <a:t>grids</a:t>
            </a:r>
            <a:r>
              <a:rPr lang="th" sz="1500" dirty="0">
                <a:solidFill>
                  <a:schemeClr val="dk1"/>
                </a:solidFill>
              </a:rPr>
              <a:t> then </a:t>
            </a:r>
            <a:r>
              <a:rPr lang="th" sz="1500" dirty="0">
                <a:solidFill>
                  <a:srgbClr val="C00000"/>
                </a:solidFill>
              </a:rPr>
              <a:t>transition</a:t>
            </a:r>
            <a:r>
              <a:rPr lang="th" sz="1500" dirty="0">
                <a:solidFill>
                  <a:schemeClr val="dk1"/>
                </a:solidFill>
              </a:rPr>
              <a:t> between grids has considered for forming </a:t>
            </a:r>
            <a:r>
              <a:rPr lang="th" sz="1500" dirty="0">
                <a:solidFill>
                  <a:srgbClr val="C00000"/>
                </a:solidFill>
              </a:rPr>
              <a:t>clusters</a:t>
            </a:r>
            <a:r>
              <a:rPr lang="th" sz="1500" dirty="0">
                <a:solidFill>
                  <a:schemeClr val="dk1"/>
                </a:solidFill>
              </a:rPr>
              <a:t> and </a:t>
            </a:r>
            <a:r>
              <a:rPr lang="th" sz="1500" dirty="0">
                <a:solidFill>
                  <a:srgbClr val="C00000"/>
                </a:solidFill>
              </a:rPr>
              <a:t>the cluster’s heads </a:t>
            </a:r>
            <a:r>
              <a:rPr lang="th" sz="1500" dirty="0">
                <a:solidFill>
                  <a:schemeClr val="dk1"/>
                </a:solidFill>
              </a:rPr>
              <a:t>are identified to deploy edge servers</a:t>
            </a:r>
            <a:endParaRPr sz="1500" dirty="0">
              <a:solidFill>
                <a:schemeClr val="dk1"/>
              </a:solidFill>
            </a:endParaRPr>
          </a:p>
        </p:txBody>
      </p:sp>
      <p:sp>
        <p:nvSpPr>
          <p:cNvPr id="452" name="Google Shape;452;p45"/>
          <p:cNvSpPr txBox="1">
            <a:spLocks noGrp="1"/>
          </p:cNvSpPr>
          <p:nvPr>
            <p:ph type="sldNum" sz="quarter" idx="12"/>
          </p:nvPr>
        </p:nvSpPr>
        <p:spPr>
          <a:prstGeom prst="rect">
            <a:avLst/>
          </a:prstGeom>
        </p:spPr>
        <p:txBody>
          <a:bodyPr spcFirstLastPara="1" vert="horz" wrap="square" lIns="91425" tIns="91425" rIns="91425" bIns="91425" rtlCol="0" anchor="t" anchorCtr="0">
            <a:noAutofit/>
          </a:bodyPr>
          <a:lstStyle/>
          <a:p>
            <a:fld id="{00000000-1234-1234-1234-123412341234}" type="slidenum">
              <a:rPr lang="th"/>
              <a:pPr/>
              <a:t>37</a:t>
            </a:fld>
            <a:endParaRPr/>
          </a:p>
        </p:txBody>
      </p:sp>
      <p:sp>
        <p:nvSpPr>
          <p:cNvPr id="453" name="Google Shape;453;p45"/>
          <p:cNvSpPr txBox="1">
            <a:spLocks noGrp="1"/>
          </p:cNvSpPr>
          <p:nvPr>
            <p:ph type="body" idx="4294967295"/>
          </p:nvPr>
        </p:nvSpPr>
        <p:spPr>
          <a:xfrm>
            <a:off x="0" y="4570416"/>
            <a:ext cx="9144000" cy="573087"/>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None/>
            </a:pPr>
            <a:r>
              <a:rPr lang="th" sz="900">
                <a:solidFill>
                  <a:schemeClr val="dk1"/>
                </a:solidFill>
              </a:rPr>
              <a:t>References</a:t>
            </a:r>
            <a:endParaRPr sz="900">
              <a:solidFill>
                <a:schemeClr val="dk1"/>
              </a:solidFill>
            </a:endParaRPr>
          </a:p>
          <a:p>
            <a:pPr marL="89996" indent="-89996">
              <a:spcBef>
                <a:spcPts val="0"/>
              </a:spcBef>
              <a:buClr>
                <a:schemeClr val="dk1"/>
              </a:buClr>
              <a:buSzPts val="1100"/>
              <a:buNone/>
            </a:pPr>
            <a:r>
              <a:rPr lang="th" sz="900">
                <a:solidFill>
                  <a:schemeClr val="dk1"/>
                </a:solidFill>
              </a:rPr>
              <a:t>[3] L. Chang, X. Deng, J. Pan and Y. Zhang, "Edge Server Placement for Vehicular Ad Hoc Networks in Metropolitans," in </a:t>
            </a:r>
            <a:r>
              <a:rPr lang="th" sz="900" b="1" i="1">
                <a:solidFill>
                  <a:schemeClr val="dk1"/>
                </a:solidFill>
              </a:rPr>
              <a:t>IEEE Internet of Things Journal</a:t>
            </a:r>
            <a:r>
              <a:rPr lang="th" sz="900">
                <a:solidFill>
                  <a:schemeClr val="dk1"/>
                </a:solidFill>
              </a:rPr>
              <a:t>, Jan 2022</a:t>
            </a:r>
            <a:endParaRPr sz="900">
              <a:solidFill>
                <a:schemeClr val="dk1"/>
              </a:solidFill>
            </a:endParaRPr>
          </a:p>
        </p:txBody>
      </p:sp>
      <p:sp>
        <p:nvSpPr>
          <p:cNvPr id="455" name="Google Shape;455;p45"/>
          <p:cNvSpPr txBox="1">
            <a:spLocks noGrp="1"/>
          </p:cNvSpPr>
          <p:nvPr>
            <p:ph type="body" idx="4294967295"/>
          </p:nvPr>
        </p:nvSpPr>
        <p:spPr>
          <a:xfrm>
            <a:off x="5651501" y="3759201"/>
            <a:ext cx="3492500" cy="331788"/>
          </a:xfrm>
          <a:prstGeom prst="rect">
            <a:avLst/>
          </a:prstGeom>
        </p:spPr>
        <p:txBody>
          <a:bodyPr spcFirstLastPara="1" vert="horz" wrap="square" lIns="91425" tIns="91425" rIns="91425" bIns="91425" rtlCol="0" anchor="t" anchorCtr="0">
            <a:noAutofit/>
          </a:bodyPr>
          <a:lstStyle/>
          <a:p>
            <a:pPr marL="89996" indent="-89996" algn="ctr">
              <a:spcBef>
                <a:spcPts val="0"/>
              </a:spcBef>
              <a:buNone/>
            </a:pPr>
            <a:r>
              <a:rPr lang="th" sz="900" b="1">
                <a:solidFill>
                  <a:schemeClr val="dk1"/>
                </a:solidFill>
              </a:rPr>
              <a:t>System model of edge server placement in VANETs</a:t>
            </a:r>
            <a:endParaRPr sz="900" b="1">
              <a:solidFill>
                <a:schemeClr val="dk1"/>
              </a:solidFill>
            </a:endParaRPr>
          </a:p>
        </p:txBody>
      </p:sp>
      <p:pic>
        <p:nvPicPr>
          <p:cNvPr id="454" name="Google Shape;454;p45"/>
          <p:cNvPicPr preferRelativeResize="0"/>
          <p:nvPr/>
        </p:nvPicPr>
        <p:blipFill>
          <a:blip r:embed="rId3">
            <a:alphaModFix/>
          </a:blip>
          <a:stretch>
            <a:fillRect/>
          </a:stretch>
        </p:blipFill>
        <p:spPr>
          <a:xfrm>
            <a:off x="4724252" y="1170127"/>
            <a:ext cx="4267349" cy="258948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46"/>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spcBef>
                <a:spcPts val="0"/>
              </a:spcBef>
            </a:pPr>
            <a:r>
              <a:rPr lang="th"/>
              <a:t>Literature Review [3]</a:t>
            </a:r>
            <a:endParaRPr/>
          </a:p>
        </p:txBody>
      </p:sp>
      <p:sp>
        <p:nvSpPr>
          <p:cNvPr id="461" name="Google Shape;461;p46"/>
          <p:cNvSpPr txBox="1">
            <a:spLocks noGrp="1"/>
          </p:cNvSpPr>
          <p:nvPr>
            <p:ph idx="1"/>
          </p:nvPr>
        </p:nvSpPr>
        <p:spPr>
          <a:xfrm>
            <a:off x="457201" y="1200151"/>
            <a:ext cx="4267052" cy="3394472"/>
          </a:xfrm>
          <a:prstGeom prst="rect">
            <a:avLst/>
          </a:prstGeom>
        </p:spPr>
        <p:txBody>
          <a:bodyPr spcFirstLastPara="1" vert="horz" wrap="square" lIns="91425" tIns="91425" rIns="91425" bIns="91425" rtlCol="0" anchor="t" anchorCtr="0">
            <a:noAutofit/>
          </a:bodyPr>
          <a:lstStyle/>
          <a:p>
            <a:pPr marL="457189" indent="-323843">
              <a:lnSpc>
                <a:spcPct val="115000"/>
              </a:lnSpc>
              <a:spcBef>
                <a:spcPts val="0"/>
              </a:spcBef>
              <a:buSzPts val="1500"/>
              <a:buChar char="★"/>
            </a:pPr>
            <a:r>
              <a:rPr lang="th" sz="1500" dirty="0">
                <a:solidFill>
                  <a:schemeClr val="dk1"/>
                </a:solidFill>
              </a:rPr>
              <a:t>Aims</a:t>
            </a:r>
            <a:endParaRPr sz="1500" dirty="0">
              <a:solidFill>
                <a:schemeClr val="dk1"/>
              </a:solidFill>
            </a:endParaRPr>
          </a:p>
          <a:p>
            <a:pPr marL="914377" lvl="1" indent="-323843">
              <a:lnSpc>
                <a:spcPct val="115000"/>
              </a:lnSpc>
              <a:spcBef>
                <a:spcPts val="0"/>
              </a:spcBef>
              <a:buSzPts val="1500"/>
              <a:buChar char="○"/>
            </a:pPr>
            <a:r>
              <a:rPr lang="th" sz="1500" dirty="0">
                <a:solidFill>
                  <a:schemeClr val="dk1"/>
                </a:solidFill>
              </a:rPr>
              <a:t>To find solutions that optimize the trade-off of </a:t>
            </a:r>
            <a:r>
              <a:rPr lang="th" sz="1500" dirty="0">
                <a:solidFill>
                  <a:srgbClr val="C00000"/>
                </a:solidFill>
              </a:rPr>
              <a:t>the initial cost of deploying </a:t>
            </a:r>
            <a:r>
              <a:rPr lang="th" sz="1500" dirty="0">
                <a:solidFill>
                  <a:schemeClr val="dk1"/>
                </a:solidFill>
              </a:rPr>
              <a:t>these servers, </a:t>
            </a:r>
            <a:r>
              <a:rPr lang="th" sz="1500" dirty="0">
                <a:solidFill>
                  <a:srgbClr val="C00000"/>
                </a:solidFill>
              </a:rPr>
              <a:t>the runtime overhead </a:t>
            </a:r>
            <a:r>
              <a:rPr lang="th" sz="1500" dirty="0">
                <a:solidFill>
                  <a:schemeClr val="dk1"/>
                </a:solidFill>
              </a:rPr>
              <a:t>and </a:t>
            </a:r>
            <a:r>
              <a:rPr lang="th" sz="1500" dirty="0">
                <a:solidFill>
                  <a:srgbClr val="C00000"/>
                </a:solidFill>
              </a:rPr>
              <a:t>the average delay</a:t>
            </a:r>
            <a:r>
              <a:rPr lang="th" sz="1500" dirty="0">
                <a:solidFill>
                  <a:schemeClr val="dk1"/>
                </a:solidFill>
              </a:rPr>
              <a:t> of tasks</a:t>
            </a:r>
            <a:endParaRPr sz="1500" dirty="0">
              <a:solidFill>
                <a:schemeClr val="dk1"/>
              </a:solidFill>
            </a:endParaRPr>
          </a:p>
          <a:p>
            <a:pPr marL="457189" indent="-323843">
              <a:lnSpc>
                <a:spcPct val="115000"/>
              </a:lnSpc>
              <a:spcBef>
                <a:spcPts val="0"/>
              </a:spcBef>
              <a:buSzPts val="1500"/>
              <a:buChar char="★"/>
            </a:pPr>
            <a:r>
              <a:rPr lang="th" sz="1500" dirty="0">
                <a:solidFill>
                  <a:schemeClr val="dk1"/>
                </a:solidFill>
              </a:rPr>
              <a:t>Advantages</a:t>
            </a:r>
            <a:endParaRPr sz="1500" dirty="0">
              <a:solidFill>
                <a:schemeClr val="dk1"/>
              </a:solidFill>
            </a:endParaRPr>
          </a:p>
          <a:p>
            <a:pPr marL="914377" lvl="1" indent="-323843">
              <a:lnSpc>
                <a:spcPct val="115000"/>
              </a:lnSpc>
              <a:spcBef>
                <a:spcPts val="0"/>
              </a:spcBef>
              <a:buSzPts val="1500"/>
              <a:buChar char="○"/>
            </a:pPr>
            <a:r>
              <a:rPr lang="th" sz="1500" dirty="0">
                <a:solidFill>
                  <a:srgbClr val="C00000"/>
                </a:solidFill>
              </a:rPr>
              <a:t>The real data set </a:t>
            </a:r>
            <a:r>
              <a:rPr lang="th" sz="1500" dirty="0">
                <a:solidFill>
                  <a:schemeClr val="dk1"/>
                </a:solidFill>
              </a:rPr>
              <a:t>(Shanghai taxi trace) has considered to gain insights of the </a:t>
            </a:r>
            <a:r>
              <a:rPr lang="th" sz="1500" dirty="0">
                <a:solidFill>
                  <a:srgbClr val="C00000"/>
                </a:solidFill>
              </a:rPr>
              <a:t>traffic pattern </a:t>
            </a:r>
            <a:r>
              <a:rPr lang="th" sz="1500" dirty="0">
                <a:solidFill>
                  <a:schemeClr val="dk1"/>
                </a:solidFill>
              </a:rPr>
              <a:t>for the heuristic optimization</a:t>
            </a:r>
            <a:endParaRPr sz="1500" dirty="0">
              <a:solidFill>
                <a:schemeClr val="dk1"/>
              </a:solidFill>
            </a:endParaRPr>
          </a:p>
        </p:txBody>
      </p:sp>
      <p:sp>
        <p:nvSpPr>
          <p:cNvPr id="462" name="Google Shape;462;p46"/>
          <p:cNvSpPr txBox="1">
            <a:spLocks noGrp="1"/>
          </p:cNvSpPr>
          <p:nvPr>
            <p:ph type="sldNum" sz="quarter" idx="12"/>
          </p:nvPr>
        </p:nvSpPr>
        <p:spPr>
          <a:prstGeom prst="rect">
            <a:avLst/>
          </a:prstGeom>
        </p:spPr>
        <p:txBody>
          <a:bodyPr spcFirstLastPara="1" vert="horz" wrap="square" lIns="91425" tIns="91425" rIns="91425" bIns="91425" rtlCol="0" anchor="t" anchorCtr="0">
            <a:noAutofit/>
          </a:bodyPr>
          <a:lstStyle/>
          <a:p>
            <a:fld id="{00000000-1234-1234-1234-123412341234}" type="slidenum">
              <a:rPr lang="th"/>
              <a:pPr/>
              <a:t>38</a:t>
            </a:fld>
            <a:endParaRPr/>
          </a:p>
        </p:txBody>
      </p:sp>
      <p:sp>
        <p:nvSpPr>
          <p:cNvPr id="463" name="Google Shape;463;p46"/>
          <p:cNvSpPr txBox="1">
            <a:spLocks noGrp="1"/>
          </p:cNvSpPr>
          <p:nvPr>
            <p:ph type="body" idx="4294967295"/>
          </p:nvPr>
        </p:nvSpPr>
        <p:spPr>
          <a:xfrm>
            <a:off x="0" y="4570416"/>
            <a:ext cx="9144000" cy="573087"/>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None/>
            </a:pPr>
            <a:r>
              <a:rPr lang="th" sz="900">
                <a:solidFill>
                  <a:schemeClr val="dk1"/>
                </a:solidFill>
              </a:rPr>
              <a:t>References</a:t>
            </a:r>
            <a:endParaRPr sz="900">
              <a:solidFill>
                <a:schemeClr val="dk1"/>
              </a:solidFill>
            </a:endParaRPr>
          </a:p>
          <a:p>
            <a:pPr marL="89996" indent="-89996">
              <a:spcBef>
                <a:spcPts val="0"/>
              </a:spcBef>
              <a:buNone/>
            </a:pPr>
            <a:r>
              <a:rPr lang="th" sz="900">
                <a:solidFill>
                  <a:schemeClr val="dk1"/>
                </a:solidFill>
              </a:rPr>
              <a:t>[3] L. Chang, X. Deng, J. Pan and Y. Zhang, "Edge Server Placement for Vehicular Ad Hoc Networks in Metropolitans," in </a:t>
            </a:r>
            <a:r>
              <a:rPr lang="th" sz="900" b="1" i="1">
                <a:solidFill>
                  <a:schemeClr val="dk1"/>
                </a:solidFill>
              </a:rPr>
              <a:t>IEEE Internet of Things Journal</a:t>
            </a:r>
            <a:r>
              <a:rPr lang="th" sz="900">
                <a:solidFill>
                  <a:schemeClr val="dk1"/>
                </a:solidFill>
              </a:rPr>
              <a:t>, Jan 2022</a:t>
            </a:r>
            <a:endParaRPr sz="900">
              <a:solidFill>
                <a:schemeClr val="dk1"/>
              </a:solidFill>
            </a:endParaRPr>
          </a:p>
        </p:txBody>
      </p:sp>
      <p:sp>
        <p:nvSpPr>
          <p:cNvPr id="465" name="Google Shape;465;p46"/>
          <p:cNvSpPr txBox="1">
            <a:spLocks noGrp="1"/>
          </p:cNvSpPr>
          <p:nvPr>
            <p:ph type="body" idx="4294967295"/>
          </p:nvPr>
        </p:nvSpPr>
        <p:spPr>
          <a:xfrm>
            <a:off x="5651501" y="3759201"/>
            <a:ext cx="3492500" cy="331788"/>
          </a:xfrm>
          <a:prstGeom prst="rect">
            <a:avLst/>
          </a:prstGeom>
        </p:spPr>
        <p:txBody>
          <a:bodyPr spcFirstLastPara="1" vert="horz" wrap="square" lIns="91425" tIns="91425" rIns="91425" bIns="91425" rtlCol="0" anchor="t" anchorCtr="0">
            <a:noAutofit/>
          </a:bodyPr>
          <a:lstStyle/>
          <a:p>
            <a:pPr marL="89996" indent="-89996" algn="ctr">
              <a:spcBef>
                <a:spcPts val="0"/>
              </a:spcBef>
              <a:buNone/>
            </a:pPr>
            <a:r>
              <a:rPr lang="th" sz="900" b="1">
                <a:solidFill>
                  <a:schemeClr val="dk1"/>
                </a:solidFill>
              </a:rPr>
              <a:t>System model of edge server placement in VANETs</a:t>
            </a:r>
            <a:endParaRPr sz="900" b="1">
              <a:solidFill>
                <a:schemeClr val="dk1"/>
              </a:solidFill>
            </a:endParaRPr>
          </a:p>
        </p:txBody>
      </p:sp>
      <p:pic>
        <p:nvPicPr>
          <p:cNvPr id="464" name="Google Shape;464;p46"/>
          <p:cNvPicPr preferRelativeResize="0"/>
          <p:nvPr/>
        </p:nvPicPr>
        <p:blipFill>
          <a:blip r:embed="rId3">
            <a:alphaModFix/>
          </a:blip>
          <a:stretch>
            <a:fillRect/>
          </a:stretch>
        </p:blipFill>
        <p:spPr>
          <a:xfrm>
            <a:off x="4724252" y="1170127"/>
            <a:ext cx="4267349" cy="258948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47"/>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spcBef>
                <a:spcPts val="0"/>
              </a:spcBef>
            </a:pPr>
            <a:r>
              <a:rPr lang="th"/>
              <a:t>Literature Review</a:t>
            </a:r>
            <a:endParaRPr/>
          </a:p>
        </p:txBody>
      </p:sp>
      <p:sp>
        <p:nvSpPr>
          <p:cNvPr id="471" name="Google Shape;471;p47"/>
          <p:cNvSpPr txBox="1">
            <a:spLocks noGrp="1"/>
          </p:cNvSpPr>
          <p:nvPr>
            <p:ph idx="1"/>
          </p:nvPr>
        </p:nvSpPr>
        <p:spPr>
          <a:prstGeom prst="rect">
            <a:avLst/>
          </a:prstGeom>
        </p:spPr>
        <p:txBody>
          <a:bodyPr spcFirstLastPara="1" vert="horz" wrap="square" lIns="91425" tIns="91425" rIns="91425" bIns="91425" rtlCol="0" anchor="t" anchorCtr="0">
            <a:noAutofit/>
          </a:bodyPr>
          <a:lstStyle/>
          <a:p>
            <a:pPr marL="457189" indent="-336542">
              <a:lnSpc>
                <a:spcPct val="115000"/>
              </a:lnSpc>
              <a:spcBef>
                <a:spcPts val="0"/>
              </a:spcBef>
              <a:buSzPts val="1700"/>
              <a:buChar char="★"/>
            </a:pPr>
            <a:r>
              <a:rPr lang="th" sz="1700" dirty="0">
                <a:solidFill>
                  <a:schemeClr val="dk1"/>
                </a:solidFill>
              </a:rPr>
              <a:t>In the past researches, </a:t>
            </a:r>
            <a:r>
              <a:rPr lang="th" sz="1700" dirty="0">
                <a:solidFill>
                  <a:srgbClr val="C00000"/>
                </a:solidFill>
              </a:rPr>
              <a:t>latency/delay </a:t>
            </a:r>
            <a:r>
              <a:rPr lang="th" sz="1700" dirty="0">
                <a:solidFill>
                  <a:schemeClr val="dk1"/>
                </a:solidFill>
              </a:rPr>
              <a:t>is the most concerned objective that authors need to achieve</a:t>
            </a:r>
            <a:endParaRPr sz="1700" dirty="0">
              <a:solidFill>
                <a:schemeClr val="dk1"/>
              </a:solidFill>
            </a:endParaRPr>
          </a:p>
          <a:p>
            <a:pPr marL="457189" indent="-336542">
              <a:lnSpc>
                <a:spcPct val="115000"/>
              </a:lnSpc>
              <a:spcBef>
                <a:spcPts val="0"/>
              </a:spcBef>
              <a:buClr>
                <a:schemeClr val="dk1"/>
              </a:buClr>
              <a:buSzPts val="1700"/>
              <a:buChar char="★"/>
            </a:pPr>
            <a:r>
              <a:rPr lang="th" sz="1700" dirty="0">
                <a:solidFill>
                  <a:schemeClr val="dk1"/>
                </a:solidFill>
              </a:rPr>
              <a:t>Therefore, most researchers focus on </a:t>
            </a:r>
            <a:r>
              <a:rPr lang="th" sz="1700" dirty="0">
                <a:solidFill>
                  <a:srgbClr val="C00000"/>
                </a:solidFill>
              </a:rPr>
              <a:t>the optimization </a:t>
            </a:r>
            <a:r>
              <a:rPr lang="th" sz="1700" dirty="0">
                <a:solidFill>
                  <a:schemeClr val="dk1"/>
                </a:solidFill>
              </a:rPr>
              <a:t>for finding the optimal </a:t>
            </a:r>
            <a:r>
              <a:rPr lang="th" sz="1700" dirty="0">
                <a:solidFill>
                  <a:srgbClr val="C00000"/>
                </a:solidFill>
              </a:rPr>
              <a:t>edge node placement</a:t>
            </a:r>
            <a:endParaRPr sz="1700" dirty="0">
              <a:solidFill>
                <a:srgbClr val="C00000"/>
              </a:solidFill>
            </a:endParaRPr>
          </a:p>
          <a:p>
            <a:pPr marL="457189" indent="-336542">
              <a:lnSpc>
                <a:spcPct val="115000"/>
              </a:lnSpc>
              <a:spcBef>
                <a:spcPts val="0"/>
              </a:spcBef>
              <a:buSzPts val="1700"/>
              <a:buChar char="★"/>
            </a:pPr>
            <a:r>
              <a:rPr lang="th" sz="1700" dirty="0">
                <a:solidFill>
                  <a:schemeClr val="dk1"/>
                </a:solidFill>
              </a:rPr>
              <a:t>However, to reduce the latency/delay, the most effective way is to bring the edge nodes </a:t>
            </a:r>
            <a:r>
              <a:rPr lang="th" sz="1700" dirty="0">
                <a:solidFill>
                  <a:srgbClr val="C00000"/>
                </a:solidFill>
              </a:rPr>
              <a:t>closer</a:t>
            </a:r>
            <a:r>
              <a:rPr lang="th" sz="1700" dirty="0">
                <a:solidFill>
                  <a:schemeClr val="dk1"/>
                </a:solidFill>
              </a:rPr>
              <a:t> to the users</a:t>
            </a:r>
            <a:endParaRPr sz="1700" dirty="0">
              <a:solidFill>
                <a:schemeClr val="dk1"/>
              </a:solidFill>
            </a:endParaRPr>
          </a:p>
          <a:p>
            <a:pPr marL="457189" indent="-336542">
              <a:lnSpc>
                <a:spcPct val="115000"/>
              </a:lnSpc>
              <a:spcBef>
                <a:spcPts val="0"/>
              </a:spcBef>
              <a:buClr>
                <a:schemeClr val="dk1"/>
              </a:buClr>
              <a:buSzPts val="1700"/>
              <a:buChar char="★"/>
            </a:pPr>
            <a:r>
              <a:rPr lang="th" sz="1700" dirty="0">
                <a:solidFill>
                  <a:schemeClr val="dk1"/>
                </a:solidFill>
              </a:rPr>
              <a:t>Many edge node placement related researches did not consider or take advantages of </a:t>
            </a:r>
            <a:r>
              <a:rPr lang="th" sz="1700" dirty="0">
                <a:solidFill>
                  <a:srgbClr val="C00000"/>
                </a:solidFill>
              </a:rPr>
              <a:t>the existing public transportation</a:t>
            </a:r>
            <a:r>
              <a:rPr lang="th" sz="1700" dirty="0">
                <a:solidFill>
                  <a:schemeClr val="dk1"/>
                </a:solidFill>
              </a:rPr>
              <a:t>, such as </a:t>
            </a:r>
            <a:r>
              <a:rPr lang="th" sz="1700" b="1" dirty="0">
                <a:solidFill>
                  <a:srgbClr val="C00000"/>
                </a:solidFill>
              </a:rPr>
              <a:t>buses</a:t>
            </a:r>
            <a:r>
              <a:rPr lang="th" sz="1700" dirty="0">
                <a:solidFill>
                  <a:schemeClr val="dk1"/>
                </a:solidFill>
              </a:rPr>
              <a:t>, which is very close to users</a:t>
            </a:r>
            <a:endParaRPr sz="1700" dirty="0">
              <a:solidFill>
                <a:schemeClr val="dk1"/>
              </a:solidFill>
            </a:endParaRPr>
          </a:p>
        </p:txBody>
      </p:sp>
      <p:sp>
        <p:nvSpPr>
          <p:cNvPr id="472" name="Google Shape;472;p47"/>
          <p:cNvSpPr txBox="1">
            <a:spLocks noGrp="1"/>
          </p:cNvSpPr>
          <p:nvPr>
            <p:ph type="sldNum" sz="quarter" idx="12"/>
          </p:nvPr>
        </p:nvSpPr>
        <p:spPr>
          <a:prstGeom prst="rect">
            <a:avLst/>
          </a:prstGeom>
        </p:spPr>
        <p:txBody>
          <a:bodyPr spcFirstLastPara="1" vert="horz" wrap="square" lIns="91425" tIns="91425" rIns="91425" bIns="91425" rtlCol="0" anchor="t" anchorCtr="0">
            <a:noAutofit/>
          </a:bodyPr>
          <a:lstStyle/>
          <a:p>
            <a:fld id="{00000000-1234-1234-1234-123412341234}" type="slidenum">
              <a:rPr lang="th"/>
              <a:pPr/>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0"/>
          <p:cNvSpPr txBox="1">
            <a:spLocks noGrp="1"/>
          </p:cNvSpPr>
          <p:nvPr>
            <p:ph type="title"/>
          </p:nvPr>
        </p:nvSpPr>
        <p:spPr>
          <a:xfrm>
            <a:off x="457201" y="416103"/>
            <a:ext cx="7467599" cy="647126"/>
          </a:xfrm>
          <a:prstGeom prst="rect">
            <a:avLst/>
          </a:prstGeom>
        </p:spPr>
        <p:txBody>
          <a:bodyPr spcFirstLastPara="1" vert="horz" wrap="square" lIns="91425" tIns="91425" rIns="91425" bIns="91425" rtlCol="0" anchor="t" anchorCtr="0">
            <a:noAutofit/>
          </a:bodyPr>
          <a:lstStyle/>
          <a:p>
            <a:pPr>
              <a:spcBef>
                <a:spcPts val="0"/>
              </a:spcBef>
            </a:pPr>
            <a:r>
              <a:rPr lang="en-US" sz="2800" dirty="0">
                <a:solidFill>
                  <a:schemeClr val="tx1"/>
                </a:solidFill>
              </a:rPr>
              <a:t>Introduction - </a:t>
            </a:r>
            <a:r>
              <a:rPr lang="en-US" sz="2800" i="1" dirty="0">
                <a:solidFill>
                  <a:schemeClr val="tx1"/>
                </a:solidFill>
              </a:rPr>
              <a:t>Vehicular edge computing framework</a:t>
            </a:r>
          </a:p>
        </p:txBody>
      </p:sp>
      <p:sp>
        <p:nvSpPr>
          <p:cNvPr id="350" name="Google Shape;350;p40"/>
          <p:cNvSpPr txBox="1">
            <a:spLocks noGrp="1"/>
          </p:cNvSpPr>
          <p:nvPr>
            <p:ph type="sldNum" sz="quarter" idx="12"/>
          </p:nvPr>
        </p:nvSpPr>
        <p:spPr>
          <a:prstGeom prst="rect">
            <a:avLst/>
          </a:prstGeom>
        </p:spPr>
        <p:txBody>
          <a:bodyPr spcFirstLastPara="1" vert="horz" wrap="square" lIns="91425" tIns="91425" rIns="91425" bIns="91425" rtlCol="0" anchor="t" anchorCtr="0">
            <a:noAutofit/>
          </a:bodyPr>
          <a:lstStyle/>
          <a:p>
            <a:fld id="{00000000-1234-1234-1234-123412341234}" type="slidenum">
              <a:rPr lang="th"/>
              <a:pPr/>
              <a:t>4</a:t>
            </a:fld>
            <a:endParaRPr/>
          </a:p>
        </p:txBody>
      </p:sp>
      <p:cxnSp>
        <p:nvCxnSpPr>
          <p:cNvPr id="351" name="Google Shape;351;p40"/>
          <p:cNvCxnSpPr/>
          <p:nvPr/>
        </p:nvCxnSpPr>
        <p:spPr>
          <a:xfrm>
            <a:off x="5096664" y="2252354"/>
            <a:ext cx="3117900" cy="0"/>
          </a:xfrm>
          <a:prstGeom prst="straightConnector1">
            <a:avLst/>
          </a:prstGeom>
          <a:noFill/>
          <a:ln w="19050" cap="flat" cmpd="sng">
            <a:solidFill>
              <a:schemeClr val="dk2"/>
            </a:solidFill>
            <a:prstDash val="solid"/>
            <a:round/>
            <a:headEnd type="none" w="med" len="med"/>
            <a:tailEnd type="none" w="med" len="med"/>
          </a:ln>
        </p:spPr>
      </p:cxnSp>
      <p:cxnSp>
        <p:nvCxnSpPr>
          <p:cNvPr id="352" name="Google Shape;352;p40"/>
          <p:cNvCxnSpPr/>
          <p:nvPr/>
        </p:nvCxnSpPr>
        <p:spPr>
          <a:xfrm>
            <a:off x="5070238" y="3654330"/>
            <a:ext cx="3179400" cy="0"/>
          </a:xfrm>
          <a:prstGeom prst="straightConnector1">
            <a:avLst/>
          </a:prstGeom>
          <a:noFill/>
          <a:ln w="19050" cap="flat" cmpd="sng">
            <a:solidFill>
              <a:schemeClr val="dk2"/>
            </a:solidFill>
            <a:prstDash val="solid"/>
            <a:round/>
            <a:headEnd type="none" w="med" len="med"/>
            <a:tailEnd type="none" w="med" len="med"/>
          </a:ln>
        </p:spPr>
      </p:cxnSp>
      <p:sp>
        <p:nvSpPr>
          <p:cNvPr id="353" name="Google Shape;353;p40"/>
          <p:cNvSpPr/>
          <p:nvPr/>
        </p:nvSpPr>
        <p:spPr>
          <a:xfrm>
            <a:off x="5364888" y="1218402"/>
            <a:ext cx="1407888" cy="772740"/>
          </a:xfrm>
          <a:prstGeom prst="cloud">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algn="ctr"/>
            <a:r>
              <a:rPr lang="en-US" dirty="0">
                <a:latin typeface="+mj-lt"/>
                <a:ea typeface="Times New Roman"/>
                <a:cs typeface="Times New Roman"/>
                <a:sym typeface="Times New Roman"/>
              </a:rPr>
              <a:t>Cloud</a:t>
            </a:r>
          </a:p>
        </p:txBody>
      </p:sp>
      <p:grpSp>
        <p:nvGrpSpPr>
          <p:cNvPr id="354" name="Google Shape;354;p40"/>
          <p:cNvGrpSpPr/>
          <p:nvPr/>
        </p:nvGrpSpPr>
        <p:grpSpPr>
          <a:xfrm>
            <a:off x="5676694" y="2997242"/>
            <a:ext cx="237484" cy="393604"/>
            <a:chOff x="3131484" y="1571950"/>
            <a:chExt cx="244225" cy="404776"/>
          </a:xfrm>
        </p:grpSpPr>
        <p:sp>
          <p:nvSpPr>
            <p:cNvPr id="355" name="Google Shape;355;p40"/>
            <p:cNvSpPr/>
            <p:nvPr/>
          </p:nvSpPr>
          <p:spPr>
            <a:xfrm>
              <a:off x="3131484" y="1671700"/>
              <a:ext cx="244225" cy="305026"/>
            </a:xfrm>
            <a:prstGeom prst="flowChartExtract">
              <a:avLst/>
            </a:prstGeom>
            <a:solidFill>
              <a:schemeClr val="dk1"/>
            </a:solidFill>
            <a:ln>
              <a:noFill/>
            </a:ln>
          </p:spPr>
          <p:txBody>
            <a:bodyPr spcFirstLastPara="1" wrap="square" lIns="91425" tIns="91425" rIns="91425" bIns="91425" anchor="ctr" anchorCtr="0">
              <a:noAutofit/>
            </a:bodyPr>
            <a:lstStyle/>
            <a:p>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356" name="Google Shape;356;p40"/>
            <p:cNvSpPr/>
            <p:nvPr/>
          </p:nvSpPr>
          <p:spPr>
            <a:xfrm>
              <a:off x="3185653" y="1571950"/>
              <a:ext cx="135900" cy="135900"/>
            </a:xfrm>
            <a:prstGeom prst="ellipse">
              <a:avLst/>
            </a:prstGeom>
            <a:solidFill>
              <a:schemeClr val="dk1"/>
            </a:solidFill>
            <a:ln>
              <a:noFill/>
            </a:ln>
          </p:spPr>
          <p:txBody>
            <a:bodyPr spcFirstLastPara="1" wrap="square" lIns="91425" tIns="91425" rIns="91425" bIns="91425" anchor="ctr" anchorCtr="0">
              <a:noAutofit/>
            </a:bodyPr>
            <a:lstStyle/>
            <a:p>
              <a:endParaRPr dirty="0">
                <a:latin typeface="Calibri" panose="020F0502020204030204" pitchFamily="34" charset="0"/>
                <a:ea typeface="Calibri" panose="020F0502020204030204" pitchFamily="34" charset="0"/>
                <a:cs typeface="Calibri" panose="020F0502020204030204" pitchFamily="34" charset="0"/>
              </a:endParaRPr>
            </a:p>
          </p:txBody>
        </p:sp>
      </p:grpSp>
      <p:sp>
        <p:nvSpPr>
          <p:cNvPr id="357" name="Google Shape;357;p40"/>
          <p:cNvSpPr txBox="1"/>
          <p:nvPr/>
        </p:nvSpPr>
        <p:spPr>
          <a:xfrm>
            <a:off x="5091489" y="3301854"/>
            <a:ext cx="1407900" cy="400079"/>
          </a:xfrm>
          <a:prstGeom prst="rect">
            <a:avLst/>
          </a:prstGeom>
          <a:noFill/>
          <a:ln>
            <a:noFill/>
          </a:ln>
        </p:spPr>
        <p:txBody>
          <a:bodyPr spcFirstLastPara="1" wrap="square" lIns="91425" tIns="91425" rIns="91425" bIns="91425" anchor="t" anchorCtr="0">
            <a:spAutoFit/>
          </a:bodyPr>
          <a:lstStyle/>
          <a:p>
            <a:pPr algn="ctr"/>
            <a:r>
              <a:rPr lang="en-US" dirty="0">
                <a:latin typeface="+mj-lt"/>
                <a:ea typeface="Times New Roman"/>
                <a:cs typeface="Times New Roman"/>
                <a:sym typeface="Times New Roman"/>
              </a:rPr>
              <a:t>RSU</a:t>
            </a:r>
          </a:p>
        </p:txBody>
      </p:sp>
      <p:pic>
        <p:nvPicPr>
          <p:cNvPr id="358" name="Google Shape;358;p40"/>
          <p:cNvPicPr preferRelativeResize="0"/>
          <p:nvPr/>
        </p:nvPicPr>
        <p:blipFill>
          <a:blip r:embed="rId3">
            <a:alphaModFix/>
          </a:blip>
          <a:stretch>
            <a:fillRect/>
          </a:stretch>
        </p:blipFill>
        <p:spPr>
          <a:xfrm>
            <a:off x="7166388" y="1731342"/>
            <a:ext cx="393600" cy="393600"/>
          </a:xfrm>
          <a:prstGeom prst="rect">
            <a:avLst/>
          </a:prstGeom>
          <a:noFill/>
          <a:ln>
            <a:noFill/>
          </a:ln>
        </p:spPr>
      </p:pic>
      <p:pic>
        <p:nvPicPr>
          <p:cNvPr id="359" name="Google Shape;359;p40"/>
          <p:cNvPicPr preferRelativeResize="0"/>
          <p:nvPr/>
        </p:nvPicPr>
        <p:blipFill>
          <a:blip r:embed="rId3">
            <a:alphaModFix/>
          </a:blip>
          <a:stretch>
            <a:fillRect/>
          </a:stretch>
        </p:blipFill>
        <p:spPr>
          <a:xfrm>
            <a:off x="7559988" y="1731342"/>
            <a:ext cx="393600" cy="393600"/>
          </a:xfrm>
          <a:prstGeom prst="rect">
            <a:avLst/>
          </a:prstGeom>
          <a:noFill/>
          <a:ln>
            <a:noFill/>
          </a:ln>
        </p:spPr>
      </p:pic>
      <p:sp>
        <p:nvSpPr>
          <p:cNvPr id="360" name="Google Shape;360;p40"/>
          <p:cNvSpPr txBox="1"/>
          <p:nvPr/>
        </p:nvSpPr>
        <p:spPr>
          <a:xfrm>
            <a:off x="6731414" y="4478554"/>
            <a:ext cx="1407900" cy="400079"/>
          </a:xfrm>
          <a:prstGeom prst="rect">
            <a:avLst/>
          </a:prstGeom>
          <a:noFill/>
          <a:ln>
            <a:noFill/>
          </a:ln>
        </p:spPr>
        <p:txBody>
          <a:bodyPr spcFirstLastPara="1" wrap="square" lIns="91425" tIns="91425" rIns="91425" bIns="91425" anchor="t" anchorCtr="0">
            <a:spAutoFit/>
          </a:bodyPr>
          <a:lstStyle/>
          <a:p>
            <a:pPr algn="ctr"/>
            <a:r>
              <a:rPr lang="en-US" dirty="0">
                <a:latin typeface="+mj-lt"/>
                <a:ea typeface="Times New Roman"/>
                <a:cs typeface="Times New Roman"/>
                <a:sym typeface="Times New Roman"/>
              </a:rPr>
              <a:t>Buses</a:t>
            </a:r>
          </a:p>
        </p:txBody>
      </p:sp>
      <p:sp>
        <p:nvSpPr>
          <p:cNvPr id="361" name="Google Shape;361;p40"/>
          <p:cNvSpPr txBox="1"/>
          <p:nvPr/>
        </p:nvSpPr>
        <p:spPr>
          <a:xfrm>
            <a:off x="5180552" y="4478554"/>
            <a:ext cx="1407900" cy="400079"/>
          </a:xfrm>
          <a:prstGeom prst="rect">
            <a:avLst/>
          </a:prstGeom>
          <a:noFill/>
          <a:ln>
            <a:noFill/>
          </a:ln>
        </p:spPr>
        <p:txBody>
          <a:bodyPr spcFirstLastPara="1" wrap="square" lIns="91425" tIns="91425" rIns="91425" bIns="91425" anchor="t" anchorCtr="0">
            <a:spAutoFit/>
          </a:bodyPr>
          <a:lstStyle/>
          <a:p>
            <a:pPr algn="ctr"/>
            <a:r>
              <a:rPr lang="en-US" dirty="0">
                <a:latin typeface="+mj-lt"/>
                <a:ea typeface="Times New Roman"/>
                <a:cs typeface="Times New Roman"/>
                <a:sym typeface="Times New Roman"/>
              </a:rPr>
              <a:t>Vehicles</a:t>
            </a:r>
          </a:p>
        </p:txBody>
      </p:sp>
      <p:pic>
        <p:nvPicPr>
          <p:cNvPr id="362" name="Google Shape;362;p40"/>
          <p:cNvPicPr preferRelativeResize="0"/>
          <p:nvPr/>
        </p:nvPicPr>
        <p:blipFill>
          <a:blip r:embed="rId4">
            <a:alphaModFix/>
          </a:blip>
          <a:stretch>
            <a:fillRect/>
          </a:stretch>
        </p:blipFill>
        <p:spPr>
          <a:xfrm>
            <a:off x="5221905" y="3699014"/>
            <a:ext cx="624799" cy="624779"/>
          </a:xfrm>
          <a:prstGeom prst="rect">
            <a:avLst/>
          </a:prstGeom>
          <a:noFill/>
          <a:ln>
            <a:noFill/>
          </a:ln>
        </p:spPr>
      </p:pic>
      <p:pic>
        <p:nvPicPr>
          <p:cNvPr id="363" name="Google Shape;363;p40"/>
          <p:cNvPicPr preferRelativeResize="0"/>
          <p:nvPr/>
        </p:nvPicPr>
        <p:blipFill>
          <a:blip r:embed="rId5">
            <a:alphaModFix/>
          </a:blip>
          <a:stretch>
            <a:fillRect/>
          </a:stretch>
        </p:blipFill>
        <p:spPr>
          <a:xfrm flipH="1">
            <a:off x="6794812" y="4083979"/>
            <a:ext cx="639251" cy="639251"/>
          </a:xfrm>
          <a:prstGeom prst="rect">
            <a:avLst/>
          </a:prstGeom>
          <a:noFill/>
          <a:ln>
            <a:noFill/>
          </a:ln>
        </p:spPr>
      </p:pic>
      <p:pic>
        <p:nvPicPr>
          <p:cNvPr id="364" name="Google Shape;364;p40"/>
          <p:cNvPicPr preferRelativeResize="0"/>
          <p:nvPr/>
        </p:nvPicPr>
        <p:blipFill>
          <a:blip r:embed="rId3">
            <a:alphaModFix/>
          </a:blip>
          <a:stretch>
            <a:fillRect/>
          </a:stretch>
        </p:blipFill>
        <p:spPr>
          <a:xfrm>
            <a:off x="6772788" y="1731342"/>
            <a:ext cx="393600" cy="393600"/>
          </a:xfrm>
          <a:prstGeom prst="rect">
            <a:avLst/>
          </a:prstGeom>
          <a:noFill/>
          <a:ln>
            <a:noFill/>
          </a:ln>
        </p:spPr>
      </p:pic>
      <p:grpSp>
        <p:nvGrpSpPr>
          <p:cNvPr id="368" name="Google Shape;368;p40"/>
          <p:cNvGrpSpPr/>
          <p:nvPr/>
        </p:nvGrpSpPr>
        <p:grpSpPr>
          <a:xfrm>
            <a:off x="7190410" y="2818103"/>
            <a:ext cx="345555" cy="572717"/>
            <a:chOff x="3131484" y="1571950"/>
            <a:chExt cx="244225" cy="404776"/>
          </a:xfrm>
        </p:grpSpPr>
        <p:sp>
          <p:nvSpPr>
            <p:cNvPr id="369" name="Google Shape;369;p40"/>
            <p:cNvSpPr/>
            <p:nvPr/>
          </p:nvSpPr>
          <p:spPr>
            <a:xfrm>
              <a:off x="3131484" y="1671700"/>
              <a:ext cx="244225" cy="305026"/>
            </a:xfrm>
            <a:prstGeom prst="flowChartExtra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370" name="Google Shape;370;p40"/>
            <p:cNvSpPr/>
            <p:nvPr/>
          </p:nvSpPr>
          <p:spPr>
            <a:xfrm>
              <a:off x="3185653" y="1571950"/>
              <a:ext cx="135900" cy="1359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dirty="0">
                <a:latin typeface="Calibri" panose="020F0502020204030204" pitchFamily="34" charset="0"/>
                <a:ea typeface="Calibri" panose="020F0502020204030204" pitchFamily="34" charset="0"/>
                <a:cs typeface="Calibri" panose="020F0502020204030204" pitchFamily="34" charset="0"/>
              </a:endParaRPr>
            </a:p>
          </p:txBody>
        </p:sp>
      </p:grpSp>
      <p:sp>
        <p:nvSpPr>
          <p:cNvPr id="371" name="Google Shape;371;p40"/>
          <p:cNvSpPr txBox="1"/>
          <p:nvPr/>
        </p:nvSpPr>
        <p:spPr>
          <a:xfrm>
            <a:off x="6551163" y="3301879"/>
            <a:ext cx="1624051" cy="400079"/>
          </a:xfrm>
          <a:prstGeom prst="rect">
            <a:avLst/>
          </a:prstGeom>
          <a:noFill/>
          <a:ln>
            <a:noFill/>
          </a:ln>
        </p:spPr>
        <p:txBody>
          <a:bodyPr spcFirstLastPara="1" wrap="square" lIns="91425" tIns="91425" rIns="91425" bIns="91425" anchor="t" anchorCtr="0">
            <a:spAutoFit/>
          </a:bodyPr>
          <a:lstStyle/>
          <a:p>
            <a:pPr algn="ctr"/>
            <a:r>
              <a:rPr lang="en-US" dirty="0">
                <a:latin typeface="+mj-lt"/>
                <a:ea typeface="Times New Roman"/>
                <a:cs typeface="Times New Roman"/>
                <a:sym typeface="Times New Roman"/>
              </a:rPr>
              <a:t>5G-based station</a:t>
            </a:r>
          </a:p>
        </p:txBody>
      </p:sp>
      <p:grpSp>
        <p:nvGrpSpPr>
          <p:cNvPr id="372" name="Google Shape;372;p40"/>
          <p:cNvGrpSpPr/>
          <p:nvPr/>
        </p:nvGrpSpPr>
        <p:grpSpPr>
          <a:xfrm>
            <a:off x="6137706" y="2818117"/>
            <a:ext cx="237484" cy="393604"/>
            <a:chOff x="3131484" y="1571950"/>
            <a:chExt cx="244225" cy="404776"/>
          </a:xfrm>
        </p:grpSpPr>
        <p:sp>
          <p:nvSpPr>
            <p:cNvPr id="373" name="Google Shape;373;p40"/>
            <p:cNvSpPr/>
            <p:nvPr/>
          </p:nvSpPr>
          <p:spPr>
            <a:xfrm>
              <a:off x="3131484" y="1671700"/>
              <a:ext cx="244225" cy="305026"/>
            </a:xfrm>
            <a:prstGeom prst="flowChartExtract">
              <a:avLst/>
            </a:prstGeom>
            <a:solidFill>
              <a:schemeClr val="dk1"/>
            </a:solidFill>
            <a:ln>
              <a:noFill/>
            </a:ln>
          </p:spPr>
          <p:txBody>
            <a:bodyPr spcFirstLastPara="1" wrap="square" lIns="91425" tIns="91425" rIns="91425" bIns="91425" anchor="ctr" anchorCtr="0">
              <a:noAutofit/>
            </a:bodyPr>
            <a:lstStyle/>
            <a:p>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374" name="Google Shape;374;p40"/>
            <p:cNvSpPr/>
            <p:nvPr/>
          </p:nvSpPr>
          <p:spPr>
            <a:xfrm>
              <a:off x="3185653" y="1571950"/>
              <a:ext cx="135900" cy="135900"/>
            </a:xfrm>
            <a:prstGeom prst="ellipse">
              <a:avLst/>
            </a:prstGeom>
            <a:solidFill>
              <a:schemeClr val="dk1"/>
            </a:solidFill>
            <a:ln>
              <a:noFill/>
            </a:ln>
          </p:spPr>
          <p:txBody>
            <a:bodyPr spcFirstLastPara="1" wrap="square" lIns="91425" tIns="91425" rIns="91425" bIns="91425" anchor="ctr" anchorCtr="0">
              <a:noAutofit/>
            </a:bodyPr>
            <a:lstStyle/>
            <a:p>
              <a:endParaRPr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375" name="Google Shape;375;p40"/>
          <p:cNvGrpSpPr/>
          <p:nvPr/>
        </p:nvGrpSpPr>
        <p:grpSpPr>
          <a:xfrm>
            <a:off x="5492570" y="2383092"/>
            <a:ext cx="237484" cy="393604"/>
            <a:chOff x="3131484" y="1571950"/>
            <a:chExt cx="244225" cy="404776"/>
          </a:xfrm>
        </p:grpSpPr>
        <p:sp>
          <p:nvSpPr>
            <p:cNvPr id="376" name="Google Shape;376;p40"/>
            <p:cNvSpPr/>
            <p:nvPr/>
          </p:nvSpPr>
          <p:spPr>
            <a:xfrm>
              <a:off x="3131484" y="1671700"/>
              <a:ext cx="244225" cy="305026"/>
            </a:xfrm>
            <a:prstGeom prst="flowChartExtract">
              <a:avLst/>
            </a:prstGeom>
            <a:solidFill>
              <a:schemeClr val="dk1"/>
            </a:solidFill>
            <a:ln>
              <a:noFill/>
            </a:ln>
          </p:spPr>
          <p:txBody>
            <a:bodyPr spcFirstLastPara="1" wrap="square" lIns="91425" tIns="91425" rIns="91425" bIns="91425" anchor="ctr" anchorCtr="0">
              <a:noAutofit/>
            </a:bodyPr>
            <a:lstStyle/>
            <a:p>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377" name="Google Shape;377;p40"/>
            <p:cNvSpPr/>
            <p:nvPr/>
          </p:nvSpPr>
          <p:spPr>
            <a:xfrm>
              <a:off x="3185653" y="1571950"/>
              <a:ext cx="135900" cy="135900"/>
            </a:xfrm>
            <a:prstGeom prst="ellipse">
              <a:avLst/>
            </a:prstGeom>
            <a:solidFill>
              <a:schemeClr val="dk1"/>
            </a:solidFill>
            <a:ln>
              <a:noFill/>
            </a:ln>
          </p:spPr>
          <p:txBody>
            <a:bodyPr spcFirstLastPara="1" wrap="square" lIns="91425" tIns="91425" rIns="91425" bIns="91425" anchor="ctr" anchorCtr="0">
              <a:noAutofit/>
            </a:bodyPr>
            <a:lstStyle/>
            <a:p>
              <a:endParaRPr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378" name="Google Shape;378;p40"/>
          <p:cNvGrpSpPr/>
          <p:nvPr/>
        </p:nvGrpSpPr>
        <p:grpSpPr>
          <a:xfrm>
            <a:off x="5914182" y="2383092"/>
            <a:ext cx="237484" cy="393604"/>
            <a:chOff x="3131484" y="1571950"/>
            <a:chExt cx="244225" cy="404776"/>
          </a:xfrm>
        </p:grpSpPr>
        <p:sp>
          <p:nvSpPr>
            <p:cNvPr id="379" name="Google Shape;379;p40"/>
            <p:cNvSpPr/>
            <p:nvPr/>
          </p:nvSpPr>
          <p:spPr>
            <a:xfrm>
              <a:off x="3131484" y="1671700"/>
              <a:ext cx="244225" cy="305026"/>
            </a:xfrm>
            <a:prstGeom prst="flowChartExtract">
              <a:avLst/>
            </a:prstGeom>
            <a:solidFill>
              <a:schemeClr val="dk1"/>
            </a:solidFill>
            <a:ln>
              <a:noFill/>
            </a:ln>
          </p:spPr>
          <p:txBody>
            <a:bodyPr spcFirstLastPara="1" wrap="square" lIns="91425" tIns="91425" rIns="91425" bIns="91425" anchor="ctr" anchorCtr="0">
              <a:noAutofit/>
            </a:bodyPr>
            <a:lstStyle/>
            <a:p>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380" name="Google Shape;380;p40"/>
            <p:cNvSpPr/>
            <p:nvPr/>
          </p:nvSpPr>
          <p:spPr>
            <a:xfrm>
              <a:off x="3185653" y="1571950"/>
              <a:ext cx="135900" cy="135900"/>
            </a:xfrm>
            <a:prstGeom prst="ellipse">
              <a:avLst/>
            </a:prstGeom>
            <a:solidFill>
              <a:schemeClr val="dk1"/>
            </a:solidFill>
            <a:ln>
              <a:noFill/>
            </a:ln>
          </p:spPr>
          <p:txBody>
            <a:bodyPr spcFirstLastPara="1" wrap="square" lIns="91425" tIns="91425" rIns="91425" bIns="91425" anchor="ctr" anchorCtr="0">
              <a:noAutofit/>
            </a:bodyPr>
            <a:lstStyle/>
            <a:p>
              <a:endParaRPr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381" name="Google Shape;381;p40"/>
          <p:cNvGrpSpPr/>
          <p:nvPr/>
        </p:nvGrpSpPr>
        <p:grpSpPr>
          <a:xfrm>
            <a:off x="7559984" y="2427053"/>
            <a:ext cx="345555" cy="572717"/>
            <a:chOff x="3131484" y="1571950"/>
            <a:chExt cx="244225" cy="404776"/>
          </a:xfrm>
        </p:grpSpPr>
        <p:sp>
          <p:nvSpPr>
            <p:cNvPr id="382" name="Google Shape;382;p40"/>
            <p:cNvSpPr/>
            <p:nvPr/>
          </p:nvSpPr>
          <p:spPr>
            <a:xfrm>
              <a:off x="3131484" y="1671700"/>
              <a:ext cx="244225" cy="305026"/>
            </a:xfrm>
            <a:prstGeom prst="flowChartExtra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383" name="Google Shape;383;p40"/>
            <p:cNvSpPr/>
            <p:nvPr/>
          </p:nvSpPr>
          <p:spPr>
            <a:xfrm>
              <a:off x="3185653" y="1571950"/>
              <a:ext cx="135900" cy="1359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384" name="Google Shape;384;p40"/>
          <p:cNvGrpSpPr/>
          <p:nvPr/>
        </p:nvGrpSpPr>
        <p:grpSpPr>
          <a:xfrm>
            <a:off x="6794810" y="2427066"/>
            <a:ext cx="345555" cy="572717"/>
            <a:chOff x="3131484" y="1571950"/>
            <a:chExt cx="244225" cy="404776"/>
          </a:xfrm>
        </p:grpSpPr>
        <p:sp>
          <p:nvSpPr>
            <p:cNvPr id="385" name="Google Shape;385;p40"/>
            <p:cNvSpPr/>
            <p:nvPr/>
          </p:nvSpPr>
          <p:spPr>
            <a:xfrm>
              <a:off x="3131484" y="1671700"/>
              <a:ext cx="244225" cy="305026"/>
            </a:xfrm>
            <a:prstGeom prst="flowChartExtra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386" name="Google Shape;386;p40"/>
            <p:cNvSpPr/>
            <p:nvPr/>
          </p:nvSpPr>
          <p:spPr>
            <a:xfrm>
              <a:off x="3185653" y="1571950"/>
              <a:ext cx="135900" cy="1359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387" name="Google Shape;387;p40"/>
          <p:cNvGrpSpPr/>
          <p:nvPr/>
        </p:nvGrpSpPr>
        <p:grpSpPr>
          <a:xfrm>
            <a:off x="5215670" y="2818117"/>
            <a:ext cx="237484" cy="393604"/>
            <a:chOff x="3131484" y="1571950"/>
            <a:chExt cx="244225" cy="404776"/>
          </a:xfrm>
        </p:grpSpPr>
        <p:sp>
          <p:nvSpPr>
            <p:cNvPr id="388" name="Google Shape;388;p40"/>
            <p:cNvSpPr/>
            <p:nvPr/>
          </p:nvSpPr>
          <p:spPr>
            <a:xfrm>
              <a:off x="3131484" y="1671700"/>
              <a:ext cx="244225" cy="305026"/>
            </a:xfrm>
            <a:prstGeom prst="flowChartExtract">
              <a:avLst/>
            </a:prstGeom>
            <a:solidFill>
              <a:schemeClr val="dk1"/>
            </a:solidFill>
            <a:ln>
              <a:noFill/>
            </a:ln>
          </p:spPr>
          <p:txBody>
            <a:bodyPr spcFirstLastPara="1" wrap="square" lIns="91425" tIns="91425" rIns="91425" bIns="91425" anchor="ctr" anchorCtr="0">
              <a:noAutofit/>
            </a:bodyPr>
            <a:lstStyle/>
            <a:p>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389" name="Google Shape;389;p40"/>
            <p:cNvSpPr/>
            <p:nvPr/>
          </p:nvSpPr>
          <p:spPr>
            <a:xfrm>
              <a:off x="3185653" y="1571950"/>
              <a:ext cx="135900" cy="135900"/>
            </a:xfrm>
            <a:prstGeom prst="ellipse">
              <a:avLst/>
            </a:prstGeom>
            <a:solidFill>
              <a:schemeClr val="dk1"/>
            </a:solidFill>
            <a:ln>
              <a:noFill/>
            </a:ln>
          </p:spPr>
          <p:txBody>
            <a:bodyPr spcFirstLastPara="1" wrap="square" lIns="91425" tIns="91425" rIns="91425" bIns="91425" anchor="ctr" anchorCtr="0">
              <a:noAutofit/>
            </a:bodyPr>
            <a:lstStyle/>
            <a:p>
              <a:endParaRPr dirty="0">
                <a:latin typeface="Calibri" panose="020F0502020204030204" pitchFamily="34" charset="0"/>
                <a:ea typeface="Calibri" panose="020F0502020204030204" pitchFamily="34" charset="0"/>
                <a:cs typeface="Calibri" panose="020F0502020204030204" pitchFamily="34" charset="0"/>
              </a:endParaRPr>
            </a:p>
          </p:txBody>
        </p:sp>
      </p:grpSp>
      <p:pic>
        <p:nvPicPr>
          <p:cNvPr id="390" name="Google Shape;390;p40"/>
          <p:cNvPicPr preferRelativeResize="0"/>
          <p:nvPr/>
        </p:nvPicPr>
        <p:blipFill>
          <a:blip r:embed="rId4">
            <a:alphaModFix/>
          </a:blip>
          <a:stretch>
            <a:fillRect/>
          </a:stretch>
        </p:blipFill>
        <p:spPr>
          <a:xfrm>
            <a:off x="5874593" y="4038676"/>
            <a:ext cx="624799" cy="624779"/>
          </a:xfrm>
          <a:prstGeom prst="rect">
            <a:avLst/>
          </a:prstGeom>
          <a:noFill/>
          <a:ln>
            <a:noFill/>
          </a:ln>
        </p:spPr>
      </p:pic>
      <p:pic>
        <p:nvPicPr>
          <p:cNvPr id="391" name="Google Shape;391;p40"/>
          <p:cNvPicPr preferRelativeResize="0"/>
          <p:nvPr/>
        </p:nvPicPr>
        <p:blipFill>
          <a:blip r:embed="rId4">
            <a:alphaModFix/>
          </a:blip>
          <a:stretch>
            <a:fillRect/>
          </a:stretch>
        </p:blipFill>
        <p:spPr>
          <a:xfrm>
            <a:off x="5096669" y="4038676"/>
            <a:ext cx="624799" cy="624779"/>
          </a:xfrm>
          <a:prstGeom prst="rect">
            <a:avLst/>
          </a:prstGeom>
          <a:noFill/>
          <a:ln>
            <a:noFill/>
          </a:ln>
        </p:spPr>
      </p:pic>
      <p:pic>
        <p:nvPicPr>
          <p:cNvPr id="392" name="Google Shape;392;p40"/>
          <p:cNvPicPr preferRelativeResize="0"/>
          <p:nvPr/>
        </p:nvPicPr>
        <p:blipFill>
          <a:blip r:embed="rId4">
            <a:alphaModFix/>
          </a:blip>
          <a:stretch>
            <a:fillRect/>
          </a:stretch>
        </p:blipFill>
        <p:spPr>
          <a:xfrm>
            <a:off x="5940569" y="3700139"/>
            <a:ext cx="624799" cy="624779"/>
          </a:xfrm>
          <a:prstGeom prst="rect">
            <a:avLst/>
          </a:prstGeom>
          <a:noFill/>
          <a:ln>
            <a:noFill/>
          </a:ln>
        </p:spPr>
      </p:pic>
      <p:pic>
        <p:nvPicPr>
          <p:cNvPr id="393" name="Google Shape;393;p40"/>
          <p:cNvPicPr preferRelativeResize="0"/>
          <p:nvPr/>
        </p:nvPicPr>
        <p:blipFill>
          <a:blip r:embed="rId5">
            <a:alphaModFix/>
          </a:blip>
          <a:stretch>
            <a:fillRect/>
          </a:stretch>
        </p:blipFill>
        <p:spPr>
          <a:xfrm flipH="1">
            <a:off x="7535963" y="4083991"/>
            <a:ext cx="639251" cy="639251"/>
          </a:xfrm>
          <a:prstGeom prst="rect">
            <a:avLst/>
          </a:prstGeom>
          <a:noFill/>
          <a:ln>
            <a:noFill/>
          </a:ln>
        </p:spPr>
      </p:pic>
      <p:pic>
        <p:nvPicPr>
          <p:cNvPr id="394" name="Google Shape;394;p40"/>
          <p:cNvPicPr preferRelativeResize="0"/>
          <p:nvPr/>
        </p:nvPicPr>
        <p:blipFill>
          <a:blip r:embed="rId5">
            <a:alphaModFix/>
          </a:blip>
          <a:stretch>
            <a:fillRect/>
          </a:stretch>
        </p:blipFill>
        <p:spPr>
          <a:xfrm flipH="1">
            <a:off x="7157112" y="3691779"/>
            <a:ext cx="639251" cy="639251"/>
          </a:xfrm>
          <a:prstGeom prst="rect">
            <a:avLst/>
          </a:prstGeom>
          <a:noFill/>
          <a:ln>
            <a:noFill/>
          </a:ln>
        </p:spPr>
      </p:pic>
      <p:sp>
        <p:nvSpPr>
          <p:cNvPr id="7" name="Google Shape;607;p58">
            <a:extLst>
              <a:ext uri="{FF2B5EF4-FFF2-40B4-BE49-F238E27FC236}">
                <a16:creationId xmlns:a16="http://schemas.microsoft.com/office/drawing/2014/main" id="{169B3735-9662-169A-693D-F26ECBC0861D}"/>
              </a:ext>
            </a:extLst>
          </p:cNvPr>
          <p:cNvSpPr txBox="1">
            <a:spLocks noGrp="1"/>
          </p:cNvSpPr>
          <p:nvPr>
            <p:ph idx="1"/>
          </p:nvPr>
        </p:nvSpPr>
        <p:spPr>
          <a:xfrm>
            <a:off x="457200" y="1347953"/>
            <a:ext cx="4441117" cy="3496359"/>
          </a:xfrm>
          <a:prstGeom prst="rect">
            <a:avLst/>
          </a:prstGeom>
          <a:solidFill>
            <a:schemeClr val="bg1">
              <a:alpha val="70000"/>
            </a:schemeClr>
          </a:solidFill>
        </p:spPr>
        <p:txBody>
          <a:bodyPr spcFirstLastPara="1" vert="horz" wrap="square" lIns="91425" tIns="91425" rIns="91425" bIns="91425" rtlCol="0" anchor="t" anchorCtr="0">
            <a:noAutofit/>
          </a:bodyPr>
          <a:lstStyle/>
          <a:p>
            <a:pPr marL="120648" indent="0">
              <a:spcBef>
                <a:spcPts val="0"/>
              </a:spcBef>
              <a:buSzPts val="1700"/>
              <a:buNone/>
            </a:pPr>
            <a:r>
              <a:rPr lang="en-US" sz="1800" dirty="0"/>
              <a:t>Cloud layer</a:t>
            </a:r>
          </a:p>
          <a:p>
            <a:pPr marL="706421" lvl="1" indent="-285744">
              <a:buSzPts val="1700"/>
              <a:buFont typeface="Wingdings" panose="05000000000000000000" pitchFamily="2" charset="2"/>
              <a:buChar char="q"/>
            </a:pPr>
            <a:r>
              <a:rPr lang="en-US" sz="1400" dirty="0"/>
              <a:t>Operate applications in a global view</a:t>
            </a:r>
          </a:p>
          <a:p>
            <a:pPr marL="706421" lvl="1" indent="-285744">
              <a:buSzPts val="1700"/>
              <a:buFont typeface="Wingdings" panose="05000000000000000000" pitchFamily="2" charset="2"/>
              <a:buChar char="q"/>
            </a:pPr>
            <a:r>
              <a:rPr lang="en-US" sz="1400" dirty="0"/>
              <a:t>High processing capability</a:t>
            </a:r>
          </a:p>
          <a:p>
            <a:pPr marL="706421" lvl="1" indent="-285744">
              <a:buSzPts val="1700"/>
              <a:buFont typeface="Wingdings" panose="05000000000000000000" pitchFamily="2" charset="2"/>
              <a:buChar char="q"/>
            </a:pPr>
            <a:r>
              <a:rPr lang="en-US" sz="1400" dirty="0"/>
              <a:t>Long distance to users</a:t>
            </a:r>
          </a:p>
          <a:p>
            <a:pPr marL="120648" indent="0">
              <a:buSzPts val="1700"/>
              <a:buNone/>
            </a:pPr>
            <a:r>
              <a:rPr lang="en-US" sz="1800" dirty="0"/>
              <a:t>Edge layer</a:t>
            </a:r>
          </a:p>
          <a:p>
            <a:pPr marL="706421" lvl="1" indent="-285744">
              <a:buSzPts val="1700"/>
              <a:buFont typeface="Wingdings" panose="05000000000000000000" pitchFamily="2" charset="2"/>
              <a:buChar char="q"/>
            </a:pPr>
            <a:r>
              <a:rPr lang="en-US" sz="1400" dirty="0"/>
              <a:t>Process data that needs low latency and low computation requirements</a:t>
            </a:r>
          </a:p>
          <a:p>
            <a:pPr marL="706421" lvl="1" indent="-285744">
              <a:buSzPts val="1700"/>
              <a:buFont typeface="Wingdings" panose="05000000000000000000" pitchFamily="2" charset="2"/>
              <a:buChar char="q"/>
            </a:pPr>
            <a:r>
              <a:rPr lang="en-US" sz="1400" dirty="0"/>
              <a:t>Closer distance to users</a:t>
            </a:r>
          </a:p>
          <a:p>
            <a:pPr marL="120648" indent="0">
              <a:buSzPts val="1700"/>
              <a:buNone/>
            </a:pPr>
            <a:r>
              <a:rPr lang="en-US" sz="1800" dirty="0"/>
              <a:t>User layer</a:t>
            </a:r>
          </a:p>
          <a:p>
            <a:pPr marL="706421" lvl="1" indent="-285744">
              <a:buSzPts val="1700"/>
              <a:buFont typeface="Wingdings" panose="05000000000000000000" pitchFamily="2" charset="2"/>
              <a:buChar char="q"/>
            </a:pPr>
            <a:r>
              <a:rPr lang="en-US" sz="1400" dirty="0"/>
              <a:t>The vehicles are users</a:t>
            </a:r>
          </a:p>
          <a:p>
            <a:pPr marL="706421" lvl="1" indent="-285744">
              <a:buSzPts val="1700"/>
              <a:buFont typeface="Wingdings" panose="05000000000000000000" pitchFamily="2" charset="2"/>
              <a:buChar char="q"/>
            </a:pPr>
            <a:r>
              <a:rPr lang="en-US" sz="1400" dirty="0"/>
              <a:t>Data will be generated over time</a:t>
            </a:r>
          </a:p>
          <a:p>
            <a:pPr marL="406390" indent="-285744">
              <a:buSzPts val="1700"/>
              <a:buFont typeface="Wingdings" panose="05000000000000000000" pitchFamily="2" charset="2"/>
              <a:buChar char="Ø"/>
            </a:pPr>
            <a:endParaRPr lang="en-US" sz="1800" dirty="0"/>
          </a:p>
        </p:txBody>
      </p:sp>
    </p:spTree>
  </p:cSld>
  <p:clrMapOvr>
    <a:masterClrMapping/>
  </p:clrMapOvr>
  <mc:AlternateContent xmlns:mc="http://schemas.openxmlformats.org/markup-compatibility/2006" xmlns:p14="http://schemas.microsoft.com/office/powerpoint/2010/main">
    <mc:Choice Requires="p14">
      <p:transition spd="slow" p14:dur="2000" advTm="30885"/>
    </mc:Choice>
    <mc:Fallback xmlns="">
      <p:transition spd="slow" advTm="30885"/>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48"/>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spcBef>
                <a:spcPts val="0"/>
              </a:spcBef>
            </a:pPr>
            <a:r>
              <a:rPr lang="th"/>
              <a:t>Literature Review</a:t>
            </a:r>
            <a:endParaRPr/>
          </a:p>
        </p:txBody>
      </p:sp>
      <p:sp>
        <p:nvSpPr>
          <p:cNvPr id="478" name="Google Shape;478;p48"/>
          <p:cNvSpPr txBox="1">
            <a:spLocks noGrp="1"/>
          </p:cNvSpPr>
          <p:nvPr>
            <p:ph idx="1"/>
          </p:nvPr>
        </p:nvSpPr>
        <p:spPr>
          <a:xfrm>
            <a:off x="457200" y="1200151"/>
            <a:ext cx="4114800" cy="3394472"/>
          </a:xfrm>
          <a:prstGeom prst="rect">
            <a:avLst/>
          </a:prstGeom>
        </p:spPr>
        <p:txBody>
          <a:bodyPr spcFirstLastPara="1" vert="horz" wrap="square" lIns="91425" tIns="91425" rIns="91425" bIns="91425" rtlCol="0" anchor="t" anchorCtr="0">
            <a:noAutofit/>
          </a:bodyPr>
          <a:lstStyle/>
          <a:p>
            <a:pPr marL="457189" indent="-336542">
              <a:lnSpc>
                <a:spcPct val="115000"/>
              </a:lnSpc>
              <a:spcBef>
                <a:spcPts val="0"/>
              </a:spcBef>
              <a:buClr>
                <a:schemeClr val="dk1"/>
              </a:buClr>
              <a:buSzPts val="1700"/>
              <a:buChar char="★"/>
            </a:pPr>
            <a:r>
              <a:rPr lang="th" sz="1500" dirty="0">
                <a:solidFill>
                  <a:schemeClr val="dk1"/>
                </a:solidFill>
              </a:rPr>
              <a:t>Bus Line Management as RSU</a:t>
            </a:r>
            <a:endParaRPr sz="1500" dirty="0">
              <a:solidFill>
                <a:schemeClr val="dk1"/>
              </a:solidFill>
            </a:endParaRPr>
          </a:p>
          <a:p>
            <a:pPr marL="457189" indent="-336542">
              <a:lnSpc>
                <a:spcPct val="115000"/>
              </a:lnSpc>
              <a:spcBef>
                <a:spcPts val="0"/>
              </a:spcBef>
              <a:buClr>
                <a:schemeClr val="dk1"/>
              </a:buClr>
              <a:buSzPts val="1700"/>
              <a:buChar char="★"/>
            </a:pPr>
            <a:r>
              <a:rPr lang="th" sz="1500" dirty="0">
                <a:solidFill>
                  <a:schemeClr val="dk1"/>
                </a:solidFill>
              </a:rPr>
              <a:t>The buses can be used as </a:t>
            </a:r>
            <a:r>
              <a:rPr lang="th" sz="1500" dirty="0">
                <a:solidFill>
                  <a:srgbClr val="C00000"/>
                </a:solidFill>
              </a:rPr>
              <a:t>relay nodes</a:t>
            </a:r>
            <a:r>
              <a:rPr lang="th" sz="1500" dirty="0">
                <a:solidFill>
                  <a:schemeClr val="dk1"/>
                </a:solidFill>
              </a:rPr>
              <a:t> to constitute the backbone network for improving </a:t>
            </a:r>
            <a:r>
              <a:rPr lang="th" sz="1500" dirty="0">
                <a:solidFill>
                  <a:srgbClr val="C00000"/>
                </a:solidFill>
              </a:rPr>
              <a:t>the messages dissemination process</a:t>
            </a:r>
            <a:endParaRPr sz="1500" dirty="0">
              <a:solidFill>
                <a:srgbClr val="C00000"/>
              </a:solidFill>
            </a:endParaRPr>
          </a:p>
          <a:p>
            <a:pPr marL="457189" indent="-323843">
              <a:lnSpc>
                <a:spcPct val="115000"/>
              </a:lnSpc>
              <a:spcBef>
                <a:spcPts val="0"/>
              </a:spcBef>
              <a:buClr>
                <a:schemeClr val="dk1"/>
              </a:buClr>
              <a:buSzPts val="1500"/>
              <a:buChar char="★"/>
            </a:pPr>
            <a:r>
              <a:rPr lang="th" sz="1500" dirty="0">
                <a:solidFill>
                  <a:schemeClr val="dk1"/>
                </a:solidFill>
              </a:rPr>
              <a:t>The buses act like the </a:t>
            </a:r>
            <a:r>
              <a:rPr lang="th" sz="1500" dirty="0">
                <a:solidFill>
                  <a:srgbClr val="C00000"/>
                </a:solidFill>
              </a:rPr>
              <a:t>intermediates</a:t>
            </a:r>
            <a:r>
              <a:rPr lang="th" sz="1500" dirty="0">
                <a:solidFill>
                  <a:schemeClr val="dk1"/>
                </a:solidFill>
              </a:rPr>
              <a:t> (not edge node) to serve data traffic between the vehicles and the existing RSUs</a:t>
            </a:r>
            <a:endParaRPr sz="1500" dirty="0">
              <a:solidFill>
                <a:schemeClr val="dk1"/>
              </a:solidFill>
            </a:endParaRPr>
          </a:p>
        </p:txBody>
      </p:sp>
      <p:sp>
        <p:nvSpPr>
          <p:cNvPr id="479" name="Google Shape;479;p48"/>
          <p:cNvSpPr txBox="1">
            <a:spLocks noGrp="1"/>
          </p:cNvSpPr>
          <p:nvPr>
            <p:ph type="sldNum" sz="quarter" idx="12"/>
          </p:nvPr>
        </p:nvSpPr>
        <p:spPr>
          <a:prstGeom prst="rect">
            <a:avLst/>
          </a:prstGeom>
        </p:spPr>
        <p:txBody>
          <a:bodyPr spcFirstLastPara="1" vert="horz" wrap="square" lIns="91425" tIns="91425" rIns="91425" bIns="91425" rtlCol="0" anchor="t" anchorCtr="0">
            <a:noAutofit/>
          </a:bodyPr>
          <a:lstStyle/>
          <a:p>
            <a:fld id="{00000000-1234-1234-1234-123412341234}" type="slidenum">
              <a:rPr lang="th"/>
              <a:pPr/>
              <a:t>40</a:t>
            </a:fld>
            <a:endParaRPr/>
          </a:p>
        </p:txBody>
      </p:sp>
      <p:sp>
        <p:nvSpPr>
          <p:cNvPr id="480" name="Google Shape;480;p48"/>
          <p:cNvSpPr txBox="1">
            <a:spLocks noGrp="1"/>
          </p:cNvSpPr>
          <p:nvPr>
            <p:ph type="body" idx="4294967295"/>
          </p:nvPr>
        </p:nvSpPr>
        <p:spPr>
          <a:xfrm>
            <a:off x="0" y="4570416"/>
            <a:ext cx="9144000" cy="573087"/>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None/>
            </a:pPr>
            <a:r>
              <a:rPr lang="th" sz="900" dirty="0">
                <a:solidFill>
                  <a:schemeClr val="dk1"/>
                </a:solidFill>
              </a:rPr>
              <a:t>References</a:t>
            </a:r>
            <a:endParaRPr sz="900" dirty="0">
              <a:solidFill>
                <a:schemeClr val="dk1"/>
              </a:solidFill>
            </a:endParaRPr>
          </a:p>
          <a:p>
            <a:pPr marL="89996" indent="-89996">
              <a:spcBef>
                <a:spcPts val="0"/>
              </a:spcBef>
              <a:buNone/>
            </a:pPr>
            <a:r>
              <a:rPr lang="th" sz="900" dirty="0">
                <a:solidFill>
                  <a:schemeClr val="dk1"/>
                </a:solidFill>
              </a:rPr>
              <a:t>Guerna A, Bitam S, Calafate CT. Roadside Unit Deployment in Internet of Vehicles Systems: A Survey. </a:t>
            </a:r>
            <a:r>
              <a:rPr lang="th" sz="900" b="1" dirty="0">
                <a:solidFill>
                  <a:schemeClr val="dk1"/>
                </a:solidFill>
              </a:rPr>
              <a:t>Sensors</a:t>
            </a:r>
            <a:r>
              <a:rPr lang="th" sz="900" dirty="0">
                <a:solidFill>
                  <a:schemeClr val="dk1"/>
                </a:solidFill>
              </a:rPr>
              <a:t>. 2022; 22(9):3190. https://doi.org/10.3390/s22093190</a:t>
            </a:r>
            <a:endParaRPr sz="900" dirty="0">
              <a:solidFill>
                <a:schemeClr val="dk1"/>
              </a:solidFill>
            </a:endParaRPr>
          </a:p>
        </p:txBody>
      </p:sp>
      <p:pic>
        <p:nvPicPr>
          <p:cNvPr id="481" name="Google Shape;481;p48"/>
          <p:cNvPicPr preferRelativeResize="0"/>
          <p:nvPr/>
        </p:nvPicPr>
        <p:blipFill>
          <a:blip r:embed="rId3">
            <a:alphaModFix/>
          </a:blip>
          <a:stretch>
            <a:fillRect/>
          </a:stretch>
        </p:blipFill>
        <p:spPr>
          <a:xfrm>
            <a:off x="4572001" y="1310213"/>
            <a:ext cx="4267351" cy="296802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1"/>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spcBef>
                <a:spcPts val="0"/>
              </a:spcBef>
            </a:pPr>
            <a:r>
              <a:rPr lang="en-US" sz="2800" dirty="0">
                <a:solidFill>
                  <a:schemeClr val="tx1"/>
                </a:solidFill>
              </a:rPr>
              <a:t>Approaches - </a:t>
            </a:r>
            <a:r>
              <a:rPr lang="en-US" sz="2800" i="1" dirty="0">
                <a:solidFill>
                  <a:schemeClr val="tx1"/>
                </a:solidFill>
              </a:rPr>
              <a:t>Our new heuristic algorithm</a:t>
            </a:r>
          </a:p>
        </p:txBody>
      </p:sp>
      <p:sp>
        <p:nvSpPr>
          <p:cNvPr id="2" name="Google Shape;607;p58">
            <a:extLst>
              <a:ext uri="{FF2B5EF4-FFF2-40B4-BE49-F238E27FC236}">
                <a16:creationId xmlns:a16="http://schemas.microsoft.com/office/drawing/2014/main" id="{80CD9F3B-11FA-BE05-C1AF-F4B75672C318}"/>
              </a:ext>
            </a:extLst>
          </p:cNvPr>
          <p:cNvSpPr txBox="1">
            <a:spLocks noGrp="1"/>
          </p:cNvSpPr>
          <p:nvPr>
            <p:ph idx="1"/>
          </p:nvPr>
        </p:nvSpPr>
        <p:spPr>
          <a:xfrm>
            <a:off x="457201" y="1063229"/>
            <a:ext cx="8229600" cy="3527247"/>
          </a:xfrm>
          <a:prstGeom prst="rect">
            <a:avLst/>
          </a:prstGeom>
          <a:solidFill>
            <a:schemeClr val="bg1">
              <a:alpha val="70000"/>
            </a:schemeClr>
          </a:solidFill>
        </p:spPr>
        <p:txBody>
          <a:bodyPr spcFirstLastPara="1" vert="horz" wrap="square" lIns="91425" tIns="91425" rIns="91425" bIns="91425" rtlCol="0" anchor="t" anchorCtr="0">
            <a:noAutofit/>
          </a:bodyPr>
          <a:lstStyle/>
          <a:p>
            <a:pPr marL="406390" indent="-285744">
              <a:lnSpc>
                <a:spcPct val="150000"/>
              </a:lnSpc>
              <a:buSzPts val="1700"/>
              <a:buFont typeface="Wingdings" panose="05000000000000000000" pitchFamily="2" charset="2"/>
              <a:buChar char="q"/>
            </a:pPr>
            <a:r>
              <a:rPr lang="en-US" sz="1800" dirty="0"/>
              <a:t>Select an </a:t>
            </a:r>
            <a:r>
              <a:rPr lang="en-US" sz="1800" dirty="0">
                <a:solidFill>
                  <a:srgbClr val="C00000"/>
                </a:solidFill>
              </a:rPr>
              <a:t>optimal number of bus routes</a:t>
            </a:r>
            <a:r>
              <a:rPr lang="en-US" sz="1800" dirty="0"/>
              <a:t> to be deployed as edge nodes by </a:t>
            </a:r>
            <a:r>
              <a:rPr lang="en-US" sz="1800" dirty="0">
                <a:solidFill>
                  <a:srgbClr val="C00000"/>
                </a:solidFill>
              </a:rPr>
              <a:t>prioritizing the number of workloads </a:t>
            </a:r>
          </a:p>
          <a:p>
            <a:pPr marL="406390" indent="-285744">
              <a:lnSpc>
                <a:spcPct val="150000"/>
              </a:lnSpc>
              <a:buSzPts val="1700"/>
              <a:buFont typeface="Wingdings" panose="05000000000000000000" pitchFamily="2" charset="2"/>
              <a:buChar char="q"/>
            </a:pPr>
            <a:r>
              <a:rPr lang="en-US" sz="1800" dirty="0"/>
              <a:t>Using </a:t>
            </a:r>
            <a:r>
              <a:rPr lang="en-US" sz="1800" dirty="0">
                <a:solidFill>
                  <a:srgbClr val="C00000"/>
                </a:solidFill>
              </a:rPr>
              <a:t>Top-N technique </a:t>
            </a:r>
            <a:r>
              <a:rPr lang="en-US" sz="1800" dirty="0"/>
              <a:t>to minimize the deployment cost</a:t>
            </a:r>
          </a:p>
          <a:p>
            <a:pPr marL="120648" indent="0">
              <a:lnSpc>
                <a:spcPct val="150000"/>
              </a:lnSpc>
              <a:buSzPts val="1700"/>
              <a:buNone/>
            </a:pPr>
            <a:r>
              <a:rPr lang="en-US" sz="1800" u="sng" dirty="0"/>
              <a:t>Assumption</a:t>
            </a:r>
          </a:p>
          <a:p>
            <a:pPr marL="406390" indent="-285744">
              <a:lnSpc>
                <a:spcPct val="150000"/>
              </a:lnSpc>
              <a:buSzPts val="1700"/>
              <a:buFont typeface="Wingdings" panose="05000000000000000000" pitchFamily="2" charset="2"/>
              <a:buChar char="q"/>
            </a:pPr>
            <a:r>
              <a:rPr lang="en-US" sz="1800" dirty="0"/>
              <a:t>The number of vehicles on each road is considered as workload of the road</a:t>
            </a:r>
          </a:p>
          <a:p>
            <a:pPr marL="406390" indent="-285744">
              <a:lnSpc>
                <a:spcPct val="150000"/>
              </a:lnSpc>
              <a:buSzPts val="1700"/>
              <a:buFont typeface="Wingdings" panose="05000000000000000000" pitchFamily="2" charset="2"/>
              <a:buChar char="q"/>
            </a:pPr>
            <a:r>
              <a:rPr lang="en-US" sz="1800" dirty="0"/>
              <a:t>The number of bus routes and bus route information (i.e., current lane) is predetermined</a:t>
            </a:r>
          </a:p>
          <a:p>
            <a:pPr marL="406390" indent="-285744">
              <a:lnSpc>
                <a:spcPct val="150000"/>
              </a:lnSpc>
              <a:buSzPts val="1700"/>
              <a:buFont typeface="Wingdings" panose="05000000000000000000" pitchFamily="2" charset="2"/>
              <a:buChar char="q"/>
            </a:pPr>
            <a:endParaRPr lang="en-US" sz="1800" dirty="0"/>
          </a:p>
        </p:txBody>
      </p:sp>
      <p:sp>
        <p:nvSpPr>
          <p:cNvPr id="400" name="Google Shape;400;p41"/>
          <p:cNvSpPr txBox="1">
            <a:spLocks noGrp="1"/>
          </p:cNvSpPr>
          <p:nvPr>
            <p:ph type="sldNum" sz="quarter" idx="12"/>
          </p:nvPr>
        </p:nvSpPr>
        <p:spPr>
          <a:prstGeom prst="rect">
            <a:avLst/>
          </a:prstGeom>
        </p:spPr>
        <p:txBody>
          <a:bodyPr spcFirstLastPara="1" vert="horz" wrap="square" lIns="91425" tIns="91425" rIns="91425" bIns="91425" rtlCol="0" anchor="t" anchorCtr="0">
            <a:noAutofit/>
          </a:bodyPr>
          <a:lstStyle/>
          <a:p>
            <a:fld id="{00000000-1234-1234-1234-123412341234}" type="slidenum">
              <a:rPr lang="th"/>
              <a:pPr/>
              <a:t>41</a:t>
            </a:fld>
            <a:endParaRPr/>
          </a:p>
        </p:txBody>
      </p:sp>
      <p:pic>
        <p:nvPicPr>
          <p:cNvPr id="5" name="Audio 4">
            <a:hlinkClick r:id="" action="ppaction://media"/>
            <a:extLst>
              <a:ext uri="{FF2B5EF4-FFF2-40B4-BE49-F238E27FC236}">
                <a16:creationId xmlns:a16="http://schemas.microsoft.com/office/drawing/2014/main" id="{FA8DFE5C-EA6A-CF96-4A79-7C9ADB60591F}"/>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08306" t="-108306" r="-108306" b="-108306"/>
          <a:stretch>
            <a:fillRect/>
          </a:stretch>
        </p:blipFill>
        <p:spPr>
          <a:xfrm>
            <a:off x="7539228" y="3538728"/>
            <a:ext cx="1543050" cy="1543050"/>
          </a:xfrm>
          <a:prstGeom prst="ellipse">
            <a:avLst/>
          </a:prstGeom>
        </p:spPr>
      </p:pic>
    </p:spTree>
    <p:extLst>
      <p:ext uri="{BB962C8B-B14F-4D97-AF65-F5344CB8AC3E}">
        <p14:creationId xmlns:p14="http://schemas.microsoft.com/office/powerpoint/2010/main" val="150131328"/>
      </p:ext>
    </p:extLst>
  </p:cSld>
  <p:clrMapOvr>
    <a:masterClrMapping/>
  </p:clrMapOvr>
  <mc:AlternateContent xmlns:mc="http://schemas.openxmlformats.org/markup-compatibility/2006" xmlns:p14="http://schemas.microsoft.com/office/powerpoint/2010/main">
    <mc:Choice Requires="p14">
      <p:transition spd="slow" p14:dur="2000" advTm="163"/>
    </mc:Choice>
    <mc:Fallback xmlns="">
      <p:transition spd="slow" advTm="1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D9907FA-8C78-86F5-8294-4B604F33D63C}"/>
              </a:ext>
            </a:extLst>
          </p:cNvPr>
          <p:cNvSpPr/>
          <p:nvPr/>
        </p:nvSpPr>
        <p:spPr>
          <a:xfrm>
            <a:off x="1313175" y="4546347"/>
            <a:ext cx="6850548" cy="54925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DCC7B39-2B14-99DF-A4F7-59FCB34796B5}"/>
              </a:ext>
            </a:extLst>
          </p:cNvPr>
          <p:cNvSpPr/>
          <p:nvPr/>
        </p:nvSpPr>
        <p:spPr>
          <a:xfrm>
            <a:off x="3767962" y="2519399"/>
            <a:ext cx="2475185" cy="129351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117297-3EB8-F875-1239-0A90A0FCB1C3}"/>
              </a:ext>
            </a:extLst>
          </p:cNvPr>
          <p:cNvSpPr/>
          <p:nvPr/>
        </p:nvSpPr>
        <p:spPr>
          <a:xfrm>
            <a:off x="3342290" y="1762923"/>
            <a:ext cx="1635815" cy="270353"/>
          </a:xfrm>
          <a:prstGeom prst="rect">
            <a:avLst/>
          </a:prstGeom>
          <a:solidFill>
            <a:srgbClr val="B8A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B7DA42-4257-7675-C959-5954F67E0156}"/>
              </a:ext>
            </a:extLst>
          </p:cNvPr>
          <p:cNvSpPr/>
          <p:nvPr/>
        </p:nvSpPr>
        <p:spPr>
          <a:xfrm>
            <a:off x="713227" y="2109426"/>
            <a:ext cx="4583988" cy="273539"/>
          </a:xfrm>
          <a:prstGeom prst="rect">
            <a:avLst/>
          </a:prstGeom>
          <a:solidFill>
            <a:srgbClr val="97A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80CAAD-1C37-0F7F-B49B-3CE1678ABEB7}"/>
              </a:ext>
            </a:extLst>
          </p:cNvPr>
          <p:cNvSpPr>
            <a:spLocks noGrp="1"/>
          </p:cNvSpPr>
          <p:nvPr>
            <p:ph type="title"/>
          </p:nvPr>
        </p:nvSpPr>
        <p:spPr/>
        <p:txBody>
          <a:bodyPr>
            <a:normAutofit/>
          </a:bodyPr>
          <a:lstStyle/>
          <a:p>
            <a:r>
              <a:rPr lang="en-US" sz="2800" dirty="0">
                <a:solidFill>
                  <a:schemeClr val="tx1"/>
                </a:solidFill>
              </a:rPr>
              <a:t>Heuristic algorithm: Workload calculation</a:t>
            </a:r>
          </a:p>
        </p:txBody>
      </p:sp>
      <p:sp>
        <p:nvSpPr>
          <p:cNvPr id="4" name="Slide Number Placeholder 3">
            <a:extLst>
              <a:ext uri="{FF2B5EF4-FFF2-40B4-BE49-F238E27FC236}">
                <a16:creationId xmlns:a16="http://schemas.microsoft.com/office/drawing/2014/main" id="{DA1436CB-E70D-A903-86AE-5D9AFDD3E7FB}"/>
              </a:ext>
            </a:extLst>
          </p:cNvPr>
          <p:cNvSpPr>
            <a:spLocks noGrp="1"/>
          </p:cNvSpPr>
          <p:nvPr>
            <p:ph type="sldNum" sz="quarter" idx="12"/>
          </p:nvPr>
        </p:nvSpPr>
        <p:spPr/>
        <p:txBody>
          <a:bodyPr/>
          <a:lstStyle/>
          <a:p>
            <a:fld id="{00000000-1234-1234-1234-123412341234}" type="slidenum">
              <a:rPr lang="th" smtClean="0"/>
              <a:pPr/>
              <a:t>42</a:t>
            </a:fld>
            <a:endParaRPr lang="th"/>
          </a:p>
        </p:txBody>
      </p:sp>
      <mc:AlternateContent xmlns:mc="http://schemas.openxmlformats.org/markup-compatibility/2006" xmlns:a14="http://schemas.microsoft.com/office/drawing/2010/main">
        <mc:Choice Requires="a14">
          <p:sp>
            <p:nvSpPr>
              <p:cNvPr id="8" name="Text Placeholder 2">
                <a:extLst>
                  <a:ext uri="{FF2B5EF4-FFF2-40B4-BE49-F238E27FC236}">
                    <a16:creationId xmlns:a16="http://schemas.microsoft.com/office/drawing/2014/main" id="{8FEEE9B9-36E0-E9A1-2C7F-5D445D66A4D8}"/>
                  </a:ext>
                </a:extLst>
              </p:cNvPr>
              <p:cNvSpPr txBox="1">
                <a:spLocks/>
              </p:cNvSpPr>
              <p:nvPr/>
            </p:nvSpPr>
            <p:spPr>
              <a:xfrm>
                <a:off x="713227" y="3905664"/>
                <a:ext cx="8154853" cy="6189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Lato"/>
                  <a:buChar char="●"/>
                  <a:defRPr sz="11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9pPr>
              </a:lstStyle>
              <a:p>
                <a14:m>
                  <m:oMath xmlns:m="http://schemas.openxmlformats.org/officeDocument/2006/math">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ea typeface="SimSun" panose="02010600030101010101" pitchFamily="2" charset="-122"/>
                            <a:cs typeface="Times New Roman" panose="02020603050405020304" pitchFamily="18" charset="0"/>
                          </a:rPr>
                          <m:t>𝑙</m:t>
                        </m:r>
                      </m:e>
                      <m:sub>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ea typeface="SimSun" panose="02010600030101010101" pitchFamily="2" charset="-122"/>
                                <a:cs typeface="Times New Roman" panose="02020603050405020304" pitchFamily="18" charset="0"/>
                              </a:rPr>
                              <m:t>𝑏</m:t>
                            </m:r>
                          </m:e>
                          <m:sub>
                            <m:r>
                              <a:rPr lang="en-US" sz="1600" i="1">
                                <a:solidFill>
                                  <a:schemeClr val="tx1"/>
                                </a:solidFill>
                                <a:latin typeface="Cambria Math" panose="02040503050406030204" pitchFamily="18" charset="0"/>
                                <a:ea typeface="SimSun" panose="02010600030101010101" pitchFamily="2" charset="-122"/>
                                <a:cs typeface="Times New Roman" panose="02020603050405020304" pitchFamily="18" charset="0"/>
                              </a:rPr>
                              <m:t>𝑚</m:t>
                            </m:r>
                          </m:sub>
                        </m:sSub>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ea typeface="SimSun" panose="02010600030101010101" pitchFamily="2" charset="-122"/>
                                <a:cs typeface="Times New Roman" panose="02020603050405020304" pitchFamily="18" charset="0"/>
                              </a:rPr>
                              <m:t>,</m:t>
                            </m:r>
                            <m:r>
                              <a:rPr lang="en-US" sz="1600" i="1">
                                <a:solidFill>
                                  <a:schemeClr val="tx1"/>
                                </a:solidFill>
                                <a:latin typeface="Cambria Math" panose="02040503050406030204" pitchFamily="18" charset="0"/>
                                <a:ea typeface="SimSun" panose="02010600030101010101" pitchFamily="2" charset="-122"/>
                                <a:cs typeface="Times New Roman" panose="02020603050405020304" pitchFamily="18" charset="0"/>
                              </a:rPr>
                              <m:t>𝑣</m:t>
                            </m:r>
                          </m:e>
                          <m:sub>
                            <m:r>
                              <a:rPr lang="en-US" sz="1600" i="1">
                                <a:solidFill>
                                  <a:schemeClr val="tx1"/>
                                </a:solidFill>
                                <a:latin typeface="Cambria Math" panose="02040503050406030204" pitchFamily="18" charset="0"/>
                                <a:ea typeface="SimSun" panose="02010600030101010101" pitchFamily="2" charset="-122"/>
                                <a:cs typeface="Times New Roman" panose="02020603050405020304" pitchFamily="18" charset="0"/>
                              </a:rPr>
                              <m:t>𝑖</m:t>
                            </m:r>
                          </m:sub>
                        </m:sSub>
                      </m:sub>
                    </m:sSub>
                    <m:r>
                      <a:rPr lang="en-US" sz="1600" i="1">
                        <a:solidFill>
                          <a:schemeClr val="tx1"/>
                        </a:solidFill>
                        <a:latin typeface="Cambria Math" panose="02040503050406030204" pitchFamily="18" charset="0"/>
                        <a:ea typeface="SimSun" panose="02010600030101010101" pitchFamily="2" charset="-122"/>
                        <a:cs typeface="Times New Roman" panose="02020603050405020304" pitchFamily="18" charset="0"/>
                      </a:rPr>
                      <m:t>(</m:t>
                    </m:r>
                    <m:r>
                      <a:rPr lang="en-US" sz="1600" i="1">
                        <a:solidFill>
                          <a:schemeClr val="tx1"/>
                        </a:solidFill>
                        <a:latin typeface="Cambria Math" panose="02040503050406030204" pitchFamily="18" charset="0"/>
                        <a:ea typeface="SimSun" panose="02010600030101010101" pitchFamily="2" charset="-122"/>
                        <a:cs typeface="Times New Roman" panose="02020603050405020304" pitchFamily="18" charset="0"/>
                      </a:rPr>
                      <m:t>𝑡</m:t>
                    </m:r>
                    <m:r>
                      <a:rPr lang="en-US" sz="1600" i="1">
                        <a:solidFill>
                          <a:schemeClr val="tx1"/>
                        </a:solidFill>
                        <a:latin typeface="Cambria Math" panose="02040503050406030204" pitchFamily="18" charset="0"/>
                        <a:ea typeface="SimSun" panose="02010600030101010101" pitchFamily="2" charset="-122"/>
                        <a:cs typeface="Times New Roman" panose="02020603050405020304" pitchFamily="18" charset="0"/>
                      </a:rPr>
                      <m:t>)</m:t>
                    </m:r>
                  </m:oMath>
                </a14:m>
                <a:r>
                  <a:rPr lang="en-US" sz="1600" dirty="0">
                    <a:solidFill>
                      <a:schemeClr val="tx1"/>
                    </a:solidFill>
                    <a:latin typeface="Calibri" panose="020F0502020204030204" pitchFamily="34" charset="0"/>
                    <a:ea typeface="SimSun" panose="02010600030101010101" pitchFamily="2" charset="-122"/>
                    <a:cs typeface="Calibri" panose="020F0502020204030204" pitchFamily="34" charset="0"/>
                  </a:rPr>
                  <a:t> refers to the vehicle </a:t>
                </a:r>
                <a14:m>
                  <m:oMath xmlns:m="http://schemas.openxmlformats.org/officeDocument/2006/math">
                    <m:r>
                      <a:rPr lang="en-US" sz="1600" i="1">
                        <a:solidFill>
                          <a:schemeClr val="tx1"/>
                        </a:solidFill>
                        <a:latin typeface="Cambria Math" panose="02040503050406030204" pitchFamily="18" charset="0"/>
                        <a:ea typeface="SimSun" panose="02010600030101010101" pitchFamily="2" charset="-122"/>
                        <a:cs typeface="Times New Roman" panose="02020603050405020304" pitchFamily="18" charset="0"/>
                      </a:rPr>
                      <m:t>𝑖</m:t>
                    </m:r>
                  </m:oMath>
                </a14:m>
                <a:r>
                  <a:rPr lang="en-US" sz="1600" dirty="0">
                    <a:solidFill>
                      <a:schemeClr val="tx1"/>
                    </a:solidFill>
                    <a:latin typeface="Calibri" panose="020F0502020204030204" pitchFamily="34" charset="0"/>
                    <a:ea typeface="SimSun" panose="02010600030101010101" pitchFamily="2" charset="-122"/>
                    <a:cs typeface="Calibri" panose="020F0502020204030204" pitchFamily="34" charset="0"/>
                  </a:rPr>
                  <a:t> is driving on the lane </a:t>
                </a:r>
                <a14:m>
                  <m:oMath xmlns:m="http://schemas.openxmlformats.org/officeDocument/2006/math">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ea typeface="SimSun" panose="02010600030101010101" pitchFamily="2" charset="-122"/>
                            <a:cs typeface="Times New Roman" panose="02020603050405020304" pitchFamily="18" charset="0"/>
                          </a:rPr>
                          <m:t>𝑙</m:t>
                        </m:r>
                      </m:e>
                      <m:sub>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ea typeface="SimSun" panose="02010600030101010101" pitchFamily="2" charset="-122"/>
                                <a:cs typeface="Times New Roman" panose="02020603050405020304" pitchFamily="18" charset="0"/>
                              </a:rPr>
                              <m:t>𝑏</m:t>
                            </m:r>
                          </m:e>
                          <m:sub>
                            <m:r>
                              <a:rPr lang="en-US" sz="1600" i="1">
                                <a:solidFill>
                                  <a:schemeClr val="tx1"/>
                                </a:solidFill>
                                <a:latin typeface="Cambria Math" panose="02040503050406030204" pitchFamily="18" charset="0"/>
                                <a:ea typeface="SimSun" panose="02010600030101010101" pitchFamily="2" charset="-122"/>
                                <a:cs typeface="Times New Roman" panose="02020603050405020304" pitchFamily="18" charset="0"/>
                              </a:rPr>
                              <m:t>𝑚</m:t>
                            </m:r>
                          </m:sub>
                        </m:sSub>
                      </m:sub>
                    </m:sSub>
                  </m:oMath>
                </a14:m>
                <a:r>
                  <a:rPr lang="en-US" sz="1600" dirty="0">
                    <a:solidFill>
                      <a:schemeClr val="tx1"/>
                    </a:solidFill>
                    <a:latin typeface="Calibri" panose="020F0502020204030204" pitchFamily="34" charset="0"/>
                    <a:ea typeface="SimSun" panose="02010600030101010101" pitchFamily="2" charset="-122"/>
                    <a:cs typeface="Calibri" panose="020F0502020204030204" pitchFamily="34" charset="0"/>
                  </a:rPr>
                  <a:t> which is a subset of bus route </a:t>
                </a:r>
                <a14:m>
                  <m:oMath xmlns:m="http://schemas.openxmlformats.org/officeDocument/2006/math">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ea typeface="SimSun" panose="02010600030101010101" pitchFamily="2" charset="-122"/>
                            <a:cs typeface="Times New Roman" panose="02020603050405020304" pitchFamily="18" charset="0"/>
                          </a:rPr>
                          <m:t>𝑏</m:t>
                        </m:r>
                      </m:e>
                      <m:sub>
                        <m:r>
                          <a:rPr lang="en-US" sz="1600" i="1">
                            <a:solidFill>
                              <a:schemeClr val="tx1"/>
                            </a:solidFill>
                            <a:latin typeface="Cambria Math" panose="02040503050406030204" pitchFamily="18" charset="0"/>
                            <a:ea typeface="SimSun" panose="02010600030101010101" pitchFamily="2" charset="-122"/>
                            <a:cs typeface="Times New Roman" panose="02020603050405020304" pitchFamily="18" charset="0"/>
                          </a:rPr>
                          <m:t>𝑚</m:t>
                        </m:r>
                      </m:sub>
                    </m:sSub>
                  </m:oMath>
                </a14:m>
                <a:r>
                  <a:rPr lang="en-US" sz="1600" dirty="0">
                    <a:solidFill>
                      <a:schemeClr val="tx1"/>
                    </a:solidFill>
                    <a:latin typeface="Calibri" panose="020F0502020204030204" pitchFamily="34" charset="0"/>
                    <a:ea typeface="SimSun" panose="02010600030101010101" pitchFamily="2" charset="-122"/>
                    <a:cs typeface="Calibri" panose="020F0502020204030204" pitchFamily="34" charset="0"/>
                  </a:rPr>
                  <a:t> at time </a:t>
                </a:r>
                <a14:m>
                  <m:oMath xmlns:m="http://schemas.openxmlformats.org/officeDocument/2006/math">
                    <m:r>
                      <a:rPr lang="en-US" sz="1600" i="1">
                        <a:solidFill>
                          <a:schemeClr val="tx1"/>
                        </a:solidFill>
                        <a:latin typeface="Cambria Math" panose="02040503050406030204" pitchFamily="18" charset="0"/>
                        <a:ea typeface="SimSun" panose="02010600030101010101" pitchFamily="2" charset="-122"/>
                      </a:rPr>
                      <m:t>𝑡</m:t>
                    </m:r>
                  </m:oMath>
                </a14:m>
                <a:endParaRPr lang="en-US" sz="1600" i="1" dirty="0">
                  <a:solidFill>
                    <a:schemeClr val="tx1"/>
                  </a:solidFill>
                  <a:latin typeface="Calibri" panose="020F0502020204030204" pitchFamily="34" charset="0"/>
                  <a:ea typeface="SimSun" panose="02010600030101010101" pitchFamily="2" charset="-122"/>
                  <a:cs typeface="Times New Roman" panose="02020603050405020304" pitchFamily="18" charset="0"/>
                </a:endParaRPr>
              </a:p>
            </p:txBody>
          </p:sp>
        </mc:Choice>
        <mc:Fallback xmlns="">
          <p:sp>
            <p:nvSpPr>
              <p:cNvPr id="8" name="Text Placeholder 2">
                <a:extLst>
                  <a:ext uri="{FF2B5EF4-FFF2-40B4-BE49-F238E27FC236}">
                    <a16:creationId xmlns:a16="http://schemas.microsoft.com/office/drawing/2014/main" id="{8FEEE9B9-36E0-E9A1-2C7F-5D445D66A4D8}"/>
                  </a:ext>
                </a:extLst>
              </p:cNvPr>
              <p:cNvSpPr txBox="1">
                <a:spLocks noRot="1" noChangeAspect="1" noMove="1" noResize="1" noEditPoints="1" noAdjustHandles="1" noChangeArrowheads="1" noChangeShapeType="1" noTextEdit="1"/>
              </p:cNvSpPr>
              <p:nvPr/>
            </p:nvSpPr>
            <p:spPr>
              <a:xfrm>
                <a:off x="713227" y="3905664"/>
                <a:ext cx="8154853" cy="618919"/>
              </a:xfrm>
              <a:prstGeom prst="rect">
                <a:avLst/>
              </a:prstGeom>
              <a:blipFill>
                <a:blip r:embed="rId3"/>
                <a:stretch>
                  <a:fillRect t="-2970" b="-17822"/>
                </a:stretch>
              </a:blipFill>
              <a:ln>
                <a:noFill/>
              </a:ln>
            </p:spPr>
            <p:txBody>
              <a:bodyPr/>
              <a:lstStyle/>
              <a:p>
                <a:r>
                  <a:rPr lang="en-US">
                    <a:noFill/>
                  </a:rPr>
                  <a:t> </a:t>
                </a:r>
              </a:p>
            </p:txBody>
          </p:sp>
        </mc:Fallback>
      </mc:AlternateContent>
      <p:sp>
        <p:nvSpPr>
          <p:cNvPr id="12" name="Rectangle 11">
            <a:extLst>
              <a:ext uri="{FF2B5EF4-FFF2-40B4-BE49-F238E27FC236}">
                <a16:creationId xmlns:a16="http://schemas.microsoft.com/office/drawing/2014/main" id="{07AD9042-86D0-3527-99CC-6A6D134FB350}"/>
              </a:ext>
            </a:extLst>
          </p:cNvPr>
          <p:cNvSpPr/>
          <p:nvPr/>
        </p:nvSpPr>
        <p:spPr>
          <a:xfrm>
            <a:off x="4335345" y="2585539"/>
            <a:ext cx="1852625" cy="1166649"/>
          </a:xfrm>
          <a:prstGeom prst="rect">
            <a:avLst/>
          </a:prstGeom>
          <a:solidFill>
            <a:srgbClr val="97A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999D73D-E79B-2707-05FF-EB6736937F41}"/>
              </a:ext>
            </a:extLst>
          </p:cNvPr>
          <p:cNvSpPr/>
          <p:nvPr/>
        </p:nvSpPr>
        <p:spPr>
          <a:xfrm>
            <a:off x="1221134" y="1759735"/>
            <a:ext cx="2121157" cy="273539"/>
          </a:xfrm>
          <a:prstGeom prst="rect">
            <a:avLst/>
          </a:prstGeom>
          <a:solidFill>
            <a:srgbClr val="97A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5B41110-DE3C-CC35-23B9-9454D34CB70C}"/>
                  </a:ext>
                </a:extLst>
              </p:cNvPr>
              <p:cNvSpPr txBox="1"/>
              <p:nvPr/>
            </p:nvSpPr>
            <p:spPr>
              <a:xfrm>
                <a:off x="1417580" y="4546348"/>
                <a:ext cx="6746141" cy="549253"/>
              </a:xfrm>
              <a:prstGeom prst="rect">
                <a:avLst/>
              </a:prstGeom>
              <a:noFill/>
            </p:spPr>
            <p:txBody>
              <a:bodyPr wrap="none" lIns="0" tIns="0" rIns="0" bIns="0" rtlCol="0">
                <a:spAutoFit/>
              </a:bodyPr>
              <a:lstStyle/>
              <a:p>
                <a:pPr algn="ct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cs typeface="Times New Roman" panose="02020603050405020304" pitchFamily="18" charset="0"/>
                          </a:rPr>
                          <m:t>𝑙</m:t>
                        </m:r>
                      </m:e>
                      <m:sub>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cs typeface="Times New Roman" panose="02020603050405020304" pitchFamily="18" charset="0"/>
                              </a:rPr>
                              <m:t>𝑏</m:t>
                            </m:r>
                          </m:e>
                          <m:sub>
                            <m:r>
                              <a:rPr lang="en-US" sz="1600" i="1">
                                <a:latin typeface="Cambria Math" panose="02040503050406030204" pitchFamily="18" charset="0"/>
                                <a:ea typeface="Cambria Math" panose="02040503050406030204" pitchFamily="18" charset="0"/>
                                <a:cs typeface="Times New Roman" panose="02020603050405020304" pitchFamily="18" charset="0"/>
                              </a:rPr>
                              <m:t>𝑚</m:t>
                            </m:r>
                          </m:sub>
                        </m:sSub>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cs typeface="Times New Roman" panose="02020603050405020304" pitchFamily="18" charset="0"/>
                              </a:rPr>
                              <m:t>,</m:t>
                            </m:r>
                            <m:r>
                              <a:rPr lang="en-US" sz="1600" i="1">
                                <a:latin typeface="Cambria Math" panose="02040503050406030204" pitchFamily="18" charset="0"/>
                                <a:ea typeface="Cambria Math" panose="02040503050406030204" pitchFamily="18" charset="0"/>
                                <a:cs typeface="Times New Roman" panose="02020603050405020304" pitchFamily="18" charset="0"/>
                              </a:rPr>
                              <m:t>𝑣</m:t>
                            </m:r>
                          </m:e>
                          <m:sub>
                            <m:r>
                              <a:rPr lang="en-US" sz="1600" i="1">
                                <a:latin typeface="Cambria Math" panose="02040503050406030204" pitchFamily="18" charset="0"/>
                                <a:ea typeface="Cambria Math" panose="02040503050406030204" pitchFamily="18" charset="0"/>
                                <a:cs typeface="Times New Roman" panose="02020603050405020304" pitchFamily="18" charset="0"/>
                              </a:rPr>
                              <m:t>𝑖</m:t>
                            </m:r>
                          </m:sub>
                        </m:sSub>
                      </m:sub>
                    </m:sSub>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cs typeface="Times New Roman" panose="02020603050405020304" pitchFamily="18" charset="0"/>
                          </a:rPr>
                          <m:t>𝑡</m:t>
                        </m:r>
                      </m:e>
                    </m:d>
                  </m:oMath>
                </a14:m>
                <a:r>
                  <a:rPr lang="en-US" sz="1600" dirty="0">
                    <a:latin typeface="Cambria Math" panose="02040503050406030204" pitchFamily="18" charset="0"/>
                    <a:ea typeface="Cambria Math" panose="02040503050406030204" pitchFamily="18" charset="0"/>
                    <a:cs typeface="Calibri" panose="020F0502020204030204" pitchFamily="34" charset="0"/>
                  </a:rPr>
                  <a:t> </a:t>
                </a:r>
                <a14:m>
                  <m:oMath xmlns:m="http://schemas.openxmlformats.org/officeDocument/2006/math">
                    <m:r>
                      <a:rPr lang="en-US" sz="1600" i="1">
                        <a:latin typeface="Cambria Math" panose="02040503050406030204" pitchFamily="18" charset="0"/>
                        <a:ea typeface="Cambria Math" panose="02040503050406030204" pitchFamily="18" charset="0"/>
                      </a:rPr>
                      <m:t>=</m:t>
                    </m:r>
                    <m:d>
                      <m:dPr>
                        <m:begChr m:val="{"/>
                        <m:endChr m:val=""/>
                        <m:ctrlPr>
                          <a:rPr lang="en-US" sz="1600" i="1">
                            <a:latin typeface="Cambria Math" panose="02040503050406030204" pitchFamily="18" charset="0"/>
                            <a:ea typeface="Cambria Math" panose="02040503050406030204" pitchFamily="18" charset="0"/>
                          </a:rPr>
                        </m:ctrlPr>
                      </m:dPr>
                      <m:e>
                        <m:eqArr>
                          <m:eqArrPr>
                            <m:ctrlPr>
                              <a:rPr lang="en-US" sz="1600" i="1">
                                <a:latin typeface="Cambria Math" panose="02040503050406030204" pitchFamily="18" charset="0"/>
                                <a:ea typeface="Cambria Math" panose="02040503050406030204" pitchFamily="18" charset="0"/>
                              </a:rPr>
                            </m:ctrlPr>
                          </m:eqArrPr>
                          <m:e>
                            <m:r>
                              <a:rPr lang="en-US" sz="1600" i="1">
                                <a:latin typeface="Cambria Math" panose="02040503050406030204" pitchFamily="18" charset="0"/>
                                <a:ea typeface="Cambria Math" panose="02040503050406030204" pitchFamily="18" charset="0"/>
                              </a:rPr>
                              <m:t>1,</m:t>
                            </m:r>
                            <m:r>
                              <m:rPr>
                                <m:nor/>
                              </m:rPr>
                              <a:rPr lang="en-US" sz="1600">
                                <a:latin typeface="Cambria Math" panose="02040503050406030204" pitchFamily="18" charset="0"/>
                                <a:ea typeface="Cambria Math" panose="02040503050406030204" pitchFamily="18" charset="0"/>
                                <a:cs typeface="Calibri" panose="020F0502020204030204" pitchFamily="34" charset="0"/>
                              </a:rPr>
                              <m:t>i</m:t>
                            </m:r>
                            <m:r>
                              <m:rPr>
                                <m:nor/>
                              </m:rPr>
                              <a:rPr lang="en-US" sz="1600" dirty="0">
                                <a:latin typeface="Cambria Math" panose="02040503050406030204" pitchFamily="18" charset="0"/>
                                <a:ea typeface="Cambria Math" panose="02040503050406030204" pitchFamily="18" charset="0"/>
                                <a:cs typeface="Calibri" panose="020F0502020204030204" pitchFamily="34" charset="0"/>
                              </a:rPr>
                              <m:t>f</m:t>
                            </m:r>
                            <m:r>
                              <m:rPr>
                                <m:nor/>
                              </m:rPr>
                              <a:rPr lang="en-US" sz="1600" dirty="0">
                                <a:latin typeface="Cambria Math" panose="02040503050406030204" pitchFamily="18" charset="0"/>
                                <a:ea typeface="Cambria Math" panose="02040503050406030204" pitchFamily="18" charset="0"/>
                                <a:cs typeface="Calibri" panose="020F0502020204030204" pitchFamily="34" charset="0"/>
                              </a:rPr>
                              <m:t> </m:t>
                            </m:r>
                            <m:r>
                              <m:rPr>
                                <m:nor/>
                              </m:rPr>
                              <a:rPr lang="en-US" sz="1600" dirty="0">
                                <a:latin typeface="Cambria Math" panose="02040503050406030204" pitchFamily="18" charset="0"/>
                                <a:ea typeface="Cambria Math" panose="02040503050406030204" pitchFamily="18" charset="0"/>
                                <a:cs typeface="Calibri" panose="020F0502020204030204" pitchFamily="34" charset="0"/>
                              </a:rPr>
                              <m:t>a</m:t>
                            </m:r>
                            <m:r>
                              <m:rPr>
                                <m:nor/>
                              </m:rPr>
                              <a:rPr lang="en-US" sz="1600" dirty="0">
                                <a:latin typeface="Cambria Math" panose="02040503050406030204" pitchFamily="18" charset="0"/>
                                <a:ea typeface="Cambria Math" panose="02040503050406030204" pitchFamily="18" charset="0"/>
                                <a:cs typeface="Calibri" panose="020F0502020204030204" pitchFamily="34" charset="0"/>
                              </a:rPr>
                              <m:t> </m:t>
                            </m:r>
                            <m:r>
                              <m:rPr>
                                <m:nor/>
                              </m:rPr>
                              <a:rPr lang="en-US" sz="1600" dirty="0">
                                <a:latin typeface="Cambria Math" panose="02040503050406030204" pitchFamily="18" charset="0"/>
                                <a:ea typeface="Cambria Math" panose="02040503050406030204" pitchFamily="18" charset="0"/>
                                <a:cs typeface="Calibri" panose="020F0502020204030204" pitchFamily="34" charset="0"/>
                              </a:rPr>
                              <m:t>vehicle</m:t>
                            </m:r>
                            <m:r>
                              <m:rPr>
                                <m:nor/>
                              </m:rPr>
                              <a:rPr lang="en-US" sz="1600" dirty="0">
                                <a:latin typeface="Cambria Math" panose="02040503050406030204" pitchFamily="18" charset="0"/>
                                <a:ea typeface="Cambria Math" panose="02040503050406030204" pitchFamily="18" charset="0"/>
                                <a:cs typeface="Calibri" panose="020F0502020204030204" pitchFamily="34" charset="0"/>
                              </a:rPr>
                              <m:t> </m:t>
                            </m:r>
                            <m:r>
                              <m:rPr>
                                <m:sty m:val="p"/>
                              </m:rPr>
                              <a:rPr lang="en-US" sz="1600">
                                <a:latin typeface="Cambria Math" panose="02040503050406030204" pitchFamily="18" charset="0"/>
                                <a:ea typeface="Cambria Math" panose="02040503050406030204" pitchFamily="18" charset="0"/>
                                <a:cs typeface="Times New Roman" panose="02020603050405020304" pitchFamily="18" charset="0"/>
                              </a:rPr>
                              <m:t>i</m:t>
                            </m:r>
                            <m:r>
                              <m:rPr>
                                <m:nor/>
                              </m:rPr>
                              <a:rPr lang="en-US" sz="1600" dirty="0">
                                <a:latin typeface="Cambria Math" panose="02040503050406030204" pitchFamily="18" charset="0"/>
                                <a:ea typeface="Cambria Math" panose="02040503050406030204" pitchFamily="18" charset="0"/>
                                <a:cs typeface="Calibri" panose="020F0502020204030204" pitchFamily="34" charset="0"/>
                              </a:rPr>
                              <m:t> </m:t>
                            </m:r>
                            <m:r>
                              <m:rPr>
                                <m:nor/>
                              </m:rPr>
                              <a:rPr lang="en-US" sz="1600" dirty="0">
                                <a:latin typeface="Cambria Math" panose="02040503050406030204" pitchFamily="18" charset="0"/>
                                <a:ea typeface="Cambria Math" panose="02040503050406030204" pitchFamily="18" charset="0"/>
                                <a:cs typeface="Calibri" panose="020F0502020204030204" pitchFamily="34" charset="0"/>
                              </a:rPr>
                              <m:t>which</m:t>
                            </m:r>
                            <m:r>
                              <m:rPr>
                                <m:nor/>
                              </m:rPr>
                              <a:rPr lang="en-US" sz="1600" dirty="0">
                                <a:latin typeface="Cambria Math" panose="02040503050406030204" pitchFamily="18" charset="0"/>
                                <a:ea typeface="Cambria Math" panose="02040503050406030204" pitchFamily="18" charset="0"/>
                                <a:cs typeface="Calibri" panose="020F0502020204030204" pitchFamily="34" charset="0"/>
                              </a:rPr>
                              <m:t> </m:t>
                            </m:r>
                            <m:r>
                              <m:rPr>
                                <m:nor/>
                              </m:rPr>
                              <a:rPr lang="en-US" sz="1600" dirty="0">
                                <a:latin typeface="Cambria Math" panose="02040503050406030204" pitchFamily="18" charset="0"/>
                                <a:ea typeface="Cambria Math" panose="02040503050406030204" pitchFamily="18" charset="0"/>
                                <a:cs typeface="Calibri" panose="020F0502020204030204" pitchFamily="34" charset="0"/>
                              </a:rPr>
                              <m:t>is</m:t>
                            </m:r>
                            <m:r>
                              <m:rPr>
                                <m:nor/>
                              </m:rPr>
                              <a:rPr lang="en-US" sz="1600" dirty="0">
                                <a:latin typeface="Cambria Math" panose="02040503050406030204" pitchFamily="18" charset="0"/>
                                <a:ea typeface="Cambria Math" panose="02040503050406030204" pitchFamily="18" charset="0"/>
                                <a:cs typeface="Calibri" panose="020F0502020204030204" pitchFamily="34" charset="0"/>
                              </a:rPr>
                              <m:t> </m:t>
                            </m:r>
                            <m:r>
                              <m:rPr>
                                <m:nor/>
                              </m:rPr>
                              <a:rPr lang="en-US" sz="1600" dirty="0">
                                <a:latin typeface="Cambria Math" panose="02040503050406030204" pitchFamily="18" charset="0"/>
                                <a:ea typeface="Cambria Math" panose="02040503050406030204" pitchFamily="18" charset="0"/>
                                <a:cs typeface="Calibri" panose="020F0502020204030204" pitchFamily="34" charset="0"/>
                              </a:rPr>
                              <m:t>driving</m:t>
                            </m:r>
                            <m:r>
                              <m:rPr>
                                <m:nor/>
                              </m:rPr>
                              <a:rPr lang="en-US" sz="1600" dirty="0">
                                <a:latin typeface="Cambria Math" panose="02040503050406030204" pitchFamily="18" charset="0"/>
                                <a:ea typeface="Cambria Math" panose="02040503050406030204" pitchFamily="18" charset="0"/>
                                <a:cs typeface="Calibri" panose="020F0502020204030204" pitchFamily="34" charset="0"/>
                              </a:rPr>
                              <m:t> </m:t>
                            </m:r>
                            <m:r>
                              <m:rPr>
                                <m:nor/>
                              </m:rPr>
                              <a:rPr lang="en-US" sz="1600" dirty="0">
                                <a:latin typeface="Cambria Math" panose="02040503050406030204" pitchFamily="18" charset="0"/>
                                <a:ea typeface="Cambria Math" panose="02040503050406030204" pitchFamily="18" charset="0"/>
                                <a:cs typeface="Calibri" panose="020F0502020204030204" pitchFamily="34" charset="0"/>
                              </a:rPr>
                              <m:t>on</m:t>
                            </m:r>
                            <m:r>
                              <m:rPr>
                                <m:nor/>
                              </m:rPr>
                              <a:rPr lang="en-US" sz="1600" dirty="0">
                                <a:latin typeface="Cambria Math" panose="02040503050406030204" pitchFamily="18" charset="0"/>
                                <a:ea typeface="Cambria Math" panose="02040503050406030204" pitchFamily="18" charset="0"/>
                                <a:cs typeface="Calibri" panose="020F0502020204030204" pitchFamily="34" charset="0"/>
                              </a:rPr>
                              <m:t> </m:t>
                            </m:r>
                            <m:r>
                              <m:rPr>
                                <m:nor/>
                              </m:rPr>
                              <a:rPr lang="en-US" sz="1600" dirty="0">
                                <a:latin typeface="Cambria Math" panose="02040503050406030204" pitchFamily="18" charset="0"/>
                                <a:ea typeface="Cambria Math" panose="02040503050406030204" pitchFamily="18" charset="0"/>
                                <a:cs typeface="Calibri" panose="020F0502020204030204" pitchFamily="34" charset="0"/>
                              </a:rPr>
                              <m:t>the</m:t>
                            </m:r>
                            <m:r>
                              <m:rPr>
                                <m:nor/>
                              </m:rPr>
                              <a:rPr lang="en-US" sz="1600" dirty="0">
                                <a:latin typeface="Cambria Math" panose="02040503050406030204" pitchFamily="18" charset="0"/>
                                <a:ea typeface="Cambria Math" panose="02040503050406030204" pitchFamily="18" charset="0"/>
                                <a:cs typeface="Calibri" panose="020F0502020204030204" pitchFamily="34" charset="0"/>
                              </a:rPr>
                              <m:t> </m:t>
                            </m:r>
                            <m:r>
                              <m:rPr>
                                <m:nor/>
                              </m:rPr>
                              <a:rPr lang="en-US" sz="1600" dirty="0">
                                <a:latin typeface="Cambria Math" panose="02040503050406030204" pitchFamily="18" charset="0"/>
                                <a:ea typeface="Cambria Math" panose="02040503050406030204" pitchFamily="18" charset="0"/>
                                <a:cs typeface="Calibri" panose="020F0502020204030204" pitchFamily="34" charset="0"/>
                              </a:rPr>
                              <m:t>lane</m:t>
                            </m:r>
                            <m:r>
                              <m:rPr>
                                <m:nor/>
                              </m:rPr>
                              <a:rPr lang="en-US" sz="1600" dirty="0">
                                <a:latin typeface="Cambria Math" panose="02040503050406030204" pitchFamily="18" charset="0"/>
                                <a:ea typeface="Cambria Math" panose="02040503050406030204" pitchFamily="18" charset="0"/>
                                <a:cs typeface="Calibri" panose="020F0502020204030204" pitchFamily="34" charset="0"/>
                              </a:rPr>
                              <m:t> </m:t>
                            </m:r>
                            <m:sSub>
                              <m:sSubPr>
                                <m:ctrlPr>
                                  <a:rPr lang="en-US" sz="1600" i="1">
                                    <a:latin typeface="Cambria Math" panose="02040503050406030204" pitchFamily="18" charset="0"/>
                                    <a:ea typeface="Cambria Math" panose="02040503050406030204" pitchFamily="18" charset="0"/>
                                  </a:rPr>
                                </m:ctrlPr>
                              </m:sSubPr>
                              <m:e>
                                <m:r>
                                  <m:rPr>
                                    <m:sty m:val="p"/>
                                  </m:rPr>
                                  <a:rPr lang="en-US" sz="1600">
                                    <a:latin typeface="Cambria Math" panose="02040503050406030204" pitchFamily="18" charset="0"/>
                                    <a:ea typeface="Cambria Math" panose="02040503050406030204" pitchFamily="18" charset="0"/>
                                    <a:cs typeface="Times New Roman" panose="02020603050405020304" pitchFamily="18" charset="0"/>
                                  </a:rPr>
                                  <m:t>l</m:t>
                                </m:r>
                              </m:e>
                              <m:sub>
                                <m:sSub>
                                  <m:sSubPr>
                                    <m:ctrlPr>
                                      <a:rPr lang="en-US" sz="1600" i="1">
                                        <a:latin typeface="Cambria Math" panose="02040503050406030204" pitchFamily="18" charset="0"/>
                                        <a:ea typeface="Cambria Math" panose="02040503050406030204" pitchFamily="18" charset="0"/>
                                      </a:rPr>
                                    </m:ctrlPr>
                                  </m:sSubPr>
                                  <m:e>
                                    <m:r>
                                      <m:rPr>
                                        <m:sty m:val="p"/>
                                      </m:rPr>
                                      <a:rPr lang="en-US" sz="1600">
                                        <a:latin typeface="Cambria Math" panose="02040503050406030204" pitchFamily="18" charset="0"/>
                                        <a:ea typeface="Cambria Math" panose="02040503050406030204" pitchFamily="18" charset="0"/>
                                        <a:cs typeface="Times New Roman" panose="02020603050405020304" pitchFamily="18" charset="0"/>
                                      </a:rPr>
                                      <m:t>b</m:t>
                                    </m:r>
                                  </m:e>
                                  <m:sub>
                                    <m:r>
                                      <m:rPr>
                                        <m:sty m:val="p"/>
                                      </m:rPr>
                                      <a:rPr lang="en-US" sz="1600">
                                        <a:latin typeface="Cambria Math" panose="02040503050406030204" pitchFamily="18" charset="0"/>
                                        <a:ea typeface="Cambria Math" panose="02040503050406030204" pitchFamily="18" charset="0"/>
                                        <a:cs typeface="Times New Roman" panose="02020603050405020304" pitchFamily="18" charset="0"/>
                                      </a:rPr>
                                      <m:t>m</m:t>
                                    </m:r>
                                  </m:sub>
                                </m:sSub>
                              </m:sub>
                            </m:sSub>
                            <m:r>
                              <m:rPr>
                                <m:nor/>
                              </m:rPr>
                              <a:rPr lang="en-US" sz="1600" dirty="0">
                                <a:latin typeface="Cambria Math" panose="02040503050406030204" pitchFamily="18" charset="0"/>
                                <a:ea typeface="Cambria Math" panose="02040503050406030204" pitchFamily="18" charset="0"/>
                                <a:cs typeface="Calibri" panose="020F0502020204030204" pitchFamily="34" charset="0"/>
                              </a:rPr>
                              <m:t> </m:t>
                            </m:r>
                            <m:r>
                              <m:rPr>
                                <m:nor/>
                              </m:rPr>
                              <a:rPr lang="en-US" sz="1600" dirty="0">
                                <a:latin typeface="Cambria Math" panose="02040503050406030204" pitchFamily="18" charset="0"/>
                                <a:ea typeface="Cambria Math" panose="02040503050406030204" pitchFamily="18" charset="0"/>
                                <a:cs typeface="Calibri" panose="020F0502020204030204" pitchFamily="34" charset="0"/>
                              </a:rPr>
                              <m:t>at</m:t>
                            </m:r>
                            <m:r>
                              <m:rPr>
                                <m:nor/>
                              </m:rPr>
                              <a:rPr lang="en-US" sz="1600" dirty="0">
                                <a:latin typeface="Cambria Math" panose="02040503050406030204" pitchFamily="18" charset="0"/>
                                <a:ea typeface="Cambria Math" panose="02040503050406030204" pitchFamily="18" charset="0"/>
                                <a:cs typeface="Calibri" panose="020F0502020204030204" pitchFamily="34" charset="0"/>
                              </a:rPr>
                              <m:t> </m:t>
                            </m:r>
                            <m:r>
                              <m:rPr>
                                <m:nor/>
                              </m:rPr>
                              <a:rPr lang="en-US" sz="1600" dirty="0">
                                <a:latin typeface="Cambria Math" panose="02040503050406030204" pitchFamily="18" charset="0"/>
                                <a:ea typeface="Cambria Math" panose="02040503050406030204" pitchFamily="18" charset="0"/>
                                <a:cs typeface="Calibri" panose="020F0502020204030204" pitchFamily="34" charset="0"/>
                              </a:rPr>
                              <m:t>a</m:t>
                            </m:r>
                            <m:r>
                              <m:rPr>
                                <m:nor/>
                              </m:rPr>
                              <a:rPr lang="en-US" sz="1600" dirty="0">
                                <a:latin typeface="Cambria Math" panose="02040503050406030204" pitchFamily="18" charset="0"/>
                                <a:ea typeface="Cambria Math" panose="02040503050406030204" pitchFamily="18" charset="0"/>
                                <a:cs typeface="Calibri" panose="020F0502020204030204" pitchFamily="34" charset="0"/>
                              </a:rPr>
                              <m:t> </m:t>
                            </m:r>
                            <m:r>
                              <m:rPr>
                                <m:nor/>
                              </m:rPr>
                              <a:rPr lang="en-US" sz="1600" dirty="0">
                                <a:latin typeface="Cambria Math" panose="02040503050406030204" pitchFamily="18" charset="0"/>
                                <a:ea typeface="Cambria Math" panose="02040503050406030204" pitchFamily="18" charset="0"/>
                                <a:cs typeface="Calibri" panose="020F0502020204030204" pitchFamily="34" charset="0"/>
                              </a:rPr>
                              <m:t>specific</m:t>
                            </m:r>
                            <m:r>
                              <m:rPr>
                                <m:nor/>
                              </m:rPr>
                              <a:rPr lang="en-US" sz="1600" dirty="0">
                                <a:latin typeface="Cambria Math" panose="02040503050406030204" pitchFamily="18" charset="0"/>
                                <a:ea typeface="Cambria Math" panose="02040503050406030204" pitchFamily="18" charset="0"/>
                                <a:cs typeface="Calibri" panose="020F0502020204030204" pitchFamily="34" charset="0"/>
                              </a:rPr>
                              <m:t> </m:t>
                            </m:r>
                            <m:r>
                              <m:rPr>
                                <m:nor/>
                              </m:rPr>
                              <a:rPr lang="en-US" sz="1600" dirty="0">
                                <a:latin typeface="Cambria Math" panose="02040503050406030204" pitchFamily="18" charset="0"/>
                                <a:ea typeface="Cambria Math" panose="02040503050406030204" pitchFamily="18" charset="0"/>
                                <a:cs typeface="Calibri" panose="020F0502020204030204" pitchFamily="34" charset="0"/>
                              </a:rPr>
                              <m:t>time</m:t>
                            </m:r>
                            <m:r>
                              <m:rPr>
                                <m:nor/>
                              </m:rPr>
                              <a:rPr lang="en-US" sz="1600" dirty="0">
                                <a:latin typeface="Cambria Math" panose="02040503050406030204" pitchFamily="18" charset="0"/>
                                <a:ea typeface="Cambria Math" panose="02040503050406030204" pitchFamily="18" charset="0"/>
                                <a:cs typeface="Calibri" panose="020F0502020204030204" pitchFamily="34" charset="0"/>
                              </a:rPr>
                              <m:t> </m:t>
                            </m:r>
                            <m:r>
                              <m:rPr>
                                <m:nor/>
                              </m:rPr>
                              <a:rPr lang="en-US" sz="1600" dirty="0">
                                <a:latin typeface="Cambria Math" panose="02040503050406030204" pitchFamily="18" charset="0"/>
                                <a:ea typeface="Cambria Math" panose="02040503050406030204" pitchFamily="18" charset="0"/>
                                <a:cs typeface="Calibri" panose="020F0502020204030204" pitchFamily="34" charset="0"/>
                              </a:rPr>
                              <m:t>t</m:t>
                            </m:r>
                            <m:r>
                              <a:rPr lang="en-US" sz="1600" dirty="0">
                                <a:latin typeface="Cambria Math" panose="02040503050406030204" pitchFamily="18" charset="0"/>
                                <a:ea typeface="Cambria Math" panose="02040503050406030204" pitchFamily="18" charset="0"/>
                              </a:rPr>
                              <m:t> </m:t>
                            </m:r>
                          </m:e>
                          <m:e>
                            <m:r>
                              <a:rPr lang="en-US" sz="1600" i="1">
                                <a:latin typeface="Cambria Math" panose="02040503050406030204" pitchFamily="18" charset="0"/>
                                <a:ea typeface="Cambria Math" panose="02040503050406030204" pitchFamily="18" charset="0"/>
                              </a:rPr>
                              <m:t>0, </m:t>
                            </m:r>
                            <m:r>
                              <m:rPr>
                                <m:sty m:val="p"/>
                              </m:rPr>
                              <a:rPr lang="en-US" sz="1600">
                                <a:latin typeface="Cambria Math" panose="02040503050406030204" pitchFamily="18" charset="0"/>
                                <a:ea typeface="Cambria Math" panose="02040503050406030204" pitchFamily="18" charset="0"/>
                              </a:rPr>
                              <m:t>otherwise</m:t>
                            </m:r>
                          </m:e>
                        </m:eqArr>
                      </m:e>
                    </m:d>
                  </m:oMath>
                </a14:m>
                <a:endParaRPr lang="en-US" sz="1600" dirty="0">
                  <a:latin typeface="Cambria Math" panose="02040503050406030204" pitchFamily="18" charset="0"/>
                  <a:ea typeface="Cambria Math" panose="02040503050406030204" pitchFamily="18" charset="0"/>
                  <a:cs typeface="Calibri" panose="020F0502020204030204" pitchFamily="34" charset="0"/>
                </a:endParaRPr>
              </a:p>
            </p:txBody>
          </p:sp>
        </mc:Choice>
        <mc:Fallback xmlns="">
          <p:sp>
            <p:nvSpPr>
              <p:cNvPr id="15" name="TextBox 14">
                <a:extLst>
                  <a:ext uri="{FF2B5EF4-FFF2-40B4-BE49-F238E27FC236}">
                    <a16:creationId xmlns:a16="http://schemas.microsoft.com/office/drawing/2014/main" id="{A5B41110-DE3C-CC35-23B9-9454D34CB70C}"/>
                  </a:ext>
                </a:extLst>
              </p:cNvPr>
              <p:cNvSpPr txBox="1">
                <a:spLocks noRot="1" noChangeAspect="1" noMove="1" noResize="1" noEditPoints="1" noAdjustHandles="1" noChangeArrowheads="1" noChangeShapeType="1" noTextEdit="1"/>
              </p:cNvSpPr>
              <p:nvPr/>
            </p:nvSpPr>
            <p:spPr>
              <a:xfrm>
                <a:off x="1417580" y="4546348"/>
                <a:ext cx="6746141" cy="549253"/>
              </a:xfrm>
              <a:prstGeom prst="rect">
                <a:avLst/>
              </a:prstGeom>
              <a:blipFill>
                <a:blip r:embed="rId4"/>
                <a:stretch>
                  <a:fillRect b="-1111"/>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7ED0DE58-285A-C1E2-71F7-298526F6EA1D}"/>
              </a:ext>
            </a:extLst>
          </p:cNvPr>
          <p:cNvSpPr/>
          <p:nvPr/>
        </p:nvSpPr>
        <p:spPr>
          <a:xfrm>
            <a:off x="4905901" y="2932021"/>
            <a:ext cx="1211120" cy="544276"/>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7980F7E-BD55-2207-5E40-90806F53E152}"/>
              </a:ext>
            </a:extLst>
          </p:cNvPr>
          <p:cNvSpPr/>
          <p:nvPr/>
        </p:nvSpPr>
        <p:spPr>
          <a:xfrm>
            <a:off x="4978105" y="1759735"/>
            <a:ext cx="3543159" cy="273539"/>
          </a:xfrm>
          <a:prstGeom prst="rect">
            <a:avLst/>
          </a:prstGeom>
          <a:solidFill>
            <a:srgbClr val="97A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9E6A6773-A33F-D494-6BD0-1B63C4076B4B}"/>
                  </a:ext>
                </a:extLst>
              </p:cNvPr>
              <p:cNvSpPr>
                <a:spLocks noGrp="1"/>
              </p:cNvSpPr>
              <p:nvPr>
                <p:ph idx="1"/>
              </p:nvPr>
            </p:nvSpPr>
            <p:spPr/>
            <p:txBody>
              <a:bodyPr/>
              <a:lstStyle/>
              <a:p>
                <a:pPr>
                  <a:lnSpc>
                    <a:spcPct val="150000"/>
                  </a:lnSpc>
                </a:pPr>
                <a:r>
                  <a:rPr lang="en-US" sz="1600" dirty="0">
                    <a:solidFill>
                      <a:schemeClr val="tx1"/>
                    </a:solidFill>
                    <a:sym typeface="Arial"/>
                  </a:rPr>
                  <a:t>Bus routes is notated as B where B is a set of bus routes </a:t>
                </a:r>
                <a:r>
                  <a:rPr lang="en-US" sz="1600" dirty="0">
                    <a:latin typeface="Calibri" panose="020F0502020204030204" pitchFamily="34" charset="0"/>
                    <a:ea typeface="SimSun" panose="02010600030101010101" pitchFamily="2" charset="-122"/>
                  </a:rPr>
                  <a:t>{b</a:t>
                </a:r>
                <a:r>
                  <a:rPr lang="en-US" sz="1600" baseline="-25000" dirty="0">
                    <a:latin typeface="Calibri" panose="020F0502020204030204" pitchFamily="34" charset="0"/>
                    <a:ea typeface="SimSun" panose="02010600030101010101" pitchFamily="2" charset="-122"/>
                  </a:rPr>
                  <a:t>1</a:t>
                </a:r>
                <a:r>
                  <a:rPr lang="en-US" sz="1600" dirty="0">
                    <a:latin typeface="Calibri" panose="020F0502020204030204" pitchFamily="34" charset="0"/>
                    <a:ea typeface="SimSun" panose="02010600030101010101" pitchFamily="2" charset="-122"/>
                  </a:rPr>
                  <a:t>, …, b</a:t>
                </a:r>
                <a:r>
                  <a:rPr lang="en-US" sz="1600" baseline="-25000" dirty="0">
                    <a:latin typeface="Calibri" panose="020F0502020204030204" pitchFamily="34" charset="0"/>
                    <a:ea typeface="SimSun" panose="02010600030101010101" pitchFamily="2" charset="-122"/>
                  </a:rPr>
                  <a:t>m</a:t>
                </a:r>
                <a:r>
                  <a:rPr lang="en-US" sz="1600" dirty="0">
                    <a:latin typeface="Calibri" panose="020F0502020204030204" pitchFamily="34" charset="0"/>
                    <a:ea typeface="SimSun" panose="02010600030101010101" pitchFamily="2" charset="-122"/>
                  </a:rPr>
                  <a:t>} </a:t>
                </a:r>
              </a:p>
              <a:p>
                <a:pPr>
                  <a:lnSpc>
                    <a:spcPct val="150000"/>
                  </a:lnSpc>
                </a:pPr>
                <a:r>
                  <a:rPr lang="en-US" sz="1600" dirty="0"/>
                  <a:t>First, the number of vehicles </a:t>
                </a:r>
                <a:r>
                  <a:rPr lang="en-US" sz="1600" i="1" dirty="0"/>
                  <a:t>K</a:t>
                </a:r>
                <a:r>
                  <a:rPr lang="en-US" sz="1600" dirty="0"/>
                  <a:t> in each period [1, </a:t>
                </a:r>
                <a:r>
                  <a:rPr lang="en-US" sz="1600" i="1" dirty="0"/>
                  <a:t>T</a:t>
                </a:r>
                <a:r>
                  <a:rPr lang="en-US" sz="1600" dirty="0"/>
                  <a:t>] is accumulated and grouped by bus routes </a:t>
                </a:r>
                <a:r>
                  <a:rPr lang="en-US" sz="1600" i="1" dirty="0"/>
                  <a:t>b</a:t>
                </a:r>
                <a:r>
                  <a:rPr lang="en-US" sz="1600" i="1" baseline="-25000" dirty="0"/>
                  <a:t>i</a:t>
                </a:r>
                <a:r>
                  <a:rPr lang="en-US" sz="1600" dirty="0"/>
                  <a:t> for calculating workloads on a specific bus route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𝑤</m:t>
                        </m:r>
                      </m:e>
                      <m:sub>
                        <m:sSub>
                          <m:sSubPr>
                            <m:ctrlPr>
                              <a:rPr lang="en-US" sz="1600" i="1">
                                <a:latin typeface="Cambria Math" panose="02040503050406030204" pitchFamily="18" charset="0"/>
                              </a:rPr>
                            </m:ctrlPr>
                          </m:sSubPr>
                          <m:e>
                            <m:r>
                              <a:rPr lang="en-US" sz="1600" i="1">
                                <a:latin typeface="Cambria Math" panose="02040503050406030204" pitchFamily="18" charset="0"/>
                              </a:rPr>
                              <m:t>𝑏</m:t>
                            </m:r>
                          </m:e>
                          <m:sub>
                            <m:r>
                              <a:rPr lang="en-US" sz="1600" i="1">
                                <a:latin typeface="Cambria Math" panose="02040503050406030204" pitchFamily="18" charset="0"/>
                              </a:rPr>
                              <m:t>𝑖</m:t>
                            </m:r>
                          </m:sub>
                        </m:sSub>
                      </m:sub>
                    </m:sSub>
                  </m:oMath>
                </a14:m>
                <a:r>
                  <a:rPr lang="en-US" sz="1600" dirty="0"/>
                  <a:t> as in equation below</a:t>
                </a:r>
              </a:p>
            </p:txBody>
          </p:sp>
        </mc:Choice>
        <mc:Fallback xmlns="">
          <p:sp>
            <p:nvSpPr>
              <p:cNvPr id="3" name="Text Placeholder 2">
                <a:extLst>
                  <a:ext uri="{FF2B5EF4-FFF2-40B4-BE49-F238E27FC236}">
                    <a16:creationId xmlns:a16="http://schemas.microsoft.com/office/drawing/2014/main" id="{9E6A6773-A33F-D494-6BD0-1B63C4076B4B}"/>
                  </a:ext>
                </a:extLst>
              </p:cNvPr>
              <p:cNvSpPr>
                <a:spLocks noGrp="1" noRot="1" noChangeAspect="1" noMove="1" noResize="1" noEditPoints="1" noAdjustHandles="1" noChangeArrowheads="1" noChangeShapeType="1" noTextEdit="1"/>
              </p:cNvSpPr>
              <p:nvPr>
                <p:ph idx="1"/>
              </p:nvPr>
            </p:nvSpPr>
            <p:spPr>
              <a:blipFill>
                <a:blip r:embed="rId5"/>
                <a:stretch>
                  <a:fillRect l="-2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155EDBA-F5C4-756D-5AC2-0CBD6B91843E}"/>
                  </a:ext>
                </a:extLst>
              </p:cNvPr>
              <p:cNvSpPr txBox="1"/>
              <p:nvPr/>
            </p:nvSpPr>
            <p:spPr>
              <a:xfrm>
                <a:off x="2034831" y="2509035"/>
                <a:ext cx="4766152" cy="13038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a:solidFill>
                                <a:srgbClr val="836967"/>
                              </a:solidFill>
                              <a:latin typeface="Cambria Math" panose="02040503050406030204" pitchFamily="18" charset="0"/>
                            </a:rPr>
                          </m:ctrlPr>
                        </m:sSubPr>
                        <m:e>
                          <m:r>
                            <a:rPr lang="en-US" sz="2800" i="1">
                              <a:latin typeface="Cambria Math" panose="02040503050406030204" pitchFamily="18" charset="0"/>
                            </a:rPr>
                            <m:t>𝑤</m:t>
                          </m:r>
                        </m:e>
                        <m:sub>
                          <m:sSub>
                            <m:sSubPr>
                              <m:ctrlPr>
                                <a:rPr lang="en-US" sz="2800" i="1">
                                  <a:solidFill>
                                    <a:srgbClr val="836967"/>
                                  </a:solidFill>
                                  <a:latin typeface="Cambria Math" panose="02040503050406030204" pitchFamily="18" charset="0"/>
                                </a:rPr>
                              </m:ctrlPr>
                            </m:sSubPr>
                            <m:e>
                              <m:r>
                                <a:rPr lang="en-US" sz="2800" i="1">
                                  <a:latin typeface="Cambria Math" panose="02040503050406030204" pitchFamily="18" charset="0"/>
                                </a:rPr>
                                <m:t>𝑏</m:t>
                              </m:r>
                            </m:e>
                            <m:sub>
                              <m:r>
                                <a:rPr lang="en-US" sz="2800" i="1">
                                  <a:latin typeface="Cambria Math" panose="02040503050406030204" pitchFamily="18" charset="0"/>
                                </a:rPr>
                                <m:t>𝑚</m:t>
                              </m:r>
                            </m:sub>
                          </m:sSub>
                        </m:sub>
                      </m:sSub>
                      <m:r>
                        <a:rPr lang="en-US" sz="2800">
                          <a:latin typeface="Cambria Math" panose="02040503050406030204" pitchFamily="18" charset="0"/>
                        </a:rPr>
                        <m:t> =</m:t>
                      </m:r>
                      <m:nary>
                        <m:naryPr>
                          <m:chr m:val="∑"/>
                          <m:limLoc m:val="undOvr"/>
                          <m:ctrlPr>
                            <a:rPr lang="en-US" sz="2800" i="1">
                              <a:latin typeface="Cambria Math" panose="02040503050406030204" pitchFamily="18" charset="0"/>
                            </a:rPr>
                          </m:ctrlPr>
                        </m:naryPr>
                        <m:sub>
                          <m:r>
                            <a:rPr lang="en-US" sz="2800" i="1">
                              <a:latin typeface="Cambria Math" panose="02040503050406030204" pitchFamily="18" charset="0"/>
                            </a:rPr>
                            <m:t>𝑡</m:t>
                          </m:r>
                          <m:r>
                            <a:rPr lang="en-US" sz="2800">
                              <a:latin typeface="Cambria Math" panose="02040503050406030204" pitchFamily="18" charset="0"/>
                            </a:rPr>
                            <m:t>=1</m:t>
                          </m:r>
                        </m:sub>
                        <m:sup>
                          <m:r>
                            <a:rPr lang="en-US" sz="2800" i="1">
                              <a:latin typeface="Cambria Math" panose="02040503050406030204" pitchFamily="18" charset="0"/>
                            </a:rPr>
                            <m:t>𝑇</m:t>
                          </m:r>
                        </m:sup>
                        <m:e>
                          <m:nary>
                            <m:naryPr>
                              <m:chr m:val="∑"/>
                              <m:limLoc m:val="undOvr"/>
                              <m:ctrlPr>
                                <a:rPr lang="en-US" sz="2800" i="1">
                                  <a:latin typeface="Cambria Math" panose="02040503050406030204" pitchFamily="18" charset="0"/>
                                </a:rPr>
                              </m:ctrlPr>
                            </m:naryPr>
                            <m:sub>
                              <m:r>
                                <a:rPr lang="en-US" sz="2800" i="1">
                                  <a:latin typeface="Cambria Math" panose="02040503050406030204" pitchFamily="18" charset="0"/>
                                </a:rPr>
                                <m:t>𝑖</m:t>
                              </m:r>
                              <m:r>
                                <a:rPr lang="en-US" sz="2800">
                                  <a:latin typeface="Cambria Math" panose="02040503050406030204" pitchFamily="18" charset="0"/>
                                </a:rPr>
                                <m:t>=1</m:t>
                              </m:r>
                            </m:sub>
                            <m:sup>
                              <m:r>
                                <a:rPr lang="en-US" sz="2800" i="1">
                                  <a:latin typeface="Cambria Math" panose="02040503050406030204" pitchFamily="18" charset="0"/>
                                </a:rPr>
                                <m:t>𝑉</m:t>
                              </m:r>
                            </m:sup>
                            <m:e>
                              <m:sSub>
                                <m:sSubPr>
                                  <m:ctrlPr>
                                    <a:rPr lang="en-US" sz="2800" i="1">
                                      <a:solidFill>
                                        <a:srgbClr val="836967"/>
                                      </a:solidFill>
                                      <a:latin typeface="Cambria Math" panose="02040503050406030204" pitchFamily="18" charset="0"/>
                                    </a:rPr>
                                  </m:ctrlPr>
                                </m:sSubPr>
                                <m:e>
                                  <m:r>
                                    <a:rPr lang="en-US" sz="2800" i="1">
                                      <a:latin typeface="Cambria Math" panose="02040503050406030204" pitchFamily="18" charset="0"/>
                                    </a:rPr>
                                    <m:t>𝑙</m:t>
                                  </m:r>
                                </m:e>
                                <m:sub>
                                  <m:sSub>
                                    <m:sSubPr>
                                      <m:ctrlPr>
                                        <a:rPr lang="en-US" sz="2800" i="1">
                                          <a:solidFill>
                                            <a:srgbClr val="836967"/>
                                          </a:solidFill>
                                          <a:latin typeface="Cambria Math" panose="02040503050406030204" pitchFamily="18" charset="0"/>
                                        </a:rPr>
                                      </m:ctrlPr>
                                    </m:sSubPr>
                                    <m:e>
                                      <m:r>
                                        <a:rPr lang="en-US" sz="2800" i="1">
                                          <a:latin typeface="Cambria Math" panose="02040503050406030204" pitchFamily="18" charset="0"/>
                                        </a:rPr>
                                        <m:t>𝑏</m:t>
                                      </m:r>
                                    </m:e>
                                    <m:sub>
                                      <m:r>
                                        <a:rPr lang="en-US" sz="2800" i="1">
                                          <a:latin typeface="Cambria Math" panose="02040503050406030204" pitchFamily="18" charset="0"/>
                                        </a:rPr>
                                        <m:t>𝑚</m:t>
                                      </m:r>
                                    </m:sub>
                                  </m:sSub>
                                  <m:sSub>
                                    <m:sSubPr>
                                      <m:ctrlPr>
                                        <a:rPr lang="en-US" sz="2800" i="1">
                                          <a:solidFill>
                                            <a:srgbClr val="836967"/>
                                          </a:solidFill>
                                          <a:latin typeface="Cambria Math" panose="02040503050406030204" pitchFamily="18" charset="0"/>
                                        </a:rPr>
                                      </m:ctrlPr>
                                    </m:sSubPr>
                                    <m:e>
                                      <m:r>
                                        <a:rPr lang="en-US" sz="2800">
                                          <a:latin typeface="Cambria Math" panose="02040503050406030204" pitchFamily="18" charset="0"/>
                                        </a:rPr>
                                        <m:t>,</m:t>
                                      </m:r>
                                      <m:r>
                                        <a:rPr lang="en-US" sz="2800" i="1">
                                          <a:latin typeface="Cambria Math" panose="02040503050406030204" pitchFamily="18" charset="0"/>
                                        </a:rPr>
                                        <m:t>𝑣</m:t>
                                      </m:r>
                                    </m:e>
                                    <m:sub>
                                      <m:r>
                                        <a:rPr lang="en-US" sz="2800" i="1">
                                          <a:latin typeface="Cambria Math" panose="02040503050406030204" pitchFamily="18" charset="0"/>
                                        </a:rPr>
                                        <m:t>𝑖</m:t>
                                      </m:r>
                                    </m:sub>
                                  </m:sSub>
                                </m:sub>
                              </m:sSub>
                              <m:d>
                                <m:dPr>
                                  <m:ctrlPr>
                                    <a:rPr lang="en-US" sz="2800" i="1">
                                      <a:latin typeface="Cambria Math" panose="02040503050406030204" pitchFamily="18" charset="0"/>
                                    </a:rPr>
                                  </m:ctrlPr>
                                </m:dPr>
                                <m:e>
                                  <m:r>
                                    <a:rPr lang="en-US" sz="2800" i="1">
                                      <a:latin typeface="Cambria Math" panose="02040503050406030204" pitchFamily="18" charset="0"/>
                                    </a:rPr>
                                    <m:t>𝑡</m:t>
                                  </m:r>
                                </m:e>
                              </m:d>
                            </m:e>
                          </m:nary>
                        </m:e>
                      </m:nary>
                    </m:oMath>
                  </m:oMathPara>
                </a14:m>
                <a:endParaRPr lang="en-US" sz="28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7" name="TextBox 6">
                <a:extLst>
                  <a:ext uri="{FF2B5EF4-FFF2-40B4-BE49-F238E27FC236}">
                    <a16:creationId xmlns:a16="http://schemas.microsoft.com/office/drawing/2014/main" id="{6155EDBA-F5C4-756D-5AC2-0CBD6B91843E}"/>
                  </a:ext>
                </a:extLst>
              </p:cNvPr>
              <p:cNvSpPr txBox="1">
                <a:spLocks noRot="1" noChangeAspect="1" noMove="1" noResize="1" noEditPoints="1" noAdjustHandles="1" noChangeArrowheads="1" noChangeShapeType="1" noTextEdit="1"/>
              </p:cNvSpPr>
              <p:nvPr/>
            </p:nvSpPr>
            <p:spPr>
              <a:xfrm>
                <a:off x="2034831" y="2509035"/>
                <a:ext cx="4766152" cy="1303883"/>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774234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0CAAD-1C37-0F7F-B49B-3CE1678ABEB7}"/>
              </a:ext>
            </a:extLst>
          </p:cNvPr>
          <p:cNvSpPr>
            <a:spLocks noGrp="1"/>
          </p:cNvSpPr>
          <p:nvPr>
            <p:ph type="title"/>
          </p:nvPr>
        </p:nvSpPr>
        <p:spPr/>
        <p:txBody>
          <a:bodyPr>
            <a:noAutofit/>
          </a:bodyPr>
          <a:lstStyle/>
          <a:p>
            <a:r>
              <a:rPr lang="en-US" sz="2800" dirty="0">
                <a:solidFill>
                  <a:schemeClr val="tx1"/>
                </a:solidFill>
              </a:rPr>
              <a:t>Heuristic algorithm: Workload per distance calculation</a:t>
            </a:r>
          </a:p>
        </p:txBody>
      </p:sp>
      <p:sp>
        <p:nvSpPr>
          <p:cNvPr id="3" name="Text Placeholder 2">
            <a:extLst>
              <a:ext uri="{FF2B5EF4-FFF2-40B4-BE49-F238E27FC236}">
                <a16:creationId xmlns:a16="http://schemas.microsoft.com/office/drawing/2014/main" id="{9E6A6773-A33F-D494-6BD0-1B63C4076B4B}"/>
              </a:ext>
            </a:extLst>
          </p:cNvPr>
          <p:cNvSpPr>
            <a:spLocks noGrp="1"/>
          </p:cNvSpPr>
          <p:nvPr>
            <p:ph idx="1"/>
          </p:nvPr>
        </p:nvSpPr>
        <p:spPr/>
        <p:txBody>
          <a:bodyPr/>
          <a:lstStyle/>
          <a:p>
            <a:r>
              <a:rPr lang="en-US" sz="1600" dirty="0">
                <a:latin typeface="Calibri" panose="020F0502020204030204" pitchFamily="34" charset="0"/>
              </a:rPr>
              <a:t>Then, </a:t>
            </a:r>
            <a:r>
              <a:rPr lang="en-US" sz="1600" dirty="0">
                <a:latin typeface="Calibri" panose="020F0502020204030204" pitchFamily="34" charset="0"/>
                <a:ea typeface="SimSun" panose="02010600030101010101" pitchFamily="2" charset="-122"/>
              </a:rPr>
              <a:t>the workloads per distance for bus route </a:t>
            </a:r>
            <a:r>
              <a:rPr lang="en-US" sz="1600" i="1" dirty="0">
                <a:latin typeface="Calibri" panose="020F0502020204030204" pitchFamily="34" charset="0"/>
                <a:ea typeface="SimSun" panose="02010600030101010101" pitchFamily="2" charset="-122"/>
              </a:rPr>
              <a:t>b</a:t>
            </a:r>
            <a:r>
              <a:rPr lang="en-US" sz="1600" dirty="0">
                <a:latin typeface="Calibri" panose="020F0502020204030204" pitchFamily="34" charset="0"/>
                <a:ea typeface="SimSun" panose="02010600030101010101" pitchFamily="2" charset="-122"/>
              </a:rPr>
              <a:t> is calculated as workload density </a:t>
            </a:r>
            <a:r>
              <a:rPr lang="en-US" sz="1600" i="1" dirty="0" err="1">
                <a:latin typeface="Calibri" panose="020F0502020204030204" pitchFamily="34" charset="0"/>
                <a:ea typeface="SimSun" panose="02010600030101010101" pitchFamily="2" charset="-122"/>
              </a:rPr>
              <a:t>WD</a:t>
            </a:r>
            <a:r>
              <a:rPr lang="en-US" sz="1600" i="1" baseline="-25000" dirty="0" err="1">
                <a:latin typeface="Calibri" panose="020F0502020204030204" pitchFamily="34" charset="0"/>
                <a:ea typeface="SimSun" panose="02010600030101010101" pitchFamily="2" charset="-122"/>
              </a:rPr>
              <a:t>b</a:t>
            </a:r>
            <a:r>
              <a:rPr lang="en-US" sz="1600" dirty="0">
                <a:latin typeface="Calibri" panose="020F0502020204030204" pitchFamily="34" charset="0"/>
                <a:ea typeface="SimSun" panose="02010600030101010101" pitchFamily="2" charset="-122"/>
              </a:rPr>
              <a:t> as </a:t>
            </a:r>
            <a:r>
              <a:rPr lang="en-US" sz="1600" dirty="0"/>
              <a:t>in equation below</a:t>
            </a:r>
            <a:endParaRPr lang="en-US" sz="1600"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DA1436CB-E70D-A903-86AE-5D9AFDD3E7FB}"/>
              </a:ext>
            </a:extLst>
          </p:cNvPr>
          <p:cNvSpPr>
            <a:spLocks noGrp="1"/>
          </p:cNvSpPr>
          <p:nvPr>
            <p:ph type="sldNum" sz="quarter" idx="12"/>
          </p:nvPr>
        </p:nvSpPr>
        <p:spPr/>
        <p:txBody>
          <a:bodyPr/>
          <a:lstStyle/>
          <a:p>
            <a:fld id="{00000000-1234-1234-1234-123412341234}" type="slidenum">
              <a:rPr lang="th" smtClean="0"/>
              <a:pPr/>
              <a:t>43</a:t>
            </a:fld>
            <a:endParaRPr lang="th"/>
          </a:p>
        </p:txBody>
      </p:sp>
      <p:sp>
        <p:nvSpPr>
          <p:cNvPr id="9" name="Rectangle 8">
            <a:extLst>
              <a:ext uri="{FF2B5EF4-FFF2-40B4-BE49-F238E27FC236}">
                <a16:creationId xmlns:a16="http://schemas.microsoft.com/office/drawing/2014/main" id="{C4E70C6A-57D7-FBF0-B7EE-A5D847041E49}"/>
              </a:ext>
            </a:extLst>
          </p:cNvPr>
          <p:cNvSpPr/>
          <p:nvPr/>
        </p:nvSpPr>
        <p:spPr>
          <a:xfrm>
            <a:off x="5360279" y="2416133"/>
            <a:ext cx="859221" cy="580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A06C93-D3AE-88AB-B5D0-D6538395CF7F}"/>
              </a:ext>
            </a:extLst>
          </p:cNvPr>
          <p:cNvSpPr/>
          <p:nvPr/>
        </p:nvSpPr>
        <p:spPr>
          <a:xfrm>
            <a:off x="5068615" y="3072618"/>
            <a:ext cx="685800" cy="476840"/>
          </a:xfrm>
          <a:prstGeom prst="rect">
            <a:avLst/>
          </a:prstGeom>
          <a:solidFill>
            <a:srgbClr val="97A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6964755-DE6C-AB4B-C7C8-05D664D1B9DA}"/>
              </a:ext>
            </a:extLst>
          </p:cNvPr>
          <p:cNvSpPr/>
          <p:nvPr/>
        </p:nvSpPr>
        <p:spPr>
          <a:xfrm>
            <a:off x="2043849" y="4028092"/>
            <a:ext cx="3962815" cy="31489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C47109-957A-A205-A596-AF783079DFCC}"/>
              </a:ext>
            </a:extLst>
          </p:cNvPr>
          <p:cNvSpPr/>
          <p:nvPr/>
        </p:nvSpPr>
        <p:spPr>
          <a:xfrm>
            <a:off x="2043851" y="3729315"/>
            <a:ext cx="3411019" cy="307011"/>
          </a:xfrm>
          <a:prstGeom prst="rect">
            <a:avLst/>
          </a:prstGeom>
          <a:solidFill>
            <a:srgbClr val="97A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7949FD0-A92F-0B75-B6A7-06DDDACFD6C0}"/>
                  </a:ext>
                </a:extLst>
              </p:cNvPr>
              <p:cNvSpPr txBox="1"/>
              <p:nvPr/>
            </p:nvSpPr>
            <p:spPr>
              <a:xfrm>
                <a:off x="2307921" y="2416133"/>
                <a:ext cx="4766152" cy="11333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𝑊𝐷</m:t>
                          </m:r>
                        </m:e>
                        <m:sub>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𝑏</m:t>
                              </m:r>
                            </m:e>
                            <m:sub>
                              <m:r>
                                <a:rPr lang="en-US" sz="2800" i="1">
                                  <a:solidFill>
                                    <a:schemeClr val="tx1"/>
                                  </a:solidFill>
                                  <a:latin typeface="Cambria Math" panose="02040503050406030204" pitchFamily="18" charset="0"/>
                                </a:rPr>
                                <m:t>𝑚</m:t>
                              </m:r>
                            </m:sub>
                          </m:sSub>
                        </m:sub>
                      </m:sSub>
                      <m:r>
                        <a:rPr lang="en-US" sz="2800">
                          <a:solidFill>
                            <a:schemeClr val="tx1"/>
                          </a:solidFill>
                          <a:latin typeface="Cambria Math" panose="02040503050406030204" pitchFamily="18" charset="0"/>
                        </a:rPr>
                        <m:t> =</m:t>
                      </m:r>
                      <m:f>
                        <m:fPr>
                          <m:ctrlPr>
                            <a:rPr lang="en-US" sz="2800" i="1">
                              <a:solidFill>
                                <a:schemeClr val="tx1"/>
                              </a:solidFill>
                              <a:latin typeface="Cambria Math" panose="02040503050406030204" pitchFamily="18" charset="0"/>
                            </a:rPr>
                          </m:ctrlPr>
                        </m:fPr>
                        <m:num>
                          <m:nary>
                            <m:naryPr>
                              <m:chr m:val="∑"/>
                              <m:limLoc m:val="undOvr"/>
                              <m:ctrlPr>
                                <a:rPr lang="en-US" sz="2800" i="1">
                                  <a:solidFill>
                                    <a:schemeClr val="tx1"/>
                                  </a:solidFill>
                                  <a:latin typeface="Cambria Math" panose="02040503050406030204" pitchFamily="18" charset="0"/>
                                </a:rPr>
                              </m:ctrlPr>
                            </m:naryPr>
                            <m:sub>
                              <m:r>
                                <a:rPr lang="en-US" sz="2800" i="1">
                                  <a:solidFill>
                                    <a:schemeClr val="tx1"/>
                                  </a:solidFill>
                                  <a:latin typeface="Cambria Math" panose="02040503050406030204" pitchFamily="18" charset="0"/>
                                </a:rPr>
                                <m:t>𝑟</m:t>
                              </m:r>
                              <m:r>
                                <a:rPr lang="en-US" sz="2800">
                                  <a:solidFill>
                                    <a:schemeClr val="tx1"/>
                                  </a:solidFill>
                                  <a:latin typeface="Cambria Math" panose="02040503050406030204" pitchFamily="18" charset="0"/>
                                </a:rPr>
                                <m:t>=1</m:t>
                              </m:r>
                            </m:sub>
                            <m:sup>
                              <m:r>
                                <a:rPr lang="en-US" sz="2800" i="1">
                                  <a:solidFill>
                                    <a:schemeClr val="tx1"/>
                                  </a:solidFill>
                                  <a:latin typeface="Cambria Math" panose="02040503050406030204" pitchFamily="18" charset="0"/>
                                </a:rPr>
                                <m:t>𝑅</m:t>
                              </m:r>
                            </m:sup>
                            <m:e>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𝑤</m:t>
                                  </m:r>
                                </m:e>
                                <m:sub>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𝑏</m:t>
                                      </m:r>
                                    </m:e>
                                    <m:sub>
                                      <m:r>
                                        <a:rPr lang="en-US" sz="2800" i="1">
                                          <a:solidFill>
                                            <a:schemeClr val="tx1"/>
                                          </a:solidFill>
                                          <a:latin typeface="Cambria Math" panose="02040503050406030204" pitchFamily="18" charset="0"/>
                                        </a:rPr>
                                        <m:t>𝑚</m:t>
                                      </m:r>
                                      <m:r>
                                        <a:rPr lang="en-US" sz="2800">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𝑟</m:t>
                                      </m:r>
                                    </m:sub>
                                  </m:sSub>
                                </m:sub>
                              </m:sSub>
                            </m:e>
                          </m:nary>
                        </m:num>
                        <m:den>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𝐷</m:t>
                              </m:r>
                            </m:e>
                            <m:sub>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𝑏</m:t>
                                  </m:r>
                                </m:e>
                                <m:sub>
                                  <m:r>
                                    <a:rPr lang="en-US" sz="2800" i="1">
                                      <a:solidFill>
                                        <a:schemeClr val="tx1"/>
                                      </a:solidFill>
                                      <a:latin typeface="Cambria Math" panose="02040503050406030204" pitchFamily="18" charset="0"/>
                                    </a:rPr>
                                    <m:t>𝑚</m:t>
                                  </m:r>
                                </m:sub>
                              </m:sSub>
                            </m:sub>
                          </m:sSub>
                        </m:den>
                      </m:f>
                    </m:oMath>
                  </m:oMathPara>
                </a14:m>
                <a:endParaRPr lang="en-US" sz="28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6" name="TextBox 5">
                <a:extLst>
                  <a:ext uri="{FF2B5EF4-FFF2-40B4-BE49-F238E27FC236}">
                    <a16:creationId xmlns:a16="http://schemas.microsoft.com/office/drawing/2014/main" id="{C7949FD0-A92F-0B75-B6A7-06DDDACFD6C0}"/>
                  </a:ext>
                </a:extLst>
              </p:cNvPr>
              <p:cNvSpPr txBox="1">
                <a:spLocks noRot="1" noChangeAspect="1" noMove="1" noResize="1" noEditPoints="1" noAdjustHandles="1" noChangeArrowheads="1" noChangeShapeType="1" noTextEdit="1"/>
              </p:cNvSpPr>
              <p:nvPr/>
            </p:nvSpPr>
            <p:spPr>
              <a:xfrm>
                <a:off x="2307921" y="2416133"/>
                <a:ext cx="4766152" cy="113332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 Placeholder 2">
                <a:extLst>
                  <a:ext uri="{FF2B5EF4-FFF2-40B4-BE49-F238E27FC236}">
                    <a16:creationId xmlns:a16="http://schemas.microsoft.com/office/drawing/2014/main" id="{BEFFA395-710F-1BD0-A71A-373A61055F58}"/>
                  </a:ext>
                </a:extLst>
              </p:cNvPr>
              <p:cNvSpPr txBox="1">
                <a:spLocks/>
              </p:cNvSpPr>
              <p:nvPr/>
            </p:nvSpPr>
            <p:spPr>
              <a:xfrm>
                <a:off x="713225" y="3655942"/>
                <a:ext cx="7717500" cy="7882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Lato"/>
                  <a:buChar char="●"/>
                  <a:defRPr sz="11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9pPr>
              </a:lstStyle>
              <a:p>
                <a:pPr>
                  <a:tabLst>
                    <a:tab pos="1254094" algn="l"/>
                  </a:tabLst>
                </a:pPr>
                <a:r>
                  <a:rPr lang="en-US" sz="1600" dirty="0">
                    <a:solidFill>
                      <a:schemeClr val="tx1"/>
                    </a:solidFill>
                    <a:latin typeface="Calibri" panose="020F0502020204030204" pitchFamily="34" charset="0"/>
                    <a:cs typeface="Calibri" panose="020F0502020204030204" pitchFamily="34" charset="0"/>
                  </a:rPr>
                  <a:t>Where	</a:t>
                </a:r>
                <a14:m>
                  <m:oMath xmlns:m="http://schemas.openxmlformats.org/officeDocument/2006/math">
                    <m:sSub>
                      <m:sSubPr>
                        <m:ctrlPr>
                          <a:rPr lang="en-US" sz="1600" i="1">
                            <a:solidFill>
                              <a:schemeClr val="tx1"/>
                            </a:solidFill>
                            <a:latin typeface="Cambria Math" panose="02040503050406030204" pitchFamily="18" charset="0"/>
                            <a:ea typeface="SimSun" panose="02010600030101010101" pitchFamily="2" charset="-122"/>
                          </a:rPr>
                        </m:ctrlPr>
                      </m:sSubPr>
                      <m:e>
                        <m:r>
                          <a:rPr lang="x-none" sz="1600" i="1" spc="-5">
                            <a:solidFill>
                              <a:schemeClr val="tx1"/>
                            </a:solidFill>
                            <a:latin typeface="Cambria Math" panose="02040503050406030204" pitchFamily="18" charset="0"/>
                            <a:ea typeface="SimSun" panose="02010600030101010101" pitchFamily="2" charset="-122"/>
                          </a:rPr>
                          <m:t>𝐷</m:t>
                        </m:r>
                      </m:e>
                      <m:sub>
                        <m:sSub>
                          <m:sSubPr>
                            <m:ctrlPr>
                              <a:rPr lang="en-US" sz="1600" i="1">
                                <a:solidFill>
                                  <a:schemeClr val="tx1"/>
                                </a:solidFill>
                                <a:latin typeface="Cambria Math" panose="02040503050406030204" pitchFamily="18" charset="0"/>
                                <a:ea typeface="SimSun" panose="02010600030101010101" pitchFamily="2" charset="-122"/>
                              </a:rPr>
                            </m:ctrlPr>
                          </m:sSubPr>
                          <m:e>
                            <m:r>
                              <a:rPr lang="x-none" sz="1600" i="1" spc="-5">
                                <a:solidFill>
                                  <a:schemeClr val="tx1"/>
                                </a:solidFill>
                                <a:latin typeface="Cambria Math" panose="02040503050406030204" pitchFamily="18" charset="0"/>
                                <a:ea typeface="SimSun" panose="02010600030101010101" pitchFamily="2" charset="-122"/>
                              </a:rPr>
                              <m:t>𝑏</m:t>
                            </m:r>
                          </m:e>
                          <m:sub>
                            <m:r>
                              <a:rPr lang="x-none" sz="1600" i="1" spc="-5">
                                <a:solidFill>
                                  <a:schemeClr val="tx1"/>
                                </a:solidFill>
                                <a:latin typeface="Cambria Math" panose="02040503050406030204" pitchFamily="18" charset="0"/>
                                <a:ea typeface="SimSun" panose="02010600030101010101" pitchFamily="2" charset="-122"/>
                              </a:rPr>
                              <m:t>𝑚</m:t>
                            </m:r>
                          </m:sub>
                        </m:sSub>
                      </m:sub>
                    </m:sSub>
                  </m:oMath>
                </a14:m>
                <a:r>
                  <a:rPr lang="en-US" sz="1600" dirty="0">
                    <a:solidFill>
                      <a:schemeClr val="tx1"/>
                    </a:solidFill>
                    <a:latin typeface="Calibri" panose="020F0502020204030204" pitchFamily="34" charset="0"/>
                    <a:ea typeface="SimSun" panose="02010600030101010101" pitchFamily="2" charset="-122"/>
                    <a:cs typeface="Calibri" panose="020F0502020204030204" pitchFamily="34" charset="0"/>
                  </a:rPr>
                  <a:t> </a:t>
                </a:r>
                <a:r>
                  <a:rPr lang="en-US" sz="1600" spc="-5" dirty="0">
                    <a:solidFill>
                      <a:schemeClr val="tx1"/>
                    </a:solidFill>
                    <a:latin typeface="Calibri" panose="020F0502020204030204" pitchFamily="34" charset="0"/>
                    <a:ea typeface="SimSun" panose="02010600030101010101" pitchFamily="2" charset="-122"/>
                    <a:cs typeface="Calibri" panose="020F0502020204030204" pitchFamily="34" charset="0"/>
                  </a:rPr>
                  <a:t>is the total distance of bus route </a:t>
                </a:r>
                <a14:m>
                  <m:oMath xmlns:m="http://schemas.openxmlformats.org/officeDocument/2006/math">
                    <m:sSub>
                      <m:sSubPr>
                        <m:ctrlPr>
                          <a:rPr lang="en-US" sz="1600" i="1">
                            <a:solidFill>
                              <a:schemeClr val="tx1"/>
                            </a:solidFill>
                            <a:latin typeface="Cambria Math" panose="02040503050406030204" pitchFamily="18" charset="0"/>
                            <a:ea typeface="SimSun" panose="02010600030101010101" pitchFamily="2" charset="-122"/>
                          </a:rPr>
                        </m:ctrlPr>
                      </m:sSubPr>
                      <m:e>
                        <m:r>
                          <a:rPr lang="x-none" sz="1600" i="1" spc="-5">
                            <a:solidFill>
                              <a:schemeClr val="tx1"/>
                            </a:solidFill>
                            <a:latin typeface="Cambria Math" panose="02040503050406030204" pitchFamily="18" charset="0"/>
                            <a:ea typeface="SimSun" panose="02010600030101010101" pitchFamily="2" charset="-122"/>
                          </a:rPr>
                          <m:t>𝑏</m:t>
                        </m:r>
                      </m:e>
                      <m:sub>
                        <m:r>
                          <a:rPr lang="en-US" sz="1600" i="1">
                            <a:solidFill>
                              <a:schemeClr val="tx1"/>
                            </a:solidFill>
                            <a:latin typeface="Cambria Math" panose="02040503050406030204" pitchFamily="18" charset="0"/>
                            <a:ea typeface="SimSun" panose="02010600030101010101" pitchFamily="2" charset="-122"/>
                          </a:rPr>
                          <m:t>𝑚</m:t>
                        </m:r>
                      </m:sub>
                    </m:sSub>
                  </m:oMath>
                </a14:m>
                <a:endParaRPr lang="en-US" sz="1600" dirty="0">
                  <a:solidFill>
                    <a:schemeClr val="tx1"/>
                  </a:solidFill>
                  <a:latin typeface="Calibri" panose="020F0502020204030204" pitchFamily="34" charset="0"/>
                  <a:ea typeface="SimSun" panose="02010600030101010101" pitchFamily="2" charset="-122"/>
                  <a:cs typeface="Calibri" panose="020F0502020204030204" pitchFamily="34" charset="0"/>
                </a:endParaRPr>
              </a:p>
              <a:p>
                <a:pPr marL="114297" indent="0">
                  <a:buNone/>
                  <a:tabLst>
                    <a:tab pos="1254094" algn="l"/>
                  </a:tabLst>
                </a:pPr>
                <a:r>
                  <a:rPr lang="en-US" sz="1600" spc="-5" dirty="0">
                    <a:solidFill>
                      <a:schemeClr val="tx1"/>
                    </a:solidFill>
                    <a:latin typeface="Calibri" panose="020F0502020204030204" pitchFamily="34" charset="0"/>
                    <a:ea typeface="SimSun" panose="02010600030101010101" pitchFamily="2" charset="-122"/>
                    <a:cs typeface="Calibri" panose="020F0502020204030204" pitchFamily="34" charset="0"/>
                  </a:rPr>
                  <a:t>	</a:t>
                </a:r>
                <a14:m>
                  <m:oMath xmlns:m="http://schemas.openxmlformats.org/officeDocument/2006/math">
                    <m:sSub>
                      <m:sSubPr>
                        <m:ctrlPr>
                          <a:rPr lang="en-US" sz="1600" i="1">
                            <a:solidFill>
                              <a:schemeClr val="tx1"/>
                            </a:solidFill>
                            <a:latin typeface="Cambria Math" panose="02040503050406030204" pitchFamily="18" charset="0"/>
                            <a:ea typeface="SimSun" panose="02010600030101010101" pitchFamily="2" charset="-122"/>
                          </a:rPr>
                        </m:ctrlPr>
                      </m:sSubPr>
                      <m:e>
                        <m:r>
                          <a:rPr lang="x-none" sz="1600" i="1" spc="-5">
                            <a:solidFill>
                              <a:schemeClr val="tx1"/>
                            </a:solidFill>
                            <a:latin typeface="Cambria Math" panose="02040503050406030204" pitchFamily="18" charset="0"/>
                            <a:ea typeface="SimSun" panose="02010600030101010101" pitchFamily="2" charset="-122"/>
                          </a:rPr>
                          <m:t>𝑤</m:t>
                        </m:r>
                      </m:e>
                      <m:sub>
                        <m:sSub>
                          <m:sSubPr>
                            <m:ctrlPr>
                              <a:rPr lang="en-US" sz="1600" i="1">
                                <a:solidFill>
                                  <a:schemeClr val="tx1"/>
                                </a:solidFill>
                                <a:latin typeface="Cambria Math" panose="02040503050406030204" pitchFamily="18" charset="0"/>
                                <a:ea typeface="SimSun" panose="02010600030101010101" pitchFamily="2" charset="-122"/>
                              </a:rPr>
                            </m:ctrlPr>
                          </m:sSubPr>
                          <m:e>
                            <m:r>
                              <a:rPr lang="x-none" sz="1600" i="1" spc="-5">
                                <a:solidFill>
                                  <a:schemeClr val="tx1"/>
                                </a:solidFill>
                                <a:latin typeface="Cambria Math" panose="02040503050406030204" pitchFamily="18" charset="0"/>
                                <a:ea typeface="SimSun" panose="02010600030101010101" pitchFamily="2" charset="-122"/>
                              </a:rPr>
                              <m:t>𝑏</m:t>
                            </m:r>
                          </m:e>
                          <m:sub>
                            <m:r>
                              <a:rPr lang="x-none" sz="1600" i="1" spc="-5">
                                <a:solidFill>
                                  <a:schemeClr val="tx1"/>
                                </a:solidFill>
                                <a:latin typeface="Cambria Math" panose="02040503050406030204" pitchFamily="18" charset="0"/>
                                <a:ea typeface="SimSun" panose="02010600030101010101" pitchFamily="2" charset="-122"/>
                              </a:rPr>
                              <m:t>𝑚</m:t>
                            </m:r>
                            <m:r>
                              <a:rPr lang="x-none" sz="1600" i="1" spc="-5">
                                <a:solidFill>
                                  <a:schemeClr val="tx1"/>
                                </a:solidFill>
                                <a:latin typeface="Cambria Math" panose="02040503050406030204" pitchFamily="18" charset="0"/>
                                <a:ea typeface="SimSun" panose="02010600030101010101" pitchFamily="2" charset="-122"/>
                              </a:rPr>
                              <m:t>,</m:t>
                            </m:r>
                            <m:r>
                              <a:rPr lang="x-none" sz="1600" i="1" spc="-5">
                                <a:solidFill>
                                  <a:schemeClr val="tx1"/>
                                </a:solidFill>
                                <a:latin typeface="Cambria Math" panose="02040503050406030204" pitchFamily="18" charset="0"/>
                                <a:ea typeface="SimSun" panose="02010600030101010101" pitchFamily="2" charset="-122"/>
                              </a:rPr>
                              <m:t>𝑟</m:t>
                            </m:r>
                          </m:sub>
                        </m:sSub>
                      </m:sub>
                    </m:sSub>
                  </m:oMath>
                </a14:m>
                <a:r>
                  <a:rPr lang="en-US" sz="1600" i="1" dirty="0">
                    <a:solidFill>
                      <a:schemeClr val="tx1"/>
                    </a:solidFill>
                    <a:latin typeface="Calibri" panose="020F0502020204030204" pitchFamily="34" charset="0"/>
                    <a:ea typeface="SimSun" panose="02010600030101010101" pitchFamily="2" charset="-122"/>
                    <a:cs typeface="Calibri" panose="020F0502020204030204" pitchFamily="34" charset="0"/>
                  </a:rPr>
                  <a:t> </a:t>
                </a:r>
                <a:r>
                  <a:rPr lang="en-US" sz="1600" dirty="0">
                    <a:solidFill>
                      <a:schemeClr val="tx1"/>
                    </a:solidFill>
                    <a:latin typeface="Calibri" panose="020F0502020204030204" pitchFamily="34" charset="0"/>
                    <a:ea typeface="SimSun" panose="02010600030101010101" pitchFamily="2" charset="-122"/>
                    <a:cs typeface="Calibri" panose="020F0502020204030204" pitchFamily="34" charset="0"/>
                  </a:rPr>
                  <a:t>is the workload of bus route </a:t>
                </a:r>
                <a14:m>
                  <m:oMath xmlns:m="http://schemas.openxmlformats.org/officeDocument/2006/math">
                    <m:sSub>
                      <m:sSubPr>
                        <m:ctrlPr>
                          <a:rPr lang="en-US" sz="1600" i="1">
                            <a:solidFill>
                              <a:schemeClr val="tx1"/>
                            </a:solidFill>
                            <a:latin typeface="Cambria Math" panose="02040503050406030204" pitchFamily="18" charset="0"/>
                            <a:ea typeface="SimSun" panose="02010600030101010101" pitchFamily="2" charset="-122"/>
                          </a:rPr>
                        </m:ctrlPr>
                      </m:sSubPr>
                      <m:e>
                        <m:r>
                          <a:rPr lang="x-none" sz="1600" i="1" spc="-5">
                            <a:solidFill>
                              <a:schemeClr val="tx1"/>
                            </a:solidFill>
                            <a:latin typeface="Cambria Math" panose="02040503050406030204" pitchFamily="18" charset="0"/>
                            <a:ea typeface="SimSun" panose="02010600030101010101" pitchFamily="2" charset="-122"/>
                          </a:rPr>
                          <m:t>𝑏</m:t>
                        </m:r>
                      </m:e>
                      <m:sub>
                        <m:r>
                          <a:rPr lang="x-none" sz="1600" i="1" spc="-5">
                            <a:solidFill>
                              <a:schemeClr val="tx1"/>
                            </a:solidFill>
                            <a:latin typeface="Cambria Math" panose="02040503050406030204" pitchFamily="18" charset="0"/>
                            <a:ea typeface="SimSun" panose="02010600030101010101" pitchFamily="2" charset="-122"/>
                          </a:rPr>
                          <m:t>𝑚</m:t>
                        </m:r>
                      </m:sub>
                    </m:sSub>
                  </m:oMath>
                </a14:m>
                <a:r>
                  <a:rPr lang="en-US" sz="1600" dirty="0">
                    <a:solidFill>
                      <a:schemeClr val="tx1"/>
                    </a:solidFill>
                    <a:latin typeface="Calibri" panose="020F0502020204030204" pitchFamily="34" charset="0"/>
                    <a:ea typeface="SimSun" panose="02010600030101010101" pitchFamily="2" charset="-122"/>
                    <a:cs typeface="Calibri" panose="020F0502020204030204" pitchFamily="34" charset="0"/>
                  </a:rPr>
                  <a:t> in road </a:t>
                </a:r>
                <a14:m>
                  <m:oMath xmlns:m="http://schemas.openxmlformats.org/officeDocument/2006/math">
                    <m:r>
                      <a:rPr lang="en-US" sz="1600" i="1">
                        <a:solidFill>
                          <a:schemeClr val="tx1"/>
                        </a:solidFill>
                        <a:latin typeface="Cambria Math" panose="02040503050406030204" pitchFamily="18" charset="0"/>
                        <a:ea typeface="SimSun" panose="02010600030101010101" pitchFamily="2" charset="-122"/>
                      </a:rPr>
                      <m:t>𝑟</m:t>
                    </m:r>
                  </m:oMath>
                </a14:m>
                <a:r>
                  <a:rPr lang="en-US" sz="1600" dirty="0">
                    <a:solidFill>
                      <a:schemeClr val="tx1"/>
                    </a:solidFill>
                    <a:latin typeface="Calibri" panose="020F0502020204030204" pitchFamily="34" charset="0"/>
                    <a:ea typeface="SimSun" panose="02010600030101010101" pitchFamily="2" charset="-122"/>
                    <a:cs typeface="Calibri" panose="020F0502020204030204" pitchFamily="34" charset="0"/>
                  </a:rPr>
                  <a:t> </a:t>
                </a:r>
                <a:endParaRPr lang="en-US" sz="1600" spc="-5" dirty="0">
                  <a:solidFill>
                    <a:schemeClr val="tx1"/>
                  </a:solidFill>
                  <a:latin typeface="Calibri" panose="020F0502020204030204" pitchFamily="34" charset="0"/>
                  <a:ea typeface="SimSun" panose="02010600030101010101" pitchFamily="2" charset="-122"/>
                  <a:cs typeface="Calibri" panose="020F0502020204030204" pitchFamily="34" charset="0"/>
                </a:endParaRPr>
              </a:p>
              <a:p>
                <a:endParaRPr lang="en-US" sz="1800" spc="-5" dirty="0">
                  <a:solidFill>
                    <a:schemeClr val="tx1"/>
                  </a:solidFill>
                  <a:latin typeface="Times New Roman" panose="02020603050405020304" pitchFamily="18" charset="0"/>
                  <a:ea typeface="SimSun" panose="02010600030101010101" pitchFamily="2" charset="-122"/>
                  <a:cs typeface="Calibri" panose="020F0502020204030204" pitchFamily="34" charset="0"/>
                </a:endParaRPr>
              </a:p>
            </p:txBody>
          </p:sp>
        </mc:Choice>
        <mc:Fallback xmlns="">
          <p:sp>
            <p:nvSpPr>
              <p:cNvPr id="8" name="Text Placeholder 2">
                <a:extLst>
                  <a:ext uri="{FF2B5EF4-FFF2-40B4-BE49-F238E27FC236}">
                    <a16:creationId xmlns:a16="http://schemas.microsoft.com/office/drawing/2014/main" id="{BEFFA395-710F-1BD0-A71A-373A61055F58}"/>
                  </a:ext>
                </a:extLst>
              </p:cNvPr>
              <p:cNvSpPr txBox="1">
                <a:spLocks noRot="1" noChangeAspect="1" noMove="1" noResize="1" noEditPoints="1" noAdjustHandles="1" noChangeArrowheads="1" noChangeShapeType="1" noTextEdit="1"/>
              </p:cNvSpPr>
              <p:nvPr/>
            </p:nvSpPr>
            <p:spPr>
              <a:xfrm>
                <a:off x="713225" y="3655942"/>
                <a:ext cx="7717500" cy="788277"/>
              </a:xfrm>
              <a:prstGeom prst="rect">
                <a:avLst/>
              </a:prstGeom>
              <a:blipFill>
                <a:blip r:embed="rId3"/>
                <a:stretch>
                  <a:fillRect t="-232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856611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0CAAD-1C37-0F7F-B49B-3CE1678ABEB7}"/>
              </a:ext>
            </a:extLst>
          </p:cNvPr>
          <p:cNvSpPr>
            <a:spLocks noGrp="1"/>
          </p:cNvSpPr>
          <p:nvPr>
            <p:ph type="title"/>
          </p:nvPr>
        </p:nvSpPr>
        <p:spPr/>
        <p:txBody>
          <a:bodyPr>
            <a:normAutofit/>
          </a:bodyPr>
          <a:lstStyle/>
          <a:p>
            <a:r>
              <a:rPr lang="en-US" sz="2800" dirty="0">
                <a:solidFill>
                  <a:schemeClr val="tx1"/>
                </a:solidFill>
              </a:rPr>
              <a:t>Heuristic algorithm: Optimization model</a:t>
            </a:r>
          </a:p>
        </p:txBody>
      </p:sp>
      <p:sp>
        <p:nvSpPr>
          <p:cNvPr id="3" name="Text Placeholder 2">
            <a:extLst>
              <a:ext uri="{FF2B5EF4-FFF2-40B4-BE49-F238E27FC236}">
                <a16:creationId xmlns:a16="http://schemas.microsoft.com/office/drawing/2014/main" id="{9E6A6773-A33F-D494-6BD0-1B63C4076B4B}"/>
              </a:ext>
            </a:extLst>
          </p:cNvPr>
          <p:cNvSpPr>
            <a:spLocks noGrp="1"/>
          </p:cNvSpPr>
          <p:nvPr>
            <p:ph idx="1"/>
          </p:nvPr>
        </p:nvSpPr>
        <p:spPr/>
        <p:txBody>
          <a:bodyPr/>
          <a:lstStyle/>
          <a:p>
            <a:r>
              <a:rPr lang="en-US" sz="1600" dirty="0"/>
              <a:t>Finally, the optimization model is formulated as in equation below </a:t>
            </a:r>
          </a:p>
        </p:txBody>
      </p:sp>
      <p:sp>
        <p:nvSpPr>
          <p:cNvPr id="4" name="Slide Number Placeholder 3">
            <a:extLst>
              <a:ext uri="{FF2B5EF4-FFF2-40B4-BE49-F238E27FC236}">
                <a16:creationId xmlns:a16="http://schemas.microsoft.com/office/drawing/2014/main" id="{DA1436CB-E70D-A903-86AE-5D9AFDD3E7FB}"/>
              </a:ext>
            </a:extLst>
          </p:cNvPr>
          <p:cNvSpPr>
            <a:spLocks noGrp="1"/>
          </p:cNvSpPr>
          <p:nvPr>
            <p:ph type="sldNum" sz="quarter" idx="12"/>
          </p:nvPr>
        </p:nvSpPr>
        <p:spPr/>
        <p:txBody>
          <a:bodyPr/>
          <a:lstStyle/>
          <a:p>
            <a:fld id="{00000000-1234-1234-1234-123412341234}" type="slidenum">
              <a:rPr lang="th" smtClean="0"/>
              <a:pPr/>
              <a:t>44</a:t>
            </a:fld>
            <a:endParaRPr lang="th"/>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26FD0FF-7B60-7993-A3C8-47D73BF23855}"/>
                  </a:ext>
                </a:extLst>
              </p:cNvPr>
              <p:cNvSpPr txBox="1"/>
              <p:nvPr/>
            </p:nvSpPr>
            <p:spPr>
              <a:xfrm>
                <a:off x="2305004" y="1697551"/>
                <a:ext cx="4766152" cy="11378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1">
                          <a:latin typeface="Cambria Math" panose="02040503050406030204" pitchFamily="18" charset="0"/>
                        </a:rPr>
                        <m:t>𝐦𝐚𝐱</m:t>
                      </m:r>
                      <m:r>
                        <a:rPr lang="en-US" sz="2800">
                          <a:latin typeface="Cambria Math" panose="02040503050406030204" pitchFamily="18" charset="0"/>
                        </a:rPr>
                        <m:t> </m:t>
                      </m:r>
                      <m:nary>
                        <m:naryPr>
                          <m:chr m:val="∑"/>
                          <m:limLoc m:val="undOvr"/>
                          <m:supHide m:val="on"/>
                          <m:ctrlPr>
                            <a:rPr lang="en-US" sz="2800" i="1">
                              <a:latin typeface="Cambria Math" panose="02040503050406030204" pitchFamily="18" charset="0"/>
                            </a:rPr>
                          </m:ctrlPr>
                        </m:naryPr>
                        <m:sub>
                          <m:r>
                            <a:rPr lang="en-US" sz="2800" i="1">
                              <a:latin typeface="Cambria Math" panose="02040503050406030204" pitchFamily="18" charset="0"/>
                            </a:rPr>
                            <m:t>𝑏</m:t>
                          </m:r>
                          <m:r>
                            <a:rPr lang="en-US" sz="2800">
                              <a:latin typeface="Cambria Math" panose="02040503050406030204" pitchFamily="18" charset="0"/>
                            </a:rPr>
                            <m:t> ∈</m:t>
                          </m:r>
                          <m:r>
                            <a:rPr lang="en-US" sz="2800" i="1">
                              <a:latin typeface="Cambria Math" panose="02040503050406030204" pitchFamily="18" charset="0"/>
                            </a:rPr>
                            <m:t>𝐵</m:t>
                          </m:r>
                          <m:r>
                            <a:rPr lang="en-US" sz="2800">
                              <a:latin typeface="Cambria Math" panose="02040503050406030204" pitchFamily="18" charset="0"/>
                            </a:rPr>
                            <m:t> </m:t>
                          </m:r>
                        </m:sub>
                        <m:sup/>
                        <m:e>
                          <m:sSub>
                            <m:sSubPr>
                              <m:ctrlPr>
                                <a:rPr lang="en-US" sz="2800" i="1">
                                  <a:solidFill>
                                    <a:srgbClr val="836967"/>
                                  </a:solidFill>
                                  <a:latin typeface="Cambria Math" panose="02040503050406030204" pitchFamily="18" charset="0"/>
                                </a:rPr>
                              </m:ctrlPr>
                            </m:sSubPr>
                            <m:e>
                              <m:r>
                                <a:rPr lang="en-US" sz="2800" i="1">
                                  <a:latin typeface="Cambria Math" panose="02040503050406030204" pitchFamily="18" charset="0"/>
                                </a:rPr>
                                <m:t>𝑊𝐷</m:t>
                              </m:r>
                            </m:e>
                            <m:sub>
                              <m:r>
                                <a:rPr lang="en-US" sz="2800" i="1">
                                  <a:latin typeface="Cambria Math" panose="02040503050406030204" pitchFamily="18" charset="0"/>
                                </a:rPr>
                                <m:t>𝑏</m:t>
                              </m:r>
                            </m:sub>
                          </m:sSub>
                          <m:sSub>
                            <m:sSubPr>
                              <m:ctrlPr>
                                <a:rPr lang="en-US" sz="2800" i="1">
                                  <a:solidFill>
                                    <a:srgbClr val="836967"/>
                                  </a:solidFill>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𝑛</m:t>
                              </m:r>
                            </m:sub>
                          </m:sSub>
                        </m:e>
                      </m:nary>
                    </m:oMath>
                  </m:oMathPara>
                </a14:m>
                <a:endParaRPr lang="en-US" sz="28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7" name="TextBox 6">
                <a:extLst>
                  <a:ext uri="{FF2B5EF4-FFF2-40B4-BE49-F238E27FC236}">
                    <a16:creationId xmlns:a16="http://schemas.microsoft.com/office/drawing/2014/main" id="{B26FD0FF-7B60-7993-A3C8-47D73BF23855}"/>
                  </a:ext>
                </a:extLst>
              </p:cNvPr>
              <p:cNvSpPr txBox="1">
                <a:spLocks noRot="1" noChangeAspect="1" noMove="1" noResize="1" noEditPoints="1" noAdjustHandles="1" noChangeArrowheads="1" noChangeShapeType="1" noTextEdit="1"/>
              </p:cNvSpPr>
              <p:nvPr/>
            </p:nvSpPr>
            <p:spPr>
              <a:xfrm>
                <a:off x="2305004" y="1697551"/>
                <a:ext cx="4766152" cy="113787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1E980F1-B990-02A7-70D6-FB48B8281777}"/>
                  </a:ext>
                </a:extLst>
              </p:cNvPr>
              <p:cNvSpPr txBox="1"/>
              <p:nvPr/>
            </p:nvSpPr>
            <p:spPr>
              <a:xfrm>
                <a:off x="2305004" y="2709305"/>
                <a:ext cx="4761187" cy="13038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1">
                          <a:latin typeface="Cambria Math" panose="02040503050406030204" pitchFamily="18" charset="0"/>
                        </a:rPr>
                        <m:t>𝐬</m:t>
                      </m:r>
                      <m:r>
                        <a:rPr lang="en-US" sz="2800">
                          <a:latin typeface="Cambria Math" panose="02040503050406030204" pitchFamily="18" charset="0"/>
                        </a:rPr>
                        <m:t>.</m:t>
                      </m:r>
                      <m:r>
                        <a:rPr lang="en-US" sz="2800" b="1">
                          <a:latin typeface="Cambria Math" panose="02040503050406030204" pitchFamily="18" charset="0"/>
                        </a:rPr>
                        <m:t>𝐭</m:t>
                      </m:r>
                      <m:r>
                        <a:rPr lang="en-US" sz="2800">
                          <a:latin typeface="Cambria Math" panose="02040503050406030204" pitchFamily="18" charset="0"/>
                        </a:rPr>
                        <m:t>.  </m:t>
                      </m:r>
                      <m:nary>
                        <m:naryPr>
                          <m:chr m:val="∑"/>
                          <m:limLoc m:val="undOvr"/>
                          <m:ctrlPr>
                            <a:rPr lang="en-US" sz="2800" i="1">
                              <a:latin typeface="Cambria Math" panose="02040503050406030204" pitchFamily="18" charset="0"/>
                            </a:rPr>
                          </m:ctrlPr>
                        </m:naryPr>
                        <m:sub>
                          <m:r>
                            <a:rPr lang="en-US" sz="2800" i="1">
                              <a:latin typeface="Cambria Math" panose="02040503050406030204" pitchFamily="18" charset="0"/>
                            </a:rPr>
                            <m:t>𝑛</m:t>
                          </m:r>
                          <m:r>
                            <a:rPr lang="en-US" sz="2800">
                              <a:latin typeface="Cambria Math" panose="02040503050406030204" pitchFamily="18" charset="0"/>
                            </a:rPr>
                            <m:t>=1</m:t>
                          </m:r>
                        </m:sub>
                        <m:sup>
                          <m:r>
                            <a:rPr lang="en-US" sz="2800" i="1">
                              <a:latin typeface="Cambria Math" panose="02040503050406030204" pitchFamily="18" charset="0"/>
                            </a:rPr>
                            <m:t>𝑁</m:t>
                          </m:r>
                        </m:sup>
                        <m:e>
                          <m:sSub>
                            <m:sSubPr>
                              <m:ctrlPr>
                                <a:rPr lang="en-US" sz="2800" i="1">
                                  <a:solidFill>
                                    <a:srgbClr val="836967"/>
                                  </a:solidFill>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𝑛</m:t>
                              </m:r>
                            </m:sub>
                          </m:sSub>
                          <m:r>
                            <a:rPr lang="en-US" sz="2800">
                              <a:latin typeface="Cambria Math" panose="02040503050406030204" pitchFamily="18" charset="0"/>
                            </a:rPr>
                            <m:t> ≤</m:t>
                          </m:r>
                          <m:r>
                            <a:rPr lang="en-US" sz="2800" i="1">
                              <a:latin typeface="Cambria Math" panose="02040503050406030204" pitchFamily="18" charset="0"/>
                            </a:rPr>
                            <m:t>𝑁</m:t>
                          </m:r>
                          <m:r>
                            <a:rPr lang="en-US" sz="2800">
                              <a:latin typeface="Cambria Math" panose="02040503050406030204" pitchFamily="18" charset="0"/>
                            </a:rPr>
                            <m:t> ;</m:t>
                          </m:r>
                        </m:e>
                      </m:nary>
                      <m:r>
                        <a:rPr lang="en-US" sz="2800">
                          <a:latin typeface="Cambria Math" panose="02040503050406030204" pitchFamily="18" charset="0"/>
                        </a:rPr>
                        <m:t> </m:t>
                      </m:r>
                      <m:sSub>
                        <m:sSubPr>
                          <m:ctrlPr>
                            <a:rPr lang="en-US" sz="2800" i="1">
                              <a:solidFill>
                                <a:srgbClr val="836967"/>
                              </a:solidFill>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𝑛</m:t>
                          </m:r>
                        </m:sub>
                      </m:sSub>
                      <m:r>
                        <a:rPr lang="en-US" sz="2800">
                          <a:latin typeface="Cambria Math" panose="02040503050406030204" pitchFamily="18" charset="0"/>
                        </a:rPr>
                        <m:t>∈</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0, 1</m:t>
                          </m:r>
                        </m:e>
                      </m:d>
                    </m:oMath>
                  </m:oMathPara>
                </a14:m>
                <a:endParaRPr lang="en-US" sz="28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9" name="TextBox 8">
                <a:extLst>
                  <a:ext uri="{FF2B5EF4-FFF2-40B4-BE49-F238E27FC236}">
                    <a16:creationId xmlns:a16="http://schemas.microsoft.com/office/drawing/2014/main" id="{D1E980F1-B990-02A7-70D6-FB48B8281777}"/>
                  </a:ext>
                </a:extLst>
              </p:cNvPr>
              <p:cNvSpPr txBox="1">
                <a:spLocks noRot="1" noChangeAspect="1" noMove="1" noResize="1" noEditPoints="1" noAdjustHandles="1" noChangeArrowheads="1" noChangeShapeType="1" noTextEdit="1"/>
              </p:cNvSpPr>
              <p:nvPr/>
            </p:nvSpPr>
            <p:spPr>
              <a:xfrm>
                <a:off x="2305004" y="2709305"/>
                <a:ext cx="4761187" cy="1303883"/>
              </a:xfrm>
              <a:prstGeom prst="rect">
                <a:avLst/>
              </a:prstGeom>
              <a:blipFill>
                <a:blip r:embed="rId3"/>
                <a:stretch>
                  <a:fillRect/>
                </a:stretch>
              </a:blipFill>
            </p:spPr>
            <p:txBody>
              <a:bodyPr/>
              <a:lstStyle/>
              <a:p>
                <a:r>
                  <a:rPr lang="en-US">
                    <a:noFill/>
                  </a:rPr>
                  <a:t> </a:t>
                </a:r>
              </a:p>
            </p:txBody>
          </p:sp>
        </mc:Fallback>
      </mc:AlternateContent>
      <p:sp>
        <p:nvSpPr>
          <p:cNvPr id="12" name="Text Placeholder 2">
            <a:extLst>
              <a:ext uri="{FF2B5EF4-FFF2-40B4-BE49-F238E27FC236}">
                <a16:creationId xmlns:a16="http://schemas.microsoft.com/office/drawing/2014/main" id="{FE73537D-0654-F2DA-FCF1-14B74E62A532}"/>
              </a:ext>
            </a:extLst>
          </p:cNvPr>
          <p:cNvSpPr txBox="1">
            <a:spLocks/>
          </p:cNvSpPr>
          <p:nvPr/>
        </p:nvSpPr>
        <p:spPr>
          <a:xfrm>
            <a:off x="713251" y="4127776"/>
            <a:ext cx="7717500" cy="7595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Lato"/>
              <a:buChar char="●"/>
              <a:defRPr sz="11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9pPr>
          </a:lstStyle>
          <a:p>
            <a:r>
              <a:rPr lang="en-US" sz="1600" dirty="0">
                <a:solidFill>
                  <a:schemeClr val="tx1"/>
                </a:solidFill>
                <a:latin typeface="Calibri" panose="020F0502020204030204" pitchFamily="34" charset="0"/>
                <a:cs typeface="Calibri" panose="020F0502020204030204" pitchFamily="34" charset="0"/>
              </a:rPr>
              <a:t>The optimal number of bus routes N are selected to deploy edge nodes within the limited budget constraint</a:t>
            </a:r>
          </a:p>
        </p:txBody>
      </p:sp>
    </p:spTree>
    <p:extLst>
      <p:ext uri="{BB962C8B-B14F-4D97-AF65-F5344CB8AC3E}">
        <p14:creationId xmlns:p14="http://schemas.microsoft.com/office/powerpoint/2010/main" val="34764299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0CAAD-1C37-0F7F-B49B-3CE1678ABEB7}"/>
              </a:ext>
            </a:extLst>
          </p:cNvPr>
          <p:cNvSpPr>
            <a:spLocks noGrp="1"/>
          </p:cNvSpPr>
          <p:nvPr>
            <p:ph type="title"/>
          </p:nvPr>
        </p:nvSpPr>
        <p:spPr/>
        <p:txBody>
          <a:bodyPr>
            <a:normAutofit fontScale="90000"/>
          </a:bodyPr>
          <a:lstStyle/>
          <a:p>
            <a:r>
              <a:rPr lang="en-US" sz="2800" dirty="0">
                <a:solidFill>
                  <a:schemeClr val="tx1"/>
                </a:solidFill>
              </a:rPr>
              <a:t>Performance and Evaluation : Experiment process </a:t>
            </a:r>
          </a:p>
        </p:txBody>
      </p:sp>
      <p:sp>
        <p:nvSpPr>
          <p:cNvPr id="3" name="Content Placeholder 2">
            <a:extLst>
              <a:ext uri="{FF2B5EF4-FFF2-40B4-BE49-F238E27FC236}">
                <a16:creationId xmlns:a16="http://schemas.microsoft.com/office/drawing/2014/main" id="{DC5C02CE-A533-8D99-21F6-0AB1014DFF0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A1436CB-E70D-A903-86AE-5D9AFDD3E7FB}"/>
              </a:ext>
            </a:extLst>
          </p:cNvPr>
          <p:cNvSpPr>
            <a:spLocks noGrp="1"/>
          </p:cNvSpPr>
          <p:nvPr>
            <p:ph type="sldNum" sz="quarter" idx="12"/>
          </p:nvPr>
        </p:nvSpPr>
        <p:spPr/>
        <p:txBody>
          <a:bodyPr/>
          <a:lstStyle/>
          <a:p>
            <a:fld id="{00000000-1234-1234-1234-123412341234}" type="slidenum">
              <a:rPr lang="th" smtClean="0"/>
              <a:pPr/>
              <a:t>45</a:t>
            </a:fld>
            <a:endParaRPr lang="th"/>
          </a:p>
        </p:txBody>
      </p:sp>
      <p:sp>
        <p:nvSpPr>
          <p:cNvPr id="23" name="Google Shape;622;p60">
            <a:extLst>
              <a:ext uri="{FF2B5EF4-FFF2-40B4-BE49-F238E27FC236}">
                <a16:creationId xmlns:a16="http://schemas.microsoft.com/office/drawing/2014/main" id="{884AB19D-C2B7-9C28-C4CB-FB3705FF8799}"/>
              </a:ext>
            </a:extLst>
          </p:cNvPr>
          <p:cNvSpPr txBox="1">
            <a:spLocks/>
          </p:cNvSpPr>
          <p:nvPr/>
        </p:nvSpPr>
        <p:spPr>
          <a:xfrm>
            <a:off x="4943626" y="1789061"/>
            <a:ext cx="2486100" cy="357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Lato"/>
              <a:buChar char="●"/>
              <a:defRPr sz="11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9pPr>
          </a:lstStyle>
          <a:p>
            <a:pPr marL="0" indent="0" algn="ctr">
              <a:buNone/>
            </a:pPr>
            <a:r>
              <a:rPr lang="th" sz="3000" b="1" dirty="0">
                <a:latin typeface="Calibri" panose="020F0502020204030204" pitchFamily="34" charset="0"/>
              </a:rPr>
              <a:t>2</a:t>
            </a:r>
          </a:p>
        </p:txBody>
      </p:sp>
      <p:sp>
        <p:nvSpPr>
          <p:cNvPr id="24" name="Google Shape;623;p60">
            <a:extLst>
              <a:ext uri="{FF2B5EF4-FFF2-40B4-BE49-F238E27FC236}">
                <a16:creationId xmlns:a16="http://schemas.microsoft.com/office/drawing/2014/main" id="{9CF07F61-30B7-477B-0A71-3ACE38AD00E9}"/>
              </a:ext>
            </a:extLst>
          </p:cNvPr>
          <p:cNvSpPr txBox="1">
            <a:spLocks/>
          </p:cNvSpPr>
          <p:nvPr/>
        </p:nvSpPr>
        <p:spPr>
          <a:xfrm>
            <a:off x="4313825" y="2226937"/>
            <a:ext cx="3745800" cy="902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600" dirty="0">
                <a:latin typeface="Calibri" panose="020F0502020204030204" pitchFamily="34" charset="0"/>
                <a:ea typeface="Calibri" panose="020F0502020204030204" pitchFamily="34" charset="0"/>
                <a:cs typeface="Calibri" panose="020F0502020204030204" pitchFamily="34" charset="0"/>
              </a:rPr>
              <a:t>Bus routes and schedule</a:t>
            </a:r>
          </a:p>
        </p:txBody>
      </p:sp>
      <p:sp>
        <p:nvSpPr>
          <p:cNvPr id="25" name="Google Shape;624;p60">
            <a:extLst>
              <a:ext uri="{FF2B5EF4-FFF2-40B4-BE49-F238E27FC236}">
                <a16:creationId xmlns:a16="http://schemas.microsoft.com/office/drawing/2014/main" id="{8340F400-56A7-2D84-052C-FDB1213600B6}"/>
              </a:ext>
            </a:extLst>
          </p:cNvPr>
          <p:cNvSpPr txBox="1">
            <a:spLocks/>
          </p:cNvSpPr>
          <p:nvPr/>
        </p:nvSpPr>
        <p:spPr>
          <a:xfrm>
            <a:off x="1197875" y="1789061"/>
            <a:ext cx="2486100" cy="3570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th" sz="3000" b="1" dirty="0">
                <a:latin typeface="Calibri" panose="020F0502020204030204" pitchFamily="34" charset="0"/>
                <a:ea typeface="Montserrat"/>
                <a:cs typeface="Montserrat"/>
                <a:sym typeface="Montserrat"/>
              </a:rPr>
              <a:t>1</a:t>
            </a:r>
          </a:p>
        </p:txBody>
      </p:sp>
      <p:sp>
        <p:nvSpPr>
          <p:cNvPr id="26" name="Google Shape;625;p60">
            <a:extLst>
              <a:ext uri="{FF2B5EF4-FFF2-40B4-BE49-F238E27FC236}">
                <a16:creationId xmlns:a16="http://schemas.microsoft.com/office/drawing/2014/main" id="{8C17AAEB-14B6-A81F-3EE2-EF5F424561ED}"/>
              </a:ext>
            </a:extLst>
          </p:cNvPr>
          <p:cNvSpPr txBox="1">
            <a:spLocks/>
          </p:cNvSpPr>
          <p:nvPr/>
        </p:nvSpPr>
        <p:spPr>
          <a:xfrm>
            <a:off x="768026" y="2226937"/>
            <a:ext cx="3345900" cy="902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600" dirty="0">
                <a:latin typeface="Calibri" panose="020F0502020204030204" pitchFamily="34" charset="0"/>
                <a:ea typeface="Calibri" panose="020F0502020204030204" pitchFamily="34" charset="0"/>
                <a:cs typeface="Calibri" panose="020F0502020204030204" pitchFamily="34" charset="0"/>
              </a:rPr>
              <a:t>Map generation</a:t>
            </a:r>
          </a:p>
        </p:txBody>
      </p:sp>
      <p:sp>
        <p:nvSpPr>
          <p:cNvPr id="27" name="Google Shape;626;p60">
            <a:extLst>
              <a:ext uri="{FF2B5EF4-FFF2-40B4-BE49-F238E27FC236}">
                <a16:creationId xmlns:a16="http://schemas.microsoft.com/office/drawing/2014/main" id="{B9FD07C5-9C68-D404-29C1-021395A29D40}"/>
              </a:ext>
            </a:extLst>
          </p:cNvPr>
          <p:cNvSpPr txBox="1">
            <a:spLocks/>
          </p:cNvSpPr>
          <p:nvPr/>
        </p:nvSpPr>
        <p:spPr>
          <a:xfrm>
            <a:off x="4943626" y="3303529"/>
            <a:ext cx="2486100" cy="357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Lato"/>
              <a:buChar char="●"/>
              <a:defRPr sz="11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9pPr>
          </a:lstStyle>
          <a:p>
            <a:pPr marL="0" indent="0" algn="ctr">
              <a:buNone/>
            </a:pPr>
            <a:r>
              <a:rPr lang="th" sz="3000" b="1" dirty="0">
                <a:latin typeface="Calibri" panose="020F0502020204030204" pitchFamily="34" charset="0"/>
              </a:rPr>
              <a:t>4</a:t>
            </a:r>
          </a:p>
        </p:txBody>
      </p:sp>
      <p:sp>
        <p:nvSpPr>
          <p:cNvPr id="28" name="Google Shape;627;p60">
            <a:extLst>
              <a:ext uri="{FF2B5EF4-FFF2-40B4-BE49-F238E27FC236}">
                <a16:creationId xmlns:a16="http://schemas.microsoft.com/office/drawing/2014/main" id="{8CCB6B3C-22B8-0710-EBAA-5765187DD1C2}"/>
              </a:ext>
            </a:extLst>
          </p:cNvPr>
          <p:cNvSpPr txBox="1">
            <a:spLocks/>
          </p:cNvSpPr>
          <p:nvPr/>
        </p:nvSpPr>
        <p:spPr>
          <a:xfrm>
            <a:off x="4313825" y="3741416"/>
            <a:ext cx="3745800" cy="902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600" dirty="0">
                <a:latin typeface="Calibri" panose="020F0502020204030204" pitchFamily="34" charset="0"/>
                <a:ea typeface="Calibri" panose="020F0502020204030204" pitchFamily="34" charset="0"/>
                <a:cs typeface="Calibri" panose="020F0502020204030204" pitchFamily="34" charset="0"/>
              </a:rPr>
              <a:t>Heuristic algorithms</a:t>
            </a:r>
          </a:p>
        </p:txBody>
      </p:sp>
      <p:sp>
        <p:nvSpPr>
          <p:cNvPr id="29" name="Google Shape;628;p60">
            <a:extLst>
              <a:ext uri="{FF2B5EF4-FFF2-40B4-BE49-F238E27FC236}">
                <a16:creationId xmlns:a16="http://schemas.microsoft.com/office/drawing/2014/main" id="{56B05AA7-C667-3414-6B59-C93C4F3A325C}"/>
              </a:ext>
            </a:extLst>
          </p:cNvPr>
          <p:cNvSpPr txBox="1">
            <a:spLocks/>
          </p:cNvSpPr>
          <p:nvPr/>
        </p:nvSpPr>
        <p:spPr>
          <a:xfrm>
            <a:off x="1197875" y="3303529"/>
            <a:ext cx="2486100" cy="3570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th" sz="3000" b="1" dirty="0">
                <a:latin typeface="Calibri" panose="020F0502020204030204" pitchFamily="34" charset="0"/>
                <a:ea typeface="Montserrat"/>
                <a:cs typeface="Montserrat"/>
                <a:sym typeface="Montserrat"/>
              </a:rPr>
              <a:t>3</a:t>
            </a:r>
          </a:p>
        </p:txBody>
      </p:sp>
      <p:sp>
        <p:nvSpPr>
          <p:cNvPr id="30" name="Google Shape;629;p60">
            <a:extLst>
              <a:ext uri="{FF2B5EF4-FFF2-40B4-BE49-F238E27FC236}">
                <a16:creationId xmlns:a16="http://schemas.microsoft.com/office/drawing/2014/main" id="{E3586989-1191-057D-8710-7DBC2DB4DA5B}"/>
              </a:ext>
            </a:extLst>
          </p:cNvPr>
          <p:cNvSpPr txBox="1">
            <a:spLocks/>
          </p:cNvSpPr>
          <p:nvPr/>
        </p:nvSpPr>
        <p:spPr>
          <a:xfrm>
            <a:off x="768026" y="3741416"/>
            <a:ext cx="3345900" cy="902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600" dirty="0">
                <a:latin typeface="Calibri" panose="020F0502020204030204" pitchFamily="34" charset="0"/>
                <a:ea typeface="Calibri" panose="020F0502020204030204" pitchFamily="34" charset="0"/>
                <a:cs typeface="Calibri" panose="020F0502020204030204" pitchFamily="34" charset="0"/>
              </a:rPr>
              <a:t>Traffic simulation</a:t>
            </a:r>
          </a:p>
        </p:txBody>
      </p:sp>
    </p:spTree>
    <p:extLst>
      <p:ext uri="{BB962C8B-B14F-4D97-AF65-F5344CB8AC3E}">
        <p14:creationId xmlns:p14="http://schemas.microsoft.com/office/powerpoint/2010/main" val="13120074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61"/>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spcBef>
                <a:spcPts val="0"/>
              </a:spcBef>
            </a:pPr>
            <a:r>
              <a:rPr lang="en-US" sz="2800" dirty="0">
                <a:solidFill>
                  <a:schemeClr val="tx1"/>
                </a:solidFill>
              </a:rPr>
              <a:t>Performance and Evaluation : Experiment process </a:t>
            </a:r>
            <a:endParaRPr dirty="0">
              <a:solidFill>
                <a:schemeClr val="tx1"/>
              </a:solidFill>
            </a:endParaRPr>
          </a:p>
        </p:txBody>
      </p:sp>
      <p:sp>
        <p:nvSpPr>
          <p:cNvPr id="636" name="Google Shape;636;p61"/>
          <p:cNvSpPr txBox="1">
            <a:spLocks noGrp="1"/>
          </p:cNvSpPr>
          <p:nvPr>
            <p:ph idx="1"/>
          </p:nvPr>
        </p:nvSpPr>
        <p:spPr>
          <a:prstGeom prst="rect">
            <a:avLst/>
          </a:prstGeom>
        </p:spPr>
        <p:txBody>
          <a:bodyPr spcFirstLastPara="1" vert="horz" wrap="square" lIns="91425" tIns="91425" rIns="91425" bIns="91425" rtlCol="0" anchor="t" anchorCtr="0">
            <a:noAutofit/>
          </a:bodyPr>
          <a:lstStyle/>
          <a:p>
            <a:pPr marL="457189" indent="-336542">
              <a:lnSpc>
                <a:spcPct val="115000"/>
              </a:lnSpc>
              <a:spcBef>
                <a:spcPts val="0"/>
              </a:spcBef>
              <a:buClr>
                <a:schemeClr val="dk1"/>
              </a:buClr>
              <a:buSzPts val="1700"/>
              <a:buAutoNum type="arabicPeriod"/>
            </a:pPr>
            <a:r>
              <a:rPr lang="th" sz="1700" b="1" dirty="0">
                <a:solidFill>
                  <a:schemeClr val="dk1"/>
                </a:solidFill>
              </a:rPr>
              <a:t>Map generation - </a:t>
            </a:r>
            <a:r>
              <a:rPr lang="th" sz="1500" dirty="0"/>
              <a:t>Generate square of grids</a:t>
            </a:r>
            <a:endParaRPr sz="1500" dirty="0"/>
          </a:p>
        </p:txBody>
      </p:sp>
      <p:sp>
        <p:nvSpPr>
          <p:cNvPr id="635" name="Google Shape;635;p61"/>
          <p:cNvSpPr txBox="1">
            <a:spLocks noGrp="1"/>
          </p:cNvSpPr>
          <p:nvPr>
            <p:ph type="sldNum" sz="quarter" idx="12"/>
          </p:nvPr>
        </p:nvSpPr>
        <p:spPr>
          <a:prstGeom prst="rect">
            <a:avLst/>
          </a:prstGeom>
        </p:spPr>
        <p:txBody>
          <a:bodyPr spcFirstLastPara="1" vert="horz" wrap="square" lIns="91425" tIns="91425" rIns="91425" bIns="91425" rtlCol="0" anchor="t" anchorCtr="0">
            <a:noAutofit/>
          </a:bodyPr>
          <a:lstStyle/>
          <a:p>
            <a:fld id="{00000000-1234-1234-1234-123412341234}" type="slidenum">
              <a:rPr lang="th"/>
              <a:pPr/>
              <a:t>46</a:t>
            </a:fld>
            <a:endParaRPr/>
          </a:p>
        </p:txBody>
      </p:sp>
      <p:pic>
        <p:nvPicPr>
          <p:cNvPr id="22" name="Picture 21">
            <a:extLst>
              <a:ext uri="{FF2B5EF4-FFF2-40B4-BE49-F238E27FC236}">
                <a16:creationId xmlns:a16="http://schemas.microsoft.com/office/drawing/2014/main" id="{EC2C88E4-095E-90AC-273A-27F89E67C81D}"/>
              </a:ext>
            </a:extLst>
          </p:cNvPr>
          <p:cNvPicPr>
            <a:picLocks noChangeAspect="1"/>
          </p:cNvPicPr>
          <p:nvPr/>
        </p:nvPicPr>
        <p:blipFill>
          <a:blip r:embed="rId3"/>
          <a:stretch>
            <a:fillRect/>
          </a:stretch>
        </p:blipFill>
        <p:spPr>
          <a:xfrm>
            <a:off x="2580202" y="1558800"/>
            <a:ext cx="3402812" cy="3170063"/>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94" name="Rectangle 693">
            <a:extLst>
              <a:ext uri="{FF2B5EF4-FFF2-40B4-BE49-F238E27FC236}">
                <a16:creationId xmlns:a16="http://schemas.microsoft.com/office/drawing/2014/main" id="{A5C09B26-C33E-6FE8-3AF9-C5AD8BC4A509}"/>
              </a:ext>
            </a:extLst>
          </p:cNvPr>
          <p:cNvSpPr/>
          <p:nvPr/>
        </p:nvSpPr>
        <p:spPr>
          <a:xfrm>
            <a:off x="1221347" y="1560084"/>
            <a:ext cx="2910880" cy="379079"/>
          </a:xfrm>
          <a:prstGeom prst="rect">
            <a:avLst/>
          </a:prstGeom>
          <a:solidFill>
            <a:srgbClr val="51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TextBox 691">
            <a:extLst>
              <a:ext uri="{FF2B5EF4-FFF2-40B4-BE49-F238E27FC236}">
                <a16:creationId xmlns:a16="http://schemas.microsoft.com/office/drawing/2014/main" id="{01D7B0E4-7652-0A97-CE0D-8DC73A273B89}"/>
              </a:ext>
            </a:extLst>
          </p:cNvPr>
          <p:cNvSpPr txBox="1"/>
          <p:nvPr/>
        </p:nvSpPr>
        <p:spPr>
          <a:xfrm>
            <a:off x="1216621" y="1508845"/>
            <a:ext cx="2910880" cy="382092"/>
          </a:xfrm>
          <a:prstGeom prst="rect">
            <a:avLst/>
          </a:prstGeom>
          <a:noFill/>
        </p:spPr>
        <p:txBody>
          <a:bodyPr wrap="square">
            <a:spAutoFit/>
          </a:bodyPr>
          <a:lstStyle/>
          <a:p>
            <a:pPr lvl="1" algn="ctr">
              <a:lnSpc>
                <a:spcPct val="150000"/>
              </a:lnSpc>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The full deployment approach</a:t>
            </a:r>
          </a:p>
        </p:txBody>
      </p:sp>
      <p:sp>
        <p:nvSpPr>
          <p:cNvPr id="695" name="Rectangle 694">
            <a:extLst>
              <a:ext uri="{FF2B5EF4-FFF2-40B4-BE49-F238E27FC236}">
                <a16:creationId xmlns:a16="http://schemas.microsoft.com/office/drawing/2014/main" id="{08211A37-448F-315F-4CD2-2609B3C45589}"/>
              </a:ext>
            </a:extLst>
          </p:cNvPr>
          <p:cNvSpPr/>
          <p:nvPr/>
        </p:nvSpPr>
        <p:spPr>
          <a:xfrm>
            <a:off x="5044998" y="1531468"/>
            <a:ext cx="2869775" cy="379079"/>
          </a:xfrm>
          <a:prstGeom prst="rect">
            <a:avLst/>
          </a:prstGeom>
          <a:solidFill>
            <a:srgbClr val="7BB1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Google Shape;634;p61">
            <a:extLst>
              <a:ext uri="{FF2B5EF4-FFF2-40B4-BE49-F238E27FC236}">
                <a16:creationId xmlns:a16="http://schemas.microsoft.com/office/drawing/2014/main" id="{FD05B11C-0E21-46F8-71F6-7685DCC3FC11}"/>
              </a:ext>
            </a:extLst>
          </p:cNvPr>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spcBef>
                <a:spcPts val="0"/>
              </a:spcBef>
            </a:pPr>
            <a:r>
              <a:rPr lang="en-US" sz="2800" dirty="0">
                <a:solidFill>
                  <a:schemeClr val="tx1"/>
                </a:solidFill>
              </a:rPr>
              <a:t>Performance and Evaluation : Experiment process </a:t>
            </a:r>
            <a:endParaRPr dirty="0">
              <a:solidFill>
                <a:schemeClr val="tx1"/>
              </a:solidFill>
            </a:endParaRPr>
          </a:p>
        </p:txBody>
      </p:sp>
      <p:sp>
        <p:nvSpPr>
          <p:cNvPr id="647" name="Google Shape;647;p62"/>
          <p:cNvSpPr txBox="1">
            <a:spLocks noGrp="1"/>
          </p:cNvSpPr>
          <p:nvPr>
            <p:ph idx="1"/>
          </p:nvPr>
        </p:nvSpPr>
        <p:spPr>
          <a:prstGeom prst="rect">
            <a:avLst/>
          </a:prstGeom>
        </p:spPr>
        <p:txBody>
          <a:bodyPr spcFirstLastPara="1" vert="horz" wrap="square" lIns="91425" tIns="91425" rIns="91425" bIns="91425" rtlCol="0" anchor="t" anchorCtr="0">
            <a:noAutofit/>
          </a:bodyPr>
          <a:lstStyle/>
          <a:p>
            <a:pPr marL="457189" indent="-336542">
              <a:lnSpc>
                <a:spcPct val="115000"/>
              </a:lnSpc>
              <a:spcBef>
                <a:spcPts val="0"/>
              </a:spcBef>
              <a:buClr>
                <a:schemeClr val="dk1"/>
              </a:buClr>
              <a:buSzPts val="1700"/>
              <a:buAutoNum type="arabicPeriod" startAt="2"/>
            </a:pPr>
            <a:r>
              <a:rPr lang="th" sz="1700" b="1" dirty="0">
                <a:solidFill>
                  <a:schemeClr val="dk1"/>
                </a:solidFill>
              </a:rPr>
              <a:t>Bus routes and schedule - </a:t>
            </a:r>
            <a:r>
              <a:rPr lang="th" sz="1500" dirty="0"/>
              <a:t>Determine bus routes and schedule</a:t>
            </a:r>
            <a:endParaRPr sz="1500" dirty="0"/>
          </a:p>
        </p:txBody>
      </p:sp>
      <p:sp>
        <p:nvSpPr>
          <p:cNvPr id="646" name="Google Shape;646;p62"/>
          <p:cNvSpPr txBox="1">
            <a:spLocks noGrp="1"/>
          </p:cNvSpPr>
          <p:nvPr>
            <p:ph type="sldNum" sz="quarter" idx="12"/>
          </p:nvPr>
        </p:nvSpPr>
        <p:spPr>
          <a:prstGeom prst="rect">
            <a:avLst/>
          </a:prstGeom>
        </p:spPr>
        <p:txBody>
          <a:bodyPr spcFirstLastPara="1" vert="horz" wrap="square" lIns="91425" tIns="91425" rIns="91425" bIns="91425" rtlCol="0" anchor="t" anchorCtr="0">
            <a:noAutofit/>
          </a:bodyPr>
          <a:lstStyle/>
          <a:p>
            <a:fld id="{00000000-1234-1234-1234-123412341234}" type="slidenum">
              <a:rPr lang="th"/>
              <a:pPr/>
              <a:t>47</a:t>
            </a:fld>
            <a:endParaRPr/>
          </a:p>
        </p:txBody>
      </p:sp>
      <p:pic>
        <p:nvPicPr>
          <p:cNvPr id="641" name="Picture 640">
            <a:extLst>
              <a:ext uri="{FF2B5EF4-FFF2-40B4-BE49-F238E27FC236}">
                <a16:creationId xmlns:a16="http://schemas.microsoft.com/office/drawing/2014/main" id="{776A1B4D-065F-E7C6-5347-6A93F281081C}"/>
              </a:ext>
            </a:extLst>
          </p:cNvPr>
          <p:cNvPicPr>
            <a:picLocks noChangeAspect="1"/>
          </p:cNvPicPr>
          <p:nvPr/>
        </p:nvPicPr>
        <p:blipFill>
          <a:blip r:embed="rId3"/>
          <a:stretch>
            <a:fillRect/>
          </a:stretch>
        </p:blipFill>
        <p:spPr>
          <a:xfrm>
            <a:off x="1132143" y="1939161"/>
            <a:ext cx="2995359" cy="2771520"/>
          </a:xfrm>
          <a:prstGeom prst="rect">
            <a:avLst/>
          </a:prstGeom>
        </p:spPr>
      </p:pic>
      <p:sp>
        <p:nvSpPr>
          <p:cNvPr id="693" name="TextBox 692">
            <a:extLst>
              <a:ext uri="{FF2B5EF4-FFF2-40B4-BE49-F238E27FC236}">
                <a16:creationId xmlns:a16="http://schemas.microsoft.com/office/drawing/2014/main" id="{9EDD51F6-2F07-BDE5-3513-7C931180D25B}"/>
              </a:ext>
            </a:extLst>
          </p:cNvPr>
          <p:cNvSpPr txBox="1"/>
          <p:nvPr/>
        </p:nvSpPr>
        <p:spPr>
          <a:xfrm>
            <a:off x="5016499" y="1508845"/>
            <a:ext cx="2910880" cy="382092"/>
          </a:xfrm>
          <a:prstGeom prst="rect">
            <a:avLst/>
          </a:prstGeom>
          <a:noFill/>
        </p:spPr>
        <p:txBody>
          <a:bodyPr wrap="square">
            <a:spAutoFit/>
          </a:bodyPr>
          <a:lstStyle/>
          <a:p>
            <a:pPr lvl="1" algn="ctr">
              <a:lnSpc>
                <a:spcPct val="150000"/>
              </a:lnSpc>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The top-4 heuristic algorithm</a:t>
            </a:r>
          </a:p>
        </p:txBody>
      </p:sp>
      <p:pic>
        <p:nvPicPr>
          <p:cNvPr id="660" name="Picture 659">
            <a:extLst>
              <a:ext uri="{FF2B5EF4-FFF2-40B4-BE49-F238E27FC236}">
                <a16:creationId xmlns:a16="http://schemas.microsoft.com/office/drawing/2014/main" id="{E1B5B0FC-ADD2-CC4C-1A51-595A5A721D54}"/>
              </a:ext>
            </a:extLst>
          </p:cNvPr>
          <p:cNvPicPr>
            <a:picLocks noChangeAspect="1"/>
          </p:cNvPicPr>
          <p:nvPr/>
        </p:nvPicPr>
        <p:blipFill>
          <a:blip r:embed="rId4"/>
          <a:stretch>
            <a:fillRect/>
          </a:stretch>
        </p:blipFill>
        <p:spPr>
          <a:xfrm>
            <a:off x="4891649" y="1925145"/>
            <a:ext cx="3025012" cy="2771520"/>
          </a:xfrm>
          <a:prstGeom prst="rect">
            <a:avLst/>
          </a:prstGeom>
        </p:spPr>
      </p:pic>
    </p:spTree>
    <p:extLst>
      <p:ext uri="{BB962C8B-B14F-4D97-AF65-F5344CB8AC3E}">
        <p14:creationId xmlns:p14="http://schemas.microsoft.com/office/powerpoint/2010/main" val="32693383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pic>
        <p:nvPicPr>
          <p:cNvPr id="3" name="Picture 2">
            <a:extLst>
              <a:ext uri="{FF2B5EF4-FFF2-40B4-BE49-F238E27FC236}">
                <a16:creationId xmlns:a16="http://schemas.microsoft.com/office/drawing/2014/main" id="{8269EA7F-6087-F977-E364-C6D10E39A2A5}"/>
              </a:ext>
            </a:extLst>
          </p:cNvPr>
          <p:cNvPicPr>
            <a:picLocks noChangeAspect="1"/>
          </p:cNvPicPr>
          <p:nvPr/>
        </p:nvPicPr>
        <p:blipFill>
          <a:blip r:embed="rId3"/>
          <a:stretch>
            <a:fillRect/>
          </a:stretch>
        </p:blipFill>
        <p:spPr>
          <a:xfrm>
            <a:off x="3012905" y="1973678"/>
            <a:ext cx="2303984" cy="2088323"/>
          </a:xfrm>
          <a:prstGeom prst="rect">
            <a:avLst/>
          </a:prstGeom>
        </p:spPr>
      </p:pic>
      <p:sp>
        <p:nvSpPr>
          <p:cNvPr id="6" name="Google Shape;634;p61">
            <a:extLst>
              <a:ext uri="{FF2B5EF4-FFF2-40B4-BE49-F238E27FC236}">
                <a16:creationId xmlns:a16="http://schemas.microsoft.com/office/drawing/2014/main" id="{B97BBF9D-94CE-DA3D-6B40-1809598C734F}"/>
              </a:ext>
            </a:extLst>
          </p:cNvPr>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spcBef>
                <a:spcPts val="0"/>
              </a:spcBef>
            </a:pPr>
            <a:r>
              <a:rPr lang="en-US" sz="2800" dirty="0">
                <a:solidFill>
                  <a:schemeClr val="tx1"/>
                </a:solidFill>
              </a:rPr>
              <a:t>Performance and Evaluation : Experiment process </a:t>
            </a:r>
            <a:endParaRPr dirty="0">
              <a:solidFill>
                <a:schemeClr val="tx1"/>
              </a:solidFill>
            </a:endParaRPr>
          </a:p>
        </p:txBody>
      </p:sp>
      <p:sp>
        <p:nvSpPr>
          <p:cNvPr id="667" name="Google Shape;667;p63"/>
          <p:cNvSpPr txBox="1">
            <a:spLocks noGrp="1"/>
          </p:cNvSpPr>
          <p:nvPr>
            <p:ph idx="1"/>
          </p:nvPr>
        </p:nvSpPr>
        <p:spPr>
          <a:prstGeom prst="rect">
            <a:avLst/>
          </a:prstGeom>
        </p:spPr>
        <p:txBody>
          <a:bodyPr spcFirstLastPara="1" vert="horz" wrap="square" lIns="91425" tIns="91425" rIns="91425" bIns="91425" rtlCol="0" anchor="t" anchorCtr="0">
            <a:noAutofit/>
          </a:bodyPr>
          <a:lstStyle/>
          <a:p>
            <a:pPr marL="457189" indent="-336542">
              <a:lnSpc>
                <a:spcPct val="115000"/>
              </a:lnSpc>
              <a:spcBef>
                <a:spcPts val="0"/>
              </a:spcBef>
              <a:buClr>
                <a:schemeClr val="dk1"/>
              </a:buClr>
              <a:buSzPts val="1700"/>
              <a:buAutoNum type="arabicPeriod" startAt="3"/>
            </a:pPr>
            <a:r>
              <a:rPr lang="th" sz="1700" b="1" dirty="0">
                <a:solidFill>
                  <a:schemeClr val="dk1"/>
                </a:solidFill>
              </a:rPr>
              <a:t>Traffic simulation - </a:t>
            </a:r>
            <a:r>
              <a:rPr lang="th" sz="1500" dirty="0"/>
              <a:t>Simulate traffic on the grids</a:t>
            </a:r>
            <a:endParaRPr sz="1500" dirty="0"/>
          </a:p>
        </p:txBody>
      </p:sp>
      <p:sp>
        <p:nvSpPr>
          <p:cNvPr id="666" name="Google Shape;666;p63"/>
          <p:cNvSpPr txBox="1">
            <a:spLocks noGrp="1"/>
          </p:cNvSpPr>
          <p:nvPr>
            <p:ph type="sldNum" sz="quarter" idx="12"/>
          </p:nvPr>
        </p:nvSpPr>
        <p:spPr>
          <a:prstGeom prst="rect">
            <a:avLst/>
          </a:prstGeom>
        </p:spPr>
        <p:txBody>
          <a:bodyPr spcFirstLastPara="1" vert="horz" wrap="square" lIns="91425" tIns="91425" rIns="91425" bIns="91425" rtlCol="0" anchor="t" anchorCtr="0">
            <a:noAutofit/>
          </a:bodyPr>
          <a:lstStyle/>
          <a:p>
            <a:fld id="{00000000-1234-1234-1234-123412341234}" type="slidenum">
              <a:rPr lang="th"/>
              <a:pPr/>
              <a:t>48</a:t>
            </a:fld>
            <a:endParaRPr/>
          </a:p>
        </p:txBody>
      </p:sp>
      <p:pic>
        <p:nvPicPr>
          <p:cNvPr id="669" name="Google Shape;669;p63"/>
          <p:cNvPicPr preferRelativeResize="0"/>
          <p:nvPr/>
        </p:nvPicPr>
        <p:blipFill>
          <a:blip r:embed="rId4">
            <a:alphaModFix/>
          </a:blip>
          <a:stretch>
            <a:fillRect/>
          </a:stretch>
        </p:blipFill>
        <p:spPr>
          <a:xfrm flipH="1">
            <a:off x="5017481" y="4075501"/>
            <a:ext cx="821463" cy="821463"/>
          </a:xfrm>
          <a:prstGeom prst="rect">
            <a:avLst/>
          </a:prstGeom>
          <a:noFill/>
          <a:ln>
            <a:noFill/>
          </a:ln>
        </p:spPr>
      </p:pic>
      <p:sp>
        <p:nvSpPr>
          <p:cNvPr id="670" name="Google Shape;670;p63"/>
          <p:cNvSpPr/>
          <p:nvPr/>
        </p:nvSpPr>
        <p:spPr>
          <a:xfrm flipH="1">
            <a:off x="5316890" y="3409476"/>
            <a:ext cx="743100" cy="754500"/>
          </a:xfrm>
          <a:prstGeom prst="bentArrow">
            <a:avLst>
              <a:gd name="adj1" fmla="val 25000"/>
              <a:gd name="adj2" fmla="val 19406"/>
              <a:gd name="adj3" fmla="val 25000"/>
              <a:gd name="adj4" fmla="val 46531"/>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dirty="0">
              <a:latin typeface="Calibri" panose="020F0502020204030204" pitchFamily="34" charset="0"/>
              <a:ea typeface="Calibri" panose="020F0502020204030204" pitchFamily="34" charset="0"/>
              <a:cs typeface="Calibri" panose="020F0502020204030204" pitchFamily="34" charset="0"/>
            </a:endParaRPr>
          </a:p>
        </p:txBody>
      </p:sp>
      <p:pic>
        <p:nvPicPr>
          <p:cNvPr id="671" name="Google Shape;671;p63"/>
          <p:cNvPicPr preferRelativeResize="0"/>
          <p:nvPr/>
        </p:nvPicPr>
        <p:blipFill>
          <a:blip r:embed="rId4">
            <a:alphaModFix/>
          </a:blip>
          <a:stretch>
            <a:fillRect/>
          </a:stretch>
        </p:blipFill>
        <p:spPr>
          <a:xfrm>
            <a:off x="4004364" y="3837891"/>
            <a:ext cx="237600" cy="237600"/>
          </a:xfrm>
          <a:prstGeom prst="rect">
            <a:avLst/>
          </a:prstGeom>
          <a:noFill/>
          <a:ln>
            <a:noFill/>
          </a:ln>
        </p:spPr>
      </p:pic>
      <p:pic>
        <p:nvPicPr>
          <p:cNvPr id="672" name="Google Shape;672;p63"/>
          <p:cNvPicPr preferRelativeResize="0"/>
          <p:nvPr/>
        </p:nvPicPr>
        <p:blipFill>
          <a:blip r:embed="rId4">
            <a:alphaModFix/>
          </a:blip>
          <a:stretch>
            <a:fillRect/>
          </a:stretch>
        </p:blipFill>
        <p:spPr>
          <a:xfrm rot="-5400000" flipH="1">
            <a:off x="2829471" y="2488017"/>
            <a:ext cx="237600" cy="237600"/>
          </a:xfrm>
          <a:prstGeom prst="rect">
            <a:avLst/>
          </a:prstGeom>
          <a:noFill/>
          <a:ln>
            <a:noFill/>
          </a:ln>
        </p:spPr>
      </p:pic>
      <p:pic>
        <p:nvPicPr>
          <p:cNvPr id="673" name="Google Shape;673;p63"/>
          <p:cNvPicPr preferRelativeResize="0"/>
          <p:nvPr/>
        </p:nvPicPr>
        <p:blipFill>
          <a:blip r:embed="rId4">
            <a:alphaModFix/>
          </a:blip>
          <a:stretch>
            <a:fillRect/>
          </a:stretch>
        </p:blipFill>
        <p:spPr>
          <a:xfrm rot="-5400000" flipH="1">
            <a:off x="5104203" y="2868415"/>
            <a:ext cx="237600" cy="237600"/>
          </a:xfrm>
          <a:prstGeom prst="rect">
            <a:avLst/>
          </a:prstGeom>
          <a:noFill/>
          <a:ln>
            <a:noFill/>
          </a:ln>
        </p:spPr>
      </p:pic>
      <p:pic>
        <p:nvPicPr>
          <p:cNvPr id="675" name="Google Shape;675;p63"/>
          <p:cNvPicPr preferRelativeResize="0"/>
          <p:nvPr/>
        </p:nvPicPr>
        <p:blipFill>
          <a:blip r:embed="rId5">
            <a:alphaModFix/>
          </a:blip>
          <a:stretch>
            <a:fillRect/>
          </a:stretch>
        </p:blipFill>
        <p:spPr>
          <a:xfrm>
            <a:off x="3876542" y="3112795"/>
            <a:ext cx="315599" cy="315599"/>
          </a:xfrm>
          <a:prstGeom prst="rect">
            <a:avLst/>
          </a:prstGeom>
          <a:noFill/>
          <a:ln>
            <a:noFill/>
          </a:ln>
        </p:spPr>
      </p:pic>
      <p:pic>
        <p:nvPicPr>
          <p:cNvPr id="676" name="Google Shape;676;p63"/>
          <p:cNvPicPr preferRelativeResize="0"/>
          <p:nvPr/>
        </p:nvPicPr>
        <p:blipFill>
          <a:blip r:embed="rId4">
            <a:alphaModFix/>
          </a:blip>
          <a:stretch>
            <a:fillRect/>
          </a:stretch>
        </p:blipFill>
        <p:spPr>
          <a:xfrm>
            <a:off x="4843739" y="1787049"/>
            <a:ext cx="237600" cy="237600"/>
          </a:xfrm>
          <a:prstGeom prst="rect">
            <a:avLst/>
          </a:prstGeom>
          <a:noFill/>
          <a:ln>
            <a:noFill/>
          </a:ln>
        </p:spPr>
      </p:pic>
      <p:pic>
        <p:nvPicPr>
          <p:cNvPr id="677" name="Google Shape;677;p63"/>
          <p:cNvPicPr preferRelativeResize="0"/>
          <p:nvPr/>
        </p:nvPicPr>
        <p:blipFill>
          <a:blip r:embed="rId5">
            <a:alphaModFix/>
          </a:blip>
          <a:stretch>
            <a:fillRect/>
          </a:stretch>
        </p:blipFill>
        <p:spPr>
          <a:xfrm>
            <a:off x="4648055" y="3798904"/>
            <a:ext cx="315599" cy="315599"/>
          </a:xfrm>
          <a:prstGeom prst="rect">
            <a:avLst/>
          </a:prstGeom>
          <a:noFill/>
          <a:ln>
            <a:noFill/>
          </a:ln>
        </p:spPr>
      </p:pic>
      <p:pic>
        <p:nvPicPr>
          <p:cNvPr id="678" name="Google Shape;678;p63"/>
          <p:cNvPicPr preferRelativeResize="0"/>
          <p:nvPr/>
        </p:nvPicPr>
        <p:blipFill>
          <a:blip r:embed="rId5">
            <a:alphaModFix/>
          </a:blip>
          <a:stretch>
            <a:fillRect/>
          </a:stretch>
        </p:blipFill>
        <p:spPr>
          <a:xfrm>
            <a:off x="5892799" y="4052087"/>
            <a:ext cx="868212" cy="868283"/>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10" name="Google Shape;634;p61">
            <a:extLst>
              <a:ext uri="{FF2B5EF4-FFF2-40B4-BE49-F238E27FC236}">
                <a16:creationId xmlns:a16="http://schemas.microsoft.com/office/drawing/2014/main" id="{DDD0F067-11AD-2CC0-1288-C85219A31CFD}"/>
              </a:ext>
            </a:extLst>
          </p:cNvPr>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spcBef>
                <a:spcPts val="0"/>
              </a:spcBef>
            </a:pPr>
            <a:r>
              <a:rPr lang="en-US" sz="2800" dirty="0">
                <a:solidFill>
                  <a:schemeClr val="tx1"/>
                </a:solidFill>
              </a:rPr>
              <a:t>Performance and Evaluation : Experiment process </a:t>
            </a:r>
            <a:endParaRPr dirty="0">
              <a:solidFill>
                <a:schemeClr val="tx1"/>
              </a:solidFill>
            </a:endParaRPr>
          </a:p>
        </p:txBody>
      </p:sp>
      <p:sp>
        <p:nvSpPr>
          <p:cNvPr id="688" name="Google Shape;688;p64"/>
          <p:cNvSpPr txBox="1">
            <a:spLocks noGrp="1"/>
          </p:cNvSpPr>
          <p:nvPr>
            <p:ph idx="1"/>
          </p:nvPr>
        </p:nvSpPr>
        <p:spPr>
          <a:prstGeom prst="rect">
            <a:avLst/>
          </a:prstGeom>
        </p:spPr>
        <p:txBody>
          <a:bodyPr spcFirstLastPara="1" vert="horz" wrap="square" lIns="91425" tIns="91425" rIns="91425" bIns="91425" rtlCol="0" anchor="t" anchorCtr="0">
            <a:noAutofit/>
          </a:bodyPr>
          <a:lstStyle/>
          <a:p>
            <a:pPr marL="457189" indent="-336542">
              <a:lnSpc>
                <a:spcPct val="115000"/>
              </a:lnSpc>
              <a:spcBef>
                <a:spcPts val="0"/>
              </a:spcBef>
              <a:buClr>
                <a:schemeClr val="dk1"/>
              </a:buClr>
              <a:buSzPts val="1700"/>
              <a:buAutoNum type="arabicPeriod" startAt="4"/>
            </a:pPr>
            <a:r>
              <a:rPr lang="th" sz="1700" b="1" dirty="0">
                <a:solidFill>
                  <a:schemeClr val="dk1"/>
                </a:solidFill>
              </a:rPr>
              <a:t>Heuristic algorithms </a:t>
            </a:r>
            <a:r>
              <a:rPr lang="th" sz="1500" dirty="0"/>
              <a:t>- Apply heuristic optimization algorithms</a:t>
            </a:r>
            <a:endParaRPr sz="1500" dirty="0"/>
          </a:p>
        </p:txBody>
      </p:sp>
      <p:sp>
        <p:nvSpPr>
          <p:cNvPr id="687" name="Google Shape;687;p64"/>
          <p:cNvSpPr txBox="1">
            <a:spLocks noGrp="1"/>
          </p:cNvSpPr>
          <p:nvPr>
            <p:ph type="sldNum" sz="quarter" idx="12"/>
          </p:nvPr>
        </p:nvSpPr>
        <p:spPr>
          <a:prstGeom prst="rect">
            <a:avLst/>
          </a:prstGeom>
        </p:spPr>
        <p:txBody>
          <a:bodyPr spcFirstLastPara="1" vert="horz" wrap="square" lIns="91425" tIns="91425" rIns="91425" bIns="91425" rtlCol="0" anchor="t" anchorCtr="0">
            <a:noAutofit/>
          </a:bodyPr>
          <a:lstStyle/>
          <a:p>
            <a:fld id="{00000000-1234-1234-1234-123412341234}" type="slidenum">
              <a:rPr lang="th"/>
              <a:pPr/>
              <a:t>49</a:t>
            </a:fld>
            <a:endParaRPr/>
          </a:p>
        </p:txBody>
      </p:sp>
      <p:pic>
        <p:nvPicPr>
          <p:cNvPr id="2" name="Picture 1">
            <a:extLst>
              <a:ext uri="{FF2B5EF4-FFF2-40B4-BE49-F238E27FC236}">
                <a16:creationId xmlns:a16="http://schemas.microsoft.com/office/drawing/2014/main" id="{312D6EC6-3FC2-CFDA-FDF9-CCB7409BEE89}"/>
              </a:ext>
            </a:extLst>
          </p:cNvPr>
          <p:cNvPicPr>
            <a:picLocks noChangeAspect="1"/>
          </p:cNvPicPr>
          <p:nvPr/>
        </p:nvPicPr>
        <p:blipFill>
          <a:blip r:embed="rId3"/>
          <a:stretch>
            <a:fillRect/>
          </a:stretch>
        </p:blipFill>
        <p:spPr>
          <a:xfrm>
            <a:off x="4851820" y="1659322"/>
            <a:ext cx="3085011" cy="2873997"/>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8F17936-A50C-33D2-9842-C552CC12327F}"/>
                  </a:ext>
                </a:extLst>
              </p:cNvPr>
              <p:cNvSpPr txBox="1"/>
              <p:nvPr/>
            </p:nvSpPr>
            <p:spPr>
              <a:xfrm>
                <a:off x="712825" y="1746035"/>
                <a:ext cx="4138769" cy="8392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1">
                          <a:latin typeface="Cambria Math" panose="02040503050406030204" pitchFamily="18" charset="0"/>
                        </a:rPr>
                        <m:t>𝐦𝐚𝐱</m:t>
                      </m:r>
                      <m:r>
                        <a:rPr lang="en-US" sz="2000">
                          <a:latin typeface="Cambria Math" panose="02040503050406030204" pitchFamily="18" charset="0"/>
                        </a:rPr>
                        <m:t> </m:t>
                      </m:r>
                      <m:nary>
                        <m:naryPr>
                          <m:chr m:val="∑"/>
                          <m:limLoc m:val="undOvr"/>
                          <m:supHide m:val="on"/>
                          <m:ctrlPr>
                            <a:rPr lang="en-US" sz="2000" i="1">
                              <a:latin typeface="Cambria Math" panose="02040503050406030204" pitchFamily="18" charset="0"/>
                            </a:rPr>
                          </m:ctrlPr>
                        </m:naryPr>
                        <m:sub>
                          <m:r>
                            <a:rPr lang="en-US" sz="2000" i="1">
                              <a:latin typeface="Cambria Math" panose="02040503050406030204" pitchFamily="18" charset="0"/>
                            </a:rPr>
                            <m:t>𝑏</m:t>
                          </m:r>
                          <m:r>
                            <a:rPr lang="en-US" sz="2000">
                              <a:latin typeface="Cambria Math" panose="02040503050406030204" pitchFamily="18" charset="0"/>
                            </a:rPr>
                            <m:t> ∈</m:t>
                          </m:r>
                          <m:r>
                            <a:rPr lang="en-US" sz="2000" i="1">
                              <a:latin typeface="Cambria Math" panose="02040503050406030204" pitchFamily="18" charset="0"/>
                            </a:rPr>
                            <m:t>𝐵</m:t>
                          </m:r>
                          <m:r>
                            <a:rPr lang="en-US" sz="2000">
                              <a:latin typeface="Cambria Math" panose="02040503050406030204" pitchFamily="18" charset="0"/>
                            </a:rPr>
                            <m:t> </m:t>
                          </m:r>
                        </m:sub>
                        <m:sup/>
                        <m:e>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𝑊𝐷</m:t>
                              </m:r>
                            </m:e>
                            <m:sub>
                              <m:r>
                                <a:rPr lang="en-US" sz="2000" i="1">
                                  <a:latin typeface="Cambria Math" panose="02040503050406030204" pitchFamily="18" charset="0"/>
                                </a:rPr>
                                <m:t>𝑏</m:t>
                              </m:r>
                            </m:sub>
                          </m:sSub>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𝑛</m:t>
                              </m:r>
                            </m:sub>
                          </m:sSub>
                        </m:e>
                      </m:nary>
                    </m:oMath>
                  </m:oMathPara>
                </a14:m>
                <a:endParaRPr lang="en-US" sz="20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TextBox 2">
                <a:extLst>
                  <a:ext uri="{FF2B5EF4-FFF2-40B4-BE49-F238E27FC236}">
                    <a16:creationId xmlns:a16="http://schemas.microsoft.com/office/drawing/2014/main" id="{B8F17936-A50C-33D2-9842-C552CC12327F}"/>
                  </a:ext>
                </a:extLst>
              </p:cNvPr>
              <p:cNvSpPr txBox="1">
                <a:spLocks noRot="1" noChangeAspect="1" noMove="1" noResize="1" noEditPoints="1" noAdjustHandles="1" noChangeArrowheads="1" noChangeShapeType="1" noTextEdit="1"/>
              </p:cNvSpPr>
              <p:nvPr/>
            </p:nvSpPr>
            <p:spPr>
              <a:xfrm>
                <a:off x="712825" y="1746035"/>
                <a:ext cx="4138769" cy="83926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018F10D-21FD-5A95-A4F6-D93BDEC16A92}"/>
                  </a:ext>
                </a:extLst>
              </p:cNvPr>
              <p:cNvSpPr txBox="1"/>
              <p:nvPr/>
            </p:nvSpPr>
            <p:spPr>
              <a:xfrm>
                <a:off x="712172" y="2757787"/>
                <a:ext cx="4134457" cy="95776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1">
                          <a:latin typeface="Cambria Math" panose="02040503050406030204" pitchFamily="18" charset="0"/>
                        </a:rPr>
                        <m:t>𝐬</m:t>
                      </m:r>
                      <m:r>
                        <a:rPr lang="en-US" sz="2000">
                          <a:latin typeface="Cambria Math" panose="02040503050406030204" pitchFamily="18" charset="0"/>
                        </a:rPr>
                        <m:t>.</m:t>
                      </m:r>
                      <m:r>
                        <a:rPr lang="en-US" sz="2000" b="1">
                          <a:latin typeface="Cambria Math" panose="02040503050406030204" pitchFamily="18" charset="0"/>
                        </a:rPr>
                        <m:t>𝐭</m:t>
                      </m:r>
                      <m:r>
                        <a:rPr lang="en-US" sz="2000">
                          <a:latin typeface="Cambria Math" panose="02040503050406030204" pitchFamily="18" charset="0"/>
                        </a:rPr>
                        <m:t>.  </m:t>
                      </m:r>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𝑛</m:t>
                          </m:r>
                          <m:r>
                            <a:rPr lang="en-US" sz="2000">
                              <a:latin typeface="Cambria Math" panose="02040503050406030204" pitchFamily="18" charset="0"/>
                            </a:rPr>
                            <m:t>=1</m:t>
                          </m:r>
                        </m:sub>
                        <m:sup>
                          <m:r>
                            <a:rPr lang="en-US" sz="2000" i="1">
                              <a:latin typeface="Cambria Math" panose="02040503050406030204" pitchFamily="18" charset="0"/>
                            </a:rPr>
                            <m:t>𝑁</m:t>
                          </m:r>
                        </m:sup>
                        <m:e>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𝑛</m:t>
                              </m:r>
                            </m:sub>
                          </m:sSub>
                          <m:r>
                            <a:rPr lang="en-US" sz="2000">
                              <a:latin typeface="Cambria Math" panose="02040503050406030204" pitchFamily="18" charset="0"/>
                            </a:rPr>
                            <m:t> ≤</m:t>
                          </m:r>
                          <m:r>
                            <a:rPr lang="en-US" sz="2000" i="1">
                              <a:latin typeface="Cambria Math" panose="02040503050406030204" pitchFamily="18" charset="0"/>
                            </a:rPr>
                            <m:t>𝑁</m:t>
                          </m:r>
                          <m:r>
                            <a:rPr lang="en-US" sz="2000">
                              <a:latin typeface="Cambria Math" panose="02040503050406030204" pitchFamily="18" charset="0"/>
                            </a:rPr>
                            <m:t> ;</m:t>
                          </m:r>
                        </m:e>
                      </m:nary>
                      <m:r>
                        <a:rPr lang="en-US" sz="2000">
                          <a:latin typeface="Cambria Math" panose="02040503050406030204" pitchFamily="18" charset="0"/>
                        </a:rPr>
                        <m:t> </m:t>
                      </m:r>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𝑛</m:t>
                          </m:r>
                        </m:sub>
                      </m:sSub>
                      <m:r>
                        <a:rPr lang="en-US" sz="200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0, 1</m:t>
                          </m:r>
                        </m:e>
                      </m:d>
                    </m:oMath>
                  </m:oMathPara>
                </a14:m>
                <a:endParaRPr lang="en-US" sz="20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4" name="TextBox 3">
                <a:extLst>
                  <a:ext uri="{FF2B5EF4-FFF2-40B4-BE49-F238E27FC236}">
                    <a16:creationId xmlns:a16="http://schemas.microsoft.com/office/drawing/2014/main" id="{B018F10D-21FD-5A95-A4F6-D93BDEC16A92}"/>
                  </a:ext>
                </a:extLst>
              </p:cNvPr>
              <p:cNvSpPr txBox="1">
                <a:spLocks noRot="1" noChangeAspect="1" noMove="1" noResize="1" noEditPoints="1" noAdjustHandles="1" noChangeArrowheads="1" noChangeShapeType="1" noTextEdit="1"/>
              </p:cNvSpPr>
              <p:nvPr/>
            </p:nvSpPr>
            <p:spPr>
              <a:xfrm>
                <a:off x="712172" y="2757787"/>
                <a:ext cx="4134457" cy="957763"/>
              </a:xfrm>
              <a:prstGeom prst="rect">
                <a:avLst/>
              </a:prstGeom>
              <a:blipFill>
                <a:blip r:embed="rId5"/>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53F0C2FF-130D-9200-AABD-10C678807AAB}"/>
              </a:ext>
            </a:extLst>
          </p:cNvPr>
          <p:cNvSpPr txBox="1"/>
          <p:nvPr/>
        </p:nvSpPr>
        <p:spPr>
          <a:xfrm>
            <a:off x="4846627" y="4445885"/>
            <a:ext cx="3090204" cy="338554"/>
          </a:xfrm>
          <a:prstGeom prst="rect">
            <a:avLst/>
          </a:prstGeom>
          <a:noFill/>
        </p:spPr>
        <p:txBody>
          <a:bodyPr wrap="square">
            <a:spAutoFit/>
          </a:bodyPr>
          <a:lstStyle/>
          <a:p>
            <a:pPr marL="120648" algn="ctr">
              <a:buClr>
                <a:schemeClr val="dk1"/>
              </a:buClr>
              <a:buSzPts val="1700"/>
            </a:pPr>
            <a:r>
              <a:rPr lang="en-US" sz="1600" dirty="0">
                <a:solidFill>
                  <a:schemeClr val="dk1"/>
                </a:solidFill>
                <a:latin typeface="Calibri" panose="020F0502020204030204" pitchFamily="34" charset="0"/>
                <a:ea typeface="Calibri" panose="020F0502020204030204" pitchFamily="34" charset="0"/>
                <a:cs typeface="Calibri" panose="020F0502020204030204" pitchFamily="34" charset="0"/>
              </a:rPr>
              <a:t>N = 4</a:t>
            </a:r>
            <a:endParaRPr lang="en-US"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7"/>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spcBef>
                <a:spcPts val="0"/>
              </a:spcBef>
            </a:pPr>
            <a:r>
              <a:rPr lang="en-US" sz="2800" dirty="0">
                <a:solidFill>
                  <a:schemeClr val="tx1"/>
                </a:solidFill>
              </a:rPr>
              <a:t>Introduction - </a:t>
            </a:r>
            <a:r>
              <a:rPr lang="en-US" sz="2800" i="1" dirty="0">
                <a:solidFill>
                  <a:schemeClr val="tx1"/>
                </a:solidFill>
              </a:rPr>
              <a:t>Applications and challenges</a:t>
            </a:r>
            <a:endParaRPr sz="2800" i="1" dirty="0">
              <a:solidFill>
                <a:schemeClr val="tx1"/>
              </a:solidFill>
            </a:endParaRPr>
          </a:p>
        </p:txBody>
      </p:sp>
      <p:sp>
        <p:nvSpPr>
          <p:cNvPr id="298" name="Google Shape;298;p37"/>
          <p:cNvSpPr txBox="1">
            <a:spLocks noGrp="1"/>
          </p:cNvSpPr>
          <p:nvPr>
            <p:ph idx="1"/>
          </p:nvPr>
        </p:nvSpPr>
        <p:spPr>
          <a:prstGeom prst="rect">
            <a:avLst/>
          </a:prstGeom>
          <a:solidFill>
            <a:schemeClr val="bg1">
              <a:alpha val="70000"/>
            </a:schemeClr>
          </a:solidFill>
        </p:spPr>
        <p:txBody>
          <a:bodyPr spcFirstLastPara="1" vert="horz" wrap="square" lIns="91425" tIns="91425" rIns="91425" bIns="91425" rtlCol="0" anchor="t" anchorCtr="0">
            <a:noAutofit/>
          </a:bodyPr>
          <a:lstStyle/>
          <a:p>
            <a:pPr marL="133347" indent="0">
              <a:lnSpc>
                <a:spcPct val="115000"/>
              </a:lnSpc>
              <a:spcBef>
                <a:spcPts val="0"/>
              </a:spcBef>
              <a:buSzPts val="1500"/>
              <a:buNone/>
            </a:pPr>
            <a:r>
              <a:rPr lang="en-US" sz="2000" dirty="0">
                <a:latin typeface="+mj-lt"/>
              </a:rPr>
              <a:t>Applications</a:t>
            </a:r>
          </a:p>
          <a:p>
            <a:pPr marL="757220" lvl="1" indent="-323843">
              <a:lnSpc>
                <a:spcPct val="115000"/>
              </a:lnSpc>
              <a:spcBef>
                <a:spcPts val="0"/>
              </a:spcBef>
              <a:buSzPts val="1500"/>
              <a:buFont typeface="Wingdings" panose="05000000000000000000" pitchFamily="2" charset="2"/>
              <a:buChar char="q"/>
            </a:pPr>
            <a:r>
              <a:rPr lang="en-US" sz="1600" dirty="0">
                <a:latin typeface="+mj-lt"/>
              </a:rPr>
              <a:t>Traffic control</a:t>
            </a:r>
          </a:p>
          <a:p>
            <a:pPr marL="757220" lvl="1" indent="-323843">
              <a:lnSpc>
                <a:spcPct val="115000"/>
              </a:lnSpc>
              <a:spcBef>
                <a:spcPts val="0"/>
              </a:spcBef>
              <a:buSzPts val="1500"/>
              <a:buFont typeface="Wingdings" panose="05000000000000000000" pitchFamily="2" charset="2"/>
              <a:buChar char="q"/>
            </a:pPr>
            <a:r>
              <a:rPr lang="en-US" sz="1600" dirty="0">
                <a:latin typeface="+mj-lt"/>
              </a:rPr>
              <a:t>Autonomous driving</a:t>
            </a:r>
          </a:p>
          <a:p>
            <a:pPr marL="757220" lvl="1" indent="-323843">
              <a:lnSpc>
                <a:spcPct val="115000"/>
              </a:lnSpc>
              <a:spcBef>
                <a:spcPts val="0"/>
              </a:spcBef>
              <a:buSzPts val="1500"/>
              <a:buFont typeface="Wingdings" panose="05000000000000000000" pitchFamily="2" charset="2"/>
              <a:buChar char="q"/>
            </a:pPr>
            <a:r>
              <a:rPr lang="en-US" sz="1600" dirty="0">
                <a:latin typeface="+mj-lt"/>
              </a:rPr>
              <a:t>Virtual/augmented reality (VR/AR)</a:t>
            </a:r>
          </a:p>
          <a:p>
            <a:pPr marL="133347" indent="0">
              <a:lnSpc>
                <a:spcPct val="115000"/>
              </a:lnSpc>
              <a:spcBef>
                <a:spcPts val="0"/>
              </a:spcBef>
              <a:buSzPts val="1500"/>
              <a:buNone/>
            </a:pPr>
            <a:r>
              <a:rPr lang="en-US" sz="2000" dirty="0">
                <a:latin typeface="+mj-lt"/>
              </a:rPr>
              <a:t>Challenges</a:t>
            </a:r>
          </a:p>
          <a:p>
            <a:pPr marL="757220" lvl="1" indent="-323843">
              <a:lnSpc>
                <a:spcPct val="115000"/>
              </a:lnSpc>
              <a:spcBef>
                <a:spcPts val="0"/>
              </a:spcBef>
              <a:buSzPts val="1500"/>
              <a:buFont typeface="Wingdings" panose="05000000000000000000" pitchFamily="2" charset="2"/>
              <a:buChar char="q"/>
            </a:pPr>
            <a:r>
              <a:rPr lang="en-US" sz="1600" dirty="0">
                <a:latin typeface="+mj-lt"/>
              </a:rPr>
              <a:t>Low latency</a:t>
            </a:r>
          </a:p>
          <a:p>
            <a:pPr marL="757220" lvl="1" indent="-323843">
              <a:lnSpc>
                <a:spcPct val="115000"/>
              </a:lnSpc>
              <a:spcBef>
                <a:spcPts val="0"/>
              </a:spcBef>
              <a:buSzPts val="1500"/>
              <a:buFont typeface="Wingdings" panose="05000000000000000000" pitchFamily="2" charset="2"/>
              <a:buChar char="q"/>
            </a:pPr>
            <a:r>
              <a:rPr lang="en-US" sz="1600" dirty="0">
                <a:latin typeface="+mj-lt"/>
              </a:rPr>
              <a:t>High deployment cost</a:t>
            </a:r>
          </a:p>
          <a:p>
            <a:pPr marL="457189" indent="-323843">
              <a:lnSpc>
                <a:spcPct val="115000"/>
              </a:lnSpc>
              <a:spcBef>
                <a:spcPts val="0"/>
              </a:spcBef>
              <a:buSzPts val="1500"/>
              <a:buChar char="★"/>
            </a:pPr>
            <a:endParaRPr lang="en-US" sz="2000" dirty="0">
              <a:latin typeface="+mj-lt"/>
            </a:endParaRPr>
          </a:p>
        </p:txBody>
      </p:sp>
      <p:sp>
        <p:nvSpPr>
          <p:cNvPr id="299" name="Google Shape;299;p37"/>
          <p:cNvSpPr txBox="1">
            <a:spLocks noGrp="1"/>
          </p:cNvSpPr>
          <p:nvPr>
            <p:ph type="sldNum" sz="quarter" idx="12"/>
          </p:nvPr>
        </p:nvSpPr>
        <p:spPr>
          <a:prstGeom prst="rect">
            <a:avLst/>
          </a:prstGeom>
        </p:spPr>
        <p:txBody>
          <a:bodyPr spcFirstLastPara="1" vert="horz" wrap="square" lIns="91425" tIns="91425" rIns="91425" bIns="91425" rtlCol="0" anchor="t" anchorCtr="0">
            <a:noAutofit/>
          </a:bodyPr>
          <a:lstStyle/>
          <a:p>
            <a:fld id="{00000000-1234-1234-1234-123412341234}" type="slidenum">
              <a:rPr lang="th"/>
              <a:pPr/>
              <a:t>5</a:t>
            </a:fld>
            <a:endParaRPr/>
          </a:p>
        </p:txBody>
      </p:sp>
    </p:spTree>
  </p:cSld>
  <p:clrMapOvr>
    <a:masterClrMapping/>
  </p:clrMapOvr>
  <mc:AlternateContent xmlns:mc="http://schemas.openxmlformats.org/markup-compatibility/2006" xmlns:p14="http://schemas.microsoft.com/office/powerpoint/2010/main">
    <mc:Choice Requires="p14">
      <p:transition spd="slow" p14:dur="2000" advTm="22627"/>
    </mc:Choice>
    <mc:Fallback xmlns="">
      <p:transition spd="slow" advTm="2262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5"/>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spcBef>
                <a:spcPts val="0"/>
              </a:spcBef>
            </a:pPr>
            <a:r>
              <a:rPr lang="en-US" dirty="0"/>
              <a:t>Outline</a:t>
            </a:r>
          </a:p>
        </p:txBody>
      </p:sp>
      <p:sp>
        <p:nvSpPr>
          <p:cNvPr id="283" name="Google Shape;283;p35"/>
          <p:cNvSpPr txBox="1">
            <a:spLocks noGrp="1"/>
          </p:cNvSpPr>
          <p:nvPr>
            <p:ph idx="1"/>
          </p:nvPr>
        </p:nvSpPr>
        <p:spPr>
          <a:prstGeom prst="rect">
            <a:avLst/>
          </a:prstGeom>
          <a:solidFill>
            <a:srgbClr val="FFFFFF">
              <a:alpha val="70000"/>
            </a:srgbClr>
          </a:solidFill>
        </p:spPr>
        <p:txBody>
          <a:bodyPr spcFirstLastPara="1" vert="horz" wrap="square" lIns="91425" tIns="91425" rIns="91425" bIns="91425" rtlCol="0" anchor="t" anchorCtr="0">
            <a:noAutofit/>
          </a:bodyPr>
          <a:lstStyle/>
          <a:p>
            <a:pPr>
              <a:lnSpc>
                <a:spcPct val="115000"/>
              </a:lnSpc>
              <a:buSzPts val="1500"/>
            </a:pPr>
            <a:r>
              <a:rPr lang="en-US" sz="2000" dirty="0">
                <a:solidFill>
                  <a:schemeClr val="tx1"/>
                </a:solidFill>
              </a:rPr>
              <a:t>Introduction</a:t>
            </a:r>
          </a:p>
          <a:p>
            <a:pPr>
              <a:lnSpc>
                <a:spcPct val="115000"/>
              </a:lnSpc>
              <a:buSzPts val="1500"/>
            </a:pPr>
            <a:r>
              <a:rPr lang="en-US" sz="2000" b="1" dirty="0">
                <a:solidFill>
                  <a:srgbClr val="C00000"/>
                </a:solidFill>
              </a:rPr>
              <a:t>Literature Review</a:t>
            </a:r>
          </a:p>
          <a:p>
            <a:pPr>
              <a:lnSpc>
                <a:spcPct val="115000"/>
              </a:lnSpc>
              <a:buSzPts val="1500"/>
            </a:pPr>
            <a:r>
              <a:rPr lang="en-US" sz="2000" dirty="0"/>
              <a:t>Approaches</a:t>
            </a:r>
          </a:p>
          <a:p>
            <a:pPr>
              <a:lnSpc>
                <a:spcPct val="115000"/>
              </a:lnSpc>
              <a:buSzPts val="1500"/>
            </a:pPr>
            <a:r>
              <a:rPr lang="en-US" sz="2000" dirty="0"/>
              <a:t>Performance and Evaluation</a:t>
            </a:r>
          </a:p>
          <a:p>
            <a:pPr>
              <a:lnSpc>
                <a:spcPct val="115000"/>
              </a:lnSpc>
              <a:buSzPts val="1500"/>
            </a:pPr>
            <a:r>
              <a:rPr lang="en-US" sz="2000" dirty="0"/>
              <a:t>Conclusion</a:t>
            </a:r>
          </a:p>
          <a:p>
            <a:pPr marL="457189" indent="-323843">
              <a:lnSpc>
                <a:spcPct val="115000"/>
              </a:lnSpc>
              <a:spcBef>
                <a:spcPts val="0"/>
              </a:spcBef>
              <a:buSzPts val="1500"/>
              <a:buFont typeface="Montserrat"/>
              <a:buAutoNum type="arabicPeriod"/>
            </a:pPr>
            <a:endParaRPr lang="en-US" sz="2000" dirty="0">
              <a:solidFill>
                <a:schemeClr val="dk1"/>
              </a:solidFill>
            </a:endParaRPr>
          </a:p>
          <a:p>
            <a:pPr marL="457189" indent="-323843">
              <a:lnSpc>
                <a:spcPct val="115000"/>
              </a:lnSpc>
              <a:spcBef>
                <a:spcPts val="0"/>
              </a:spcBef>
              <a:buSzPts val="1500"/>
              <a:buFont typeface="Montserrat"/>
              <a:buAutoNum type="arabicPeriod"/>
            </a:pPr>
            <a:endParaRPr lang="en-US" sz="2000" dirty="0">
              <a:solidFill>
                <a:schemeClr val="dk1"/>
              </a:solidFill>
            </a:endParaRPr>
          </a:p>
        </p:txBody>
      </p:sp>
      <p:sp>
        <p:nvSpPr>
          <p:cNvPr id="284" name="Google Shape;284;p35"/>
          <p:cNvSpPr txBox="1">
            <a:spLocks noGrp="1"/>
          </p:cNvSpPr>
          <p:nvPr>
            <p:ph type="sldNum" sz="quarter" idx="12"/>
          </p:nvPr>
        </p:nvSpPr>
        <p:spPr>
          <a:prstGeom prst="rect">
            <a:avLst/>
          </a:prstGeom>
        </p:spPr>
        <p:txBody>
          <a:bodyPr spcFirstLastPara="1" vert="horz" wrap="square" lIns="91425" tIns="91425" rIns="91425" bIns="91425" rtlCol="0" anchor="t" anchorCtr="0">
            <a:noAutofit/>
          </a:bodyPr>
          <a:lstStyle/>
          <a:p>
            <a:fld id="{00000000-1234-1234-1234-123412341234}" type="slidenum">
              <a:rPr lang="th" smtClean="0"/>
              <a:pPr/>
              <a:t>6</a:t>
            </a:fld>
            <a:endParaRPr lang="th"/>
          </a:p>
        </p:txBody>
      </p:sp>
    </p:spTree>
    <p:extLst>
      <p:ext uri="{BB962C8B-B14F-4D97-AF65-F5344CB8AC3E}">
        <p14:creationId xmlns:p14="http://schemas.microsoft.com/office/powerpoint/2010/main" val="3525949945"/>
      </p:ext>
    </p:extLst>
  </p:cSld>
  <p:clrMapOvr>
    <a:masterClrMapping/>
  </p:clrMapOvr>
  <mc:AlternateContent xmlns:mc="http://schemas.openxmlformats.org/markup-compatibility/2006" xmlns:p14="http://schemas.microsoft.com/office/powerpoint/2010/main">
    <mc:Choice Requires="p14">
      <p:transition spd="slow" p14:dur="2000" advTm="7640"/>
    </mc:Choice>
    <mc:Fallback xmlns="">
      <p:transition spd="slow" advTm="764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2"/>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spcBef>
                <a:spcPts val="0"/>
              </a:spcBef>
            </a:pPr>
            <a:r>
              <a:rPr lang="en-US" sz="2800" dirty="0">
                <a:solidFill>
                  <a:schemeClr val="tx1"/>
                </a:solidFill>
              </a:rPr>
              <a:t>Literature Review</a:t>
            </a:r>
            <a:endParaRPr sz="2800" dirty="0">
              <a:solidFill>
                <a:schemeClr val="tx1"/>
              </a:solidFill>
            </a:endParaRPr>
          </a:p>
        </p:txBody>
      </p:sp>
      <p:sp>
        <p:nvSpPr>
          <p:cNvPr id="425" name="Google Shape;425;p42"/>
          <p:cNvSpPr txBox="1">
            <a:spLocks noGrp="1"/>
          </p:cNvSpPr>
          <p:nvPr>
            <p:ph idx="1"/>
          </p:nvPr>
        </p:nvSpPr>
        <p:spPr>
          <a:xfrm>
            <a:off x="457200" y="1063229"/>
            <a:ext cx="8229600" cy="3394472"/>
          </a:xfrm>
          <a:prstGeom prst="rect">
            <a:avLst/>
          </a:prstGeom>
          <a:solidFill>
            <a:schemeClr val="bg1">
              <a:alpha val="70000"/>
            </a:schemeClr>
          </a:solidFill>
        </p:spPr>
        <p:txBody>
          <a:bodyPr spcFirstLastPara="1" vert="horz" wrap="square" lIns="91425" tIns="91425" rIns="91425" bIns="91425" rtlCol="0" anchor="t" anchorCtr="0">
            <a:noAutofit/>
          </a:bodyPr>
          <a:lstStyle/>
          <a:p>
            <a:pPr marL="457189" indent="-323843">
              <a:lnSpc>
                <a:spcPct val="115000"/>
              </a:lnSpc>
              <a:spcBef>
                <a:spcPts val="0"/>
              </a:spcBef>
              <a:buClr>
                <a:schemeClr val="dk1"/>
              </a:buClr>
              <a:buSzPts val="1500"/>
              <a:buFont typeface="Wingdings" panose="05000000000000000000" pitchFamily="2" charset="2"/>
              <a:buChar char="q"/>
            </a:pPr>
            <a:r>
              <a:rPr lang="en-US" sz="1800" dirty="0">
                <a:solidFill>
                  <a:schemeClr val="tx1"/>
                </a:solidFill>
              </a:rPr>
              <a:t>Stationary edge node</a:t>
            </a:r>
          </a:p>
          <a:p>
            <a:pPr marL="757220" lvl="1" indent="-323843">
              <a:lnSpc>
                <a:spcPct val="115000"/>
              </a:lnSpc>
              <a:spcBef>
                <a:spcPts val="0"/>
              </a:spcBef>
              <a:buClr>
                <a:schemeClr val="dk1"/>
              </a:buClr>
              <a:buSzPts val="1500"/>
              <a:buFont typeface="Wingdings" panose="05000000000000000000" pitchFamily="2" charset="2"/>
              <a:buChar char="q"/>
            </a:pPr>
            <a:r>
              <a:rPr lang="en-US" sz="1600" dirty="0">
                <a:solidFill>
                  <a:schemeClr val="tx1"/>
                </a:solidFill>
              </a:rPr>
              <a:t>Dimensioning and Layout Planning of 5G-Based Vehicular Edge Computing Networks Towards Intelligent Transportation (IEEE Open Journal of Vehicular Technology, 2020)</a:t>
            </a:r>
          </a:p>
          <a:p>
            <a:pPr marL="757220" lvl="1" indent="-323843">
              <a:lnSpc>
                <a:spcPct val="115000"/>
              </a:lnSpc>
              <a:spcBef>
                <a:spcPts val="0"/>
              </a:spcBef>
              <a:buClr>
                <a:schemeClr val="dk1"/>
              </a:buClr>
              <a:buSzPts val="1500"/>
              <a:buFont typeface="Wingdings" panose="05000000000000000000" pitchFamily="2" charset="2"/>
              <a:buChar char="q"/>
            </a:pPr>
            <a:r>
              <a:rPr lang="en-US" sz="1600" dirty="0">
                <a:solidFill>
                  <a:schemeClr val="tx1"/>
                </a:solidFill>
              </a:rPr>
              <a:t>Large-Scale Many-Objective Deployment Optimization of Edge Servers (IEEE Transactions on Intelligent Transportation Systems, 2021)</a:t>
            </a:r>
          </a:p>
          <a:p>
            <a:pPr marL="757220" lvl="1" indent="-323843">
              <a:lnSpc>
                <a:spcPct val="115000"/>
              </a:lnSpc>
              <a:spcBef>
                <a:spcPts val="0"/>
              </a:spcBef>
              <a:buClr>
                <a:schemeClr val="dk1"/>
              </a:buClr>
              <a:buSzPts val="1500"/>
              <a:buFont typeface="Wingdings" panose="05000000000000000000" pitchFamily="2" charset="2"/>
              <a:buChar char="q"/>
            </a:pPr>
            <a:r>
              <a:rPr lang="en-US" sz="1600" dirty="0">
                <a:solidFill>
                  <a:schemeClr val="tx1"/>
                </a:solidFill>
              </a:rPr>
              <a:t>Edge Server Placement for Vehicular Ad Hoc Networks in Metropolitans (IEEE Internet of Things Journal, 2022)</a:t>
            </a:r>
          </a:p>
          <a:p>
            <a:pPr marL="457189" indent="-323843">
              <a:lnSpc>
                <a:spcPct val="115000"/>
              </a:lnSpc>
              <a:spcBef>
                <a:spcPts val="0"/>
              </a:spcBef>
              <a:buClr>
                <a:schemeClr val="dk1"/>
              </a:buClr>
              <a:buSzPts val="1500"/>
              <a:buFont typeface="Wingdings" panose="05000000000000000000" pitchFamily="2" charset="2"/>
              <a:buChar char="q"/>
            </a:pPr>
            <a:r>
              <a:rPr lang="en-US" sz="1800" dirty="0">
                <a:solidFill>
                  <a:schemeClr val="tx1"/>
                </a:solidFill>
              </a:rPr>
              <a:t>Mobile edge node</a:t>
            </a:r>
          </a:p>
          <a:p>
            <a:pPr marL="757220" lvl="1" indent="-323843">
              <a:lnSpc>
                <a:spcPct val="115000"/>
              </a:lnSpc>
              <a:spcBef>
                <a:spcPts val="0"/>
              </a:spcBef>
              <a:buClr>
                <a:schemeClr val="dk1"/>
              </a:buClr>
              <a:buSzPts val="1500"/>
              <a:buFont typeface="Wingdings" panose="05000000000000000000" pitchFamily="2" charset="2"/>
              <a:buChar char="q"/>
            </a:pPr>
            <a:r>
              <a:rPr lang="en-US" sz="1600" dirty="0">
                <a:solidFill>
                  <a:schemeClr val="tx1"/>
                </a:solidFill>
              </a:rPr>
              <a:t>BUS-VANET: A BUS Vehicular Network Integrated with Traffic Infrastructure (IEEE Intelligent Transportation Systems Magazine, 2015)</a:t>
            </a:r>
          </a:p>
          <a:p>
            <a:pPr marL="457189" indent="-323843">
              <a:lnSpc>
                <a:spcPct val="115000"/>
              </a:lnSpc>
              <a:spcBef>
                <a:spcPts val="0"/>
              </a:spcBef>
              <a:buClr>
                <a:schemeClr val="dk1"/>
              </a:buClr>
              <a:buSzPts val="1500"/>
              <a:buFont typeface="Wingdings" panose="05000000000000000000" pitchFamily="2" charset="2"/>
              <a:buChar char="q"/>
            </a:pPr>
            <a:endParaRPr lang="en-US" sz="1600" dirty="0">
              <a:solidFill>
                <a:schemeClr val="tx1"/>
              </a:solidFill>
            </a:endParaRPr>
          </a:p>
        </p:txBody>
      </p:sp>
      <p:sp>
        <p:nvSpPr>
          <p:cNvPr id="426" name="Google Shape;426;p42"/>
          <p:cNvSpPr txBox="1">
            <a:spLocks noGrp="1"/>
          </p:cNvSpPr>
          <p:nvPr>
            <p:ph type="sldNum" sz="quarter" idx="12"/>
          </p:nvPr>
        </p:nvSpPr>
        <p:spPr>
          <a:prstGeom prst="rect">
            <a:avLst/>
          </a:prstGeom>
        </p:spPr>
        <p:txBody>
          <a:bodyPr spcFirstLastPara="1" vert="horz" wrap="square" lIns="91425" tIns="91425" rIns="91425" bIns="91425" rtlCol="0" anchor="t" anchorCtr="0">
            <a:noAutofit/>
          </a:bodyPr>
          <a:lstStyle/>
          <a:p>
            <a:fld id="{00000000-1234-1234-1234-123412341234}" type="slidenum">
              <a:rPr lang="th"/>
              <a:pPr/>
              <a:t>7</a:t>
            </a:fld>
            <a:endParaRPr/>
          </a:p>
        </p:txBody>
      </p:sp>
    </p:spTree>
    <p:extLst>
      <p:ext uri="{BB962C8B-B14F-4D97-AF65-F5344CB8AC3E}">
        <p14:creationId xmlns:p14="http://schemas.microsoft.com/office/powerpoint/2010/main" val="1304263368"/>
      </p:ext>
    </p:extLst>
  </p:cSld>
  <p:clrMapOvr>
    <a:masterClrMapping/>
  </p:clrMapOvr>
  <mc:AlternateContent xmlns:mc="http://schemas.openxmlformats.org/markup-compatibility/2006" xmlns:p14="http://schemas.microsoft.com/office/powerpoint/2010/main">
    <mc:Choice Requires="p14">
      <p:transition spd="slow" p14:dur="2000" advTm="24024"/>
    </mc:Choice>
    <mc:Fallback xmlns="">
      <p:transition spd="slow" advTm="2402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57"/>
          <p:cNvSpPr txBox="1">
            <a:spLocks noGrp="1"/>
          </p:cNvSpPr>
          <p:nvPr>
            <p:ph type="title"/>
          </p:nvPr>
        </p:nvSpPr>
        <p:spPr>
          <a:xfrm>
            <a:off x="457201" y="416104"/>
            <a:ext cx="7851228" cy="647127"/>
          </a:xfrm>
          <a:prstGeom prst="rect">
            <a:avLst/>
          </a:prstGeom>
        </p:spPr>
        <p:txBody>
          <a:bodyPr spcFirstLastPara="1" vert="horz" wrap="square" lIns="91425" tIns="91425" rIns="91425" bIns="91425" rtlCol="0" anchor="t" anchorCtr="0">
            <a:noAutofit/>
          </a:bodyPr>
          <a:lstStyle/>
          <a:p>
            <a:pPr>
              <a:spcBef>
                <a:spcPts val="0"/>
              </a:spcBef>
            </a:pPr>
            <a:r>
              <a:rPr lang="en-US" sz="2800" dirty="0">
                <a:solidFill>
                  <a:schemeClr val="tx1"/>
                </a:solidFill>
              </a:rPr>
              <a:t>Literature Review</a:t>
            </a:r>
          </a:p>
        </p:txBody>
      </p:sp>
      <p:sp>
        <p:nvSpPr>
          <p:cNvPr id="601" name="Google Shape;601;p57"/>
          <p:cNvSpPr txBox="1">
            <a:spLocks noGrp="1"/>
          </p:cNvSpPr>
          <p:nvPr>
            <p:ph idx="1"/>
          </p:nvPr>
        </p:nvSpPr>
        <p:spPr>
          <a:xfrm>
            <a:off x="457200" y="4108349"/>
            <a:ext cx="8229600" cy="75390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None/>
            </a:pPr>
            <a:r>
              <a:rPr lang="th" sz="800" dirty="0">
                <a:solidFill>
                  <a:schemeClr val="dk1"/>
                </a:solidFill>
                <a:latin typeface="Calibri" panose="020F0502020204030204" pitchFamily="34" charset="0"/>
              </a:rPr>
              <a:t>References</a:t>
            </a:r>
            <a:endParaRPr sz="800" dirty="0">
              <a:solidFill>
                <a:schemeClr val="dk1"/>
              </a:solidFill>
              <a:latin typeface="Calibri" panose="020F0502020204030204" pitchFamily="34" charset="0"/>
              <a:cs typeface="Calibri" panose="020F0502020204030204" pitchFamily="34" charset="0"/>
            </a:endParaRPr>
          </a:p>
          <a:p>
            <a:pPr marL="89996" indent="-89996">
              <a:spcBef>
                <a:spcPts val="0"/>
              </a:spcBef>
              <a:buNone/>
            </a:pPr>
            <a:r>
              <a:rPr lang="en-US" sz="800" dirty="0">
                <a:solidFill>
                  <a:schemeClr val="tx1"/>
                </a:solidFill>
              </a:rPr>
              <a:t>[1] BUS-VANET: A BUS Vehicular Network Integrated with Traffic Infrastructure (IEEE Intelligent Transportation Systems Magazine, 2015)</a:t>
            </a:r>
            <a:endParaRPr lang="en-US" sz="800" dirty="0">
              <a:solidFill>
                <a:schemeClr val="dk1"/>
              </a:solidFill>
              <a:latin typeface="Calibri" panose="020F0502020204030204" pitchFamily="34" charset="0"/>
            </a:endParaRPr>
          </a:p>
          <a:p>
            <a:pPr marL="89996" indent="-89996">
              <a:spcBef>
                <a:spcPts val="0"/>
              </a:spcBef>
              <a:buNone/>
            </a:pPr>
            <a:r>
              <a:rPr lang="en-US" sz="800" dirty="0">
                <a:solidFill>
                  <a:schemeClr val="tx1"/>
                </a:solidFill>
              </a:rPr>
              <a:t>[2] </a:t>
            </a:r>
            <a:r>
              <a:rPr lang="en-US" sz="800" dirty="0">
                <a:solidFill>
                  <a:schemeClr val="dk1"/>
                </a:solidFill>
                <a:latin typeface="Calibri" panose="020F0502020204030204" pitchFamily="34" charset="0"/>
              </a:rPr>
              <a:t>Dimensioning and Layout Planning of 5G-Based Vehicular Edge Computing Networks Towards Intelligent Transportation (IEEE Open Journal of Vehicular Technology, 2020)</a:t>
            </a:r>
          </a:p>
          <a:p>
            <a:pPr marL="89996" indent="-89996">
              <a:spcBef>
                <a:spcPts val="0"/>
              </a:spcBef>
              <a:buNone/>
            </a:pPr>
            <a:r>
              <a:rPr lang="en-US" sz="800" dirty="0">
                <a:solidFill>
                  <a:schemeClr val="tx1"/>
                </a:solidFill>
              </a:rPr>
              <a:t>[3] </a:t>
            </a:r>
            <a:r>
              <a:rPr lang="en-US" sz="800" dirty="0">
                <a:solidFill>
                  <a:schemeClr val="dk1"/>
                </a:solidFill>
                <a:latin typeface="Calibri" panose="020F0502020204030204" pitchFamily="34" charset="0"/>
              </a:rPr>
              <a:t>Large-Scale Many-Objective Deployment Optimization of Edge Servers (IEEE Transactions on Intelligent Transportation Systems, 2021)</a:t>
            </a:r>
          </a:p>
          <a:p>
            <a:pPr marL="89996" indent="-89996">
              <a:spcBef>
                <a:spcPts val="0"/>
              </a:spcBef>
              <a:buNone/>
            </a:pPr>
            <a:r>
              <a:rPr lang="en-US" sz="800" dirty="0">
                <a:solidFill>
                  <a:schemeClr val="tx1"/>
                </a:solidFill>
              </a:rPr>
              <a:t>[4] </a:t>
            </a:r>
            <a:r>
              <a:rPr lang="en-US" sz="800" dirty="0">
                <a:solidFill>
                  <a:schemeClr val="dk1"/>
                </a:solidFill>
                <a:latin typeface="Calibri" panose="020F0502020204030204" pitchFamily="34" charset="0"/>
              </a:rPr>
              <a:t>Edge Server Placement for Vehicular Ad Hoc Networks in Metropolitans (IEEE Internet of Things Journal, 2022)</a:t>
            </a:r>
          </a:p>
        </p:txBody>
      </p:sp>
      <p:sp>
        <p:nvSpPr>
          <p:cNvPr id="599" name="Google Shape;599;p57"/>
          <p:cNvSpPr txBox="1">
            <a:spLocks noGrp="1"/>
          </p:cNvSpPr>
          <p:nvPr>
            <p:ph type="sldNum" sz="quarter" idx="12"/>
          </p:nvPr>
        </p:nvSpPr>
        <p:spPr>
          <a:prstGeom prst="rect">
            <a:avLst/>
          </a:prstGeom>
        </p:spPr>
        <p:txBody>
          <a:bodyPr spcFirstLastPara="1" vert="horz" wrap="square" lIns="91425" tIns="91425" rIns="91425" bIns="91425" rtlCol="0" anchor="t" anchorCtr="0">
            <a:noAutofit/>
          </a:bodyPr>
          <a:lstStyle/>
          <a:p>
            <a:fld id="{00000000-1234-1234-1234-123412341234}" type="slidenum">
              <a:rPr lang="th"/>
              <a:pPr/>
              <a:t>8</a:t>
            </a:fld>
            <a:endParaRPr/>
          </a:p>
        </p:txBody>
      </p:sp>
      <p:graphicFrame>
        <p:nvGraphicFramePr>
          <p:cNvPr id="600" name="Google Shape;600;p57"/>
          <p:cNvGraphicFramePr/>
          <p:nvPr>
            <p:extLst>
              <p:ext uri="{D42A27DB-BD31-4B8C-83A1-F6EECF244321}">
                <p14:modId xmlns:p14="http://schemas.microsoft.com/office/powerpoint/2010/main" val="742368945"/>
              </p:ext>
            </p:extLst>
          </p:nvPr>
        </p:nvGraphicFramePr>
        <p:xfrm>
          <a:off x="457200" y="1002133"/>
          <a:ext cx="8346140" cy="3322113"/>
        </p:xfrm>
        <a:graphic>
          <a:graphicData uri="http://schemas.openxmlformats.org/drawingml/2006/table">
            <a:tbl>
              <a:tblPr>
                <a:noFill/>
                <a:tableStyleId>{723B6109-73A3-4979-9388-F5F2FE6CFFAE}</a:tableStyleId>
              </a:tblPr>
              <a:tblGrid>
                <a:gridCol w="777926">
                  <a:extLst>
                    <a:ext uri="{9D8B030D-6E8A-4147-A177-3AD203B41FA5}">
                      <a16:colId xmlns:a16="http://schemas.microsoft.com/office/drawing/2014/main" val="20000"/>
                    </a:ext>
                  </a:extLst>
                </a:gridCol>
                <a:gridCol w="1198556">
                  <a:extLst>
                    <a:ext uri="{9D8B030D-6E8A-4147-A177-3AD203B41FA5}">
                      <a16:colId xmlns:a16="http://schemas.microsoft.com/office/drawing/2014/main" val="20001"/>
                    </a:ext>
                  </a:extLst>
                </a:gridCol>
                <a:gridCol w="975130">
                  <a:extLst>
                    <a:ext uri="{9D8B030D-6E8A-4147-A177-3AD203B41FA5}">
                      <a16:colId xmlns:a16="http://schemas.microsoft.com/office/drawing/2014/main" val="20002"/>
                    </a:ext>
                  </a:extLst>
                </a:gridCol>
                <a:gridCol w="1297192">
                  <a:extLst>
                    <a:ext uri="{9D8B030D-6E8A-4147-A177-3AD203B41FA5}">
                      <a16:colId xmlns:a16="http://schemas.microsoft.com/office/drawing/2014/main" val="20003"/>
                    </a:ext>
                  </a:extLst>
                </a:gridCol>
                <a:gridCol w="1416890">
                  <a:extLst>
                    <a:ext uri="{9D8B030D-6E8A-4147-A177-3AD203B41FA5}">
                      <a16:colId xmlns:a16="http://schemas.microsoft.com/office/drawing/2014/main" val="20004"/>
                    </a:ext>
                  </a:extLst>
                </a:gridCol>
                <a:gridCol w="1177192">
                  <a:extLst>
                    <a:ext uri="{9D8B030D-6E8A-4147-A177-3AD203B41FA5}">
                      <a16:colId xmlns:a16="http://schemas.microsoft.com/office/drawing/2014/main" val="20005"/>
                    </a:ext>
                  </a:extLst>
                </a:gridCol>
                <a:gridCol w="1503254">
                  <a:extLst>
                    <a:ext uri="{9D8B030D-6E8A-4147-A177-3AD203B41FA5}">
                      <a16:colId xmlns:a16="http://schemas.microsoft.com/office/drawing/2014/main" val="20006"/>
                    </a:ext>
                  </a:extLst>
                </a:gridCol>
              </a:tblGrid>
              <a:tr h="293265">
                <a:tc rowSpan="2">
                  <a:txBody>
                    <a:bodyPr/>
                    <a:lstStyle/>
                    <a:p>
                      <a:pPr marL="0" lvl="0" indent="0" algn="ctr" rtl="0">
                        <a:spcBef>
                          <a:spcPts val="0"/>
                        </a:spcBef>
                        <a:spcAft>
                          <a:spcPts val="0"/>
                        </a:spcAft>
                        <a:buNone/>
                      </a:pPr>
                      <a:r>
                        <a:rPr lang="en-US" sz="1400" b="1" dirty="0">
                          <a:latin typeface="+mj-lt"/>
                          <a:ea typeface="Montserrat"/>
                          <a:cs typeface="Calibri" panose="020F0502020204030204" pitchFamily="34" charset="0"/>
                          <a:sym typeface="Montserrat"/>
                        </a:rPr>
                        <a:t>Year</a:t>
                      </a:r>
                    </a:p>
                  </a:txBody>
                  <a:tcPr marL="91425" marR="91425" marT="91425" marB="91425" anchor="ctr">
                    <a:solidFill>
                      <a:schemeClr val="bg1"/>
                    </a:solidFill>
                  </a:tcPr>
                </a:tc>
                <a:tc rowSpan="2">
                  <a:txBody>
                    <a:bodyPr/>
                    <a:lstStyle/>
                    <a:p>
                      <a:pPr marL="0" lvl="0" indent="0" algn="ctr" rtl="0">
                        <a:spcBef>
                          <a:spcPts val="0"/>
                        </a:spcBef>
                        <a:spcAft>
                          <a:spcPts val="0"/>
                        </a:spcAft>
                        <a:buNone/>
                      </a:pPr>
                      <a:r>
                        <a:rPr lang="en-US" sz="1400" b="1" dirty="0">
                          <a:latin typeface="+mj-lt"/>
                          <a:ea typeface="Montserrat"/>
                          <a:cs typeface="Calibri" panose="020F0502020204030204" pitchFamily="34" charset="0"/>
                          <a:sym typeface="Montserrat"/>
                        </a:rPr>
                        <a:t>Paper Reference</a:t>
                      </a:r>
                    </a:p>
                  </a:txBody>
                  <a:tcPr marL="91425" marR="91425" marT="91425" marB="91425" anchor="ctr">
                    <a:solidFill>
                      <a:schemeClr val="bg1"/>
                    </a:solidFill>
                  </a:tcPr>
                </a:tc>
                <a:tc gridSpan="2">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400" b="1" dirty="0">
                          <a:latin typeface="+mj-lt"/>
                          <a:ea typeface="Montserrat"/>
                          <a:cs typeface="Montserrat"/>
                          <a:sym typeface="Montserrat"/>
                        </a:rPr>
                        <a:t>Objective</a:t>
                      </a:r>
                      <a:endParaRPr lang="en-US" sz="1400" b="1" dirty="0">
                        <a:latin typeface="+mj-lt"/>
                        <a:ea typeface="Montserrat"/>
                        <a:cs typeface="Calibri" panose="020F0502020204030204" pitchFamily="34" charset="0"/>
                        <a:sym typeface="Montserrat"/>
                      </a:endParaRPr>
                    </a:p>
                  </a:txBody>
                  <a:tcPr marL="91425" marR="91425" marT="91425" marB="91425" anchor="ctr">
                    <a:solidFill>
                      <a:schemeClr val="bg1"/>
                    </a:solidFill>
                  </a:tcPr>
                </a:tc>
                <a:tc hMerge="1">
                  <a:txBody>
                    <a:bodyPr/>
                    <a:lstStyle/>
                    <a:p>
                      <a:endParaRPr lang="en-US"/>
                    </a:p>
                  </a:txBody>
                  <a:tcPr/>
                </a:tc>
                <a:tc rowSpan="2">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400" b="1" dirty="0">
                          <a:latin typeface="+mj-lt"/>
                          <a:ea typeface="Montserrat"/>
                          <a:cs typeface="Montserrat"/>
                          <a:sym typeface="Montserrat"/>
                        </a:rPr>
                        <a:t>Vehicle location data is considered</a:t>
                      </a:r>
                      <a:endParaRPr lang="en-US" sz="1400" b="1" dirty="0">
                        <a:latin typeface="+mj-lt"/>
                        <a:ea typeface="Montserrat"/>
                        <a:cs typeface="Calibri" panose="020F0502020204030204" pitchFamily="34" charset="0"/>
                        <a:sym typeface="Montserrat"/>
                      </a:endParaRPr>
                    </a:p>
                  </a:txBody>
                  <a:tcPr marL="91425" marR="91425" marT="91425" marB="91425" anchor="ctr">
                    <a:solidFill>
                      <a:schemeClr val="bg1"/>
                    </a:solidFill>
                  </a:tcPr>
                </a:tc>
                <a:tc rowSpan="2">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400" b="1" dirty="0">
                          <a:solidFill>
                            <a:schemeClr val="dk1"/>
                          </a:solidFill>
                          <a:latin typeface="+mj-lt"/>
                          <a:ea typeface="Montserrat"/>
                          <a:cs typeface="Montserrat"/>
                          <a:sym typeface="Montserrat"/>
                        </a:rPr>
                        <a:t>Vehicle-to-Vehicle(V2V) Support</a:t>
                      </a:r>
                      <a:endParaRPr lang="en-US" sz="1400" b="1" dirty="0">
                        <a:solidFill>
                          <a:schemeClr val="dk1"/>
                        </a:solidFill>
                        <a:latin typeface="+mj-lt"/>
                        <a:ea typeface="Montserrat"/>
                        <a:cs typeface="Calibri" panose="020F0502020204030204" pitchFamily="34" charset="0"/>
                        <a:sym typeface="Montserrat"/>
                      </a:endParaRPr>
                    </a:p>
                  </a:txBody>
                  <a:tcPr marL="91425" marR="91425" marT="91425" marB="91425" anchor="ctr">
                    <a:lnR w="9525" cap="flat" cmpd="sng">
                      <a:solidFill>
                        <a:srgbClr val="9E9E9E"/>
                      </a:solidFill>
                      <a:prstDash val="solid"/>
                      <a:round/>
                      <a:headEnd type="none" w="sm" len="sm"/>
                      <a:tailEnd type="none" w="sm" len="sm"/>
                    </a:lnR>
                    <a:solidFill>
                      <a:schemeClr val="bg1"/>
                    </a:solidFill>
                  </a:tcPr>
                </a:tc>
                <a:tc rowSpan="2">
                  <a:txBody>
                    <a:bodyPr/>
                    <a:lstStyle/>
                    <a:p>
                      <a:pPr marL="0" marR="0" lvl="0" indent="0" algn="ctr" defTabSz="342900" rtl="0" eaLnBrk="1" fontAlgn="auto" latinLnBrk="0" hangingPunct="1">
                        <a:lnSpc>
                          <a:spcPct val="100000"/>
                        </a:lnSpc>
                        <a:spcBef>
                          <a:spcPts val="0"/>
                        </a:spcBef>
                        <a:spcAft>
                          <a:spcPts val="0"/>
                        </a:spcAft>
                        <a:buClr>
                          <a:schemeClr val="dk1"/>
                        </a:buClr>
                        <a:buSzPts val="1100"/>
                        <a:buFont typeface="Arial"/>
                        <a:buNone/>
                        <a:tabLst/>
                        <a:defRPr/>
                      </a:pPr>
                      <a:r>
                        <a:rPr lang="en-US" sz="1400" b="1" dirty="0">
                          <a:solidFill>
                            <a:schemeClr val="dk1"/>
                          </a:solidFill>
                          <a:latin typeface="+mj-lt"/>
                          <a:ea typeface="Montserrat"/>
                          <a:cs typeface="Calibri" panose="020F0502020204030204" pitchFamily="34" charset="0"/>
                          <a:sym typeface="Montserrat"/>
                        </a:rPr>
                        <a:t>Type</a:t>
                      </a:r>
                      <a:r>
                        <a:rPr lang="en-US" sz="1400" b="1" dirty="0">
                          <a:solidFill>
                            <a:schemeClr val="dk1"/>
                          </a:solidFill>
                          <a:latin typeface="+mj-lt"/>
                          <a:ea typeface="Montserrat"/>
                          <a:cs typeface="Montserrat"/>
                          <a:sym typeface="Montserrat"/>
                        </a:rPr>
                        <a:t> of edge node</a:t>
                      </a:r>
                      <a:r>
                        <a:rPr lang="en-US" sz="1400" b="1" dirty="0">
                          <a:solidFill>
                            <a:schemeClr val="dk1"/>
                          </a:solidFill>
                          <a:latin typeface="+mj-lt"/>
                          <a:ea typeface="Montserrat"/>
                          <a:cs typeface="Calibri" panose="020F0502020204030204" pitchFamily="34" charset="0"/>
                          <a:sym typeface="Montserrat"/>
                        </a:rPr>
                        <a:t>s</a:t>
                      </a: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228037">
                <a:tc vMerge="1">
                  <a:txBody>
                    <a:bodyPr/>
                    <a:lstStyle/>
                    <a:p>
                      <a:endParaRPr lang="en-US"/>
                    </a:p>
                  </a:txBody>
                  <a:tcPr/>
                </a:tc>
                <a:tc vMerge="1">
                  <a:txBody>
                    <a:bodyPr/>
                    <a:lstStyle/>
                    <a:p>
                      <a:endParaRPr lang="en-US"/>
                    </a:p>
                  </a:txBody>
                  <a:tcPr/>
                </a:tc>
                <a:tc>
                  <a:txBody>
                    <a:bodyPr/>
                    <a:lstStyle/>
                    <a:p>
                      <a:pPr marL="0" lvl="0" indent="0" algn="ctr" rtl="0">
                        <a:spcBef>
                          <a:spcPts val="0"/>
                        </a:spcBef>
                        <a:spcAft>
                          <a:spcPts val="0"/>
                        </a:spcAft>
                        <a:buNone/>
                      </a:pPr>
                      <a:r>
                        <a:rPr lang="en-US" sz="1400" b="1" dirty="0">
                          <a:latin typeface="+mj-lt"/>
                          <a:ea typeface="Montserrat"/>
                          <a:cs typeface="Calibri" panose="020F0502020204030204" pitchFamily="34" charset="0"/>
                          <a:sym typeface="Montserrat"/>
                        </a:rPr>
                        <a:t>Latency</a:t>
                      </a:r>
                    </a:p>
                  </a:txBody>
                  <a:tcPr marL="91425" marR="91425" marT="91425" marB="91425" anchor="ctr">
                    <a:solidFill>
                      <a:schemeClr val="bg1"/>
                    </a:solidFill>
                  </a:tcPr>
                </a:tc>
                <a:tc>
                  <a:txBody>
                    <a:bodyPr/>
                    <a:lstStyle/>
                    <a:p>
                      <a:pPr marL="0" lvl="0" indent="0" algn="ctr" rtl="0">
                        <a:spcBef>
                          <a:spcPts val="0"/>
                        </a:spcBef>
                        <a:spcAft>
                          <a:spcPts val="0"/>
                        </a:spcAft>
                        <a:buNone/>
                      </a:pPr>
                      <a:r>
                        <a:rPr lang="en-US" sz="1400" b="1" dirty="0">
                          <a:latin typeface="+mj-lt"/>
                          <a:ea typeface="Montserrat"/>
                          <a:cs typeface="Calibri" panose="020F0502020204030204" pitchFamily="34" charset="0"/>
                          <a:sym typeface="Montserrat"/>
                        </a:rPr>
                        <a:t>Deployment cost</a:t>
                      </a:r>
                    </a:p>
                  </a:txBody>
                  <a:tcPr marL="91425" marR="91425" marT="91425" marB="91425" anchor="c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406371">
                <a:tc>
                  <a:txBody>
                    <a:bodyPr/>
                    <a:lstStyle/>
                    <a:p>
                      <a:pPr marL="0" lvl="0" indent="0" algn="ctr" rtl="0">
                        <a:spcBef>
                          <a:spcPts val="0"/>
                        </a:spcBef>
                        <a:spcAft>
                          <a:spcPts val="0"/>
                        </a:spcAft>
                        <a:buNone/>
                      </a:pPr>
                      <a:r>
                        <a:rPr lang="en-US" sz="1200" dirty="0">
                          <a:latin typeface="+mj-lt"/>
                          <a:ea typeface="Montserrat"/>
                          <a:cs typeface="Calibri" panose="020F0502020204030204" pitchFamily="34" charset="0"/>
                          <a:sym typeface="Montserrat"/>
                        </a:rPr>
                        <a:t>2015</a:t>
                      </a:r>
                      <a:endParaRPr sz="1200" dirty="0">
                        <a:latin typeface="+mj-lt"/>
                        <a:ea typeface="Montserrat"/>
                        <a:cs typeface="Calibri" panose="020F0502020204030204" pitchFamily="34" charset="0"/>
                        <a:sym typeface="Montserrat"/>
                      </a:endParaRPr>
                    </a:p>
                  </a:txBody>
                  <a:tcPr marL="91425" marR="91425" marT="91425" marB="91425" anchor="ctr">
                    <a:solidFill>
                      <a:schemeClr val="bg1"/>
                    </a:solidFill>
                  </a:tcPr>
                </a:tc>
                <a:tc>
                  <a:txBody>
                    <a:bodyPr/>
                    <a:lstStyle/>
                    <a:p>
                      <a:pPr marL="0" lvl="0" indent="0" algn="ctr" rtl="0">
                        <a:spcBef>
                          <a:spcPts val="0"/>
                        </a:spcBef>
                        <a:spcAft>
                          <a:spcPts val="0"/>
                        </a:spcAft>
                        <a:buNone/>
                      </a:pPr>
                      <a:r>
                        <a:rPr lang="en-US" sz="1200" dirty="0">
                          <a:latin typeface="+mj-lt"/>
                          <a:ea typeface="Montserrat"/>
                          <a:cs typeface="Calibri" panose="020F0502020204030204" pitchFamily="34" charset="0"/>
                          <a:sym typeface="Montserrat"/>
                        </a:rPr>
                        <a:t>[1]</a:t>
                      </a:r>
                      <a:endParaRPr sz="1200" dirty="0">
                        <a:latin typeface="+mj-lt"/>
                        <a:ea typeface="Montserrat"/>
                        <a:cs typeface="Calibri" panose="020F0502020204030204" pitchFamily="34" charset="0"/>
                        <a:sym typeface="Montserrat"/>
                      </a:endParaRPr>
                    </a:p>
                  </a:txBody>
                  <a:tcPr marL="91425" marR="91425" marT="91425" marB="91425" anchor="ctr">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
                          <a:schemeClr val="dk1"/>
                        </a:buClr>
                        <a:buSzPts val="1100"/>
                        <a:buFont typeface="Arial"/>
                        <a:buNone/>
                        <a:tabLst/>
                        <a:defRPr/>
                      </a:pPr>
                      <a:r>
                        <a:rPr lang="th" sz="1200" kern="1200" dirty="0">
                          <a:solidFill>
                            <a:schemeClr val="dk1"/>
                          </a:solidFill>
                          <a:latin typeface="Arial"/>
                          <a:ea typeface="Montserrat"/>
                          <a:cs typeface="Montserrat"/>
                          <a:sym typeface="Montserrat"/>
                        </a:rPr>
                        <a:t>✔</a:t>
                      </a:r>
                      <a:endParaRPr lang="th" sz="1200" kern="1200" dirty="0">
                        <a:solidFill>
                          <a:srgbClr val="000000"/>
                        </a:solidFill>
                        <a:latin typeface="Arial"/>
                        <a:ea typeface="Montserrat"/>
                        <a:cs typeface="Arabic Typesetting" panose="020B0604020202020204" pitchFamily="66" charset="-78"/>
                        <a:sym typeface="Montserrat"/>
                      </a:endParaRPr>
                    </a:p>
                  </a:txBody>
                  <a:tcPr marL="91425" marR="91425" marT="91425" marB="91425" anchor="ctr">
                    <a:solidFill>
                      <a:schemeClr val="bg1"/>
                    </a:solidFill>
                  </a:tcPr>
                </a:tc>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lang="th" sz="1200" kern="1200" dirty="0">
                          <a:solidFill>
                            <a:srgbClr val="000000"/>
                          </a:solidFill>
                          <a:latin typeface="Arial"/>
                          <a:ea typeface="Montserrat"/>
                          <a:cs typeface="Montserrat"/>
                          <a:sym typeface="Montserrat"/>
                        </a:rPr>
                        <a:t>✘</a:t>
                      </a:r>
                      <a:endParaRPr lang="th" sz="1200" kern="1200" dirty="0">
                        <a:solidFill>
                          <a:srgbClr val="000000"/>
                        </a:solidFill>
                        <a:latin typeface="Arial"/>
                        <a:ea typeface="Montserrat"/>
                        <a:cs typeface="Arabic Typesetting" panose="020B0604020202020204" pitchFamily="66" charset="-78"/>
                        <a:sym typeface="Montserrat"/>
                      </a:endParaRPr>
                    </a:p>
                  </a:txBody>
                  <a:tcPr marL="91425" marR="91425" marT="91425" marB="91425" anchor="ctr">
                    <a:solidFill>
                      <a:schemeClr val="bg1"/>
                    </a:solidFill>
                  </a:tcPr>
                </a:tc>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lang="th" sz="1200" kern="1200" dirty="0">
                          <a:solidFill>
                            <a:srgbClr val="000000"/>
                          </a:solidFill>
                          <a:latin typeface="Arial"/>
                          <a:ea typeface="Montserrat"/>
                          <a:cs typeface="Montserrat"/>
                          <a:sym typeface="Montserrat"/>
                        </a:rPr>
                        <a:t>✘</a:t>
                      </a:r>
                      <a:endParaRPr lang="th" sz="1200" kern="1200" dirty="0">
                        <a:solidFill>
                          <a:srgbClr val="000000"/>
                        </a:solidFill>
                        <a:latin typeface="Arial"/>
                        <a:ea typeface="Montserrat"/>
                        <a:cs typeface="Arabic Typesetting" panose="020B0604020202020204" pitchFamily="66" charset="-78"/>
                        <a:sym typeface="Montserrat"/>
                      </a:endParaRPr>
                    </a:p>
                  </a:txBody>
                  <a:tcPr marL="91425" marR="91425" marT="91425" marB="91425" anchor="ctr">
                    <a:solidFill>
                      <a:schemeClr val="bg1"/>
                    </a:solidFill>
                  </a:tcPr>
                </a:tc>
                <a:tc>
                  <a:txBody>
                    <a:bodyPr/>
                    <a:lstStyle/>
                    <a:p>
                      <a:pPr marL="0" lvl="0" indent="0" algn="ctr" rtl="0">
                        <a:spcBef>
                          <a:spcPts val="0"/>
                        </a:spcBef>
                        <a:spcAft>
                          <a:spcPts val="0"/>
                        </a:spcAft>
                        <a:buClr>
                          <a:schemeClr val="dk1"/>
                        </a:buClr>
                        <a:buSzPts val="1100"/>
                        <a:buFont typeface="Arial"/>
                        <a:buNone/>
                      </a:pPr>
                      <a:r>
                        <a:rPr lang="th" sz="1200" kern="1200" dirty="0">
                          <a:solidFill>
                            <a:schemeClr val="dk1"/>
                          </a:solidFill>
                          <a:latin typeface="Arial"/>
                          <a:ea typeface="Montserrat"/>
                          <a:cs typeface="Montserrat"/>
                          <a:sym typeface="Montserrat"/>
                        </a:rPr>
                        <a:t>✔</a:t>
                      </a:r>
                      <a:endParaRPr lang="th" sz="1200" kern="1200" dirty="0">
                        <a:solidFill>
                          <a:schemeClr val="dk1"/>
                        </a:solidFill>
                        <a:latin typeface="Arial"/>
                        <a:ea typeface="Montserrat"/>
                        <a:cs typeface="Arabic Typesetting" panose="020B0604020202020204" pitchFamily="66" charset="-78"/>
                        <a:sym typeface="Montserrat"/>
                      </a:endParaRPr>
                    </a:p>
                  </a:txBody>
                  <a:tcPr marL="91425" marR="91425" marT="91425" marB="91425" anchor="ctr">
                    <a:lnR w="9525" cap="flat" cmpd="sng" algn="ctr">
                      <a:solidFill>
                        <a:srgbClr val="9E9E9E"/>
                      </a:solidFill>
                      <a:prstDash val="solid"/>
                      <a:round/>
                      <a:headEnd type="none" w="sm" len="sm"/>
                      <a:tailEnd type="none" w="sm" len="sm"/>
                    </a:lnR>
                    <a:solidFill>
                      <a:schemeClr val="bg1"/>
                    </a:solidFill>
                  </a:tcPr>
                </a:tc>
                <a:tc>
                  <a:txBody>
                    <a:bodyPr/>
                    <a:lstStyle/>
                    <a:p>
                      <a:pPr marL="0" marR="0" lvl="0" indent="0" algn="ctr" defTabSz="342891" rtl="0" eaLnBrk="1" fontAlgn="auto" latinLnBrk="0" hangingPunct="1">
                        <a:lnSpc>
                          <a:spcPct val="100000"/>
                        </a:lnSpc>
                        <a:spcBef>
                          <a:spcPts val="0"/>
                        </a:spcBef>
                        <a:spcAft>
                          <a:spcPts val="0"/>
                        </a:spcAft>
                        <a:buClr>
                          <a:schemeClr val="dk1"/>
                        </a:buClr>
                        <a:buSzPts val="1100"/>
                        <a:buFont typeface="Arial"/>
                        <a:buNone/>
                        <a:tabLst/>
                        <a:defRPr/>
                      </a:pPr>
                      <a:r>
                        <a:rPr lang="en-US" sz="1200" kern="1200" dirty="0">
                          <a:solidFill>
                            <a:schemeClr val="dk1"/>
                          </a:solidFill>
                          <a:latin typeface="+mj-lt"/>
                          <a:ea typeface="Montserrat"/>
                          <a:cs typeface="Montserrat"/>
                          <a:sym typeface="Montserrat"/>
                        </a:rPr>
                        <a:t>Bus</a:t>
                      </a:r>
                      <a:endParaRPr lang="en-US" sz="1200" kern="1200" dirty="0">
                        <a:solidFill>
                          <a:schemeClr val="dk1"/>
                        </a:solidFill>
                        <a:latin typeface="+mj-lt"/>
                        <a:ea typeface="Montserrat"/>
                        <a:cs typeface="Calibri" panose="020F0502020204030204" pitchFamily="34" charset="0"/>
                        <a:sym typeface="Montserrat"/>
                      </a:endParaRPr>
                    </a:p>
                  </a:txBody>
                  <a:tcPr marL="91425" marR="91425" marT="91425" marB="91425" anchor="ctr">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solidFill>
                      <a:schemeClr val="bg1"/>
                    </a:solidFill>
                  </a:tcPr>
                </a:tc>
                <a:extLst>
                  <a:ext uri="{0D108BD9-81ED-4DB2-BD59-A6C34878D82A}">
                    <a16:rowId xmlns:a16="http://schemas.microsoft.com/office/drawing/2014/main" val="4172317346"/>
                  </a:ext>
                </a:extLst>
              </a:tr>
              <a:tr h="262875">
                <a:tc>
                  <a:txBody>
                    <a:bodyPr/>
                    <a:lstStyle/>
                    <a:p>
                      <a:pPr marL="0" lvl="0" indent="0" algn="ctr" rtl="0">
                        <a:spcBef>
                          <a:spcPts val="0"/>
                        </a:spcBef>
                        <a:spcAft>
                          <a:spcPts val="0"/>
                        </a:spcAft>
                        <a:buNone/>
                      </a:pPr>
                      <a:r>
                        <a:rPr lang="en-US" sz="1200" dirty="0">
                          <a:latin typeface="+mj-lt"/>
                          <a:ea typeface="Montserrat"/>
                          <a:cs typeface="Calibri" panose="020F0502020204030204" pitchFamily="34" charset="0"/>
                          <a:sym typeface="Montserrat"/>
                        </a:rPr>
                        <a:t>2020</a:t>
                      </a:r>
                      <a:endParaRPr sz="1200" dirty="0">
                        <a:latin typeface="+mj-lt"/>
                        <a:ea typeface="Montserrat"/>
                        <a:cs typeface="Calibri" panose="020F0502020204030204" pitchFamily="34" charset="0"/>
                        <a:sym typeface="Montserrat"/>
                      </a:endParaRPr>
                    </a:p>
                  </a:txBody>
                  <a:tcPr marL="91425" marR="91425" marT="91425" marB="91425" anchor="ctr">
                    <a:solidFill>
                      <a:schemeClr val="bg1"/>
                    </a:solidFill>
                  </a:tcPr>
                </a:tc>
                <a:tc>
                  <a:txBody>
                    <a:bodyPr/>
                    <a:lstStyle/>
                    <a:p>
                      <a:pPr marL="0" lvl="0" indent="0" algn="ctr" rtl="0">
                        <a:spcBef>
                          <a:spcPts val="0"/>
                        </a:spcBef>
                        <a:spcAft>
                          <a:spcPts val="0"/>
                        </a:spcAft>
                        <a:buNone/>
                      </a:pPr>
                      <a:r>
                        <a:rPr lang="en-US" sz="1200" dirty="0">
                          <a:latin typeface="+mj-lt"/>
                          <a:ea typeface="Montserrat"/>
                          <a:cs typeface="Calibri" panose="020F0502020204030204" pitchFamily="34" charset="0"/>
                          <a:sym typeface="Montserrat"/>
                        </a:rPr>
                        <a:t>[2]</a:t>
                      </a:r>
                      <a:endParaRPr sz="1200" dirty="0">
                        <a:latin typeface="+mj-lt"/>
                        <a:ea typeface="Montserrat"/>
                        <a:cs typeface="Calibri" panose="020F0502020204030204" pitchFamily="34" charset="0"/>
                        <a:sym typeface="Montserrat"/>
                      </a:endParaRPr>
                    </a:p>
                  </a:txBody>
                  <a:tcPr marL="91425" marR="91425" marT="91425" marB="91425" anchor="ctr">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
                          <a:schemeClr val="dk1"/>
                        </a:buClr>
                        <a:buSzPts val="1100"/>
                        <a:buFont typeface="Arial"/>
                        <a:buNone/>
                        <a:tabLst/>
                        <a:defRPr/>
                      </a:pPr>
                      <a:r>
                        <a:rPr lang="th" sz="1200" dirty="0">
                          <a:solidFill>
                            <a:schemeClr val="dk1"/>
                          </a:solidFill>
                          <a:latin typeface="+mj-lt"/>
                          <a:ea typeface="Montserrat"/>
                          <a:cs typeface="Montserrat"/>
                          <a:sym typeface="Montserrat"/>
                        </a:rPr>
                        <a:t>✔</a:t>
                      </a:r>
                      <a:endParaRPr lang="th" sz="1200" dirty="0">
                        <a:latin typeface="+mj-lt"/>
                        <a:ea typeface="Montserrat"/>
                        <a:cs typeface="Arabic Typesetting" panose="020B0604020202020204" pitchFamily="66" charset="-78"/>
                        <a:sym typeface="Montserrat"/>
                      </a:endParaRPr>
                    </a:p>
                  </a:txBody>
                  <a:tcPr marL="91425" marR="91425" marT="91425" marB="91425" anchor="ctr">
                    <a:solidFill>
                      <a:schemeClr val="bg1"/>
                    </a:solidFill>
                  </a:tcPr>
                </a:tc>
                <a:tc>
                  <a:txBody>
                    <a:bodyPr/>
                    <a:lstStyle/>
                    <a:p>
                      <a:pPr marL="0" lvl="0" indent="0" algn="ctr" rtl="0">
                        <a:spcBef>
                          <a:spcPts val="0"/>
                        </a:spcBef>
                        <a:spcAft>
                          <a:spcPts val="0"/>
                        </a:spcAft>
                        <a:buNone/>
                      </a:pPr>
                      <a:r>
                        <a:rPr lang="th" sz="1200" dirty="0">
                          <a:latin typeface="+mj-lt"/>
                          <a:ea typeface="Montserrat"/>
                          <a:cs typeface="Montserrat"/>
                          <a:sym typeface="Montserrat"/>
                        </a:rPr>
                        <a:t>✔</a:t>
                      </a:r>
                      <a:endParaRPr sz="1200" dirty="0">
                        <a:latin typeface="+mj-lt"/>
                        <a:ea typeface="Montserrat"/>
                        <a:cs typeface="Arabic Typesetting" panose="020B0604020202020204" pitchFamily="66" charset="-78"/>
                        <a:sym typeface="Montserrat"/>
                      </a:endParaRPr>
                    </a:p>
                  </a:txBody>
                  <a:tcPr marL="91425" marR="91425" marT="91425" marB="91425" anchor="ctr">
                    <a:solidFill>
                      <a:schemeClr val="bg1"/>
                    </a:solidFill>
                  </a:tcPr>
                </a:tc>
                <a:tc>
                  <a:txBody>
                    <a:bodyPr/>
                    <a:lstStyle/>
                    <a:p>
                      <a:pPr marL="0" lvl="0" indent="0" algn="ctr" rtl="0">
                        <a:spcBef>
                          <a:spcPts val="0"/>
                        </a:spcBef>
                        <a:spcAft>
                          <a:spcPts val="0"/>
                        </a:spcAft>
                        <a:buNone/>
                      </a:pPr>
                      <a:r>
                        <a:rPr lang="th" sz="1200" dirty="0">
                          <a:latin typeface="+mj-lt"/>
                          <a:ea typeface="Montserrat"/>
                          <a:cs typeface="Montserrat"/>
                          <a:sym typeface="Montserrat"/>
                        </a:rPr>
                        <a:t>✘</a:t>
                      </a:r>
                      <a:endParaRPr sz="1200" dirty="0">
                        <a:latin typeface="+mj-lt"/>
                        <a:ea typeface="Montserrat"/>
                        <a:cs typeface="Arabic Typesetting" panose="020B0604020202020204" pitchFamily="66" charset="-78"/>
                        <a:sym typeface="Montserrat"/>
                      </a:endParaRPr>
                    </a:p>
                  </a:txBody>
                  <a:tcPr marL="91425" marR="91425" marT="91425" marB="91425" anchor="ctr">
                    <a:solidFill>
                      <a:schemeClr val="bg1"/>
                    </a:solidFill>
                  </a:tcPr>
                </a:tc>
                <a:tc>
                  <a:txBody>
                    <a:bodyPr/>
                    <a:lstStyle/>
                    <a:p>
                      <a:pPr marL="0" lvl="0" indent="0" algn="ctr" rtl="0">
                        <a:spcBef>
                          <a:spcPts val="0"/>
                        </a:spcBef>
                        <a:spcAft>
                          <a:spcPts val="0"/>
                        </a:spcAft>
                        <a:buClr>
                          <a:schemeClr val="dk1"/>
                        </a:buClr>
                        <a:buSzPts val="1100"/>
                        <a:buFont typeface="Arial"/>
                        <a:buNone/>
                      </a:pPr>
                      <a:r>
                        <a:rPr lang="th" sz="1200" dirty="0">
                          <a:solidFill>
                            <a:schemeClr val="dk1"/>
                          </a:solidFill>
                          <a:latin typeface="+mj-lt"/>
                          <a:ea typeface="Montserrat"/>
                          <a:cs typeface="Montserrat"/>
                          <a:sym typeface="Montserrat"/>
                        </a:rPr>
                        <a:t>✘</a:t>
                      </a:r>
                      <a:endParaRPr sz="1200" dirty="0">
                        <a:solidFill>
                          <a:schemeClr val="dk1"/>
                        </a:solidFill>
                        <a:latin typeface="+mj-lt"/>
                        <a:ea typeface="Montserrat"/>
                        <a:cs typeface="Arabic Typesetting" panose="020B0604020202020204" pitchFamily="66" charset="-78"/>
                        <a:sym typeface="Montserrat"/>
                      </a:endParaRPr>
                    </a:p>
                  </a:txBody>
                  <a:tcPr marL="91425" marR="91425" marT="91425" marB="91425" anchor="ctr">
                    <a:lnR w="9525" cap="flat" cmpd="sng">
                      <a:solidFill>
                        <a:srgbClr val="9E9E9E"/>
                      </a:solidFill>
                      <a:prstDash val="solid"/>
                      <a:round/>
                      <a:headEnd type="none" w="sm" len="sm"/>
                      <a:tailEnd type="none" w="sm" len="sm"/>
                    </a:lnR>
                    <a:solidFill>
                      <a:schemeClr val="bg1"/>
                    </a:solidFill>
                  </a:tcPr>
                </a:tc>
                <a:tc>
                  <a:txBody>
                    <a:bodyPr/>
                    <a:lstStyle/>
                    <a:p>
                      <a:pPr marL="0" lvl="0" indent="0" algn="ctr" rtl="0">
                        <a:spcBef>
                          <a:spcPts val="0"/>
                        </a:spcBef>
                        <a:spcAft>
                          <a:spcPts val="0"/>
                        </a:spcAft>
                        <a:buClr>
                          <a:schemeClr val="dk1"/>
                        </a:buClr>
                        <a:buSzPts val="1100"/>
                        <a:buFont typeface="Arial"/>
                        <a:buNone/>
                      </a:pPr>
                      <a:r>
                        <a:rPr lang="en-US" sz="1200" dirty="0">
                          <a:solidFill>
                            <a:schemeClr val="dk1"/>
                          </a:solidFill>
                          <a:latin typeface="+mj-lt"/>
                          <a:ea typeface="Montserrat"/>
                          <a:cs typeface="Calibri" panose="020F0502020204030204" pitchFamily="34" charset="0"/>
                          <a:sym typeface="Montserrat"/>
                        </a:rPr>
                        <a:t>5G Micro Base Station </a:t>
                      </a: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406371">
                <a:tc>
                  <a:txBody>
                    <a:bodyPr/>
                    <a:lstStyle/>
                    <a:p>
                      <a:pPr marL="0" lvl="0" indent="0" algn="ctr" rtl="0">
                        <a:spcBef>
                          <a:spcPts val="0"/>
                        </a:spcBef>
                        <a:spcAft>
                          <a:spcPts val="0"/>
                        </a:spcAft>
                        <a:buNone/>
                      </a:pPr>
                      <a:r>
                        <a:rPr lang="en-US" sz="1200" dirty="0">
                          <a:latin typeface="+mj-lt"/>
                          <a:ea typeface="Montserrat"/>
                          <a:cs typeface="Calibri" panose="020F0502020204030204" pitchFamily="34" charset="0"/>
                          <a:sym typeface="Montserrat"/>
                        </a:rPr>
                        <a:t>2021</a:t>
                      </a:r>
                      <a:endParaRPr sz="1200" dirty="0">
                        <a:latin typeface="+mj-lt"/>
                        <a:ea typeface="Montserrat"/>
                        <a:cs typeface="Calibri" panose="020F0502020204030204" pitchFamily="34" charset="0"/>
                        <a:sym typeface="Montserrat"/>
                      </a:endParaRPr>
                    </a:p>
                  </a:txBody>
                  <a:tcPr marL="91425" marR="91425" marT="91425" marB="91425" anchor="ctr">
                    <a:solidFill>
                      <a:schemeClr val="bg1"/>
                    </a:solidFill>
                  </a:tcPr>
                </a:tc>
                <a:tc>
                  <a:txBody>
                    <a:bodyPr/>
                    <a:lstStyle/>
                    <a:p>
                      <a:pPr marL="0" lvl="0" indent="0" algn="ctr" rtl="0">
                        <a:spcBef>
                          <a:spcPts val="0"/>
                        </a:spcBef>
                        <a:spcAft>
                          <a:spcPts val="0"/>
                        </a:spcAft>
                        <a:buClr>
                          <a:schemeClr val="dk1"/>
                        </a:buClr>
                        <a:buSzPts val="1100"/>
                        <a:buFont typeface="Arial"/>
                        <a:buNone/>
                      </a:pPr>
                      <a:r>
                        <a:rPr lang="en-US" sz="1200" dirty="0">
                          <a:solidFill>
                            <a:schemeClr val="dk1"/>
                          </a:solidFill>
                          <a:latin typeface="+mj-lt"/>
                          <a:ea typeface="Montserrat"/>
                          <a:cs typeface="Calibri" panose="020F0502020204030204" pitchFamily="34" charset="0"/>
                          <a:sym typeface="Montserrat"/>
                        </a:rPr>
                        <a:t>[3]</a:t>
                      </a:r>
                      <a:endParaRPr sz="1200" dirty="0">
                        <a:latin typeface="+mj-lt"/>
                        <a:ea typeface="Montserrat"/>
                        <a:cs typeface="Calibri" panose="020F0502020204030204" pitchFamily="34" charset="0"/>
                        <a:sym typeface="Montserrat"/>
                      </a:endParaRPr>
                    </a:p>
                  </a:txBody>
                  <a:tcPr marL="91425" marR="91425" marT="91425" marB="91425" anchor="ctr">
                    <a:solidFill>
                      <a:schemeClr val="bg1"/>
                    </a:solidFill>
                  </a:tcPr>
                </a:tc>
                <a:tc>
                  <a:txBody>
                    <a:bodyPr/>
                    <a:lstStyle/>
                    <a:p>
                      <a:pPr marL="0" lvl="0" indent="0" algn="ctr" rtl="0">
                        <a:spcBef>
                          <a:spcPts val="0"/>
                        </a:spcBef>
                        <a:spcAft>
                          <a:spcPts val="0"/>
                        </a:spcAft>
                        <a:buNone/>
                      </a:pPr>
                      <a:r>
                        <a:rPr lang="th" sz="1200" dirty="0">
                          <a:latin typeface="+mj-lt"/>
                          <a:ea typeface="Montserrat"/>
                          <a:cs typeface="Montserrat"/>
                          <a:sym typeface="Montserrat"/>
                        </a:rPr>
                        <a:t>✔</a:t>
                      </a:r>
                      <a:endParaRPr sz="1200" dirty="0">
                        <a:latin typeface="+mj-lt"/>
                        <a:ea typeface="Montserrat"/>
                        <a:cs typeface="Arabic Typesetting" panose="020B0604020202020204" pitchFamily="66" charset="-78"/>
                        <a:sym typeface="Montserrat"/>
                      </a:endParaRPr>
                    </a:p>
                  </a:txBody>
                  <a:tcPr marL="91425" marR="91425" marT="91425" marB="91425" anchor="ctr">
                    <a:solidFill>
                      <a:schemeClr val="bg1"/>
                    </a:solidFill>
                  </a:tcPr>
                </a:tc>
                <a:tc>
                  <a:txBody>
                    <a:bodyPr/>
                    <a:lstStyle/>
                    <a:p>
                      <a:pPr marL="0" lvl="0" indent="0" algn="ctr" rtl="0">
                        <a:spcBef>
                          <a:spcPts val="0"/>
                        </a:spcBef>
                        <a:spcAft>
                          <a:spcPts val="0"/>
                        </a:spcAft>
                        <a:buNone/>
                      </a:pPr>
                      <a:r>
                        <a:rPr lang="th" sz="1200" dirty="0">
                          <a:latin typeface="+mj-lt"/>
                          <a:ea typeface="Montserrat"/>
                          <a:cs typeface="Montserrat"/>
                          <a:sym typeface="Montserrat"/>
                        </a:rPr>
                        <a:t>✔</a:t>
                      </a:r>
                      <a:endParaRPr sz="1200" dirty="0">
                        <a:latin typeface="+mj-lt"/>
                        <a:ea typeface="Montserrat"/>
                        <a:cs typeface="Arabic Typesetting" panose="020B0604020202020204" pitchFamily="66" charset="-78"/>
                        <a:sym typeface="Montserrat"/>
                      </a:endParaRPr>
                    </a:p>
                  </a:txBody>
                  <a:tcPr marL="91425" marR="91425" marT="91425" marB="91425" anchor="ctr">
                    <a:solidFill>
                      <a:schemeClr val="bg1"/>
                    </a:solidFill>
                  </a:tcPr>
                </a:tc>
                <a:tc>
                  <a:txBody>
                    <a:bodyPr/>
                    <a:lstStyle/>
                    <a:p>
                      <a:pPr marL="0" lvl="0" indent="0" algn="ctr" rtl="0">
                        <a:spcBef>
                          <a:spcPts val="0"/>
                        </a:spcBef>
                        <a:spcAft>
                          <a:spcPts val="0"/>
                        </a:spcAft>
                        <a:buNone/>
                      </a:pPr>
                      <a:r>
                        <a:rPr lang="th" sz="1200" dirty="0">
                          <a:latin typeface="+mj-lt"/>
                          <a:ea typeface="Montserrat"/>
                          <a:cs typeface="Montserrat"/>
                          <a:sym typeface="Montserrat"/>
                        </a:rPr>
                        <a:t>✘</a:t>
                      </a:r>
                      <a:endParaRPr sz="1200" dirty="0">
                        <a:latin typeface="+mj-lt"/>
                        <a:ea typeface="Montserrat"/>
                        <a:cs typeface="Arabic Typesetting" panose="020B0604020202020204" pitchFamily="66" charset="-78"/>
                        <a:sym typeface="Montserrat"/>
                      </a:endParaRPr>
                    </a:p>
                  </a:txBody>
                  <a:tcPr marL="91425" marR="91425" marT="91425" marB="91425" anchor="ctr">
                    <a:solidFill>
                      <a:schemeClr val="bg1"/>
                    </a:solidFill>
                  </a:tcPr>
                </a:tc>
                <a:tc>
                  <a:txBody>
                    <a:bodyPr/>
                    <a:lstStyle/>
                    <a:p>
                      <a:pPr marL="0" lvl="0" indent="0" algn="ctr" rtl="0">
                        <a:spcBef>
                          <a:spcPts val="0"/>
                        </a:spcBef>
                        <a:spcAft>
                          <a:spcPts val="0"/>
                        </a:spcAft>
                        <a:buClr>
                          <a:schemeClr val="dk1"/>
                        </a:buClr>
                        <a:buSzPts val="1100"/>
                        <a:buFont typeface="Arial"/>
                        <a:buNone/>
                      </a:pPr>
                      <a:r>
                        <a:rPr lang="th" sz="1200" dirty="0">
                          <a:solidFill>
                            <a:schemeClr val="dk1"/>
                          </a:solidFill>
                          <a:latin typeface="+mj-lt"/>
                          <a:ea typeface="Montserrat"/>
                          <a:cs typeface="Montserrat"/>
                          <a:sym typeface="Montserrat"/>
                        </a:rPr>
                        <a:t>✘</a:t>
                      </a:r>
                      <a:endParaRPr sz="1200" dirty="0">
                        <a:solidFill>
                          <a:schemeClr val="dk1"/>
                        </a:solidFill>
                        <a:latin typeface="+mj-lt"/>
                        <a:ea typeface="Montserrat"/>
                        <a:cs typeface="Arabic Typesetting" panose="020B0604020202020204" pitchFamily="66" charset="-78"/>
                        <a:sym typeface="Montserrat"/>
                      </a:endParaRPr>
                    </a:p>
                  </a:txBody>
                  <a:tcPr marL="91425" marR="91425" marT="91425" marB="91425" anchor="ctr">
                    <a:lnR w="9525" cap="flat" cmpd="sng">
                      <a:solidFill>
                        <a:srgbClr val="9E9E9E"/>
                      </a:solidFill>
                      <a:prstDash val="solid"/>
                      <a:round/>
                      <a:headEnd type="none" w="sm" len="sm"/>
                      <a:tailEnd type="none" w="sm" len="sm"/>
                    </a:lnR>
                    <a:solidFill>
                      <a:schemeClr val="bg1"/>
                    </a:solidFill>
                  </a:tcPr>
                </a:tc>
                <a:tc>
                  <a:txBody>
                    <a:bodyPr/>
                    <a:lstStyle/>
                    <a:p>
                      <a:pPr marL="0" lvl="0" indent="0" algn="ctr" rtl="0">
                        <a:spcBef>
                          <a:spcPts val="0"/>
                        </a:spcBef>
                        <a:spcAft>
                          <a:spcPts val="0"/>
                        </a:spcAft>
                        <a:buClr>
                          <a:schemeClr val="dk1"/>
                        </a:buClr>
                        <a:buSzPts val="1100"/>
                        <a:buFont typeface="Arial"/>
                        <a:buNone/>
                      </a:pPr>
                      <a:r>
                        <a:rPr lang="en-US" sz="1200" dirty="0">
                          <a:solidFill>
                            <a:schemeClr val="dk1"/>
                          </a:solidFill>
                          <a:latin typeface="+mj-lt"/>
                          <a:ea typeface="Montserrat"/>
                          <a:cs typeface="Calibri" panose="020F0502020204030204" pitchFamily="34" charset="0"/>
                          <a:sym typeface="Montserrat"/>
                        </a:rPr>
                        <a:t>RSU</a:t>
                      </a: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406371">
                <a:tc>
                  <a:txBody>
                    <a:bodyPr/>
                    <a:lstStyle/>
                    <a:p>
                      <a:pPr marL="0" lvl="0" indent="0" algn="ctr" rtl="0">
                        <a:spcBef>
                          <a:spcPts val="0"/>
                        </a:spcBef>
                        <a:spcAft>
                          <a:spcPts val="0"/>
                        </a:spcAft>
                        <a:buNone/>
                      </a:pPr>
                      <a:r>
                        <a:rPr lang="en-US" sz="1200" dirty="0">
                          <a:latin typeface="+mj-lt"/>
                          <a:ea typeface="Montserrat"/>
                          <a:cs typeface="Calibri" panose="020F0502020204030204" pitchFamily="34" charset="0"/>
                          <a:sym typeface="Montserrat"/>
                        </a:rPr>
                        <a:t>2022</a:t>
                      </a:r>
                      <a:endParaRPr sz="1200" dirty="0">
                        <a:latin typeface="+mj-lt"/>
                        <a:ea typeface="Montserrat"/>
                        <a:cs typeface="Calibri" panose="020F0502020204030204" pitchFamily="34" charset="0"/>
                        <a:sym typeface="Montserrat"/>
                      </a:endParaRPr>
                    </a:p>
                  </a:txBody>
                  <a:tcPr marL="91425" marR="91425" marT="91425" marB="91425" anchor="ctr">
                    <a:solidFill>
                      <a:schemeClr val="bg1"/>
                    </a:solidFill>
                  </a:tcPr>
                </a:tc>
                <a:tc>
                  <a:txBody>
                    <a:bodyPr/>
                    <a:lstStyle/>
                    <a:p>
                      <a:pPr marL="0" lvl="0" indent="0" algn="ctr" rtl="0">
                        <a:spcBef>
                          <a:spcPts val="0"/>
                        </a:spcBef>
                        <a:spcAft>
                          <a:spcPts val="0"/>
                        </a:spcAft>
                        <a:buClr>
                          <a:schemeClr val="dk1"/>
                        </a:buClr>
                        <a:buSzPts val="1100"/>
                        <a:buFont typeface="Arial"/>
                        <a:buNone/>
                      </a:pPr>
                      <a:r>
                        <a:rPr lang="en-US" sz="1200" dirty="0">
                          <a:solidFill>
                            <a:schemeClr val="dk1"/>
                          </a:solidFill>
                          <a:latin typeface="+mj-lt"/>
                          <a:ea typeface="Montserrat"/>
                          <a:cs typeface="Calibri" panose="020F0502020204030204" pitchFamily="34" charset="0"/>
                          <a:sym typeface="Montserrat"/>
                        </a:rPr>
                        <a:t>[4]</a:t>
                      </a:r>
                      <a:endParaRPr sz="1200" dirty="0">
                        <a:latin typeface="+mj-lt"/>
                        <a:ea typeface="Montserrat"/>
                        <a:cs typeface="Calibri" panose="020F0502020204030204" pitchFamily="34" charset="0"/>
                        <a:sym typeface="Montserrat"/>
                      </a:endParaRPr>
                    </a:p>
                  </a:txBody>
                  <a:tcPr marL="91425" marR="91425" marT="91425" marB="91425" anchor="ctr">
                    <a:solidFill>
                      <a:schemeClr val="bg1"/>
                    </a:solidFill>
                  </a:tcPr>
                </a:tc>
                <a:tc>
                  <a:txBody>
                    <a:bodyPr/>
                    <a:lstStyle/>
                    <a:p>
                      <a:pPr marL="0" lvl="0" indent="0" algn="ctr" rtl="0">
                        <a:spcBef>
                          <a:spcPts val="0"/>
                        </a:spcBef>
                        <a:spcAft>
                          <a:spcPts val="0"/>
                        </a:spcAft>
                        <a:buNone/>
                      </a:pPr>
                      <a:r>
                        <a:rPr lang="th" sz="1200" dirty="0">
                          <a:latin typeface="+mj-lt"/>
                          <a:ea typeface="Montserrat"/>
                          <a:cs typeface="Montserrat"/>
                          <a:sym typeface="Montserrat"/>
                        </a:rPr>
                        <a:t>✔</a:t>
                      </a:r>
                      <a:endParaRPr sz="1200" dirty="0">
                        <a:latin typeface="+mj-lt"/>
                        <a:ea typeface="Montserrat"/>
                        <a:cs typeface="Arabic Typesetting" panose="020B0604020202020204" pitchFamily="66" charset="-78"/>
                        <a:sym typeface="Montserrat"/>
                      </a:endParaRPr>
                    </a:p>
                  </a:txBody>
                  <a:tcPr marL="91425" marR="91425" marT="91425" marB="91425" anchor="ctr">
                    <a:solidFill>
                      <a:schemeClr val="bg1"/>
                    </a:solidFill>
                  </a:tcPr>
                </a:tc>
                <a:tc>
                  <a:txBody>
                    <a:bodyPr/>
                    <a:lstStyle/>
                    <a:p>
                      <a:pPr marL="0" lvl="0" indent="0" algn="ctr" rtl="0">
                        <a:spcBef>
                          <a:spcPts val="0"/>
                        </a:spcBef>
                        <a:spcAft>
                          <a:spcPts val="0"/>
                        </a:spcAft>
                        <a:buNone/>
                      </a:pPr>
                      <a:r>
                        <a:rPr lang="th" sz="1200" dirty="0">
                          <a:latin typeface="+mj-lt"/>
                          <a:ea typeface="Montserrat"/>
                          <a:cs typeface="Montserrat"/>
                          <a:sym typeface="Montserrat"/>
                        </a:rPr>
                        <a:t>✔</a:t>
                      </a:r>
                      <a:endParaRPr sz="1200" dirty="0">
                        <a:latin typeface="+mj-lt"/>
                        <a:ea typeface="Montserrat"/>
                        <a:cs typeface="Arabic Typesetting" panose="020B0604020202020204" pitchFamily="66" charset="-78"/>
                        <a:sym typeface="Montserrat"/>
                      </a:endParaRPr>
                    </a:p>
                  </a:txBody>
                  <a:tcPr marL="91425" marR="91425" marT="91425" marB="91425" anchor="ctr">
                    <a:solidFill>
                      <a:schemeClr val="bg1"/>
                    </a:solidFill>
                  </a:tcPr>
                </a:tc>
                <a:tc>
                  <a:txBody>
                    <a:bodyPr/>
                    <a:lstStyle/>
                    <a:p>
                      <a:pPr marL="0" lvl="0" indent="0" algn="ctr" rtl="0">
                        <a:spcBef>
                          <a:spcPts val="0"/>
                        </a:spcBef>
                        <a:spcAft>
                          <a:spcPts val="0"/>
                        </a:spcAft>
                        <a:buNone/>
                      </a:pPr>
                      <a:r>
                        <a:rPr lang="th" sz="1200" dirty="0">
                          <a:latin typeface="+mj-lt"/>
                          <a:ea typeface="Montserrat"/>
                          <a:cs typeface="Montserrat"/>
                          <a:sym typeface="Montserrat"/>
                        </a:rPr>
                        <a:t>✔</a:t>
                      </a:r>
                      <a:endParaRPr sz="1200" dirty="0">
                        <a:latin typeface="+mj-lt"/>
                        <a:ea typeface="Montserrat"/>
                        <a:cs typeface="Arabic Typesetting" panose="020B0604020202020204" pitchFamily="66" charset="-78"/>
                        <a:sym typeface="Montserrat"/>
                      </a:endParaRPr>
                    </a:p>
                  </a:txBody>
                  <a:tcPr marL="91425" marR="91425" marT="91425" marB="91425" anchor="ctr">
                    <a:solidFill>
                      <a:schemeClr val="bg1"/>
                    </a:solidFill>
                  </a:tcPr>
                </a:tc>
                <a:tc>
                  <a:txBody>
                    <a:bodyPr/>
                    <a:lstStyle/>
                    <a:p>
                      <a:pPr marL="0" lvl="0" indent="0" algn="ctr" rtl="0">
                        <a:spcBef>
                          <a:spcPts val="0"/>
                        </a:spcBef>
                        <a:spcAft>
                          <a:spcPts val="0"/>
                        </a:spcAft>
                        <a:buClr>
                          <a:schemeClr val="dk1"/>
                        </a:buClr>
                        <a:buSzPts val="1100"/>
                        <a:buFont typeface="Arial"/>
                        <a:buNone/>
                      </a:pPr>
                      <a:r>
                        <a:rPr lang="th" sz="1200" dirty="0">
                          <a:solidFill>
                            <a:schemeClr val="dk1"/>
                          </a:solidFill>
                          <a:latin typeface="+mj-lt"/>
                          <a:ea typeface="Montserrat"/>
                          <a:cs typeface="Montserrat"/>
                          <a:sym typeface="Montserrat"/>
                        </a:rPr>
                        <a:t>✘</a:t>
                      </a:r>
                      <a:endParaRPr sz="1200" dirty="0">
                        <a:solidFill>
                          <a:schemeClr val="dk1"/>
                        </a:solidFill>
                        <a:latin typeface="+mj-lt"/>
                        <a:ea typeface="Montserrat"/>
                        <a:cs typeface="Arabic Typesetting" panose="020B0604020202020204" pitchFamily="66" charset="-78"/>
                        <a:sym typeface="Montserrat"/>
                      </a:endParaRPr>
                    </a:p>
                  </a:txBody>
                  <a:tcPr marL="91425" marR="91425" marT="91425" marB="91425" anchor="ctr">
                    <a:lnR w="9525" cap="flat" cmpd="sng">
                      <a:solidFill>
                        <a:srgbClr val="9E9E9E"/>
                      </a:solidFill>
                      <a:prstDash val="solid"/>
                      <a:round/>
                      <a:headEnd type="none" w="sm" len="sm"/>
                      <a:tailEnd type="none" w="sm" len="sm"/>
                    </a:lnR>
                    <a:solidFill>
                      <a:schemeClr val="bg1"/>
                    </a:solidFill>
                  </a:tcPr>
                </a:tc>
                <a:tc>
                  <a:txBody>
                    <a:bodyPr/>
                    <a:lstStyle/>
                    <a:p>
                      <a:pPr marL="0" lvl="0" indent="0" algn="ctr" rtl="0">
                        <a:spcBef>
                          <a:spcPts val="0"/>
                        </a:spcBef>
                        <a:spcAft>
                          <a:spcPts val="0"/>
                        </a:spcAft>
                        <a:buClr>
                          <a:schemeClr val="dk1"/>
                        </a:buClr>
                        <a:buSzPts val="1100"/>
                        <a:buFont typeface="Arial"/>
                        <a:buNone/>
                      </a:pPr>
                      <a:r>
                        <a:rPr lang="en-US" sz="1200" dirty="0">
                          <a:solidFill>
                            <a:schemeClr val="dk1"/>
                          </a:solidFill>
                          <a:latin typeface="+mj-lt"/>
                          <a:ea typeface="Montserrat"/>
                          <a:cs typeface="Calibri" panose="020F0502020204030204" pitchFamily="34" charset="0"/>
                          <a:sym typeface="Montserrat"/>
                        </a:rPr>
                        <a:t>RSU</a:t>
                      </a: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r h="0">
                <a:tc>
                  <a:txBody>
                    <a:bodyPr/>
                    <a:lstStyle/>
                    <a:p>
                      <a:pPr marL="0" lvl="0" indent="0" algn="ctr" rtl="0">
                        <a:spcBef>
                          <a:spcPts val="0"/>
                        </a:spcBef>
                        <a:spcAft>
                          <a:spcPts val="0"/>
                        </a:spcAft>
                        <a:buNone/>
                      </a:pPr>
                      <a:endParaRPr sz="1200" dirty="0">
                        <a:latin typeface="+mj-lt"/>
                        <a:ea typeface="Montserrat"/>
                        <a:cs typeface="Calibri" panose="020F0502020204030204" pitchFamily="34" charset="0"/>
                        <a:sym typeface="Montserrat"/>
                      </a:endParaRPr>
                    </a:p>
                  </a:txBody>
                  <a:tcPr marL="91425" marR="91425" marT="91425" marB="91425" anchor="ctr">
                    <a:solidFill>
                      <a:schemeClr val="bg1"/>
                    </a:solidFill>
                  </a:tcPr>
                </a:tc>
                <a:tc>
                  <a:txBody>
                    <a:bodyPr/>
                    <a:lstStyle/>
                    <a:p>
                      <a:pPr marL="0" lvl="0" indent="0" algn="ctr" rtl="0">
                        <a:spcBef>
                          <a:spcPts val="0"/>
                        </a:spcBef>
                        <a:spcAft>
                          <a:spcPts val="0"/>
                        </a:spcAft>
                        <a:buClr>
                          <a:schemeClr val="dk1"/>
                        </a:buClr>
                        <a:buSzPts val="1100"/>
                        <a:buFont typeface="Arial"/>
                        <a:buNone/>
                      </a:pPr>
                      <a:r>
                        <a:rPr lang="en-US" sz="1200" dirty="0">
                          <a:latin typeface="+mj-lt"/>
                          <a:ea typeface="Montserrat"/>
                          <a:cs typeface="Calibri" panose="020F0502020204030204" pitchFamily="34" charset="0"/>
                          <a:sym typeface="Montserrat"/>
                        </a:rPr>
                        <a:t>Our</a:t>
                      </a:r>
                    </a:p>
                    <a:p>
                      <a:pPr marL="0" lvl="0" indent="0" algn="ctr" rtl="0">
                        <a:spcBef>
                          <a:spcPts val="0"/>
                        </a:spcBef>
                        <a:spcAft>
                          <a:spcPts val="0"/>
                        </a:spcAft>
                        <a:buClr>
                          <a:schemeClr val="dk1"/>
                        </a:buClr>
                        <a:buSzPts val="1100"/>
                        <a:buFont typeface="Arial"/>
                        <a:buNone/>
                      </a:pPr>
                      <a:r>
                        <a:rPr lang="en-US" sz="1200" dirty="0">
                          <a:latin typeface="+mj-lt"/>
                          <a:ea typeface="Montserrat"/>
                          <a:cs typeface="Calibri" panose="020F0502020204030204" pitchFamily="34" charset="0"/>
                          <a:sym typeface="Montserrat"/>
                        </a:rPr>
                        <a:t>Framework</a:t>
                      </a:r>
                    </a:p>
                  </a:txBody>
                  <a:tcPr marL="91425" marR="91425" marT="91425" marB="91425" anchor="ctr">
                    <a:solidFill>
                      <a:schemeClr val="bg1"/>
                    </a:solidFill>
                  </a:tcPr>
                </a:tc>
                <a:tc>
                  <a:txBody>
                    <a:bodyPr/>
                    <a:lstStyle/>
                    <a:p>
                      <a:pPr marL="0" lvl="0" indent="0" algn="ctr" rtl="0">
                        <a:spcBef>
                          <a:spcPts val="0"/>
                        </a:spcBef>
                        <a:spcAft>
                          <a:spcPts val="0"/>
                        </a:spcAft>
                        <a:buNone/>
                      </a:pPr>
                      <a:r>
                        <a:rPr lang="th" sz="1200" dirty="0">
                          <a:latin typeface="+mj-lt"/>
                          <a:ea typeface="Montserrat"/>
                          <a:cs typeface="Montserrat"/>
                          <a:sym typeface="Montserrat"/>
                        </a:rPr>
                        <a:t>✔</a:t>
                      </a:r>
                      <a:endParaRPr sz="1200" dirty="0">
                        <a:latin typeface="+mj-lt"/>
                        <a:ea typeface="Montserrat"/>
                        <a:cs typeface="Arabic Typesetting" panose="020B0604020202020204" pitchFamily="66" charset="-78"/>
                        <a:sym typeface="Montserrat"/>
                      </a:endParaRPr>
                    </a:p>
                  </a:txBody>
                  <a:tcPr marL="91425" marR="91425" marT="91425" marB="91425" anchor="ctr">
                    <a:solidFill>
                      <a:schemeClr val="bg1"/>
                    </a:solidFill>
                  </a:tcPr>
                </a:tc>
                <a:tc>
                  <a:txBody>
                    <a:bodyPr/>
                    <a:lstStyle/>
                    <a:p>
                      <a:pPr marL="0" lvl="0" indent="0" algn="ctr" rtl="0">
                        <a:spcBef>
                          <a:spcPts val="0"/>
                        </a:spcBef>
                        <a:spcAft>
                          <a:spcPts val="0"/>
                        </a:spcAft>
                        <a:buNone/>
                      </a:pPr>
                      <a:r>
                        <a:rPr lang="th" sz="1200" dirty="0">
                          <a:latin typeface="+mj-lt"/>
                          <a:ea typeface="Montserrat"/>
                          <a:cs typeface="Montserrat"/>
                          <a:sym typeface="Montserrat"/>
                        </a:rPr>
                        <a:t>✔</a:t>
                      </a:r>
                      <a:endParaRPr sz="1200" dirty="0">
                        <a:latin typeface="+mj-lt"/>
                        <a:ea typeface="Montserrat"/>
                        <a:cs typeface="Arabic Typesetting" panose="020B0604020202020204" pitchFamily="66" charset="-78"/>
                        <a:sym typeface="Montserrat"/>
                      </a:endParaRPr>
                    </a:p>
                  </a:txBody>
                  <a:tcPr marL="91425" marR="91425" marT="91425" marB="91425" anchor="ctr">
                    <a:solidFill>
                      <a:schemeClr val="bg1"/>
                    </a:solidFill>
                  </a:tcPr>
                </a:tc>
                <a:tc>
                  <a:txBody>
                    <a:bodyPr/>
                    <a:lstStyle/>
                    <a:p>
                      <a:pPr marL="0" lvl="0" indent="0" algn="ctr" rtl="0">
                        <a:spcBef>
                          <a:spcPts val="0"/>
                        </a:spcBef>
                        <a:spcAft>
                          <a:spcPts val="0"/>
                        </a:spcAft>
                        <a:buNone/>
                      </a:pPr>
                      <a:r>
                        <a:rPr lang="th" sz="1200" dirty="0">
                          <a:latin typeface="+mj-lt"/>
                          <a:ea typeface="Montserrat"/>
                          <a:cs typeface="Montserrat"/>
                          <a:sym typeface="Montserrat"/>
                        </a:rPr>
                        <a:t>✔</a:t>
                      </a:r>
                      <a:endParaRPr sz="1200" dirty="0">
                        <a:latin typeface="+mj-lt"/>
                        <a:ea typeface="Montserrat"/>
                        <a:cs typeface="Arabic Typesetting" panose="020B0604020202020204" pitchFamily="66" charset="-78"/>
                        <a:sym typeface="Montserrat"/>
                      </a:endParaRPr>
                    </a:p>
                  </a:txBody>
                  <a:tcPr marL="91425" marR="91425" marT="91425" marB="91425" anchor="ctr">
                    <a:solidFill>
                      <a:schemeClr val="bg1"/>
                    </a:solidFill>
                  </a:tcPr>
                </a:tc>
                <a:tc>
                  <a:txBody>
                    <a:bodyPr/>
                    <a:lstStyle/>
                    <a:p>
                      <a:pPr marL="0" lvl="0" indent="0" algn="ctr" rtl="0">
                        <a:spcBef>
                          <a:spcPts val="0"/>
                        </a:spcBef>
                        <a:spcAft>
                          <a:spcPts val="0"/>
                        </a:spcAft>
                        <a:buClr>
                          <a:schemeClr val="dk1"/>
                        </a:buClr>
                        <a:buSzPts val="1100"/>
                        <a:buFont typeface="Arial"/>
                        <a:buNone/>
                      </a:pPr>
                      <a:r>
                        <a:rPr lang="th" sz="1200" dirty="0">
                          <a:solidFill>
                            <a:schemeClr val="dk1"/>
                          </a:solidFill>
                          <a:latin typeface="+mj-lt"/>
                          <a:ea typeface="Montserrat"/>
                          <a:cs typeface="Montserrat"/>
                          <a:sym typeface="Montserrat"/>
                        </a:rPr>
                        <a:t>✔</a:t>
                      </a:r>
                      <a:endParaRPr sz="1200" dirty="0">
                        <a:solidFill>
                          <a:schemeClr val="dk1"/>
                        </a:solidFill>
                        <a:latin typeface="+mj-lt"/>
                        <a:ea typeface="Montserrat"/>
                        <a:cs typeface="Arabic Typesetting" panose="020B0604020202020204" pitchFamily="66" charset="-78"/>
                        <a:sym typeface="Montserrat"/>
                      </a:endParaRPr>
                    </a:p>
                  </a:txBody>
                  <a:tcPr marL="91425" marR="91425" marT="91425" marB="91425" anchor="ctr">
                    <a:lnR w="9525" cap="flat" cmpd="sng" algn="ctr">
                      <a:solidFill>
                        <a:srgbClr val="9E9E9E"/>
                      </a:solidFill>
                      <a:prstDash val="solid"/>
                      <a:round/>
                      <a:headEnd type="none" w="sm" len="sm"/>
                      <a:tailEnd type="none" w="sm" len="sm"/>
                    </a:lnR>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
                          <a:schemeClr val="dk1"/>
                        </a:buClr>
                        <a:buSzPts val="1100"/>
                        <a:buFont typeface="Arial"/>
                        <a:buNone/>
                        <a:tabLst/>
                        <a:defRPr/>
                      </a:pPr>
                      <a:r>
                        <a:rPr lang="en-US" sz="1200" dirty="0">
                          <a:solidFill>
                            <a:schemeClr val="dk1"/>
                          </a:solidFill>
                          <a:latin typeface="+mj-lt"/>
                          <a:ea typeface="Montserrat"/>
                          <a:cs typeface="Montserrat"/>
                          <a:sym typeface="Montserrat"/>
                        </a:rPr>
                        <a:t>Bus</a:t>
                      </a:r>
                      <a:endParaRPr lang="en-US" sz="1200" dirty="0">
                        <a:solidFill>
                          <a:schemeClr val="dk1"/>
                        </a:solidFill>
                        <a:latin typeface="+mj-lt"/>
                        <a:ea typeface="Montserrat"/>
                        <a:cs typeface="Calibri" panose="020F0502020204030204" pitchFamily="34" charset="0"/>
                        <a:sym typeface="Montserrat"/>
                      </a:endParaRPr>
                    </a:p>
                  </a:txBody>
                  <a:tcPr marL="91425" marR="91425" marT="91425" marB="91425" anchor="ctr">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41728"/>
    </mc:Choice>
    <mc:Fallback xmlns="">
      <p:transition spd="slow" advTm="4172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5"/>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spcBef>
                <a:spcPts val="0"/>
              </a:spcBef>
            </a:pPr>
            <a:r>
              <a:rPr lang="en-US" dirty="0"/>
              <a:t>Outline</a:t>
            </a:r>
          </a:p>
        </p:txBody>
      </p:sp>
      <p:sp>
        <p:nvSpPr>
          <p:cNvPr id="283" name="Google Shape;283;p35"/>
          <p:cNvSpPr txBox="1">
            <a:spLocks noGrp="1"/>
          </p:cNvSpPr>
          <p:nvPr>
            <p:ph idx="1"/>
          </p:nvPr>
        </p:nvSpPr>
        <p:spPr>
          <a:prstGeom prst="rect">
            <a:avLst/>
          </a:prstGeom>
          <a:solidFill>
            <a:srgbClr val="FFFFFF">
              <a:alpha val="70000"/>
            </a:srgbClr>
          </a:solidFill>
        </p:spPr>
        <p:txBody>
          <a:bodyPr spcFirstLastPara="1" vert="horz" wrap="square" lIns="91425" tIns="91425" rIns="91425" bIns="91425" rtlCol="0" anchor="t" anchorCtr="0">
            <a:noAutofit/>
          </a:bodyPr>
          <a:lstStyle/>
          <a:p>
            <a:pPr>
              <a:lnSpc>
                <a:spcPct val="115000"/>
              </a:lnSpc>
              <a:buSzPts val="1500"/>
            </a:pPr>
            <a:r>
              <a:rPr lang="en-US" sz="2000" dirty="0">
                <a:solidFill>
                  <a:schemeClr val="tx1"/>
                </a:solidFill>
              </a:rPr>
              <a:t>Introduction</a:t>
            </a:r>
          </a:p>
          <a:p>
            <a:pPr>
              <a:lnSpc>
                <a:spcPct val="115000"/>
              </a:lnSpc>
              <a:buSzPts val="1500"/>
            </a:pPr>
            <a:r>
              <a:rPr lang="en-US" sz="2000" dirty="0">
                <a:solidFill>
                  <a:schemeClr val="tx1"/>
                </a:solidFill>
              </a:rPr>
              <a:t>Literature Review</a:t>
            </a:r>
          </a:p>
          <a:p>
            <a:pPr>
              <a:lnSpc>
                <a:spcPct val="115000"/>
              </a:lnSpc>
              <a:buSzPts val="1500"/>
            </a:pPr>
            <a:r>
              <a:rPr lang="en-US" sz="2000" b="1" dirty="0">
                <a:solidFill>
                  <a:srgbClr val="C00000"/>
                </a:solidFill>
              </a:rPr>
              <a:t>Approaches</a:t>
            </a:r>
          </a:p>
          <a:p>
            <a:pPr>
              <a:lnSpc>
                <a:spcPct val="115000"/>
              </a:lnSpc>
              <a:buSzPts val="1500"/>
            </a:pPr>
            <a:r>
              <a:rPr lang="en-US" sz="2000" dirty="0"/>
              <a:t>Performance and Evaluation</a:t>
            </a:r>
          </a:p>
          <a:p>
            <a:pPr>
              <a:lnSpc>
                <a:spcPct val="115000"/>
              </a:lnSpc>
              <a:buSzPts val="1500"/>
            </a:pPr>
            <a:r>
              <a:rPr lang="en-US" sz="2000" dirty="0"/>
              <a:t>Conclusion</a:t>
            </a:r>
          </a:p>
          <a:p>
            <a:pPr marL="457189" indent="-323843">
              <a:lnSpc>
                <a:spcPct val="115000"/>
              </a:lnSpc>
              <a:spcBef>
                <a:spcPts val="0"/>
              </a:spcBef>
              <a:buSzPts val="1500"/>
              <a:buFont typeface="Montserrat"/>
              <a:buAutoNum type="arabicPeriod"/>
            </a:pPr>
            <a:endParaRPr lang="en-US" sz="2000" dirty="0">
              <a:solidFill>
                <a:schemeClr val="dk1"/>
              </a:solidFill>
            </a:endParaRPr>
          </a:p>
          <a:p>
            <a:pPr marL="457189" indent="-323843">
              <a:lnSpc>
                <a:spcPct val="115000"/>
              </a:lnSpc>
              <a:spcBef>
                <a:spcPts val="0"/>
              </a:spcBef>
              <a:buSzPts val="1500"/>
              <a:buFont typeface="Montserrat"/>
              <a:buAutoNum type="arabicPeriod"/>
            </a:pPr>
            <a:endParaRPr lang="en-US" sz="2000" dirty="0">
              <a:solidFill>
                <a:schemeClr val="dk1"/>
              </a:solidFill>
            </a:endParaRPr>
          </a:p>
        </p:txBody>
      </p:sp>
      <p:sp>
        <p:nvSpPr>
          <p:cNvPr id="284" name="Google Shape;284;p35"/>
          <p:cNvSpPr txBox="1">
            <a:spLocks noGrp="1"/>
          </p:cNvSpPr>
          <p:nvPr>
            <p:ph type="sldNum" sz="quarter" idx="12"/>
          </p:nvPr>
        </p:nvSpPr>
        <p:spPr>
          <a:prstGeom prst="rect">
            <a:avLst/>
          </a:prstGeom>
        </p:spPr>
        <p:txBody>
          <a:bodyPr spcFirstLastPara="1" vert="horz" wrap="square" lIns="91425" tIns="91425" rIns="91425" bIns="91425" rtlCol="0" anchor="t" anchorCtr="0">
            <a:noAutofit/>
          </a:bodyPr>
          <a:lstStyle/>
          <a:p>
            <a:fld id="{00000000-1234-1234-1234-123412341234}" type="slidenum">
              <a:rPr lang="th" smtClean="0"/>
              <a:pPr/>
              <a:t>9</a:t>
            </a:fld>
            <a:endParaRPr lang="th"/>
          </a:p>
        </p:txBody>
      </p:sp>
    </p:spTree>
    <p:extLst>
      <p:ext uri="{BB962C8B-B14F-4D97-AF65-F5344CB8AC3E}">
        <p14:creationId xmlns:p14="http://schemas.microsoft.com/office/powerpoint/2010/main" val="3364821660"/>
      </p:ext>
    </p:extLst>
  </p:cSld>
  <p:clrMapOvr>
    <a:masterClrMapping/>
  </p:clrMapOvr>
  <mc:AlternateContent xmlns:mc="http://schemas.openxmlformats.org/markup-compatibility/2006" xmlns:p14="http://schemas.microsoft.com/office/powerpoint/2010/main">
    <mc:Choice Requires="p14">
      <p:transition spd="slow" p14:dur="2000" advTm="3977"/>
    </mc:Choice>
    <mc:Fallback xmlns="">
      <p:transition spd="slow" advTm="3977"/>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2648</TotalTime>
  <Words>4154</Words>
  <Application>Microsoft Office PowerPoint</Application>
  <PresentationFormat>On-screen Show (16:9)</PresentationFormat>
  <Paragraphs>549</Paragraphs>
  <Slides>49</Slides>
  <Notes>45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Times New Roman</vt:lpstr>
      <vt:lpstr>Arial</vt:lpstr>
      <vt:lpstr>Lato</vt:lpstr>
      <vt:lpstr>Cambria Math</vt:lpstr>
      <vt:lpstr>Montserrat</vt:lpstr>
      <vt:lpstr>Calibri</vt:lpstr>
      <vt:lpstr>Wingdings</vt:lpstr>
      <vt:lpstr>1_Office Theme</vt:lpstr>
      <vt:lpstr>PowerPoint Presentation</vt:lpstr>
      <vt:lpstr>Outline</vt:lpstr>
      <vt:lpstr>Introduction - Trends in EV market</vt:lpstr>
      <vt:lpstr>Introduction - Vehicular edge computing framework</vt:lpstr>
      <vt:lpstr>Introduction - Applications and challenges</vt:lpstr>
      <vt:lpstr>Outline</vt:lpstr>
      <vt:lpstr>Literature Review</vt:lpstr>
      <vt:lpstr>Literature Review</vt:lpstr>
      <vt:lpstr>Outline</vt:lpstr>
      <vt:lpstr>Approaches - Contributions</vt:lpstr>
      <vt:lpstr>Approaches - Our new framework Buses as an Infrastructure</vt:lpstr>
      <vt:lpstr>Approaches - Advantages of using buses as edge nodes</vt:lpstr>
      <vt:lpstr>Approaches - Advantages of using buses as edge nodes</vt:lpstr>
      <vt:lpstr>Approaches - Advantages of using buses as edge nodes</vt:lpstr>
      <vt:lpstr>Approaches - Advantages of using buses as edge nodes</vt:lpstr>
      <vt:lpstr>Approaches - Our new heuristic algorithm</vt:lpstr>
      <vt:lpstr>Approaches - Our new heuristic algorithm</vt:lpstr>
      <vt:lpstr>Approaches - Our new heuristic algorithm</vt:lpstr>
      <vt:lpstr>Approaches - Our new heuristic algorithm</vt:lpstr>
      <vt:lpstr>Outline</vt:lpstr>
      <vt:lpstr>Performance and Evaluation - Simulation setup </vt:lpstr>
      <vt:lpstr>Performance and Evaluation - Scenarios</vt:lpstr>
      <vt:lpstr>Performance and Evaluation - Parameters </vt:lpstr>
      <vt:lpstr>Performance and Evaluation</vt:lpstr>
      <vt:lpstr>Performance and Evaluation - Results</vt:lpstr>
      <vt:lpstr>Performance and Evaluation - Results</vt:lpstr>
      <vt:lpstr>Performance and Evaluation</vt:lpstr>
      <vt:lpstr>Outline</vt:lpstr>
      <vt:lpstr>Conclusion</vt:lpstr>
      <vt:lpstr>THANK YOU </vt:lpstr>
      <vt:lpstr>Back up slides</vt:lpstr>
      <vt:lpstr>Introduction - Vehicular network architecture</vt:lpstr>
      <vt:lpstr>Introduction: Edge node placement</vt:lpstr>
      <vt:lpstr>Literature Review [1]</vt:lpstr>
      <vt:lpstr>Literature Review [1]</vt:lpstr>
      <vt:lpstr>Literature Review [2]</vt:lpstr>
      <vt:lpstr>Literature Review [3]</vt:lpstr>
      <vt:lpstr>Literature Review [3]</vt:lpstr>
      <vt:lpstr>Literature Review</vt:lpstr>
      <vt:lpstr>Literature Review</vt:lpstr>
      <vt:lpstr>Approaches - Our new heuristic algorithm</vt:lpstr>
      <vt:lpstr>Heuristic algorithm: Workload calculation</vt:lpstr>
      <vt:lpstr>Heuristic algorithm: Workload per distance calculation</vt:lpstr>
      <vt:lpstr>Heuristic algorithm: Optimization model</vt:lpstr>
      <vt:lpstr>Performance and Evaluation : Experiment process </vt:lpstr>
      <vt:lpstr>Performance and Evaluation : Experiment process </vt:lpstr>
      <vt:lpstr>Performance and Evaluation : Experiment process </vt:lpstr>
      <vt:lpstr>Performance and Evaluation : Experiment process </vt:lpstr>
      <vt:lpstr>Performance and Evaluation : Experiment process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Buses as Edge Nodes in Vehicular Networks</dc:title>
  <dc:creator>Natthanon Manop</dc:creator>
  <cp:lastModifiedBy>Natthanon Manop</cp:lastModifiedBy>
  <cp:revision>1</cp:revision>
  <dcterms:modified xsi:type="dcterms:W3CDTF">2023-06-25T04:58:44Z</dcterms:modified>
</cp:coreProperties>
</file>