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329" r:id="rId3"/>
    <p:sldId id="353" r:id="rId4"/>
    <p:sldId id="358" r:id="rId5"/>
    <p:sldId id="359" r:id="rId6"/>
    <p:sldId id="402" r:id="rId7"/>
    <p:sldId id="361" r:id="rId8"/>
    <p:sldId id="384" r:id="rId9"/>
    <p:sldId id="385" r:id="rId10"/>
    <p:sldId id="386" r:id="rId11"/>
    <p:sldId id="387" r:id="rId12"/>
    <p:sldId id="388" r:id="rId13"/>
    <p:sldId id="419" r:id="rId14"/>
    <p:sldId id="421" r:id="rId15"/>
    <p:sldId id="418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92" r:id="rId77"/>
    <p:sldId id="496" r:id="rId78"/>
    <p:sldId id="493" r:id="rId79"/>
    <p:sldId id="494" r:id="rId80"/>
    <p:sldId id="489" r:id="rId81"/>
    <p:sldId id="258" r:id="rId82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68" d="100"/>
          <a:sy n="68" d="100"/>
        </p:scale>
        <p:origin x="71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7E1A-912E-4564-8054-302BD366C34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218B-762A-449B-B1B2-AA7D98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0DB0DED1-E8EB-25C5-C2E0-04202080A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B28EAF-0AD9-4B52-B412-DA55DA5C69E4}" type="slidenum">
              <a:rPr lang="en-US" altLang="en-US">
                <a:cs typeface="Tahoma" panose="020B0604030504040204" pitchFamily="34" charset="0"/>
              </a:rPr>
              <a:pPr eaLnBrk="1" hangingPunct="1"/>
              <a:t>2</a:t>
            </a:fld>
            <a:endParaRPr lang="en-US" altLang="en-US">
              <a:cs typeface="Tahoma" panose="020B060403050404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A736AB3-DF28-8FC8-23DF-E7F1E4EF39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4AB568B-ECCC-465B-D397-0970A8F5F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for content of my presentation , first, I talk to  introduction and related work  for  u see the problem, second objective and methodology to solve the problem  ,final we show experimental  evolution  of this paper and summary</a:t>
            </a:r>
            <a:endParaRPr lang="th-TH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E2B2BCF1-CA4E-1941-AED5-EC0B73C2A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13AFAE2C-0B67-E305-29A6-D998E07B1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When the process keeps working, and two clusters are close or intersect. It will be merged into new cluster. Because it similar behavior</a:t>
            </a: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D15B867A-132C-2C7B-0E32-746591775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740FAC-1E4B-452A-8CA4-7EEC67043582}" type="slidenum">
              <a:rPr lang="en-US" altLang="en-US">
                <a:cs typeface="Tahoma" panose="020B0604030504040204" pitchFamily="34" charset="0"/>
              </a:rPr>
              <a:pPr eaLnBrk="1" hangingPunct="1"/>
              <a:t>11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6ECF7EA0-D0AD-43DC-90FA-5C8CF87107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F503BB78-4365-0920-1F5F-057F1738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1 cluster when We find  the  2 peak in 1 dimensions…. we can divide data points into two groups. Because the behavior in defferent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Now, you may already have a basic knowledge about stream clustering. So let’s talk about problem  of stream clustering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BB40098C-AC50-C81D-8532-764128BC4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1A8AAC-7AED-40E9-AB7E-322E6407068B}" type="slidenum">
              <a:rPr lang="en-US" altLang="en-US">
                <a:cs typeface="Tahoma" panose="020B0604030504040204" pitchFamily="34" charset="0"/>
              </a:rPr>
              <a:pPr eaLnBrk="1" hangingPunct="1"/>
              <a:t>12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06A2CEF9-A76F-935F-0722-5FB689D4B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57BC4-DF69-AA3F-9F34-02AD66F28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เงื่อนไขหรือ </a:t>
            </a:r>
            <a:r>
              <a:rPr lang="en-US" dirty="0" err="1"/>
              <a:t>conctraint</a:t>
            </a:r>
            <a:r>
              <a:rPr lang="en-US" dirty="0"/>
              <a:t> </a:t>
            </a:r>
            <a:r>
              <a:rPr lang="th-TH" dirty="0"/>
              <a:t>มาดูที่มีคนนิยาม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dirty="0"/>
              <a:t>นิยาม</a:t>
            </a:r>
            <a:r>
              <a:rPr lang="th-TH" dirty="0" err="1"/>
              <a:t>โดยทั่วๆไป</a:t>
            </a:r>
            <a:r>
              <a:rPr lang="th-TH" dirty="0"/>
              <a:t> คือ ตรวจสอบ บังคับ เพื่อหลีกหรือทำบางอย่าง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dirty="0" err="1"/>
              <a:t>ดาต้า</a:t>
            </a:r>
            <a:r>
              <a:rPr lang="th-TH" dirty="0"/>
              <a:t>เบส คือ กำหนด หรือ ควบคุม โดเมน </a:t>
            </a:r>
            <a:endParaRPr lang="en-US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AF75ECC0-C5FC-2E4D-EA40-9B975C918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EA72D5-B702-4A3C-B2FC-099F9B41D7A0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DF67090-D23A-94F1-438C-86B482CC78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960EF276-A5C5-BF16-8698-355BFBDA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85227A5E-870A-E5B1-2756-5F244F1FE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DDD7D1-C126-4447-93FA-35080F5A6A2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A2BD8FE7-EA90-37DE-58CE-CFD351DCE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E51AC6D2-50B0-1A90-996B-3A2CEEE0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D8F73AD4-1A09-35A9-074F-BB8C2A567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537EE-08B4-4275-954B-FE8C069C74E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220418FF-4AEC-AB23-8EE0-54D947571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8EB359D9-41F4-3DE8-1825-B6C646C4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SSE is semi-super  we use background knowledge to make new cluster representation and extent SC operation</a:t>
            </a:r>
          </a:p>
          <a:p>
            <a:r>
              <a:rPr lang="en-US" altLang="en-US">
                <a:latin typeface="Arial" panose="020B0604020202020204" pitchFamily="34" charset="0"/>
              </a:rPr>
              <a:t>To improve output clustering quality.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///////So in this RS we propose </a:t>
            </a: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D61A16EE-0603-1962-CF4A-A6FB2DA85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C68BA6-6ADE-40C9-8562-309739ED5666}" type="slidenum">
              <a:rPr lang="en-US" altLang="en-US">
                <a:cs typeface="Tahoma" panose="020B0604030504040204" pitchFamily="34" charset="0"/>
              </a:rPr>
              <a:pPr eaLnBrk="1" hangingPunct="1"/>
              <a:t>18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9B129FF6-1727-D9A4-2C3C-A3179CAA2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DFB1BA88-5438-D46E-F3C7-AA4911B1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Idea </a:t>
            </a:r>
            <a:r>
              <a:rPr lang="th-TH" altLang="en-US">
                <a:latin typeface="Arial" panose="020B0604020202020204" pitchFamily="34" charset="0"/>
              </a:rPr>
              <a:t>กว้างๆ 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th-TH" altLang="en-US">
                <a:latin typeface="Arial" panose="020B0604020202020204" pitchFamily="34" charset="0"/>
              </a:rPr>
              <a:t>ปกติเราทำการรวมกลุ่มข้อมูล จัดกลุ่มข้อมูลต่างๆ เป้าหมายของการจัดกลุ่มหลังจากจัดแล้วคือะไร</a:t>
            </a:r>
          </a:p>
          <a:p>
            <a:r>
              <a:rPr lang="th-TH" altLang="en-US">
                <a:latin typeface="Arial" panose="020B0604020202020204" pitchFamily="34" charset="0"/>
              </a:rPr>
              <a:t>คือการที่เราจะบอกว่ากลุ่มกลุ่มนั้นที่เราจัดมีสมาชิคกล้ายๆกันนี้คือกลุ่มของอะไร คลาสอะไร</a:t>
            </a:r>
          </a:p>
          <a:p>
            <a:r>
              <a:rPr lang="th-TH" altLang="en-US">
                <a:latin typeface="Arial" panose="020B0604020202020204" pitchFamily="34" charset="0"/>
              </a:rPr>
              <a:t>ยกตัวอย่างเรามีหนังสือหลายๆเล่ม เราก็จัดๆๆ ออกเป็นกลุ่มๆแล้วเราก็จะได้ หนังสือวิทยาศาสตร์ หนังสือนิยาย หนังสือข่าว </a:t>
            </a:r>
          </a:p>
          <a:p>
            <a:r>
              <a:rPr lang="th-TH" altLang="en-US">
                <a:latin typeface="Arial" panose="020B0604020202020204" pitchFamily="34" charset="0"/>
              </a:rPr>
              <a:t>สรุปแล้วในทุกๆกลุ่มก็จะมีตัวแทนว่าเป็นอะไร เราจึงมีไอเดีย ทำไมเราไม่จัดกลุ่มไปพร้อมกำหนดไปพร้อมกันเลยว่าเป็นกลุ่มอะรตาม </a:t>
            </a:r>
            <a:r>
              <a:rPr lang="en-US" altLang="en-US">
                <a:latin typeface="Arial" panose="020B0604020202020204" pitchFamily="34" charset="0"/>
              </a:rPr>
              <a:t>ct </a:t>
            </a:r>
            <a:r>
              <a:rPr lang="th-TH" altLang="en-US">
                <a:latin typeface="Arial" panose="020B0604020202020204" pitchFamily="34" charset="0"/>
              </a:rPr>
              <a:t>ที่เข้ามา</a:t>
            </a:r>
          </a:p>
          <a:p>
            <a:r>
              <a:rPr lang="th-TH" altLang="en-US">
                <a:latin typeface="Arial" panose="020B0604020202020204" pitchFamily="34" charset="0"/>
              </a:rPr>
              <a:t>ว่า จุดนี้ควนอยู่กับจุดนี้ ไม่ควรอยู่กับจุดนี้ ในรูปแบบของสีเนื่องจากเราไม่รู้เฉลยแต่เรารู้ว่ามันคล้ายเลยให้อยู่ในลักษณะสี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52881CC7-CEA4-873C-53FC-4FE7C7EC7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1301A5-6FF1-4F83-A600-587EA7025F84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B1B2FBB5-A687-B142-3489-156BFD043C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C84F8859-00EC-5079-C13E-BF0006273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SSE-Stream utilize background knowledge in the form of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labeled data points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Labeled data points can be immediately utilized for determining the class of clusters, and effectively support the changing behavior of data streams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And we make new cluster representation is class of cluster classofcluster is mahori</a:t>
            </a:r>
          </a:p>
          <a:p>
            <a:r>
              <a:rPr lang="en-US" altLang="en-US">
                <a:latin typeface="Arial" panose="020B0604020202020204" pitchFamily="34" charset="0"/>
              </a:rPr>
              <a:t>from example  assume White points are unlabeled data point </a:t>
            </a:r>
          </a:p>
          <a:p>
            <a:r>
              <a:rPr lang="en-US" altLang="en-US">
                <a:latin typeface="Arial" panose="020B0604020202020204" pitchFamily="34" charset="0"/>
              </a:rPr>
              <a:t>Colored points are labeled data point which each color is represent class of data point. 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In this cluster , there are two red points and one blue point in the cluster. The Classofcluster of this cluster is red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49BBD02-E980-50D9-7ED0-6FC503549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CD0049-6257-4DF6-9929-4417D66AAD26}" type="slidenum">
              <a:rPr lang="en-US" altLang="en-US">
                <a:cs typeface="Tahoma" panose="020B0604030504040204" pitchFamily="34" charset="0"/>
              </a:rPr>
              <a:pPr eaLnBrk="1" hangingPunct="1"/>
              <a:t>21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B727C669-1BC7-8813-6FDE-08631C601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30D740D9-F959-E4A3-E3A3-C965A00B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And some cluter don’t have labeled data point we call this cluster is neutarl cluster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BA3B4DC4-CCCC-392F-BBFC-4458EFF23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895F10-139A-4C03-A791-6FCEF9626827}" type="slidenum">
              <a:rPr lang="en-US" altLang="en-US">
                <a:cs typeface="Tahoma" panose="020B0604030504040204" pitchFamily="34" charset="0"/>
              </a:rPr>
              <a:pPr eaLnBrk="1" hangingPunct="1"/>
              <a:t>22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AB87A6F-16CB-76B0-8F4C-96AC8B763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D367087-78DB-0402-0FC7-60D9CC75E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Now we have label datapoint and ClassoofCluster to extent the operation are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Find Closest Cluster ,Force Split,Cluster Merge 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and we explain on next slide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289E46A-B996-A9EB-6BFE-610DCC34B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1A949-9CAE-4E79-A4F7-241386BC5305}" type="slidenum">
              <a:rPr lang="en-US" altLang="en-US">
                <a:cs typeface="Tahoma" panose="020B0604030504040204" pitchFamily="34" charset="0"/>
              </a:rPr>
              <a:pPr eaLnBrk="1" hangingPunct="1"/>
              <a:t>23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B35D351A-D706-B57B-E6A0-D4869BBD02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D2E68B08-5380-2AC6-B002-0A65D4C0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At the beginning, let me give you brief details of Clustering, Stream Clustering, </a:t>
            </a: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1FD93F11-539E-5CE8-B014-65D62E9F4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D27CA5-4B29-4C60-95E8-3484E564A657}" type="slidenum">
              <a:rPr lang="en-US" altLang="en-US">
                <a:cs typeface="Tahoma" panose="020B0604030504040204" pitchFamily="34" charset="0"/>
              </a:rPr>
              <a:pPr eaLnBrk="1" hangingPunct="1"/>
              <a:t>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CF034E76-17F8-EB8A-2674-90C6F41F68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CD6D7B28-78A6-C84D-1154-0A1D5A0D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Our teching Find Closest Cluster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When datapoint coming we check is unlabel data point or label datapoint </a:t>
            </a:r>
          </a:p>
          <a:p>
            <a:r>
              <a:rPr lang="en-US" altLang="en-US">
                <a:latin typeface="Arial" panose="020B0604020202020204" pitchFamily="34" charset="0"/>
              </a:rPr>
              <a:t>If it is label datapoint we have 2 case for manage it</a:t>
            </a: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7948BC36-DC1A-4041-7207-B76FEA9A0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B1940-1699-46D5-A8EB-D31CD9CC093E}" type="slidenum">
              <a:rPr lang="en-US" altLang="en-US">
                <a:cs typeface="Tahoma" panose="020B0604030504040204" pitchFamily="34" charset="0"/>
              </a:rPr>
              <a:pPr eaLnBrk="1" hangingPunct="1"/>
              <a:t>24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D15A2003-8A56-593D-CC92-49B06CDC5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E45864F0-C0CD-EA92-DF8E-ACD511B27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th-TH" altLang="en-US">
                <a:latin typeface="Arial" panose="020B0604020202020204" pitchFamily="34" charset="0"/>
              </a:rPr>
              <a:t>ต้องบอกก่อนว่า </a:t>
            </a:r>
            <a:r>
              <a:rPr lang="en-US" altLang="en-US">
                <a:latin typeface="Arial" panose="020B0604020202020204" pitchFamily="34" charset="0"/>
              </a:rPr>
              <a:t>ct </a:t>
            </a:r>
            <a:r>
              <a:rPr lang="th-TH" altLang="en-US">
                <a:latin typeface="Arial" panose="020B0604020202020204" pitchFamily="34" charset="0"/>
              </a:rPr>
              <a:t>เป็นคู่ก็จริงแต่เวลาเข้ามาในระบบมันมาที่ละ ส่วน และทีละคู่ 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34DF7DA4-E58D-0AA0-71B1-BDB35C2FC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E0DAC3-2AD3-4DC9-848A-B2C87A840604}" type="slidenum">
              <a:rPr lang="en-US" altLang="en-US">
                <a:cs typeface="Tahoma" panose="020B0604030504040204" pitchFamily="34" charset="0"/>
              </a:rPr>
              <a:pPr eaLnBrk="1" hangingPunct="1"/>
              <a:t>25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C52A2A44-911D-56E8-4A44-803047A9A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C19CE65E-8A71-DAAA-9F5C-0F412348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2D19D084-636B-157D-7214-9C3BC624A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AFE7F-056F-4466-A80A-DBBA7E5467F7}" type="slidenum">
              <a:rPr lang="en-US" altLang="en-US">
                <a:cs typeface="Tahoma" panose="020B0604030504040204" pitchFamily="34" charset="0"/>
              </a:rPr>
              <a:pPr eaLnBrk="1" hangingPunct="1"/>
              <a:t>26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78C12848-AB3B-7117-746A-FFD199FF2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3D98D4B-6493-C23A-B5B8-B25AE6864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E4F6A78D-4415-07C7-7EFA-331DD43D7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9C03DD-1723-4689-8203-20C19685308C}" type="slidenum">
              <a:rPr lang="en-US" altLang="en-US">
                <a:cs typeface="Tahoma" panose="020B0604030504040204" pitchFamily="34" charset="0"/>
              </a:rPr>
              <a:pPr eaLnBrk="1" hangingPunct="1"/>
              <a:t>27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9BD33E00-CAA8-544F-590D-4F22E0E553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88AC58F2-BCE2-1B00-9A5A-045D7336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D2F9E9E4-681A-530B-A98D-B61A70E72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E63E6E-871B-46C7-977F-69B623F80A2A}" type="slidenum">
              <a:rPr lang="en-US" altLang="en-US">
                <a:cs typeface="Tahoma" panose="020B0604030504040204" pitchFamily="34" charset="0"/>
              </a:rPr>
              <a:pPr eaLnBrk="1" hangingPunct="1"/>
              <a:t>28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D755F802-E250-9D40-71AA-1375BAE6C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D2E9B0BD-EEFD-A40B-B42F-74ACF79A8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DDC0E05D-08DB-D6BA-E657-79DB0369E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EABF67-1E9A-4834-965B-3B7C3519812D}" type="slidenum">
              <a:rPr lang="en-US" altLang="en-US">
                <a:cs typeface="Tahoma" panose="020B0604030504040204" pitchFamily="34" charset="0"/>
              </a:rPr>
              <a:pPr eaLnBrk="1" hangingPunct="1"/>
              <a:t>29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EB48F4E9-5EE6-F313-D6D5-8A9A78814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E3075D17-3FC1-D28F-2196-7F26D9532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D2443153-85A6-621A-02ED-D795285BB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BCF1F7-DFC9-47EB-8FA2-B37486EB89DE}" type="slidenum">
              <a:rPr lang="en-US" altLang="en-US">
                <a:cs typeface="Tahoma" panose="020B0604030504040204" pitchFamily="34" charset="0"/>
              </a:rPr>
              <a:pPr eaLnBrk="1" hangingPunct="1"/>
              <a:t>30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A57B136E-23CD-A3D7-C4B9-193CD65C9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A7B3D8ED-6DF9-00CF-BF48-9BE4A3B4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F2B1DA88-6E58-DDBF-E9E4-6A4B05BD7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239DD-E8FA-4090-A0EE-47981CF8B684}" type="slidenum">
              <a:rPr lang="en-US" altLang="en-US">
                <a:cs typeface="Tahoma" panose="020B0604030504040204" pitchFamily="34" charset="0"/>
              </a:rPr>
              <a:pPr eaLnBrk="1" hangingPunct="1"/>
              <a:t>31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1C108BB3-9FDE-E81D-6959-F95FC744F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33281F04-38AE-6CAE-A390-7979F588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186777E3-E8A1-209A-3ACA-F7C9D0648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2E91A-E515-4D36-A3A0-BCFC2342A86D}" type="slidenum">
              <a:rPr lang="en-US" altLang="en-US">
                <a:cs typeface="Tahoma" panose="020B0604030504040204" pitchFamily="34" charset="0"/>
              </a:rPr>
              <a:pPr eaLnBrk="1" hangingPunct="1"/>
              <a:t>32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9718DFC0-C0B7-3D58-B0DB-82E793C4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92C3E29B-1A0D-B352-2BDE-DAF0DCCD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21C671BC-106C-5A7B-8D97-23CC57935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41144E-D16A-4AF6-8A4A-09216A1F7025}" type="slidenum">
              <a:rPr lang="en-US" altLang="en-US">
                <a:cs typeface="Tahoma" panose="020B0604030504040204" pitchFamily="34" charset="0"/>
              </a:rPr>
              <a:pPr eaLnBrk="1" hangingPunct="1"/>
              <a:t>33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73B8D940-7C1E-4F71-9537-9431B7BFF9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4722C9ED-E136-B5A4-2200-3C33CB98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What is Clustering, clustering is  process to grouping similar data point  to same group , we call group is cluster ,and the process is clustering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From this example, we have many data points in space dimension and we want to group the datapoint . The process that grouping data points into 3 cluster</a:t>
            </a: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7A8053C1-7688-FE82-B4FF-8AC5ACB0F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45D08-B44C-4DD2-9E9C-A7E94BB953AC}" type="slidenum">
              <a:rPr lang="en-US" altLang="en-US">
                <a:cs typeface="Tahoma" panose="020B0604030504040204" pitchFamily="34" charset="0"/>
              </a:rPr>
              <a:pPr eaLnBrk="1" hangingPunct="1"/>
              <a:t>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CFF3C4A4-B4B0-A026-7FD0-0C83A9213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89049811-5D08-CDAA-F283-270BAE93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40BCCE84-537B-968C-3ACC-F79781A6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7B74B4-C853-4051-B469-A5505B7D58EC}" type="slidenum">
              <a:rPr lang="en-US" altLang="en-US">
                <a:cs typeface="Tahoma" panose="020B0604030504040204" pitchFamily="34" charset="0"/>
              </a:rPr>
              <a:pPr eaLnBrk="1" hangingPunct="1"/>
              <a:t>34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3B3B8B03-4B5D-153F-4883-DBA96B5A8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D7064339-83B6-1B5E-E71F-2C4578EE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FBE1E793-8736-711F-5A99-2A7103F0D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E02771-34CD-4F4A-AA04-9E19383612F6}" type="slidenum">
              <a:rPr lang="en-US" altLang="en-US">
                <a:cs typeface="Tahoma" panose="020B0604030504040204" pitchFamily="34" charset="0"/>
              </a:rPr>
              <a:pPr eaLnBrk="1" hangingPunct="1"/>
              <a:t>35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0B654C0C-03E3-7D8E-0F3B-10A61043A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C360020F-6C4E-B0D5-B128-80E78B698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D1DCD340-21FE-14E3-9AA0-5EC15071B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2409C2-7B0E-4B9D-875C-6DF7F4B5FD65}" type="slidenum">
              <a:rPr lang="en-US" altLang="en-US">
                <a:cs typeface="Tahoma" panose="020B0604030504040204" pitchFamily="34" charset="0"/>
              </a:rPr>
              <a:pPr eaLnBrk="1" hangingPunct="1"/>
              <a:t>36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A8305A40-4C57-3F62-68ED-1DF450E06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6B567559-5278-B088-C6A1-77FF9CB9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DD0B3B0D-8B8B-E89F-AE81-500F0ADA1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D17800-C2AA-4AD9-A4C5-8D09B630E10A}" type="slidenum">
              <a:rPr lang="en-US" altLang="en-US">
                <a:cs typeface="Tahoma" panose="020B0604030504040204" pitchFamily="34" charset="0"/>
              </a:rPr>
              <a:pPr eaLnBrk="1" hangingPunct="1"/>
              <a:t>37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50F0EC27-0E8F-F8F2-27DE-99DBB8320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23C0253B-AACB-CD76-01E9-349C8C7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D3E89AAB-195C-D082-5675-D55CDC5EC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F91619-C3A0-49AB-B751-8F349AE9F30D}" type="slidenum">
              <a:rPr lang="en-US" altLang="en-US">
                <a:cs typeface="Tahoma" panose="020B0604030504040204" pitchFamily="34" charset="0"/>
              </a:rPr>
              <a:pPr eaLnBrk="1" hangingPunct="1"/>
              <a:t>38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620F0A45-E908-0E97-B229-0255F92DA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936F8F90-A59C-0FEA-08D0-2D4EF517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721458F0-4D03-36AB-E123-6E64F2541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20404C-8067-41B0-82FA-27DE95460431}" type="slidenum">
              <a:rPr lang="en-US" altLang="en-US">
                <a:cs typeface="Tahoma" panose="020B0604030504040204" pitchFamily="34" charset="0"/>
              </a:rPr>
              <a:pPr eaLnBrk="1" hangingPunct="1"/>
              <a:t>39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C98F5F87-FD15-60E3-CCF7-DA8A93FAA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15B2BA34-8C14-BF56-0C06-D877D017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7680B88D-26E2-DDF3-4F19-0F3FFD617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7547FB-EF4A-401C-B8FC-5611DA09E311}" type="slidenum">
              <a:rPr lang="en-US" altLang="en-US">
                <a:cs typeface="Tahoma" panose="020B0604030504040204" pitchFamily="34" charset="0"/>
              </a:rPr>
              <a:pPr eaLnBrk="1" hangingPunct="1"/>
              <a:t>40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AC640F63-8CCB-E4D1-6AD4-981487FA8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165565AF-E7D4-D357-9080-6B3E2825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th-TH" altLang="en-US">
                <a:latin typeface="Arial" panose="020B0604020202020204" pitchFamily="34" charset="0"/>
              </a:rPr>
              <a:t>ยกตัวอย่างที่อยู่นอกกลุ่ม จุดแรก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BB0FDECE-CBA6-7597-2FCF-F50A7E546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C1D7C1-C4C1-472A-96C0-A3E96D935A48}" type="slidenum">
              <a:rPr lang="en-US" altLang="en-US">
                <a:cs typeface="Tahoma" panose="020B0604030504040204" pitchFamily="34" charset="0"/>
              </a:rPr>
              <a:pPr eaLnBrk="1" hangingPunct="1"/>
              <a:t>41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7C886B61-43A0-4CB9-355D-F29BC52DA2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17244318-5AA5-4B37-7B49-4B346912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F1D3040E-CA05-A678-F49A-5FAA106F7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F902A5-DA51-4646-9E1F-70FCA99C9655}" type="slidenum">
              <a:rPr lang="en-US" altLang="en-US">
                <a:cs typeface="Tahoma" panose="020B0604030504040204" pitchFamily="34" charset="0"/>
              </a:rPr>
              <a:pPr eaLnBrk="1" hangingPunct="1"/>
              <a:t>42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A913C416-C66D-E63C-164C-78DA4285D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89375F0-59BE-1D49-D691-F52A745D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19F27CD6-FDA8-CAB1-58B0-22249A2C6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342996-EBF6-4EDF-B7F4-1852FA7F467C}" type="slidenum">
              <a:rPr lang="en-US" altLang="en-US">
                <a:cs typeface="Tahoma" panose="020B0604030504040204" pitchFamily="34" charset="0"/>
              </a:rPr>
              <a:pPr eaLnBrk="1" hangingPunct="1"/>
              <a:t>43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D7D2C15-535F-DA05-DEC7-C90CA60C7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E6A0A58-47D2-517E-5726-4C5AC58F6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Unlike thanditional clustering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Stream Clustering, Stream clustering is a process that performs clustering task over data stream while the Data stream is incoming datapoint but different time 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see in Example , we have datapoint incoming and SC try to grouping datapoint over time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four main characteristics of Stream clustering are “Process…”, “Use summarize…”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D2D1B6E-7F76-9AD5-832C-7F83A32AB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69EC4-18CD-481B-B56F-68F00F8F5AE4}" type="slidenum">
              <a:rPr lang="en-US" altLang="en-US">
                <a:cs typeface="Tahoma" panose="020B0604030504040204" pitchFamily="34" charset="0"/>
              </a:rPr>
              <a:pPr eaLnBrk="1" hangingPunct="1"/>
              <a:t>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80AB6F05-CD24-DA2A-29B2-CEC5B0E95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33C2849C-64A0-1DCE-0B1A-033463DC7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997C64E4-8FA6-3213-CB61-8FC337936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108C3C-0687-42D3-9B81-9B5654611B91}" type="slidenum">
              <a:rPr lang="en-US" altLang="en-US">
                <a:cs typeface="Tahoma" panose="020B0604030504040204" pitchFamily="34" charset="0"/>
              </a:rPr>
              <a:pPr eaLnBrk="1" hangingPunct="1"/>
              <a:t>44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85575D64-ECD1-0023-8AF6-7618F3B6B6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DDB34A2C-F2E4-3802-7897-30C14D627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3D3C31FD-B8CE-CF0C-3819-F622C3B4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81FEA8-0BD4-417B-8552-D8FCC2697AC8}" type="slidenum">
              <a:rPr lang="en-US" altLang="en-US">
                <a:cs typeface="Tahoma" panose="020B0604030504040204" pitchFamily="34" charset="0"/>
              </a:rPr>
              <a:pPr eaLnBrk="1" hangingPunct="1"/>
              <a:t>45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EDB846D9-524A-1241-132D-688C63DD8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4E653C9B-570E-DE98-2238-29F0EEEC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D2029CDE-9A1B-4F90-BF20-F7A89C0CF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024074-4D6D-4086-91E8-E38E3C56D0F5}" type="slidenum">
              <a:rPr lang="en-US" altLang="en-US">
                <a:cs typeface="Tahoma" panose="020B0604030504040204" pitchFamily="34" charset="0"/>
              </a:rPr>
              <a:pPr eaLnBrk="1" hangingPunct="1"/>
              <a:t>46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A8F72A57-876B-B7E0-314D-5648FAF16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F7551ECC-72A8-87E6-EB2F-B398FCE7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ACAF9635-7A7F-83F2-AA81-FE65DE37E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35E94-A230-48C0-A14C-FEE0859E9ECE}" type="slidenum">
              <a:rPr lang="en-US" altLang="en-US">
                <a:cs typeface="Tahoma" panose="020B0604030504040204" pitchFamily="34" charset="0"/>
              </a:rPr>
              <a:pPr eaLnBrk="1" hangingPunct="1"/>
              <a:t>47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D438348C-3E55-81D4-51A0-D163F39B0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81DA8CF8-3889-E7F8-8532-5EE66D54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636F296F-72D3-80BB-6162-2A264FAB7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987F4F-F999-49E4-AC5F-25611CE3CF82}" type="slidenum">
              <a:rPr lang="en-US" altLang="en-US">
                <a:cs typeface="Tahoma" panose="020B0604030504040204" pitchFamily="34" charset="0"/>
              </a:rPr>
              <a:pPr eaLnBrk="1" hangingPunct="1"/>
              <a:t>48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26227579-3FD9-F30A-4793-184F34B8F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B508D37E-1C05-E89C-7AAC-8688CDCF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C071664B-97EE-999F-CAB8-0B3589238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940D2-927A-4004-B234-E90D5384D64E}" type="slidenum">
              <a:rPr lang="en-US" altLang="en-US">
                <a:cs typeface="Tahoma" panose="020B0604030504040204" pitchFamily="34" charset="0"/>
              </a:rPr>
              <a:pPr eaLnBrk="1" hangingPunct="1"/>
              <a:t>49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B835CC8A-B725-DA12-B6D6-24A2AE138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3EC53931-26C7-4E28-A7A1-834558B03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001C8538-CD70-751B-4498-05FDAF1A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788610-2B73-4337-8AE4-E0AA52D2E69D}" type="slidenum">
              <a:rPr lang="en-US" altLang="en-US">
                <a:cs typeface="Tahoma" panose="020B0604030504040204" pitchFamily="34" charset="0"/>
              </a:rPr>
              <a:pPr eaLnBrk="1" hangingPunct="1"/>
              <a:t>50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1ED850C2-085D-392C-6555-3B7C4D09A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6C929EC6-3F56-22F9-DF03-D49EA9C94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1A38EB6-61F3-E982-CCD0-3905BF4E2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EDDC01-4BA0-4280-8ED1-049F689F4D38}" type="slidenum">
              <a:rPr lang="en-US" altLang="en-US">
                <a:cs typeface="Tahoma" panose="020B0604030504040204" pitchFamily="34" charset="0"/>
              </a:rPr>
              <a:pPr eaLnBrk="1" hangingPunct="1"/>
              <a:t>51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A823F3AB-7007-B603-ACC6-62E1B97BAC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E1F1498B-1F1A-D203-EC4E-7850E9E4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7F78DC4C-4D3D-F09F-A3F0-51169AC70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983640-50F7-4EAA-9534-317E43132E50}" type="slidenum">
              <a:rPr lang="en-US" altLang="en-US">
                <a:cs typeface="Tahoma" panose="020B0604030504040204" pitchFamily="34" charset="0"/>
              </a:rPr>
              <a:pPr eaLnBrk="1" hangingPunct="1"/>
              <a:t>52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id="{3B7B1F64-7A83-12E2-0C43-9887FF1904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id="{5269B810-BAA1-7554-C28A-F7B0C75A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id="{6901CCBC-5298-4B36-D7BF-F4BCD1BAC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C282C-F475-4C1C-A82B-BC13B611D4F1}" type="slidenum">
              <a:rPr lang="en-US" altLang="en-US">
                <a:cs typeface="Tahoma" panose="020B0604030504040204" pitchFamily="34" charset="0"/>
              </a:rPr>
              <a:pPr eaLnBrk="1" hangingPunct="1"/>
              <a:t>53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D0A77D6D-2003-E165-B877-57B824BB6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3554B8C5-9A88-30F9-62D2-3761E745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en-US" altLang="en-US">
                <a:latin typeface="Arial" panose="020B0604020202020204" pitchFamily="34" charset="0"/>
              </a:rPr>
              <a:t>For the SC tec exsample hpsrtream clustream </a:t>
            </a:r>
          </a:p>
          <a:p>
            <a:pPr marL="0" lvl="1"/>
            <a:endParaRPr lang="en-US" altLang="en-US">
              <a:latin typeface="Arial" panose="020B0604020202020204" pitchFamily="34" charset="0"/>
            </a:endParaRPr>
          </a:p>
          <a:p>
            <a:pPr marL="0" lvl="1"/>
            <a:r>
              <a:rPr lang="en-US" altLang="en-US">
                <a:latin typeface="Arial" panose="020B0604020202020204" pitchFamily="34" charset="0"/>
                <a:cs typeface="Cordia New" panose="020B0304020202020204" pitchFamily="34" charset="-34"/>
              </a:rPr>
              <a:t>one of the most recent techniques is SED stream</a:t>
            </a:r>
            <a:endParaRPr lang="en-US" altLang="en-US">
              <a:latin typeface="Arial" panose="020B0604020202020204" pitchFamily="34" charset="0"/>
            </a:endParaRPr>
          </a:p>
          <a:p>
            <a:pPr marL="0" lvl="1"/>
            <a:r>
              <a:rPr lang="en-US" altLang="en-US">
                <a:latin typeface="Arial" panose="020B0604020202020204" pitchFamily="34" charset="0"/>
              </a:rPr>
              <a:t>and </a:t>
            </a:r>
            <a:r>
              <a:rPr lang="en-US" altLang="en-US">
                <a:latin typeface="Arial" panose="020B0604020202020204" pitchFamily="34" charset="0"/>
                <a:cs typeface="Cordia New" panose="020B0304020202020204" pitchFamily="34" charset="-34"/>
              </a:rPr>
              <a:t>It supports all types of clustering structure evolutions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5DE2BB94-E6F5-173D-E1CE-D08BE9B41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39697F-6390-49E6-8688-4A2856B008AB}" type="slidenum">
              <a:rPr lang="en-US" altLang="en-US">
                <a:cs typeface="Tahoma" panose="020B0604030504040204" pitchFamily="34" charset="0"/>
              </a:rPr>
              <a:pPr eaLnBrk="1" hangingPunct="1"/>
              <a:t>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66FCA211-0EA6-43A1-FEA2-2B92171E2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A4A8AB20-409E-E7B3-F249-C0536936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B146B6AA-9CCD-57EC-CFA9-A6112356D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3B0BA5-B41F-49CF-AD5D-CB7D99B84BBD}" type="slidenum">
              <a:rPr lang="en-US" altLang="en-US">
                <a:cs typeface="Tahoma" panose="020B0604030504040204" pitchFamily="34" charset="0"/>
              </a:rPr>
              <a:pPr eaLnBrk="1" hangingPunct="1"/>
              <a:t>54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A3CC5510-4457-50C6-606E-18C1EFCB5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CF5B5145-0EE5-A27A-E08C-3222FB5C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FB2ADCAB-E998-5497-3518-D921D1A84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9B33FD-6F60-4A9B-8227-F7D054987235}" type="slidenum">
              <a:rPr lang="en-US" altLang="en-US">
                <a:cs typeface="Tahoma" panose="020B0604030504040204" pitchFamily="34" charset="0"/>
              </a:rPr>
              <a:pPr eaLnBrk="1" hangingPunct="1"/>
              <a:t>55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>
            <a:extLst>
              <a:ext uri="{FF2B5EF4-FFF2-40B4-BE49-F238E27FC236}">
                <a16:creationId xmlns:a16="http://schemas.microsoft.com/office/drawing/2014/main" id="{86AFC70E-429A-7ECD-2FAD-4BCDD6023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7459" name="Notes Placeholder 2">
            <a:extLst>
              <a:ext uri="{FF2B5EF4-FFF2-40B4-BE49-F238E27FC236}">
                <a16:creationId xmlns:a16="http://schemas.microsoft.com/office/drawing/2014/main" id="{95CBDDCF-8F1B-D1BB-A6EA-E99248CC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9CD8B417-788E-EB4E-703C-5974B37D7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EDF8D-D27B-4E78-B20C-AD8B996E937D}" type="slidenum">
              <a:rPr lang="en-US" altLang="en-US">
                <a:cs typeface="Tahoma" panose="020B0604030504040204" pitchFamily="34" charset="0"/>
              </a:rPr>
              <a:pPr eaLnBrk="1" hangingPunct="1"/>
              <a:t>56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169B2129-AC8C-9888-5632-DA39C621E4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CEEBFC8D-2FB1-E219-47A5-AA50C676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th-TH" altLang="en-US">
                <a:latin typeface="Arial" panose="020B0604020202020204" pitchFamily="34" charset="0"/>
              </a:rPr>
              <a:t>อีกกรณี </a:t>
            </a:r>
          </a:p>
          <a:p>
            <a:pPr marL="0" lvl="2"/>
            <a:endParaRPr lang="th-TH" altLang="en-US">
              <a:latin typeface="Arial" panose="020B0604020202020204" pitchFamily="34" charset="0"/>
            </a:endParaRPr>
          </a:p>
          <a:p>
            <a:pPr marL="0" lvl="2"/>
            <a:r>
              <a:rPr lang="th-TH" altLang="en-US">
                <a:latin typeface="Arial" panose="020B0604020202020204" pitchFamily="34" charset="0"/>
              </a:rPr>
              <a:t>ต่อไป หน้าต่อไปสมมุติมีกลุ่มเพิ่ม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4EA9700C-010D-F4DE-ABD0-A8FE9E95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3C6BA-701A-4329-8291-2B3846B2F453}" type="slidenum">
              <a:rPr lang="en-US" altLang="en-US">
                <a:cs typeface="Tahoma" panose="020B0604030504040204" pitchFamily="34" charset="0"/>
              </a:rPr>
              <a:pPr eaLnBrk="1" hangingPunct="1"/>
              <a:t>57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8E10AA93-BB49-A033-735A-AD4EA1B4E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44ECEE18-5BF0-004C-5D05-F384D795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A7F8E9A1-527A-B7FA-7C87-6AC5CEA6B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61E602-A099-4A26-85BE-E574926D78F7}" type="slidenum">
              <a:rPr lang="en-US" altLang="en-US">
                <a:cs typeface="Tahoma" panose="020B0604030504040204" pitchFamily="34" charset="0"/>
              </a:rPr>
              <a:pPr eaLnBrk="1" hangingPunct="1"/>
              <a:t>58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B0F2F0DF-AA6F-0A66-D32C-852A2B14D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0531" name="Notes Placeholder 2">
            <a:extLst>
              <a:ext uri="{FF2B5EF4-FFF2-40B4-BE49-F238E27FC236}">
                <a16:creationId xmlns:a16="http://schemas.microsoft.com/office/drawing/2014/main" id="{AA828FC7-FEFB-1D22-3CCA-643C2A38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783986E4-85B0-5815-9F52-F34C9E103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B4A13-7D1A-4B5C-A2C0-4F061DBD8539}" type="slidenum">
              <a:rPr lang="en-US" altLang="en-US">
                <a:cs typeface="Tahoma" panose="020B0604030504040204" pitchFamily="34" charset="0"/>
              </a:rPr>
              <a:pPr eaLnBrk="1" hangingPunct="1"/>
              <a:t>59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872824B2-FC30-09A5-19C4-260D23CBC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7F6ED5F1-C49F-AA43-994D-A8D338326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id="{B8D8D3BE-FEFC-2A3A-4BAD-AFD83CBDA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600B98-0BB0-4650-86DD-97CC8797E9FD}" type="slidenum">
              <a:rPr lang="en-US" altLang="en-US">
                <a:cs typeface="Tahoma" panose="020B0604030504040204" pitchFamily="34" charset="0"/>
              </a:rPr>
              <a:pPr eaLnBrk="1" hangingPunct="1"/>
              <a:t>60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A090D780-A327-54BC-C908-4420AE71C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A3C4DA9-6BE9-DD3A-992A-4A46C463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21F8ADDD-DCE5-0A40-CC3F-E56338975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49E457-9547-4BAB-94A2-220BAE09AE2E}" type="slidenum">
              <a:rPr lang="en-US" altLang="en-US">
                <a:cs typeface="Tahoma" panose="020B0604030504040204" pitchFamily="34" charset="0"/>
              </a:rPr>
              <a:pPr eaLnBrk="1" hangingPunct="1"/>
              <a:t>61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A4541DB3-C7CD-B278-3153-1F07B291C4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C0B8731C-AFFB-4379-19CB-A4C3E531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D2FF4F8C-459E-EA40-0B61-708FAF3F0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CD9E56-FE20-4392-AA5B-5C8F13A6B1E0}" type="slidenum">
              <a:rPr lang="en-US" altLang="en-US">
                <a:cs typeface="Tahoma" panose="020B0604030504040204" pitchFamily="34" charset="0"/>
              </a:rPr>
              <a:pPr eaLnBrk="1" hangingPunct="1"/>
              <a:t>62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BE7F4753-52A6-F677-4371-DB76D6442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22AFBEC8-40D8-0CBB-547A-8B53D6FC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652E7F58-46CC-4BD7-1705-7BC5E55D8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BBCEB-1E85-4AA3-92A9-93D185E43FDC}" type="slidenum">
              <a:rPr lang="en-US" altLang="en-US">
                <a:cs typeface="Tahoma" panose="020B0604030504040204" pitchFamily="34" charset="0"/>
              </a:rPr>
              <a:pPr eaLnBrk="1" hangingPunct="1"/>
              <a:t>63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DFCFA64B-7314-A8A6-0AC5-5946D5470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98A431A4-C436-527F-4F27-BA57D1A8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SED is evobase tec</a:t>
            </a:r>
          </a:p>
          <a:p>
            <a:r>
              <a:rPr lang="en-US" altLang="en-US">
                <a:latin typeface="Arial" panose="020B0604020202020204" pitchFamily="34" charset="0"/>
              </a:rPr>
              <a:t>Process every datapoint and fade old data out</a:t>
            </a:r>
          </a:p>
          <a:p>
            <a:r>
              <a:rPr lang="en-US" altLang="en-US">
                <a:latin typeface="Arial" panose="020B0604020202020204" pitchFamily="34" charset="0"/>
              </a:rPr>
              <a:t>And SED-Stream have selection dim  techin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Why do I have to mention about “SED-Stream”? Because it’s the easiest technique to give you an understanding about Stream clustering.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SED-Stream can detec </a:t>
            </a:r>
            <a:r>
              <a:rPr lang="en-US" altLang="en-US">
                <a:latin typeface="Arial (Body)"/>
              </a:rPr>
              <a:t>5 clustering structure evolution types arre appear dis 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CCADF274-33EA-997E-F9E2-4F9759B1E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E5A9E2-4E8D-4F76-BC02-A55638BBCF00}" type="slidenum">
              <a:rPr lang="en-US" altLang="en-US">
                <a:cs typeface="Tahoma" panose="020B0604030504040204" pitchFamily="34" charset="0"/>
              </a:rPr>
              <a:pPr eaLnBrk="1" hangingPunct="1"/>
              <a:t>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E1EA773F-6330-EAD5-64ED-0C27D15BB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A1FB471F-F375-678F-F401-89409898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3DD7FBD5-3600-1D90-09F1-DAF04EDCD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EBBF74-BB72-4045-B840-9A86ABA86123}" type="slidenum">
              <a:rPr lang="en-US" altLang="en-US">
                <a:cs typeface="Tahoma" panose="020B0604030504040204" pitchFamily="34" charset="0"/>
              </a:rPr>
              <a:pPr eaLnBrk="1" hangingPunct="1"/>
              <a:t>64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F6CCA221-BFD8-C7FC-B5A1-DF989B8D1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45476A0F-77A3-B5D3-B0CC-964916C0F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9B5756C1-0926-475E-3163-A9E5158D3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33A3D9-2C72-4C69-A4DC-9BD23032051F}" type="slidenum">
              <a:rPr lang="en-US" altLang="en-US">
                <a:cs typeface="Tahoma" panose="020B0604030504040204" pitchFamily="34" charset="0"/>
              </a:rPr>
              <a:pPr eaLnBrk="1" hangingPunct="1"/>
              <a:t>65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4FC2E412-DD64-949B-544B-FCEC691C11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7699" name="Notes Placeholder 2">
            <a:extLst>
              <a:ext uri="{FF2B5EF4-FFF2-40B4-BE49-F238E27FC236}">
                <a16:creationId xmlns:a16="http://schemas.microsoft.com/office/drawing/2014/main" id="{7A4BCDDD-0655-C5FC-30AC-A5817CC02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C796EC73-18C2-DB09-0072-FD19CCDB5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A9FF57-8DBB-44E3-8416-A0A6B7A2E20F}" type="slidenum">
              <a:rPr lang="en-US" altLang="en-US">
                <a:cs typeface="Tahoma" panose="020B0604030504040204" pitchFamily="34" charset="0"/>
              </a:rPr>
              <a:pPr eaLnBrk="1" hangingPunct="1"/>
              <a:t>66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B015F43C-8974-84F2-5C77-3CCB3EDB49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6A1805F4-1D78-F505-FBA5-19E8F604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F861BF5D-8272-C99B-4052-BB4E70B7B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CCE736-2DB7-4307-9332-225E3C253418}" type="slidenum">
              <a:rPr lang="en-US" altLang="en-US">
                <a:cs typeface="Tahoma" panose="020B0604030504040204" pitchFamily="34" charset="0"/>
              </a:rPr>
              <a:pPr eaLnBrk="1" hangingPunct="1"/>
              <a:t>67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6998E2DF-7F49-379E-482F-61B865F5E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BEB356D9-DD27-B9C0-C554-554EC9AE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EF052AD0-4B56-C292-E9D7-56876C899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4B5004-19F9-45B8-9FA8-1EC0FDB7537A}" type="slidenum">
              <a:rPr lang="en-US" altLang="en-US">
                <a:cs typeface="Tahoma" panose="020B0604030504040204" pitchFamily="34" charset="0"/>
              </a:rPr>
              <a:pPr eaLnBrk="1" hangingPunct="1"/>
              <a:t>68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6EB82BE4-388B-022F-5A00-D518B9551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992A6350-CDD1-3543-E14B-A7D10201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721DF46A-F2DB-D877-C4ED-C747F1C8C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873A0A-7076-4053-90CB-DB4EDB4780BB}" type="slidenum">
              <a:rPr lang="en-US" altLang="en-US">
                <a:cs typeface="Tahoma" panose="020B0604030504040204" pitchFamily="34" charset="0"/>
              </a:rPr>
              <a:pPr eaLnBrk="1" hangingPunct="1"/>
              <a:t>69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>
            <a:extLst>
              <a:ext uri="{FF2B5EF4-FFF2-40B4-BE49-F238E27FC236}">
                <a16:creationId xmlns:a16="http://schemas.microsoft.com/office/drawing/2014/main" id="{EA64CEAD-675A-ADD7-04CE-BADEB9059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1795" name="Notes Placeholder 2">
            <a:extLst>
              <a:ext uri="{FF2B5EF4-FFF2-40B4-BE49-F238E27FC236}">
                <a16:creationId xmlns:a16="http://schemas.microsoft.com/office/drawing/2014/main" id="{93B12511-3742-ECDF-393A-B2426CA1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If distance between the labeled data point and all clusters is more than their radius, then SSE will be assigned to the closest cluster having same coc or undefined Coc. 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81FCEE70-22E0-4ACF-1F5D-7265279FB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89F1B7-B5B0-4EA4-B880-E473CD3B9855}" type="slidenum">
              <a:rPr lang="en-US" altLang="en-US">
                <a:cs typeface="Tahoma" panose="020B0604030504040204" pitchFamily="34" charset="0"/>
              </a:rPr>
              <a:pPr eaLnBrk="1" hangingPunct="1"/>
              <a:t>70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A1B5907E-0CC8-7F18-8C7E-59F173275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7EBBF875-8D6D-ED51-587E-0D55E004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Force Split operation</a:t>
            </a:r>
          </a:p>
          <a:p>
            <a:r>
              <a:rPr lang="en-US" altLang="en-US">
                <a:latin typeface="Arial" panose="020B0604020202020204" pitchFamily="34" charset="0"/>
              </a:rPr>
              <a:t>When a cluster has more than 1 class it mean that cluster is not pure we want to force split it</a:t>
            </a: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16161CBF-7BC3-C35D-16E0-50D47CB3A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5CB8A5-8280-4FBC-B374-35768FC287B3}" type="slidenum">
              <a:rPr lang="en-US" altLang="en-US">
                <a:cs typeface="Tahoma" panose="020B0604030504040204" pitchFamily="34" charset="0"/>
              </a:rPr>
              <a:pPr eaLnBrk="1" hangingPunct="1"/>
              <a:t>71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EBC55C61-39CB-37B6-F397-13C0E234C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9AE7C35F-20C3-EA29-36D9-2A46D1DE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And this is method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For example, we notice that there are 2 red class object  and one blue class object in one cluster. We want to split it </a:t>
            </a:r>
          </a:p>
          <a:p>
            <a:r>
              <a:rPr lang="en-US" altLang="en-US">
                <a:latin typeface="Arial" panose="020B0604020202020204" pitchFamily="34" charset="0"/>
              </a:rPr>
              <a:t>First we  select the best dim for split and split it from that dim</a:t>
            </a:r>
          </a:p>
          <a:p>
            <a:r>
              <a:rPr lang="en-US" altLang="en-US">
                <a:latin typeface="Arial" panose="020B0604020202020204" pitchFamily="34" charset="0"/>
              </a:rPr>
              <a:t>And after split set classofcluster of new cluster</a:t>
            </a:r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F33CE497-60BE-7184-EDD0-029C93B46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538213-2BE1-45B4-ABFE-A4857D0C0862}" type="slidenum">
              <a:rPr lang="en-US" altLang="en-US">
                <a:cs typeface="Tahoma" panose="020B0604030504040204" pitchFamily="34" charset="0"/>
              </a:rPr>
              <a:pPr eaLnBrk="1" hangingPunct="1"/>
              <a:t>72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4F85ABE2-C225-C47E-E458-68D648750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5B5A8F1F-E9AF-E82B-E081-087305DC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Cluster Merge</a:t>
            </a:r>
          </a:p>
          <a:p>
            <a:r>
              <a:rPr lang="en-US" altLang="en-US">
                <a:latin typeface="Arial" panose="020B0604020202020204" pitchFamily="34" charset="0"/>
              </a:rPr>
              <a:t>When 2 cluster to close or intersection but class of cluster are diffferent we don’t merge it </a:t>
            </a:r>
          </a:p>
          <a:p>
            <a:r>
              <a:rPr lang="en-US" altLang="en-US">
                <a:latin typeface="Arial" panose="020B0604020202020204" pitchFamily="34" charset="0"/>
              </a:rPr>
              <a:t>Because if u merge it cluster quirity is reduce</a:t>
            </a: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894E1244-ECEF-9CE0-A0D2-5C1E3314B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C9E326-F137-45CC-880B-43BFB484019E}" type="slidenum">
              <a:rPr lang="en-US" altLang="en-US">
                <a:cs typeface="Tahoma" panose="020B0604030504040204" pitchFamily="34" charset="0"/>
              </a:rPr>
              <a:pPr eaLnBrk="1" hangingPunct="1"/>
              <a:t>73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1F9CEA79-A482-35CB-708A-50760084D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1D1E1C94-BD8A-9613-6374-2523B1466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When u grouping datapoint to group and density of that group is  high it mean cluster apperance </a:t>
            </a: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9FB26F9B-ECA4-448A-2BBA-43AAD5132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861CCC-698B-4365-BB8F-AD04F40C401E}" type="slidenum">
              <a:rPr lang="en-US" altLang="en-US">
                <a:cs typeface="Tahoma" panose="020B0604030504040204" pitchFamily="34" charset="0"/>
              </a:rPr>
              <a:pPr eaLnBrk="1" hangingPunct="1"/>
              <a:t>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02E5611F-AFE5-5351-F6EE-141690537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1E34A4B0-65BC-CB17-CF55-8639586B9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For example, when red and blue clusters are close but the Coc is different. SSE will not merge the 2 cluster.</a:t>
            </a:r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D297AA30-6C01-2792-0983-382B0B358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7510B4-F3E9-4596-BF7B-BBB5E9A2AC86}" type="slidenum">
              <a:rPr lang="en-US" altLang="en-US">
                <a:cs typeface="Tahoma" panose="020B0604030504040204" pitchFamily="34" charset="0"/>
              </a:rPr>
              <a:pPr eaLnBrk="1" hangingPunct="1"/>
              <a:t>74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B1DF38EF-E9C6-8D67-F560-E40537992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98427560-DC7B-64D5-A1A7-91683237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h-TH" altLang="en-US">
                <a:latin typeface="Arial" panose="020B0604020202020204" pitchFamily="34" charset="0"/>
              </a:rPr>
              <a:t>ตาราง </a:t>
            </a:r>
            <a:r>
              <a:rPr lang="en-US" altLang="en-US">
                <a:latin typeface="Arial" panose="020B0604020202020204" pitchFamily="34" charset="0"/>
              </a:rPr>
              <a:t>dataset </a:t>
            </a: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BC0ED791-33D1-F17D-7B0F-E4A23BE15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C216E-B063-425E-A6B4-BB1EF3ED956B}" type="slidenum">
              <a:rPr lang="en-US" altLang="en-US">
                <a:cs typeface="Tahoma" panose="020B0604030504040204" pitchFamily="34" charset="0"/>
              </a:rPr>
              <a:pPr eaLnBrk="1" hangingPunct="1"/>
              <a:t>75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>
            <a:extLst>
              <a:ext uri="{FF2B5EF4-FFF2-40B4-BE49-F238E27FC236}">
                <a16:creationId xmlns:a16="http://schemas.microsoft.com/office/drawing/2014/main" id="{3C9F8F81-BBCF-52B7-FB96-DDEA6F718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7939" name="Notes Placeholder 2">
            <a:extLst>
              <a:ext uri="{FF2B5EF4-FFF2-40B4-BE49-F238E27FC236}">
                <a16:creationId xmlns:a16="http://schemas.microsoft.com/office/drawing/2014/main" id="{CD647A04-CDCC-2D66-4530-DF170D5B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 on covertype elec and  netwprk intru  we can increase 4.2 % 10% and 0.5% in term of purity , respectively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Network Intrusion is a very simple dataset, where its distribution is clear</a:t>
            </a:r>
          </a:p>
          <a:p>
            <a:r>
              <a:rPr lang="en-US" altLang="en-US">
                <a:latin typeface="Arial" panose="020B0604020202020204" pitchFamily="34" charset="0"/>
              </a:rPr>
              <a:t>and gradual. Thus, every stream clustering algorithm generates high clustering quality</a:t>
            </a:r>
          </a:p>
          <a:p>
            <a:r>
              <a:rPr lang="en-US" altLang="en-US">
                <a:latin typeface="Arial" panose="020B0604020202020204" pitchFamily="34" charset="0"/>
              </a:rPr>
              <a:t> </a:t>
            </a:r>
          </a:p>
          <a:p>
            <a:r>
              <a:rPr lang="en-US" altLang="en-US">
                <a:latin typeface="Arial" panose="020B0604020202020204" pitchFamily="34" charset="0"/>
              </a:rPr>
              <a:t>For  more difficute  dataset such as Forest cover type and electicity, SSE-</a:t>
            </a:r>
          </a:p>
          <a:p>
            <a:r>
              <a:rPr lang="en-US" altLang="en-US">
                <a:latin typeface="Arial" panose="020B0604020202020204" pitchFamily="34" charset="0"/>
              </a:rPr>
              <a:t>stream is able to generate higher clustering quality than SED-Stream</a:t>
            </a:r>
          </a:p>
          <a:p>
            <a:r>
              <a:rPr lang="en-US" altLang="en-US">
                <a:latin typeface="Arial" panose="020B0604020202020204" pitchFamily="34" charset="0"/>
              </a:rPr>
              <a:t> because SSE generate more pure cluster</a:t>
            </a:r>
          </a:p>
          <a:p>
            <a:r>
              <a:rPr lang="en-US" altLang="en-US">
                <a:latin typeface="Arial" panose="020B0604020202020204" pitchFamily="34" charset="0"/>
              </a:rPr>
              <a:t>and next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8D7B7302-074F-95FB-0C2B-6DD1DA230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C17DFA-0CE8-474C-8A99-2C9F636F4A62}" type="slidenum">
              <a:rPr lang="en-US" altLang="en-US">
                <a:cs typeface="Tahoma" panose="020B0604030504040204" pitchFamily="34" charset="0"/>
              </a:rPr>
              <a:pPr eaLnBrk="1" hangingPunct="1"/>
              <a:t>76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28607664-C3CC-51A4-6C83-C240E34F5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1C0896DF-80BB-197C-5948-C32B04B0D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 on covertype elec and  netwprk intru  we can increase 4.2 % 10% and 0.5% in term of purity , respectively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Network Intrusion is a very simple dataset, where its distribution is clear</a:t>
            </a:r>
          </a:p>
          <a:p>
            <a:r>
              <a:rPr lang="en-US" altLang="en-US">
                <a:latin typeface="Arial" panose="020B0604020202020204" pitchFamily="34" charset="0"/>
              </a:rPr>
              <a:t>and gradual. Thus, every stream clustering algorithm generates high clustering quality</a:t>
            </a:r>
          </a:p>
          <a:p>
            <a:r>
              <a:rPr lang="en-US" altLang="en-US">
                <a:latin typeface="Arial" panose="020B0604020202020204" pitchFamily="34" charset="0"/>
              </a:rPr>
              <a:t> </a:t>
            </a:r>
          </a:p>
          <a:p>
            <a:r>
              <a:rPr lang="en-US" altLang="en-US">
                <a:latin typeface="Arial" panose="020B0604020202020204" pitchFamily="34" charset="0"/>
              </a:rPr>
              <a:t>For  more difficute  dataset such as Forest cover type and electicity, SSE-</a:t>
            </a:r>
          </a:p>
          <a:p>
            <a:r>
              <a:rPr lang="en-US" altLang="en-US">
                <a:latin typeface="Arial" panose="020B0604020202020204" pitchFamily="34" charset="0"/>
              </a:rPr>
              <a:t>stream is able to generate higher clustering quality than SED-Stream</a:t>
            </a:r>
          </a:p>
          <a:p>
            <a:r>
              <a:rPr lang="en-US" altLang="en-US">
                <a:latin typeface="Arial" panose="020B0604020202020204" pitchFamily="34" charset="0"/>
              </a:rPr>
              <a:t> because SSE generate more pure cluster</a:t>
            </a:r>
          </a:p>
          <a:p>
            <a:r>
              <a:rPr lang="en-US" altLang="en-US">
                <a:latin typeface="Arial" panose="020B0604020202020204" pitchFamily="34" charset="0"/>
              </a:rPr>
              <a:t>and next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7F9CE10C-A20E-FC91-5FAF-B663CE491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454A62-B16A-4138-A57F-D30D504823F0}" type="slidenum">
              <a:rPr lang="en-US" altLang="en-US">
                <a:cs typeface="Tahoma" panose="020B0604030504040204" pitchFamily="34" charset="0"/>
              </a:rPr>
              <a:pPr eaLnBrk="1" hangingPunct="1"/>
              <a:t>77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>
            <a:extLst>
              <a:ext uri="{FF2B5EF4-FFF2-40B4-BE49-F238E27FC236}">
                <a16:creationId xmlns:a16="http://schemas.microsoft.com/office/drawing/2014/main" id="{071F2505-967C-313D-CCF1-08EF42EBF7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69987" name="Notes Placeholder 2">
            <a:extLst>
              <a:ext uri="{FF2B5EF4-FFF2-40B4-BE49-F238E27FC236}">
                <a16:creationId xmlns:a16="http://schemas.microsoft.com/office/drawing/2014/main" id="{0583F423-5FBF-DFD9-0515-013D1890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we decrease percentage of labeled datapoint from 1 to 0.1 </a:t>
            </a:r>
          </a:p>
          <a:p>
            <a:r>
              <a:rPr lang="en-US" altLang="en-US">
                <a:latin typeface="Arial" panose="020B0604020202020204" pitchFamily="34" charset="0"/>
              </a:rPr>
              <a:t>We notice that with very small percentage of labeled data points only 0.1%, the clustering quality of SSE-</a:t>
            </a:r>
          </a:p>
          <a:p>
            <a:r>
              <a:rPr lang="en-US" altLang="en-US">
                <a:latin typeface="Arial" panose="020B0604020202020204" pitchFamily="34" charset="0"/>
              </a:rPr>
              <a:t>Stream is still increased. Thus, usage of labeled data has a very high positive effect to the output clustering quality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9988" name="Slide Number Placeholder 3">
            <a:extLst>
              <a:ext uri="{FF2B5EF4-FFF2-40B4-BE49-F238E27FC236}">
                <a16:creationId xmlns:a16="http://schemas.microsoft.com/office/drawing/2014/main" id="{D76055AF-7CB8-B567-3EA5-EBDAA17BA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236192-5F4B-4C6D-B602-0B18AB4CD0C3}" type="slidenum">
              <a:rPr lang="en-US" altLang="en-US">
                <a:cs typeface="Tahoma" panose="020B0604030504040204" pitchFamily="34" charset="0"/>
              </a:rPr>
              <a:pPr eaLnBrk="1" hangingPunct="1"/>
              <a:t>78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811FA931-CF92-4485-3C27-861C06D95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7321A9AF-ADBE-7977-0B41-017E211F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compares execution time. It shows that</a:t>
            </a:r>
          </a:p>
          <a:p>
            <a:r>
              <a:rPr lang="en-US" altLang="en-US">
                <a:latin typeface="Arial" panose="020B0604020202020204" pitchFamily="34" charset="0"/>
              </a:rPr>
              <a:t>For execution time of SSE-Stream is a bit slower than SED-Stream. because  SSE-Stream required more time to manage labeled data points and execute the clustering operations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02D06D6B-8A11-42FD-53EA-6DC059BBF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878325-A568-4103-9862-78A7419D8A39}" type="slidenum">
              <a:rPr lang="en-US" altLang="en-US">
                <a:cs typeface="Tahoma" panose="020B0604030504040204" pitchFamily="34" charset="0"/>
              </a:rPr>
              <a:pPr eaLnBrk="1" hangingPunct="1"/>
              <a:t>79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A66DC39D-F945-C4D2-60D0-DFAF995F27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735FCBA5-A9C1-4C01-EFEF-E8D2B406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while the process keeps working , and some cluster doesn’t have any data point go in for a long period of time</a:t>
            </a:r>
          </a:p>
          <a:p>
            <a:r>
              <a:rPr lang="en-US" altLang="en-US">
                <a:latin typeface="Arial" panose="020B0604020202020204" pitchFamily="34" charset="0"/>
              </a:rPr>
              <a:t>It mean this cluster is not up to date , we will delete this cluster</a:t>
            </a: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D41DC700-98C6-5262-CACD-BBC467433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D8742B-B649-441F-B0BD-0BA75EEE3BE8}" type="slidenum">
              <a:rPr lang="en-US" altLang="en-US">
                <a:cs typeface="Tahoma" panose="020B0604030504040204" pitchFamily="34" charset="0"/>
              </a:rPr>
              <a:pPr eaLnBrk="1" hangingPunct="1"/>
              <a:t>9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BACEC5A3-FF6F-98F1-D794-C4F7BDBD2F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4538"/>
            <a:ext cx="6616700" cy="3722687"/>
          </a:xfrm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0A911A59-7D43-BD52-2951-759BFD59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when data point is assigned to cluster or data point is faded out, the cluster will recalculate its radius and center. We call this self eva</a:t>
            </a: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1AE950F3-64EE-4651-583D-B91F1C8FA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759F97-38D0-42BD-9F6C-4456D0D8E0A2}" type="slidenum">
              <a:rPr lang="en-US" altLang="en-US">
                <a:cs typeface="Tahoma" panose="020B0604030504040204" pitchFamily="34" charset="0"/>
              </a:rPr>
              <a:pPr eaLnBrk="1" hangingPunct="1"/>
              <a:t>10</a:t>
            </a:fld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0800" y="6206941"/>
            <a:ext cx="563418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06/14/2023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CCE-Stream: Semi-supervised Stream Clustering</a:t>
            </a:r>
          </a:p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 using Color-based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000" dirty="0">
                <a:solidFill>
                  <a:srgbClr val="DB5300"/>
                </a:solidFill>
                <a:latin typeface="Arial Bold"/>
              </a:rPr>
              <a:t>Kritsana Treechalong , </a:t>
            </a:r>
            <a:r>
              <a:rPr lang="en-US" sz="2000" dirty="0" err="1">
                <a:solidFill>
                  <a:srgbClr val="DB5300"/>
                </a:solidFill>
                <a:latin typeface="Arial Bold"/>
              </a:rPr>
              <a:t>Thanawin</a:t>
            </a:r>
            <a:r>
              <a:rPr lang="en-US" sz="20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DB5300"/>
                </a:solidFill>
                <a:latin typeface="Arial Bold"/>
              </a:rPr>
              <a:t>Rakthanmanon</a:t>
            </a:r>
            <a:r>
              <a:rPr lang="en-US" sz="2000" dirty="0">
                <a:solidFill>
                  <a:srgbClr val="DB5300"/>
                </a:solidFill>
                <a:latin typeface="Arial Bold"/>
              </a:rPr>
              <a:t> &amp; </a:t>
            </a:r>
            <a:r>
              <a:rPr lang="en-US" sz="2000" dirty="0" err="1">
                <a:solidFill>
                  <a:srgbClr val="DB5300"/>
                </a:solidFill>
                <a:latin typeface="Arial Bold"/>
              </a:rPr>
              <a:t>Kitsana</a:t>
            </a:r>
            <a:r>
              <a:rPr lang="en-US" sz="20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DB5300"/>
                </a:solidFill>
                <a:latin typeface="Arial Bold"/>
              </a:rPr>
              <a:t>Waiyamai</a:t>
            </a:r>
            <a:r>
              <a:rPr lang="en-US" sz="2000" dirty="0">
                <a:solidFill>
                  <a:srgbClr val="DB5300"/>
                </a:solidFill>
                <a:latin typeface="Arial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4790880" y="4060031"/>
            <a:ext cx="6374758" cy="60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 Italics"/>
              </a:rPr>
              <a:t>Department of Computer Engineering, 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1600" i="1" dirty="0" err="1">
                <a:solidFill>
                  <a:srgbClr val="000000"/>
                </a:solidFill>
                <a:latin typeface="Arial Italics"/>
              </a:rPr>
              <a:t>Kasetsart</a:t>
            </a:r>
            <a:r>
              <a:rPr lang="en-US" sz="1600" i="1" dirty="0">
                <a:solidFill>
                  <a:srgbClr val="000000"/>
                </a:solidFill>
                <a:latin typeface="Arial Italics"/>
              </a:rPr>
              <a:t> University, BKK, Thailand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C4AD2-5114-A765-DB9F-56CC595A2612}"/>
              </a:ext>
            </a:extLst>
          </p:cNvPr>
          <p:cNvSpPr txBox="1"/>
          <p:nvPr/>
        </p:nvSpPr>
        <p:spPr>
          <a:xfrm>
            <a:off x="1093508" y="4060031"/>
            <a:ext cx="5675030" cy="60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Arial Italics"/>
              </a:rPr>
              <a:t>Department of Computer Science, 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1600" i="1" dirty="0" err="1">
                <a:solidFill>
                  <a:srgbClr val="000000"/>
                </a:solidFill>
                <a:latin typeface="Arial Italics"/>
              </a:rPr>
              <a:t>Kasetsart</a:t>
            </a:r>
            <a:r>
              <a:rPr lang="en-US" sz="1600" i="1" dirty="0">
                <a:solidFill>
                  <a:srgbClr val="000000"/>
                </a:solidFill>
                <a:latin typeface="Arial Italics"/>
              </a:rPr>
              <a:t> University, KPS, Thailand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0845-411E-03C3-9CD3-51162AEADEAB}"/>
              </a:ext>
            </a:extLst>
          </p:cNvPr>
          <p:cNvSpPr txBox="1"/>
          <p:nvPr/>
        </p:nvSpPr>
        <p:spPr>
          <a:xfrm>
            <a:off x="5549294" y="4260673"/>
            <a:ext cx="73111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2F8082D4-B0C3-46CF-0EBA-68665AA7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6" y="3959226"/>
            <a:ext cx="1408113" cy="14335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295736-396F-9816-BC31-C10B0A4A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6" y="3914776"/>
            <a:ext cx="1673225" cy="14335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14AF0-E69C-593F-B080-2B17AC88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1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Cluster Structure Evolution : Self-evaluation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D5AC8-4CBE-669E-6B90-2A5890BD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6" y="3914776"/>
            <a:ext cx="1408113" cy="14335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07E529-C72E-D810-E6A2-8CB4E9834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40513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F7A630-E990-A05F-4828-6B24C0B31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4549775"/>
            <a:ext cx="215900" cy="217488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Oval 12">
            <a:extLst>
              <a:ext uri="{FF2B5EF4-FFF2-40B4-BE49-F238E27FC236}">
                <a16:creationId xmlns:a16="http://schemas.microsoft.com/office/drawing/2014/main" id="{A321B5C9-2D2A-C6BA-3328-6CDE2E35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44465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Oval 14">
            <a:extLst>
              <a:ext uri="{FF2B5EF4-FFF2-40B4-BE49-F238E27FC236}">
                <a16:creationId xmlns:a16="http://schemas.microsoft.com/office/drawing/2014/main" id="{E3BCCC78-B055-B1B2-3D9F-FF1170EE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1592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Oval 15">
            <a:extLst>
              <a:ext uri="{FF2B5EF4-FFF2-40B4-BE49-F238E27FC236}">
                <a16:creationId xmlns:a16="http://schemas.microsoft.com/office/drawing/2014/main" id="{BD3519C5-4D56-72DB-5600-0F9D434A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46767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Oval 17">
            <a:extLst>
              <a:ext uri="{FF2B5EF4-FFF2-40B4-BE49-F238E27FC236}">
                <a16:creationId xmlns:a16="http://schemas.microsoft.com/office/drawing/2014/main" id="{7C086D41-995C-8FD1-B7E4-A41F64603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50180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B4AC8A-7F64-257B-D825-72642172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40513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C32A5B-3243-9E9E-7DE4-E955AEC7A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6323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47252E-63C1-6679-CE7F-0E0623F60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49974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1AA0DC-2EEB-DD05-BF48-F566F56A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Self-evaluation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A cluster can change its behavior, which results in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+mn-ea"/>
                <a:cs typeface="+mn-cs"/>
              </a:rPr>
              <a:t>   evolution of Size or Position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9" grpId="1" animBg="1"/>
      <p:bldP spid="6" grpId="0" animBg="1"/>
      <p:bldP spid="9" grpId="0" animBg="1"/>
      <p:bldP spid="12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709BD1C-BEEE-810C-2768-A1EFBEB2FEA9}"/>
              </a:ext>
            </a:extLst>
          </p:cNvPr>
          <p:cNvSpPr>
            <a:spLocks noChangeArrowheads="1"/>
          </p:cNvSpPr>
          <p:nvPr/>
        </p:nvSpPr>
        <p:spPr bwMode="auto">
          <a:xfrm rot="21206410">
            <a:off x="5024438" y="2976563"/>
            <a:ext cx="1822450" cy="30607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56AD9E-48AF-44A5-95C4-259F1F2B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9" y="4808538"/>
            <a:ext cx="1539875" cy="1358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44DECE-35EE-D3F0-C2B2-EEF63D94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4" y="2982914"/>
            <a:ext cx="1539875" cy="18129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7E24B-5405-1BFF-4085-5713A951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Cluster Structure Evolution : Merge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D34819-F755-FB28-1269-9C82E502627C}"/>
              </a:ext>
            </a:extLst>
          </p:cNvPr>
          <p:cNvSpPr>
            <a:spLocks noChangeArrowheads="1"/>
          </p:cNvSpPr>
          <p:nvPr/>
        </p:nvSpPr>
        <p:spPr bwMode="auto">
          <a:xfrm rot="1983360">
            <a:off x="5192713" y="2830513"/>
            <a:ext cx="1409700" cy="15430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FFE282-7E47-BFF8-BCE8-4EA464B80345}"/>
              </a:ext>
            </a:extLst>
          </p:cNvPr>
          <p:cNvSpPr>
            <a:spLocks noChangeArrowheads="1"/>
          </p:cNvSpPr>
          <p:nvPr/>
        </p:nvSpPr>
        <p:spPr bwMode="auto">
          <a:xfrm rot="1031601">
            <a:off x="5402263" y="5132389"/>
            <a:ext cx="1606550" cy="11525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9">
            <a:extLst>
              <a:ext uri="{FF2B5EF4-FFF2-40B4-BE49-F238E27FC236}">
                <a16:creationId xmlns:a16="http://schemas.microsoft.com/office/drawing/2014/main" id="{E73ABD05-B90C-BD5E-248D-CE66F1BD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54689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0">
            <a:extLst>
              <a:ext uri="{FF2B5EF4-FFF2-40B4-BE49-F238E27FC236}">
                <a16:creationId xmlns:a16="http://schemas.microsoft.com/office/drawing/2014/main" id="{8BD309BB-E204-087A-3BBB-4AF94C45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52720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2">
            <a:extLst>
              <a:ext uri="{FF2B5EF4-FFF2-40B4-BE49-F238E27FC236}">
                <a16:creationId xmlns:a16="http://schemas.microsoft.com/office/drawing/2014/main" id="{7DAF610F-66D6-C3A4-3594-C5B25451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33194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3">
            <a:extLst>
              <a:ext uri="{FF2B5EF4-FFF2-40B4-BE49-F238E27FC236}">
                <a16:creationId xmlns:a16="http://schemas.microsoft.com/office/drawing/2014/main" id="{01DF8358-E803-3C9B-CDF4-D2264237D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56848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Oval 14">
            <a:extLst>
              <a:ext uri="{FF2B5EF4-FFF2-40B4-BE49-F238E27FC236}">
                <a16:creationId xmlns:a16="http://schemas.microsoft.com/office/drawing/2014/main" id="{0384278E-E72B-6D70-9E77-1B47E578A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30305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Oval 15">
            <a:extLst>
              <a:ext uri="{FF2B5EF4-FFF2-40B4-BE49-F238E27FC236}">
                <a16:creationId xmlns:a16="http://schemas.microsoft.com/office/drawing/2014/main" id="{9E4796D5-202F-B6CE-6A52-4C45D9D3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5480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Oval 16">
            <a:extLst>
              <a:ext uri="{FF2B5EF4-FFF2-40B4-BE49-F238E27FC236}">
                <a16:creationId xmlns:a16="http://schemas.microsoft.com/office/drawing/2014/main" id="{8B5AF6F1-49E5-B582-ECC9-CE65AD26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57832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Oval 17">
            <a:extLst>
              <a:ext uri="{FF2B5EF4-FFF2-40B4-BE49-F238E27FC236}">
                <a16:creationId xmlns:a16="http://schemas.microsoft.com/office/drawing/2014/main" id="{7B8845AD-5C00-28E7-6896-493D9D317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38909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Oval 18">
            <a:extLst>
              <a:ext uri="{FF2B5EF4-FFF2-40B4-BE49-F238E27FC236}">
                <a16:creationId xmlns:a16="http://schemas.microsoft.com/office/drawing/2014/main" id="{58B61AE2-E8C9-2929-A991-50A4CA25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3609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0D2AE2-5681-30A6-F3C3-29DC550E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9420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93D6DD-CE06-EF0D-5FAC-42D7E3B1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29225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2" name="Oval 21">
            <a:extLst>
              <a:ext uri="{FF2B5EF4-FFF2-40B4-BE49-F238E27FC236}">
                <a16:creationId xmlns:a16="http://schemas.microsoft.com/office/drawing/2014/main" id="{4538A1C9-AB10-48C1-E0C4-67A331B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5036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Oval 22">
            <a:extLst>
              <a:ext uri="{FF2B5EF4-FFF2-40B4-BE49-F238E27FC236}">
                <a16:creationId xmlns:a16="http://schemas.microsoft.com/office/drawing/2014/main" id="{906A91B3-94FD-AED0-867F-4ABF3F6C9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38719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CBF37-E982-D3B0-1CE2-383F15BD7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2656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5BBABD-BC47-C396-FFFE-9B8B98632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4402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D6D16D-D635-D2B1-D33E-4241D953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50244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FF0C26-FA68-4FBC-476C-DC8E4AC5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4903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005A412D-5134-C356-899A-3E3EB70E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4106863"/>
            <a:ext cx="2355850" cy="387350"/>
          </a:xfrm>
          <a:prstGeom prst="wedgeRectCallout">
            <a:avLst>
              <a:gd name="adj1" fmla="val -50852"/>
              <a:gd name="adj2" fmla="val 95935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 clusters are close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5863D8E-579F-D9DF-F464-23402F2A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063" y="1503364"/>
            <a:ext cx="8964613" cy="13795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 Merge</a:t>
            </a:r>
          </a:p>
          <a:p>
            <a:pPr lvl="1" eaLnBrk="1" hangingPunct="1">
              <a:defRPr/>
            </a:pPr>
            <a:r>
              <a:rPr lang="en-US" sz="2000" dirty="0">
                <a:cs typeface="+mn-cs"/>
              </a:rPr>
              <a:t>A pair of clusters can be merged if their characteristics are very similar. </a:t>
            </a:r>
          </a:p>
          <a:p>
            <a:pPr lvl="1" eaLnBrk="1" hangingPunct="1">
              <a:defRPr/>
            </a:pPr>
            <a:r>
              <a:rPr lang="en-US" sz="2000" dirty="0">
                <a:cs typeface="+mn-cs"/>
              </a:rPr>
              <a:t>Resulting cluster must cover the behavior of the pair</a:t>
            </a:r>
            <a:r>
              <a:rPr lang="en-US" dirty="0"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2" grpId="1" animBg="1"/>
      <p:bldP spid="29" grpId="0" animBg="1"/>
      <p:bldP spid="29" grpId="1" animBg="1"/>
      <p:bldP spid="5" grpId="0" animBg="1"/>
      <p:bldP spid="7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A56B2C25-79F5-02C3-0C32-B6B93511C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4302126"/>
            <a:ext cx="2101850" cy="17700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2B66E8-A919-629A-0068-08CA3B7BEE70}"/>
              </a:ext>
            </a:extLst>
          </p:cNvPr>
          <p:cNvSpPr>
            <a:spLocks noChangeArrowheads="1"/>
          </p:cNvSpPr>
          <p:nvPr/>
        </p:nvSpPr>
        <p:spPr bwMode="auto">
          <a:xfrm rot="20344542">
            <a:off x="7481888" y="2052638"/>
            <a:ext cx="2101850" cy="20891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B5CD59-078A-B6C3-6C97-6846C9531F76}"/>
              </a:ext>
            </a:extLst>
          </p:cNvPr>
          <p:cNvSpPr>
            <a:spLocks noChangeArrowheads="1"/>
          </p:cNvSpPr>
          <p:nvPr/>
        </p:nvSpPr>
        <p:spPr bwMode="auto">
          <a:xfrm rot="21379257">
            <a:off x="7354888" y="2109789"/>
            <a:ext cx="2520950" cy="38830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6E8B56-8805-D6D4-1AD4-7FE214D93D74}"/>
              </a:ext>
            </a:extLst>
          </p:cNvPr>
          <p:cNvSpPr>
            <a:spLocks noChangeArrowheads="1"/>
          </p:cNvSpPr>
          <p:nvPr/>
        </p:nvSpPr>
        <p:spPr bwMode="auto">
          <a:xfrm rot="21206410">
            <a:off x="7643814" y="2058989"/>
            <a:ext cx="1908175" cy="34512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69E0E-3641-F295-1451-F2CE6AD2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Cluster Structure Evolution : Split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45628-C929-AC04-B253-66CDEF4DD346}"/>
              </a:ext>
            </a:extLst>
          </p:cNvPr>
          <p:cNvSpPr>
            <a:spLocks noChangeArrowheads="1"/>
          </p:cNvSpPr>
          <p:nvPr/>
        </p:nvSpPr>
        <p:spPr bwMode="auto">
          <a:xfrm rot="21206410">
            <a:off x="7704138" y="2479676"/>
            <a:ext cx="1822450" cy="30591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>
            <a:extLst>
              <a:ext uri="{FF2B5EF4-FFF2-40B4-BE49-F238E27FC236}">
                <a16:creationId xmlns:a16="http://schemas.microsoft.com/office/drawing/2014/main" id="{AE01591E-9EFE-26C5-C643-A68CB15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49704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D60BE1-1B14-BBEB-CF3F-3D34EE88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863" y="47736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D44619-739A-87A3-9BA0-28F295A3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913" y="28209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>
            <a:extLst>
              <a:ext uri="{FF2B5EF4-FFF2-40B4-BE49-F238E27FC236}">
                <a16:creationId xmlns:a16="http://schemas.microsoft.com/office/drawing/2014/main" id="{CACB2D09-9A02-6A61-4B3C-6FF655C2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913" y="5186364"/>
            <a:ext cx="215900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12">
            <a:extLst>
              <a:ext uri="{FF2B5EF4-FFF2-40B4-BE49-F238E27FC236}">
                <a16:creationId xmlns:a16="http://schemas.microsoft.com/office/drawing/2014/main" id="{6AEC5258-5E20-3F9A-3FCA-3543536B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363" y="25336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Oval 13">
            <a:extLst>
              <a:ext uri="{FF2B5EF4-FFF2-40B4-BE49-F238E27FC236}">
                <a16:creationId xmlns:a16="http://schemas.microsoft.com/office/drawing/2014/main" id="{2A321974-B667-D754-9B14-BFD448C5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413" y="30511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Oval 14">
            <a:extLst>
              <a:ext uri="{FF2B5EF4-FFF2-40B4-BE49-F238E27FC236}">
                <a16:creationId xmlns:a16="http://schemas.microsoft.com/office/drawing/2014/main" id="{C192C624-E539-DB75-F4D3-F5D91232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963" y="52863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9757D2-9BC9-35D5-1E5D-BD688027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3924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Oval 16">
            <a:extLst>
              <a:ext uri="{FF2B5EF4-FFF2-40B4-BE49-F238E27FC236}">
                <a16:creationId xmlns:a16="http://schemas.microsoft.com/office/drawing/2014/main" id="{FD846799-5CE1-B302-1144-5EAA6A0F2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48625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Oval 19">
            <a:extLst>
              <a:ext uri="{FF2B5EF4-FFF2-40B4-BE49-F238E27FC236}">
                <a16:creationId xmlns:a16="http://schemas.microsoft.com/office/drawing/2014/main" id="{D1D7F294-236F-E6C0-A563-1CC6D1B9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763" y="30067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Oval 20">
            <a:extLst>
              <a:ext uri="{FF2B5EF4-FFF2-40B4-BE49-F238E27FC236}">
                <a16:creationId xmlns:a16="http://schemas.microsoft.com/office/drawing/2014/main" id="{C1CA8A24-5E1F-B532-C937-DC95C52D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863" y="33734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Oval 21">
            <a:extLst>
              <a:ext uri="{FF2B5EF4-FFF2-40B4-BE49-F238E27FC236}">
                <a16:creationId xmlns:a16="http://schemas.microsoft.com/office/drawing/2014/main" id="{76C0DDE6-98E4-A138-B991-8E99C7A67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37687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76991F-F5CF-3F5B-1691-4B20CA33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39433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Oval 23">
            <a:extLst>
              <a:ext uri="{FF2B5EF4-FFF2-40B4-BE49-F238E27FC236}">
                <a16:creationId xmlns:a16="http://schemas.microsoft.com/office/drawing/2014/main" id="{4AF1BFD7-1CD7-A395-4855-262C283FE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45275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Oval 24">
            <a:extLst>
              <a:ext uri="{FF2B5EF4-FFF2-40B4-BE49-F238E27FC236}">
                <a16:creationId xmlns:a16="http://schemas.microsoft.com/office/drawing/2014/main" id="{EFE77814-5762-F188-8030-3D0E0DA5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863" y="44053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BA4442-4C6C-26B4-87C1-9ED1696C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3" y="34813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2CB841-2E00-CB8E-F463-2C4DC13C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8209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D49186-0C1B-22DD-E1EB-512F5A46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23129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1F5656-6EB9-8C47-3898-E4741FE3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23749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BBF49C-86E6-0B0A-7083-3278C198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49704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5DC14D-1EC4-960D-0EF9-1FED23E0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563" y="5294314"/>
            <a:ext cx="215900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3FE137-7291-EFC2-C653-8B3FC33A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54133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623F41-5770-7210-27A3-FC4634F9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938" y="56753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E6B2F6-47D3-3E8E-4C92-00A3BF8F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31289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F9188CC-EE8D-DCB7-509C-3365DF34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338" y="26447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707BBED6-7E58-70A9-7042-50F51DBCE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5053013"/>
            <a:ext cx="2808287" cy="387350"/>
          </a:xfrm>
          <a:prstGeom prst="wedgeRectCallout">
            <a:avLst>
              <a:gd name="adj1" fmla="val 55708"/>
              <a:gd name="adj2" fmla="val -195926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 peaks in a  dimension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A08DBB8-BCB5-460A-8C16-29E70CEA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25" y="1476375"/>
            <a:ext cx="6045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Split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A cluster can be split into two smaller clusters if the behavior inside the cluster is obviously separated.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4" grpId="0" animBg="1"/>
      <p:bldP spid="34" grpId="1" animBg="1"/>
      <p:bldP spid="30" grpId="0" animBg="1"/>
      <p:bldP spid="30" grpId="1" animBg="1"/>
      <p:bldP spid="5" grpId="0" animBg="1"/>
      <p:bldP spid="10" grpId="0" animBg="1"/>
      <p:bldP spid="11" grpId="0" animBg="1"/>
      <p:bldP spid="16" grpId="0" animBg="1"/>
      <p:bldP spid="23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91AF-B4C1-3329-65BD-8E20BD02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Constraint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96BBA8C-576C-251D-0D9D-37C2D8D1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Cordia New" panose="020B0304020202020204" pitchFamily="34" charset="-34"/>
              </a:rPr>
              <a:t>The state of being checked, restricted, or compelled to avoid or perform some action.</a:t>
            </a:r>
            <a:r>
              <a:rPr lang="en-US" altLang="en-US" baseline="30000">
                <a:cs typeface="Cordia New" panose="020B0304020202020204" pitchFamily="34" charset="-34"/>
              </a:rPr>
              <a:t> 1</a:t>
            </a:r>
            <a:endParaRPr lang="en-US" altLang="en-US">
              <a:solidFill>
                <a:srgbClr val="00B050"/>
              </a:solidFill>
              <a:cs typeface="Cordia New" panose="020B0304020202020204" pitchFamily="34" charset="-34"/>
            </a:endParaRPr>
          </a:p>
          <a:p>
            <a:pPr eaLnBrk="1" hangingPunct="1"/>
            <a:r>
              <a:rPr lang="en-US" altLang="en-US">
                <a:cs typeface="Cordia New" panose="020B0304020202020204" pitchFamily="34" charset="-34"/>
              </a:rPr>
              <a:t>Constraints allow you to further restrict the domain of an attribute.</a:t>
            </a:r>
            <a:r>
              <a:rPr lang="en-US" altLang="en-US" baseline="30000">
                <a:cs typeface="Cordia New" panose="020B0304020202020204" pitchFamily="34" charset="-34"/>
              </a:rPr>
              <a:t>2</a:t>
            </a:r>
          </a:p>
          <a:p>
            <a:r>
              <a:rPr lang="en-US" altLang="en-US"/>
              <a:t>Constraints Clustering</a:t>
            </a:r>
          </a:p>
          <a:p>
            <a:pPr lvl="1"/>
            <a:r>
              <a:rPr lang="en-US" altLang="en-US" sz="1800"/>
              <a:t>Grouping set of data objects that exploit prior knowledge in term of “Constraints”</a:t>
            </a:r>
          </a:p>
          <a:p>
            <a:pPr lvl="1"/>
            <a:r>
              <a:rPr lang="en-US" altLang="en-US" sz="1800">
                <a:solidFill>
                  <a:srgbClr val="3333FF"/>
                </a:solidFill>
              </a:rPr>
              <a:t>Semi-supervised Learning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732B-8965-83F2-43E7-043C0105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Instance-Level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CC69-37A8-55E7-87A8-B1521E66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355725"/>
            <a:ext cx="8229600" cy="44958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Must-Link Constraint (ML)</a:t>
            </a:r>
          </a:p>
          <a:p>
            <a:pPr lvl="1">
              <a:defRPr/>
            </a:pPr>
            <a:r>
              <a:rPr lang="en-US" sz="1800" dirty="0"/>
              <a:t>Must-Link Constraints specify that a pair of points x and y must be assigned to the same cluster denote as Must-Link(</a:t>
            </a:r>
            <a:r>
              <a:rPr lang="en-US" sz="1800" dirty="0" err="1"/>
              <a:t>x,y</a:t>
            </a:r>
            <a:r>
              <a:rPr lang="en-US" sz="1800" dirty="0"/>
              <a:t>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Cannot-Link Constraint (CL)</a:t>
            </a:r>
          </a:p>
          <a:p>
            <a:pPr lvl="1">
              <a:defRPr/>
            </a:pPr>
            <a:r>
              <a:rPr lang="en-US" sz="1800" dirty="0"/>
              <a:t>Cannot-Link Constraints specify that a pair of points x and y cannot be assigned to the same cluster denote as Cannot-Link(</a:t>
            </a:r>
            <a:r>
              <a:rPr lang="en-US" sz="1800" dirty="0" err="1"/>
              <a:t>x,y</a:t>
            </a:r>
            <a:r>
              <a:rPr lang="en-US" sz="1800" dirty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C73926-33C5-4F9C-609C-2DC160BA54DD}"/>
              </a:ext>
            </a:extLst>
          </p:cNvPr>
          <p:cNvSpPr/>
          <p:nvPr/>
        </p:nvSpPr>
        <p:spPr>
          <a:xfrm>
            <a:off x="5735638" y="34290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AB0995-2E4A-76BD-8F62-9171A0F80487}"/>
              </a:ext>
            </a:extLst>
          </p:cNvPr>
          <p:cNvSpPr/>
          <p:nvPr/>
        </p:nvSpPr>
        <p:spPr>
          <a:xfrm>
            <a:off x="6848475" y="34290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6DCE0E-5805-26A8-807E-FC7AA63B87F9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5964239" y="3543300"/>
            <a:ext cx="88423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4A8D8F-EF57-00B5-3C63-FB250605A36F}"/>
              </a:ext>
            </a:extLst>
          </p:cNvPr>
          <p:cNvSpPr/>
          <p:nvPr/>
        </p:nvSpPr>
        <p:spPr>
          <a:xfrm>
            <a:off x="5735638" y="5559425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336322-9661-AE94-7531-8A234F980FE1}"/>
              </a:ext>
            </a:extLst>
          </p:cNvPr>
          <p:cNvSpPr/>
          <p:nvPr/>
        </p:nvSpPr>
        <p:spPr>
          <a:xfrm>
            <a:off x="6848475" y="5559425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19CB8-953A-BE99-68A3-617B5734DBB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964239" y="5673725"/>
            <a:ext cx="88423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1EE8-5151-D207-DDC5-DD3A711E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SEDC-Stream </a:t>
            </a:r>
            <a:endParaRPr 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D486C6D-5DB5-8E31-09E1-5EE0B879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Extend from SED-Stream</a:t>
            </a:r>
          </a:p>
          <a:p>
            <a:r>
              <a:rPr lang="en-US" altLang="en-US" sz="2000" dirty="0"/>
              <a:t>Integrate Instance-Level Constraints to guide SED-stream</a:t>
            </a:r>
          </a:p>
          <a:p>
            <a:pPr lvl="1"/>
            <a:r>
              <a:rPr lang="en-US" altLang="en-US" sz="2000" dirty="0"/>
              <a:t>Must-Link on Cluster Splitting</a:t>
            </a:r>
          </a:p>
          <a:p>
            <a:pPr lvl="1"/>
            <a:r>
              <a:rPr lang="en-US" altLang="en-US" sz="2000" dirty="0"/>
              <a:t>Cannot-Link on Cluster Assignment</a:t>
            </a:r>
          </a:p>
          <a:p>
            <a:r>
              <a:rPr lang="en-US" altLang="en-US" sz="2000" dirty="0"/>
              <a:t>Constraints Operations for Data Streams</a:t>
            </a:r>
          </a:p>
          <a:p>
            <a:pPr lvl="1"/>
            <a:r>
              <a:rPr lang="en-US" altLang="en-US" sz="2000" dirty="0"/>
              <a:t>Constraint Activation</a:t>
            </a:r>
          </a:p>
          <a:p>
            <a:pPr lvl="1"/>
            <a:r>
              <a:rPr lang="en-US" altLang="en-US" sz="2000" dirty="0"/>
              <a:t>Constraint Fading</a:t>
            </a:r>
          </a:p>
          <a:p>
            <a:endParaRPr lang="en-US" altLang="en-US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Constraint must be selected for a good clustering quality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Not support all stream behavior such as Merge 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7E8A56-FB95-E1DF-B86C-E3B5FAF5ADB7}"/>
              </a:ext>
            </a:extLst>
          </p:cNvPr>
          <p:cNvSpPr/>
          <p:nvPr/>
        </p:nvSpPr>
        <p:spPr>
          <a:xfrm>
            <a:off x="8550276" y="1739901"/>
            <a:ext cx="1901825" cy="31400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F6CE499B-3772-A1B9-9601-317E32D3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3105150"/>
            <a:ext cx="28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891D5D-F1F2-2EC7-8FC8-43777B439456}"/>
              </a:ext>
            </a:extLst>
          </p:cNvPr>
          <p:cNvSpPr/>
          <p:nvPr/>
        </p:nvSpPr>
        <p:spPr>
          <a:xfrm>
            <a:off x="9012238" y="2533650"/>
            <a:ext cx="203200" cy="2111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E4DB45-1314-F1A6-27D4-7CA7828ED85C}"/>
              </a:ext>
            </a:extLst>
          </p:cNvPr>
          <p:cNvSpPr/>
          <p:nvPr/>
        </p:nvSpPr>
        <p:spPr>
          <a:xfrm>
            <a:off x="9007475" y="3802063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5ABA6-3F99-8441-6CA1-DB20201075FC}"/>
              </a:ext>
            </a:extLst>
          </p:cNvPr>
          <p:cNvCxnSpPr>
            <a:endCxn id="8" idx="0"/>
          </p:cNvCxnSpPr>
          <p:nvPr/>
        </p:nvCxnSpPr>
        <p:spPr>
          <a:xfrm>
            <a:off x="9096375" y="2744789"/>
            <a:ext cx="12700" cy="105727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4CF73D-DAEA-A5EE-0502-B7A21C26E7CB}"/>
              </a:ext>
            </a:extLst>
          </p:cNvPr>
          <p:cNvSpPr/>
          <p:nvPr/>
        </p:nvSpPr>
        <p:spPr>
          <a:xfrm>
            <a:off x="9096375" y="2084389"/>
            <a:ext cx="203200" cy="2111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B5DD8F-FCE3-EB81-A24C-E6334BAC2BD1}"/>
              </a:ext>
            </a:extLst>
          </p:cNvPr>
          <p:cNvSpPr/>
          <p:nvPr/>
        </p:nvSpPr>
        <p:spPr>
          <a:xfrm>
            <a:off x="9698038" y="2027239"/>
            <a:ext cx="203200" cy="2111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47AF89-83F8-3862-384D-3FD73D447307}"/>
              </a:ext>
            </a:extLst>
          </p:cNvPr>
          <p:cNvSpPr/>
          <p:nvPr/>
        </p:nvSpPr>
        <p:spPr>
          <a:xfrm>
            <a:off x="9798050" y="2624138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93CF8-8E5B-9250-D3C1-17F55CF2FBE7}"/>
              </a:ext>
            </a:extLst>
          </p:cNvPr>
          <p:cNvSpPr/>
          <p:nvPr/>
        </p:nvSpPr>
        <p:spPr>
          <a:xfrm>
            <a:off x="9393238" y="2305050"/>
            <a:ext cx="203200" cy="2111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878DD6-AA0B-1658-155B-CA15AC67809E}"/>
              </a:ext>
            </a:extLst>
          </p:cNvPr>
          <p:cNvSpPr/>
          <p:nvPr/>
        </p:nvSpPr>
        <p:spPr>
          <a:xfrm>
            <a:off x="9393238" y="2763839"/>
            <a:ext cx="203200" cy="2111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ED291C-405A-7DBE-88D5-0747F0EF6798}"/>
              </a:ext>
            </a:extLst>
          </p:cNvPr>
          <p:cNvSpPr/>
          <p:nvPr/>
        </p:nvSpPr>
        <p:spPr>
          <a:xfrm>
            <a:off x="8826500" y="4184650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17EAC-97D1-0AFB-99EE-420BC3AE7B4B}"/>
              </a:ext>
            </a:extLst>
          </p:cNvPr>
          <p:cNvSpPr/>
          <p:nvPr/>
        </p:nvSpPr>
        <p:spPr>
          <a:xfrm>
            <a:off x="9236075" y="4527550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7669D8-279B-D0C1-FBE1-81025F310E56}"/>
              </a:ext>
            </a:extLst>
          </p:cNvPr>
          <p:cNvSpPr/>
          <p:nvPr/>
        </p:nvSpPr>
        <p:spPr>
          <a:xfrm>
            <a:off x="9826625" y="3956050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23B1BB-E4F9-1E0D-6AC0-B88064428DB3}"/>
              </a:ext>
            </a:extLst>
          </p:cNvPr>
          <p:cNvSpPr/>
          <p:nvPr/>
        </p:nvSpPr>
        <p:spPr>
          <a:xfrm>
            <a:off x="9399588" y="4184650"/>
            <a:ext cx="20320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6C649C-97EE-4FC1-4877-0E069A599A96}"/>
              </a:ext>
            </a:extLst>
          </p:cNvPr>
          <p:cNvSpPr/>
          <p:nvPr/>
        </p:nvSpPr>
        <p:spPr>
          <a:xfrm>
            <a:off x="9647238" y="4413250"/>
            <a:ext cx="201612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C245-8444-F4C6-E414-1972B1D1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Motivations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C28CEFF-6E8C-479F-C1D5-C8698895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507413" cy="4495800"/>
          </a:xfrm>
        </p:spPr>
        <p:txBody>
          <a:bodyPr/>
          <a:lstStyle/>
          <a:p>
            <a:r>
              <a:rPr lang="en-US" altLang="en-US" sz="3200"/>
              <a:t>Improve performance of stream clustering with Constraints </a:t>
            </a:r>
          </a:p>
          <a:p>
            <a:pPr lvl="1"/>
            <a:r>
              <a:rPr lang="en-US" altLang="en-US" sz="2800"/>
              <a:t>Use all constraints to improve clustering quality</a:t>
            </a:r>
          </a:p>
          <a:p>
            <a:pPr lvl="1"/>
            <a:r>
              <a:rPr lang="en-US" altLang="en-US" sz="2800"/>
              <a:t>Support all clustering operations via Instance-Level Constraints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D165-ED8A-3B5E-B991-ECF49CF4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Objective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8480535-4E32-F3F2-D5EC-5FEF85CE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828800"/>
            <a:ext cx="8569325" cy="4495800"/>
          </a:xfrm>
        </p:spPr>
        <p:txBody>
          <a:bodyPr/>
          <a:lstStyle/>
          <a:p>
            <a:r>
              <a:rPr lang="en-US" altLang="en-US"/>
              <a:t>Develop technique for Stream Clustering using Constraints</a:t>
            </a:r>
          </a:p>
          <a:p>
            <a:pPr lvl="1"/>
            <a:r>
              <a:rPr lang="en-US" altLang="en-US"/>
              <a:t>Modify Instance-Level Constraints to Dynamic Constraints</a:t>
            </a:r>
          </a:p>
          <a:p>
            <a:pPr lvl="1"/>
            <a:r>
              <a:rPr lang="en-US" altLang="en-US"/>
              <a:t>Add an new cluster representation</a:t>
            </a:r>
          </a:p>
          <a:p>
            <a:pPr lvl="1"/>
            <a:r>
              <a:rPr lang="en-US" altLang="en-US"/>
              <a:t>Extend stream clustering operations using Constraints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54E5-E6A5-5BC1-F1D4-97474C50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“CCE-Stream”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F11AAE3-B3E5-B461-01E9-E9F30D2E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CCE-Stream uses constraints to guide the clustering process  =&gt; Semi-supervised stream clustering</a:t>
            </a:r>
          </a:p>
          <a:p>
            <a:endParaRPr lang="en-US" altLang="en-US" sz="2400"/>
          </a:p>
          <a:p>
            <a:r>
              <a:rPr lang="en-US" altLang="en-US" sz="2400"/>
              <a:t>In CCE-Stream, we</a:t>
            </a:r>
          </a:p>
          <a:p>
            <a:pPr lvl="1"/>
            <a:r>
              <a:rPr lang="en-US" altLang="en-US" sz="2000"/>
              <a:t>Modify Instance-Level Constraints </a:t>
            </a:r>
          </a:p>
          <a:p>
            <a:pPr lvl="1"/>
            <a:r>
              <a:rPr lang="en-US" altLang="en-US" sz="2000"/>
              <a:t>Add an new cluster representation</a:t>
            </a:r>
          </a:p>
          <a:p>
            <a:pPr lvl="1"/>
            <a:r>
              <a:rPr lang="en-US" altLang="en-US" sz="2000"/>
              <a:t>Extend stream clustering operations using Constraints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4B00-0F92-80FF-E536-338B37CF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Our Ideas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9A34813-6D7D-0DFF-C7EB-E63A3DBFB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412875"/>
            <a:ext cx="8229600" cy="14239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Use of constraints</a:t>
            </a:r>
          </a:p>
          <a:p>
            <a:pPr lvl="1"/>
            <a:r>
              <a:rPr lang="en-US" altLang="en-US"/>
              <a:t>Relations of constraint points evolve over time </a:t>
            </a:r>
          </a:p>
          <a:p>
            <a:r>
              <a:rPr lang="en-US" altLang="en-US"/>
              <a:t>Add characteristic of cluster in terms of Color</a:t>
            </a:r>
          </a:p>
          <a:p>
            <a:pPr lvl="1"/>
            <a:r>
              <a:rPr lang="en-US" altLang="en-US"/>
              <a:t>Then, Manage clustering operations via Color</a:t>
            </a:r>
          </a:p>
        </p:txBody>
      </p:sp>
      <p:sp>
        <p:nvSpPr>
          <p:cNvPr id="23557" name="Oval 33">
            <a:extLst>
              <a:ext uri="{FF2B5EF4-FFF2-40B4-BE49-F238E27FC236}">
                <a16:creationId xmlns:a16="http://schemas.microsoft.com/office/drawing/2014/main" id="{5763862D-0792-A19C-368D-DA8F77C84A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77139" y="5237164"/>
            <a:ext cx="1463675" cy="8985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43">
            <a:extLst>
              <a:ext uri="{FF2B5EF4-FFF2-40B4-BE49-F238E27FC236}">
                <a16:creationId xmlns:a16="http://schemas.microsoft.com/office/drawing/2014/main" id="{B53295FA-5697-EC00-D864-66BCA77092AE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8374064" y="3344863"/>
            <a:ext cx="1347787" cy="1477962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3559" name="Oval 33">
            <a:extLst>
              <a:ext uri="{FF2B5EF4-FFF2-40B4-BE49-F238E27FC236}">
                <a16:creationId xmlns:a16="http://schemas.microsoft.com/office/drawing/2014/main" id="{2A306E33-8BD6-1371-C9A9-F8588CBC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552825"/>
            <a:ext cx="1682750" cy="2166938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36">
            <a:extLst>
              <a:ext uri="{FF2B5EF4-FFF2-40B4-BE49-F238E27FC236}">
                <a16:creationId xmlns:a16="http://schemas.microsoft.com/office/drawing/2014/main" id="{825E12EE-F292-4FCF-D70C-B25A319D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473710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Oval 40">
            <a:extLst>
              <a:ext uri="{FF2B5EF4-FFF2-40B4-BE49-F238E27FC236}">
                <a16:creationId xmlns:a16="http://schemas.microsoft.com/office/drawing/2014/main" id="{574A50CE-17F3-5DEA-00B0-7D15B47E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763" y="432752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TextBox 25">
            <a:extLst>
              <a:ext uri="{FF2B5EF4-FFF2-40B4-BE49-F238E27FC236}">
                <a16:creationId xmlns:a16="http://schemas.microsoft.com/office/drawing/2014/main" id="{A8103EE2-2130-FC61-8A8D-905B68F4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6" y="447516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3563" name="Oval 40">
            <a:extLst>
              <a:ext uri="{FF2B5EF4-FFF2-40B4-BE49-F238E27FC236}">
                <a16:creationId xmlns:a16="http://schemas.microsoft.com/office/drawing/2014/main" id="{508075CF-F3A9-A084-91AE-2E035A11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6607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Oval 36">
            <a:extLst>
              <a:ext uri="{FF2B5EF4-FFF2-40B4-BE49-F238E27FC236}">
                <a16:creationId xmlns:a16="http://schemas.microsoft.com/office/drawing/2014/main" id="{D85A3186-6E1A-B947-5F37-7D77A3F8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463" y="43275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TextBox 49">
            <a:extLst>
              <a:ext uri="{FF2B5EF4-FFF2-40B4-BE49-F238E27FC236}">
                <a16:creationId xmlns:a16="http://schemas.microsoft.com/office/drawing/2014/main" id="{5563AA48-AC37-3656-D4DD-312A1EEF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414" y="3900489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3566" name="Oval 33">
            <a:extLst>
              <a:ext uri="{FF2B5EF4-FFF2-40B4-BE49-F238E27FC236}">
                <a16:creationId xmlns:a16="http://schemas.microsoft.com/office/drawing/2014/main" id="{C344781D-BEDF-E3D7-80F9-4B3EDA9E6A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98169" y="5217319"/>
            <a:ext cx="960438" cy="863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TextBox 25">
            <a:extLst>
              <a:ext uri="{FF2B5EF4-FFF2-40B4-BE49-F238E27FC236}">
                <a16:creationId xmlns:a16="http://schemas.microsoft.com/office/drawing/2014/main" id="{5CF2A46A-6310-B45D-A938-AE0B5C5B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1" y="546417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3568" name="Oval 36">
            <a:extLst>
              <a:ext uri="{FF2B5EF4-FFF2-40B4-BE49-F238E27FC236}">
                <a16:creationId xmlns:a16="http://schemas.microsoft.com/office/drawing/2014/main" id="{D684F5D9-FD1B-F2E1-3111-E9822358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3863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Oval 36">
            <a:extLst>
              <a:ext uri="{FF2B5EF4-FFF2-40B4-BE49-F238E27FC236}">
                <a16:creationId xmlns:a16="http://schemas.microsoft.com/office/drawing/2014/main" id="{16309F57-F86A-AFD3-6991-65A56F91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58372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Oval 36">
            <a:extLst>
              <a:ext uri="{FF2B5EF4-FFF2-40B4-BE49-F238E27FC236}">
                <a16:creationId xmlns:a16="http://schemas.microsoft.com/office/drawing/2014/main" id="{B4D2D952-C7C0-F674-095D-805116F9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48958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Oval 36">
            <a:extLst>
              <a:ext uri="{FF2B5EF4-FFF2-40B4-BE49-F238E27FC236}">
                <a16:creationId xmlns:a16="http://schemas.microsoft.com/office/drawing/2014/main" id="{C9FB4BA7-F6C7-4250-63DF-062DBA3D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5276850"/>
            <a:ext cx="215900" cy="215900"/>
          </a:xfrm>
          <a:prstGeom prst="ellipse">
            <a:avLst/>
          </a:prstGeom>
          <a:solidFill>
            <a:srgbClr val="00B05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TextBox 25">
            <a:extLst>
              <a:ext uri="{FF2B5EF4-FFF2-40B4-BE49-F238E27FC236}">
                <a16:creationId xmlns:a16="http://schemas.microsoft.com/office/drawing/2014/main" id="{95A18D72-9332-2F0E-2C15-376CCE7D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9" y="55086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3573" name="Oval 36">
            <a:extLst>
              <a:ext uri="{FF2B5EF4-FFF2-40B4-BE49-F238E27FC236}">
                <a16:creationId xmlns:a16="http://schemas.microsoft.com/office/drawing/2014/main" id="{2A7885BE-5CD0-B746-BACA-E5377E40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397827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19D8194-C7FC-A0D6-F4BA-6AC7174D7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Content</a:t>
            </a:r>
            <a:endParaRPr lang="th-TH" altLang="en-US" dirty="0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B89780C-D0AF-5F08-8D1B-5AA92F933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40014" y="1828800"/>
            <a:ext cx="7570787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Introduction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Related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Motivations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Objective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Methodology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Experimental Evaluation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  <a:cs typeface="Cordia New" pitchFamily="34" charset="-34"/>
              </a:rPr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BF19-DCA1-5813-0E47-AEB30342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1"/>
            <a:ext cx="790575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Constraints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F01F-2F5F-72DF-91C2-290D936C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Must-Link Constraint (ML)</a:t>
            </a:r>
          </a:p>
          <a:p>
            <a:pPr lvl="1">
              <a:defRPr/>
            </a:pPr>
            <a:r>
              <a:rPr lang="en-US" dirty="0"/>
              <a:t>A pair of points x and y with same color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Cannot-Link Constraint (CL)</a:t>
            </a:r>
          </a:p>
          <a:p>
            <a:pPr lvl="1">
              <a:defRPr/>
            </a:pPr>
            <a:r>
              <a:rPr lang="en-US" dirty="0"/>
              <a:t>A pair of points x and y with different color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799579-B938-4F37-BAE3-E4E2EA644AC0}"/>
              </a:ext>
            </a:extLst>
          </p:cNvPr>
          <p:cNvSpPr/>
          <p:nvPr/>
        </p:nvSpPr>
        <p:spPr>
          <a:xfrm>
            <a:off x="3821113" y="3284538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762F7B-1DA5-C29D-FCA9-B879760359AD}"/>
              </a:ext>
            </a:extLst>
          </p:cNvPr>
          <p:cNvSpPr/>
          <p:nvPr/>
        </p:nvSpPr>
        <p:spPr>
          <a:xfrm>
            <a:off x="4932363" y="3284538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FA87A5-D22C-E09A-3B88-39EFC90618F5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4049713" y="3398838"/>
            <a:ext cx="88265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11BB1C8-9D6E-9B1A-8619-458633A10FCB}"/>
              </a:ext>
            </a:extLst>
          </p:cNvPr>
          <p:cNvSpPr/>
          <p:nvPr/>
        </p:nvSpPr>
        <p:spPr>
          <a:xfrm>
            <a:off x="3802063" y="5300663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177247-3EE5-66CE-C817-606A08412049}"/>
              </a:ext>
            </a:extLst>
          </p:cNvPr>
          <p:cNvSpPr/>
          <p:nvPr/>
        </p:nvSpPr>
        <p:spPr>
          <a:xfrm>
            <a:off x="4914900" y="5300663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705C4-06A7-2F39-36FC-DEF620F84543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4030664" y="5414963"/>
            <a:ext cx="88423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B91EBE5-FEB7-8A9D-F9D4-36BB109B59F6}"/>
              </a:ext>
            </a:extLst>
          </p:cNvPr>
          <p:cNvSpPr/>
          <p:nvPr/>
        </p:nvSpPr>
        <p:spPr>
          <a:xfrm>
            <a:off x="5999163" y="3208338"/>
            <a:ext cx="6858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7EACEBB-BCBF-D4F5-0605-4BD7619CE597}"/>
              </a:ext>
            </a:extLst>
          </p:cNvPr>
          <p:cNvSpPr/>
          <p:nvPr/>
        </p:nvSpPr>
        <p:spPr>
          <a:xfrm>
            <a:off x="5981700" y="5300663"/>
            <a:ext cx="6858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F22FA1-D824-DCFC-F528-068910DD08F0}"/>
              </a:ext>
            </a:extLst>
          </p:cNvPr>
          <p:cNvSpPr/>
          <p:nvPr/>
        </p:nvSpPr>
        <p:spPr>
          <a:xfrm>
            <a:off x="7751763" y="3284538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1C6FCB-2B04-BAE1-D029-DD60B222B4D7}"/>
              </a:ext>
            </a:extLst>
          </p:cNvPr>
          <p:cNvSpPr/>
          <p:nvPr/>
        </p:nvSpPr>
        <p:spPr>
          <a:xfrm>
            <a:off x="8864600" y="3284538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1021C9-C996-FD7A-35C1-C9252077FB4F}"/>
              </a:ext>
            </a:extLst>
          </p:cNvPr>
          <p:cNvSpPr/>
          <p:nvPr/>
        </p:nvSpPr>
        <p:spPr>
          <a:xfrm>
            <a:off x="7734300" y="5300663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5CE0A3-FF14-8DD4-4FDC-2A14AE0175B8}"/>
              </a:ext>
            </a:extLst>
          </p:cNvPr>
          <p:cNvSpPr/>
          <p:nvPr/>
        </p:nvSpPr>
        <p:spPr>
          <a:xfrm>
            <a:off x="8845550" y="5300663"/>
            <a:ext cx="228600" cy="2286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3">
            <a:extLst>
              <a:ext uri="{FF2B5EF4-FFF2-40B4-BE49-F238E27FC236}">
                <a16:creationId xmlns:a16="http://schemas.microsoft.com/office/drawing/2014/main" id="{F3F46EF2-A023-B790-D49C-B5CE024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3868739"/>
            <a:ext cx="1936750" cy="18637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CE71-1F4E-5E39-D96D-EE756FF2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1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New Cluster Representation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3E10D60B-7084-E468-C5A9-735E38B7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1" y="1773238"/>
            <a:ext cx="8569325" cy="2259012"/>
          </a:xfrm>
        </p:spPr>
        <p:txBody>
          <a:bodyPr/>
          <a:lstStyle/>
          <a:p>
            <a:r>
              <a:rPr lang="en-US" altLang="en-US"/>
              <a:t>Color-of-cluster(CoC)</a:t>
            </a:r>
          </a:p>
          <a:p>
            <a:pPr lvl="1"/>
            <a:r>
              <a:rPr lang="en-US" altLang="en-US">
                <a:solidFill>
                  <a:srgbClr val="3333FF"/>
                </a:solidFill>
              </a:rPr>
              <a:t>CoC </a:t>
            </a:r>
            <a:r>
              <a:rPr lang="en-US" altLang="en-US"/>
              <a:t>= </a:t>
            </a:r>
            <a:r>
              <a:rPr lang="en-US" altLang="en-US" b="1" i="1"/>
              <a:t>Majority Color </a:t>
            </a:r>
            <a:r>
              <a:rPr lang="en-US" altLang="en-US"/>
              <a:t>of constraints in a cluster</a:t>
            </a:r>
          </a:p>
        </p:txBody>
      </p:sp>
      <p:sp>
        <p:nvSpPr>
          <p:cNvPr id="25606" name="Oval 4">
            <a:extLst>
              <a:ext uri="{FF2B5EF4-FFF2-40B4-BE49-F238E27FC236}">
                <a16:creationId xmlns:a16="http://schemas.microsoft.com/office/drawing/2014/main" id="{992C2A84-3BEC-646C-F3A6-C3771A8E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401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Oval 5">
            <a:extLst>
              <a:ext uri="{FF2B5EF4-FFF2-40B4-BE49-F238E27FC236}">
                <a16:creationId xmlns:a16="http://schemas.microsoft.com/office/drawing/2014/main" id="{2E5ABC6C-EC5A-D707-08E1-66B06947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41481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Oval 6">
            <a:extLst>
              <a:ext uri="{FF2B5EF4-FFF2-40B4-BE49-F238E27FC236}">
                <a16:creationId xmlns:a16="http://schemas.microsoft.com/office/drawing/2014/main" id="{DABCDE64-C35C-6A92-665B-BE65EF4D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724400"/>
            <a:ext cx="217488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Oval 7">
            <a:extLst>
              <a:ext uri="{FF2B5EF4-FFF2-40B4-BE49-F238E27FC236}">
                <a16:creationId xmlns:a16="http://schemas.microsoft.com/office/drawing/2014/main" id="{214973CF-8397-5692-811E-9951FC72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44529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Oval 9">
            <a:extLst>
              <a:ext uri="{FF2B5EF4-FFF2-40B4-BE49-F238E27FC236}">
                <a16:creationId xmlns:a16="http://schemas.microsoft.com/office/drawing/2014/main" id="{0EB6EF99-70A7-02E9-CF84-B7C19504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51562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Oval 10">
            <a:extLst>
              <a:ext uri="{FF2B5EF4-FFF2-40B4-BE49-F238E27FC236}">
                <a16:creationId xmlns:a16="http://schemas.microsoft.com/office/drawing/2014/main" id="{B8363C9B-CAB6-C26D-799E-BD14D51FE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3640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Oval 11">
            <a:extLst>
              <a:ext uri="{FF2B5EF4-FFF2-40B4-BE49-F238E27FC236}">
                <a16:creationId xmlns:a16="http://schemas.microsoft.com/office/drawing/2014/main" id="{DBAE13BB-E7AA-A3C4-093C-3C9778C9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48323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Oval 12">
            <a:extLst>
              <a:ext uri="{FF2B5EF4-FFF2-40B4-BE49-F238E27FC236}">
                <a16:creationId xmlns:a16="http://schemas.microsoft.com/office/drawing/2014/main" id="{E93DB62C-03E9-9B89-4021-A81376A3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48212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60C6FD-B91F-C4D8-5333-74594F7DDE57}"/>
              </a:ext>
            </a:extLst>
          </p:cNvPr>
          <p:cNvCxnSpPr/>
          <p:nvPr/>
        </p:nvCxnSpPr>
        <p:spPr bwMode="auto">
          <a:xfrm>
            <a:off x="5122864" y="4800600"/>
            <a:ext cx="720725" cy="0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847793F-20B1-AC6E-56F2-2F7B09443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3890964"/>
            <a:ext cx="1936750" cy="1863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2A43CF-3183-56C2-72C9-C2C5157C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0624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5F3061-F543-942C-1BDB-2F40DD6F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41703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6F6EF5-C0AA-0F74-139A-024001DF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474662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53A2B0-7BC8-EA8B-FCC9-497C1760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44751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AFE44F-4A18-1616-8CDA-DA8E37ABA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51784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5F9CFF-7723-B645-B1F7-AFC5A26A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43862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D57B37-8265-4A20-6C64-FA38D1FD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48545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345668-4DE9-9CEA-2C85-0DE94B96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48434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0B53FCC-ED8A-645E-F674-AA9C7FB0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4386263"/>
            <a:ext cx="1512888" cy="457200"/>
          </a:xfrm>
          <a:prstGeom prst="wedgeRoundRectCallout">
            <a:avLst>
              <a:gd name="adj1" fmla="val -59634"/>
              <a:gd name="adj2" fmla="val 105833"/>
              <a:gd name="adj3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CoC is 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3">
            <a:extLst>
              <a:ext uri="{FF2B5EF4-FFF2-40B4-BE49-F238E27FC236}">
                <a16:creationId xmlns:a16="http://schemas.microsoft.com/office/drawing/2014/main" id="{A47CF2D9-340B-F2E8-55E5-C2C772F5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3868739"/>
            <a:ext cx="1936750" cy="18637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92C0-04A9-A59A-6041-9D534326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1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New Cluster Representation</a:t>
            </a: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9055657E-7BCB-DCC3-F73C-D60FBDBF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1" y="1773238"/>
            <a:ext cx="8569325" cy="2259012"/>
          </a:xfrm>
        </p:spPr>
        <p:txBody>
          <a:bodyPr/>
          <a:lstStyle/>
          <a:p>
            <a:r>
              <a:rPr lang="en-US" altLang="en-US"/>
              <a:t>Color-of-cluster(CoC)</a:t>
            </a:r>
          </a:p>
          <a:p>
            <a:pPr lvl="1"/>
            <a:r>
              <a:rPr lang="en-US" altLang="en-US">
                <a:solidFill>
                  <a:srgbClr val="3333FF"/>
                </a:solidFill>
              </a:rPr>
              <a:t>CoC </a:t>
            </a:r>
            <a:r>
              <a:rPr lang="en-US" altLang="en-US"/>
              <a:t>= </a:t>
            </a:r>
            <a:r>
              <a:rPr lang="en-US" altLang="en-US" b="1" i="1"/>
              <a:t>Majority color </a:t>
            </a:r>
            <a:r>
              <a:rPr lang="en-US" altLang="en-US"/>
              <a:t>of constraints in a cluster</a:t>
            </a:r>
          </a:p>
        </p:txBody>
      </p:sp>
      <p:sp>
        <p:nvSpPr>
          <p:cNvPr id="26630" name="Oval 4">
            <a:extLst>
              <a:ext uri="{FF2B5EF4-FFF2-40B4-BE49-F238E27FC236}">
                <a16:creationId xmlns:a16="http://schemas.microsoft.com/office/drawing/2014/main" id="{FA93AE1C-5564-10BB-6151-D525DCB5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401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Oval 5">
            <a:extLst>
              <a:ext uri="{FF2B5EF4-FFF2-40B4-BE49-F238E27FC236}">
                <a16:creationId xmlns:a16="http://schemas.microsoft.com/office/drawing/2014/main" id="{CE3C83FB-748E-E661-9B86-EBE74B35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41481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Oval 6">
            <a:extLst>
              <a:ext uri="{FF2B5EF4-FFF2-40B4-BE49-F238E27FC236}">
                <a16:creationId xmlns:a16="http://schemas.microsoft.com/office/drawing/2014/main" id="{EFA5C24C-801E-394C-355A-76E18A9E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724400"/>
            <a:ext cx="217488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Oval 7">
            <a:extLst>
              <a:ext uri="{FF2B5EF4-FFF2-40B4-BE49-F238E27FC236}">
                <a16:creationId xmlns:a16="http://schemas.microsoft.com/office/drawing/2014/main" id="{32973F50-EFBB-BB5C-BD36-557EF570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44529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Oval 8">
            <a:extLst>
              <a:ext uri="{FF2B5EF4-FFF2-40B4-BE49-F238E27FC236}">
                <a16:creationId xmlns:a16="http://schemas.microsoft.com/office/drawing/2014/main" id="{2F380534-87DB-6B5A-4ACE-308C1C00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4" y="5360988"/>
            <a:ext cx="217487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Oval 9">
            <a:extLst>
              <a:ext uri="{FF2B5EF4-FFF2-40B4-BE49-F238E27FC236}">
                <a16:creationId xmlns:a16="http://schemas.microsoft.com/office/drawing/2014/main" id="{96E47DC8-1643-8B10-88EE-9CCFF5193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51562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Oval 10">
            <a:extLst>
              <a:ext uri="{FF2B5EF4-FFF2-40B4-BE49-F238E27FC236}">
                <a16:creationId xmlns:a16="http://schemas.microsoft.com/office/drawing/2014/main" id="{A4570259-2A66-B651-A4C4-1804FCC2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364038"/>
            <a:ext cx="215900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Oval 11">
            <a:extLst>
              <a:ext uri="{FF2B5EF4-FFF2-40B4-BE49-F238E27FC236}">
                <a16:creationId xmlns:a16="http://schemas.microsoft.com/office/drawing/2014/main" id="{58FED951-6E97-F56D-333C-A50B600F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48323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Oval 12">
            <a:extLst>
              <a:ext uri="{FF2B5EF4-FFF2-40B4-BE49-F238E27FC236}">
                <a16:creationId xmlns:a16="http://schemas.microsoft.com/office/drawing/2014/main" id="{CF7C664A-C23C-D1FE-61B9-A15BD02A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48212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1B36BA-0332-4020-3857-EB5E1DD31ABF}"/>
              </a:ext>
            </a:extLst>
          </p:cNvPr>
          <p:cNvCxnSpPr/>
          <p:nvPr/>
        </p:nvCxnSpPr>
        <p:spPr bwMode="auto">
          <a:xfrm>
            <a:off x="5122864" y="4800600"/>
            <a:ext cx="720725" cy="0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EB291D6-AE74-AAFC-F5BA-FBEA0B7D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3890964"/>
            <a:ext cx="1936750" cy="18637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BAFE9C-AD0F-9F3A-CC07-A0A3EC97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40624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7BFDC-2CAE-C7FB-1585-208344DD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41703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2E4D5F-6D1C-5FB0-CF06-4C2C60AF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4746625"/>
            <a:ext cx="215900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07740F-340D-25BC-C02B-0C9CFA19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44751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4A55E3-F5F0-2E9B-78D2-CEAED47E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383213"/>
            <a:ext cx="215900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9399EC-D472-5F0A-CF0D-DA259F2F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51784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3C124E-7B96-2A26-F3C2-E17FDA18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4386263"/>
            <a:ext cx="215900" cy="2159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9FDBD6-EA22-5575-2273-AF45ADDF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48545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8AE88D-6256-4DCE-8392-12250B94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48434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D20D6BD-42DB-0F67-EF0B-612E7586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4386263"/>
            <a:ext cx="2195513" cy="457200"/>
          </a:xfrm>
          <a:prstGeom prst="wedgeRoundRectCallout">
            <a:avLst>
              <a:gd name="adj1" fmla="val -56394"/>
              <a:gd name="adj2" fmla="val 99167"/>
              <a:gd name="adj3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CoC is neutral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3036-81CF-7912-8989-2843B38F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Extension of Evolution Operations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263709E-5B8F-4B27-D4F2-1A174657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CoC &amp; Constraints are combined to extend clustering operations </a:t>
            </a:r>
          </a:p>
          <a:p>
            <a:pPr lvl="1" eaLnBrk="1" hangingPunct="1"/>
            <a:r>
              <a:rPr lang="en-US" altLang="en-US"/>
              <a:t>Find Closest Cluster</a:t>
            </a:r>
          </a:p>
          <a:p>
            <a:pPr lvl="1" eaLnBrk="1" hangingPunct="1"/>
            <a:r>
              <a:rPr lang="en-US" altLang="en-US"/>
              <a:t>Force Split</a:t>
            </a:r>
          </a:p>
          <a:p>
            <a:pPr lvl="1" eaLnBrk="1" hangingPunct="1"/>
            <a:r>
              <a:rPr lang="en-US" altLang="en-US"/>
              <a:t>Cluster Merge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9E84-5986-3ADC-185E-2B6BD7D5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685801"/>
            <a:ext cx="8675687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Find Closest Cluster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CE32922-AD71-A30C-F94A-676C1A4D6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Closest Cluster</a:t>
            </a:r>
          </a:p>
          <a:p>
            <a:pPr lvl="1" eaLnBrk="1" hangingPunct="1"/>
            <a:r>
              <a:rPr lang="en-US" altLang="en-US"/>
              <a:t>Verify a new constraint point</a:t>
            </a:r>
          </a:p>
          <a:p>
            <a:pPr lvl="1" eaLnBrk="1" hangingPunct="1"/>
            <a:r>
              <a:rPr lang="en-US" altLang="en-US"/>
              <a:t>Find its appropriate cluster</a:t>
            </a:r>
          </a:p>
          <a:p>
            <a:pPr lvl="1" eaLnBrk="1" hangingPunct="1"/>
            <a:r>
              <a:rPr lang="en-US" altLang="en-US"/>
              <a:t>Three possible cases must be decided</a:t>
            </a:r>
          </a:p>
          <a:p>
            <a:pPr marL="1371600" lvl="2" indent="-457200"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EF244367-49CA-CE20-87EC-5D07CC88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BA7DD-A9B4-F9B4-A917-D49C232C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AE0E169F-2539-64A0-41DA-9ADF721A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1239838"/>
          </a:xfrm>
        </p:spPr>
        <p:txBody>
          <a:bodyPr/>
          <a:lstStyle/>
          <a:p>
            <a:r>
              <a:rPr lang="en-US" altLang="en-US"/>
              <a:t>Case 1 :  First-component Must-Link constraint or 		First-component Cannot-Link constraint</a:t>
            </a:r>
          </a:p>
          <a:p>
            <a:endParaRPr lang="en-US" altLang="en-US"/>
          </a:p>
        </p:txBody>
      </p:sp>
      <p:sp>
        <p:nvSpPr>
          <p:cNvPr id="29702" name="Oval 33">
            <a:extLst>
              <a:ext uri="{FF2B5EF4-FFF2-40B4-BE49-F238E27FC236}">
                <a16:creationId xmlns:a16="http://schemas.microsoft.com/office/drawing/2014/main" id="{24A15675-6E38-5B33-7453-5E269733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Oval 36">
            <a:extLst>
              <a:ext uri="{FF2B5EF4-FFF2-40B4-BE49-F238E27FC236}">
                <a16:creationId xmlns:a16="http://schemas.microsoft.com/office/drawing/2014/main" id="{1E36F9F0-E4C1-0CD7-77B3-39A1715E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Oval 40">
            <a:extLst>
              <a:ext uri="{FF2B5EF4-FFF2-40B4-BE49-F238E27FC236}">
                <a16:creationId xmlns:a16="http://schemas.microsoft.com/office/drawing/2014/main" id="{A1678621-90F5-370B-2FF1-7B90CC89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TextBox 25">
            <a:extLst>
              <a:ext uri="{FF2B5EF4-FFF2-40B4-BE49-F238E27FC236}">
                <a16:creationId xmlns:a16="http://schemas.microsoft.com/office/drawing/2014/main" id="{7CCB86E2-FDE8-31CC-6EFE-EFEC4D0A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9706" name="TextBox 49">
            <a:extLst>
              <a:ext uri="{FF2B5EF4-FFF2-40B4-BE49-F238E27FC236}">
                <a16:creationId xmlns:a16="http://schemas.microsoft.com/office/drawing/2014/main" id="{8D4D632F-AEDF-918D-B6B6-0D1523FA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2" name="Oval 45">
            <a:extLst>
              <a:ext uri="{FF2B5EF4-FFF2-40B4-BE49-F238E27FC236}">
                <a16:creationId xmlns:a16="http://schemas.microsoft.com/office/drawing/2014/main" id="{F4F472AE-761F-043E-D1CB-CBB5767E5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AE33D-C4C0-14F8-612E-BC2F37B7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4364038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875FAC64-9EA0-6E74-E826-740B666E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0155F-709C-82A2-553C-368AD938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0725" name="Oval 33">
            <a:extLst>
              <a:ext uri="{FF2B5EF4-FFF2-40B4-BE49-F238E27FC236}">
                <a16:creationId xmlns:a16="http://schemas.microsoft.com/office/drawing/2014/main" id="{BA32E685-BC13-7545-7F06-0997C431D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Oval 36">
            <a:extLst>
              <a:ext uri="{FF2B5EF4-FFF2-40B4-BE49-F238E27FC236}">
                <a16:creationId xmlns:a16="http://schemas.microsoft.com/office/drawing/2014/main" id="{2D97542D-70C4-7FDC-50B4-82E79054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Oval 40">
            <a:extLst>
              <a:ext uri="{FF2B5EF4-FFF2-40B4-BE49-F238E27FC236}">
                <a16:creationId xmlns:a16="http://schemas.microsoft.com/office/drawing/2014/main" id="{5728BB20-E75E-3675-C8AA-2E747AB6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8" name="TextBox 25">
            <a:extLst>
              <a:ext uri="{FF2B5EF4-FFF2-40B4-BE49-F238E27FC236}">
                <a16:creationId xmlns:a16="http://schemas.microsoft.com/office/drawing/2014/main" id="{01EF7C83-6E8C-BCEA-0315-196972B1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0729" name="TextBox 49">
            <a:extLst>
              <a:ext uri="{FF2B5EF4-FFF2-40B4-BE49-F238E27FC236}">
                <a16:creationId xmlns:a16="http://schemas.microsoft.com/office/drawing/2014/main" id="{531AF9C7-59E4-015F-CE7F-6C49CD8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0730" name="Oval 45">
            <a:extLst>
              <a:ext uri="{FF2B5EF4-FFF2-40B4-BE49-F238E27FC236}">
                <a16:creationId xmlns:a16="http://schemas.microsoft.com/office/drawing/2014/main" id="{2FABF071-BB2E-DBAF-2E05-7C48DB8C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45">
            <a:extLst>
              <a:ext uri="{FF2B5EF4-FFF2-40B4-BE49-F238E27FC236}">
                <a16:creationId xmlns:a16="http://schemas.microsoft.com/office/drawing/2014/main" id="{D816C577-E2FF-D305-203D-D4A4AD38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C3766-F41E-A5EB-A373-ABABA950170A}"/>
              </a:ext>
            </a:extLst>
          </p:cNvPr>
          <p:cNvCxnSpPr>
            <a:cxnSpLocks noChangeShapeType="1"/>
            <a:stCxn id="30730" idx="7"/>
            <a:endCxn id="15" idx="3"/>
          </p:cNvCxnSpPr>
          <p:nvPr/>
        </p:nvCxnSpPr>
        <p:spPr bwMode="auto">
          <a:xfrm flipV="1">
            <a:off x="4573589" y="4391025"/>
            <a:ext cx="250825" cy="203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3" name="Content Placeholder 2">
            <a:extLst>
              <a:ext uri="{FF2B5EF4-FFF2-40B4-BE49-F238E27FC236}">
                <a16:creationId xmlns:a16="http://schemas.microsoft.com/office/drawing/2014/main" id="{D1128828-EC41-A0E2-B78A-E8DA56517CE3}"/>
              </a:ext>
            </a:extLst>
          </p:cNvPr>
          <p:cNvSpPr txBox="1">
            <a:spLocks/>
          </p:cNvSpPr>
          <p:nvPr/>
        </p:nvSpPr>
        <p:spPr bwMode="auto">
          <a:xfrm>
            <a:off x="1981201" y="1828800"/>
            <a:ext cx="8435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1 :  First-component Must-Link constraint or 		First-component Cannot-Link constraint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22358701-B643-ACB1-FB5A-412A7563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11844-D4D1-DE56-ADA9-BD6F8DBA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1749" name="Oval 33">
            <a:extLst>
              <a:ext uri="{FF2B5EF4-FFF2-40B4-BE49-F238E27FC236}">
                <a16:creationId xmlns:a16="http://schemas.microsoft.com/office/drawing/2014/main" id="{7D544FBD-630C-9CB4-11D7-C8291B91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Oval 36">
            <a:extLst>
              <a:ext uri="{FF2B5EF4-FFF2-40B4-BE49-F238E27FC236}">
                <a16:creationId xmlns:a16="http://schemas.microsoft.com/office/drawing/2014/main" id="{754752FD-1EB7-0901-CD78-60A9416C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Oval 40">
            <a:extLst>
              <a:ext uri="{FF2B5EF4-FFF2-40B4-BE49-F238E27FC236}">
                <a16:creationId xmlns:a16="http://schemas.microsoft.com/office/drawing/2014/main" id="{9F54BDE6-3C48-4353-A8FF-3DD88A58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TextBox 25">
            <a:extLst>
              <a:ext uri="{FF2B5EF4-FFF2-40B4-BE49-F238E27FC236}">
                <a16:creationId xmlns:a16="http://schemas.microsoft.com/office/drawing/2014/main" id="{78F7495C-ED7C-C481-6E7C-7C1B2838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1753" name="TextBox 49">
            <a:extLst>
              <a:ext uri="{FF2B5EF4-FFF2-40B4-BE49-F238E27FC236}">
                <a16:creationId xmlns:a16="http://schemas.microsoft.com/office/drawing/2014/main" id="{72304FE9-4930-1F92-016D-D09CC953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1754" name="Oval 45">
            <a:extLst>
              <a:ext uri="{FF2B5EF4-FFF2-40B4-BE49-F238E27FC236}">
                <a16:creationId xmlns:a16="http://schemas.microsoft.com/office/drawing/2014/main" id="{1C4A5D7B-66B6-A50E-97AF-D5D74EB3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Oval 45">
            <a:extLst>
              <a:ext uri="{FF2B5EF4-FFF2-40B4-BE49-F238E27FC236}">
                <a16:creationId xmlns:a16="http://schemas.microsoft.com/office/drawing/2014/main" id="{03907CC1-C5C1-2C6F-72B0-D0132EDA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D781B-0F78-9F12-53BC-EBE7F77FA4AE}"/>
              </a:ext>
            </a:extLst>
          </p:cNvPr>
          <p:cNvCxnSpPr>
            <a:cxnSpLocks noChangeShapeType="1"/>
            <a:stCxn id="31754" idx="7"/>
            <a:endCxn id="31755" idx="3"/>
          </p:cNvCxnSpPr>
          <p:nvPr/>
        </p:nvCxnSpPr>
        <p:spPr bwMode="auto">
          <a:xfrm flipV="1">
            <a:off x="4573589" y="4391025"/>
            <a:ext cx="250825" cy="203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7" name="Content Placeholder 2">
            <a:extLst>
              <a:ext uri="{FF2B5EF4-FFF2-40B4-BE49-F238E27FC236}">
                <a16:creationId xmlns:a16="http://schemas.microsoft.com/office/drawing/2014/main" id="{77B31BAD-32A9-5373-24DE-8F56BA4054E3}"/>
              </a:ext>
            </a:extLst>
          </p:cNvPr>
          <p:cNvSpPr txBox="1">
            <a:spLocks/>
          </p:cNvSpPr>
          <p:nvPr/>
        </p:nvSpPr>
        <p:spPr bwMode="auto">
          <a:xfrm>
            <a:off x="1981201" y="1828800"/>
            <a:ext cx="8435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1 :  First-component Must-Link constraint or 		First-component Cannot-Link constraint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E741C52C-3CFB-5849-44B1-D332FDD9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4AF6B-48C6-6989-7879-1B018F3A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2773" name="Oval 33">
            <a:extLst>
              <a:ext uri="{FF2B5EF4-FFF2-40B4-BE49-F238E27FC236}">
                <a16:creationId xmlns:a16="http://schemas.microsoft.com/office/drawing/2014/main" id="{FEB6FD7F-3F02-36FF-A570-A735CAE2C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Oval 36">
            <a:extLst>
              <a:ext uri="{FF2B5EF4-FFF2-40B4-BE49-F238E27FC236}">
                <a16:creationId xmlns:a16="http://schemas.microsoft.com/office/drawing/2014/main" id="{E484B1BA-9A22-16AA-3772-F7AA21CD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Oval 40">
            <a:extLst>
              <a:ext uri="{FF2B5EF4-FFF2-40B4-BE49-F238E27FC236}">
                <a16:creationId xmlns:a16="http://schemas.microsoft.com/office/drawing/2014/main" id="{95D941EC-C1D5-ED4E-4058-D037C38E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TextBox 25">
            <a:extLst>
              <a:ext uri="{FF2B5EF4-FFF2-40B4-BE49-F238E27FC236}">
                <a16:creationId xmlns:a16="http://schemas.microsoft.com/office/drawing/2014/main" id="{1285DA7D-E3B2-C5B9-CBAC-6BEAA362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2777" name="TextBox 49">
            <a:extLst>
              <a:ext uri="{FF2B5EF4-FFF2-40B4-BE49-F238E27FC236}">
                <a16:creationId xmlns:a16="http://schemas.microsoft.com/office/drawing/2014/main" id="{5F611223-EABB-36D0-D32A-F3706365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2778" name="Oval 45">
            <a:extLst>
              <a:ext uri="{FF2B5EF4-FFF2-40B4-BE49-F238E27FC236}">
                <a16:creationId xmlns:a16="http://schemas.microsoft.com/office/drawing/2014/main" id="{EAFBD572-3A23-BEC2-11FE-18F66FF71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Oval 45">
            <a:extLst>
              <a:ext uri="{FF2B5EF4-FFF2-40B4-BE49-F238E27FC236}">
                <a16:creationId xmlns:a16="http://schemas.microsoft.com/office/drawing/2014/main" id="{B717B917-7720-0F41-7080-E0F8E503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45">
            <a:extLst>
              <a:ext uri="{FF2B5EF4-FFF2-40B4-BE49-F238E27FC236}">
                <a16:creationId xmlns:a16="http://schemas.microsoft.com/office/drawing/2014/main" id="{9E8A1927-E985-5759-7343-06A29DC2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5B625-AC2C-EEF5-A2EA-05860A751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333750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  <p:sp>
        <p:nvSpPr>
          <p:cNvPr id="32782" name="Content Placeholder 2">
            <a:extLst>
              <a:ext uri="{FF2B5EF4-FFF2-40B4-BE49-F238E27FC236}">
                <a16:creationId xmlns:a16="http://schemas.microsoft.com/office/drawing/2014/main" id="{9290F8EA-F112-53D9-62AE-E635C6B74212}"/>
              </a:ext>
            </a:extLst>
          </p:cNvPr>
          <p:cNvSpPr txBox="1">
            <a:spLocks/>
          </p:cNvSpPr>
          <p:nvPr/>
        </p:nvSpPr>
        <p:spPr bwMode="auto">
          <a:xfrm>
            <a:off x="1981201" y="1828800"/>
            <a:ext cx="8435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1 :  First-component Must-Link constraint or 		First-component Cannot-Link constraint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320E7DA8-BE5B-60C8-35C9-6685FF81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FCCC5-492D-2BBD-90A3-9288865C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3797" name="Oval 33">
            <a:extLst>
              <a:ext uri="{FF2B5EF4-FFF2-40B4-BE49-F238E27FC236}">
                <a16:creationId xmlns:a16="http://schemas.microsoft.com/office/drawing/2014/main" id="{90ED2854-62F9-3C23-23B1-F240B50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Oval 36">
            <a:extLst>
              <a:ext uri="{FF2B5EF4-FFF2-40B4-BE49-F238E27FC236}">
                <a16:creationId xmlns:a16="http://schemas.microsoft.com/office/drawing/2014/main" id="{FA14FF17-AB5B-489C-4397-8E4A00EE2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Oval 40">
            <a:extLst>
              <a:ext uri="{FF2B5EF4-FFF2-40B4-BE49-F238E27FC236}">
                <a16:creationId xmlns:a16="http://schemas.microsoft.com/office/drawing/2014/main" id="{24294125-E1C2-F03F-04D5-364481ED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TextBox 25">
            <a:extLst>
              <a:ext uri="{FF2B5EF4-FFF2-40B4-BE49-F238E27FC236}">
                <a16:creationId xmlns:a16="http://schemas.microsoft.com/office/drawing/2014/main" id="{16B97715-09B6-92BF-5971-052D84B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3801" name="TextBox 49">
            <a:extLst>
              <a:ext uri="{FF2B5EF4-FFF2-40B4-BE49-F238E27FC236}">
                <a16:creationId xmlns:a16="http://schemas.microsoft.com/office/drawing/2014/main" id="{91A4A58E-8211-57AF-82F7-D626DEFC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3802" name="Oval 45">
            <a:extLst>
              <a:ext uri="{FF2B5EF4-FFF2-40B4-BE49-F238E27FC236}">
                <a16:creationId xmlns:a16="http://schemas.microsoft.com/office/drawing/2014/main" id="{3604A27B-72C3-9552-9968-21182CB1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Oval 45">
            <a:extLst>
              <a:ext uri="{FF2B5EF4-FFF2-40B4-BE49-F238E27FC236}">
                <a16:creationId xmlns:a16="http://schemas.microsoft.com/office/drawing/2014/main" id="{9D54DB91-DFFF-1453-9C1C-34F5D809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4" name="Oval 45">
            <a:extLst>
              <a:ext uri="{FF2B5EF4-FFF2-40B4-BE49-F238E27FC236}">
                <a16:creationId xmlns:a16="http://schemas.microsoft.com/office/drawing/2014/main" id="{091D224B-B8CF-C6FC-ACEB-13252186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5" name="Content Placeholder 2">
            <a:extLst>
              <a:ext uri="{FF2B5EF4-FFF2-40B4-BE49-F238E27FC236}">
                <a16:creationId xmlns:a16="http://schemas.microsoft.com/office/drawing/2014/main" id="{30473DE5-C1B1-8857-D038-EA1C5510A26B}"/>
              </a:ext>
            </a:extLst>
          </p:cNvPr>
          <p:cNvSpPr txBox="1">
            <a:spLocks/>
          </p:cNvSpPr>
          <p:nvPr/>
        </p:nvSpPr>
        <p:spPr bwMode="auto">
          <a:xfrm>
            <a:off x="1981201" y="1828800"/>
            <a:ext cx="8435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1 :  First-component Must-Link constraint or 		First-component Cannot-Link constraint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C254-7335-7DAD-E843-2B9FE8F6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0A57F92-D983-13E1-B493-1868F061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2463800"/>
          </a:xfrm>
        </p:spPr>
        <p:txBody>
          <a:bodyPr/>
          <a:lstStyle/>
          <a:p>
            <a:pPr eaLnBrk="1" hangingPunct="1"/>
            <a:r>
              <a:rPr lang="en-US" altLang="en-US" sz="3200"/>
              <a:t>Clustering</a:t>
            </a:r>
          </a:p>
          <a:p>
            <a:pPr eaLnBrk="1" hangingPunct="1"/>
            <a:r>
              <a:rPr lang="en-US" altLang="en-US" sz="3200"/>
              <a:t>Stream Clustering</a:t>
            </a:r>
          </a:p>
          <a:p>
            <a:pPr eaLnBrk="1" hangingPunct="1"/>
            <a:r>
              <a:rPr lang="en-US" altLang="en-US" sz="3200"/>
              <a:t>Constraint</a:t>
            </a:r>
          </a:p>
          <a:p>
            <a:pPr eaLnBrk="1" hangingPunct="1"/>
            <a:r>
              <a:rPr lang="en-US" altLang="en-US" sz="3200"/>
              <a:t>Constraint based on Stream Clustering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C299B783-946D-18B7-0225-12E7E4EC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158F8-4949-578C-AC42-6518F0A3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4821" name="Oval 33">
            <a:extLst>
              <a:ext uri="{FF2B5EF4-FFF2-40B4-BE49-F238E27FC236}">
                <a16:creationId xmlns:a16="http://schemas.microsoft.com/office/drawing/2014/main" id="{E1720375-CEB5-14ED-BC24-720386F1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Oval 36">
            <a:extLst>
              <a:ext uri="{FF2B5EF4-FFF2-40B4-BE49-F238E27FC236}">
                <a16:creationId xmlns:a16="http://schemas.microsoft.com/office/drawing/2014/main" id="{14B4A1A2-CD6B-A824-7A37-2BA8621F9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Oval 40">
            <a:extLst>
              <a:ext uri="{FF2B5EF4-FFF2-40B4-BE49-F238E27FC236}">
                <a16:creationId xmlns:a16="http://schemas.microsoft.com/office/drawing/2014/main" id="{AEA32463-0099-446C-967F-45CF2E9B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TextBox 25">
            <a:extLst>
              <a:ext uri="{FF2B5EF4-FFF2-40B4-BE49-F238E27FC236}">
                <a16:creationId xmlns:a16="http://schemas.microsoft.com/office/drawing/2014/main" id="{2DBC8B7D-62A1-7B72-7124-AAB65CF7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4825" name="TextBox 49">
            <a:extLst>
              <a:ext uri="{FF2B5EF4-FFF2-40B4-BE49-F238E27FC236}">
                <a16:creationId xmlns:a16="http://schemas.microsoft.com/office/drawing/2014/main" id="{680EE0AC-651A-D9ED-39C5-32792BF9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4826" name="Oval 45">
            <a:extLst>
              <a:ext uri="{FF2B5EF4-FFF2-40B4-BE49-F238E27FC236}">
                <a16:creationId xmlns:a16="http://schemas.microsoft.com/office/drawing/2014/main" id="{F3EDC250-1AFC-7811-4B3E-B7DEADA8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Oval 45">
            <a:extLst>
              <a:ext uri="{FF2B5EF4-FFF2-40B4-BE49-F238E27FC236}">
                <a16:creationId xmlns:a16="http://schemas.microsoft.com/office/drawing/2014/main" id="{E36B7A33-4076-01BC-04A1-B3AAA0FF6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Oval 45">
            <a:extLst>
              <a:ext uri="{FF2B5EF4-FFF2-40B4-BE49-F238E27FC236}">
                <a16:creationId xmlns:a16="http://schemas.microsoft.com/office/drawing/2014/main" id="{512D8B5F-FCA9-8277-D550-719F98EE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Content Placeholder 2">
            <a:extLst>
              <a:ext uri="{FF2B5EF4-FFF2-40B4-BE49-F238E27FC236}">
                <a16:creationId xmlns:a16="http://schemas.microsoft.com/office/drawing/2014/main" id="{6FE94B40-E0B3-00F3-E867-7C3B75500FF0}"/>
              </a:ext>
            </a:extLst>
          </p:cNvPr>
          <p:cNvSpPr txBox="1">
            <a:spLocks/>
          </p:cNvSpPr>
          <p:nvPr/>
        </p:nvSpPr>
        <p:spPr bwMode="auto">
          <a:xfrm>
            <a:off x="1981201" y="1828800"/>
            <a:ext cx="84359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1 :  First-component Must-Link constraint or 		First-component Cannot-Link constraint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F6335F9F-4AC3-EB41-1476-74852C38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24CEC-B1F8-8F61-8F62-A726E518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82AC5C9D-3411-1709-74A8-6602C99D9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35846" name="Oval 33">
            <a:extLst>
              <a:ext uri="{FF2B5EF4-FFF2-40B4-BE49-F238E27FC236}">
                <a16:creationId xmlns:a16="http://schemas.microsoft.com/office/drawing/2014/main" id="{9612F842-8D51-D7B3-F424-9D40CAF5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Oval 36">
            <a:extLst>
              <a:ext uri="{FF2B5EF4-FFF2-40B4-BE49-F238E27FC236}">
                <a16:creationId xmlns:a16="http://schemas.microsoft.com/office/drawing/2014/main" id="{B8406B27-1AFA-8B43-CE47-F9DBE47D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Oval 40">
            <a:extLst>
              <a:ext uri="{FF2B5EF4-FFF2-40B4-BE49-F238E27FC236}">
                <a16:creationId xmlns:a16="http://schemas.microsoft.com/office/drawing/2014/main" id="{D41E6827-6D3D-B4D6-07E6-543B5FDE5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TextBox 25">
            <a:extLst>
              <a:ext uri="{FF2B5EF4-FFF2-40B4-BE49-F238E27FC236}">
                <a16:creationId xmlns:a16="http://schemas.microsoft.com/office/drawing/2014/main" id="{0B45202F-8AAB-0080-541C-C1290372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5850" name="TextBox 49">
            <a:extLst>
              <a:ext uri="{FF2B5EF4-FFF2-40B4-BE49-F238E27FC236}">
                <a16:creationId xmlns:a16="http://schemas.microsoft.com/office/drawing/2014/main" id="{0F251D2E-44C7-FAA5-45B1-A552AF14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5851" name="Oval 45">
            <a:extLst>
              <a:ext uri="{FF2B5EF4-FFF2-40B4-BE49-F238E27FC236}">
                <a16:creationId xmlns:a16="http://schemas.microsoft.com/office/drawing/2014/main" id="{5888B263-864E-17AD-3921-467DC47EC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Oval 45">
            <a:extLst>
              <a:ext uri="{FF2B5EF4-FFF2-40B4-BE49-F238E27FC236}">
                <a16:creationId xmlns:a16="http://schemas.microsoft.com/office/drawing/2014/main" id="{D64AA44C-C64D-34C1-6373-13475642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Oval 45">
            <a:extLst>
              <a:ext uri="{FF2B5EF4-FFF2-40B4-BE49-F238E27FC236}">
                <a16:creationId xmlns:a16="http://schemas.microsoft.com/office/drawing/2014/main" id="{E15EA3DD-CA31-040D-832B-A8D0CBD1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45">
            <a:extLst>
              <a:ext uri="{FF2B5EF4-FFF2-40B4-BE49-F238E27FC236}">
                <a16:creationId xmlns:a16="http://schemas.microsoft.com/office/drawing/2014/main" id="{8DB4B2A8-D27B-A5BE-BA2A-9DFFEB303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40513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3F3F5E-A087-2340-D2B4-B46AD711435D}"/>
              </a:ext>
            </a:extLst>
          </p:cNvPr>
          <p:cNvCxnSpPr>
            <a:cxnSpLocks noChangeShapeType="1"/>
            <a:stCxn id="35853" idx="2"/>
            <a:endCxn id="17" idx="6"/>
          </p:cNvCxnSpPr>
          <p:nvPr/>
        </p:nvCxnSpPr>
        <p:spPr bwMode="auto">
          <a:xfrm flipH="1">
            <a:off x="4729164" y="3736976"/>
            <a:ext cx="2282825" cy="4222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5159082A-3491-29D5-1333-9EB0AA02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15F9E-A455-780E-BFB0-BDEBCAED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BDEB1F38-0210-C4A6-6445-69EB7A43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36870" name="Oval 33">
            <a:extLst>
              <a:ext uri="{FF2B5EF4-FFF2-40B4-BE49-F238E27FC236}">
                <a16:creationId xmlns:a16="http://schemas.microsoft.com/office/drawing/2014/main" id="{0517CBE2-895A-0E91-1C00-F793816CB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Oval 36">
            <a:extLst>
              <a:ext uri="{FF2B5EF4-FFF2-40B4-BE49-F238E27FC236}">
                <a16:creationId xmlns:a16="http://schemas.microsoft.com/office/drawing/2014/main" id="{AD3ED8DF-57DB-F8D0-90D8-12178F80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Oval 40">
            <a:extLst>
              <a:ext uri="{FF2B5EF4-FFF2-40B4-BE49-F238E27FC236}">
                <a16:creationId xmlns:a16="http://schemas.microsoft.com/office/drawing/2014/main" id="{03B01F46-F735-3AFF-B213-461ED1B1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TextBox 25">
            <a:extLst>
              <a:ext uri="{FF2B5EF4-FFF2-40B4-BE49-F238E27FC236}">
                <a16:creationId xmlns:a16="http://schemas.microsoft.com/office/drawing/2014/main" id="{E82380D8-F5D3-237F-4E26-5EEB23194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6874" name="TextBox 49">
            <a:extLst>
              <a:ext uri="{FF2B5EF4-FFF2-40B4-BE49-F238E27FC236}">
                <a16:creationId xmlns:a16="http://schemas.microsoft.com/office/drawing/2014/main" id="{4841E2A1-3084-3CDD-85EF-D915C699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6875" name="Oval 45">
            <a:extLst>
              <a:ext uri="{FF2B5EF4-FFF2-40B4-BE49-F238E27FC236}">
                <a16:creationId xmlns:a16="http://schemas.microsoft.com/office/drawing/2014/main" id="{E32D1317-BC2B-C981-32C3-47910F9D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Oval 45">
            <a:extLst>
              <a:ext uri="{FF2B5EF4-FFF2-40B4-BE49-F238E27FC236}">
                <a16:creationId xmlns:a16="http://schemas.microsoft.com/office/drawing/2014/main" id="{CB642B6C-5F8B-932B-8A10-716A8226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Oval 45">
            <a:extLst>
              <a:ext uri="{FF2B5EF4-FFF2-40B4-BE49-F238E27FC236}">
                <a16:creationId xmlns:a16="http://schemas.microsoft.com/office/drawing/2014/main" id="{2187F4B2-D2B7-D7E1-BC7B-C97EA82B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Oval 45">
            <a:extLst>
              <a:ext uri="{FF2B5EF4-FFF2-40B4-BE49-F238E27FC236}">
                <a16:creationId xmlns:a16="http://schemas.microsoft.com/office/drawing/2014/main" id="{6A15A9B4-9DC6-2AB4-3891-79899E46D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4051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84B1F7-EB95-DBB7-64D1-1A2A66C81204}"/>
              </a:ext>
            </a:extLst>
          </p:cNvPr>
          <p:cNvCxnSpPr>
            <a:cxnSpLocks noChangeShapeType="1"/>
            <a:stCxn id="36877" idx="2"/>
            <a:endCxn id="36878" idx="6"/>
          </p:cNvCxnSpPr>
          <p:nvPr/>
        </p:nvCxnSpPr>
        <p:spPr bwMode="auto">
          <a:xfrm flipH="1">
            <a:off x="4729164" y="3736976"/>
            <a:ext cx="2282825" cy="4222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3C3CC2-6B9E-C555-80D5-F218DA6C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3405188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12495-9006-210E-3F91-D9172B940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703638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201A5-2F56-0E09-D6BA-36336FCF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4552950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4F3228-3736-AF88-5A48-A6C548501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397375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2AE6D9E5-D741-4350-A15A-94D0BE82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2341A-AEA5-22DC-05C0-95B59AD4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BEAF35B9-0D88-123E-6342-901DB82B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37894" name="Oval 33">
            <a:extLst>
              <a:ext uri="{FF2B5EF4-FFF2-40B4-BE49-F238E27FC236}">
                <a16:creationId xmlns:a16="http://schemas.microsoft.com/office/drawing/2014/main" id="{8F300FC6-7AF8-9771-0976-1C823704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Oval 36">
            <a:extLst>
              <a:ext uri="{FF2B5EF4-FFF2-40B4-BE49-F238E27FC236}">
                <a16:creationId xmlns:a16="http://schemas.microsoft.com/office/drawing/2014/main" id="{F00036DA-BBE9-413B-A9B7-4045AEEB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Oval 40">
            <a:extLst>
              <a:ext uri="{FF2B5EF4-FFF2-40B4-BE49-F238E27FC236}">
                <a16:creationId xmlns:a16="http://schemas.microsoft.com/office/drawing/2014/main" id="{AD9C17AA-C004-72C0-EC63-7793BB1EC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TextBox 25">
            <a:extLst>
              <a:ext uri="{FF2B5EF4-FFF2-40B4-BE49-F238E27FC236}">
                <a16:creationId xmlns:a16="http://schemas.microsoft.com/office/drawing/2014/main" id="{31AD947B-6A9D-91EF-D05A-B4C8F5FD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7898" name="TextBox 49">
            <a:extLst>
              <a:ext uri="{FF2B5EF4-FFF2-40B4-BE49-F238E27FC236}">
                <a16:creationId xmlns:a16="http://schemas.microsoft.com/office/drawing/2014/main" id="{4FD7E86A-2547-4145-180A-827935A7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7899" name="Oval 45">
            <a:extLst>
              <a:ext uri="{FF2B5EF4-FFF2-40B4-BE49-F238E27FC236}">
                <a16:creationId xmlns:a16="http://schemas.microsoft.com/office/drawing/2014/main" id="{16BB57ED-2162-95D1-72BF-AB4A36F5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56247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0" name="Oval 45">
            <a:extLst>
              <a:ext uri="{FF2B5EF4-FFF2-40B4-BE49-F238E27FC236}">
                <a16:creationId xmlns:a16="http://schemas.microsoft.com/office/drawing/2014/main" id="{C045F125-F787-F749-AA1B-78538FD9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420687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1" name="Oval 45">
            <a:extLst>
              <a:ext uri="{FF2B5EF4-FFF2-40B4-BE49-F238E27FC236}">
                <a16:creationId xmlns:a16="http://schemas.microsoft.com/office/drawing/2014/main" id="{B9034875-2E56-4640-F973-5FE72D08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290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Oval 45">
            <a:extLst>
              <a:ext uri="{FF2B5EF4-FFF2-40B4-BE49-F238E27FC236}">
                <a16:creationId xmlns:a16="http://schemas.microsoft.com/office/drawing/2014/main" id="{1420EB61-9529-8EAD-CFD1-C9383B8D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4051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38CA6A2A-3638-2EE0-F4D6-1ECAF0A0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9EC8-46F6-EB6E-B2DB-9A1605DB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id="{EBDAE9AB-23CE-396B-1A90-B2C43729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38918" name="Oval 33">
            <a:extLst>
              <a:ext uri="{FF2B5EF4-FFF2-40B4-BE49-F238E27FC236}">
                <a16:creationId xmlns:a16="http://schemas.microsoft.com/office/drawing/2014/main" id="{D9D02A01-2AD9-2000-7056-6D0B46FF7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Oval 36">
            <a:extLst>
              <a:ext uri="{FF2B5EF4-FFF2-40B4-BE49-F238E27FC236}">
                <a16:creationId xmlns:a16="http://schemas.microsoft.com/office/drawing/2014/main" id="{480EBDD5-6D75-42C6-E70B-7EDD2C24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Oval 40">
            <a:extLst>
              <a:ext uri="{FF2B5EF4-FFF2-40B4-BE49-F238E27FC236}">
                <a16:creationId xmlns:a16="http://schemas.microsoft.com/office/drawing/2014/main" id="{BEAA2A37-5293-D360-A331-5165EDFB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TextBox 25">
            <a:extLst>
              <a:ext uri="{FF2B5EF4-FFF2-40B4-BE49-F238E27FC236}">
                <a16:creationId xmlns:a16="http://schemas.microsoft.com/office/drawing/2014/main" id="{EE23C93E-E95E-62E8-904F-0259F7B8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8922" name="TextBox 49">
            <a:extLst>
              <a:ext uri="{FF2B5EF4-FFF2-40B4-BE49-F238E27FC236}">
                <a16:creationId xmlns:a16="http://schemas.microsoft.com/office/drawing/2014/main" id="{2FD370FD-7D7B-CBB0-FD40-D97B05DF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8923" name="Oval 45">
            <a:extLst>
              <a:ext uri="{FF2B5EF4-FFF2-40B4-BE49-F238E27FC236}">
                <a16:creationId xmlns:a16="http://schemas.microsoft.com/office/drawing/2014/main" id="{C647FE64-E7B7-3624-8A7C-47D3A3E4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Oval 45">
            <a:extLst>
              <a:ext uri="{FF2B5EF4-FFF2-40B4-BE49-F238E27FC236}">
                <a16:creationId xmlns:a16="http://schemas.microsoft.com/office/drawing/2014/main" id="{A20BA340-6133-ED9B-977B-17BF48C6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5" name="Oval 45">
            <a:extLst>
              <a:ext uri="{FF2B5EF4-FFF2-40B4-BE49-F238E27FC236}">
                <a16:creationId xmlns:a16="http://schemas.microsoft.com/office/drawing/2014/main" id="{57B3E166-177C-62DC-E01B-59CEE20C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6" name="Oval 45">
            <a:extLst>
              <a:ext uri="{FF2B5EF4-FFF2-40B4-BE49-F238E27FC236}">
                <a16:creationId xmlns:a16="http://schemas.microsoft.com/office/drawing/2014/main" id="{B11FA5A3-4ECC-08AA-4A21-6502082D7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B6AF9A59-66C4-51D0-D5E8-6C24E223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8928" name="Oval 38">
            <a:extLst>
              <a:ext uri="{FF2B5EF4-FFF2-40B4-BE49-F238E27FC236}">
                <a16:creationId xmlns:a16="http://schemas.microsoft.com/office/drawing/2014/main" id="{E6E5A21E-F58A-0BAA-3E23-3AD459D9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9" name="TextBox 49">
            <a:extLst>
              <a:ext uri="{FF2B5EF4-FFF2-40B4-BE49-F238E27FC236}">
                <a16:creationId xmlns:a16="http://schemas.microsoft.com/office/drawing/2014/main" id="{696831EA-9872-F64B-8354-F6DBA11C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8930" name="Oval 45">
            <a:extLst>
              <a:ext uri="{FF2B5EF4-FFF2-40B4-BE49-F238E27FC236}">
                <a16:creationId xmlns:a16="http://schemas.microsoft.com/office/drawing/2014/main" id="{5E2EA3BC-9B35-F9DA-8B3A-48F93611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C5009C28-2F58-97EC-EC73-637F26AF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02077-7704-DD91-69C0-B223DB39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815D5129-B269-C5F3-144B-55E64A2F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39942" name="Oval 33">
            <a:extLst>
              <a:ext uri="{FF2B5EF4-FFF2-40B4-BE49-F238E27FC236}">
                <a16:creationId xmlns:a16="http://schemas.microsoft.com/office/drawing/2014/main" id="{7CA1A15C-64EA-4111-BD7D-AAB35EF02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Oval 36">
            <a:extLst>
              <a:ext uri="{FF2B5EF4-FFF2-40B4-BE49-F238E27FC236}">
                <a16:creationId xmlns:a16="http://schemas.microsoft.com/office/drawing/2014/main" id="{8E9AC58F-0A54-16BB-897C-92C249811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Oval 40">
            <a:extLst>
              <a:ext uri="{FF2B5EF4-FFF2-40B4-BE49-F238E27FC236}">
                <a16:creationId xmlns:a16="http://schemas.microsoft.com/office/drawing/2014/main" id="{18B2A2FA-F4BB-A721-CF1D-60448BED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TextBox 25">
            <a:extLst>
              <a:ext uri="{FF2B5EF4-FFF2-40B4-BE49-F238E27FC236}">
                <a16:creationId xmlns:a16="http://schemas.microsoft.com/office/drawing/2014/main" id="{115A574E-EA7B-B43C-C00C-573FCCA9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9946" name="TextBox 49">
            <a:extLst>
              <a:ext uri="{FF2B5EF4-FFF2-40B4-BE49-F238E27FC236}">
                <a16:creationId xmlns:a16="http://schemas.microsoft.com/office/drawing/2014/main" id="{6D1C4E2D-64E8-451D-8BE4-6BB77B42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9947" name="Oval 45">
            <a:extLst>
              <a:ext uri="{FF2B5EF4-FFF2-40B4-BE49-F238E27FC236}">
                <a16:creationId xmlns:a16="http://schemas.microsoft.com/office/drawing/2014/main" id="{94CE7322-40C5-E96B-095D-B6B4A2AF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8" name="Oval 45">
            <a:extLst>
              <a:ext uri="{FF2B5EF4-FFF2-40B4-BE49-F238E27FC236}">
                <a16:creationId xmlns:a16="http://schemas.microsoft.com/office/drawing/2014/main" id="{9629241C-0758-B2C0-4892-BB65642C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9" name="Oval 45">
            <a:extLst>
              <a:ext uri="{FF2B5EF4-FFF2-40B4-BE49-F238E27FC236}">
                <a16:creationId xmlns:a16="http://schemas.microsoft.com/office/drawing/2014/main" id="{8D42325D-9C2A-6244-CEC4-DD87C1AD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0" name="Oval 45">
            <a:extLst>
              <a:ext uri="{FF2B5EF4-FFF2-40B4-BE49-F238E27FC236}">
                <a16:creationId xmlns:a16="http://schemas.microsoft.com/office/drawing/2014/main" id="{3A8F34CB-9301-1C53-06CF-8EE0F933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149CE617-6663-3378-06DB-03A75140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9952" name="Oval 38">
            <a:extLst>
              <a:ext uri="{FF2B5EF4-FFF2-40B4-BE49-F238E27FC236}">
                <a16:creationId xmlns:a16="http://schemas.microsoft.com/office/drawing/2014/main" id="{56425376-97C9-26C5-52D5-96FBFCDA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3" name="TextBox 49">
            <a:extLst>
              <a:ext uri="{FF2B5EF4-FFF2-40B4-BE49-F238E27FC236}">
                <a16:creationId xmlns:a16="http://schemas.microsoft.com/office/drawing/2014/main" id="{87A78ABF-6E03-1BBE-1D39-A7B0316D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9954" name="Oval 45">
            <a:extLst>
              <a:ext uri="{FF2B5EF4-FFF2-40B4-BE49-F238E27FC236}">
                <a16:creationId xmlns:a16="http://schemas.microsoft.com/office/drawing/2014/main" id="{D706F632-D24E-B18E-3A67-F8DEA7B4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5" name="Oval 45">
            <a:extLst>
              <a:ext uri="{FF2B5EF4-FFF2-40B4-BE49-F238E27FC236}">
                <a16:creationId xmlns:a16="http://schemas.microsoft.com/office/drawing/2014/main" id="{5499085D-9662-0FE4-CCC5-346EE4ABC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070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6E757936-12F8-2996-E1FE-152D1D1DF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660C1-EFA1-EC9B-DAC8-85837DB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0964" name="Content Placeholder 2">
            <a:extLst>
              <a:ext uri="{FF2B5EF4-FFF2-40B4-BE49-F238E27FC236}">
                <a16:creationId xmlns:a16="http://schemas.microsoft.com/office/drawing/2014/main" id="{D7BC3275-AB5B-E8D5-4560-AE9107A2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40966" name="Oval 33">
            <a:extLst>
              <a:ext uri="{FF2B5EF4-FFF2-40B4-BE49-F238E27FC236}">
                <a16:creationId xmlns:a16="http://schemas.microsoft.com/office/drawing/2014/main" id="{53145C1B-BA9E-8AF4-5E47-460E795C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Oval 36">
            <a:extLst>
              <a:ext uri="{FF2B5EF4-FFF2-40B4-BE49-F238E27FC236}">
                <a16:creationId xmlns:a16="http://schemas.microsoft.com/office/drawing/2014/main" id="{5329B3FF-D89E-4663-3CFE-DEC69D0E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Oval 40">
            <a:extLst>
              <a:ext uri="{FF2B5EF4-FFF2-40B4-BE49-F238E27FC236}">
                <a16:creationId xmlns:a16="http://schemas.microsoft.com/office/drawing/2014/main" id="{2717C781-5F1B-2190-51A9-B63453A4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TextBox 25">
            <a:extLst>
              <a:ext uri="{FF2B5EF4-FFF2-40B4-BE49-F238E27FC236}">
                <a16:creationId xmlns:a16="http://schemas.microsoft.com/office/drawing/2014/main" id="{887CF69D-8E86-90CF-C8F5-24DC50D7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0970" name="TextBox 49">
            <a:extLst>
              <a:ext uri="{FF2B5EF4-FFF2-40B4-BE49-F238E27FC236}">
                <a16:creationId xmlns:a16="http://schemas.microsoft.com/office/drawing/2014/main" id="{5A9E62AD-153D-7D34-4B77-028746232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0971" name="Oval 45">
            <a:extLst>
              <a:ext uri="{FF2B5EF4-FFF2-40B4-BE49-F238E27FC236}">
                <a16:creationId xmlns:a16="http://schemas.microsoft.com/office/drawing/2014/main" id="{F1242A03-E1FA-0EC2-39F5-B074672A3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2" name="Oval 45">
            <a:extLst>
              <a:ext uri="{FF2B5EF4-FFF2-40B4-BE49-F238E27FC236}">
                <a16:creationId xmlns:a16="http://schemas.microsoft.com/office/drawing/2014/main" id="{9F0BC8BF-C41F-7113-F39E-7EFFA772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3" name="Oval 45">
            <a:extLst>
              <a:ext uri="{FF2B5EF4-FFF2-40B4-BE49-F238E27FC236}">
                <a16:creationId xmlns:a16="http://schemas.microsoft.com/office/drawing/2014/main" id="{A0BB9640-BF60-50F2-6037-052B8F2B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4" name="Oval 45">
            <a:extLst>
              <a:ext uri="{FF2B5EF4-FFF2-40B4-BE49-F238E27FC236}">
                <a16:creationId xmlns:a16="http://schemas.microsoft.com/office/drawing/2014/main" id="{1D17CBA4-3DEC-0CF5-69A3-B030453F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575CBADE-5AD3-8E55-7F0E-64006F27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976" name="Oval 38">
            <a:extLst>
              <a:ext uri="{FF2B5EF4-FFF2-40B4-BE49-F238E27FC236}">
                <a16:creationId xmlns:a16="http://schemas.microsoft.com/office/drawing/2014/main" id="{C9E2301F-C9DF-0F52-5796-35597295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7" name="TextBox 49">
            <a:extLst>
              <a:ext uri="{FF2B5EF4-FFF2-40B4-BE49-F238E27FC236}">
                <a16:creationId xmlns:a16="http://schemas.microsoft.com/office/drawing/2014/main" id="{4486257D-EB67-004C-370B-D515C3B9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0978" name="Oval 45">
            <a:extLst>
              <a:ext uri="{FF2B5EF4-FFF2-40B4-BE49-F238E27FC236}">
                <a16:creationId xmlns:a16="http://schemas.microsoft.com/office/drawing/2014/main" id="{E4EA67A5-F5AD-9191-2CC2-37B164EA3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9" name="Oval 45">
            <a:extLst>
              <a:ext uri="{FF2B5EF4-FFF2-40B4-BE49-F238E27FC236}">
                <a16:creationId xmlns:a16="http://schemas.microsoft.com/office/drawing/2014/main" id="{153F572E-32F8-F483-A8E9-F14AD24DE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070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0" name="Oval 36">
            <a:extLst>
              <a:ext uri="{FF2B5EF4-FFF2-40B4-BE49-F238E27FC236}">
                <a16:creationId xmlns:a16="http://schemas.microsoft.com/office/drawing/2014/main" id="{F90EC83F-05ED-B546-A384-087CA35B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7877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F145B1-64AE-39EB-4DB6-435DA54B9DD0}"/>
              </a:ext>
            </a:extLst>
          </p:cNvPr>
          <p:cNvCxnSpPr>
            <a:cxnSpLocks noChangeShapeType="1"/>
            <a:stCxn id="40980" idx="5"/>
            <a:endCxn id="40979" idx="1"/>
          </p:cNvCxnSpPr>
          <p:nvPr/>
        </p:nvCxnSpPr>
        <p:spPr bwMode="auto">
          <a:xfrm>
            <a:off x="3514725" y="3971926"/>
            <a:ext cx="1022350" cy="12668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1B587365-B3F3-7849-491D-A17CCDB5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3D0C2-5286-37D4-A006-B0D3F811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EB63C829-45CD-79A3-BB76-3A91524D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41990" name="Oval 33">
            <a:extLst>
              <a:ext uri="{FF2B5EF4-FFF2-40B4-BE49-F238E27FC236}">
                <a16:creationId xmlns:a16="http://schemas.microsoft.com/office/drawing/2014/main" id="{AE4BCC7B-6A24-7A8E-93B6-FE4FB330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Oval 36">
            <a:extLst>
              <a:ext uri="{FF2B5EF4-FFF2-40B4-BE49-F238E27FC236}">
                <a16:creationId xmlns:a16="http://schemas.microsoft.com/office/drawing/2014/main" id="{9A1CEBE0-9EFA-E842-B109-BE9E7F96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40">
            <a:extLst>
              <a:ext uri="{FF2B5EF4-FFF2-40B4-BE49-F238E27FC236}">
                <a16:creationId xmlns:a16="http://schemas.microsoft.com/office/drawing/2014/main" id="{B01EC9CD-E0CE-81FB-F28E-97DA80F5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TextBox 25">
            <a:extLst>
              <a:ext uri="{FF2B5EF4-FFF2-40B4-BE49-F238E27FC236}">
                <a16:creationId xmlns:a16="http://schemas.microsoft.com/office/drawing/2014/main" id="{76FDEB1B-B69B-3A5F-2512-738F94EF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1994" name="TextBox 49">
            <a:extLst>
              <a:ext uri="{FF2B5EF4-FFF2-40B4-BE49-F238E27FC236}">
                <a16:creationId xmlns:a16="http://schemas.microsoft.com/office/drawing/2014/main" id="{8CF097A3-1C03-6220-B342-223E051F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1995" name="Oval 45">
            <a:extLst>
              <a:ext uri="{FF2B5EF4-FFF2-40B4-BE49-F238E27FC236}">
                <a16:creationId xmlns:a16="http://schemas.microsoft.com/office/drawing/2014/main" id="{A349E699-F49D-76D5-A61D-79C36FA2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Oval 45">
            <a:extLst>
              <a:ext uri="{FF2B5EF4-FFF2-40B4-BE49-F238E27FC236}">
                <a16:creationId xmlns:a16="http://schemas.microsoft.com/office/drawing/2014/main" id="{4CAC3CA1-63D9-C015-DE70-752C1B0C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7" name="Oval 45">
            <a:extLst>
              <a:ext uri="{FF2B5EF4-FFF2-40B4-BE49-F238E27FC236}">
                <a16:creationId xmlns:a16="http://schemas.microsoft.com/office/drawing/2014/main" id="{BEB4629D-1AE1-26B4-6573-6EE60E1A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Oval 45">
            <a:extLst>
              <a:ext uri="{FF2B5EF4-FFF2-40B4-BE49-F238E27FC236}">
                <a16:creationId xmlns:a16="http://schemas.microsoft.com/office/drawing/2014/main" id="{516FE97E-6CF9-F32F-310C-7D577870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86707BB4-A5D1-02A7-68DF-DD2DCD61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2000" name="Oval 38">
            <a:extLst>
              <a:ext uri="{FF2B5EF4-FFF2-40B4-BE49-F238E27FC236}">
                <a16:creationId xmlns:a16="http://schemas.microsoft.com/office/drawing/2014/main" id="{D4C7E84B-DDEB-4076-F224-B44E5DA83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1" name="TextBox 49">
            <a:extLst>
              <a:ext uri="{FF2B5EF4-FFF2-40B4-BE49-F238E27FC236}">
                <a16:creationId xmlns:a16="http://schemas.microsoft.com/office/drawing/2014/main" id="{3F6A42D8-B746-96DF-A068-CF6F7D5F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2002" name="Oval 45">
            <a:extLst>
              <a:ext uri="{FF2B5EF4-FFF2-40B4-BE49-F238E27FC236}">
                <a16:creationId xmlns:a16="http://schemas.microsoft.com/office/drawing/2014/main" id="{5B9391A9-D965-3DE7-7151-1833AC61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3" name="Oval 45">
            <a:extLst>
              <a:ext uri="{FF2B5EF4-FFF2-40B4-BE49-F238E27FC236}">
                <a16:creationId xmlns:a16="http://schemas.microsoft.com/office/drawing/2014/main" id="{F27554A0-11BA-36BA-A07D-575C2A3D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070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4" name="Oval 36">
            <a:extLst>
              <a:ext uri="{FF2B5EF4-FFF2-40B4-BE49-F238E27FC236}">
                <a16:creationId xmlns:a16="http://schemas.microsoft.com/office/drawing/2014/main" id="{1901886D-B912-73DC-2F71-9C3BC7D7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78777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5AE9B77F-A6C4-073E-055E-27AE1698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5F84-5645-4A01-36DD-44D0E6A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EC79C226-7899-1DF1-3E23-B4A22B00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43014" name="Oval 33">
            <a:extLst>
              <a:ext uri="{FF2B5EF4-FFF2-40B4-BE49-F238E27FC236}">
                <a16:creationId xmlns:a16="http://schemas.microsoft.com/office/drawing/2014/main" id="{C271C1EF-E5DA-5462-3361-B83F98E5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Oval 36">
            <a:extLst>
              <a:ext uri="{FF2B5EF4-FFF2-40B4-BE49-F238E27FC236}">
                <a16:creationId xmlns:a16="http://schemas.microsoft.com/office/drawing/2014/main" id="{08F6A34B-57B1-AC79-B69C-407AC2D9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Oval 40">
            <a:extLst>
              <a:ext uri="{FF2B5EF4-FFF2-40B4-BE49-F238E27FC236}">
                <a16:creationId xmlns:a16="http://schemas.microsoft.com/office/drawing/2014/main" id="{7DAF3EE0-3DD4-BA2A-FC0E-9604FB552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TextBox 25">
            <a:extLst>
              <a:ext uri="{FF2B5EF4-FFF2-40B4-BE49-F238E27FC236}">
                <a16:creationId xmlns:a16="http://schemas.microsoft.com/office/drawing/2014/main" id="{BF2C36A5-2719-C16D-6EE3-B8ABA51F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3018" name="TextBox 49">
            <a:extLst>
              <a:ext uri="{FF2B5EF4-FFF2-40B4-BE49-F238E27FC236}">
                <a16:creationId xmlns:a16="http://schemas.microsoft.com/office/drawing/2014/main" id="{A9027BC5-C6FA-4EFA-61C8-3B8B8387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3019" name="Oval 45">
            <a:extLst>
              <a:ext uri="{FF2B5EF4-FFF2-40B4-BE49-F238E27FC236}">
                <a16:creationId xmlns:a16="http://schemas.microsoft.com/office/drawing/2014/main" id="{D154D5CC-4992-4700-4AD8-B801A688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Oval 45">
            <a:extLst>
              <a:ext uri="{FF2B5EF4-FFF2-40B4-BE49-F238E27FC236}">
                <a16:creationId xmlns:a16="http://schemas.microsoft.com/office/drawing/2014/main" id="{A0065A1A-9C1F-D210-1FD4-54E327154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1" name="Oval 45">
            <a:extLst>
              <a:ext uri="{FF2B5EF4-FFF2-40B4-BE49-F238E27FC236}">
                <a16:creationId xmlns:a16="http://schemas.microsoft.com/office/drawing/2014/main" id="{DB01078A-9D9B-8BB8-4477-E8400CAA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2" name="Oval 45">
            <a:extLst>
              <a:ext uri="{FF2B5EF4-FFF2-40B4-BE49-F238E27FC236}">
                <a16:creationId xmlns:a16="http://schemas.microsoft.com/office/drawing/2014/main" id="{22AB108C-709D-F648-2869-9DABE224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964E8792-33C0-2078-7428-57067CDC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3024" name="Oval 38">
            <a:extLst>
              <a:ext uri="{FF2B5EF4-FFF2-40B4-BE49-F238E27FC236}">
                <a16:creationId xmlns:a16="http://schemas.microsoft.com/office/drawing/2014/main" id="{0CC38A78-9860-D1CF-81AA-7CC6FEFE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TextBox 49">
            <a:extLst>
              <a:ext uri="{FF2B5EF4-FFF2-40B4-BE49-F238E27FC236}">
                <a16:creationId xmlns:a16="http://schemas.microsoft.com/office/drawing/2014/main" id="{44F43E2A-11E8-9D43-08EF-266CEB6A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3026" name="Oval 45">
            <a:extLst>
              <a:ext uri="{FF2B5EF4-FFF2-40B4-BE49-F238E27FC236}">
                <a16:creationId xmlns:a16="http://schemas.microsoft.com/office/drawing/2014/main" id="{26FC65BB-6CCD-0337-ED71-C0BD5ECF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7" name="Oval 45">
            <a:extLst>
              <a:ext uri="{FF2B5EF4-FFF2-40B4-BE49-F238E27FC236}">
                <a16:creationId xmlns:a16="http://schemas.microsoft.com/office/drawing/2014/main" id="{CE052358-7422-487B-D934-FF2B1B9D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070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8" name="Oval 36">
            <a:extLst>
              <a:ext uri="{FF2B5EF4-FFF2-40B4-BE49-F238E27FC236}">
                <a16:creationId xmlns:a16="http://schemas.microsoft.com/office/drawing/2014/main" id="{1607E75E-695A-804E-8619-E20D9A43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78777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E620D487-2C9D-518D-F853-5AB7A8A0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2373313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B65B0-94EA-7E71-2B59-E858D612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17F40F6C-5462-73AD-4436-7AE4C826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435975" cy="693738"/>
          </a:xfrm>
        </p:spPr>
        <p:txBody>
          <a:bodyPr/>
          <a:lstStyle/>
          <a:p>
            <a:r>
              <a:rPr lang="en-US" altLang="en-US"/>
              <a:t>Case </a:t>
            </a:r>
            <a:r>
              <a:rPr lang="th-TH" altLang="en-US"/>
              <a:t>2</a:t>
            </a:r>
            <a:r>
              <a:rPr lang="en-US" altLang="en-US"/>
              <a:t> : Second-component Must-Link constraint </a:t>
            </a:r>
          </a:p>
        </p:txBody>
      </p:sp>
      <p:sp>
        <p:nvSpPr>
          <p:cNvPr id="44038" name="Oval 33">
            <a:extLst>
              <a:ext uri="{FF2B5EF4-FFF2-40B4-BE49-F238E27FC236}">
                <a16:creationId xmlns:a16="http://schemas.microsoft.com/office/drawing/2014/main" id="{941B4EAB-726E-E8BA-DEA1-37AA9443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589213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Oval 36">
            <a:extLst>
              <a:ext uri="{FF2B5EF4-FFF2-40B4-BE49-F238E27FC236}">
                <a16:creationId xmlns:a16="http://schemas.microsoft.com/office/drawing/2014/main" id="{26E36E9C-B102-D280-391C-AE4022B3F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289300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0" name="Oval 40">
            <a:extLst>
              <a:ext uri="{FF2B5EF4-FFF2-40B4-BE49-F238E27FC236}">
                <a16:creationId xmlns:a16="http://schemas.microsoft.com/office/drawing/2014/main" id="{98E6C490-EBDB-51D3-2C87-88F9FE16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287972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TextBox 25">
            <a:extLst>
              <a:ext uri="{FF2B5EF4-FFF2-40B4-BE49-F238E27FC236}">
                <a16:creationId xmlns:a16="http://schemas.microsoft.com/office/drawing/2014/main" id="{3A4D52E6-0838-8818-356A-B8A328CC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4" y="32464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4042" name="TextBox 49">
            <a:extLst>
              <a:ext uri="{FF2B5EF4-FFF2-40B4-BE49-F238E27FC236}">
                <a16:creationId xmlns:a16="http://schemas.microsoft.com/office/drawing/2014/main" id="{341532A6-1692-3CD8-646C-82E45253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9" y="30289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4043" name="Oval 45">
            <a:extLst>
              <a:ext uri="{FF2B5EF4-FFF2-40B4-BE49-F238E27FC236}">
                <a16:creationId xmlns:a16="http://schemas.microsoft.com/office/drawing/2014/main" id="{762C823B-EA00-55E4-4594-B4F1AD74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95713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4" name="Oval 45">
            <a:extLst>
              <a:ext uri="{FF2B5EF4-FFF2-40B4-BE49-F238E27FC236}">
                <a16:creationId xmlns:a16="http://schemas.microsoft.com/office/drawing/2014/main" id="{1DFD94AF-1D75-0581-D202-3D40A42C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3440113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5" name="Oval 45">
            <a:extLst>
              <a:ext uri="{FF2B5EF4-FFF2-40B4-BE49-F238E27FC236}">
                <a16:creationId xmlns:a16="http://schemas.microsoft.com/office/drawing/2014/main" id="{C1688847-0E19-2236-AC78-90EA7766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862263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6" name="Oval 45">
            <a:extLst>
              <a:ext uri="{FF2B5EF4-FFF2-40B4-BE49-F238E27FC236}">
                <a16:creationId xmlns:a16="http://schemas.microsoft.com/office/drawing/2014/main" id="{D3999BDB-DBCD-4822-2AF9-FBAA1E5C5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8612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13782ACE-C197-E284-5566-163AD1C8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1" y="4883151"/>
            <a:ext cx="1331913" cy="123666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4048" name="Oval 38">
            <a:extLst>
              <a:ext uri="{FF2B5EF4-FFF2-40B4-BE49-F238E27FC236}">
                <a16:creationId xmlns:a16="http://schemas.microsoft.com/office/drawing/2014/main" id="{B9C94B9D-7C47-7B29-2DBA-F9B5CD59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911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9" name="TextBox 49">
            <a:extLst>
              <a:ext uri="{FF2B5EF4-FFF2-40B4-BE49-F238E27FC236}">
                <a16:creationId xmlns:a16="http://schemas.microsoft.com/office/drawing/2014/main" id="{C1B1FAF6-E517-43B0-84A8-EAF5186B1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5316539"/>
            <a:ext cx="3190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4050" name="Oval 45">
            <a:extLst>
              <a:ext uri="{FF2B5EF4-FFF2-40B4-BE49-F238E27FC236}">
                <a16:creationId xmlns:a16="http://schemas.microsoft.com/office/drawing/2014/main" id="{DB5CCBE0-7D30-B2AC-77E6-D488C028F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56642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1" name="Oval 45">
            <a:extLst>
              <a:ext uri="{FF2B5EF4-FFF2-40B4-BE49-F238E27FC236}">
                <a16:creationId xmlns:a16="http://schemas.microsoft.com/office/drawing/2014/main" id="{608314DE-27B3-54CC-4AF7-87D1F171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5207000"/>
            <a:ext cx="215900" cy="215900"/>
          </a:xfrm>
          <a:prstGeom prst="ellipse">
            <a:avLst/>
          </a:prstGeom>
          <a:solidFill>
            <a:srgbClr val="FF993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2" name="Oval 36">
            <a:extLst>
              <a:ext uri="{FF2B5EF4-FFF2-40B4-BE49-F238E27FC236}">
                <a16:creationId xmlns:a16="http://schemas.microsoft.com/office/drawing/2014/main" id="{5F316CE4-9BFD-7BBC-A355-821E3850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787775"/>
            <a:ext cx="215900" cy="215900"/>
          </a:xfrm>
          <a:prstGeom prst="ellipse">
            <a:avLst/>
          </a:prstGeom>
          <a:solidFill>
            <a:srgbClr val="FF9933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4D5E3DE4-4361-5F85-0CB1-6451CFAB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070476"/>
            <a:ext cx="1093788" cy="10763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0F2257-45C4-3182-414F-97B99EB3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1" y="3873500"/>
            <a:ext cx="917575" cy="8953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8CDD65-44CA-B4B8-BE05-73C898E0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667251"/>
            <a:ext cx="1047750" cy="10144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0C829-BE3A-D44B-C6E0-C6F092E9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5D54-FFB5-D009-0AAF-8BF4D6F5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773239"/>
            <a:ext cx="8229600" cy="18875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Clustering is count as “Unsupervised Learning</a:t>
            </a:r>
          </a:p>
          <a:p>
            <a:pPr eaLnBrk="1" hangingPunct="1">
              <a:defRPr/>
            </a:pPr>
            <a:r>
              <a:rPr lang="en-US" dirty="0"/>
              <a:t>Clustering is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Cordia New" pitchFamily="34" charset="-34"/>
              </a:rPr>
              <a:t>grouping set of data objects into one or more groups of similar objects called </a:t>
            </a:r>
            <a:r>
              <a:rPr lang="en-US" dirty="0">
                <a:solidFill>
                  <a:srgbClr val="FF0000"/>
                </a:solidFill>
                <a:cs typeface="Cordia New" pitchFamily="34" charset="-34"/>
              </a:rPr>
              <a:t>“</a:t>
            </a:r>
            <a:r>
              <a:rPr lang="en-US" i="1" dirty="0">
                <a:solidFill>
                  <a:srgbClr val="FF0000"/>
                </a:solidFill>
                <a:cs typeface="Cordia New" pitchFamily="34" charset="-34"/>
              </a:rPr>
              <a:t>Cluster (s)”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6980A1-DBE7-A46C-2098-EE945FC10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7688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75971DC-F03A-0E34-199B-43319944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44211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E99AD0-254A-D86C-6F12-A3E0D6DD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2799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A11C2D-593F-78A2-F035-33CD3ECC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52514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6352D3-ACFC-FDC3-7D4F-3B75D798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50355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816A0-2E60-215A-0A7B-5D9728B3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3594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A3DF51-7B79-567B-6C0C-C4A4D1D1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40640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57AB90-F957-A2C2-7D8F-CEF26285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0546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F1D2C3-0530-CA80-1BBD-6E2AED62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6816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6287AC-66E5-55EB-064A-A5623EBE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53498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C34CD6E-76A4-636C-9FA4-B32C7FC7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57594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6774EC1-6789-955B-5698-CC3C2C27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5262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576AAD-E830-39AA-A394-ABFE60D1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5657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5AB93A98-F45D-79A5-24B2-23973B9C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EB2D0-47D3-A4BD-FF8D-455B7CAA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5060" name="Content Placeholder 2">
            <a:extLst>
              <a:ext uri="{FF2B5EF4-FFF2-40B4-BE49-F238E27FC236}">
                <a16:creationId xmlns:a16="http://schemas.microsoft.com/office/drawing/2014/main" id="{D1137433-580C-9D26-9A81-B0E6AF99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828800"/>
            <a:ext cx="8856662" cy="693738"/>
          </a:xfrm>
        </p:spPr>
        <p:txBody>
          <a:bodyPr/>
          <a:lstStyle/>
          <a:p>
            <a:r>
              <a:rPr lang="en-US" altLang="en-US"/>
              <a:t>Case 3 : Second-component Cannot-Link constraint </a:t>
            </a:r>
          </a:p>
        </p:txBody>
      </p:sp>
      <p:sp>
        <p:nvSpPr>
          <p:cNvPr id="45062" name="Oval 33">
            <a:extLst>
              <a:ext uri="{FF2B5EF4-FFF2-40B4-BE49-F238E27FC236}">
                <a16:creationId xmlns:a16="http://schemas.microsoft.com/office/drawing/2014/main" id="{3416ACC3-6DB3-E8DA-4B73-F6DBF620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Oval 36">
            <a:extLst>
              <a:ext uri="{FF2B5EF4-FFF2-40B4-BE49-F238E27FC236}">
                <a16:creationId xmlns:a16="http://schemas.microsoft.com/office/drawing/2014/main" id="{27499052-FDD8-A3A8-C76F-B099628A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Oval 40">
            <a:extLst>
              <a:ext uri="{FF2B5EF4-FFF2-40B4-BE49-F238E27FC236}">
                <a16:creationId xmlns:a16="http://schemas.microsoft.com/office/drawing/2014/main" id="{E14C67AB-CF78-7DA5-D211-1F8BF98A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TextBox 25">
            <a:extLst>
              <a:ext uri="{FF2B5EF4-FFF2-40B4-BE49-F238E27FC236}">
                <a16:creationId xmlns:a16="http://schemas.microsoft.com/office/drawing/2014/main" id="{AFA1CFCC-BE21-3571-E0F5-03C040B8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5066" name="TextBox 49">
            <a:extLst>
              <a:ext uri="{FF2B5EF4-FFF2-40B4-BE49-F238E27FC236}">
                <a16:creationId xmlns:a16="http://schemas.microsoft.com/office/drawing/2014/main" id="{3B8C3C9A-2E5E-E678-9487-32968D08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9023FB28-6A51-D537-18C3-BE2B61EC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695ED-D9BE-8A79-2E71-21EF72BF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6085" name="Oval 33">
            <a:extLst>
              <a:ext uri="{FF2B5EF4-FFF2-40B4-BE49-F238E27FC236}">
                <a16:creationId xmlns:a16="http://schemas.microsoft.com/office/drawing/2014/main" id="{BD84E174-4A96-4ED0-7712-8ED718539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Oval 36">
            <a:extLst>
              <a:ext uri="{FF2B5EF4-FFF2-40B4-BE49-F238E27FC236}">
                <a16:creationId xmlns:a16="http://schemas.microsoft.com/office/drawing/2014/main" id="{A91905C9-911C-84CC-26B8-9CE49CC8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Oval 40">
            <a:extLst>
              <a:ext uri="{FF2B5EF4-FFF2-40B4-BE49-F238E27FC236}">
                <a16:creationId xmlns:a16="http://schemas.microsoft.com/office/drawing/2014/main" id="{6C7CCD88-0B86-D2E5-2A3E-FD35A876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8" name="TextBox 25">
            <a:extLst>
              <a:ext uri="{FF2B5EF4-FFF2-40B4-BE49-F238E27FC236}">
                <a16:creationId xmlns:a16="http://schemas.microsoft.com/office/drawing/2014/main" id="{4D495D8E-5DF3-A235-AF08-BB9E8FCD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6089" name="TextBox 49">
            <a:extLst>
              <a:ext uri="{FF2B5EF4-FFF2-40B4-BE49-F238E27FC236}">
                <a16:creationId xmlns:a16="http://schemas.microsoft.com/office/drawing/2014/main" id="{5C2B2EB5-AD59-256A-B6D3-CB37A474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6090" name="Oval 36">
            <a:extLst>
              <a:ext uri="{FF2B5EF4-FFF2-40B4-BE49-F238E27FC236}">
                <a16:creationId xmlns:a16="http://schemas.microsoft.com/office/drawing/2014/main" id="{A633BFBB-F206-4BB6-F194-A445ED33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1" name="Content Placeholder 2">
            <a:extLst>
              <a:ext uri="{FF2B5EF4-FFF2-40B4-BE49-F238E27FC236}">
                <a16:creationId xmlns:a16="http://schemas.microsoft.com/office/drawing/2014/main" id="{F69584F4-2207-35D5-0592-4B449E120E1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670915A0-7A47-7AC8-36C9-E02777BF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163BE-F91E-2737-5530-B5636056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7109" name="Oval 33">
            <a:extLst>
              <a:ext uri="{FF2B5EF4-FFF2-40B4-BE49-F238E27FC236}">
                <a16:creationId xmlns:a16="http://schemas.microsoft.com/office/drawing/2014/main" id="{8F8A5BB8-9F40-C394-7BFE-291B8D33B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0" name="Oval 36">
            <a:extLst>
              <a:ext uri="{FF2B5EF4-FFF2-40B4-BE49-F238E27FC236}">
                <a16:creationId xmlns:a16="http://schemas.microsoft.com/office/drawing/2014/main" id="{84C84304-EAF2-C088-598E-D535C435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1" name="Oval 40">
            <a:extLst>
              <a:ext uri="{FF2B5EF4-FFF2-40B4-BE49-F238E27FC236}">
                <a16:creationId xmlns:a16="http://schemas.microsoft.com/office/drawing/2014/main" id="{BC0F7E21-BF9B-BA70-2E4C-8C887F47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2" name="TextBox 25">
            <a:extLst>
              <a:ext uri="{FF2B5EF4-FFF2-40B4-BE49-F238E27FC236}">
                <a16:creationId xmlns:a16="http://schemas.microsoft.com/office/drawing/2014/main" id="{B876177C-45C6-DCCF-85D6-1D9A4456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7113" name="TextBox 49">
            <a:extLst>
              <a:ext uri="{FF2B5EF4-FFF2-40B4-BE49-F238E27FC236}">
                <a16:creationId xmlns:a16="http://schemas.microsoft.com/office/drawing/2014/main" id="{989976E2-6ED0-C0F4-B95A-8C8F6D7A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7114" name="Oval 36">
            <a:extLst>
              <a:ext uri="{FF2B5EF4-FFF2-40B4-BE49-F238E27FC236}">
                <a16:creationId xmlns:a16="http://schemas.microsoft.com/office/drawing/2014/main" id="{B362E384-4651-AFD2-0EF2-7041EF78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7115" name="Straight Connector 3">
            <a:extLst>
              <a:ext uri="{FF2B5EF4-FFF2-40B4-BE49-F238E27FC236}">
                <a16:creationId xmlns:a16="http://schemas.microsoft.com/office/drawing/2014/main" id="{6E81A14A-99DC-D41B-D51E-D0262930E3D8}"/>
              </a:ext>
            </a:extLst>
          </p:cNvPr>
          <p:cNvCxnSpPr>
            <a:cxnSpLocks noChangeShapeType="1"/>
            <a:endCxn id="47114" idx="2"/>
          </p:cNvCxnSpPr>
          <p:nvPr/>
        </p:nvCxnSpPr>
        <p:spPr bwMode="auto">
          <a:xfrm flipV="1">
            <a:off x="4389439" y="2979738"/>
            <a:ext cx="2282825" cy="121920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6" name="Straight Connector 13">
            <a:extLst>
              <a:ext uri="{FF2B5EF4-FFF2-40B4-BE49-F238E27FC236}">
                <a16:creationId xmlns:a16="http://schemas.microsoft.com/office/drawing/2014/main" id="{30EBCCEE-AE9E-2429-96F7-8C9C2DA15868}"/>
              </a:ext>
            </a:extLst>
          </p:cNvPr>
          <p:cNvCxnSpPr>
            <a:cxnSpLocks noChangeShapeType="1"/>
            <a:stCxn id="47114" idx="5"/>
          </p:cNvCxnSpPr>
          <p:nvPr/>
        </p:nvCxnSpPr>
        <p:spPr bwMode="auto">
          <a:xfrm>
            <a:off x="6856413" y="3055939"/>
            <a:ext cx="558800" cy="923925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7" name="Content Placeholder 2">
            <a:extLst>
              <a:ext uri="{FF2B5EF4-FFF2-40B4-BE49-F238E27FC236}">
                <a16:creationId xmlns:a16="http://schemas.microsoft.com/office/drawing/2014/main" id="{E64889D6-A1D2-0C91-F6DA-EA17079AD4C5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3">
            <a:extLst>
              <a:ext uri="{FF2B5EF4-FFF2-40B4-BE49-F238E27FC236}">
                <a16:creationId xmlns:a16="http://schemas.microsoft.com/office/drawing/2014/main" id="{09B35ABE-14D0-F78D-3A86-AEB9F244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2AF96-61E5-7C3A-32E5-29E1FC50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8133" name="Oval 33">
            <a:extLst>
              <a:ext uri="{FF2B5EF4-FFF2-40B4-BE49-F238E27FC236}">
                <a16:creationId xmlns:a16="http://schemas.microsoft.com/office/drawing/2014/main" id="{1B5DE72E-F9BB-CEB7-D525-FB1A4001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Oval 36">
            <a:extLst>
              <a:ext uri="{FF2B5EF4-FFF2-40B4-BE49-F238E27FC236}">
                <a16:creationId xmlns:a16="http://schemas.microsoft.com/office/drawing/2014/main" id="{38D0009E-A09E-39BE-EB1A-48E8CF02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5" name="Oval 40">
            <a:extLst>
              <a:ext uri="{FF2B5EF4-FFF2-40B4-BE49-F238E27FC236}">
                <a16:creationId xmlns:a16="http://schemas.microsoft.com/office/drawing/2014/main" id="{D60110EF-840D-19B9-9766-8381766B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TextBox 25">
            <a:extLst>
              <a:ext uri="{FF2B5EF4-FFF2-40B4-BE49-F238E27FC236}">
                <a16:creationId xmlns:a16="http://schemas.microsoft.com/office/drawing/2014/main" id="{66FD0ED3-D9B5-7C7B-B592-6CF7F0389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8137" name="TextBox 49">
            <a:extLst>
              <a:ext uri="{FF2B5EF4-FFF2-40B4-BE49-F238E27FC236}">
                <a16:creationId xmlns:a16="http://schemas.microsoft.com/office/drawing/2014/main" id="{A23C1F94-DD12-AEFB-EF18-CAD7F13F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8138" name="Oval 36">
            <a:extLst>
              <a:ext uri="{FF2B5EF4-FFF2-40B4-BE49-F238E27FC236}">
                <a16:creationId xmlns:a16="http://schemas.microsoft.com/office/drawing/2014/main" id="{2B35FDBF-8D72-C047-2A4C-BD1975BFE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8139" name="Straight Connector 13">
            <a:extLst>
              <a:ext uri="{FF2B5EF4-FFF2-40B4-BE49-F238E27FC236}">
                <a16:creationId xmlns:a16="http://schemas.microsoft.com/office/drawing/2014/main" id="{EE023770-0F6B-0CFF-4E3A-9CB0BDE102DB}"/>
              </a:ext>
            </a:extLst>
          </p:cNvPr>
          <p:cNvCxnSpPr>
            <a:cxnSpLocks noChangeShapeType="1"/>
            <a:stCxn id="48138" idx="5"/>
          </p:cNvCxnSpPr>
          <p:nvPr/>
        </p:nvCxnSpPr>
        <p:spPr bwMode="auto">
          <a:xfrm>
            <a:off x="6856413" y="3055939"/>
            <a:ext cx="558800" cy="923925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0" name="Content Placeholder 2">
            <a:extLst>
              <a:ext uri="{FF2B5EF4-FFF2-40B4-BE49-F238E27FC236}">
                <a16:creationId xmlns:a16="http://schemas.microsoft.com/office/drawing/2014/main" id="{201C73CC-9FA5-832A-A856-F5D127750817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8DCD686B-454F-AE26-EDDC-EDEA926C0327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1508" name="Oval 43">
            <a:extLst>
              <a:ext uri="{FF2B5EF4-FFF2-40B4-BE49-F238E27FC236}">
                <a16:creationId xmlns:a16="http://schemas.microsoft.com/office/drawing/2014/main" id="{DCF4E05D-EAB0-DF54-5B56-C4AC178A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140075"/>
            <a:ext cx="1684338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1328-23A6-E36C-01C2-F136CD9D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49158" name="Oval 33">
            <a:extLst>
              <a:ext uri="{FF2B5EF4-FFF2-40B4-BE49-F238E27FC236}">
                <a16:creationId xmlns:a16="http://schemas.microsoft.com/office/drawing/2014/main" id="{260CCA13-B0D5-962A-1BAA-0C4CC810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9" name="Oval 36">
            <a:extLst>
              <a:ext uri="{FF2B5EF4-FFF2-40B4-BE49-F238E27FC236}">
                <a16:creationId xmlns:a16="http://schemas.microsoft.com/office/drawing/2014/main" id="{71A79FC1-70E8-9AC2-4EC3-FD654E8B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60" name="Oval 40">
            <a:extLst>
              <a:ext uri="{FF2B5EF4-FFF2-40B4-BE49-F238E27FC236}">
                <a16:creationId xmlns:a16="http://schemas.microsoft.com/office/drawing/2014/main" id="{6E0FF67B-DCCD-9E34-0611-B9D2C802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61" name="TextBox 25">
            <a:extLst>
              <a:ext uri="{FF2B5EF4-FFF2-40B4-BE49-F238E27FC236}">
                <a16:creationId xmlns:a16="http://schemas.microsoft.com/office/drawing/2014/main" id="{33A6A83F-4386-EC2D-831A-09F2571E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0188" name="TextBox 49">
            <a:extLst>
              <a:ext uri="{FF2B5EF4-FFF2-40B4-BE49-F238E27FC236}">
                <a16:creationId xmlns:a16="http://schemas.microsoft.com/office/drawing/2014/main" id="{26226FF2-9E94-8FC4-18E1-B90F5A99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95714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9163" name="Oval 36">
            <a:extLst>
              <a:ext uri="{FF2B5EF4-FFF2-40B4-BE49-F238E27FC236}">
                <a16:creationId xmlns:a16="http://schemas.microsoft.com/office/drawing/2014/main" id="{93287977-AD89-FC54-2975-246E935B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DA424C7C-852E-646F-0E02-481C51F3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49165" name="Content Placeholder 2">
            <a:extLst>
              <a:ext uri="{FF2B5EF4-FFF2-40B4-BE49-F238E27FC236}">
                <a16:creationId xmlns:a16="http://schemas.microsoft.com/office/drawing/2014/main" id="{E014A86E-D6BF-9126-F78F-778575E0ACAF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508" grpId="0" animBg="1"/>
      <p:bldP spid="5018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AD686830-34C3-B720-29F5-8EA6C545F8C3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2C48F-8EED-491E-EAAF-F8623B4B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0181" name="Oval 33">
            <a:extLst>
              <a:ext uri="{FF2B5EF4-FFF2-40B4-BE49-F238E27FC236}">
                <a16:creationId xmlns:a16="http://schemas.microsoft.com/office/drawing/2014/main" id="{F932C391-D431-12D9-C2C7-E2C51F87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2" name="Oval 36">
            <a:extLst>
              <a:ext uri="{FF2B5EF4-FFF2-40B4-BE49-F238E27FC236}">
                <a16:creationId xmlns:a16="http://schemas.microsoft.com/office/drawing/2014/main" id="{28F95E8A-46AF-6468-BE61-84263085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3" name="Oval 40">
            <a:extLst>
              <a:ext uri="{FF2B5EF4-FFF2-40B4-BE49-F238E27FC236}">
                <a16:creationId xmlns:a16="http://schemas.microsoft.com/office/drawing/2014/main" id="{B29C7B00-5606-5E56-1AA5-EB05CEB2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4" name="TextBox 25">
            <a:extLst>
              <a:ext uri="{FF2B5EF4-FFF2-40B4-BE49-F238E27FC236}">
                <a16:creationId xmlns:a16="http://schemas.microsoft.com/office/drawing/2014/main" id="{48DE9791-2B9D-B111-7BC4-4AE16FE3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0185" name="Oval 36">
            <a:extLst>
              <a:ext uri="{FF2B5EF4-FFF2-40B4-BE49-F238E27FC236}">
                <a16:creationId xmlns:a16="http://schemas.microsoft.com/office/drawing/2014/main" id="{2D0EA450-A621-6FE4-DAFE-004E646A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6" name="TextBox 49">
            <a:extLst>
              <a:ext uri="{FF2B5EF4-FFF2-40B4-BE49-F238E27FC236}">
                <a16:creationId xmlns:a16="http://schemas.microsoft.com/office/drawing/2014/main" id="{1FE4EA41-28D7-F1AA-3A25-0338834F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0187" name="Content Placeholder 2">
            <a:extLst>
              <a:ext uri="{FF2B5EF4-FFF2-40B4-BE49-F238E27FC236}">
                <a16:creationId xmlns:a16="http://schemas.microsoft.com/office/drawing/2014/main" id="{D0953E40-AB24-C6A6-3256-2CE3F1367E5E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CB8B92E9-5C48-7C6C-9A06-292B4B8B6C68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B4673-67A4-4A5C-FF9B-DF97690D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1205" name="Oval 33">
            <a:extLst>
              <a:ext uri="{FF2B5EF4-FFF2-40B4-BE49-F238E27FC236}">
                <a16:creationId xmlns:a16="http://schemas.microsoft.com/office/drawing/2014/main" id="{5EE5B193-4162-D861-E434-8C56323B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Oval 36">
            <a:extLst>
              <a:ext uri="{FF2B5EF4-FFF2-40B4-BE49-F238E27FC236}">
                <a16:creationId xmlns:a16="http://schemas.microsoft.com/office/drawing/2014/main" id="{15123CE9-1D8C-D61C-B38B-7799887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7" name="Oval 40">
            <a:extLst>
              <a:ext uri="{FF2B5EF4-FFF2-40B4-BE49-F238E27FC236}">
                <a16:creationId xmlns:a16="http://schemas.microsoft.com/office/drawing/2014/main" id="{8EF678EA-0B89-F2AB-9C9F-86B0837F4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TextBox 25">
            <a:extLst>
              <a:ext uri="{FF2B5EF4-FFF2-40B4-BE49-F238E27FC236}">
                <a16:creationId xmlns:a16="http://schemas.microsoft.com/office/drawing/2014/main" id="{848B0A99-9531-374C-A378-7A1D0B11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1209" name="Oval 36">
            <a:extLst>
              <a:ext uri="{FF2B5EF4-FFF2-40B4-BE49-F238E27FC236}">
                <a16:creationId xmlns:a16="http://schemas.microsoft.com/office/drawing/2014/main" id="{BC2C28F9-532E-B970-390A-8EC1DD70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0" name="TextBox 49">
            <a:extLst>
              <a:ext uri="{FF2B5EF4-FFF2-40B4-BE49-F238E27FC236}">
                <a16:creationId xmlns:a16="http://schemas.microsoft.com/office/drawing/2014/main" id="{F2FE1711-B11C-7898-3D23-7B7208EC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1211" name="Content Placeholder 2">
            <a:extLst>
              <a:ext uri="{FF2B5EF4-FFF2-40B4-BE49-F238E27FC236}">
                <a16:creationId xmlns:a16="http://schemas.microsoft.com/office/drawing/2014/main" id="{0D92DBF6-7D0A-C342-EB6E-2D37709FA36E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F15AAD8B-E91B-3899-FE6C-8500EFF54C01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D8A9-57C1-CC8C-5E8B-A6C30F71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2229" name="Oval 33">
            <a:extLst>
              <a:ext uri="{FF2B5EF4-FFF2-40B4-BE49-F238E27FC236}">
                <a16:creationId xmlns:a16="http://schemas.microsoft.com/office/drawing/2014/main" id="{63B033DE-FDB9-4BF1-5043-EF5946CF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0" name="Oval 36">
            <a:extLst>
              <a:ext uri="{FF2B5EF4-FFF2-40B4-BE49-F238E27FC236}">
                <a16:creationId xmlns:a16="http://schemas.microsoft.com/office/drawing/2014/main" id="{A4749036-CB13-FD57-EA1C-24DD942F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Oval 40">
            <a:extLst>
              <a:ext uri="{FF2B5EF4-FFF2-40B4-BE49-F238E27FC236}">
                <a16:creationId xmlns:a16="http://schemas.microsoft.com/office/drawing/2014/main" id="{6937F990-6A31-1EFF-B89E-92FE8C7D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2" name="TextBox 25">
            <a:extLst>
              <a:ext uri="{FF2B5EF4-FFF2-40B4-BE49-F238E27FC236}">
                <a16:creationId xmlns:a16="http://schemas.microsoft.com/office/drawing/2014/main" id="{344BB926-56BA-A9C8-0198-9B851153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2233" name="Oval 36">
            <a:extLst>
              <a:ext uri="{FF2B5EF4-FFF2-40B4-BE49-F238E27FC236}">
                <a16:creationId xmlns:a16="http://schemas.microsoft.com/office/drawing/2014/main" id="{D9DD2C4F-BAD2-F26C-068F-E5203E11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4" name="TextBox 49">
            <a:extLst>
              <a:ext uri="{FF2B5EF4-FFF2-40B4-BE49-F238E27FC236}">
                <a16:creationId xmlns:a16="http://schemas.microsoft.com/office/drawing/2014/main" id="{5C7F35C3-94DE-0922-5BD8-F0282C37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2235" name="Content Placeholder 2">
            <a:extLst>
              <a:ext uri="{FF2B5EF4-FFF2-40B4-BE49-F238E27FC236}">
                <a16:creationId xmlns:a16="http://schemas.microsoft.com/office/drawing/2014/main" id="{496B6C67-E459-B205-78F6-5E463AC65607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82E37C7E-93E7-6F05-4E6D-84D99DD51912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43412-A7BB-A0B0-75C6-6FB16FD8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3253" name="Oval 33">
            <a:extLst>
              <a:ext uri="{FF2B5EF4-FFF2-40B4-BE49-F238E27FC236}">
                <a16:creationId xmlns:a16="http://schemas.microsoft.com/office/drawing/2014/main" id="{6E44F991-DC72-6B69-B40A-41E8191A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4" name="Oval 36">
            <a:extLst>
              <a:ext uri="{FF2B5EF4-FFF2-40B4-BE49-F238E27FC236}">
                <a16:creationId xmlns:a16="http://schemas.microsoft.com/office/drawing/2014/main" id="{4844BC2A-E302-7F80-B74D-168A3526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Oval 40">
            <a:extLst>
              <a:ext uri="{FF2B5EF4-FFF2-40B4-BE49-F238E27FC236}">
                <a16:creationId xmlns:a16="http://schemas.microsoft.com/office/drawing/2014/main" id="{79A6BC87-CD8E-2D82-C728-87CA67FE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6" name="TextBox 25">
            <a:extLst>
              <a:ext uri="{FF2B5EF4-FFF2-40B4-BE49-F238E27FC236}">
                <a16:creationId xmlns:a16="http://schemas.microsoft.com/office/drawing/2014/main" id="{A1770971-E13C-B56F-A1D9-5CB9215A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3257" name="Oval 36">
            <a:extLst>
              <a:ext uri="{FF2B5EF4-FFF2-40B4-BE49-F238E27FC236}">
                <a16:creationId xmlns:a16="http://schemas.microsoft.com/office/drawing/2014/main" id="{DF4C9EB5-EA37-C973-AEE6-D13A78A2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8" name="TextBox 49">
            <a:extLst>
              <a:ext uri="{FF2B5EF4-FFF2-40B4-BE49-F238E27FC236}">
                <a16:creationId xmlns:a16="http://schemas.microsoft.com/office/drawing/2014/main" id="{FA57F814-CE68-EE81-3F08-941942B8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3259" name="Oval 40">
            <a:extLst>
              <a:ext uri="{FF2B5EF4-FFF2-40B4-BE49-F238E27FC236}">
                <a16:creationId xmlns:a16="http://schemas.microsoft.com/office/drawing/2014/main" id="{07B0A4E2-F1C5-DB0B-827B-93FBBEBC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0" name="Content Placeholder 2">
            <a:extLst>
              <a:ext uri="{FF2B5EF4-FFF2-40B4-BE49-F238E27FC236}">
                <a16:creationId xmlns:a16="http://schemas.microsoft.com/office/drawing/2014/main" id="{68F87B0C-BF5E-EFFE-63E5-F4EB00DB91C0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DAE1D9CE-F9E5-DCFB-2F35-828382A7317D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A00E7-3631-41F6-01EC-3C339DCB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4277" name="Oval 33">
            <a:extLst>
              <a:ext uri="{FF2B5EF4-FFF2-40B4-BE49-F238E27FC236}">
                <a16:creationId xmlns:a16="http://schemas.microsoft.com/office/drawing/2014/main" id="{5B739930-2E90-034D-C3C8-1CF7EDFF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Oval 36">
            <a:extLst>
              <a:ext uri="{FF2B5EF4-FFF2-40B4-BE49-F238E27FC236}">
                <a16:creationId xmlns:a16="http://schemas.microsoft.com/office/drawing/2014/main" id="{CC0BBD97-7202-09B7-ABC3-EFD3ED9A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Oval 40">
            <a:extLst>
              <a:ext uri="{FF2B5EF4-FFF2-40B4-BE49-F238E27FC236}">
                <a16:creationId xmlns:a16="http://schemas.microsoft.com/office/drawing/2014/main" id="{5D5B7F94-E826-D647-5E41-5F9AF4B4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0" name="TextBox 25">
            <a:extLst>
              <a:ext uri="{FF2B5EF4-FFF2-40B4-BE49-F238E27FC236}">
                <a16:creationId xmlns:a16="http://schemas.microsoft.com/office/drawing/2014/main" id="{D096304D-CE26-AFFC-6699-315B63E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4281" name="Oval 36">
            <a:extLst>
              <a:ext uri="{FF2B5EF4-FFF2-40B4-BE49-F238E27FC236}">
                <a16:creationId xmlns:a16="http://schemas.microsoft.com/office/drawing/2014/main" id="{C6A387A9-F6F0-4D48-1065-4D14BF74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2" name="TextBox 49">
            <a:extLst>
              <a:ext uri="{FF2B5EF4-FFF2-40B4-BE49-F238E27FC236}">
                <a16:creationId xmlns:a16="http://schemas.microsoft.com/office/drawing/2014/main" id="{04FDEF2E-AD57-FB5F-5C93-4896DB0A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4283" name="Oval 40">
            <a:extLst>
              <a:ext uri="{FF2B5EF4-FFF2-40B4-BE49-F238E27FC236}">
                <a16:creationId xmlns:a16="http://schemas.microsoft.com/office/drawing/2014/main" id="{0AD79B14-C6B9-0D60-FED4-2D46E8B1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4284" name="Straight Connector 3">
            <a:extLst>
              <a:ext uri="{FF2B5EF4-FFF2-40B4-BE49-F238E27FC236}">
                <a16:creationId xmlns:a16="http://schemas.microsoft.com/office/drawing/2014/main" id="{52466371-CEC7-DEBC-64F9-372DD6A8358B}"/>
              </a:ext>
            </a:extLst>
          </p:cNvPr>
          <p:cNvCxnSpPr>
            <a:cxnSpLocks noChangeShapeType="1"/>
            <a:stCxn id="54283" idx="6"/>
            <a:endCxn id="54281" idx="2"/>
          </p:cNvCxnSpPr>
          <p:nvPr/>
        </p:nvCxnSpPr>
        <p:spPr bwMode="auto">
          <a:xfrm flipV="1">
            <a:off x="4502151" y="2979738"/>
            <a:ext cx="2170113" cy="1079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85" name="Content Placeholder 2">
            <a:extLst>
              <a:ext uri="{FF2B5EF4-FFF2-40B4-BE49-F238E27FC236}">
                <a16:creationId xmlns:a16="http://schemas.microsoft.com/office/drawing/2014/main" id="{D99D458E-F4AE-E464-5609-33E6B2DA463F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7EB6E89-FC2E-9101-2CF5-D1D95152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4" y="4452939"/>
            <a:ext cx="892175" cy="8604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F8CFD-8D25-7DF6-7F12-50B535CD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Stream Clustering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DB6CB1C-5899-AB69-F838-A86CE22D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686800" cy="2832100"/>
          </a:xfrm>
        </p:spPr>
        <p:txBody>
          <a:bodyPr/>
          <a:lstStyle/>
          <a:p>
            <a:pPr eaLnBrk="1" hangingPunct="1"/>
            <a:r>
              <a:rPr lang="en-US" altLang="en-US" sz="2000">
                <a:cs typeface="Cordia New" panose="020B0304020202020204" pitchFamily="34" charset="-34"/>
              </a:rPr>
              <a:t>Performs clustering task over data streams</a:t>
            </a:r>
          </a:p>
          <a:p>
            <a:pPr eaLnBrk="1" hangingPunct="1"/>
            <a:r>
              <a:rPr lang="en-US" altLang="en-US" sz="2000">
                <a:cs typeface="Cordia New" panose="020B0304020202020204" pitchFamily="34" charset="-34"/>
              </a:rPr>
              <a:t>Data stream is </a:t>
            </a:r>
            <a:r>
              <a:rPr lang="en-US" altLang="en-US" sz="2000"/>
              <a:t>set of multidimensional records arriving with time stamps </a:t>
            </a:r>
          </a:p>
          <a:p>
            <a:pPr eaLnBrk="1" hangingPunct="1"/>
            <a:r>
              <a:rPr lang="en-US" altLang="en-US" sz="2000">
                <a:cs typeface="Cordia New" panose="020B0304020202020204" pitchFamily="34" charset="-34"/>
              </a:rPr>
              <a:t>Four main characteristics of stream clustering</a:t>
            </a:r>
          </a:p>
          <a:p>
            <a:pPr lvl="1" eaLnBrk="1" hangingPunct="1"/>
            <a:r>
              <a:rPr lang="en-US" altLang="en-US" sz="2000"/>
              <a:t>Unlimited data &amp; limited memory</a:t>
            </a:r>
            <a:endParaRPr lang="en-US" altLang="en-US" sz="2000">
              <a:cs typeface="Cordia New" panose="020B0304020202020204" pitchFamily="34" charset="-34"/>
            </a:endParaRPr>
          </a:p>
          <a:p>
            <a:pPr lvl="1" eaLnBrk="1" hangingPunct="1"/>
            <a:r>
              <a:rPr lang="en-US" altLang="en-US" sz="2000">
                <a:cs typeface="Cordia New" panose="020B0304020202020204" pitchFamily="34" charset="-34"/>
              </a:rPr>
              <a:t>Process data in only single pass</a:t>
            </a:r>
          </a:p>
          <a:p>
            <a:pPr lvl="1" eaLnBrk="1" hangingPunct="1"/>
            <a:r>
              <a:rPr lang="en-US" altLang="en-US" sz="2000">
                <a:cs typeface="Cordia New" panose="020B0304020202020204" pitchFamily="34" charset="-34"/>
              </a:rPr>
              <a:t>Use summarized data instead of all data</a:t>
            </a:r>
          </a:p>
          <a:p>
            <a:pPr lvl="1" eaLnBrk="1" hangingPunct="1"/>
            <a:r>
              <a:rPr lang="en-US" altLang="en-US" sz="2000">
                <a:cs typeface="Cordia New" panose="020B0304020202020204" pitchFamily="34" charset="-34"/>
              </a:rPr>
              <a:t>Support the evolution of data streams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D9CD5E-9B72-A9C0-F5A0-E9E285FF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5926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462613-F63A-6B88-7CF8-E4705A5D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47450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E46702-0739-CDDA-A7DD-A13B8D82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9609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527D62-C794-59AD-6E58-6F2E4D2B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38" y="4152900"/>
            <a:ext cx="1008062" cy="9271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EAD0B4-361A-6702-6557-9EB62E04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42926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441963-C4CF-D412-0404-189EDD2C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825" y="44450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D2DB5B-30C3-CBE0-516D-59D976E8F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525" y="46609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D670AD-AA85-FD67-7B84-012B75E1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63" y="47053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757B5-BEDE-4A6C-E8B0-71CF6E22A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5386388"/>
            <a:ext cx="1008063" cy="9271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C41BF-4424-7572-4DFE-0AA2750F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6324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311816-D118-E4C1-6776-855463A5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55784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B8F366-1569-7C81-E68B-C37B3415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60023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C93FF9-2DAF-5495-1BFE-462C306A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58674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3B26EB3E-2539-4F7B-7C47-37231545C97C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5CA79-90BD-FA00-36B2-677F459E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5301" name="Oval 33">
            <a:extLst>
              <a:ext uri="{FF2B5EF4-FFF2-40B4-BE49-F238E27FC236}">
                <a16:creationId xmlns:a16="http://schemas.microsoft.com/office/drawing/2014/main" id="{00D072ED-C70B-02F8-40F7-A8E20003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355975"/>
            <a:ext cx="1682750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2" name="Oval 36">
            <a:extLst>
              <a:ext uri="{FF2B5EF4-FFF2-40B4-BE49-F238E27FC236}">
                <a16:creationId xmlns:a16="http://schemas.microsoft.com/office/drawing/2014/main" id="{18D5F963-0C7A-1D25-68EB-0178BB2B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Oval 40">
            <a:extLst>
              <a:ext uri="{FF2B5EF4-FFF2-40B4-BE49-F238E27FC236}">
                <a16:creationId xmlns:a16="http://schemas.microsoft.com/office/drawing/2014/main" id="{4809B221-4A12-95B9-F1B4-A969748D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TextBox 25">
            <a:extLst>
              <a:ext uri="{FF2B5EF4-FFF2-40B4-BE49-F238E27FC236}">
                <a16:creationId xmlns:a16="http://schemas.microsoft.com/office/drawing/2014/main" id="{5BF5746C-8CE7-CC76-F3A4-D9BA2F634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4013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5305" name="Oval 36">
            <a:extLst>
              <a:ext uri="{FF2B5EF4-FFF2-40B4-BE49-F238E27FC236}">
                <a16:creationId xmlns:a16="http://schemas.microsoft.com/office/drawing/2014/main" id="{63AC0EBB-D801-16B9-DD4E-99AD6FD4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TextBox 49">
            <a:extLst>
              <a:ext uri="{FF2B5EF4-FFF2-40B4-BE49-F238E27FC236}">
                <a16:creationId xmlns:a16="http://schemas.microsoft.com/office/drawing/2014/main" id="{50FE25B6-EB97-3519-866C-541A30D6E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5307" name="Oval 40">
            <a:extLst>
              <a:ext uri="{FF2B5EF4-FFF2-40B4-BE49-F238E27FC236}">
                <a16:creationId xmlns:a16="http://schemas.microsoft.com/office/drawing/2014/main" id="{A640744D-83A4-9C5F-D870-F2228079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29437E-44C9-5DF6-970C-DFE79A67DE0A}"/>
              </a:ext>
            </a:extLst>
          </p:cNvPr>
          <p:cNvCxnSpPr>
            <a:cxnSpLocks noChangeShapeType="1"/>
            <a:stCxn id="55307" idx="4"/>
          </p:cNvCxnSpPr>
          <p:nvPr/>
        </p:nvCxnSpPr>
        <p:spPr bwMode="auto">
          <a:xfrm flipH="1">
            <a:off x="4389438" y="3195639"/>
            <a:ext cx="4762" cy="968375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9" name="Content Placeholder 2">
            <a:extLst>
              <a:ext uri="{FF2B5EF4-FFF2-40B4-BE49-F238E27FC236}">
                <a16:creationId xmlns:a16="http://schemas.microsoft.com/office/drawing/2014/main" id="{A2C1405D-3C7C-AABD-205D-4ACEEFABDFC5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3FD6BAA6-C75E-3F1B-1D69-022FFFBCC07B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2EF00-7655-606D-5610-A0472C9B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6325" name="Oval 33">
            <a:extLst>
              <a:ext uri="{FF2B5EF4-FFF2-40B4-BE49-F238E27FC236}">
                <a16:creationId xmlns:a16="http://schemas.microsoft.com/office/drawing/2014/main" id="{42EA0BBB-8A3D-FFC8-19F8-708CEFB5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6" name="Oval 36">
            <a:extLst>
              <a:ext uri="{FF2B5EF4-FFF2-40B4-BE49-F238E27FC236}">
                <a16:creationId xmlns:a16="http://schemas.microsoft.com/office/drawing/2014/main" id="{73BA1A4F-73D7-3940-03FD-DBCCC4E7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Oval 40">
            <a:extLst>
              <a:ext uri="{FF2B5EF4-FFF2-40B4-BE49-F238E27FC236}">
                <a16:creationId xmlns:a16="http://schemas.microsoft.com/office/drawing/2014/main" id="{6E8A4E75-EA5B-9797-B1FC-8394C57F9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8" name="TextBox 25">
            <a:extLst>
              <a:ext uri="{FF2B5EF4-FFF2-40B4-BE49-F238E27FC236}">
                <a16:creationId xmlns:a16="http://schemas.microsoft.com/office/drawing/2014/main" id="{C14B1139-4333-C073-D016-A7A90616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6329" name="Oval 36">
            <a:extLst>
              <a:ext uri="{FF2B5EF4-FFF2-40B4-BE49-F238E27FC236}">
                <a16:creationId xmlns:a16="http://schemas.microsoft.com/office/drawing/2014/main" id="{0D44F5C2-E10C-52B1-10D3-F1CB4F1C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0" name="TextBox 49">
            <a:extLst>
              <a:ext uri="{FF2B5EF4-FFF2-40B4-BE49-F238E27FC236}">
                <a16:creationId xmlns:a16="http://schemas.microsoft.com/office/drawing/2014/main" id="{F4A2D271-11B0-4172-324A-20990BD1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6331" name="Oval 40">
            <a:extLst>
              <a:ext uri="{FF2B5EF4-FFF2-40B4-BE49-F238E27FC236}">
                <a16:creationId xmlns:a16="http://schemas.microsoft.com/office/drawing/2014/main" id="{3CEA4514-62EA-F5F4-86FC-96C97F96B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2" name="Content Placeholder 2">
            <a:extLst>
              <a:ext uri="{FF2B5EF4-FFF2-40B4-BE49-F238E27FC236}">
                <a16:creationId xmlns:a16="http://schemas.microsoft.com/office/drawing/2014/main" id="{F31D2777-E06E-ABF6-D51C-4CD88D2FE8CD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189E0ABB-FF64-55C7-8316-3AA92EA13321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32EA4-57A9-68F3-49A1-52C6565B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7349" name="Oval 33">
            <a:extLst>
              <a:ext uri="{FF2B5EF4-FFF2-40B4-BE49-F238E27FC236}">
                <a16:creationId xmlns:a16="http://schemas.microsoft.com/office/drawing/2014/main" id="{2CC73E78-D54C-732E-0EA0-B628138B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0" name="Oval 36">
            <a:extLst>
              <a:ext uri="{FF2B5EF4-FFF2-40B4-BE49-F238E27FC236}">
                <a16:creationId xmlns:a16="http://schemas.microsoft.com/office/drawing/2014/main" id="{4D435EDB-7803-0197-C693-28F7F395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Oval 40">
            <a:extLst>
              <a:ext uri="{FF2B5EF4-FFF2-40B4-BE49-F238E27FC236}">
                <a16:creationId xmlns:a16="http://schemas.microsoft.com/office/drawing/2014/main" id="{316F3F28-56DC-71EC-4632-1487FAA9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2" name="TextBox 25">
            <a:extLst>
              <a:ext uri="{FF2B5EF4-FFF2-40B4-BE49-F238E27FC236}">
                <a16:creationId xmlns:a16="http://schemas.microsoft.com/office/drawing/2014/main" id="{F7D26817-8B76-9591-699C-DFB131F4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7353" name="Oval 36">
            <a:extLst>
              <a:ext uri="{FF2B5EF4-FFF2-40B4-BE49-F238E27FC236}">
                <a16:creationId xmlns:a16="http://schemas.microsoft.com/office/drawing/2014/main" id="{4037F0B1-4908-27C4-476C-000BBF3E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4" name="TextBox 49">
            <a:extLst>
              <a:ext uri="{FF2B5EF4-FFF2-40B4-BE49-F238E27FC236}">
                <a16:creationId xmlns:a16="http://schemas.microsoft.com/office/drawing/2014/main" id="{290513DE-D3C4-D0FB-E579-17F48F5B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7355" name="Oval 40">
            <a:extLst>
              <a:ext uri="{FF2B5EF4-FFF2-40B4-BE49-F238E27FC236}">
                <a16:creationId xmlns:a16="http://schemas.microsoft.com/office/drawing/2014/main" id="{3300C039-F9CD-9BE5-5756-D0A13F66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6" name="Oval 36">
            <a:extLst>
              <a:ext uri="{FF2B5EF4-FFF2-40B4-BE49-F238E27FC236}">
                <a16:creationId xmlns:a16="http://schemas.microsoft.com/office/drawing/2014/main" id="{3DE8473D-A836-F36B-66A7-AF2FF75F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7" name="Content Placeholder 2">
            <a:extLst>
              <a:ext uri="{FF2B5EF4-FFF2-40B4-BE49-F238E27FC236}">
                <a16:creationId xmlns:a16="http://schemas.microsoft.com/office/drawing/2014/main" id="{A77B83EB-95E2-72E3-B68F-EFABEA529BF4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56EF56E5-2B10-80D8-4555-72429B6FC187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43539-6F4B-586D-76E6-2B1B23A0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8373" name="Oval 33">
            <a:extLst>
              <a:ext uri="{FF2B5EF4-FFF2-40B4-BE49-F238E27FC236}">
                <a16:creationId xmlns:a16="http://schemas.microsoft.com/office/drawing/2014/main" id="{A2B8BE44-A210-3768-B3B4-7BB4F1A59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Oval 36">
            <a:extLst>
              <a:ext uri="{FF2B5EF4-FFF2-40B4-BE49-F238E27FC236}">
                <a16:creationId xmlns:a16="http://schemas.microsoft.com/office/drawing/2014/main" id="{6AF446F0-BAC0-365E-B3AA-3BD8E232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Oval 40">
            <a:extLst>
              <a:ext uri="{FF2B5EF4-FFF2-40B4-BE49-F238E27FC236}">
                <a16:creationId xmlns:a16="http://schemas.microsoft.com/office/drawing/2014/main" id="{50852E1B-3E9F-FFAE-CB31-99D555420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6" name="TextBox 25">
            <a:extLst>
              <a:ext uri="{FF2B5EF4-FFF2-40B4-BE49-F238E27FC236}">
                <a16:creationId xmlns:a16="http://schemas.microsoft.com/office/drawing/2014/main" id="{708CB82B-A017-1988-0957-F5CF00B9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8377" name="Oval 36">
            <a:extLst>
              <a:ext uri="{FF2B5EF4-FFF2-40B4-BE49-F238E27FC236}">
                <a16:creationId xmlns:a16="http://schemas.microsoft.com/office/drawing/2014/main" id="{A959D71E-29B5-8145-6D65-0A3A4C240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8" name="TextBox 49">
            <a:extLst>
              <a:ext uri="{FF2B5EF4-FFF2-40B4-BE49-F238E27FC236}">
                <a16:creationId xmlns:a16="http://schemas.microsoft.com/office/drawing/2014/main" id="{84DFA4EC-FAE8-8DBE-FE41-44FEE779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8379" name="Oval 40">
            <a:extLst>
              <a:ext uri="{FF2B5EF4-FFF2-40B4-BE49-F238E27FC236}">
                <a16:creationId xmlns:a16="http://schemas.microsoft.com/office/drawing/2014/main" id="{448B4215-12EC-291E-BD37-4A89D44D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0" name="Oval 36">
            <a:extLst>
              <a:ext uri="{FF2B5EF4-FFF2-40B4-BE49-F238E27FC236}">
                <a16:creationId xmlns:a16="http://schemas.microsoft.com/office/drawing/2014/main" id="{2F846E6F-7D4F-8146-ADDD-06900EA9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Content Placeholder 2">
            <a:extLst>
              <a:ext uri="{FF2B5EF4-FFF2-40B4-BE49-F238E27FC236}">
                <a16:creationId xmlns:a16="http://schemas.microsoft.com/office/drawing/2014/main" id="{7BE85DA6-71DA-9094-411C-EE8D40407BE8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35EF4EAC-5F85-911D-8713-3FAB6A5C9B7B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3CF76-5CF3-4086-8657-6901B56C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59397" name="Oval 33">
            <a:extLst>
              <a:ext uri="{FF2B5EF4-FFF2-40B4-BE49-F238E27FC236}">
                <a16:creationId xmlns:a16="http://schemas.microsoft.com/office/drawing/2014/main" id="{F6359A71-1B2D-D918-6153-39604113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8" name="Oval 36">
            <a:extLst>
              <a:ext uri="{FF2B5EF4-FFF2-40B4-BE49-F238E27FC236}">
                <a16:creationId xmlns:a16="http://schemas.microsoft.com/office/drawing/2014/main" id="{8D97809A-1E87-86A0-8767-BA82A168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Oval 40">
            <a:extLst>
              <a:ext uri="{FF2B5EF4-FFF2-40B4-BE49-F238E27FC236}">
                <a16:creationId xmlns:a16="http://schemas.microsoft.com/office/drawing/2014/main" id="{9B0D9E7F-0003-134E-38BD-4975FCB7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TextBox 25">
            <a:extLst>
              <a:ext uri="{FF2B5EF4-FFF2-40B4-BE49-F238E27FC236}">
                <a16:creationId xmlns:a16="http://schemas.microsoft.com/office/drawing/2014/main" id="{2E177DBD-1568-F03C-0100-1F4827510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9401" name="Oval 36">
            <a:extLst>
              <a:ext uri="{FF2B5EF4-FFF2-40B4-BE49-F238E27FC236}">
                <a16:creationId xmlns:a16="http://schemas.microsoft.com/office/drawing/2014/main" id="{C2C1B9DE-61FE-CA2D-B9E3-7B0E347B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2" name="TextBox 49">
            <a:extLst>
              <a:ext uri="{FF2B5EF4-FFF2-40B4-BE49-F238E27FC236}">
                <a16:creationId xmlns:a16="http://schemas.microsoft.com/office/drawing/2014/main" id="{CFF40074-9290-CF27-9986-C5435AEC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59403" name="Oval 40">
            <a:extLst>
              <a:ext uri="{FF2B5EF4-FFF2-40B4-BE49-F238E27FC236}">
                <a16:creationId xmlns:a16="http://schemas.microsoft.com/office/drawing/2014/main" id="{BBDB6C4C-8742-1C9C-4CB5-378EF9668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4" name="Oval 36">
            <a:extLst>
              <a:ext uri="{FF2B5EF4-FFF2-40B4-BE49-F238E27FC236}">
                <a16:creationId xmlns:a16="http://schemas.microsoft.com/office/drawing/2014/main" id="{0F7E13CC-BAB7-E413-A063-F4A10B38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Oval 36">
            <a:extLst>
              <a:ext uri="{FF2B5EF4-FFF2-40B4-BE49-F238E27FC236}">
                <a16:creationId xmlns:a16="http://schemas.microsoft.com/office/drawing/2014/main" id="{AB5F0C5B-D33E-F945-BFA9-EF0F5866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6" name="Content Placeholder 2">
            <a:extLst>
              <a:ext uri="{FF2B5EF4-FFF2-40B4-BE49-F238E27FC236}">
                <a16:creationId xmlns:a16="http://schemas.microsoft.com/office/drawing/2014/main" id="{4BBFEEC0-2657-0D5B-860B-C35A3673E246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7DAC9255-CB24-EDB2-6AEC-F038EF50C17F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05082-A7A7-3F00-AB70-0EA10E23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0421" name="Oval 33">
            <a:extLst>
              <a:ext uri="{FF2B5EF4-FFF2-40B4-BE49-F238E27FC236}">
                <a16:creationId xmlns:a16="http://schemas.microsoft.com/office/drawing/2014/main" id="{BE2C59D3-0CE6-93F5-ABCD-A5CB59C1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Oval 36">
            <a:extLst>
              <a:ext uri="{FF2B5EF4-FFF2-40B4-BE49-F238E27FC236}">
                <a16:creationId xmlns:a16="http://schemas.microsoft.com/office/drawing/2014/main" id="{36F5CCED-7BB3-6D63-E1AE-5E0ADE3F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3" name="Oval 40">
            <a:extLst>
              <a:ext uri="{FF2B5EF4-FFF2-40B4-BE49-F238E27FC236}">
                <a16:creationId xmlns:a16="http://schemas.microsoft.com/office/drawing/2014/main" id="{BFFBA80B-2F5F-657A-4A6B-9FE604AA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4" name="TextBox 25">
            <a:extLst>
              <a:ext uri="{FF2B5EF4-FFF2-40B4-BE49-F238E27FC236}">
                <a16:creationId xmlns:a16="http://schemas.microsoft.com/office/drawing/2014/main" id="{EC2EF8E2-1B1C-098C-A2A6-176342DD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0425" name="Oval 36">
            <a:extLst>
              <a:ext uri="{FF2B5EF4-FFF2-40B4-BE49-F238E27FC236}">
                <a16:creationId xmlns:a16="http://schemas.microsoft.com/office/drawing/2014/main" id="{173D4566-00BD-2BE5-7289-4F2D95B0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6" name="TextBox 49">
            <a:extLst>
              <a:ext uri="{FF2B5EF4-FFF2-40B4-BE49-F238E27FC236}">
                <a16:creationId xmlns:a16="http://schemas.microsoft.com/office/drawing/2014/main" id="{827C151A-FD62-335E-A172-BAACABA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0427" name="Oval 40">
            <a:extLst>
              <a:ext uri="{FF2B5EF4-FFF2-40B4-BE49-F238E27FC236}">
                <a16:creationId xmlns:a16="http://schemas.microsoft.com/office/drawing/2014/main" id="{D96ABE1A-14BA-8634-2834-E7E0695C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8" name="Oval 36">
            <a:extLst>
              <a:ext uri="{FF2B5EF4-FFF2-40B4-BE49-F238E27FC236}">
                <a16:creationId xmlns:a16="http://schemas.microsoft.com/office/drawing/2014/main" id="{C9788415-4733-8EA8-3E12-17DAA83B3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9" name="Oval 36">
            <a:extLst>
              <a:ext uri="{FF2B5EF4-FFF2-40B4-BE49-F238E27FC236}">
                <a16:creationId xmlns:a16="http://schemas.microsoft.com/office/drawing/2014/main" id="{BFE92F44-5F07-9788-1B6B-0B9F4A69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C58730-1BC4-7260-E53C-6E48474550B4}"/>
              </a:ext>
            </a:extLst>
          </p:cNvPr>
          <p:cNvCxnSpPr>
            <a:cxnSpLocks noChangeShapeType="1"/>
            <a:stCxn id="60428" idx="4"/>
            <a:endCxn id="60429" idx="1"/>
          </p:cNvCxnSpPr>
          <p:nvPr/>
        </p:nvCxnSpPr>
        <p:spPr bwMode="auto">
          <a:xfrm>
            <a:off x="7508875" y="3303589"/>
            <a:ext cx="355600" cy="10001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65B015-A4CA-3BF1-823B-289A184B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3979863"/>
            <a:ext cx="260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h-TH" altLang="en-US"/>
              <a:t>?</a:t>
            </a:r>
            <a:endParaRPr lang="en-US" altLang="en-US"/>
          </a:p>
        </p:txBody>
      </p:sp>
      <p:sp>
        <p:nvSpPr>
          <p:cNvPr id="60432" name="Content Placeholder 2">
            <a:extLst>
              <a:ext uri="{FF2B5EF4-FFF2-40B4-BE49-F238E27FC236}">
                <a16:creationId xmlns:a16="http://schemas.microsoft.com/office/drawing/2014/main" id="{9C391386-BE57-5C44-2A99-8C6B3A2B586D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3">
            <a:extLst>
              <a:ext uri="{FF2B5EF4-FFF2-40B4-BE49-F238E27FC236}">
                <a16:creationId xmlns:a16="http://schemas.microsoft.com/office/drawing/2014/main" id="{0372E513-B78F-BA48-066D-DA679BA175F3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584950" y="2593976"/>
            <a:ext cx="1657350" cy="22336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89140-6489-8AA6-2298-CDC90FB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1445" name="Oval 33">
            <a:extLst>
              <a:ext uri="{FF2B5EF4-FFF2-40B4-BE49-F238E27FC236}">
                <a16:creationId xmlns:a16="http://schemas.microsoft.com/office/drawing/2014/main" id="{48DF5D20-7F53-4A6B-22EB-A975B888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Oval 36">
            <a:extLst>
              <a:ext uri="{FF2B5EF4-FFF2-40B4-BE49-F238E27FC236}">
                <a16:creationId xmlns:a16="http://schemas.microsoft.com/office/drawing/2014/main" id="{A1BDD744-C588-AD49-713E-998CCC3F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Oval 40">
            <a:extLst>
              <a:ext uri="{FF2B5EF4-FFF2-40B4-BE49-F238E27FC236}">
                <a16:creationId xmlns:a16="http://schemas.microsoft.com/office/drawing/2014/main" id="{4FCEFE59-48C4-CB3F-1396-BBABE2C5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TextBox 25">
            <a:extLst>
              <a:ext uri="{FF2B5EF4-FFF2-40B4-BE49-F238E27FC236}">
                <a16:creationId xmlns:a16="http://schemas.microsoft.com/office/drawing/2014/main" id="{AE24111B-683D-9AE9-8508-0B6A339D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1449" name="Oval 36">
            <a:extLst>
              <a:ext uri="{FF2B5EF4-FFF2-40B4-BE49-F238E27FC236}">
                <a16:creationId xmlns:a16="http://schemas.microsoft.com/office/drawing/2014/main" id="{57252428-A228-9185-CFF4-E3A5079A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Box 49">
            <a:extLst>
              <a:ext uri="{FF2B5EF4-FFF2-40B4-BE49-F238E27FC236}">
                <a16:creationId xmlns:a16="http://schemas.microsoft.com/office/drawing/2014/main" id="{5A67EC2A-E6AB-818F-BD9E-7FBBEA72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9" y="3492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1451" name="Oval 40">
            <a:extLst>
              <a:ext uri="{FF2B5EF4-FFF2-40B4-BE49-F238E27FC236}">
                <a16:creationId xmlns:a16="http://schemas.microsoft.com/office/drawing/2014/main" id="{6FE62F4D-7849-62C8-A584-CEEACA70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Oval 36">
            <a:extLst>
              <a:ext uri="{FF2B5EF4-FFF2-40B4-BE49-F238E27FC236}">
                <a16:creationId xmlns:a16="http://schemas.microsoft.com/office/drawing/2014/main" id="{73AE0E8F-FB7E-A471-1E72-80C1B50D1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3" name="Oval 36">
            <a:extLst>
              <a:ext uri="{FF2B5EF4-FFF2-40B4-BE49-F238E27FC236}">
                <a16:creationId xmlns:a16="http://schemas.microsoft.com/office/drawing/2014/main" id="{6137B5CA-A4F1-D3A5-110F-04878F5C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454" name="Straight Connector 3">
            <a:extLst>
              <a:ext uri="{FF2B5EF4-FFF2-40B4-BE49-F238E27FC236}">
                <a16:creationId xmlns:a16="http://schemas.microsoft.com/office/drawing/2014/main" id="{AD1366F3-AAB7-A584-FC76-2DE0F3D8031B}"/>
              </a:ext>
            </a:extLst>
          </p:cNvPr>
          <p:cNvCxnSpPr>
            <a:cxnSpLocks noChangeShapeType="1"/>
            <a:stCxn id="61452" idx="4"/>
            <a:endCxn id="61453" idx="1"/>
          </p:cNvCxnSpPr>
          <p:nvPr/>
        </p:nvCxnSpPr>
        <p:spPr bwMode="auto">
          <a:xfrm>
            <a:off x="7508875" y="3303589"/>
            <a:ext cx="355600" cy="10001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5" name="Content Placeholder 2">
            <a:extLst>
              <a:ext uri="{FF2B5EF4-FFF2-40B4-BE49-F238E27FC236}">
                <a16:creationId xmlns:a16="http://schemas.microsoft.com/office/drawing/2014/main" id="{3C115E95-0212-EED0-FC69-1129C04435F5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E3CC1981-4135-21CA-8B48-780F150A9990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D0466EAB-E39C-BE35-9882-11BDE613D12D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997A3-3F63-AD32-0E96-35308710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2470" name="Oval 33">
            <a:extLst>
              <a:ext uri="{FF2B5EF4-FFF2-40B4-BE49-F238E27FC236}">
                <a16:creationId xmlns:a16="http://schemas.microsoft.com/office/drawing/2014/main" id="{B1833B00-ADA0-7489-417B-EEA38A42F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1" name="Oval 36">
            <a:extLst>
              <a:ext uri="{FF2B5EF4-FFF2-40B4-BE49-F238E27FC236}">
                <a16:creationId xmlns:a16="http://schemas.microsoft.com/office/drawing/2014/main" id="{8B4680AE-540A-0353-7010-C97349AD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2" name="Oval 40">
            <a:extLst>
              <a:ext uri="{FF2B5EF4-FFF2-40B4-BE49-F238E27FC236}">
                <a16:creationId xmlns:a16="http://schemas.microsoft.com/office/drawing/2014/main" id="{CE35CE20-7141-D98A-7588-7F3AB9C8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3" name="TextBox 25">
            <a:extLst>
              <a:ext uri="{FF2B5EF4-FFF2-40B4-BE49-F238E27FC236}">
                <a16:creationId xmlns:a16="http://schemas.microsoft.com/office/drawing/2014/main" id="{8B34A200-89D9-03E4-B6F8-4D179097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2474" name="Oval 36">
            <a:extLst>
              <a:ext uri="{FF2B5EF4-FFF2-40B4-BE49-F238E27FC236}">
                <a16:creationId xmlns:a16="http://schemas.microsoft.com/office/drawing/2014/main" id="{9BCE3DCD-4A1B-747A-6F39-0D05C4AB6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5" name="TextBox 49">
            <a:extLst>
              <a:ext uri="{FF2B5EF4-FFF2-40B4-BE49-F238E27FC236}">
                <a16:creationId xmlns:a16="http://schemas.microsoft.com/office/drawing/2014/main" id="{2A87B69A-9F13-A0A1-7976-B560BAA85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2476" name="Oval 40">
            <a:extLst>
              <a:ext uri="{FF2B5EF4-FFF2-40B4-BE49-F238E27FC236}">
                <a16:creationId xmlns:a16="http://schemas.microsoft.com/office/drawing/2014/main" id="{5C2A4499-0570-97E4-2BA4-8001BC10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7" name="Oval 36">
            <a:extLst>
              <a:ext uri="{FF2B5EF4-FFF2-40B4-BE49-F238E27FC236}">
                <a16:creationId xmlns:a16="http://schemas.microsoft.com/office/drawing/2014/main" id="{868AC1B1-CBC1-3A24-FDFB-98476122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8" name="Oval 36">
            <a:extLst>
              <a:ext uri="{FF2B5EF4-FFF2-40B4-BE49-F238E27FC236}">
                <a16:creationId xmlns:a16="http://schemas.microsoft.com/office/drawing/2014/main" id="{2F77E95A-9CA8-1EF0-FFA4-45CC4C37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9" name="TextBox 49">
            <a:extLst>
              <a:ext uri="{FF2B5EF4-FFF2-40B4-BE49-F238E27FC236}">
                <a16:creationId xmlns:a16="http://schemas.microsoft.com/office/drawing/2014/main" id="{21F04176-660D-6817-F962-A1550869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2480" name="Content Placeholder 2">
            <a:extLst>
              <a:ext uri="{FF2B5EF4-FFF2-40B4-BE49-F238E27FC236}">
                <a16:creationId xmlns:a16="http://schemas.microsoft.com/office/drawing/2014/main" id="{C446AD4F-B153-DEF3-4E5D-AFC60BB009E0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9BA7AD01-AA3C-2B3A-82C5-64F018655DAA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EE43F9C3-9143-63BD-4ED8-6897B538D416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0DDC3-DBA8-49F2-1AAA-02A0B90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3494" name="Oval 33">
            <a:extLst>
              <a:ext uri="{FF2B5EF4-FFF2-40B4-BE49-F238E27FC236}">
                <a16:creationId xmlns:a16="http://schemas.microsoft.com/office/drawing/2014/main" id="{04C32141-0675-F374-E252-08F1AE41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Oval 36">
            <a:extLst>
              <a:ext uri="{FF2B5EF4-FFF2-40B4-BE49-F238E27FC236}">
                <a16:creationId xmlns:a16="http://schemas.microsoft.com/office/drawing/2014/main" id="{9EB4E856-6DC3-FDD6-77AC-2FAEBBB1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6" name="Oval 40">
            <a:extLst>
              <a:ext uri="{FF2B5EF4-FFF2-40B4-BE49-F238E27FC236}">
                <a16:creationId xmlns:a16="http://schemas.microsoft.com/office/drawing/2014/main" id="{196649F3-C265-89F8-8C3D-C8D27043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7" name="TextBox 25">
            <a:extLst>
              <a:ext uri="{FF2B5EF4-FFF2-40B4-BE49-F238E27FC236}">
                <a16:creationId xmlns:a16="http://schemas.microsoft.com/office/drawing/2014/main" id="{7047DF21-9DAE-E319-C7A4-480EBF69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3498" name="Oval 36">
            <a:extLst>
              <a:ext uri="{FF2B5EF4-FFF2-40B4-BE49-F238E27FC236}">
                <a16:creationId xmlns:a16="http://schemas.microsoft.com/office/drawing/2014/main" id="{D45D38AB-8503-66E1-88D7-E6DF4CFF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9" name="TextBox 49">
            <a:extLst>
              <a:ext uri="{FF2B5EF4-FFF2-40B4-BE49-F238E27FC236}">
                <a16:creationId xmlns:a16="http://schemas.microsoft.com/office/drawing/2014/main" id="{B1B1C1FD-3DE9-E8BF-1868-64BDD175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3500" name="Oval 40">
            <a:extLst>
              <a:ext uri="{FF2B5EF4-FFF2-40B4-BE49-F238E27FC236}">
                <a16:creationId xmlns:a16="http://schemas.microsoft.com/office/drawing/2014/main" id="{757E0D53-48B3-E929-DC66-77FF05A0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1" name="Oval 36">
            <a:extLst>
              <a:ext uri="{FF2B5EF4-FFF2-40B4-BE49-F238E27FC236}">
                <a16:creationId xmlns:a16="http://schemas.microsoft.com/office/drawing/2014/main" id="{5B39D10A-1939-B00F-DED8-59446DEA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2" name="Oval 36">
            <a:extLst>
              <a:ext uri="{FF2B5EF4-FFF2-40B4-BE49-F238E27FC236}">
                <a16:creationId xmlns:a16="http://schemas.microsoft.com/office/drawing/2014/main" id="{26B84648-0162-2595-8E4D-71144762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3" name="TextBox 49">
            <a:extLst>
              <a:ext uri="{FF2B5EF4-FFF2-40B4-BE49-F238E27FC236}">
                <a16:creationId xmlns:a16="http://schemas.microsoft.com/office/drawing/2014/main" id="{EA74D045-D95A-90EE-EF0C-3F75B177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3504" name="Oval 33">
            <a:extLst>
              <a:ext uri="{FF2B5EF4-FFF2-40B4-BE49-F238E27FC236}">
                <a16:creationId xmlns:a16="http://schemas.microsoft.com/office/drawing/2014/main" id="{B521B4A3-28D7-DC65-F0E3-C291718799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5" name="TextBox 25">
            <a:extLst>
              <a:ext uri="{FF2B5EF4-FFF2-40B4-BE49-F238E27FC236}">
                <a16:creationId xmlns:a16="http://schemas.microsoft.com/office/drawing/2014/main" id="{A225AD0F-CE29-ED1E-1572-4C24337E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3506" name="Content Placeholder 2">
            <a:extLst>
              <a:ext uri="{FF2B5EF4-FFF2-40B4-BE49-F238E27FC236}">
                <a16:creationId xmlns:a16="http://schemas.microsoft.com/office/drawing/2014/main" id="{FD4F71FD-29F3-A220-3FF2-9E4B3D4AF9E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AB02D861-9517-777D-CBFF-11C425B080AF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B9B6D7ED-C80C-37A6-1384-8DAFC6B7EA41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A4CFD-6A48-3921-1DF7-3C6BA7F3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4518" name="Oval 33">
            <a:extLst>
              <a:ext uri="{FF2B5EF4-FFF2-40B4-BE49-F238E27FC236}">
                <a16:creationId xmlns:a16="http://schemas.microsoft.com/office/drawing/2014/main" id="{F59244AB-1849-D7A4-8B73-A41E55074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9" name="Oval 36">
            <a:extLst>
              <a:ext uri="{FF2B5EF4-FFF2-40B4-BE49-F238E27FC236}">
                <a16:creationId xmlns:a16="http://schemas.microsoft.com/office/drawing/2014/main" id="{D1AAC003-3D76-BC9F-270F-472270DE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0" name="Oval 40">
            <a:extLst>
              <a:ext uri="{FF2B5EF4-FFF2-40B4-BE49-F238E27FC236}">
                <a16:creationId xmlns:a16="http://schemas.microsoft.com/office/drawing/2014/main" id="{66AF5DB7-8E51-3750-2909-EA20B6C4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1" name="TextBox 25">
            <a:extLst>
              <a:ext uri="{FF2B5EF4-FFF2-40B4-BE49-F238E27FC236}">
                <a16:creationId xmlns:a16="http://schemas.microsoft.com/office/drawing/2014/main" id="{A7329C4B-107E-177D-2071-C1D491F9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22" name="Oval 36">
            <a:extLst>
              <a:ext uri="{FF2B5EF4-FFF2-40B4-BE49-F238E27FC236}">
                <a16:creationId xmlns:a16="http://schemas.microsoft.com/office/drawing/2014/main" id="{926C31ED-CADA-509D-AABB-7255D00F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3" name="TextBox 49">
            <a:extLst>
              <a:ext uri="{FF2B5EF4-FFF2-40B4-BE49-F238E27FC236}">
                <a16:creationId xmlns:a16="http://schemas.microsoft.com/office/drawing/2014/main" id="{960A701B-E37C-79F6-E242-39355D92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24" name="Oval 40">
            <a:extLst>
              <a:ext uri="{FF2B5EF4-FFF2-40B4-BE49-F238E27FC236}">
                <a16:creationId xmlns:a16="http://schemas.microsoft.com/office/drawing/2014/main" id="{ECC5DEFB-D376-F173-7174-98180476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5" name="Oval 36">
            <a:extLst>
              <a:ext uri="{FF2B5EF4-FFF2-40B4-BE49-F238E27FC236}">
                <a16:creationId xmlns:a16="http://schemas.microsoft.com/office/drawing/2014/main" id="{B37FBD28-FEF9-3229-B515-F847BAB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6" name="Oval 36">
            <a:extLst>
              <a:ext uri="{FF2B5EF4-FFF2-40B4-BE49-F238E27FC236}">
                <a16:creationId xmlns:a16="http://schemas.microsoft.com/office/drawing/2014/main" id="{C5887357-0DD0-2E63-7AC6-4B4BA91C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7" name="TextBox 49">
            <a:extLst>
              <a:ext uri="{FF2B5EF4-FFF2-40B4-BE49-F238E27FC236}">
                <a16:creationId xmlns:a16="http://schemas.microsoft.com/office/drawing/2014/main" id="{F72573F5-EC5A-865D-3002-BADC14DA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28" name="Oval 33">
            <a:extLst>
              <a:ext uri="{FF2B5EF4-FFF2-40B4-BE49-F238E27FC236}">
                <a16:creationId xmlns:a16="http://schemas.microsoft.com/office/drawing/2014/main" id="{64B0F18E-5E39-D932-227C-06A03867EB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9" name="TextBox 25">
            <a:extLst>
              <a:ext uri="{FF2B5EF4-FFF2-40B4-BE49-F238E27FC236}">
                <a16:creationId xmlns:a16="http://schemas.microsoft.com/office/drawing/2014/main" id="{75EB5B0B-36F1-BCDD-2BF8-EA873056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30" name="Oval 36">
            <a:extLst>
              <a:ext uri="{FF2B5EF4-FFF2-40B4-BE49-F238E27FC236}">
                <a16:creationId xmlns:a16="http://schemas.microsoft.com/office/drawing/2014/main" id="{206F5BBD-37DC-1265-BBCE-747D4A9C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1" name="Content Placeholder 2">
            <a:extLst>
              <a:ext uri="{FF2B5EF4-FFF2-40B4-BE49-F238E27FC236}">
                <a16:creationId xmlns:a16="http://schemas.microsoft.com/office/drawing/2014/main" id="{ED3E0955-DF93-0A38-EC7F-4720DADAA5FA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A792-53A6-06ED-AB0F-16886DEC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Stream Clustering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4BF3-EF87-6A64-B4B8-1ADDB47E9C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Cordia New" pitchFamily="34" charset="-34"/>
              </a:rPr>
              <a:t>Many stream clustering techniques have proposed</a:t>
            </a:r>
          </a:p>
          <a:p>
            <a:pPr eaLnBrk="1" hangingPunct="1">
              <a:defRPr/>
            </a:pPr>
            <a:r>
              <a:rPr lang="en-US" altLang="en-US" sz="2400" dirty="0">
                <a:cs typeface="Cordia New" pitchFamily="34" charset="-34"/>
              </a:rPr>
              <a:t>Some  stream clustering techniques: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Cordia New" pitchFamily="34" charset="-34"/>
              </a:rPr>
              <a:t>HP-Stream, </a:t>
            </a:r>
            <a:r>
              <a:rPr lang="en-US" altLang="en-US" sz="2000" dirty="0" err="1">
                <a:cs typeface="Cordia New" pitchFamily="34" charset="-34"/>
              </a:rPr>
              <a:t>CluStream</a:t>
            </a:r>
            <a:r>
              <a:rPr lang="en-US" altLang="en-US" sz="2000" dirty="0">
                <a:cs typeface="Cordia New" pitchFamily="34" charset="-34"/>
              </a:rPr>
              <a:t>, </a:t>
            </a:r>
            <a:r>
              <a:rPr lang="en-US" altLang="en-US" sz="2000" dirty="0" err="1">
                <a:cs typeface="Cordia New" pitchFamily="34" charset="-34"/>
              </a:rPr>
              <a:t>DenStream</a:t>
            </a:r>
            <a:r>
              <a:rPr lang="en-US" altLang="en-US" sz="2000" dirty="0">
                <a:cs typeface="Cordia New" pitchFamily="34" charset="-34"/>
              </a:rPr>
              <a:t> and SED-Stream</a:t>
            </a:r>
            <a:endParaRPr lang="en-US" altLang="en-US" dirty="0">
              <a:cs typeface="Cordia New" pitchFamily="34" charset="-34"/>
            </a:endParaRPr>
          </a:p>
          <a:p>
            <a:pPr marL="342900" lvl="1" indent="-342900">
              <a:buClr>
                <a:schemeClr val="hlink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cs typeface="Cordia New" pitchFamily="34" charset="-34"/>
              </a:rPr>
              <a:t>SED-Stream is one of the most recent techniques (2014)</a:t>
            </a:r>
          </a:p>
          <a:p>
            <a:pPr marL="342900" lvl="1" indent="-342900">
              <a:buClr>
                <a:schemeClr val="hlink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cs typeface="Cordia New" pitchFamily="34" charset="-34"/>
              </a:rPr>
              <a:t>It supports all types of clustering structure evolutions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 (Body)"/>
              </a:rPr>
              <a:t>Appearance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 (Body)"/>
              </a:rPr>
              <a:t>Disappearance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 (Body)"/>
              </a:rPr>
              <a:t>Self-evolution (resize or move)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 (Body)"/>
              </a:rPr>
              <a:t>Merge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 (Body)"/>
              </a:rPr>
              <a:t>Split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E32A412D-F679-F847-53B7-DB0D39B28204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3B91FF30-A253-A747-600A-EB798C15AC1C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5BD7-0EE2-4AAF-5DCE-A4837ECC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5542" name="Oval 33">
            <a:extLst>
              <a:ext uri="{FF2B5EF4-FFF2-40B4-BE49-F238E27FC236}">
                <a16:creationId xmlns:a16="http://schemas.microsoft.com/office/drawing/2014/main" id="{1CC51B79-63B2-E7F8-E506-43253A8A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Oval 36">
            <a:extLst>
              <a:ext uri="{FF2B5EF4-FFF2-40B4-BE49-F238E27FC236}">
                <a16:creationId xmlns:a16="http://schemas.microsoft.com/office/drawing/2014/main" id="{BF64961D-1D7E-0679-B722-AD4FFF31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4" name="Oval 40">
            <a:extLst>
              <a:ext uri="{FF2B5EF4-FFF2-40B4-BE49-F238E27FC236}">
                <a16:creationId xmlns:a16="http://schemas.microsoft.com/office/drawing/2014/main" id="{697B9553-72E9-6133-313F-C670DE5D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TextBox 25">
            <a:extLst>
              <a:ext uri="{FF2B5EF4-FFF2-40B4-BE49-F238E27FC236}">
                <a16:creationId xmlns:a16="http://schemas.microsoft.com/office/drawing/2014/main" id="{6638A35F-CF2D-53AA-C47E-EBFE8DD6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5546" name="Oval 36">
            <a:extLst>
              <a:ext uri="{FF2B5EF4-FFF2-40B4-BE49-F238E27FC236}">
                <a16:creationId xmlns:a16="http://schemas.microsoft.com/office/drawing/2014/main" id="{6B982BFB-BC85-8B8F-5C79-EEF390FA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7" name="TextBox 49">
            <a:extLst>
              <a:ext uri="{FF2B5EF4-FFF2-40B4-BE49-F238E27FC236}">
                <a16:creationId xmlns:a16="http://schemas.microsoft.com/office/drawing/2014/main" id="{3F2F262E-D713-3244-3027-A7F6E0B5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5548" name="Oval 40">
            <a:extLst>
              <a:ext uri="{FF2B5EF4-FFF2-40B4-BE49-F238E27FC236}">
                <a16:creationId xmlns:a16="http://schemas.microsoft.com/office/drawing/2014/main" id="{6BAE44EA-ABEB-BBE3-2AAB-5B8BE6D7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Oval 36">
            <a:extLst>
              <a:ext uri="{FF2B5EF4-FFF2-40B4-BE49-F238E27FC236}">
                <a16:creationId xmlns:a16="http://schemas.microsoft.com/office/drawing/2014/main" id="{D28F4C53-AB14-684F-26C5-53A653AF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0" name="Oval 36">
            <a:extLst>
              <a:ext uri="{FF2B5EF4-FFF2-40B4-BE49-F238E27FC236}">
                <a16:creationId xmlns:a16="http://schemas.microsoft.com/office/drawing/2014/main" id="{9154C4EC-EE73-0556-A8C1-13A644759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TextBox 49">
            <a:extLst>
              <a:ext uri="{FF2B5EF4-FFF2-40B4-BE49-F238E27FC236}">
                <a16:creationId xmlns:a16="http://schemas.microsoft.com/office/drawing/2014/main" id="{B75B162A-24C0-E097-1EB1-61EC66C1E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5552" name="Oval 33">
            <a:extLst>
              <a:ext uri="{FF2B5EF4-FFF2-40B4-BE49-F238E27FC236}">
                <a16:creationId xmlns:a16="http://schemas.microsoft.com/office/drawing/2014/main" id="{16FFC60E-4C28-70A6-3C5A-0071C927C0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TextBox 25">
            <a:extLst>
              <a:ext uri="{FF2B5EF4-FFF2-40B4-BE49-F238E27FC236}">
                <a16:creationId xmlns:a16="http://schemas.microsoft.com/office/drawing/2014/main" id="{E0C84132-DD08-ECC0-EBCA-BBF016372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5554" name="Oval 36">
            <a:extLst>
              <a:ext uri="{FF2B5EF4-FFF2-40B4-BE49-F238E27FC236}">
                <a16:creationId xmlns:a16="http://schemas.microsoft.com/office/drawing/2014/main" id="{1D675C4B-CCD3-7CC1-1853-F0507779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5" name="Content Placeholder 2">
            <a:extLst>
              <a:ext uri="{FF2B5EF4-FFF2-40B4-BE49-F238E27FC236}">
                <a16:creationId xmlns:a16="http://schemas.microsoft.com/office/drawing/2014/main" id="{AF4308FC-0851-63D7-0E2E-D2B6895B1EC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A4CA873D-6DEB-CB93-07B0-86A212037773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7ED1F58F-124B-E84C-7E33-3208FFC07F5D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B08F4-912C-41FD-2CB9-6AE126AC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6566" name="Oval 33">
            <a:extLst>
              <a:ext uri="{FF2B5EF4-FFF2-40B4-BE49-F238E27FC236}">
                <a16:creationId xmlns:a16="http://schemas.microsoft.com/office/drawing/2014/main" id="{24F80DE3-D541-A5D2-BBDF-A7E7EF5C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7" name="Oval 36">
            <a:extLst>
              <a:ext uri="{FF2B5EF4-FFF2-40B4-BE49-F238E27FC236}">
                <a16:creationId xmlns:a16="http://schemas.microsoft.com/office/drawing/2014/main" id="{E285293C-8169-749B-158F-21B619F6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8" name="Oval 40">
            <a:extLst>
              <a:ext uri="{FF2B5EF4-FFF2-40B4-BE49-F238E27FC236}">
                <a16:creationId xmlns:a16="http://schemas.microsoft.com/office/drawing/2014/main" id="{466DAB98-69B9-7B6B-7297-D277B3FF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9" name="TextBox 25">
            <a:extLst>
              <a:ext uri="{FF2B5EF4-FFF2-40B4-BE49-F238E27FC236}">
                <a16:creationId xmlns:a16="http://schemas.microsoft.com/office/drawing/2014/main" id="{98DDE86F-6FB4-4399-6E31-591450AF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6570" name="Oval 36">
            <a:extLst>
              <a:ext uri="{FF2B5EF4-FFF2-40B4-BE49-F238E27FC236}">
                <a16:creationId xmlns:a16="http://schemas.microsoft.com/office/drawing/2014/main" id="{29F9FDD2-9374-D43B-7E69-82904EB9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1" name="TextBox 49">
            <a:extLst>
              <a:ext uri="{FF2B5EF4-FFF2-40B4-BE49-F238E27FC236}">
                <a16:creationId xmlns:a16="http://schemas.microsoft.com/office/drawing/2014/main" id="{75C62F39-8FA4-62E5-5340-CCD1DA30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6572" name="Oval 40">
            <a:extLst>
              <a:ext uri="{FF2B5EF4-FFF2-40B4-BE49-F238E27FC236}">
                <a16:creationId xmlns:a16="http://schemas.microsoft.com/office/drawing/2014/main" id="{7EAD9F45-BADA-A636-E04C-D297F3AE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3" name="Oval 36">
            <a:extLst>
              <a:ext uri="{FF2B5EF4-FFF2-40B4-BE49-F238E27FC236}">
                <a16:creationId xmlns:a16="http://schemas.microsoft.com/office/drawing/2014/main" id="{F8256AAC-22BD-21C7-F98A-1EFF4A4F8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4" name="Oval 36">
            <a:extLst>
              <a:ext uri="{FF2B5EF4-FFF2-40B4-BE49-F238E27FC236}">
                <a16:creationId xmlns:a16="http://schemas.microsoft.com/office/drawing/2014/main" id="{D091AA71-35CC-095A-4617-952EF5EF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5" name="TextBox 49">
            <a:extLst>
              <a:ext uri="{FF2B5EF4-FFF2-40B4-BE49-F238E27FC236}">
                <a16:creationId xmlns:a16="http://schemas.microsoft.com/office/drawing/2014/main" id="{31624C13-28B2-5F87-A441-7D71B3B2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6576" name="Oval 33">
            <a:extLst>
              <a:ext uri="{FF2B5EF4-FFF2-40B4-BE49-F238E27FC236}">
                <a16:creationId xmlns:a16="http://schemas.microsoft.com/office/drawing/2014/main" id="{F592EF41-5783-16ED-73CB-424082718D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7" name="TextBox 25">
            <a:extLst>
              <a:ext uri="{FF2B5EF4-FFF2-40B4-BE49-F238E27FC236}">
                <a16:creationId xmlns:a16="http://schemas.microsoft.com/office/drawing/2014/main" id="{17D910E0-2006-542A-6BAF-037E46F3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6578" name="Oval 36">
            <a:extLst>
              <a:ext uri="{FF2B5EF4-FFF2-40B4-BE49-F238E27FC236}">
                <a16:creationId xmlns:a16="http://schemas.microsoft.com/office/drawing/2014/main" id="{3009F696-9A99-54ED-BDAA-BDDB8F7A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9" name="Oval 36">
            <a:extLst>
              <a:ext uri="{FF2B5EF4-FFF2-40B4-BE49-F238E27FC236}">
                <a16:creationId xmlns:a16="http://schemas.microsoft.com/office/drawing/2014/main" id="{858A1B45-6BB5-CA2A-8BC9-0014144F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6580" name="Straight Connector 3">
            <a:extLst>
              <a:ext uri="{FF2B5EF4-FFF2-40B4-BE49-F238E27FC236}">
                <a16:creationId xmlns:a16="http://schemas.microsoft.com/office/drawing/2014/main" id="{3D442ED0-3404-6E4A-4356-A0308BE824AF}"/>
              </a:ext>
            </a:extLst>
          </p:cNvPr>
          <p:cNvCxnSpPr>
            <a:cxnSpLocks noChangeShapeType="1"/>
            <a:stCxn id="66578" idx="5"/>
            <a:endCxn id="66579" idx="1"/>
          </p:cNvCxnSpPr>
          <p:nvPr/>
        </p:nvCxnSpPr>
        <p:spPr bwMode="auto">
          <a:xfrm>
            <a:off x="4481514" y="4889500"/>
            <a:ext cx="998537" cy="7493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81" name="Content Placeholder 2">
            <a:extLst>
              <a:ext uri="{FF2B5EF4-FFF2-40B4-BE49-F238E27FC236}">
                <a16:creationId xmlns:a16="http://schemas.microsoft.com/office/drawing/2014/main" id="{500BF2A3-94DE-2526-D59C-532AEB8DE67B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EAE693CE-49ED-6909-C853-821E32E19714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E93EAE53-81BF-BFC4-F719-AFDF5344E3A5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8528F-A9F7-0637-CCD1-F9AEEC76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7590" name="Oval 33">
            <a:extLst>
              <a:ext uri="{FF2B5EF4-FFF2-40B4-BE49-F238E27FC236}">
                <a16:creationId xmlns:a16="http://schemas.microsoft.com/office/drawing/2014/main" id="{194CE1AA-D6F5-2FAA-407A-7F8250AB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1" name="Oval 36">
            <a:extLst>
              <a:ext uri="{FF2B5EF4-FFF2-40B4-BE49-F238E27FC236}">
                <a16:creationId xmlns:a16="http://schemas.microsoft.com/office/drawing/2014/main" id="{2771BD7F-CDF0-2765-959A-60F28C84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Oval 40">
            <a:extLst>
              <a:ext uri="{FF2B5EF4-FFF2-40B4-BE49-F238E27FC236}">
                <a16:creationId xmlns:a16="http://schemas.microsoft.com/office/drawing/2014/main" id="{BE1C6F33-259B-8583-77D1-64B7DCAE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3" name="TextBox 25">
            <a:extLst>
              <a:ext uri="{FF2B5EF4-FFF2-40B4-BE49-F238E27FC236}">
                <a16:creationId xmlns:a16="http://schemas.microsoft.com/office/drawing/2014/main" id="{F382E124-7EAD-54F6-082C-706261E74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7594" name="Oval 36">
            <a:extLst>
              <a:ext uri="{FF2B5EF4-FFF2-40B4-BE49-F238E27FC236}">
                <a16:creationId xmlns:a16="http://schemas.microsoft.com/office/drawing/2014/main" id="{98E269EE-A467-3326-3A31-D695F976B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5" name="TextBox 49">
            <a:extLst>
              <a:ext uri="{FF2B5EF4-FFF2-40B4-BE49-F238E27FC236}">
                <a16:creationId xmlns:a16="http://schemas.microsoft.com/office/drawing/2014/main" id="{C4434057-7CD6-CAE4-F82B-21358827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7596" name="Oval 40">
            <a:extLst>
              <a:ext uri="{FF2B5EF4-FFF2-40B4-BE49-F238E27FC236}">
                <a16:creationId xmlns:a16="http://schemas.microsoft.com/office/drawing/2014/main" id="{7D2AFAB4-550C-AFBB-2B3B-D705B3F8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7" name="Oval 36">
            <a:extLst>
              <a:ext uri="{FF2B5EF4-FFF2-40B4-BE49-F238E27FC236}">
                <a16:creationId xmlns:a16="http://schemas.microsoft.com/office/drawing/2014/main" id="{A6851E6B-861A-0483-E5A8-44588478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8" name="Oval 36">
            <a:extLst>
              <a:ext uri="{FF2B5EF4-FFF2-40B4-BE49-F238E27FC236}">
                <a16:creationId xmlns:a16="http://schemas.microsoft.com/office/drawing/2014/main" id="{A3DA55CF-0607-C698-603E-E71C256D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9" name="TextBox 49">
            <a:extLst>
              <a:ext uri="{FF2B5EF4-FFF2-40B4-BE49-F238E27FC236}">
                <a16:creationId xmlns:a16="http://schemas.microsoft.com/office/drawing/2014/main" id="{DBE28F70-4859-DB1D-5379-C9517F96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7600" name="Oval 33">
            <a:extLst>
              <a:ext uri="{FF2B5EF4-FFF2-40B4-BE49-F238E27FC236}">
                <a16:creationId xmlns:a16="http://schemas.microsoft.com/office/drawing/2014/main" id="{F74225EE-4A4C-194C-DBDB-5E3C574F15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1" name="TextBox 25">
            <a:extLst>
              <a:ext uri="{FF2B5EF4-FFF2-40B4-BE49-F238E27FC236}">
                <a16:creationId xmlns:a16="http://schemas.microsoft.com/office/drawing/2014/main" id="{C2D1A2E3-7DAB-02F7-E32E-EE49507B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7602" name="Oval 36">
            <a:extLst>
              <a:ext uri="{FF2B5EF4-FFF2-40B4-BE49-F238E27FC236}">
                <a16:creationId xmlns:a16="http://schemas.microsoft.com/office/drawing/2014/main" id="{E2F1698E-67DA-C1DB-3886-3B277C25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3" name="Oval 36">
            <a:extLst>
              <a:ext uri="{FF2B5EF4-FFF2-40B4-BE49-F238E27FC236}">
                <a16:creationId xmlns:a16="http://schemas.microsoft.com/office/drawing/2014/main" id="{DE58AA7E-E237-CA85-6414-BD72665E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4" name="Content Placeholder 2">
            <a:extLst>
              <a:ext uri="{FF2B5EF4-FFF2-40B4-BE49-F238E27FC236}">
                <a16:creationId xmlns:a16="http://schemas.microsoft.com/office/drawing/2014/main" id="{4EC9FFBC-159A-ECD5-96F3-7C2062287458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AFB90510-91FB-F215-49FF-05CDE38143AB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EA210D47-1C82-7746-8CD9-0E054F3F8B0E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6022-0509-1E6F-884D-CA0344B5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8614" name="Oval 33">
            <a:extLst>
              <a:ext uri="{FF2B5EF4-FFF2-40B4-BE49-F238E27FC236}">
                <a16:creationId xmlns:a16="http://schemas.microsoft.com/office/drawing/2014/main" id="{218D5A6D-DB26-E0E6-118A-09C87CFA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5" name="Oval 36">
            <a:extLst>
              <a:ext uri="{FF2B5EF4-FFF2-40B4-BE49-F238E27FC236}">
                <a16:creationId xmlns:a16="http://schemas.microsoft.com/office/drawing/2014/main" id="{1AFDDDF2-BD20-5207-8194-38306CC7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Oval 40">
            <a:extLst>
              <a:ext uri="{FF2B5EF4-FFF2-40B4-BE49-F238E27FC236}">
                <a16:creationId xmlns:a16="http://schemas.microsoft.com/office/drawing/2014/main" id="{CA229FAB-BBAB-E13B-271E-F99CF307F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7" name="TextBox 25">
            <a:extLst>
              <a:ext uri="{FF2B5EF4-FFF2-40B4-BE49-F238E27FC236}">
                <a16:creationId xmlns:a16="http://schemas.microsoft.com/office/drawing/2014/main" id="{9183D442-94F7-56E6-86CA-4BE0B91C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8618" name="Oval 36">
            <a:extLst>
              <a:ext uri="{FF2B5EF4-FFF2-40B4-BE49-F238E27FC236}">
                <a16:creationId xmlns:a16="http://schemas.microsoft.com/office/drawing/2014/main" id="{F3333438-E4F5-3E29-CEB1-CF84518C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9" name="TextBox 49">
            <a:extLst>
              <a:ext uri="{FF2B5EF4-FFF2-40B4-BE49-F238E27FC236}">
                <a16:creationId xmlns:a16="http://schemas.microsoft.com/office/drawing/2014/main" id="{A41502B7-CF77-B0C8-ADC3-DE93C28D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8620" name="Oval 40">
            <a:extLst>
              <a:ext uri="{FF2B5EF4-FFF2-40B4-BE49-F238E27FC236}">
                <a16:creationId xmlns:a16="http://schemas.microsoft.com/office/drawing/2014/main" id="{82AE6E18-3224-E41E-FE46-85DCD0E7B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1" name="Oval 36">
            <a:extLst>
              <a:ext uri="{FF2B5EF4-FFF2-40B4-BE49-F238E27FC236}">
                <a16:creationId xmlns:a16="http://schemas.microsoft.com/office/drawing/2014/main" id="{5A6754CA-7C46-BE6A-6969-5A43715A5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2" name="Oval 36">
            <a:extLst>
              <a:ext uri="{FF2B5EF4-FFF2-40B4-BE49-F238E27FC236}">
                <a16:creationId xmlns:a16="http://schemas.microsoft.com/office/drawing/2014/main" id="{9254A137-F0D1-3BC1-4C40-1C445834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3" name="TextBox 49">
            <a:extLst>
              <a:ext uri="{FF2B5EF4-FFF2-40B4-BE49-F238E27FC236}">
                <a16:creationId xmlns:a16="http://schemas.microsoft.com/office/drawing/2014/main" id="{1491B877-6921-C340-04D8-054DA8EC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8624" name="Oval 33">
            <a:extLst>
              <a:ext uri="{FF2B5EF4-FFF2-40B4-BE49-F238E27FC236}">
                <a16:creationId xmlns:a16="http://schemas.microsoft.com/office/drawing/2014/main" id="{56748A92-F5E0-445D-2040-E6C14E2437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5" name="TextBox 25">
            <a:extLst>
              <a:ext uri="{FF2B5EF4-FFF2-40B4-BE49-F238E27FC236}">
                <a16:creationId xmlns:a16="http://schemas.microsoft.com/office/drawing/2014/main" id="{8085F2B6-99CF-9B9D-B157-0258CD18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8626" name="Oval 36">
            <a:extLst>
              <a:ext uri="{FF2B5EF4-FFF2-40B4-BE49-F238E27FC236}">
                <a16:creationId xmlns:a16="http://schemas.microsoft.com/office/drawing/2014/main" id="{15DF7E88-EC26-237E-61CD-526CBDDA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7" name="Oval 36">
            <a:extLst>
              <a:ext uri="{FF2B5EF4-FFF2-40B4-BE49-F238E27FC236}">
                <a16:creationId xmlns:a16="http://schemas.microsoft.com/office/drawing/2014/main" id="{650DB6A7-68E9-3826-68BF-E167F32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8" name="Oval 36">
            <a:extLst>
              <a:ext uri="{FF2B5EF4-FFF2-40B4-BE49-F238E27FC236}">
                <a16:creationId xmlns:a16="http://schemas.microsoft.com/office/drawing/2014/main" id="{82E86898-7595-38A8-CED1-E2D7C31F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9" name="Content Placeholder 2">
            <a:extLst>
              <a:ext uri="{FF2B5EF4-FFF2-40B4-BE49-F238E27FC236}">
                <a16:creationId xmlns:a16="http://schemas.microsoft.com/office/drawing/2014/main" id="{AC6DFF77-72AB-2D83-DA1A-4F0082B1CD4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25BB7374-E92E-0A96-CC20-FB1EEA3CC6C9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8BB211B5-6096-6D60-86BA-42F642506F25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E1393-8AB3-F083-66AC-EAF7D59B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69638" name="Oval 33">
            <a:extLst>
              <a:ext uri="{FF2B5EF4-FFF2-40B4-BE49-F238E27FC236}">
                <a16:creationId xmlns:a16="http://schemas.microsoft.com/office/drawing/2014/main" id="{2F664650-730B-9009-CE82-A25B6680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9" name="Oval 36">
            <a:extLst>
              <a:ext uri="{FF2B5EF4-FFF2-40B4-BE49-F238E27FC236}">
                <a16:creationId xmlns:a16="http://schemas.microsoft.com/office/drawing/2014/main" id="{899529A4-39F5-0169-0B9F-09192E0E8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0" name="Oval 40">
            <a:extLst>
              <a:ext uri="{FF2B5EF4-FFF2-40B4-BE49-F238E27FC236}">
                <a16:creationId xmlns:a16="http://schemas.microsoft.com/office/drawing/2014/main" id="{A6661FDF-B0E2-BAD7-77B1-819E6824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1" name="TextBox 25">
            <a:extLst>
              <a:ext uri="{FF2B5EF4-FFF2-40B4-BE49-F238E27FC236}">
                <a16:creationId xmlns:a16="http://schemas.microsoft.com/office/drawing/2014/main" id="{25E5D6B6-C258-F8A1-5BDA-FAA5253A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9642" name="Oval 36">
            <a:extLst>
              <a:ext uri="{FF2B5EF4-FFF2-40B4-BE49-F238E27FC236}">
                <a16:creationId xmlns:a16="http://schemas.microsoft.com/office/drawing/2014/main" id="{56DD5738-3DBC-D0DF-72A4-40D01B45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3" name="TextBox 49">
            <a:extLst>
              <a:ext uri="{FF2B5EF4-FFF2-40B4-BE49-F238E27FC236}">
                <a16:creationId xmlns:a16="http://schemas.microsoft.com/office/drawing/2014/main" id="{F677A3D7-96B5-B15F-CFCE-CE6E3B95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9644" name="Oval 40">
            <a:extLst>
              <a:ext uri="{FF2B5EF4-FFF2-40B4-BE49-F238E27FC236}">
                <a16:creationId xmlns:a16="http://schemas.microsoft.com/office/drawing/2014/main" id="{FC9E4836-E391-2F9B-7144-24D47A89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5" name="Oval 36">
            <a:extLst>
              <a:ext uri="{FF2B5EF4-FFF2-40B4-BE49-F238E27FC236}">
                <a16:creationId xmlns:a16="http://schemas.microsoft.com/office/drawing/2014/main" id="{62AB14FE-68B6-F211-03C0-46394EA8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6" name="Oval 36">
            <a:extLst>
              <a:ext uri="{FF2B5EF4-FFF2-40B4-BE49-F238E27FC236}">
                <a16:creationId xmlns:a16="http://schemas.microsoft.com/office/drawing/2014/main" id="{A832717E-3791-CF17-B7EB-BAE57964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7" name="TextBox 49">
            <a:extLst>
              <a:ext uri="{FF2B5EF4-FFF2-40B4-BE49-F238E27FC236}">
                <a16:creationId xmlns:a16="http://schemas.microsoft.com/office/drawing/2014/main" id="{7764EFE7-CE7E-130B-BA24-C3490452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9648" name="Oval 33">
            <a:extLst>
              <a:ext uri="{FF2B5EF4-FFF2-40B4-BE49-F238E27FC236}">
                <a16:creationId xmlns:a16="http://schemas.microsoft.com/office/drawing/2014/main" id="{24A0593D-8ECD-7130-C5BF-0953E074A5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9" name="TextBox 25">
            <a:extLst>
              <a:ext uri="{FF2B5EF4-FFF2-40B4-BE49-F238E27FC236}">
                <a16:creationId xmlns:a16="http://schemas.microsoft.com/office/drawing/2014/main" id="{719CCF10-D4BC-C016-91A9-1679402C4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9650" name="Oval 36">
            <a:extLst>
              <a:ext uri="{FF2B5EF4-FFF2-40B4-BE49-F238E27FC236}">
                <a16:creationId xmlns:a16="http://schemas.microsoft.com/office/drawing/2014/main" id="{1F772005-8A18-6FA2-BCC3-EA4444D5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1" name="Oval 36">
            <a:extLst>
              <a:ext uri="{FF2B5EF4-FFF2-40B4-BE49-F238E27FC236}">
                <a16:creationId xmlns:a16="http://schemas.microsoft.com/office/drawing/2014/main" id="{A53FE788-EFDA-3DDA-8510-47608095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2" name="Oval 36">
            <a:extLst>
              <a:ext uri="{FF2B5EF4-FFF2-40B4-BE49-F238E27FC236}">
                <a16:creationId xmlns:a16="http://schemas.microsoft.com/office/drawing/2014/main" id="{366A686C-E4A4-A3D5-A9BE-8141401BC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3" name="Content Placeholder 2">
            <a:extLst>
              <a:ext uri="{FF2B5EF4-FFF2-40B4-BE49-F238E27FC236}">
                <a16:creationId xmlns:a16="http://schemas.microsoft.com/office/drawing/2014/main" id="{6EBB7946-3E66-1B45-EF19-3CD445157C5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CCE3BE40-C7AF-66E6-3CDD-30FA13DCAF0B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AB661D81-D661-9302-DEB3-15DE978F3069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C2B14-EAF3-1927-B397-7A8E065F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0662" name="Oval 33">
            <a:extLst>
              <a:ext uri="{FF2B5EF4-FFF2-40B4-BE49-F238E27FC236}">
                <a16:creationId xmlns:a16="http://schemas.microsoft.com/office/drawing/2014/main" id="{41177D8E-4ED2-0605-8376-1778B73A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3" name="Oval 36">
            <a:extLst>
              <a:ext uri="{FF2B5EF4-FFF2-40B4-BE49-F238E27FC236}">
                <a16:creationId xmlns:a16="http://schemas.microsoft.com/office/drawing/2014/main" id="{4F9CA11C-27D7-2556-7C27-FDC15687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Oval 40">
            <a:extLst>
              <a:ext uri="{FF2B5EF4-FFF2-40B4-BE49-F238E27FC236}">
                <a16:creationId xmlns:a16="http://schemas.microsoft.com/office/drawing/2014/main" id="{C1699B05-EB6A-324D-D80C-306CEB65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5" name="TextBox 25">
            <a:extLst>
              <a:ext uri="{FF2B5EF4-FFF2-40B4-BE49-F238E27FC236}">
                <a16:creationId xmlns:a16="http://schemas.microsoft.com/office/drawing/2014/main" id="{2C494366-11C0-A163-7D61-15E8C087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0666" name="Oval 36">
            <a:extLst>
              <a:ext uri="{FF2B5EF4-FFF2-40B4-BE49-F238E27FC236}">
                <a16:creationId xmlns:a16="http://schemas.microsoft.com/office/drawing/2014/main" id="{6C0651C5-75B1-856C-3E06-3E64D970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7" name="TextBox 49">
            <a:extLst>
              <a:ext uri="{FF2B5EF4-FFF2-40B4-BE49-F238E27FC236}">
                <a16:creationId xmlns:a16="http://schemas.microsoft.com/office/drawing/2014/main" id="{89DAFF6C-BA89-E1E5-7E6F-E3FE5454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0668" name="Oval 40">
            <a:extLst>
              <a:ext uri="{FF2B5EF4-FFF2-40B4-BE49-F238E27FC236}">
                <a16:creationId xmlns:a16="http://schemas.microsoft.com/office/drawing/2014/main" id="{DFE9C827-5B16-F14F-3B79-4A4D6F4C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9" name="Oval 36">
            <a:extLst>
              <a:ext uri="{FF2B5EF4-FFF2-40B4-BE49-F238E27FC236}">
                <a16:creationId xmlns:a16="http://schemas.microsoft.com/office/drawing/2014/main" id="{67497FCE-6C6A-A941-1840-29E6B9FA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0" name="Oval 36">
            <a:extLst>
              <a:ext uri="{FF2B5EF4-FFF2-40B4-BE49-F238E27FC236}">
                <a16:creationId xmlns:a16="http://schemas.microsoft.com/office/drawing/2014/main" id="{7C96F743-0B96-FEA7-CD1B-F9C67EC44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1" name="TextBox 49">
            <a:extLst>
              <a:ext uri="{FF2B5EF4-FFF2-40B4-BE49-F238E27FC236}">
                <a16:creationId xmlns:a16="http://schemas.microsoft.com/office/drawing/2014/main" id="{5CF6A929-33E8-32A1-4643-9D082CB3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0672" name="Oval 33">
            <a:extLst>
              <a:ext uri="{FF2B5EF4-FFF2-40B4-BE49-F238E27FC236}">
                <a16:creationId xmlns:a16="http://schemas.microsoft.com/office/drawing/2014/main" id="{6082080A-2DF7-7115-4962-CA3D70AB69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3" name="TextBox 25">
            <a:extLst>
              <a:ext uri="{FF2B5EF4-FFF2-40B4-BE49-F238E27FC236}">
                <a16:creationId xmlns:a16="http://schemas.microsoft.com/office/drawing/2014/main" id="{3CD2982A-A61F-A3E5-E732-3BE97417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0674" name="Oval 36">
            <a:extLst>
              <a:ext uri="{FF2B5EF4-FFF2-40B4-BE49-F238E27FC236}">
                <a16:creationId xmlns:a16="http://schemas.microsoft.com/office/drawing/2014/main" id="{F2E17A4A-FB3C-5B02-B752-B9DEDCF6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5" name="Oval 36">
            <a:extLst>
              <a:ext uri="{FF2B5EF4-FFF2-40B4-BE49-F238E27FC236}">
                <a16:creationId xmlns:a16="http://schemas.microsoft.com/office/drawing/2014/main" id="{5A8115DA-E1A0-F886-D85C-8541CE14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6" name="Oval 36">
            <a:extLst>
              <a:ext uri="{FF2B5EF4-FFF2-40B4-BE49-F238E27FC236}">
                <a16:creationId xmlns:a16="http://schemas.microsoft.com/office/drawing/2014/main" id="{5E7093AE-55F1-32EC-B1DA-E10CF1D4F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7" name="Oval 36">
            <a:extLst>
              <a:ext uri="{FF2B5EF4-FFF2-40B4-BE49-F238E27FC236}">
                <a16:creationId xmlns:a16="http://schemas.microsoft.com/office/drawing/2014/main" id="{1BD54077-B4FB-5447-13C5-2198627A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8" name="Content Placeholder 2">
            <a:extLst>
              <a:ext uri="{FF2B5EF4-FFF2-40B4-BE49-F238E27FC236}">
                <a16:creationId xmlns:a16="http://schemas.microsoft.com/office/drawing/2014/main" id="{D61EF82A-783E-DAFB-DF8E-4BA06E56A1D9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36E9AE27-C46B-0A69-66BE-82D4CB6103F4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C1702FFB-B0EA-3AE4-B332-A5675C705290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BB5BE-5AE8-86A9-A0B7-9DE0DAF8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1686" name="Oval 33">
            <a:extLst>
              <a:ext uri="{FF2B5EF4-FFF2-40B4-BE49-F238E27FC236}">
                <a16:creationId xmlns:a16="http://schemas.microsoft.com/office/drawing/2014/main" id="{97392D04-01F5-E848-A520-C5D5998D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7" name="Oval 36">
            <a:extLst>
              <a:ext uri="{FF2B5EF4-FFF2-40B4-BE49-F238E27FC236}">
                <a16:creationId xmlns:a16="http://schemas.microsoft.com/office/drawing/2014/main" id="{E041F9AF-E519-67F9-3BDC-3A9B346A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8" name="Oval 40">
            <a:extLst>
              <a:ext uri="{FF2B5EF4-FFF2-40B4-BE49-F238E27FC236}">
                <a16:creationId xmlns:a16="http://schemas.microsoft.com/office/drawing/2014/main" id="{D1D53FA7-6174-C41F-26DA-30136D99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9" name="TextBox 25">
            <a:extLst>
              <a:ext uri="{FF2B5EF4-FFF2-40B4-BE49-F238E27FC236}">
                <a16:creationId xmlns:a16="http://schemas.microsoft.com/office/drawing/2014/main" id="{C80693E6-786B-6834-A774-ED6224F3C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1690" name="Oval 36">
            <a:extLst>
              <a:ext uri="{FF2B5EF4-FFF2-40B4-BE49-F238E27FC236}">
                <a16:creationId xmlns:a16="http://schemas.microsoft.com/office/drawing/2014/main" id="{E188FEE2-A31C-BE4E-2B2B-803305A89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1" name="TextBox 49">
            <a:extLst>
              <a:ext uri="{FF2B5EF4-FFF2-40B4-BE49-F238E27FC236}">
                <a16:creationId xmlns:a16="http://schemas.microsoft.com/office/drawing/2014/main" id="{D7CC61E1-58F5-E1AC-AFC6-854F3729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1692" name="Oval 40">
            <a:extLst>
              <a:ext uri="{FF2B5EF4-FFF2-40B4-BE49-F238E27FC236}">
                <a16:creationId xmlns:a16="http://schemas.microsoft.com/office/drawing/2014/main" id="{E12040A8-5D81-B016-6BB7-3AFABF10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3" name="Oval 36">
            <a:extLst>
              <a:ext uri="{FF2B5EF4-FFF2-40B4-BE49-F238E27FC236}">
                <a16:creationId xmlns:a16="http://schemas.microsoft.com/office/drawing/2014/main" id="{B124CD6C-C245-9651-5A8A-EF3B2520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Oval 36">
            <a:extLst>
              <a:ext uri="{FF2B5EF4-FFF2-40B4-BE49-F238E27FC236}">
                <a16:creationId xmlns:a16="http://schemas.microsoft.com/office/drawing/2014/main" id="{DC62B7F2-FAB0-30EC-6433-F8C11ADF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5" name="TextBox 49">
            <a:extLst>
              <a:ext uri="{FF2B5EF4-FFF2-40B4-BE49-F238E27FC236}">
                <a16:creationId xmlns:a16="http://schemas.microsoft.com/office/drawing/2014/main" id="{69E99BD5-A537-7EC9-5CC8-31C5B35F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1696" name="Oval 33">
            <a:extLst>
              <a:ext uri="{FF2B5EF4-FFF2-40B4-BE49-F238E27FC236}">
                <a16:creationId xmlns:a16="http://schemas.microsoft.com/office/drawing/2014/main" id="{30A71097-515E-BABA-001E-880DCBEFA14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7" name="TextBox 25">
            <a:extLst>
              <a:ext uri="{FF2B5EF4-FFF2-40B4-BE49-F238E27FC236}">
                <a16:creationId xmlns:a16="http://schemas.microsoft.com/office/drawing/2014/main" id="{8F04A79C-E9E2-2457-AC83-648787B67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1698" name="Oval 36">
            <a:extLst>
              <a:ext uri="{FF2B5EF4-FFF2-40B4-BE49-F238E27FC236}">
                <a16:creationId xmlns:a16="http://schemas.microsoft.com/office/drawing/2014/main" id="{C340259F-911B-7A1B-48B8-44892934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9" name="Oval 36">
            <a:extLst>
              <a:ext uri="{FF2B5EF4-FFF2-40B4-BE49-F238E27FC236}">
                <a16:creationId xmlns:a16="http://schemas.microsoft.com/office/drawing/2014/main" id="{C6815166-CB54-1CED-0EA2-3B5C0AD32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0" name="Oval 36">
            <a:extLst>
              <a:ext uri="{FF2B5EF4-FFF2-40B4-BE49-F238E27FC236}">
                <a16:creationId xmlns:a16="http://schemas.microsoft.com/office/drawing/2014/main" id="{6EE5DA3F-83F3-F237-6CB0-A6ECD73C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1" name="Oval 36">
            <a:extLst>
              <a:ext uri="{FF2B5EF4-FFF2-40B4-BE49-F238E27FC236}">
                <a16:creationId xmlns:a16="http://schemas.microsoft.com/office/drawing/2014/main" id="{E1B9E90F-D059-E058-BAAD-E5736BDD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5FF66D-0990-FBCD-16D9-B4F06CA12B9B}"/>
              </a:ext>
            </a:extLst>
          </p:cNvPr>
          <p:cNvCxnSpPr>
            <a:cxnSpLocks noChangeShapeType="1"/>
            <a:stCxn id="71700" idx="5"/>
            <a:endCxn id="71701" idx="1"/>
          </p:cNvCxnSpPr>
          <p:nvPr/>
        </p:nvCxnSpPr>
        <p:spPr bwMode="auto">
          <a:xfrm>
            <a:off x="4760913" y="4398963"/>
            <a:ext cx="1574800" cy="7683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3" name="Content Placeholder 2">
            <a:extLst>
              <a:ext uri="{FF2B5EF4-FFF2-40B4-BE49-F238E27FC236}">
                <a16:creationId xmlns:a16="http://schemas.microsoft.com/office/drawing/2014/main" id="{42DC4509-9CF7-EE8E-BF5D-F9D7AA292FA9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08B98A46-FFAC-B3E8-02DA-96591DAB77E4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BE24A2D5-E10F-E458-92A0-B89774912DB6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2DBC7-34A5-D56A-E6BA-7F9DC053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2710" name="Oval 33">
            <a:extLst>
              <a:ext uri="{FF2B5EF4-FFF2-40B4-BE49-F238E27FC236}">
                <a16:creationId xmlns:a16="http://schemas.microsoft.com/office/drawing/2014/main" id="{3BEBCAE9-E035-F6C5-3452-7BB4131B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1" name="Oval 36">
            <a:extLst>
              <a:ext uri="{FF2B5EF4-FFF2-40B4-BE49-F238E27FC236}">
                <a16:creationId xmlns:a16="http://schemas.microsoft.com/office/drawing/2014/main" id="{1A37384F-AF72-F43C-FBCC-35A7716D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2" name="Oval 40">
            <a:extLst>
              <a:ext uri="{FF2B5EF4-FFF2-40B4-BE49-F238E27FC236}">
                <a16:creationId xmlns:a16="http://schemas.microsoft.com/office/drawing/2014/main" id="{016C1490-8E10-BF61-EBD7-917CBD44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3" name="TextBox 25">
            <a:extLst>
              <a:ext uri="{FF2B5EF4-FFF2-40B4-BE49-F238E27FC236}">
                <a16:creationId xmlns:a16="http://schemas.microsoft.com/office/drawing/2014/main" id="{4BA03A24-0601-30AB-EC29-C8FDED04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2714" name="Oval 36">
            <a:extLst>
              <a:ext uri="{FF2B5EF4-FFF2-40B4-BE49-F238E27FC236}">
                <a16:creationId xmlns:a16="http://schemas.microsoft.com/office/drawing/2014/main" id="{E87FA441-9081-564F-B084-F5C49E348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5" name="TextBox 49">
            <a:extLst>
              <a:ext uri="{FF2B5EF4-FFF2-40B4-BE49-F238E27FC236}">
                <a16:creationId xmlns:a16="http://schemas.microsoft.com/office/drawing/2014/main" id="{6AE1F2AE-5DF4-B9C3-26AD-5A0B0B7B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2716" name="Oval 40">
            <a:extLst>
              <a:ext uri="{FF2B5EF4-FFF2-40B4-BE49-F238E27FC236}">
                <a16:creationId xmlns:a16="http://schemas.microsoft.com/office/drawing/2014/main" id="{A1DCBA5C-BEFB-41A9-4DDE-71F64813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Oval 36">
            <a:extLst>
              <a:ext uri="{FF2B5EF4-FFF2-40B4-BE49-F238E27FC236}">
                <a16:creationId xmlns:a16="http://schemas.microsoft.com/office/drawing/2014/main" id="{5610F2B5-652B-15F1-B364-54DC3819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8" name="Oval 36">
            <a:extLst>
              <a:ext uri="{FF2B5EF4-FFF2-40B4-BE49-F238E27FC236}">
                <a16:creationId xmlns:a16="http://schemas.microsoft.com/office/drawing/2014/main" id="{49C9CB7C-CF36-75F6-F3C8-3AE687C79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9" name="TextBox 49">
            <a:extLst>
              <a:ext uri="{FF2B5EF4-FFF2-40B4-BE49-F238E27FC236}">
                <a16:creationId xmlns:a16="http://schemas.microsoft.com/office/drawing/2014/main" id="{89C20598-6BCA-BD85-6B57-854E2C99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2720" name="Oval 33">
            <a:extLst>
              <a:ext uri="{FF2B5EF4-FFF2-40B4-BE49-F238E27FC236}">
                <a16:creationId xmlns:a16="http://schemas.microsoft.com/office/drawing/2014/main" id="{85341849-737A-AB0F-4867-A19CBA8D13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1" name="TextBox 25">
            <a:extLst>
              <a:ext uri="{FF2B5EF4-FFF2-40B4-BE49-F238E27FC236}">
                <a16:creationId xmlns:a16="http://schemas.microsoft.com/office/drawing/2014/main" id="{A4164011-79D5-82F7-6752-70060B0D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2722" name="Oval 36">
            <a:extLst>
              <a:ext uri="{FF2B5EF4-FFF2-40B4-BE49-F238E27FC236}">
                <a16:creationId xmlns:a16="http://schemas.microsoft.com/office/drawing/2014/main" id="{C15B98C4-9B17-8D3B-A7DF-4E0FD6F2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3" name="Oval 36">
            <a:extLst>
              <a:ext uri="{FF2B5EF4-FFF2-40B4-BE49-F238E27FC236}">
                <a16:creationId xmlns:a16="http://schemas.microsoft.com/office/drawing/2014/main" id="{A45F4C65-59F2-D9A4-E65C-C54E9743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4" name="Oval 36">
            <a:extLst>
              <a:ext uri="{FF2B5EF4-FFF2-40B4-BE49-F238E27FC236}">
                <a16:creationId xmlns:a16="http://schemas.microsoft.com/office/drawing/2014/main" id="{C290B561-4037-A28A-6E00-E4004336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5" name="Oval 36">
            <a:extLst>
              <a:ext uri="{FF2B5EF4-FFF2-40B4-BE49-F238E27FC236}">
                <a16:creationId xmlns:a16="http://schemas.microsoft.com/office/drawing/2014/main" id="{1AE91F5A-5FD3-C0AB-7D9A-D7701826A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2726" name="Straight Connector 3">
            <a:extLst>
              <a:ext uri="{FF2B5EF4-FFF2-40B4-BE49-F238E27FC236}">
                <a16:creationId xmlns:a16="http://schemas.microsoft.com/office/drawing/2014/main" id="{4055A8DD-280C-44CB-9939-D74B817E0A0A}"/>
              </a:ext>
            </a:extLst>
          </p:cNvPr>
          <p:cNvCxnSpPr>
            <a:cxnSpLocks noChangeShapeType="1"/>
            <a:stCxn id="72724" idx="5"/>
            <a:endCxn id="72725" idx="1"/>
          </p:cNvCxnSpPr>
          <p:nvPr/>
        </p:nvCxnSpPr>
        <p:spPr bwMode="auto">
          <a:xfrm>
            <a:off x="4760913" y="4398963"/>
            <a:ext cx="1574800" cy="7683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ED53EF2A-A3F9-15D1-C19C-BE223911F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5530851"/>
            <a:ext cx="1511300" cy="428625"/>
          </a:xfrm>
          <a:prstGeom prst="wedgeRoundRectCallout">
            <a:avLst>
              <a:gd name="adj1" fmla="val 115255"/>
              <a:gd name="adj2" fmla="val -224764"/>
              <a:gd name="adj3" fmla="val 16667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Force Split</a:t>
            </a:r>
          </a:p>
        </p:txBody>
      </p:sp>
      <p:sp>
        <p:nvSpPr>
          <p:cNvPr id="72728" name="Content Placeholder 2">
            <a:extLst>
              <a:ext uri="{FF2B5EF4-FFF2-40B4-BE49-F238E27FC236}">
                <a16:creationId xmlns:a16="http://schemas.microsoft.com/office/drawing/2014/main" id="{B59EF1F8-6EA3-35D2-1C3F-909D41F5024B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3">
            <a:extLst>
              <a:ext uri="{FF2B5EF4-FFF2-40B4-BE49-F238E27FC236}">
                <a16:creationId xmlns:a16="http://schemas.microsoft.com/office/drawing/2014/main" id="{EEDC880A-D5F9-3057-5CC4-23FD9EC27545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879BD1BF-BB72-D2B2-58D3-9693E4DABD2E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A0948-8225-A759-8A9B-DEE3969D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3734" name="Oval 33">
            <a:extLst>
              <a:ext uri="{FF2B5EF4-FFF2-40B4-BE49-F238E27FC236}">
                <a16:creationId xmlns:a16="http://schemas.microsoft.com/office/drawing/2014/main" id="{C04A331B-A512-2B96-B384-F08561A9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5" name="Oval 36">
            <a:extLst>
              <a:ext uri="{FF2B5EF4-FFF2-40B4-BE49-F238E27FC236}">
                <a16:creationId xmlns:a16="http://schemas.microsoft.com/office/drawing/2014/main" id="{31EC66A0-D5B3-E209-69EA-6FF71D61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Oval 40">
            <a:extLst>
              <a:ext uri="{FF2B5EF4-FFF2-40B4-BE49-F238E27FC236}">
                <a16:creationId xmlns:a16="http://schemas.microsoft.com/office/drawing/2014/main" id="{BFB652F0-548E-9F1A-E46A-24836B1C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7" name="TextBox 25">
            <a:extLst>
              <a:ext uri="{FF2B5EF4-FFF2-40B4-BE49-F238E27FC236}">
                <a16:creationId xmlns:a16="http://schemas.microsoft.com/office/drawing/2014/main" id="{CD3E4D1C-957F-42D6-E943-2ACC9764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3738" name="Oval 36">
            <a:extLst>
              <a:ext uri="{FF2B5EF4-FFF2-40B4-BE49-F238E27FC236}">
                <a16:creationId xmlns:a16="http://schemas.microsoft.com/office/drawing/2014/main" id="{6CF070B5-838E-5A06-EF44-1C2296665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9" name="TextBox 49">
            <a:extLst>
              <a:ext uri="{FF2B5EF4-FFF2-40B4-BE49-F238E27FC236}">
                <a16:creationId xmlns:a16="http://schemas.microsoft.com/office/drawing/2014/main" id="{04D42AC0-5FAE-9297-DF65-E1BDFC62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3740" name="Oval 40">
            <a:extLst>
              <a:ext uri="{FF2B5EF4-FFF2-40B4-BE49-F238E27FC236}">
                <a16:creationId xmlns:a16="http://schemas.microsoft.com/office/drawing/2014/main" id="{43129FAE-3414-9740-9D56-ADA3263D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1" name="Oval 36">
            <a:extLst>
              <a:ext uri="{FF2B5EF4-FFF2-40B4-BE49-F238E27FC236}">
                <a16:creationId xmlns:a16="http://schemas.microsoft.com/office/drawing/2014/main" id="{393FF01E-371C-85F1-3DCF-29AB637A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2" name="Oval 36">
            <a:extLst>
              <a:ext uri="{FF2B5EF4-FFF2-40B4-BE49-F238E27FC236}">
                <a16:creationId xmlns:a16="http://schemas.microsoft.com/office/drawing/2014/main" id="{8C7D74C3-4D36-941F-8BE9-91DFE56D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3" name="TextBox 49">
            <a:extLst>
              <a:ext uri="{FF2B5EF4-FFF2-40B4-BE49-F238E27FC236}">
                <a16:creationId xmlns:a16="http://schemas.microsoft.com/office/drawing/2014/main" id="{85EA7646-8791-621B-F4C8-B322932C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3744" name="Oval 33">
            <a:extLst>
              <a:ext uri="{FF2B5EF4-FFF2-40B4-BE49-F238E27FC236}">
                <a16:creationId xmlns:a16="http://schemas.microsoft.com/office/drawing/2014/main" id="{846FFDB6-2CEF-2456-6C0E-A151AB23D7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4488" y="4605338"/>
            <a:ext cx="1463675" cy="18478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5" name="TextBox 25">
            <a:extLst>
              <a:ext uri="{FF2B5EF4-FFF2-40B4-BE49-F238E27FC236}">
                <a16:creationId xmlns:a16="http://schemas.microsoft.com/office/drawing/2014/main" id="{60452CD8-A8CD-2CD6-9E64-FEE5E4CF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9" y="5345114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3746" name="Oval 36">
            <a:extLst>
              <a:ext uri="{FF2B5EF4-FFF2-40B4-BE49-F238E27FC236}">
                <a16:creationId xmlns:a16="http://schemas.microsoft.com/office/drawing/2014/main" id="{C16BB3F6-4869-0385-4E71-C8F7D522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7" name="Oval 36">
            <a:extLst>
              <a:ext uri="{FF2B5EF4-FFF2-40B4-BE49-F238E27FC236}">
                <a16:creationId xmlns:a16="http://schemas.microsoft.com/office/drawing/2014/main" id="{F7C3ACC5-6EEA-5F48-D5D2-1CB9BE67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8" name="Oval 36">
            <a:extLst>
              <a:ext uri="{FF2B5EF4-FFF2-40B4-BE49-F238E27FC236}">
                <a16:creationId xmlns:a16="http://schemas.microsoft.com/office/drawing/2014/main" id="{8D440E7F-F8D4-E8A6-C76C-461846CD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9" name="Oval 36">
            <a:extLst>
              <a:ext uri="{FF2B5EF4-FFF2-40B4-BE49-F238E27FC236}">
                <a16:creationId xmlns:a16="http://schemas.microsoft.com/office/drawing/2014/main" id="{B71B5456-228D-CA68-CDB3-C4991584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Content Placeholder 2">
            <a:extLst>
              <a:ext uri="{FF2B5EF4-FFF2-40B4-BE49-F238E27FC236}">
                <a16:creationId xmlns:a16="http://schemas.microsoft.com/office/drawing/2014/main" id="{E4BAE658-2E2A-917D-D115-E5D60555DAD0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33">
            <a:extLst>
              <a:ext uri="{FF2B5EF4-FFF2-40B4-BE49-F238E27FC236}">
                <a16:creationId xmlns:a16="http://schemas.microsoft.com/office/drawing/2014/main" id="{3AA15D31-F184-1971-3E79-CB4208E195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24551" y="5095876"/>
            <a:ext cx="1463675" cy="8985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43">
            <a:extLst>
              <a:ext uri="{FF2B5EF4-FFF2-40B4-BE49-F238E27FC236}">
                <a16:creationId xmlns:a16="http://schemas.microsoft.com/office/drawing/2014/main" id="{E975BAAA-5314-2172-CFDD-7C22BF9B2516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D59A2501-8E8B-BCB7-8B27-45E0081281CC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C82FA-2A7B-1BC5-CC8E-B31B2D6E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4759" name="Oval 33">
            <a:extLst>
              <a:ext uri="{FF2B5EF4-FFF2-40B4-BE49-F238E27FC236}">
                <a16:creationId xmlns:a16="http://schemas.microsoft.com/office/drawing/2014/main" id="{E3FCD8FE-5D30-9DE4-FC98-24C67437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0" name="Oval 36">
            <a:extLst>
              <a:ext uri="{FF2B5EF4-FFF2-40B4-BE49-F238E27FC236}">
                <a16:creationId xmlns:a16="http://schemas.microsoft.com/office/drawing/2014/main" id="{C539712A-87FF-6B8C-C5DD-6DEF7939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1" name="Oval 40">
            <a:extLst>
              <a:ext uri="{FF2B5EF4-FFF2-40B4-BE49-F238E27FC236}">
                <a16:creationId xmlns:a16="http://schemas.microsoft.com/office/drawing/2014/main" id="{AFDE7A73-E597-DA87-8F32-DB2BC16C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TextBox 25">
            <a:extLst>
              <a:ext uri="{FF2B5EF4-FFF2-40B4-BE49-F238E27FC236}">
                <a16:creationId xmlns:a16="http://schemas.microsoft.com/office/drawing/2014/main" id="{6BE282C2-71E4-B57D-343D-3DD63AD0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4763" name="Oval 36">
            <a:extLst>
              <a:ext uri="{FF2B5EF4-FFF2-40B4-BE49-F238E27FC236}">
                <a16:creationId xmlns:a16="http://schemas.microsoft.com/office/drawing/2014/main" id="{89820D28-E687-64C5-91ED-5225D1B2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TextBox 49">
            <a:extLst>
              <a:ext uri="{FF2B5EF4-FFF2-40B4-BE49-F238E27FC236}">
                <a16:creationId xmlns:a16="http://schemas.microsoft.com/office/drawing/2014/main" id="{6DC6266A-D7BF-94B8-08DD-9B5E5A48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4765" name="Oval 40">
            <a:extLst>
              <a:ext uri="{FF2B5EF4-FFF2-40B4-BE49-F238E27FC236}">
                <a16:creationId xmlns:a16="http://schemas.microsoft.com/office/drawing/2014/main" id="{E0E77B43-4BE7-57FB-43BB-6FEB962F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6" name="Oval 36">
            <a:extLst>
              <a:ext uri="{FF2B5EF4-FFF2-40B4-BE49-F238E27FC236}">
                <a16:creationId xmlns:a16="http://schemas.microsoft.com/office/drawing/2014/main" id="{1D7763A4-D92D-A083-F9C0-4E272494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7" name="Oval 36">
            <a:extLst>
              <a:ext uri="{FF2B5EF4-FFF2-40B4-BE49-F238E27FC236}">
                <a16:creationId xmlns:a16="http://schemas.microsoft.com/office/drawing/2014/main" id="{24BE78C0-4A53-9602-B2CA-8695763A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8" name="TextBox 49">
            <a:extLst>
              <a:ext uri="{FF2B5EF4-FFF2-40B4-BE49-F238E27FC236}">
                <a16:creationId xmlns:a16="http://schemas.microsoft.com/office/drawing/2014/main" id="{BF4EB80D-E9B0-1C88-9A4C-82E0599B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4769" name="Oval 33">
            <a:extLst>
              <a:ext uri="{FF2B5EF4-FFF2-40B4-BE49-F238E27FC236}">
                <a16:creationId xmlns:a16="http://schemas.microsoft.com/office/drawing/2014/main" id="{2491DE11-8CF8-A5E5-45E5-80861EC2A37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32363" y="5097463"/>
            <a:ext cx="1463675" cy="863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0" name="TextBox 25">
            <a:extLst>
              <a:ext uri="{FF2B5EF4-FFF2-40B4-BE49-F238E27FC236}">
                <a16:creationId xmlns:a16="http://schemas.microsoft.com/office/drawing/2014/main" id="{1089DFE5-24C6-4AA0-6545-752C7BFB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1" y="53673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4771" name="Oval 36">
            <a:extLst>
              <a:ext uri="{FF2B5EF4-FFF2-40B4-BE49-F238E27FC236}">
                <a16:creationId xmlns:a16="http://schemas.microsoft.com/office/drawing/2014/main" id="{BC724AC4-22E8-0C84-5826-6B25510A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2" name="Oval 36">
            <a:extLst>
              <a:ext uri="{FF2B5EF4-FFF2-40B4-BE49-F238E27FC236}">
                <a16:creationId xmlns:a16="http://schemas.microsoft.com/office/drawing/2014/main" id="{22EE9452-B581-CA15-E320-1BB6B0D7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3" name="Oval 36">
            <a:extLst>
              <a:ext uri="{FF2B5EF4-FFF2-40B4-BE49-F238E27FC236}">
                <a16:creationId xmlns:a16="http://schemas.microsoft.com/office/drawing/2014/main" id="{0B0873D0-03A0-80F2-3123-09EFBB44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4" name="Oval 36">
            <a:extLst>
              <a:ext uri="{FF2B5EF4-FFF2-40B4-BE49-F238E27FC236}">
                <a16:creationId xmlns:a16="http://schemas.microsoft.com/office/drawing/2014/main" id="{3A5A0A33-0F1D-45C6-B21D-772235933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TextBox 25">
            <a:extLst>
              <a:ext uri="{FF2B5EF4-FFF2-40B4-BE49-F238E27FC236}">
                <a16:creationId xmlns:a16="http://schemas.microsoft.com/office/drawing/2014/main" id="{6601E0C9-8229-2B48-E31F-945289FBA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1" y="53673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4776" name="Content Placeholder 2">
            <a:extLst>
              <a:ext uri="{FF2B5EF4-FFF2-40B4-BE49-F238E27FC236}">
                <a16:creationId xmlns:a16="http://schemas.microsoft.com/office/drawing/2014/main" id="{43E773BE-BDE6-87A0-D11A-F7105876E226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5947-22C4-2336-8148-5A9EC260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SED-Stream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315F486-EA36-EA1A-B665-DE25273A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773238"/>
            <a:ext cx="9144000" cy="4495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 (Body)"/>
              </a:rPr>
              <a:t>An evolution-based technique for stream clustering </a:t>
            </a:r>
          </a:p>
          <a:p>
            <a:pPr eaLnBrk="1" hangingPunct="1"/>
            <a:r>
              <a:rPr lang="en-US" altLang="en-US" sz="2400" dirty="0">
                <a:latin typeface="Arial (Body)"/>
              </a:rPr>
              <a:t>Dimension selection is performed</a:t>
            </a:r>
          </a:p>
          <a:p>
            <a:pPr eaLnBrk="1" hangingPunct="1"/>
            <a:r>
              <a:rPr lang="en-US" altLang="en-US" sz="2400" dirty="0">
                <a:latin typeface="Arial (Body)"/>
              </a:rPr>
              <a:t>Each new stream data point is processed</a:t>
            </a:r>
          </a:p>
          <a:p>
            <a:pPr eaLnBrk="1" hangingPunct="1"/>
            <a:r>
              <a:rPr lang="en-US" altLang="en-US" sz="2400" dirty="0">
                <a:latin typeface="Arial (Body)"/>
              </a:rPr>
              <a:t>Old stream data point is faded</a:t>
            </a:r>
          </a:p>
          <a:p>
            <a:pPr eaLnBrk="1" hangingPunct="1"/>
            <a:r>
              <a:rPr lang="en-US" altLang="en-US" sz="2400" dirty="0">
                <a:latin typeface="Arial (Body)"/>
              </a:rPr>
              <a:t>Detection 5 clustering structure evolution types</a:t>
            </a:r>
          </a:p>
          <a:p>
            <a:pPr lvl="1" eaLnBrk="1" hangingPunct="1"/>
            <a:r>
              <a:rPr lang="en-US" altLang="en-US" dirty="0">
                <a:latin typeface="Arial (Body)"/>
              </a:rPr>
              <a:t>Cluster Appearance</a:t>
            </a:r>
          </a:p>
          <a:p>
            <a:pPr lvl="1" eaLnBrk="1" hangingPunct="1"/>
            <a:r>
              <a:rPr lang="en-US" altLang="en-US" dirty="0">
                <a:latin typeface="Arial (Body)"/>
              </a:rPr>
              <a:t>Cluster Disappearance</a:t>
            </a:r>
          </a:p>
          <a:p>
            <a:pPr lvl="1" eaLnBrk="1" hangingPunct="1"/>
            <a:r>
              <a:rPr lang="en-US" altLang="en-US" dirty="0">
                <a:latin typeface="Arial (Body)"/>
              </a:rPr>
              <a:t>Cluster Self-evolution (resize or move)</a:t>
            </a:r>
          </a:p>
          <a:p>
            <a:pPr lvl="1" eaLnBrk="1" hangingPunct="1"/>
            <a:r>
              <a:rPr lang="en-US" altLang="en-US" dirty="0">
                <a:latin typeface="Arial (Body)"/>
              </a:rPr>
              <a:t>Clustering Merge</a:t>
            </a:r>
          </a:p>
          <a:p>
            <a:pPr lvl="1" eaLnBrk="1" hangingPunct="1"/>
            <a:r>
              <a:rPr lang="en-US" altLang="en-US" dirty="0">
                <a:latin typeface="Arial (Body)"/>
              </a:rPr>
              <a:t>Clustering Split</a:t>
            </a:r>
          </a:p>
          <a:p>
            <a:pPr eaLnBrk="1" hangingPunct="1"/>
            <a:endParaRPr lang="en-US" altLang="en-US" dirty="0">
              <a:latin typeface="Arial (Body)"/>
            </a:endParaRPr>
          </a:p>
          <a:p>
            <a:pPr eaLnBrk="1" hangingPunct="1"/>
            <a:endParaRPr lang="en-US" altLang="en-US" dirty="0">
              <a:latin typeface="Arial (Body)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33">
            <a:extLst>
              <a:ext uri="{FF2B5EF4-FFF2-40B4-BE49-F238E27FC236}">
                <a16:creationId xmlns:a16="http://schemas.microsoft.com/office/drawing/2014/main" id="{21523D75-4761-0857-E2B9-8EFA708798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24551" y="5095876"/>
            <a:ext cx="1463675" cy="8985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43">
            <a:extLst>
              <a:ext uri="{FF2B5EF4-FFF2-40B4-BE49-F238E27FC236}">
                <a16:creationId xmlns:a16="http://schemas.microsoft.com/office/drawing/2014/main" id="{42484E13-FA5A-5874-F4D4-E9664DF5FEF8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7108825" y="3668714"/>
            <a:ext cx="1347788" cy="9604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5949A87C-8878-885B-48BB-A8B021662D4C}"/>
              </a:ext>
            </a:extLst>
          </p:cNvPr>
          <p:cNvSpPr>
            <a:spLocks noChangeArrowheads="1"/>
          </p:cNvSpPr>
          <p:nvPr/>
        </p:nvSpPr>
        <p:spPr bwMode="auto">
          <a:xfrm rot="19367541">
            <a:off x="6384925" y="2695576"/>
            <a:ext cx="1390650" cy="105886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88AE8-E859-986C-6454-65FEE268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Find Closest Cluster</a:t>
            </a:r>
            <a:endParaRPr lang="en-US" sz="3200" dirty="0"/>
          </a:p>
        </p:txBody>
      </p:sp>
      <p:sp>
        <p:nvSpPr>
          <p:cNvPr id="75783" name="Oval 33">
            <a:extLst>
              <a:ext uri="{FF2B5EF4-FFF2-40B4-BE49-F238E27FC236}">
                <a16:creationId xmlns:a16="http://schemas.microsoft.com/office/drawing/2014/main" id="{69A534F6-5A6B-CC75-DF07-0A0CD5766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871789"/>
            <a:ext cx="1682750" cy="21669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Oval 36">
            <a:extLst>
              <a:ext uri="{FF2B5EF4-FFF2-40B4-BE49-F238E27FC236}">
                <a16:creationId xmlns:a16="http://schemas.microsoft.com/office/drawing/2014/main" id="{3184F43A-30CD-C95F-13B2-8DCD2C7B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5606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5" name="Oval 40">
            <a:extLst>
              <a:ext uri="{FF2B5EF4-FFF2-40B4-BE49-F238E27FC236}">
                <a16:creationId xmlns:a16="http://schemas.microsoft.com/office/drawing/2014/main" id="{F1E5F334-DF3A-58D6-DCE5-4A8DED71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64648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6" name="TextBox 25">
            <a:extLst>
              <a:ext uri="{FF2B5EF4-FFF2-40B4-BE49-F238E27FC236}">
                <a16:creationId xmlns:a16="http://schemas.microsoft.com/office/drawing/2014/main" id="{649DBC42-65AE-DD76-1CD0-A930FF3E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6" y="37941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5787" name="Oval 36">
            <a:extLst>
              <a:ext uri="{FF2B5EF4-FFF2-40B4-BE49-F238E27FC236}">
                <a16:creationId xmlns:a16="http://schemas.microsoft.com/office/drawing/2014/main" id="{F7EF17BF-D68C-1D85-3A62-C241BC64B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8717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TextBox 49">
            <a:extLst>
              <a:ext uri="{FF2B5EF4-FFF2-40B4-BE49-F238E27FC236}">
                <a16:creationId xmlns:a16="http://schemas.microsoft.com/office/drawing/2014/main" id="{5B905047-210A-B8F2-7017-5E6F2A04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08768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5789" name="Oval 40">
            <a:extLst>
              <a:ext uri="{FF2B5EF4-FFF2-40B4-BE49-F238E27FC236}">
                <a16:creationId xmlns:a16="http://schemas.microsoft.com/office/drawing/2014/main" id="{CAB324FF-BDFD-B442-79FF-0F627EA6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979738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Oval 36">
            <a:extLst>
              <a:ext uri="{FF2B5EF4-FFF2-40B4-BE49-F238E27FC236}">
                <a16:creationId xmlns:a16="http://schemas.microsoft.com/office/drawing/2014/main" id="{F58D8F5A-8B0E-3821-243F-1BEA9892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087688"/>
            <a:ext cx="215900" cy="215900"/>
          </a:xfrm>
          <a:prstGeom prst="ellipse">
            <a:avLst/>
          </a:prstGeom>
          <a:solidFill>
            <a:srgbClr val="7030A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1" name="Oval 36">
            <a:extLst>
              <a:ext uri="{FF2B5EF4-FFF2-40B4-BE49-F238E27FC236}">
                <a16:creationId xmlns:a16="http://schemas.microsoft.com/office/drawing/2014/main" id="{4DC76181-CE7C-4E49-E592-02B71088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7196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2" name="TextBox 49">
            <a:extLst>
              <a:ext uri="{FF2B5EF4-FFF2-40B4-BE49-F238E27FC236}">
                <a16:creationId xmlns:a16="http://schemas.microsoft.com/office/drawing/2014/main" id="{AF46EA27-ED23-EF32-4731-582DBE5E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44939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5793" name="Oval 33">
            <a:extLst>
              <a:ext uri="{FF2B5EF4-FFF2-40B4-BE49-F238E27FC236}">
                <a16:creationId xmlns:a16="http://schemas.microsoft.com/office/drawing/2014/main" id="{485C2910-00C8-2DB0-DE66-2EC2089F77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32363" y="5097463"/>
            <a:ext cx="1463675" cy="863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4" name="TextBox 25">
            <a:extLst>
              <a:ext uri="{FF2B5EF4-FFF2-40B4-BE49-F238E27FC236}">
                <a16:creationId xmlns:a16="http://schemas.microsoft.com/office/drawing/2014/main" id="{EE36E9B2-AC1C-EF10-CBDA-0606CA4D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1" y="53673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5795" name="Oval 36">
            <a:extLst>
              <a:ext uri="{FF2B5EF4-FFF2-40B4-BE49-F238E27FC236}">
                <a16:creationId xmlns:a16="http://schemas.microsoft.com/office/drawing/2014/main" id="{78D33678-3E92-DB9E-B975-FC8DA928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705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6" name="Oval 36">
            <a:extLst>
              <a:ext uri="{FF2B5EF4-FFF2-40B4-BE49-F238E27FC236}">
                <a16:creationId xmlns:a16="http://schemas.microsoft.com/office/drawing/2014/main" id="{CBA7C9C2-43D1-6E1B-78DD-ECB6DDFC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56070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7" name="Oval 36">
            <a:extLst>
              <a:ext uri="{FF2B5EF4-FFF2-40B4-BE49-F238E27FC236}">
                <a16:creationId xmlns:a16="http://schemas.microsoft.com/office/drawing/2014/main" id="{E874209B-A32B-CFEE-31AB-6B4BE189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214813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8" name="Oval 36">
            <a:extLst>
              <a:ext uri="{FF2B5EF4-FFF2-40B4-BE49-F238E27FC236}">
                <a16:creationId xmlns:a16="http://schemas.microsoft.com/office/drawing/2014/main" id="{D4BAB125-8D2D-9F82-D5A0-C917AA6F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135563"/>
            <a:ext cx="215900" cy="215900"/>
          </a:xfrm>
          <a:prstGeom prst="ellipse">
            <a:avLst/>
          </a:prstGeom>
          <a:solidFill>
            <a:srgbClr val="00B05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9" name="TextBox 25">
            <a:extLst>
              <a:ext uri="{FF2B5EF4-FFF2-40B4-BE49-F238E27FC236}">
                <a16:creationId xmlns:a16="http://schemas.microsoft.com/office/drawing/2014/main" id="{DC4DD33B-632C-8FFE-E741-462EFC4F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1" y="5367339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75800" name="Content Placeholder 2">
            <a:extLst>
              <a:ext uri="{FF2B5EF4-FFF2-40B4-BE49-F238E27FC236}">
                <a16:creationId xmlns:a16="http://schemas.microsoft.com/office/drawing/2014/main" id="{670F1A2B-F4A1-3946-9C14-BAFBBF6EF5EC}"/>
              </a:ext>
            </a:extLst>
          </p:cNvPr>
          <p:cNvSpPr txBox="1">
            <a:spLocks/>
          </p:cNvSpPr>
          <p:nvPr/>
        </p:nvSpPr>
        <p:spPr bwMode="auto">
          <a:xfrm>
            <a:off x="1703388" y="1828800"/>
            <a:ext cx="8856662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en-US" sz="2800"/>
              <a:t>Case 3 : Second-component Cannot-Link constraint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779C-3082-5E24-E417-66D7D924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685801"/>
            <a:ext cx="8675687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Force Split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A0E57A6A-9C59-4BC7-DB8B-3EF2ADA5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Force Split</a:t>
            </a:r>
          </a:p>
          <a:p>
            <a:pPr lvl="1" eaLnBrk="1" hangingPunct="1"/>
            <a:r>
              <a:rPr lang="en-US" altLang="en-US"/>
              <a:t>If a cluster has more than one color</a:t>
            </a:r>
          </a:p>
          <a:p>
            <a:pPr lvl="1" eaLnBrk="1" hangingPunct="1"/>
            <a:r>
              <a:rPr lang="en-US" altLang="en-US"/>
              <a:t>Force split operation will separate a cluster into two clusters.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C301-AD10-2EFC-02B2-6B3C783F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685801"/>
            <a:ext cx="8675687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Force Split</a:t>
            </a:r>
            <a:endParaRPr lang="en-US" sz="3200" dirty="0"/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3BE260AF-3D81-F0C0-C633-ACCDD6CA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5627688" cy="520700"/>
          </a:xfrm>
        </p:spPr>
        <p:txBody>
          <a:bodyPr/>
          <a:lstStyle/>
          <a:p>
            <a:pPr eaLnBrk="1" hangingPunct="1"/>
            <a:r>
              <a:rPr lang="en-US" altLang="en-US"/>
              <a:t>Force Split Example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5070B9-8960-08AD-AC02-2D438A857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67213"/>
            <a:ext cx="1727200" cy="1046162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0A189-ACF8-4AF3-C7CF-2F1AACF5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3151188"/>
            <a:ext cx="1708150" cy="11620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5D9B35-9F0D-4888-D906-7F04C9445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67213"/>
            <a:ext cx="1727200" cy="1046162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917350-4749-850E-671E-4FFE7116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3160714"/>
            <a:ext cx="1708150" cy="116363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C13826-CE25-3448-B022-BD67B84D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3087689"/>
            <a:ext cx="2305050" cy="2325687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4" name="Oval 9">
            <a:extLst>
              <a:ext uri="{FF2B5EF4-FFF2-40B4-BE49-F238E27FC236}">
                <a16:creationId xmlns:a16="http://schemas.microsoft.com/office/drawing/2014/main" id="{A6B83C38-1223-8D1E-82F5-1F96111D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32813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5" name="Oval 10">
            <a:extLst>
              <a:ext uri="{FF2B5EF4-FFF2-40B4-BE49-F238E27FC236}">
                <a16:creationId xmlns:a16="http://schemas.microsoft.com/office/drawing/2014/main" id="{3DBDE056-90EE-C54D-F79B-ED003725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33956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Oval 11">
            <a:extLst>
              <a:ext uri="{FF2B5EF4-FFF2-40B4-BE49-F238E27FC236}">
                <a16:creationId xmlns:a16="http://schemas.microsoft.com/office/drawing/2014/main" id="{4038C33A-A4EE-EFE1-AF30-81C42A43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94970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7" name="Oval 12">
            <a:extLst>
              <a:ext uri="{FF2B5EF4-FFF2-40B4-BE49-F238E27FC236}">
                <a16:creationId xmlns:a16="http://schemas.microsoft.com/office/drawing/2014/main" id="{C86D07C5-7A36-3812-2496-872CE46F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3733800"/>
            <a:ext cx="217488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8" name="Oval 13">
            <a:extLst>
              <a:ext uri="{FF2B5EF4-FFF2-40B4-BE49-F238E27FC236}">
                <a16:creationId xmlns:a16="http://schemas.microsoft.com/office/drawing/2014/main" id="{D740C1FE-D51B-37B1-4803-DDB2A559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4887914"/>
            <a:ext cx="215900" cy="217487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9" name="Oval 14">
            <a:extLst>
              <a:ext uri="{FF2B5EF4-FFF2-40B4-BE49-F238E27FC236}">
                <a16:creationId xmlns:a16="http://schemas.microsoft.com/office/drawing/2014/main" id="{B9EA7F08-2866-9B8B-DBC8-634719B2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887914"/>
            <a:ext cx="217488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0" name="Oval 15">
            <a:extLst>
              <a:ext uri="{FF2B5EF4-FFF2-40B4-BE49-F238E27FC236}">
                <a16:creationId xmlns:a16="http://schemas.microsoft.com/office/drawing/2014/main" id="{034F4F45-51CD-F5A4-0253-1576FE58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35623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1" name="Oval 16">
            <a:extLst>
              <a:ext uri="{FF2B5EF4-FFF2-40B4-BE49-F238E27FC236}">
                <a16:creationId xmlns:a16="http://schemas.microsoft.com/office/drawing/2014/main" id="{912DE17F-3C81-11EF-BFC0-90FFE1D1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424364"/>
            <a:ext cx="215900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2" name="Oval 17">
            <a:extLst>
              <a:ext uri="{FF2B5EF4-FFF2-40B4-BE49-F238E27FC236}">
                <a16:creationId xmlns:a16="http://schemas.microsoft.com/office/drawing/2014/main" id="{B0FC4265-3A69-8981-804F-683A157F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40036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Oval 18">
            <a:extLst>
              <a:ext uri="{FF2B5EF4-FFF2-40B4-BE49-F238E27FC236}">
                <a16:creationId xmlns:a16="http://schemas.microsoft.com/office/drawing/2014/main" id="{2F9A50CF-8720-F1AA-7DD1-74EA0521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5" y="47577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4" name="Oval 19">
            <a:extLst>
              <a:ext uri="{FF2B5EF4-FFF2-40B4-BE49-F238E27FC236}">
                <a16:creationId xmlns:a16="http://schemas.microsoft.com/office/drawing/2014/main" id="{5009E6B3-D1A1-1EBC-CD0F-4ABFD55B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1054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5" name="Oval 20">
            <a:extLst>
              <a:ext uri="{FF2B5EF4-FFF2-40B4-BE49-F238E27FC236}">
                <a16:creationId xmlns:a16="http://schemas.microsoft.com/office/drawing/2014/main" id="{B6856927-C47F-7208-7B87-DCE44ABC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4989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6DDACE-3759-5F60-2971-8DC34A1E94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81238" y="2944814"/>
            <a:ext cx="0" cy="26431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D2F27D-FE03-0531-D565-2929BEA6E9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1238" y="5565775"/>
            <a:ext cx="28003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816C0B-46A6-7D2F-4E29-482443FF5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3914" y="4498975"/>
            <a:ext cx="3025775" cy="0"/>
          </a:xfrm>
          <a:prstGeom prst="line">
            <a:avLst/>
          </a:prstGeom>
          <a:noFill/>
          <a:ln w="19050" algn="ctr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7E38D5-CDE2-029E-6A32-561E866E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6" y="3073400"/>
            <a:ext cx="56880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/>
              <a:t>Method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en-US" altLang="en-US" sz="1800" dirty="0"/>
              <a:t>Select the best dimension for split.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en-US" altLang="en-US" sz="1800" dirty="0"/>
              <a:t>Split cluster into two smaller clusters.</a:t>
            </a:r>
          </a:p>
          <a:p>
            <a:pPr marL="914400" lvl="2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/>
              <a:t>	- Existing constraint points are 	divided into new closest cluster.</a:t>
            </a:r>
          </a:p>
          <a:p>
            <a:pPr marL="914400" lvl="2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/>
              <a:t>3.     Set </a:t>
            </a:r>
            <a:r>
              <a:rPr lang="en-US" altLang="en-US" sz="1800" dirty="0" err="1"/>
              <a:t>Coc</a:t>
            </a:r>
            <a:r>
              <a:rPr lang="en-US" altLang="en-US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F5D4-D317-FB8A-EBB0-A9F0DDDA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685801"/>
            <a:ext cx="8675687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Cluster Merge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4658BF07-826E-68E0-83AB-93413F441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Cluster Merge</a:t>
            </a:r>
          </a:p>
          <a:p>
            <a:pPr lvl="1" eaLnBrk="1" hangingPunct="1"/>
            <a:r>
              <a:rPr lang="en-US" altLang="en-US"/>
              <a:t>With knowledge about cluster color from Coc, </a:t>
            </a:r>
          </a:p>
          <a:p>
            <a:pPr lvl="1" eaLnBrk="1" hangingPunct="1"/>
            <a:r>
              <a:rPr lang="en-US" altLang="en-US"/>
              <a:t>Nearby clusters will not be merged if color of those clusters are different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6D6DB48-0872-F9BB-E226-5B8D0A24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182938"/>
            <a:ext cx="19002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B2089D-1EAD-9E5B-CD4B-EE4B9DDD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4" y="3197225"/>
            <a:ext cx="1990725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70C2D-F29D-9A07-10B1-617C3953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685801"/>
            <a:ext cx="8675687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Cluster Merge</a:t>
            </a:r>
          </a:p>
        </p:txBody>
      </p:sp>
      <p:sp>
        <p:nvSpPr>
          <p:cNvPr id="79877" name="Content Placeholder 2">
            <a:extLst>
              <a:ext uri="{FF2B5EF4-FFF2-40B4-BE49-F238E27FC236}">
                <a16:creationId xmlns:a16="http://schemas.microsoft.com/office/drawing/2014/main" id="{5590ED09-9121-DEBB-6157-1A16EE61C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3683000" cy="592138"/>
          </a:xfrm>
        </p:spPr>
        <p:txBody>
          <a:bodyPr/>
          <a:lstStyle/>
          <a:p>
            <a:pPr eaLnBrk="1" hangingPunct="1"/>
            <a:r>
              <a:rPr lang="en-US" altLang="en-US"/>
              <a:t>Cluster Merge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5EAE28-6EDC-1BC4-8DCF-5F84CACF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3154363"/>
            <a:ext cx="1684337" cy="1681162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DF6BD1-D377-710C-0A83-685530C5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4" y="3197225"/>
            <a:ext cx="1684337" cy="168275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1" name="Oval 6">
            <a:extLst>
              <a:ext uri="{FF2B5EF4-FFF2-40B4-BE49-F238E27FC236}">
                <a16:creationId xmlns:a16="http://schemas.microsoft.com/office/drawing/2014/main" id="{20AEC898-342D-97A6-72D0-8C4FA788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895725"/>
            <a:ext cx="215900" cy="217488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2" name="Oval 7">
            <a:extLst>
              <a:ext uri="{FF2B5EF4-FFF2-40B4-BE49-F238E27FC236}">
                <a16:creationId xmlns:a16="http://schemas.microsoft.com/office/drawing/2014/main" id="{6E1E46E2-C1A6-1891-818D-9A053A435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3656013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3" name="Oval 8">
            <a:extLst>
              <a:ext uri="{FF2B5EF4-FFF2-40B4-BE49-F238E27FC236}">
                <a16:creationId xmlns:a16="http://schemas.microsoft.com/office/drawing/2014/main" id="{205C96C8-1649-55B4-BDA1-609D3B17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3486150"/>
            <a:ext cx="215900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Oval 9">
            <a:extLst>
              <a:ext uri="{FF2B5EF4-FFF2-40B4-BE49-F238E27FC236}">
                <a16:creationId xmlns:a16="http://schemas.microsoft.com/office/drawing/2014/main" id="{E1A0D3AD-0B48-7733-CD71-AD9CE969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3" y="4419600"/>
            <a:ext cx="215900" cy="215900"/>
          </a:xfrm>
          <a:prstGeom prst="ellipse">
            <a:avLst/>
          </a:prstGeom>
          <a:solidFill>
            <a:srgbClr val="00B0F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TextBox 10">
            <a:extLst>
              <a:ext uri="{FF2B5EF4-FFF2-40B4-BE49-F238E27FC236}">
                <a16:creationId xmlns:a16="http://schemas.microsoft.com/office/drawing/2014/main" id="{935E02BA-BB4E-70DB-D0FB-CD727096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9" y="3852864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35854" name="TextBox 11">
            <a:extLst>
              <a:ext uri="{FF2B5EF4-FFF2-40B4-BE49-F238E27FC236}">
                <a16:creationId xmlns:a16="http://schemas.microsoft.com/office/drawing/2014/main" id="{C12C294A-1AFE-AB37-0547-75A7174F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4" y="3810000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4588C4-20C9-BF9A-35FE-34A81EF9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4351338"/>
            <a:ext cx="215900" cy="215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02FC2B-701D-C940-D0B6-65166758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3916363"/>
            <a:ext cx="215900" cy="215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39BE31-2263-2FE3-3617-BC33C335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38538"/>
            <a:ext cx="215900" cy="215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474B72-B6E8-3609-6820-BE406A0C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4392613"/>
            <a:ext cx="215900" cy="215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78F870-4C9B-1B94-699C-09EDBCF47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224339"/>
            <a:ext cx="215900" cy="217487"/>
          </a:xfrm>
          <a:prstGeom prst="ellipse">
            <a:avLst/>
          </a:prstGeom>
          <a:solidFill>
            <a:srgbClr val="FF0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6C81560-9458-EAE1-42FF-8FB3F59E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4" y="5524500"/>
            <a:ext cx="2751137" cy="319088"/>
          </a:xfrm>
          <a:prstGeom prst="wedgeRectCallout">
            <a:avLst>
              <a:gd name="adj1" fmla="val 12148"/>
              <a:gd name="adj2" fmla="val -228116"/>
            </a:avLst>
          </a:prstGeom>
          <a:solidFill>
            <a:schemeClr val="bg1">
              <a:alpha val="79999"/>
            </a:schemeClr>
          </a:solidFill>
          <a:ln w="12700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Clusters are not merged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B247846-EDCD-B093-65BF-F9324B5D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9" y="3859214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9FF2CBEE-62D7-A6C3-681E-AF4A2750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4" y="3808414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" grpId="0" animBg="1"/>
      <p:bldP spid="6" grpId="0" animBg="1"/>
      <p:bldP spid="35853" grpId="0"/>
      <p:bldP spid="35854" grpId="0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21" grpId="0"/>
      <p:bldP spid="2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4C79-3AD6-7EE9-C41A-C29CFC64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Evaluation and Experimental Result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5AD8DCC-E6D6-4159-2C82-D9CD4C2B0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Experimental Setup</a:t>
            </a:r>
          </a:p>
          <a:p>
            <a:pPr>
              <a:defRPr/>
            </a:pPr>
            <a:r>
              <a:rPr lang="en-US" altLang="en-US" dirty="0"/>
              <a:t>CCE is compared with SEDC and SED-Stream</a:t>
            </a:r>
          </a:p>
          <a:p>
            <a:pPr>
              <a:defRPr/>
            </a:pPr>
            <a:r>
              <a:rPr lang="en-US" sz="2400" dirty="0"/>
              <a:t>Datasets</a:t>
            </a:r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Constraint points represent  </a:t>
            </a:r>
            <a:r>
              <a:rPr lang="en-US" sz="2400" dirty="0">
                <a:solidFill>
                  <a:srgbClr val="FF0000"/>
                </a:solidFill>
              </a:rPr>
              <a:t>1%</a:t>
            </a:r>
            <a:r>
              <a:rPr lang="en-US" sz="2400" dirty="0"/>
              <a:t> of all data points</a:t>
            </a:r>
          </a:p>
          <a:p>
            <a:pPr>
              <a:defRPr/>
            </a:pPr>
            <a:r>
              <a:rPr lang="en-US" sz="2400" dirty="0"/>
              <a:t>10 sets of constraints are randomly generated</a:t>
            </a:r>
          </a:p>
          <a:p>
            <a:pPr>
              <a:defRPr/>
            </a:pPr>
            <a:r>
              <a:rPr lang="en-US" sz="2400" dirty="0"/>
              <a:t> Experimental results are the average of 10 sets</a:t>
            </a:r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1066AC-D825-863F-1D3F-4606FA1F7636}"/>
              </a:ext>
            </a:extLst>
          </p:cNvPr>
          <p:cNvGraphicFramePr>
            <a:graphicFrameLocks noGrp="1"/>
          </p:cNvGraphicFramePr>
          <p:nvPr/>
        </p:nvGraphicFramePr>
        <p:xfrm>
          <a:off x="3863976" y="2997201"/>
          <a:ext cx="6480175" cy="1111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Dataset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#Record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#attribute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#Class</a:t>
                      </a:r>
                    </a:p>
                  </a:txBody>
                  <a:tcPr marL="91429" marR="91429" marT="45667" marB="456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Forest Cover Type 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581,012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L="91429" marR="91429" marT="45667" marB="456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Electricity 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45,312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L="91429" marR="91429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</a:t>
                      </a:r>
                    </a:p>
                  </a:txBody>
                  <a:tcPr marL="91429" marR="91429" marT="45667" marB="456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9990-3A37-D524-C84D-3B99B84F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Evaluation &amp; Experimental Results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6814CEC6-DD86-EA95-E2E7-3A6020CD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484314"/>
            <a:ext cx="7138987" cy="522287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Clustering Quality in terms of Purity</a:t>
            </a:r>
          </a:p>
        </p:txBody>
      </p:sp>
      <p:sp>
        <p:nvSpPr>
          <p:cNvPr id="81925" name="TextBox 5">
            <a:extLst>
              <a:ext uri="{FF2B5EF4-FFF2-40B4-BE49-F238E27FC236}">
                <a16:creationId xmlns:a16="http://schemas.microsoft.com/office/drawing/2014/main" id="{377A0403-2939-18A5-8B56-FE161F1D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99" y="5333999"/>
            <a:ext cx="78030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For only </a:t>
            </a:r>
            <a:r>
              <a:rPr lang="en-US" altLang="en-US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% of data.</a:t>
            </a:r>
          </a:p>
          <a:p>
            <a:pPr eaLnBrk="1" hangingPunct="1"/>
            <a:r>
              <a:rPr lang="en-US" altLang="en-US" dirty="0" err="1"/>
              <a:t>Covertype</a:t>
            </a:r>
            <a:r>
              <a:rPr lang="en-US" altLang="en-US" dirty="0"/>
              <a:t> : The purity Increase 3.4% (SEDC) and 3.7% (SED)</a:t>
            </a:r>
          </a:p>
          <a:p>
            <a:pPr eaLnBrk="1" hangingPunct="1"/>
            <a:r>
              <a:rPr lang="en-US" altLang="en-US" dirty="0"/>
              <a:t>Electricity  : The purity Increase 1.4% (SEDC) and 1.0% (SED)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</a:t>
            </a:r>
          </a:p>
        </p:txBody>
      </p:sp>
      <p:pic>
        <p:nvPicPr>
          <p:cNvPr id="81926" name="Chart 1">
            <a:extLst>
              <a:ext uri="{FF2B5EF4-FFF2-40B4-BE49-F238E27FC236}">
                <a16:creationId xmlns:a16="http://schemas.microsoft.com/office/drawing/2014/main" id="{E828197E-25C4-41D2-E03F-302FF77E7C4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130425"/>
            <a:ext cx="471646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Chart 1">
            <a:extLst>
              <a:ext uri="{FF2B5EF4-FFF2-40B4-BE49-F238E27FC236}">
                <a16:creationId xmlns:a16="http://schemas.microsoft.com/office/drawing/2014/main" id="{A4590834-B7CF-B317-30FA-E3C2836B272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4" y="2136775"/>
            <a:ext cx="4537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4043-3AF7-93DA-AEAB-9CAA9CEB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Evaluation &amp; Experimental Results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7C51734A-ED2D-58E8-DADE-F12D5E292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484314"/>
            <a:ext cx="7138987" cy="522287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Clustering Quality in terms of F-measure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102B4970-7A44-B706-708F-9FE90D32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333999"/>
            <a:ext cx="784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For only </a:t>
            </a:r>
            <a:r>
              <a:rPr lang="en-US" altLang="en-US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% of data.</a:t>
            </a:r>
          </a:p>
          <a:p>
            <a:pPr eaLnBrk="1" hangingPunct="1"/>
            <a:r>
              <a:rPr lang="en-US" altLang="en-US" dirty="0" err="1"/>
              <a:t>Covertype</a:t>
            </a:r>
            <a:r>
              <a:rPr lang="en-US" altLang="en-US" dirty="0"/>
              <a:t> : The f-measure Increase 2.2% (SEDC) and 1.0% (SED)</a:t>
            </a:r>
          </a:p>
          <a:p>
            <a:pPr eaLnBrk="1" hangingPunct="1"/>
            <a:r>
              <a:rPr lang="en-US" altLang="en-US" dirty="0"/>
              <a:t>Electricity  : The f-measure Increase 2.5% (SEDC) and 0.3% (SED)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</a:t>
            </a:r>
          </a:p>
        </p:txBody>
      </p:sp>
      <p:pic>
        <p:nvPicPr>
          <p:cNvPr id="82950" name="Chart 1">
            <a:extLst>
              <a:ext uri="{FF2B5EF4-FFF2-40B4-BE49-F238E27FC236}">
                <a16:creationId xmlns:a16="http://schemas.microsoft.com/office/drawing/2014/main" id="{A3776327-A6EE-1C7E-BBE8-A0B679C76B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130425"/>
            <a:ext cx="471646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Chart 1">
            <a:extLst>
              <a:ext uri="{FF2B5EF4-FFF2-40B4-BE49-F238E27FC236}">
                <a16:creationId xmlns:a16="http://schemas.microsoft.com/office/drawing/2014/main" id="{199A2657-2252-DB93-4628-C94923E06B4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4" y="2136775"/>
            <a:ext cx="4537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D84D-A0A9-6656-536E-1F26940E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Evaluation and Experimental Result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FBECE5D9-8830-CC5C-769C-9C1CB031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1" y="1557339"/>
            <a:ext cx="7859713" cy="5921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/>
              <a:t>Clustering Quality with respect to % of constraint data points </a:t>
            </a:r>
            <a:r>
              <a:rPr lang="en-US" altLang="en-US" sz="1800" b="1">
                <a:solidFill>
                  <a:srgbClr val="009900"/>
                </a:solidFill>
              </a:rPr>
              <a:t>[1% -&gt; 0.1%]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98926D99-A852-D18F-8DEC-E7EF34FD6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9" y="5516563"/>
            <a:ext cx="8834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For only </a:t>
            </a:r>
            <a:r>
              <a:rPr lang="en-US" altLang="en-US" sz="1600">
                <a:solidFill>
                  <a:srgbClr val="009900"/>
                </a:solidFill>
              </a:rPr>
              <a:t>0.1</a:t>
            </a:r>
            <a:r>
              <a:rPr lang="en-US" altLang="en-US" sz="1600"/>
              <a:t>% of data on Covertype dataset , </a:t>
            </a:r>
          </a:p>
          <a:p>
            <a:pPr eaLnBrk="1" hangingPunct="1"/>
            <a:r>
              <a:rPr lang="en-US" altLang="en-US" sz="1600"/>
              <a:t>The purity Increase 3.0% and the f-measure Increase 1.9% </a:t>
            </a:r>
          </a:p>
          <a:p>
            <a:pPr eaLnBrk="1" hangingPunct="1"/>
            <a:endParaRPr lang="en-US" altLang="en-US" sz="1600"/>
          </a:p>
        </p:txBody>
      </p:sp>
      <p:pic>
        <p:nvPicPr>
          <p:cNvPr id="83974" name="Chart 1">
            <a:extLst>
              <a:ext uri="{FF2B5EF4-FFF2-40B4-BE49-F238E27FC236}">
                <a16:creationId xmlns:a16="http://schemas.microsoft.com/office/drawing/2014/main" id="{EC43A068-2D46-62FD-4ED4-75487CAF9E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89138"/>
            <a:ext cx="49323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Chart 1">
            <a:extLst>
              <a:ext uri="{FF2B5EF4-FFF2-40B4-BE49-F238E27FC236}">
                <a16:creationId xmlns:a16="http://schemas.microsoft.com/office/drawing/2014/main" id="{3EF0CAF9-6381-3C6D-1AB4-E4C58808A09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989138"/>
            <a:ext cx="4895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7772-A87E-6E5F-2081-9AEFE6CE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Evaluation &amp; Experimental Results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9B43FDA5-33A1-E9D9-A16B-6EC453AD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484314"/>
            <a:ext cx="6635750" cy="65087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Execution time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2910A5CD-EA28-D373-2028-7DF9CF524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6229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execution time of CCE-Stream is a bit faster than SEDC-Stream</a:t>
            </a:r>
          </a:p>
        </p:txBody>
      </p:sp>
      <p:pic>
        <p:nvPicPr>
          <p:cNvPr id="84998" name="Chart 1">
            <a:extLst>
              <a:ext uri="{FF2B5EF4-FFF2-40B4-BE49-F238E27FC236}">
                <a16:creationId xmlns:a16="http://schemas.microsoft.com/office/drawing/2014/main" id="{D10692CE-BE8F-78CA-B16B-B8587D7855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133601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Chart 1">
            <a:extLst>
              <a:ext uri="{FF2B5EF4-FFF2-40B4-BE49-F238E27FC236}">
                <a16:creationId xmlns:a16="http://schemas.microsoft.com/office/drawing/2014/main" id="{37169C37-95B6-C07B-F582-F13CC088C40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33601"/>
            <a:ext cx="43926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D7D0630-929A-2B94-5048-4E050333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6" y="3397251"/>
            <a:ext cx="1382713" cy="105727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8742C8-79D3-4FED-7AE0-65049B65A514}"/>
              </a:ext>
            </a:extLst>
          </p:cNvPr>
          <p:cNvSpPr/>
          <p:nvPr/>
        </p:nvSpPr>
        <p:spPr bwMode="auto">
          <a:xfrm>
            <a:off x="2566988" y="3390901"/>
            <a:ext cx="971550" cy="936625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B5348D-EF60-845D-B5EB-41306A9FB981}"/>
              </a:ext>
            </a:extLst>
          </p:cNvPr>
          <p:cNvSpPr/>
          <p:nvPr/>
        </p:nvSpPr>
        <p:spPr bwMode="auto">
          <a:xfrm>
            <a:off x="5054600" y="4965700"/>
            <a:ext cx="971550" cy="935038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0C0A8-7CEF-AD36-C691-95975989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685801"/>
            <a:ext cx="8208963" cy="563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Cluster Structure Evolution : Appearance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04F70A-5236-90E2-F6B2-736D50C5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5306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DD0FF8-27F9-76BC-E94F-9C53B2F6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54451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7777BC-5375-D9C0-C3BC-AF92D44C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25" y="40322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4878F5-0245-D062-89B0-AC9DBAE26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52466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DC0335-216E-4995-1F4D-92A42660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402907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6BBDDF-8A37-9CB8-8150-982AA5C3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392588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FECA083-CF32-EDB7-AE31-3B25F9C39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3441700"/>
            <a:ext cx="2241550" cy="393700"/>
          </a:xfrm>
          <a:prstGeom prst="wedgeRoundRectCallout">
            <a:avLst>
              <a:gd name="adj1" fmla="val -73528"/>
              <a:gd name="adj2" fmla="val 106963"/>
              <a:gd name="adj3" fmla="val 16667"/>
            </a:avLst>
          </a:prstGeom>
          <a:solidFill>
            <a:schemeClr val="bg1">
              <a:alpha val="79999"/>
            </a:schemeClr>
          </a:solidFill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Cluster Appearance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305BC4A-FC05-F97D-ECA9-098FD82B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14557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Appearance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A new cluster can appear if there is a sufficiently dense group of data points in one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2" grpId="1" animBg="1"/>
      <p:bldP spid="9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E85-1DB9-B01C-95B6-C395EE37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Cordia New" pitchFamily="34" charset="-34"/>
              </a:rPr>
              <a:t>Summary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FBDF9BAE-E6A1-BDEB-4D73-D4A7B201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28800"/>
            <a:ext cx="8507413" cy="4495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Improve performance of stream clustering with Constraints </a:t>
            </a:r>
          </a:p>
          <a:p>
            <a:pPr lvl="1">
              <a:defRPr/>
            </a:pPr>
            <a:r>
              <a:rPr lang="en-US" sz="2800" dirty="0"/>
              <a:t>Use all constraints to improve clustering quality</a:t>
            </a:r>
          </a:p>
          <a:p>
            <a:pPr lvl="1">
              <a:defRPr/>
            </a:pPr>
            <a:r>
              <a:rPr lang="en-US" sz="2800" dirty="0"/>
              <a:t>Support all clustering operations via Instance-Level Constraints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01BE513-D365-6B3E-DE57-457E9A8F7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5060951"/>
            <a:ext cx="1603375" cy="115252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A56D40-F3A2-8A9D-27C6-7B4AA0D0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3514726"/>
            <a:ext cx="1408112" cy="1433513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8A51E-1FF8-F657-1CD5-8918DDD6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692151"/>
            <a:ext cx="8929688" cy="563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Cluster Structure Evolution : Dis-appearance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9CC28D-2312-6CAD-5A57-95D56BBC8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4" y="3576638"/>
            <a:ext cx="1101725" cy="9017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C15638-B086-FFAF-B0DA-1B0F2E0F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9" y="4989513"/>
            <a:ext cx="1298575" cy="990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D796A-6EEF-3CA1-B324-0CEDB5D6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3517901"/>
            <a:ext cx="1382712" cy="1057275"/>
          </a:xfrm>
          <a:prstGeom prst="ellipse">
            <a:avLst/>
          </a:prstGeom>
          <a:solidFill>
            <a:schemeClr val="bg1">
              <a:alpha val="79999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0">
            <a:extLst>
              <a:ext uri="{FF2B5EF4-FFF2-40B4-BE49-F238E27FC236}">
                <a16:creationId xmlns:a16="http://schemas.microsoft.com/office/drawing/2014/main" id="{3510B3F3-93B9-DD13-6BD7-5B8AC0DCC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36512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1">
            <a:extLst>
              <a:ext uri="{FF2B5EF4-FFF2-40B4-BE49-F238E27FC236}">
                <a16:creationId xmlns:a16="http://schemas.microsoft.com/office/drawing/2014/main" id="{2F06ABAC-6A92-770D-08B4-14C2BD83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53975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FBE23A-9B6C-75D8-F0AB-40C9EE9F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37290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id="{3F8565F4-F96E-61BD-FBB9-39116C0F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19906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4">
            <a:extLst>
              <a:ext uri="{FF2B5EF4-FFF2-40B4-BE49-F238E27FC236}">
                <a16:creationId xmlns:a16="http://schemas.microsoft.com/office/drawing/2014/main" id="{7F3A9FD1-A502-5786-512A-D28710CD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4149725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Oval 15">
            <a:extLst>
              <a:ext uri="{FF2B5EF4-FFF2-40B4-BE49-F238E27FC236}">
                <a16:creationId xmlns:a16="http://schemas.microsoft.com/office/drawing/2014/main" id="{2EE2F02C-163F-3126-1476-6F972A2D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40465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Oval 16">
            <a:extLst>
              <a:ext uri="{FF2B5EF4-FFF2-40B4-BE49-F238E27FC236}">
                <a16:creationId xmlns:a16="http://schemas.microsoft.com/office/drawing/2014/main" id="{6E29D8ED-2BE6-D47B-D3D7-7FA69945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561340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962788-F20E-FD66-CDB1-7C31A9B9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0" y="40973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43FEE1-5D69-A228-A85F-77A80FC6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4100513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1A0362-9493-7802-FB98-F1F36703C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759200"/>
            <a:ext cx="217488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F46E5F-2FDD-AAE9-581E-86D34DA6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275139"/>
            <a:ext cx="215900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6460EE-D488-1BE1-069F-DF805AF8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5711825"/>
            <a:ext cx="215900" cy="217488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B03FA3-595E-35A6-B141-4BDDF6D3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4618038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E352FC-E6D6-7C73-44FA-B84F545A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5289550"/>
            <a:ext cx="215900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9760F-3240-497A-41CC-F1E9ACBF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4" y="5872163"/>
            <a:ext cx="217487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C23D24B6-89B8-755F-F32E-D0653E33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5384801"/>
            <a:ext cx="3384550" cy="436563"/>
          </a:xfrm>
          <a:prstGeom prst="wedgeRectCallout">
            <a:avLst>
              <a:gd name="adj1" fmla="val -13245"/>
              <a:gd name="adj2" fmla="val -176699"/>
            </a:avLst>
          </a:prstGeom>
          <a:solidFill>
            <a:schemeClr val="bg1">
              <a:alpha val="79999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600"/>
              <a:t>This cluster is not up to date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E50D7E4-E495-A6B9-8024-DA1C7FED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738" y="1511300"/>
            <a:ext cx="8229600" cy="2006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Dis-appearance</a:t>
            </a:r>
          </a:p>
          <a:p>
            <a:pPr lvl="1" eaLnBrk="1" hangingPunct="1">
              <a:defRPr/>
            </a:pPr>
            <a:r>
              <a:rPr lang="en-US" sz="2000" dirty="0">
                <a:cs typeface="+mn-cs"/>
              </a:rPr>
              <a:t>A cluster disappears when existence of its data is diminished over time.</a:t>
            </a:r>
          </a:p>
          <a:p>
            <a:pPr lvl="1" eaLnBrk="1" hangingPunct="1">
              <a:defRPr/>
            </a:pPr>
            <a:r>
              <a:rPr lang="en-US" sz="2000" dirty="0">
                <a:cs typeface="+mn-cs"/>
              </a:rPr>
              <a:t>Evolution operations are not performed against that cluster for a long period of time</a:t>
            </a:r>
            <a:endParaRPr lang="en-US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85FCC4-5F79-D637-344D-56F002F81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4616450"/>
            <a:ext cx="215900" cy="217488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3DFC3C-53BD-847A-D17A-D3890387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27675"/>
            <a:ext cx="215900" cy="217488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67D6B2-4811-1F40-A0DD-9D9323A42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5176839"/>
            <a:ext cx="215900" cy="217487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615320-49E0-DC91-372A-6F8F173F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883025"/>
            <a:ext cx="215900" cy="217488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7D01239-34F9-888A-AED5-BE6E6E7C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949950"/>
            <a:ext cx="217488" cy="2159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7" grpId="0" animBg="1"/>
      <p:bldP spid="8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0" grpId="0" animBg="1"/>
      <p:bldP spid="30" grpId="1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4321</Words>
  <Application>Microsoft Office PowerPoint</Application>
  <PresentationFormat>Widescreen</PresentationFormat>
  <Paragraphs>679</Paragraphs>
  <Slides>81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Arial (Body)</vt:lpstr>
      <vt:lpstr>Arial Bold</vt:lpstr>
      <vt:lpstr>Arial Italics</vt:lpstr>
      <vt:lpstr>Calibri</vt:lpstr>
      <vt:lpstr>Wingdings</vt:lpstr>
      <vt:lpstr>Office Theme</vt:lpstr>
      <vt:lpstr>PowerPoint Presentation</vt:lpstr>
      <vt:lpstr>Content</vt:lpstr>
      <vt:lpstr>Introduction</vt:lpstr>
      <vt:lpstr>Clustering</vt:lpstr>
      <vt:lpstr>Stream Clustering</vt:lpstr>
      <vt:lpstr>Stream Clustering Techniques</vt:lpstr>
      <vt:lpstr>SED-Stream</vt:lpstr>
      <vt:lpstr>Cluster Structure Evolution : Appearance</vt:lpstr>
      <vt:lpstr>Cluster Structure Evolution : Dis-appearance</vt:lpstr>
      <vt:lpstr>Cluster Structure Evolution : Self-evaluation</vt:lpstr>
      <vt:lpstr>Cluster Structure Evolution : Merge</vt:lpstr>
      <vt:lpstr>Cluster Structure Evolution : Split</vt:lpstr>
      <vt:lpstr>Constraint</vt:lpstr>
      <vt:lpstr>Instance-Level Constraints</vt:lpstr>
      <vt:lpstr>SEDC-Stream </vt:lpstr>
      <vt:lpstr>Motivations </vt:lpstr>
      <vt:lpstr>Objective</vt:lpstr>
      <vt:lpstr>“CCE-Stream”</vt:lpstr>
      <vt:lpstr>Our Ideas</vt:lpstr>
      <vt:lpstr>Constraints</vt:lpstr>
      <vt:lpstr>New Cluster Representation</vt:lpstr>
      <vt:lpstr>New Cluster Representation</vt:lpstr>
      <vt:lpstr>Extension of Evolution Operations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Find Closest Cluster</vt:lpstr>
      <vt:lpstr>Force Split</vt:lpstr>
      <vt:lpstr>Force Split</vt:lpstr>
      <vt:lpstr>Cluster Merge</vt:lpstr>
      <vt:lpstr>Cluster Merge</vt:lpstr>
      <vt:lpstr>Evaluation and Experimental Result</vt:lpstr>
      <vt:lpstr>Evaluation &amp; Experimental Results</vt:lpstr>
      <vt:lpstr>Evaluation &amp; Experimental Results</vt:lpstr>
      <vt:lpstr>Evaluation and Experimental Result</vt:lpstr>
      <vt:lpstr>Evaluation &amp; Experimental Results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Kritsana Treechalong</cp:lastModifiedBy>
  <cp:revision>7</cp:revision>
  <dcterms:created xsi:type="dcterms:W3CDTF">2023-05-16T14:53:12Z</dcterms:created>
  <dcterms:modified xsi:type="dcterms:W3CDTF">2023-06-14T04:23:37Z</dcterms:modified>
</cp:coreProperties>
</file>