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1"/>
  </p:notesMasterIdLst>
  <p:sldIdLst>
    <p:sldId id="278" r:id="rId2"/>
    <p:sldId id="277" r:id="rId3"/>
    <p:sldId id="271" r:id="rId4"/>
    <p:sldId id="279" r:id="rId5"/>
    <p:sldId id="280" r:id="rId6"/>
    <p:sldId id="282" r:id="rId7"/>
    <p:sldId id="281" r:id="rId8"/>
    <p:sldId id="283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97FF"/>
    <a:srgbClr val="76B119"/>
    <a:srgbClr val="FB054B"/>
    <a:srgbClr val="E0CD14"/>
    <a:srgbClr val="8EB8DF"/>
    <a:srgbClr val="B9D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20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DC454-F81A-5744-BB6F-DD4A438B12CA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06146-C6AB-BB4D-99CF-2EBFEE728A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84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21296-B5B1-BA44-AAFB-3C5411738A5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80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05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30863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4104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 userDrawn="1"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954951" y="4312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677951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6350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0150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89609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20425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77408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0105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5287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DB0EC-2976-5748-A5D0-F10F4C7D96D1}" type="datetimeFigureOut">
              <a:rPr lang="en-US" smtClean="0"/>
              <a:pPr/>
              <a:t>10/21/14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94A27-29EA-E649-9C4B-1470F9EA5E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57200" y="292245"/>
            <a:ext cx="8229600" cy="1077218"/>
          </a:xfrm>
          <a:prstGeom prst="rect">
            <a:avLst/>
          </a:prstGeom>
          <a:solidFill>
            <a:srgbClr val="2C97FF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12700">
                  <a:noFill/>
                  <a:prstDash val="solid"/>
                </a:ln>
                <a:solidFill>
                  <a:srgbClr val="00009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venir Black"/>
                <a:cs typeface="Avenir Black"/>
              </a:rPr>
              <a:t>NEW YEAR! NEW YOU!</a:t>
            </a:r>
            <a:endParaRPr lang="en-US" sz="3600" b="1" dirty="0" smtClean="0">
              <a:ln w="12700">
                <a:noFill/>
                <a:prstDash val="solid"/>
              </a:ln>
              <a:solidFill>
                <a:srgbClr val="000090"/>
              </a:solidFill>
              <a:latin typeface="Avenir Light"/>
              <a:cs typeface="Avenir Light"/>
            </a:endParaRPr>
          </a:p>
          <a:p>
            <a:pPr algn="ctr"/>
            <a:r>
              <a:rPr lang="en-US" sz="28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latin typeface="Avenir Heavy"/>
                <a:cs typeface="Avenir Heavy"/>
              </a:rPr>
              <a:t>WELLNESS CHALLENGE!</a:t>
            </a:r>
            <a:endParaRPr lang="en-US" sz="2800" b="1" cap="none" spc="0" dirty="0">
              <a:ln w="12700">
                <a:noFill/>
                <a:prstDash val="solid"/>
              </a:ln>
              <a:solidFill>
                <a:schemeClr val="bg1"/>
              </a:solidFill>
              <a:latin typeface="Avenir Heavy"/>
              <a:cs typeface="Avenir Heavy"/>
            </a:endParaRPr>
          </a:p>
        </p:txBody>
      </p:sp>
    </p:spTree>
    <p:extLst>
      <p:ext uri="{BB962C8B-B14F-4D97-AF65-F5344CB8AC3E}">
        <p14:creationId xmlns:p14="http://schemas.microsoft.com/office/powerpoint/2010/main" val="1047235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61" r:id="rId12"/>
  </p:sldLayoutIdLst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59823" y="274320"/>
            <a:ext cx="8451094" cy="14289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8" name="Picture 4" descr="http://www.uweightloss.com/wp-content/uploads/2013/04/science_behind_weight_loss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0641" y="1265179"/>
            <a:ext cx="7885475" cy="5194824"/>
          </a:xfrm>
          <a:prstGeom prst="rect">
            <a:avLst/>
          </a:prstGeom>
          <a:noFill/>
        </p:spPr>
      </p:pic>
      <p:pic>
        <p:nvPicPr>
          <p:cNvPr id="25602" name="Picture 2" descr="http://img.allw.mn/content/www/weight-los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8301790" cy="6858000"/>
          </a:xfrm>
          <a:prstGeom prst="rect">
            <a:avLst/>
          </a:prstGeom>
          <a:noFill/>
        </p:spPr>
      </p:pic>
      <p:sp>
        <p:nvSpPr>
          <p:cNvPr id="19" name="Text Placeholder 5"/>
          <p:cNvSpPr txBox="1">
            <a:spLocks/>
          </p:cNvSpPr>
          <p:nvPr/>
        </p:nvSpPr>
        <p:spPr>
          <a:xfrm>
            <a:off x="3895224" y="1507139"/>
            <a:ext cx="5127812" cy="42393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0" i="1" dirty="0" smtClean="0">
                <a:solidFill>
                  <a:schemeClr val="tx1"/>
                </a:solidFill>
              </a:rPr>
              <a:t>28-Days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6000" dirty="0" smtClean="0">
                <a:solidFill>
                  <a:schemeClr val="tx1"/>
                </a:solidFill>
              </a:rPr>
              <a:t>To </a:t>
            </a:r>
            <a:r>
              <a:rPr lang="en-US" sz="11500" b="1" dirty="0" smtClean="0">
                <a:solidFill>
                  <a:srgbClr val="FB054B"/>
                </a:solidFill>
                <a:latin typeface="Avenir Book"/>
                <a:cs typeface="Avenir Book"/>
              </a:rPr>
              <a:t>THRIVE</a:t>
            </a:r>
          </a:p>
          <a:p>
            <a:pPr algn="ctr">
              <a:spcBef>
                <a:spcPts val="0"/>
              </a:spcBef>
            </a:pPr>
            <a:endParaRPr lang="en-US" sz="1200" dirty="0" smtClean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sz="3600" dirty="0" smtClean="0">
                <a:solidFill>
                  <a:schemeClr val="tx1"/>
                </a:solidFill>
              </a:rPr>
              <a:t>Detox &amp; Weight-Loss Wellness Challenge</a:t>
            </a:r>
          </a:p>
        </p:txBody>
      </p:sp>
    </p:spTree>
    <p:extLst>
      <p:ext uri="{BB962C8B-B14F-4D97-AF65-F5344CB8AC3E}">
        <p14:creationId xmlns:p14="http://schemas.microsoft.com/office/powerpoint/2010/main" val="318607366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8" name="Picture 6" descr="http://healthlivingyoga.com/wp-content/uploads/2012/07/3.jpg"/>
          <p:cNvPicPr>
            <a:picLocks noChangeAspect="1" noChangeArrowheads="1"/>
          </p:cNvPicPr>
          <p:nvPr/>
        </p:nvPicPr>
        <p:blipFill>
          <a:blip r:embed="rId2"/>
          <a:srcRect b="3488"/>
          <a:stretch>
            <a:fillRect/>
          </a:stretch>
        </p:blipFill>
        <p:spPr bwMode="auto">
          <a:xfrm flipH="1">
            <a:off x="2384612" y="3137216"/>
            <a:ext cx="6759388" cy="3720784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0" y="76290"/>
            <a:ext cx="9144000" cy="13031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5"/>
          <p:cNvSpPr txBox="1">
            <a:spLocks/>
          </p:cNvSpPr>
          <p:nvPr/>
        </p:nvSpPr>
        <p:spPr>
          <a:xfrm>
            <a:off x="242047" y="186639"/>
            <a:ext cx="8615678" cy="232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Maximize Your</a:t>
            </a:r>
            <a:r>
              <a:rPr lang="en-US" sz="3200" b="1" dirty="0" smtClean="0">
                <a:solidFill>
                  <a:srgbClr val="FB054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ucida Calligraphy" pitchFamily="66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Weight Loss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2046" y="1515035"/>
            <a:ext cx="861567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rgbClr val="76B119"/>
              </a:buClr>
            </a:pPr>
            <a:r>
              <a:rPr lang="en-US" sz="3600" b="1" dirty="0" smtClean="0">
                <a:solidFill>
                  <a:srgbClr val="76B119"/>
                </a:solidFill>
              </a:rPr>
              <a:t>Doctor Advised Proper Nutrition</a:t>
            </a:r>
          </a:p>
          <a:p>
            <a:pPr marL="800100" lvl="1" indent="-342900">
              <a:buClr>
                <a:srgbClr val="76B119"/>
              </a:buClr>
            </a:pPr>
            <a:r>
              <a:rPr lang="en-US" sz="800" b="1" dirty="0" smtClean="0">
                <a:solidFill>
                  <a:srgbClr val="76B119"/>
                </a:solidFill>
              </a:rPr>
              <a:t>   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Easy Meal Plans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Tasty Recipes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On The Go Shopping Lists</a:t>
            </a:r>
          </a:p>
          <a:p>
            <a:pPr marL="800100" lvl="1" indent="-342900">
              <a:buClr>
                <a:srgbClr val="76B119"/>
              </a:buClr>
              <a:buFont typeface="Wingdings" pitchFamily="2" charset="2"/>
              <a:buChar char="ü"/>
            </a:pPr>
            <a:endParaRPr lang="en-US" sz="2600" dirty="0">
              <a:solidFill>
                <a:srgbClr val="FB054B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242047" y="986119"/>
            <a:ext cx="8615678" cy="0"/>
          </a:xfrm>
          <a:prstGeom prst="line">
            <a:avLst/>
          </a:prstGeom>
          <a:ln w="19050">
            <a:solidFill>
              <a:srgbClr val="76B11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607366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liciousliving.com/main/files/u2/outdoor_fitness.jpg"/>
          <p:cNvPicPr>
            <a:picLocks noChangeAspect="1" noChangeArrowheads="1"/>
          </p:cNvPicPr>
          <p:nvPr/>
        </p:nvPicPr>
        <p:blipFill>
          <a:blip r:embed="rId2"/>
          <a:srcRect l="31792"/>
          <a:stretch>
            <a:fillRect/>
          </a:stretch>
        </p:blipFill>
        <p:spPr bwMode="auto">
          <a:xfrm>
            <a:off x="5424243" y="3284797"/>
            <a:ext cx="3433482" cy="33401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Rectangle 9"/>
          <p:cNvSpPr/>
          <p:nvPr/>
        </p:nvSpPr>
        <p:spPr>
          <a:xfrm>
            <a:off x="0" y="76290"/>
            <a:ext cx="9144000" cy="13031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5"/>
          <p:cNvSpPr txBox="1">
            <a:spLocks/>
          </p:cNvSpPr>
          <p:nvPr/>
        </p:nvSpPr>
        <p:spPr>
          <a:xfrm>
            <a:off x="808124" y="268941"/>
            <a:ext cx="7245676" cy="90883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Get Your</a:t>
            </a:r>
            <a:r>
              <a:rPr lang="en-US" sz="3600" b="1" dirty="0" smtClean="0">
                <a:solidFill>
                  <a:srgbClr val="FB054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ucida Calligraphy" pitchFamily="66" charset="0"/>
              </a:rPr>
              <a:t> </a:t>
            </a:r>
            <a:r>
              <a:rPr lang="en-US" sz="4800" b="1" dirty="0" smtClean="0">
                <a:solidFill>
                  <a:srgbClr val="FB054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Book"/>
                <a:cs typeface="Avenir Book"/>
              </a:rPr>
              <a:t>THRIVING </a:t>
            </a:r>
            <a:r>
              <a:rPr lang="en-US" sz="48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&amp; Lean Body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1379430"/>
            <a:ext cx="876748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rgbClr val="76B119"/>
              </a:buClr>
            </a:pPr>
            <a:r>
              <a:rPr lang="en-US" sz="3600" b="1" dirty="0" smtClean="0">
                <a:solidFill>
                  <a:srgbClr val="76B119"/>
                </a:solidFill>
              </a:rPr>
              <a:t>Doctor Advised Interval Workouts</a:t>
            </a:r>
          </a:p>
          <a:p>
            <a:pPr marL="800100" lvl="1" indent="-342900">
              <a:buClr>
                <a:srgbClr val="76B119"/>
              </a:buClr>
            </a:pPr>
            <a:r>
              <a:rPr lang="en-US" sz="800" b="1" dirty="0" smtClean="0">
                <a:solidFill>
                  <a:srgbClr val="76B119"/>
                </a:solidFill>
              </a:rPr>
              <a:t>   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Burn Up to 600 Calories in 1 Hour or Less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Maximize Your Fat Loss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Increase Strength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Increase Cardiovascular Endurance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No Gym Needed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Get Those Sexy Abs Again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Made For Anyone and EVERYONE!</a:t>
            </a:r>
          </a:p>
          <a:p>
            <a:pPr marL="1257300" lvl="2" indent="-342900">
              <a:buClr>
                <a:srgbClr val="76B119"/>
              </a:buClr>
            </a:pPr>
            <a:endParaRPr lang="en-US" sz="2800" dirty="0" smtClean="0">
              <a:solidFill>
                <a:srgbClr val="FB054B"/>
              </a:solidFill>
            </a:endParaRPr>
          </a:p>
          <a:p>
            <a:pPr marL="800100" lvl="1" indent="-342900">
              <a:buClr>
                <a:srgbClr val="76B119"/>
              </a:buClr>
              <a:buFont typeface="Wingdings" pitchFamily="2" charset="2"/>
              <a:buChar char="ü"/>
            </a:pPr>
            <a:endParaRPr lang="en-US" sz="2600" dirty="0">
              <a:solidFill>
                <a:srgbClr val="FB054B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42047" y="986119"/>
            <a:ext cx="8615678" cy="0"/>
          </a:xfrm>
          <a:prstGeom prst="line">
            <a:avLst/>
          </a:prstGeom>
          <a:ln w="19050">
            <a:solidFill>
              <a:srgbClr val="76B11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84988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76290"/>
            <a:ext cx="9144000" cy="13031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628" name="Picture 4" descr="http://media.tumblr.com/tumblr_loe5ytzB051qcmrp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822" y="1460115"/>
            <a:ext cx="3906926" cy="51310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Text Placeholder 5"/>
          <p:cNvSpPr txBox="1">
            <a:spLocks/>
          </p:cNvSpPr>
          <p:nvPr/>
        </p:nvSpPr>
        <p:spPr>
          <a:xfrm>
            <a:off x="0" y="143433"/>
            <a:ext cx="9138082" cy="1362636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ctr">
              <a:buClr>
                <a:srgbClr val="76B119"/>
              </a:buClr>
            </a:pPr>
            <a:r>
              <a:rPr lang="en-US" sz="3600" b="1" dirty="0" smtClean="0">
                <a:solidFill>
                  <a:schemeClr val="tx1"/>
                </a:solidFill>
              </a:rPr>
              <a:t>Increase Your Results &amp; Get Your Friends &amp; </a:t>
            </a:r>
            <a:r>
              <a:rPr lang="en-US" sz="3600" b="1" smtClean="0">
                <a:solidFill>
                  <a:schemeClr val="tx1"/>
                </a:solidFill>
              </a:rPr>
              <a:t>Family </a:t>
            </a:r>
            <a:r>
              <a:rPr lang="en-US" sz="3600" b="1" smtClean="0">
                <a:solidFill>
                  <a:srgbClr val="FB054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Book"/>
                <a:cs typeface="Avenir Book"/>
              </a:rPr>
              <a:t>THRIVING</a:t>
            </a:r>
            <a:r>
              <a:rPr lang="en-US" sz="3600" b="1" smtClean="0">
                <a:solidFill>
                  <a:schemeClr val="tx1"/>
                </a:solidFill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</a:rPr>
              <a:t>Too!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1730188"/>
            <a:ext cx="43525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B054B"/>
                </a:solidFill>
              </a:rPr>
              <a:t>75%</a:t>
            </a:r>
            <a:r>
              <a:rPr lang="en-US" sz="3600" b="1" dirty="0" smtClean="0"/>
              <a:t> </a:t>
            </a:r>
            <a:r>
              <a:rPr lang="en-US" sz="3600" b="1" dirty="0" smtClean="0">
                <a:solidFill>
                  <a:srgbClr val="FB054B"/>
                </a:solidFill>
              </a:rPr>
              <a:t>Of People</a:t>
            </a:r>
          </a:p>
          <a:p>
            <a:pPr algn="ctr"/>
            <a:r>
              <a:rPr lang="en-US" sz="3600" b="1" dirty="0" smtClean="0">
                <a:solidFill>
                  <a:srgbClr val="FB054B"/>
                </a:solidFill>
              </a:rPr>
              <a:t>Have Greater Results </a:t>
            </a:r>
          </a:p>
          <a:p>
            <a:pPr algn="ctr"/>
            <a:r>
              <a:rPr lang="en-US" sz="3600" dirty="0" smtClean="0"/>
              <a:t>With Weight Loss Programs When They Have A Support Team!</a:t>
            </a:r>
          </a:p>
          <a:p>
            <a:pPr algn="ctr"/>
            <a:endParaRPr lang="en-US" sz="3600" dirty="0" smtClean="0"/>
          </a:p>
          <a:p>
            <a:pPr algn="ctr"/>
            <a:r>
              <a:rPr lang="en-US" sz="2400" dirty="0" smtClean="0">
                <a:solidFill>
                  <a:srgbClr val="FB054B"/>
                </a:solidFill>
              </a:rPr>
              <a:t>**Ask About Our Special Pricing For Anyone Joining You!**</a:t>
            </a:r>
            <a:endParaRPr lang="en-US" sz="2400" dirty="0">
              <a:solidFill>
                <a:srgbClr val="FB054B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42047" y="1379430"/>
            <a:ext cx="8615678" cy="0"/>
          </a:xfrm>
          <a:prstGeom prst="line">
            <a:avLst/>
          </a:prstGeom>
          <a:ln w="19050">
            <a:solidFill>
              <a:srgbClr val="76B11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84988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76290"/>
            <a:ext cx="9144000" cy="13031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5"/>
          <p:cNvSpPr txBox="1">
            <a:spLocks/>
          </p:cNvSpPr>
          <p:nvPr/>
        </p:nvSpPr>
        <p:spPr>
          <a:xfrm>
            <a:off x="242047" y="186639"/>
            <a:ext cx="8615678" cy="232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Detox Your Body &amp; Discover Your Younger Self! </a:t>
            </a:r>
            <a:r>
              <a:rPr lang="en-US" sz="4400" b="1" dirty="0" smtClean="0">
                <a:solidFill>
                  <a:srgbClr val="FB054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Book"/>
                <a:cs typeface="Avenir Book"/>
              </a:rPr>
              <a:t>THRIVE!</a:t>
            </a:r>
            <a:endParaRPr lang="en-US" sz="4400" b="1" dirty="0" smtClean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2045" y="1730188"/>
            <a:ext cx="861567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76B119"/>
              </a:buClr>
            </a:pPr>
            <a:r>
              <a:rPr lang="en-US" sz="3600" b="1" dirty="0" smtClean="0">
                <a:solidFill>
                  <a:srgbClr val="76B119"/>
                </a:solidFill>
              </a:rPr>
              <a:t>Super Food Greens &amp; Protein Shakes</a:t>
            </a:r>
          </a:p>
          <a:p>
            <a:pPr marL="800100" lvl="1" indent="-342900">
              <a:buClr>
                <a:srgbClr val="76B119"/>
              </a:buClr>
            </a:pPr>
            <a:r>
              <a:rPr lang="en-US" sz="800" b="1" dirty="0" smtClean="0">
                <a:solidFill>
                  <a:srgbClr val="76B119"/>
                </a:solidFill>
              </a:rPr>
              <a:t>   </a:t>
            </a:r>
          </a:p>
          <a:p>
            <a:pPr marL="742950" lvl="1" indent="-28575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Decrease Inflammation</a:t>
            </a:r>
          </a:p>
          <a:p>
            <a:pPr marL="742950" lvl="1" indent="-28575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Easy Meal Replacement Option</a:t>
            </a:r>
          </a:p>
          <a:p>
            <a:pPr marL="742950" lvl="1" indent="-28575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Get Up To 10X’s The Energy</a:t>
            </a:r>
          </a:p>
          <a:p>
            <a:pPr marL="742950" lvl="1" indent="-28575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Look &amp; Feel Younger</a:t>
            </a:r>
          </a:p>
          <a:p>
            <a:pPr marL="742950" lvl="1" indent="-28575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Decrease Joint Pain</a:t>
            </a:r>
          </a:p>
          <a:p>
            <a:pPr marL="742950" lvl="1" indent="-28575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Alkalize Your Body</a:t>
            </a:r>
          </a:p>
          <a:p>
            <a:pPr marL="742950" lvl="1" indent="-28575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Boost Your Immune System</a:t>
            </a:r>
          </a:p>
          <a:p>
            <a:pPr marL="742950" lvl="1" indent="-28575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Fuel Your Body To Maximize Weight Loss</a:t>
            </a:r>
          </a:p>
          <a:p>
            <a:pPr marL="742950" lvl="1" indent="-28575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Get 15+ Servings Of Fruits &amp; Vegetables Per Serving</a:t>
            </a:r>
          </a:p>
          <a:p>
            <a:pPr marL="800100" lvl="1" indent="-342900">
              <a:buClr>
                <a:srgbClr val="76B119"/>
              </a:buClr>
              <a:buFont typeface="Wingdings" pitchFamily="2" charset="2"/>
              <a:buChar char="ü"/>
            </a:pPr>
            <a:endParaRPr lang="en-US" sz="2600" dirty="0">
              <a:solidFill>
                <a:srgbClr val="FB054B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242046" y="1515035"/>
            <a:ext cx="8615678" cy="0"/>
          </a:xfrm>
          <a:prstGeom prst="line">
            <a:avLst/>
          </a:prstGeom>
          <a:ln w="19050">
            <a:solidFill>
              <a:srgbClr val="76B11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1260" t="4878" r="2940" b="2439"/>
          <a:stretch/>
        </p:blipFill>
        <p:spPr>
          <a:xfrm>
            <a:off x="6754662" y="2689412"/>
            <a:ext cx="1703063" cy="2838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07366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3.bp.blogspot.com/-QEduVdiEFnE/TkTZiqEeqxI/AAAAAAAAAFw/wcm5eWtlP2k/s1600/HelpingHand.jpg"/>
          <p:cNvPicPr>
            <a:picLocks noChangeAspect="1" noChangeArrowheads="1"/>
          </p:cNvPicPr>
          <p:nvPr/>
        </p:nvPicPr>
        <p:blipFill rotWithShape="1">
          <a:blip r:embed="rId2"/>
          <a:srcRect r="20923" b="2357"/>
          <a:stretch/>
        </p:blipFill>
        <p:spPr bwMode="auto">
          <a:xfrm>
            <a:off x="5533970" y="1640943"/>
            <a:ext cx="3610030" cy="5217057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0" y="76290"/>
            <a:ext cx="9144000" cy="13031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5"/>
          <p:cNvSpPr txBox="1">
            <a:spLocks/>
          </p:cNvSpPr>
          <p:nvPr/>
        </p:nvSpPr>
        <p:spPr>
          <a:xfrm>
            <a:off x="242047" y="156394"/>
            <a:ext cx="8615678" cy="232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 Will Help You </a:t>
            </a:r>
            <a:r>
              <a:rPr lang="en-US" sz="4400" b="1" dirty="0" smtClean="0">
                <a:solidFill>
                  <a:srgbClr val="FB054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Book"/>
                <a:cs typeface="Avenir Book"/>
              </a:rPr>
              <a:t>THRIVE </a:t>
            </a:r>
          </a:p>
          <a:p>
            <a:pPr algn="ctr"/>
            <a:r>
              <a:rPr lang="en-US" sz="44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Every Step Of The Way!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-151205" y="2083409"/>
            <a:ext cx="861567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rgbClr val="76B119"/>
              </a:buClr>
            </a:pPr>
            <a:r>
              <a:rPr lang="en-US" sz="3600" b="1" dirty="0" smtClean="0">
                <a:solidFill>
                  <a:srgbClr val="76B119"/>
                </a:solidFill>
              </a:rPr>
              <a:t>Doctor Advised Coaching</a:t>
            </a:r>
          </a:p>
          <a:p>
            <a:pPr marL="800100" lvl="1" indent="-342900">
              <a:buClr>
                <a:srgbClr val="76B119"/>
              </a:buClr>
            </a:pPr>
            <a:r>
              <a:rPr lang="en-US" sz="800" b="1" dirty="0" smtClean="0">
                <a:solidFill>
                  <a:srgbClr val="76B119"/>
                </a:solidFill>
              </a:rPr>
              <a:t>   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Receive Daily Motivation &amp; Coaching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Motivational Videos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Your Wellness Team Support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Journaling</a:t>
            </a:r>
          </a:p>
          <a:p>
            <a:pPr marL="1257300" lvl="2" indent="-342900">
              <a:buClr>
                <a:srgbClr val="76B119"/>
              </a:buClr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B054B"/>
                </a:solidFill>
              </a:rPr>
              <a:t>Before &amp; After Wellness Measurements </a:t>
            </a:r>
          </a:p>
          <a:p>
            <a:pPr marL="1257300" lvl="2" indent="-342900">
              <a:buClr>
                <a:srgbClr val="76B119"/>
              </a:buClr>
            </a:pPr>
            <a:r>
              <a:rPr lang="en-US" sz="2800" dirty="0" smtClean="0">
                <a:solidFill>
                  <a:srgbClr val="FB054B"/>
                </a:solidFill>
              </a:rPr>
              <a:t>	</a:t>
            </a:r>
          </a:p>
          <a:p>
            <a:pPr marL="800100" lvl="1" indent="-342900">
              <a:buClr>
                <a:srgbClr val="76B119"/>
              </a:buClr>
              <a:buFont typeface="Wingdings" pitchFamily="2" charset="2"/>
              <a:buChar char="ü"/>
            </a:pPr>
            <a:endParaRPr lang="en-US" sz="2600" dirty="0">
              <a:solidFill>
                <a:srgbClr val="FB054B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242047" y="1719720"/>
            <a:ext cx="8615678" cy="0"/>
          </a:xfrm>
          <a:prstGeom prst="line">
            <a:avLst/>
          </a:prstGeom>
          <a:ln w="19050">
            <a:solidFill>
              <a:srgbClr val="76B11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607366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76290"/>
            <a:ext cx="9144000" cy="12863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602" name="Picture 2" descr="http://foreverlivingdream.files.wordpress.com/2012/09/fit_-_man_and_wom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40216"/>
            <a:ext cx="9144000" cy="6067316"/>
          </a:xfrm>
          <a:prstGeom prst="rect">
            <a:avLst/>
          </a:prstGeom>
          <a:noFill/>
        </p:spPr>
      </p:pic>
      <p:sp>
        <p:nvSpPr>
          <p:cNvPr id="19" name="Text Placeholder 5"/>
          <p:cNvSpPr txBox="1">
            <a:spLocks/>
          </p:cNvSpPr>
          <p:nvPr/>
        </p:nvSpPr>
        <p:spPr>
          <a:xfrm>
            <a:off x="242047" y="186639"/>
            <a:ext cx="8615678" cy="232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Achieve Lasting Results To </a:t>
            </a:r>
            <a:r>
              <a:rPr lang="en-US" sz="4400" b="1" dirty="0" smtClean="0">
                <a:solidFill>
                  <a:srgbClr val="FB054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Book"/>
                <a:cs typeface="Avenir Book"/>
              </a:rPr>
              <a:t>THRIVE </a:t>
            </a:r>
            <a:r>
              <a:rPr lang="en-US" sz="44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5549160"/>
            <a:ext cx="9144000" cy="830997"/>
          </a:xfrm>
          <a:prstGeom prst="rect">
            <a:avLst/>
          </a:prstGeom>
          <a:solidFill>
            <a:schemeClr val="bg1">
              <a:alpha val="87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742950" lvl="1" indent="-285750" algn="ctr">
              <a:buClr>
                <a:srgbClr val="76B119"/>
              </a:buClr>
            </a:pPr>
            <a:r>
              <a:rPr lang="en-US" sz="2400" b="1" dirty="0" smtClean="0">
                <a:solidFill>
                  <a:srgbClr val="FB054B"/>
                </a:solidFill>
              </a:rPr>
              <a:t>Once You Feel &amp; Look This Good You Will Never </a:t>
            </a:r>
          </a:p>
          <a:p>
            <a:pPr marL="742950" lvl="1" indent="-285750" algn="ctr">
              <a:buClr>
                <a:srgbClr val="76B119"/>
              </a:buClr>
            </a:pPr>
            <a:r>
              <a:rPr lang="en-US" sz="2400" b="1" dirty="0" smtClean="0">
                <a:solidFill>
                  <a:srgbClr val="FB054B"/>
                </a:solidFill>
              </a:rPr>
              <a:t>Want to Go Back To Your Old Habits!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242047" y="923365"/>
            <a:ext cx="8615678" cy="0"/>
          </a:xfrm>
          <a:prstGeom prst="line">
            <a:avLst/>
          </a:prstGeom>
          <a:ln w="19050">
            <a:solidFill>
              <a:srgbClr val="76B11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607366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4" name="Picture 6" descr="http://abdiscounts.com/wp-content/uploads/2013/03/hu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8350" y="2137896"/>
            <a:ext cx="2619375" cy="2476501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1120588"/>
            <a:ext cx="91440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ctr">
              <a:buClr>
                <a:srgbClr val="76B119"/>
              </a:buClr>
            </a:pPr>
            <a:endParaRPr lang="en-US" sz="2800" b="1" dirty="0" smtClean="0">
              <a:solidFill>
                <a:srgbClr val="FB054B"/>
              </a:solidFill>
            </a:endParaRPr>
          </a:p>
          <a:p>
            <a:pPr marL="342900" indent="-342900" algn="ctr">
              <a:buClr>
                <a:srgbClr val="76B119"/>
              </a:buClr>
            </a:pPr>
            <a:r>
              <a:rPr lang="en-US" sz="6000" b="1" dirty="0" smtClean="0">
                <a:solidFill>
                  <a:srgbClr val="FB054B"/>
                </a:solidFill>
              </a:rPr>
              <a:t>Your Special Price: </a:t>
            </a:r>
          </a:p>
          <a:p>
            <a:pPr marL="342900" indent="-342900" algn="ctr">
              <a:buClr>
                <a:srgbClr val="76B119"/>
              </a:buClr>
            </a:pPr>
            <a:r>
              <a:rPr lang="en-US" sz="6000" b="1" i="1" dirty="0" smtClean="0">
                <a:solidFill>
                  <a:srgbClr val="FB054B"/>
                </a:solidFill>
              </a:rPr>
              <a:t>Only $297!</a:t>
            </a:r>
          </a:p>
          <a:p>
            <a:pPr marL="342900" indent="-342900" algn="ctr">
              <a:buClr>
                <a:srgbClr val="76B119"/>
              </a:buClr>
            </a:pPr>
            <a:r>
              <a:rPr lang="en-US" sz="3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(Valued at $597)</a:t>
            </a:r>
          </a:p>
          <a:p>
            <a:pPr marL="800100" lvl="1" indent="-342900">
              <a:buClr>
                <a:srgbClr val="76B119"/>
              </a:buClr>
            </a:pPr>
            <a:r>
              <a:rPr lang="en-US" sz="800" b="1" dirty="0" smtClean="0">
                <a:solidFill>
                  <a:srgbClr val="76B119"/>
                </a:solidFill>
              </a:rPr>
              <a:t>   </a:t>
            </a:r>
          </a:p>
          <a:p>
            <a:pPr marL="800100" lvl="1" indent="-342900">
              <a:buClr>
                <a:srgbClr val="76B119"/>
              </a:buClr>
            </a:pPr>
            <a:endParaRPr lang="en-US" sz="800" b="1" dirty="0" smtClean="0">
              <a:solidFill>
                <a:srgbClr val="76B119"/>
              </a:solidFill>
            </a:endParaRPr>
          </a:p>
          <a:p>
            <a:pPr marL="800100" lvl="1" indent="-342900">
              <a:buClr>
                <a:srgbClr val="76B119"/>
              </a:buClr>
            </a:pPr>
            <a:endParaRPr lang="en-US" sz="800" b="1" dirty="0" smtClean="0">
              <a:solidFill>
                <a:srgbClr val="76B119"/>
              </a:solidFill>
            </a:endParaRPr>
          </a:p>
          <a:p>
            <a:pPr marL="800100" lvl="1" indent="-342900">
              <a:buClr>
                <a:srgbClr val="76B119"/>
              </a:buClr>
            </a:pPr>
            <a:endParaRPr lang="en-US" sz="800" b="1" dirty="0" smtClean="0">
              <a:solidFill>
                <a:srgbClr val="76B119"/>
              </a:solidFill>
            </a:endParaRPr>
          </a:p>
          <a:p>
            <a:pPr marL="800100" lvl="1" indent="-342900">
              <a:buClr>
                <a:srgbClr val="76B119"/>
              </a:buClr>
            </a:pPr>
            <a:endParaRPr lang="en-US" sz="800" b="1" dirty="0" smtClean="0">
              <a:solidFill>
                <a:srgbClr val="76B119"/>
              </a:solidFill>
            </a:endParaRPr>
          </a:p>
          <a:p>
            <a:pPr marL="800100" lvl="1" indent="-342900">
              <a:buClr>
                <a:srgbClr val="76B119"/>
              </a:buClr>
            </a:pPr>
            <a:endParaRPr lang="en-US" sz="800" b="1" dirty="0" smtClean="0">
              <a:solidFill>
                <a:srgbClr val="76B119"/>
              </a:solidFill>
            </a:endParaRPr>
          </a:p>
          <a:p>
            <a:pPr marL="800100" lvl="1" indent="-342900">
              <a:buClr>
                <a:srgbClr val="76B119"/>
              </a:buClr>
            </a:pPr>
            <a:endParaRPr lang="en-US" sz="800" b="1" dirty="0" smtClean="0">
              <a:solidFill>
                <a:srgbClr val="76B119"/>
              </a:solidFill>
            </a:endParaRPr>
          </a:p>
          <a:p>
            <a:pPr marL="800100" lvl="1" indent="-342900" algn="ctr">
              <a:buClr>
                <a:srgbClr val="76B119"/>
              </a:buClr>
            </a:pPr>
            <a:r>
              <a:rPr lang="en-US" sz="4800" b="1" dirty="0" smtClean="0"/>
              <a:t>Sign Up At the Front Desk</a:t>
            </a:r>
            <a:endParaRPr lang="en-US" sz="2800" b="1" dirty="0" smtClean="0"/>
          </a:p>
          <a:p>
            <a:pPr marL="800100" lvl="1" indent="-342900" algn="ctr">
              <a:buClr>
                <a:srgbClr val="76B119"/>
              </a:buClr>
            </a:pPr>
            <a:r>
              <a:rPr lang="en-US" sz="4800" dirty="0" smtClean="0"/>
              <a:t>Only 30 Spots Available!</a:t>
            </a:r>
          </a:p>
          <a:p>
            <a:pPr marL="1257300" lvl="2" indent="-342900">
              <a:buClr>
                <a:srgbClr val="76B119"/>
              </a:buClr>
            </a:pPr>
            <a:endParaRPr lang="en-US" sz="2800" dirty="0" smtClean="0">
              <a:solidFill>
                <a:srgbClr val="FB054B"/>
              </a:solidFill>
            </a:endParaRPr>
          </a:p>
          <a:p>
            <a:pPr marL="1257300" lvl="2" indent="-342900">
              <a:buClr>
                <a:srgbClr val="76B119"/>
              </a:buClr>
            </a:pPr>
            <a:r>
              <a:rPr lang="en-US" sz="2800" dirty="0" smtClean="0">
                <a:solidFill>
                  <a:srgbClr val="FB054B"/>
                </a:solidFill>
              </a:rPr>
              <a:t>	</a:t>
            </a:r>
          </a:p>
          <a:p>
            <a:pPr marL="800100" lvl="1" indent="-342900">
              <a:buClr>
                <a:srgbClr val="76B119"/>
              </a:buClr>
              <a:buFont typeface="Wingdings" pitchFamily="2" charset="2"/>
              <a:buChar char="ü"/>
            </a:pPr>
            <a:endParaRPr lang="en-US" sz="2600" dirty="0">
              <a:solidFill>
                <a:srgbClr val="FB054B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76290"/>
            <a:ext cx="9144000" cy="13031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5"/>
          <p:cNvSpPr txBox="1">
            <a:spLocks/>
          </p:cNvSpPr>
          <p:nvPr/>
        </p:nvSpPr>
        <p:spPr>
          <a:xfrm>
            <a:off x="242047" y="186639"/>
            <a:ext cx="8615678" cy="232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Get Started Today!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242047" y="986119"/>
            <a:ext cx="8615678" cy="0"/>
          </a:xfrm>
          <a:prstGeom prst="line">
            <a:avLst/>
          </a:prstGeom>
          <a:ln w="19050">
            <a:solidFill>
              <a:srgbClr val="76B11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652" name="AutoShape 4" descr="data:image/jpeg;base64,/9j/4AAQSkZJRgABAQAAAQABAAD/2wCEAAkGBhQQEBUUEhIUFBUVFRUUFxUVFxgVFRUSFhQVFBYVFxQYHCYeGBkjGxcUHy8gJCcpLCwsFR8xNTAqNSYrLCkBCQoKDgwOGg8PGjIkHyUyNTA0MikqLS80LS80NS4uLS81KjYsMCwpKSwuMCwsKSksLCksLCwsLy0sKiwsLCksLP/AABEIANAA3AMBIgACEQEDEQH/xAAcAAEAAgMBAQEAAAAAAAAAAAAABAYBBQcDAgj/xAA/EAABAwIDBQYDBgQFBQEAAAABAAIDBBEFEiEGEzFBUQciYXGBkTJCoRRicoKSsSNSosEkM1PR8Bdjc7LSFf/EABsBAQACAwEBAAAAAAAAAAAAAAADBAECBQYH/8QANBEAAQMDAQMKBgMBAQEAAAAAAQACAwQRITEFEkETIlFhcYGRobHBBhQy0eHwM0LxI5IV/9oADAMBAAIRAxEAPwDuKIiIiIiIiIiIiIiIiIiIiIiIiIiIiIsXRFlFDxDGIacXmlYzn3jYkeDeJ9FU8T7U4WaQxvlP8x7jPrdx9vVaOe1upVuCiqKj+NhPp46K8XUPEMYhpxeaVjOfeNifJvE+i5LinaBVz3AkETTyiGU9PiN3fVV2SQuN3EkniSSST4k6lV3VI/qF3qf4deczOt1DPn/q6hifanAy4hjfKep7jPc3cfb1UzYba91dvRKGNewtIDbgZCLcySSHA+4XIFtdmcWdTVDXNNg7uO8QSP72UTKhxeL6K9VbFgjpn8kOcBe51x5Z7F3ZFDwyq3kYKmLoLxCIiIiIiIiIiIiIiwiLKIiIiIiIiIsIiyih4hisVOLyyMjH3iAT5DifRVXE+1GBmkLHynqe4z3IJ+i0c9rdSrcFFPUfxsJ9PHRXVRK/FoqcXlkZGOPeIBPkOJ9FyfE+0CrmuBIIm9IxY8LfEbn6quTSlxzOJJOpJuST1ueKrvqgPpC71P8ADjzmZ1uoZ8/9XU8S7UIGA7pj5DyJ7jSfC9yR6KnYl2g1c+gkETTyjGXl/Mbu+qgbPbNS10haywa34nu+Fo5DxPQfsr/SdllM1vffK93W4YL+AA/clRh0sumArjm7N2c7dcLu8T9guWSSlxJcS4k3JJuSepJ1K3uF7DVdRYiLdtPzSdwfp+I+y2e1/Z/9ljM0L3PjHxtdbM0E2BBHFvLhcePK+bHYp9ooonk3cG5HfiZ3SfUWPqtY4bvLXqWt2sW07ZqaxBNs8O5Vql7KWBh3kznPLTlyjKwOtoTe5cAfLyXOHxlpIIsQSCOhBsR7rq3aDtBUUjYzCWhr8wLi27g4agC+movy+UrlU85e5znG7nEuJPEuJuSbLE4Y07rQpdjyVMzDLM4EHTqte+LL4WERVl2113YPFN5CLnl9eaty5H2e4nkkLCedx5Hj/wA8V1pjrhdeN280FfMa6n+XqHx8AcdmoX0iIpFTRERERERERERERFFr8UigbmlkbGOriBfyHP0VRxPtVgZpCx8p6nuM9zqfZaOka3Uq1BRz1H8TCfTx0V4uolfisUDc0sjIx94gX8hxPouSYn2h1c1wHiJp5Rix/UblVyWZzyXOJc48XOJcT5k6qq6rb/ULvU/w7IczOt1DPn/q6nifalTx6QsfMevwM9zqfZVHE+0Orm0DxE3pGLH9RuVBwvZGqqLFkLg0/O/uNt1u7UjyC22A7GMdWyU1S5wdG0PAYbB4Nr6kXtqOnNRl8r+pdJlNs6kBOHFoub84+Gg8lVJZi4lziXE8S4kk+ZPFbnDNjKupsWxFjT80ncFvI6n0Cu20+xsDKGTcRNa5gEgdxcQzVwLjr8N1tNiMU39FGSbuYN27rdmg+lllsHP3XFaVG2SafladvG2eGMGwKpWzuxkb6yanqXOzRNa4Bhs17TxNyL21b04lWLa3ZGBlA/cRNa6O0lwLuIb8QLjqdCfZZ2nH2bEKWqGjXHcSeR+En0J/QrbLGHNLXC4III6gixHqFMyNtnNsuRU18+/FPvGxANuFxgi37qq52btaKBhbxL35vxB1v2AXntFislNiFK4vIgkBic2/dzZrZiOveYb+BUHs+kME1TRuOsby9viBZp9xuz6lbbbzDBPRP6xkSggXIa3R9vyl3ssi5ixqPZayBrdoESZa/wBHDB7r+SmY5tBSxMeyeVmrS1zAczyCLEZW3I9VUey3EwJJoL3B/iMvpfL3XadS3IfQrdYT2e0kYDiDOSAQ557pB1BDW2FvO6020sLaDEqeoY0MjfYODQGtAHcfoPuuafRYeXgh54KWmbTPZJSREkuF7nAuMiw1V8r8OjnAbLG14Dg4BwuMwvY/Uqgdp1NCBCYzGHsuwxtLQQw94HKOABv+tdFJv5Li9dsnOKqWGKJ78rzYgHLkOrbuOl7Ec1movu2AvdabEAM2899t3NuGcHsWkssL2qqZ0T3MeLOYS1w6ELyXNXugQRcKXg9Xup2O8bHyK7jhFTvIgfBcCXW9gcU3kQBOtvrzV6ldq1eQ+I6ezmTDjg+o91cERFdXlERERFgFZXjA+7QfAL2REWCVlaHbTFBT0cjjfvjdi3IvBF/a6wTYXKkijMrxG3Umy5Ztljpq6p7gbxsJZGOWUfN+Y3PlZaRLoFxHOLjcr6lDE2FgjboMLN1hLItVKuy7EYpv6KMk95g3TvNmg/py+61m1n+GraWrGjS7cyH7pvYn0Lv0haTsvxLLNJCTo9udv4mcfdp/pXR5YmusHNDrEEZgDYjgdea6rP8ApGOleCqm/JVr8Xab46Q4e3svRwBBB1BuD4jgQqHsM80tbU0bjpcuZ+Tn6sIP5Vesyom2g+y11PVt4Ehr/wAuh92H+lZlxZ/R6KHZ/wD0ElOf7jHaMhWXbDD/ALRRSsAu4NL2/iaL+9rr02WxT7TSRSE3cW5Xfjb3Tf2v6rZNeDqNQfqFUtj/APDVNVSHg12+j/A63D0LPqtibPB6VFGOUpns4tO8Ow4PsVH2lP2TE6ep4Ml/hyHl/KSfyuafylXaRgcCCLgggg8wdCFV+0amD6FxPFj2OHvlI9Q4r62O2rZUwsY94EzAGuaTYvsLBzb8b218Vq1wbIWnjlTyxunpGTNGW809mo9bKJsPVPiqKmkkc527ILMxJsxtmWF+AymM2Hip3aDhu+onEDvRESDyGjv6SfZbKvqKemLp5MjHFuUv0zvaNQ0c3eQVMn7THSR5G04c992m7iWnMSAA0am4IHEa9Vq4ta3ccVPCyepqBVQs0tfQC9s9x91bNjcT39FE4m7mjdu82d2/tY+qk4ltFT0/+bM1p/lvd36RquaYdg9Yx8dO576Zs5LhckAuDdQcuuawGhIW5wzZWjhnMVS8vlzhrGuJa17XNDmuyjXqNTxCw2R5AFvFSz0FM2Vzy+4NyAwXNr9OmDhVnazEoqmqfLCHBrgL5gBdwFi63jYcVp1fO0UxwxxwRwNYCd417bNAIu1zcoGpsRqTzCoapyizjden2fIJKdpaLDQXN8DCWVu7PsSySll+d/Q6H/niqipuC1W7nY6/O3vw+qzC7deFFtWn5ele0ajI7v2y72x1wvpQcIqc8QPgpy6y+boiIiKJQusC08W/spTVEyFp8Rw8R0UiOUOGiIvRaDbfD9/RStHxNbvG+bO9+wK36hVbQ5+XS+XhqNLnnwWrhcWUsMhika8ag3X5/wAyzdbTF9mpop5GNhlLWvIaQxzgW8W6gWOhC9Ytn5mRl5hkFhmJLHXt0FwuMGOvay+jy18UcYfe99MrSrKzT4nFODlPw8QRYi/ArFkcwtKxSVrKnRTcFxA09RHKPkeCfw8HfQldva8EAjUHUdCOIXA113YjEt9RR3PejvE78trf05VapXZLVyPiCnu1sw4YPt+9ahbKuNPW1VKeBdvo782nj9C39JWw23w7f0UgAu5n8Vv5eP8ATmWp2uqW01ZTVIcLgmORtxm3Z55eNrF2vgAvPFO0yIXbDGZOV39xp/L8RHspS5rQWOKoCCeaWOphbckAntGD4281L2J2rjkgZFI8NljAaMxtnaNGkE6XtYW8Fv6ianjfvnuiY7LlzuLQ7Le+W99VzOg2CqZmZ7MjB1aHkg2P3QCR6qZsjse19RM2pb/kFoMd9HOdmsSRxbYet1qySSwBap6qjpN58rZcDUDOp7enwWduNsm1LdzASYwQ5zzpnI4AA/KON+ag4VsDU1EYf3I2uF27wm7geBs0Ej1Vpq8Ep6yklMUDYpYzI0WADhJGTobcQ4Dn1CnYhXZqWCqZoIzHKQOG7I3crbDoHO0+6tTFvOLnm/YpGVvIRNhpm7pvY72c8PHp6lXNl9jo3zSx1bXGWLKQ3N3HRuGjrjUjTrbULeUWENkw+Wna1rZYy+IloDXGWM5o3kjmRkPqpeLnc1dPOPhfemeeVn96Mn84/qC9mHdVxHy1EeYf+aHR3uwtP5FK1jW4/cqjNVSy2ffgHAcAW6j1d4L7pHtraWKQ6OsyQHmyZnE/qBFuhVd7SaMtMNSzRzHZCemudh9CHe4WzwlobLV0mbL3t8wji1kwzEjplfr+YLV4ptTBPQPjncGzWLC1oLv4rDo4W0ykjj4o8gssdfcLalY9lSHRi7QdNea4fbXrUrbSEVeHsnZ8uWUfhcLPHoSP0rmi39FtjJFSfZgxrgQ8ZnXNmO+UDhpcqv3VSVwcQQvS7Op5KZjo3aAnd7EWFkleUs7W/E4DzUOSui4gDKsGxm11WKmODe3BkawhzQ7u3118l20BcB2Dma/FYnN1DbuPmAQP7LvzDcLqwX3blfPtsCNsobGBgcO1fSIinXGXxI24UOaQs1Jt97kfA9FPXw9txYi4KIo7K4Hlfy1XxPiGX5TfzA/dRp8ILTmiOn8h1Hp0Xw2qlbpuwD1AWEVJ2wlxPfNdRyyZDcZGszgOHV2X/llrjNUU0ZlxasJ0JbTR5c7z98jgPAfRWrbeGo+xSSMmdCWgHumxN3AWXFzhLpHZppXSG99SbnzdxVWR4jdkrv0dI6rh5jQLYvxP28CvfCmMLTI1mXO5zgDqQy/dbdSmOvr14eS82MPP24NA6AdF6qhLJvm69Ls6gNMLuWbrebMR1MznQ0827Dhnf3sug0vcDNfXktGFtNmsQ+z1UT76ZsrvwO7p/e/osRmzhdX6lrjC7dAJti4vlWlvZw1wcDVF0osTYCwLtRmBJdr10Uyjwxs+FujbG1srQ5rgALmeF3Pre3PqttVndVsT/lnYYHdN4274j52zhfFF/BrpY/lnaJ2/jb3JB7ZT6LoBjQcDqXkHVc8jbude1njhobEY8ewda+oqgVscUsE2R7bu074Bc3K5kkdxfw8lqsPpqilrw+okEragbrO0WGdozMaW204EDzOq8sLwGnbVVETxaXMXxHMWkRSNuCwAjvNJP0X3tRiQgomxSSh9SMli03OdjswkPMcBx4rBON53BbNYA/kYsh2MtyAc3B6AcnTsXxiuzgmxB0bpZGRzM32Vp0fI3K1+h0vYA8Dop+CGOMz0DnaNJyBx1dDI29geZBJ9wtA7tLcWg/Z2bwAgPLrgX4kNy3APTNyVRrKx00jpJDmc43J/26BQumY03bldCKgqZm8nMd0AC2hyND4Yybq/bV4gyCgbTvlbJMAxoynUZHAh5HFtgBx5rWs7S5MgDoI3PA+Mk2vaxOW3E+BHFUxJu4wvcDlHE29lHyz3Hmq6Nn00Ue7OQck3OMno+yl1mIyTSOke4lz/AIuQI5C3Thp4KOvehphIxr7kBwuBzsoVcw/a4om3t3SR11vr6BbCB5yVh21qZhMcebDgLDH7wUlkLncASvCuZLGCRFcAXJuLW/dWuDDHv4NK0dTiMcsEjQHh7hYXAtx11B6KYwRsHOK5Ue16yqfaFgt427/wqjNikjudh93ReDYXO8VuosKA4qWynA4BQb4Gi7ApJHm8hU3s3wpxqS7+Vo+rh/su+UvwC/Rch2FlyyO8SPpquu0j7tCvw/QCvGbUAbVOaOFh5L3REUy5qIiIi+bJdfSwQiKm9qNXko2tB1fI0ejQXH9guUuNzddN7U8PkfDG9guyMuL7cRmygOt00PuuYLmVJO+vfbBDRSC2tzf97LJZYWUVUrurCzZYWVhF0mm2lppKSE1EgDm5HFoJL95EeNhrra/jcrQ49ttvJ4pIG5dzmsX8XZwAbgH4dBoqpZfUTMziBxFr35X4KzykjxYBcUUNJTOMkjunU4AODjyUrFMWkqX55XBzrWFgAALk2AHmVBJWaCZsrnsvYtJAHUDTN78lFrc5Dad0fee5o3g4PGbU8PonIOPOcUdtSCM8lE29u4W/epZlr2Dnf8IJ+o0UOoxttu4CT1NgB6c/orhFhT99DCxgAeHm1uDWDl9FKoOzdktdI147rGRvLRoC997A+Gl7KX5cDrXMO2JJLkjdFr46L29VQ8JxhzZQZCS03B8L8wFeYsANXHa2ZjubT9QVuKjYaklpZpIo926IygO5OMXxafymxUVmxbWUDJ2zSNc9sZyD4S6RwaBcEdR1Ugc5nNAuFVkijqXCRzy117ZF88OK2GDbIteLNcCGHIbahpAHd89R7qBg+z7H408Wu2IH3awD9yvSfZGppJYo4Kqxmc4DKXMtlbcucBe+n9l40VFX01bIIssk5YHvOjg5jiNbutzWHSEkAjipYKKFoe5koO802vjjYldJkw1u7c1gALmuaCRwJFrrlmObCTUcRlc+NzAQO6SDqbDQhb6HbeuaLyUYeLkXa141BIIuLjiCPRazarbX7XTiIwuiOcONzcEC+nAHosSvjeLnXvUmzaasppd1ti0kXsQfyqisLKwSqS9crBsWLynzXYaD4QuV7AQXN+pXVqMaLsMFmgL5bVycpO9/ST6qQiIt1WREREREREXjVU4exzTwcCFxDafAnUsrhazb6eHgu6rR7T4A2qiOgzDgopYxILFdCgrn0cm83IOo6fz0LgX/AOmGus8W8Rw9QpYmBF7i3W+nut3iOyXHNGQfBVqu2ZLeGZVDSleiZ8QR8Qe/8JNi0beeY/d/3UZmO98XbZnO2rl5x4C8qXFs44cQscju8FJ/9MT80SBvfbzKmQYvAXZgXAgW1B56+6nYBGJTK8va3M+4DiAcrWgDQ+q1zMMDOLT7L0DAEM7m8EbsiOYE8pe/G91v9n9jRUUZkiDTOCbG9nNfnvqfL3Vrr8DiZUUbCBmMpd6NjP7my51BVOjN2Pcw9WktP0WTXSZxJncXgghxJLgQbjUrT5nFrKR2xjyhcH4zbGci2t9Auj4xs8KqsDA58bYoA4PYPne8i1/IKTshS7n7UTIZMsuTO7iWxR/sLqn/APUSryZczL2tny97z6XXxs1tg6lD2SMMschLiL2cHEWcb8wVuJo98FV37Pq/lzGbWFgAO25N7DwVt3hjwZzvmkje71mkP/0tjicGVlJCP9aEekTC8/8AqqVj+2zZ42QwwmONhYbEi5DLZWgDgNFa4dp6Sd0UzpxGY85yO0s57cpv1tra3VSNe0mwPQqk1LPGBI5hyXHGbY5unWpc5z4nEP8ASp5H+sjgwfsth9lDZ3z/APZaz9DnPP0I9lX8CxuKerqZg8BoZHGzMQ0lrQ5ziATe11IixMuwkyk67h+viS5v91K1wye0+ypywSNLWaYa3/1d3qvDs7xeWZkocRkY4BlhY3e5zjc8+IVT2y2mNW8MyBoifIAQb5xcNBPoPqrP2ejdUEknV0jvRjLf2XNS65ueeqqyPPJtHSu/RU8bq2aQD6SAO3N1hYcso0XI8wq7RdwC7dRJycTn9AJXQ9h6PKwLoNONFUNlIrMCuUQ0XaXypfaIiIiIiIiIiIiIiIo81Ax/FoWtqtlon/KFukRFTKnYNnyiy09VsU8fCulrBbdEXIJ9nZW8lr5sOcOLPou0yUbTyUObA2O5BFkEjIXGJKIc22Xg6hHIn911yq2SY7ktHXbD/wAqjMTDqFcj2hVR/TIfG/queChN9CF8SUjh4hW6bZN7VCmwN45KI0sZV+PbtW3Ug9o+1lWshHIotrNRuZxCjOb1CiNGOBV+P4kd/ePwP4URejahwblDnBp4gE2OvMcOi9DGOi+DCFGaV40V9nxBSv8ArBHdf0KmU+0M8cRhZKRGQ4FulrO4/wB1rl9GJfJCjdFLxCuw7RoSSWPAv3X8bIvWibeRo8V4XU/BGZpgswNPKC4Ue1ahvyTywg3xjrNl1TZuKzArOzgtHgcdmhb1q6q+eLKIiIiIiIiIiIiIiIiIiIiIiIiIiIiwWrKIi8X0rTyUWXCGnktgiIq1X7MNfyWgrNjOgXRF8OiBRFyOs2Uc3hdaefCns5LtU+Hg8lqqvAWnkiLjz4yOIXi4rpNdssDyVfrdliOARFUnFbrZeG8oXlUYE5q3mymHEP1CIuj4THZoW1ChUEdmhTURERERERERERERERERERERERERERERERERERERFhZREWFgtuvpERR5aUFQZ8OB5LbLBaiKr1GCA8l90GFBp4KwOhWGQoi+4GWC9EREREREREREREREREREREREREREREREREREREREREREREREREREREREREREREREREREREREREREREREREREREREREREREREREREREREREREREREREREREREX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073662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justweight.net/wp-content/uploads/2012/10/Man-And-Women-Weight-Los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3031" y="9832"/>
            <a:ext cx="10272249" cy="6848168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-233031" y="5073446"/>
            <a:ext cx="9940562" cy="1661993"/>
          </a:xfrm>
          <a:prstGeom prst="rect">
            <a:avLst/>
          </a:prstGeom>
          <a:solidFill>
            <a:schemeClr val="bg1">
              <a:alpha val="5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Heavy"/>
                <a:cs typeface="Avenir Heavy"/>
              </a:rPr>
              <a:t>Become A Happier, Healthier, </a:t>
            </a:r>
          </a:p>
          <a:p>
            <a:pPr algn="ctr"/>
            <a:r>
              <a:rPr lang="en-US" sz="4800" b="1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Heavy"/>
                <a:cs typeface="Avenir Heavy"/>
              </a:rPr>
              <a:t>&amp; a </a:t>
            </a:r>
            <a:r>
              <a:rPr lang="en-US" sz="5400" b="1" smtClean="0">
                <a:solidFill>
                  <a:srgbClr val="FB054B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Book"/>
                <a:cs typeface="Avenir Book"/>
              </a:rPr>
              <a:t>THRIVING</a:t>
            </a:r>
            <a:r>
              <a:rPr lang="en-US" sz="3600" b="1" i="1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ucida Calligraphy" pitchFamily="66" charset="0"/>
                <a:cs typeface="Avenir Heavy"/>
              </a:rPr>
              <a:t> </a:t>
            </a:r>
            <a:r>
              <a:rPr lang="en-US" sz="4800" b="1" dirty="0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Heavy"/>
                <a:cs typeface="Avenir Heavy"/>
              </a:rPr>
              <a:t>You!</a:t>
            </a:r>
            <a:endParaRPr lang="en-US" sz="4800" b="1" dirty="0">
              <a:solidFill>
                <a:srgbClr val="227B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769033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2102</TotalTime>
  <Words>278</Words>
  <Application>Microsoft Macintosh PowerPoint</Application>
  <PresentationFormat>On-screen Show (4:3)</PresentationFormat>
  <Paragraphs>69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 Van</dc:creator>
  <cp:lastModifiedBy>Che Van</cp:lastModifiedBy>
  <cp:revision>193</cp:revision>
  <dcterms:created xsi:type="dcterms:W3CDTF">2012-12-26T19:51:32Z</dcterms:created>
  <dcterms:modified xsi:type="dcterms:W3CDTF">2014-10-21T14:08:53Z</dcterms:modified>
</cp:coreProperties>
</file>