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011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305F"/>
    <a:srgbClr val="70B120"/>
    <a:srgbClr val="0F4E92"/>
    <a:srgbClr val="2C97FF"/>
    <a:srgbClr val="D4E8A3"/>
    <a:srgbClr val="9ECC2D"/>
    <a:srgbClr val="8FB826"/>
    <a:srgbClr val="78BF24"/>
    <a:srgbClr val="76B119"/>
    <a:srgbClr val="E9F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016" y="4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94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2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82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44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3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55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6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63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67422-C6BF-FA41-B183-D877B2D00960}" type="datetimeFigureOut">
              <a:rPr lang="en-US" smtClean="0"/>
              <a:pPr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FA67F-7554-EC48-A389-D22505FF62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2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xplosion 2 36"/>
          <p:cNvSpPr/>
          <p:nvPr/>
        </p:nvSpPr>
        <p:spPr>
          <a:xfrm rot="1877275">
            <a:off x="490786" y="1520871"/>
            <a:ext cx="2941694" cy="3046072"/>
          </a:xfrm>
          <a:prstGeom prst="irregularSeal2">
            <a:avLst/>
          </a:prstGeom>
          <a:solidFill>
            <a:srgbClr val="FF305F"/>
          </a:solidFill>
          <a:ln>
            <a:solidFill>
              <a:srgbClr val="FF30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45559" y="5122962"/>
            <a:ext cx="31496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171450">
              <a:lnSpc>
                <a:spcPct val="120000"/>
              </a:lnSpc>
            </a:pPr>
            <a:r>
              <a:rPr lang="en-US" u="sng" dirty="0" smtClean="0">
                <a:latin typeface="Arial"/>
                <a:cs typeface="Arial"/>
              </a:rPr>
              <a:t>BENEFITS: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Maximize Weight Loss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Build Lean Muscle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Increase Energy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Improve Digestion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Decrease Blood Pressure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Manage, Prevent, Reverse Diabetes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Reduce Joint Pain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Decrease Medications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Reduce Cholesterol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Improve Mental Clarity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Decrease Inflammation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Look &amp; Feel Younger</a:t>
            </a:r>
          </a:p>
        </p:txBody>
      </p:sp>
      <p:sp>
        <p:nvSpPr>
          <p:cNvPr id="16" name="Wave 15"/>
          <p:cNvSpPr/>
          <p:nvPr/>
        </p:nvSpPr>
        <p:spPr>
          <a:xfrm>
            <a:off x="0" y="-762000"/>
            <a:ext cx="7784690" cy="3073400"/>
          </a:xfrm>
          <a:prstGeom prst="wave">
            <a:avLst/>
          </a:prstGeom>
          <a:solidFill>
            <a:srgbClr val="8FB8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7319" y="165956"/>
            <a:ext cx="7378872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noFill/>
                  <a:prstDash val="solid"/>
                </a:ln>
                <a:latin typeface="Avenir Book"/>
                <a:cs typeface="Avenir Book"/>
              </a:rPr>
              <a:t>28-Day</a:t>
            </a:r>
            <a:r>
              <a:rPr lang="en-US" sz="3600" b="1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venir Book"/>
                <a:cs typeface="Avenir Book"/>
              </a:rPr>
              <a:t> </a:t>
            </a:r>
            <a:r>
              <a:rPr lang="en-US" sz="3600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venir Book"/>
                <a:cs typeface="Avenir Book"/>
              </a:rPr>
              <a:t>To</a:t>
            </a:r>
            <a:r>
              <a:rPr lang="en-US" sz="3600" b="1" dirty="0" smtClean="0">
                <a:ln w="12700">
                  <a:noFill/>
                  <a:prstDash val="soli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venir Book"/>
                <a:cs typeface="Avenir Book"/>
              </a:rPr>
              <a:t> </a:t>
            </a:r>
            <a:r>
              <a:rPr lang="en-US" sz="3200" b="1" dirty="0" smtClean="0">
                <a:ln w="12700">
                  <a:noFill/>
                  <a:prstDash val="solid"/>
                </a:ln>
                <a:solidFill>
                  <a:srgbClr val="FF305F"/>
                </a:solidFill>
                <a:latin typeface="Avenir Book"/>
                <a:cs typeface="Avenir Book"/>
              </a:rPr>
              <a:t>THRIVE</a:t>
            </a:r>
          </a:p>
          <a:p>
            <a:pPr algn="ctr"/>
            <a:r>
              <a:rPr lang="en-US" sz="3200" spc="-150" dirty="0" smtClean="0">
                <a:ln w="12700">
                  <a:noFill/>
                  <a:prstDash val="solid"/>
                </a:ln>
                <a:solidFill>
                  <a:srgbClr val="000000"/>
                </a:solidFill>
                <a:latin typeface="Avenir Book"/>
                <a:cs typeface="Avenir Book"/>
              </a:rPr>
              <a:t>Detox &amp; Weight-Loss </a:t>
            </a:r>
            <a:r>
              <a:rPr lang="en-US" sz="3200" spc="-150" dirty="0" smtClean="0">
                <a:ln w="12700">
                  <a:noFill/>
                  <a:prstDash val="solid"/>
                </a:ln>
                <a:latin typeface="Avenir Book"/>
                <a:cs typeface="Avenir Book"/>
              </a:rPr>
              <a:t>Wellness Challenge</a:t>
            </a:r>
          </a:p>
          <a:p>
            <a:pPr algn="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Jan. 14</a:t>
            </a:r>
            <a:r>
              <a:rPr lang="en-US" sz="2800" b="1" i="1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th –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Feb. 21</a:t>
            </a:r>
            <a:r>
              <a:rPr lang="en-US" sz="2800" b="1" i="1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st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venir Book"/>
                <a:cs typeface="Avenir Book"/>
              </a:rPr>
              <a:t> </a:t>
            </a:r>
            <a:endParaRPr lang="en-US" sz="2800" b="1" i="1" baseline="30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venir Book"/>
              <a:cs typeface="Avenir Book"/>
            </a:endParaRPr>
          </a:p>
          <a:p>
            <a:pPr algn="ctr"/>
            <a:endParaRPr lang="en-US" sz="3200" spc="-150" dirty="0">
              <a:ln w="12700">
                <a:noFill/>
                <a:prstDash val="solid"/>
              </a:ln>
              <a:latin typeface="Arial"/>
              <a:cs typeface="Arial"/>
            </a:endParaRPr>
          </a:p>
          <a:p>
            <a:pPr indent="3200400" algn="ctr"/>
            <a:endParaRPr lang="en-US" sz="3600" cap="none" spc="0" baseline="30000" dirty="0">
              <a:ln w="12700">
                <a:noFill/>
                <a:prstDash val="solid"/>
              </a:ln>
              <a:solidFill>
                <a:srgbClr val="000090"/>
              </a:solidFill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9154799"/>
            <a:ext cx="7784690" cy="903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174092"/>
                </a:solidFill>
                <a:latin typeface="Arial"/>
                <a:cs typeface="Arial"/>
              </a:rPr>
              <a:t>	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Office Logo Here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76716" y="9329834"/>
            <a:ext cx="2779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Office Phone # Here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 algn="ct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Your Office Address Here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8716538"/>
            <a:ext cx="7772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SEE THE FRONT DESK FOR DETAILS – Only 30  Spots </a:t>
            </a:r>
            <a:endParaRPr lang="en-US" sz="1400" b="1" i="1" baseline="-250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endParaRPr lang="en-US" dirty="0">
              <a:solidFill>
                <a:srgbClr val="FF305F"/>
              </a:solidFill>
              <a:latin typeface="Arial"/>
              <a:cs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77319" y="4343354"/>
            <a:ext cx="3149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Arial"/>
                <a:cs typeface="Arial"/>
              </a:rPr>
              <a:t>Valued at $597.00</a:t>
            </a:r>
            <a:r>
              <a:rPr lang="en-US" sz="2400" i="1" dirty="0" smtClean="0">
                <a:latin typeface="Arial"/>
                <a:cs typeface="Arial"/>
              </a:rPr>
              <a:t>!</a:t>
            </a:r>
          </a:p>
          <a:p>
            <a:pPr algn="ctr"/>
            <a:r>
              <a:rPr lang="en-US" sz="1400" i="1" dirty="0" smtClean="0">
                <a:latin typeface="Arial"/>
                <a:cs typeface="Arial"/>
              </a:rPr>
              <a:t>(A 60% Savings)</a:t>
            </a:r>
            <a:endParaRPr lang="en-US" sz="1400" i="1" dirty="0">
              <a:latin typeface="Arial"/>
              <a:cs typeface="Arial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98089" y="5130287"/>
            <a:ext cx="3699045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b="1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171450">
              <a:lnSpc>
                <a:spcPct val="120000"/>
              </a:lnSpc>
            </a:pPr>
            <a:r>
              <a:rPr lang="en-US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PACKAGE INCLUDES: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28 Days to </a:t>
            </a:r>
            <a:r>
              <a:rPr lang="en-US" sz="1200" dirty="0" smtClean="0">
                <a:solidFill>
                  <a:srgbClr val="FF305F"/>
                </a:solidFill>
                <a:latin typeface="Arial"/>
                <a:cs typeface="Arial"/>
              </a:rPr>
              <a:t>THRIVE </a:t>
            </a:r>
            <a:r>
              <a:rPr lang="en-US" sz="1200" dirty="0" smtClean="0">
                <a:latin typeface="Arial"/>
                <a:cs typeface="Arial"/>
              </a:rPr>
              <a:t>E-Book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Meal Plans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Recipes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Shopping Lists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Before &amp; After Wellness Assessment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Weekly Weight Ins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Blood Pressure Readings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Doctor Lead Weekly Coaching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8 Doctor Designed Workouts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Month Supply of Greens </a:t>
            </a:r>
            <a:r>
              <a:rPr lang="en-US" sz="1200" dirty="0" err="1" smtClean="0">
                <a:latin typeface="Arial"/>
                <a:cs typeface="Arial"/>
              </a:rPr>
              <a:t>Detox</a:t>
            </a:r>
            <a:r>
              <a:rPr lang="en-US" sz="1200" dirty="0" smtClean="0">
                <a:latin typeface="Arial"/>
                <a:cs typeface="Arial"/>
              </a:rPr>
              <a:t> Shakes</a:t>
            </a:r>
          </a:p>
          <a:p>
            <a:pPr marL="406400" indent="-177800">
              <a:lnSpc>
                <a:spcPct val="120000"/>
              </a:lnSpc>
              <a:buClr>
                <a:srgbClr val="78BF24"/>
              </a:buClr>
              <a:buFont typeface="Wingdings" charset="2"/>
              <a:buChar char="ü"/>
            </a:pPr>
            <a:r>
              <a:rPr lang="en-US" sz="1200" dirty="0" smtClean="0">
                <a:latin typeface="Arial"/>
                <a:cs typeface="Arial"/>
              </a:rPr>
              <a:t>Month Supply of Protein/ Meal Replacement  Shakes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1689456" y="4384298"/>
            <a:ext cx="1360014" cy="420271"/>
          </a:xfrm>
          <a:prstGeom prst="line">
            <a:avLst/>
          </a:prstGeom>
          <a:ln>
            <a:solidFill>
              <a:srgbClr val="FF305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01158" y="1931172"/>
            <a:ext cx="2159000" cy="225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i="1" dirty="0">
              <a:latin typeface="Arial"/>
              <a:cs typeface="Arial"/>
            </a:endParaRPr>
          </a:p>
          <a:p>
            <a:pPr algn="ctr"/>
            <a:endParaRPr lang="en-US" sz="1050" i="1" dirty="0">
              <a:latin typeface="Arial"/>
              <a:cs typeface="Arial"/>
            </a:endParaRPr>
          </a:p>
          <a:p>
            <a:pPr algn="ctr">
              <a:lnSpc>
                <a:spcPct val="90000"/>
              </a:lnSpc>
            </a:pP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 </a:t>
            </a:r>
            <a:r>
              <a:rPr lang="en-US" i="1" dirty="0" smtClean="0">
                <a:latin typeface="Arial"/>
                <a:cs typeface="Arial"/>
              </a:rPr>
              <a:t>You Can </a:t>
            </a:r>
          </a:p>
          <a:p>
            <a:pPr algn="ctr">
              <a:lnSpc>
                <a:spcPct val="90000"/>
              </a:lnSpc>
            </a:pPr>
            <a:r>
              <a:rPr lang="en-US" sz="2800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THRIVE</a:t>
            </a:r>
            <a:endParaRPr lang="en-US" sz="2800" i="1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cs typeface="Arial"/>
            </a:endParaRPr>
          </a:p>
          <a:p>
            <a:pPr algn="ctr">
              <a:lnSpc>
                <a:spcPct val="90000"/>
              </a:lnSpc>
            </a:pPr>
            <a:endParaRPr lang="en-US" sz="300" i="1" dirty="0">
              <a:latin typeface="Arial"/>
              <a:cs typeface="Arial"/>
            </a:endParaRPr>
          </a:p>
          <a:p>
            <a:pPr algn="ctr">
              <a:lnSpc>
                <a:spcPct val="90000"/>
              </a:lnSpc>
            </a:pPr>
            <a:r>
              <a:rPr lang="en-US" i="1" dirty="0">
                <a:latin typeface="Arial"/>
                <a:cs typeface="Arial"/>
              </a:rPr>
              <a:t> For Only </a:t>
            </a:r>
          </a:p>
          <a:p>
            <a:pPr algn="ctr">
              <a:lnSpc>
                <a:spcPct val="90000"/>
              </a:lnSpc>
            </a:pPr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 $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297.00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! </a:t>
            </a:r>
            <a:endParaRPr lang="en-US" sz="2400" b="1" i="1" baseline="30000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endParaRPr lang="en-US" b="1" i="1" baseline="30000" dirty="0">
              <a:solidFill>
                <a:srgbClr val="FFFF00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rcRect l="7824" t="4801" r="48674" b="5779"/>
          <a:stretch>
            <a:fillRect/>
          </a:stretch>
        </p:blipFill>
        <p:spPr>
          <a:xfrm>
            <a:off x="3857145" y="2511185"/>
            <a:ext cx="1780142" cy="21409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rcRect l="54707" t="4440" r="1791" b="6793"/>
          <a:stretch>
            <a:fillRect/>
          </a:stretch>
        </p:blipFill>
        <p:spPr>
          <a:xfrm>
            <a:off x="5502934" y="2906775"/>
            <a:ext cx="1793216" cy="21409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25" name="Straight Connector 24"/>
          <p:cNvCxnSpPr/>
          <p:nvPr/>
        </p:nvCxnSpPr>
        <p:spPr>
          <a:xfrm>
            <a:off x="0" y="9127503"/>
            <a:ext cx="7784690" cy="0"/>
          </a:xfrm>
          <a:prstGeom prst="line">
            <a:avLst/>
          </a:prstGeom>
          <a:ln>
            <a:solidFill>
              <a:srgbClr val="70B12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570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8970</TotalTime>
  <Words>144</Words>
  <Application>Microsoft Macintosh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 Van</dc:creator>
  <cp:lastModifiedBy>Che Van</cp:lastModifiedBy>
  <cp:revision>204</cp:revision>
  <cp:lastPrinted>2013-12-12T23:27:33Z</cp:lastPrinted>
  <dcterms:created xsi:type="dcterms:W3CDTF">2012-11-25T04:26:45Z</dcterms:created>
  <dcterms:modified xsi:type="dcterms:W3CDTF">2014-10-24T20:13:01Z</dcterms:modified>
</cp:coreProperties>
</file>