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305F"/>
    <a:srgbClr val="2C97FF"/>
    <a:srgbClr val="D4E8A3"/>
    <a:srgbClr val="0F4E92"/>
    <a:srgbClr val="9ECC2D"/>
    <a:srgbClr val="8FB826"/>
    <a:srgbClr val="78BF24"/>
    <a:srgbClr val="76B119"/>
    <a:srgbClr val="70B120"/>
    <a:srgbClr val="E9F2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08" y="443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94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925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282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15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44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7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93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455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81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36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63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67422-C6BF-FA41-B183-D877B2D00960}" type="datetimeFigureOut">
              <a:rPr lang="en-US" smtClean="0"/>
              <a:t>10/20/14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FA67F-7554-EC48-A389-D22505FF6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2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3658" y="5925896"/>
            <a:ext cx="1935144" cy="228913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8" name="Rectangle 17"/>
          <p:cNvSpPr/>
          <p:nvPr/>
        </p:nvSpPr>
        <p:spPr>
          <a:xfrm>
            <a:off x="363976" y="2275512"/>
            <a:ext cx="7126464" cy="2781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>
              <a:lnSpc>
                <a:spcPct val="120000"/>
              </a:lnSpc>
            </a:pPr>
            <a:endParaRPr lang="en-US" sz="800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algn="ctr">
              <a:lnSpc>
                <a:spcPct val="120000"/>
              </a:lnSpc>
            </a:pPr>
            <a:r>
              <a:rPr lang="en-US" dirty="0" smtClean="0">
                <a:solidFill>
                  <a:srgbClr val="78BF24"/>
                </a:solidFill>
                <a:latin typeface="Arial"/>
                <a:cs typeface="Arial"/>
              </a:rPr>
              <a:t>LEARN THE </a:t>
            </a:r>
            <a:r>
              <a:rPr lang="en-US" dirty="0" smtClean="0">
                <a:solidFill>
                  <a:srgbClr val="78BF24"/>
                </a:solidFill>
                <a:latin typeface="Arial"/>
                <a:cs typeface="Arial"/>
              </a:rPr>
              <a:t>DOCTOR’S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78BF24"/>
                </a:solidFill>
                <a:latin typeface="Arial"/>
                <a:cs typeface="Arial"/>
              </a:rPr>
              <a:t>SECRETS TO:</a:t>
            </a:r>
            <a:endParaRPr lang="en-US" sz="800" b="1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ct val="120000"/>
              </a:lnSpc>
            </a:pPr>
            <a:endParaRPr lang="en-US" sz="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Maximize Weight Loss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Build Lean Muscle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Increase Energy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Improve Digestion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Decrease Blood Pressure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Manage, Prevent, Reverse Diabetes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Reduce Joint Pain</a:t>
            </a:r>
          </a:p>
          <a:p>
            <a:pPr marL="228600">
              <a:lnSpc>
                <a:spcPct val="120000"/>
              </a:lnSpc>
              <a:buClr>
                <a:srgbClr val="78BF24"/>
              </a:buClr>
            </a:pPr>
            <a:endParaRPr lang="en-US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Wave 15"/>
          <p:cNvSpPr/>
          <p:nvPr/>
        </p:nvSpPr>
        <p:spPr>
          <a:xfrm>
            <a:off x="-63500" y="-657637"/>
            <a:ext cx="7911690" cy="2655975"/>
          </a:xfrm>
          <a:prstGeom prst="wave">
            <a:avLst/>
          </a:prstGeom>
          <a:solidFill>
            <a:srgbClr val="78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65956"/>
            <a:ext cx="7848190" cy="17782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3200" b="1" dirty="0" smtClean="0">
                <a:ln w="12700">
                  <a:noFill/>
                  <a:prstDash val="solid"/>
                </a:ln>
                <a:solidFill>
                  <a:srgbClr val="000000"/>
                </a:solidFill>
                <a:latin typeface="Arial"/>
                <a:cs typeface="Arial"/>
              </a:rPr>
              <a:t>Start </a:t>
            </a:r>
            <a:r>
              <a:rPr lang="en-US" sz="3200" dirty="0" smtClean="0">
                <a:ln w="12700">
                  <a:noFill/>
                  <a:prstDash val="solid"/>
                </a:ln>
                <a:solidFill>
                  <a:srgbClr val="FF305F"/>
                </a:solidFill>
                <a:latin typeface="Avenir Book"/>
                <a:cs typeface="Avenir Book"/>
              </a:rPr>
              <a:t>THRIVING </a:t>
            </a:r>
            <a:r>
              <a:rPr lang="en-US" sz="3200" b="1" dirty="0" smtClean="0">
                <a:ln w="12700">
                  <a:noFill/>
                  <a:prstDash val="solid"/>
                </a:ln>
                <a:solidFill>
                  <a:srgbClr val="000000"/>
                </a:solidFill>
                <a:latin typeface="Arial"/>
                <a:cs typeface="Arial"/>
              </a:rPr>
              <a:t>in </a:t>
            </a:r>
            <a:r>
              <a:rPr lang="en-US" sz="3200" b="1" dirty="0" smtClean="0">
                <a:ln w="12700">
                  <a:noFill/>
                  <a:prstDash val="solid"/>
                </a:ln>
                <a:solidFill>
                  <a:srgbClr val="000000"/>
                </a:solidFill>
                <a:latin typeface="Arial"/>
                <a:cs typeface="Arial"/>
              </a:rPr>
              <a:t>28 </a:t>
            </a:r>
            <a:r>
              <a:rPr lang="en-US" sz="3200" b="1" dirty="0" smtClean="0">
                <a:ln w="12700">
                  <a:noFill/>
                  <a:prstDash val="solid"/>
                </a:ln>
                <a:solidFill>
                  <a:srgbClr val="000000"/>
                </a:solidFill>
                <a:latin typeface="Arial"/>
                <a:cs typeface="Arial"/>
              </a:rPr>
              <a:t>Days</a:t>
            </a:r>
            <a:endParaRPr lang="en-US" sz="3200" spc="-150" dirty="0">
              <a:ln w="12700">
                <a:noFill/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ct val="90000"/>
              </a:lnSpc>
            </a:pPr>
            <a:r>
              <a:rPr lang="en-US" sz="3200" b="1" spc="-150" dirty="0" smtClean="0">
                <a:ln w="12700">
                  <a:noFill/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Wellness </a:t>
            </a:r>
            <a:r>
              <a:rPr lang="en-US" sz="3200" b="1" spc="-150" dirty="0" smtClean="0">
                <a:ln w="12700">
                  <a:noFill/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Workshop</a:t>
            </a:r>
          </a:p>
          <a:p>
            <a:pPr>
              <a:lnSpc>
                <a:spcPct val="90000"/>
              </a:lnSpc>
            </a:pPr>
            <a:r>
              <a:rPr lang="en-US" sz="3200" b="1" spc="-150" dirty="0" smtClean="0">
                <a:ln w="12700">
                  <a:noFill/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									     </a:t>
            </a:r>
            <a:r>
              <a:rPr lang="en-US" sz="2400" b="1" spc="-15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latin typeface="Arial"/>
                <a:cs typeface="Arial"/>
              </a:rPr>
              <a:t>Jan. 28</a:t>
            </a:r>
            <a:r>
              <a:rPr lang="en-US" sz="2400" b="1" spc="-150" baseline="3000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latin typeface="Arial"/>
                <a:cs typeface="Arial"/>
              </a:rPr>
              <a:t>th</a:t>
            </a:r>
            <a:r>
              <a:rPr lang="en-US" sz="2400" b="1" spc="-15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latin typeface="Arial"/>
                <a:cs typeface="Arial"/>
              </a:rPr>
              <a:t> 6:00-7:00pm</a:t>
            </a:r>
            <a:endParaRPr lang="en-US" sz="2400" b="1" spc="-150" dirty="0">
              <a:ln w="12700">
                <a:noFill/>
                <a:prstDash val="solid"/>
              </a:ln>
              <a:solidFill>
                <a:schemeClr val="bg1"/>
              </a:solidFill>
              <a:latin typeface="Arial"/>
              <a:cs typeface="Arial"/>
            </a:endParaRPr>
          </a:p>
          <a:p>
            <a:pPr indent="3200400" algn="ctr">
              <a:lnSpc>
                <a:spcPct val="90000"/>
              </a:lnSpc>
            </a:pPr>
            <a:endParaRPr lang="en-US" sz="3200" cap="none" spc="0" baseline="30000" dirty="0">
              <a:ln w="12700">
                <a:noFill/>
                <a:prstDash val="solid"/>
              </a:ln>
              <a:solidFill>
                <a:srgbClr val="000090"/>
              </a:solidFill>
              <a:latin typeface="Avenir Light"/>
              <a:cs typeface="Avenir Ligh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9154799"/>
            <a:ext cx="7784690" cy="9036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17409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319" y="9112911"/>
            <a:ext cx="3048837" cy="88416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397714" y="9166030"/>
            <a:ext cx="32501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804-270-6010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11391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-C </a:t>
            </a:r>
            <a:r>
              <a:rPr lang="en-US" sz="1200" dirty="0" err="1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Nuckols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Road 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Glen Allen, VA 23059</a:t>
            </a:r>
          </a:p>
          <a:p>
            <a:endParaRPr lang="en-US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6519" y="8424231"/>
            <a:ext cx="7556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smtClean="0">
                <a:latin typeface="Arial"/>
                <a:cs typeface="Arial"/>
              </a:rPr>
              <a:t>RESERVE YOUR SEAT TODAY!</a:t>
            </a:r>
            <a:r>
              <a:rPr lang="en-US" sz="1600" b="1" i="1" dirty="0">
                <a:latin typeface="Arial"/>
                <a:cs typeface="Arial"/>
              </a:rPr>
              <a:t> </a:t>
            </a:r>
            <a:r>
              <a:rPr lang="en-US" sz="1600" b="1" i="1" dirty="0" smtClean="0">
                <a:solidFill>
                  <a:srgbClr val="FF305F"/>
                </a:solidFill>
                <a:latin typeface="Arial"/>
                <a:cs typeface="Arial"/>
              </a:rPr>
              <a:t>– </a:t>
            </a:r>
            <a:r>
              <a:rPr lang="en-US" sz="1600" b="1" i="1" dirty="0" smtClean="0">
                <a:solidFill>
                  <a:srgbClr val="000000"/>
                </a:solidFill>
                <a:latin typeface="Arial"/>
                <a:cs typeface="Arial"/>
              </a:rPr>
              <a:t>Only 30 </a:t>
            </a:r>
            <a:r>
              <a:rPr lang="en-US" b="1" i="1" dirty="0" smtClean="0">
                <a:solidFill>
                  <a:srgbClr val="000000"/>
                </a:solidFill>
                <a:latin typeface="Arial"/>
                <a:cs typeface="Arial"/>
              </a:rPr>
              <a:t>Spots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5000" y="1752292"/>
            <a:ext cx="3649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305F"/>
                </a:solidFill>
                <a:latin typeface="Avenir Book"/>
                <a:cs typeface="Avenir Book"/>
              </a:rPr>
              <a:t>You’re Invited!</a:t>
            </a:r>
            <a:endParaRPr lang="en-US" sz="3600" i="1" dirty="0" smtClean="0">
              <a:solidFill>
                <a:srgbClr val="FF305F"/>
              </a:solidFill>
              <a:latin typeface="Avenir Book"/>
              <a:cs typeface="Avenir Book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225634" y="2888235"/>
            <a:ext cx="3889256" cy="1636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venir Book"/>
                <a:cs typeface="Avenir Book"/>
              </a:rPr>
              <a:t>Decrease 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venir Book"/>
                <a:cs typeface="Avenir Book"/>
              </a:rPr>
              <a:t>Medications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venir Book"/>
                <a:cs typeface="Avenir Book"/>
              </a:rPr>
              <a:t>Reduce Cholesterol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venir Book"/>
                <a:cs typeface="Avenir Book"/>
              </a:rPr>
              <a:t>Improve Mental Clarity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venir Book"/>
                <a:cs typeface="Avenir Book"/>
              </a:rPr>
              <a:t>Decrease Inflammation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venir Book"/>
                <a:cs typeface="Avenir Book"/>
              </a:rPr>
              <a:t>Look &amp; Feel Younger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400" dirty="0" smtClean="0">
                <a:solidFill>
                  <a:srgbClr val="FF305F"/>
                </a:solidFill>
                <a:latin typeface="Avenir Book"/>
                <a:cs typeface="Avenir Book"/>
              </a:rPr>
              <a:t>THRIVE</a:t>
            </a: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venir Book"/>
                <a:cs typeface="Avenir Book"/>
              </a:rPr>
              <a:t>!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venir Book"/>
              <a:cs typeface="Avenir Book"/>
            </a:endParaRPr>
          </a:p>
        </p:txBody>
      </p:sp>
      <p:pic>
        <p:nvPicPr>
          <p:cNvPr id="4" name="Picture 3" descr="Screen Shot 2013-12-13 at 8.39.21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4224" y="5938596"/>
            <a:ext cx="1935144" cy="228913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13" name="Straight Connector 12"/>
          <p:cNvCxnSpPr/>
          <p:nvPr/>
        </p:nvCxnSpPr>
        <p:spPr>
          <a:xfrm>
            <a:off x="-43095" y="8974301"/>
            <a:ext cx="7778511" cy="12812"/>
          </a:xfrm>
          <a:prstGeom prst="line">
            <a:avLst/>
          </a:prstGeom>
          <a:ln w="19050">
            <a:solidFill>
              <a:srgbClr val="78BF2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9474" y="4879456"/>
            <a:ext cx="73095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Jan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. </a:t>
            </a:r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28th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, </a:t>
            </a:r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2014   6:00- 7:00 pm </a:t>
            </a:r>
          </a:p>
          <a:p>
            <a:pPr algn="ctr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a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t Office Name Here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2570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7914</TotalTime>
  <Words>94</Words>
  <Application>Microsoft Macintosh PowerPoint</Application>
  <PresentationFormat>Custom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 Van</dc:creator>
  <cp:lastModifiedBy>Che Van</cp:lastModifiedBy>
  <cp:revision>101</cp:revision>
  <cp:lastPrinted>2013-12-12T23:27:33Z</cp:lastPrinted>
  <dcterms:created xsi:type="dcterms:W3CDTF">2012-11-25T04:26:45Z</dcterms:created>
  <dcterms:modified xsi:type="dcterms:W3CDTF">2014-10-21T02:09:33Z</dcterms:modified>
</cp:coreProperties>
</file>