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E63"/>
    <a:srgbClr val="FF2E81"/>
    <a:srgbClr val="FFFFFF"/>
    <a:srgbClr val="76B119"/>
    <a:srgbClr val="2C97FF"/>
    <a:srgbClr val="D4E8A3"/>
    <a:srgbClr val="0F4E92"/>
    <a:srgbClr val="9ECC2D"/>
    <a:srgbClr val="8FB826"/>
    <a:srgbClr val="78B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2184" y="-11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F31FF-7393-4F6B-B141-55ED64CD3EC5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A366-F673-470C-BB21-2844F3FA8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7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1A366-F673-470C-BB21-2844F3FA8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9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2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4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38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5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6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67422-C6BF-FA41-B183-D877B2D00960}" type="datetimeFigureOut">
              <a:rPr lang="en-US" smtClean="0"/>
              <a:pPr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A67F-7554-EC48-A389-D22505FF6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50"/>
          <a:stretch/>
        </p:blipFill>
        <p:spPr>
          <a:xfrm flipH="1">
            <a:off x="0" y="1264354"/>
            <a:ext cx="7767940" cy="8794046"/>
          </a:xfrm>
          <a:prstGeom prst="rect">
            <a:avLst/>
          </a:prstGeom>
        </p:spPr>
      </p:pic>
      <p:sp>
        <p:nvSpPr>
          <p:cNvPr id="13" name="Wave 12"/>
          <p:cNvSpPr/>
          <p:nvPr/>
        </p:nvSpPr>
        <p:spPr>
          <a:xfrm>
            <a:off x="-123830" y="-1131018"/>
            <a:ext cx="8005155" cy="3323862"/>
          </a:xfrm>
          <a:prstGeom prst="wave">
            <a:avLst>
              <a:gd name="adj1" fmla="val 12500"/>
              <a:gd name="adj2" fmla="val 288"/>
            </a:avLst>
          </a:prstGeom>
          <a:solidFill>
            <a:srgbClr val="76B119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247" y="122028"/>
            <a:ext cx="715600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noFill/>
                  <a:prstDash val="solid"/>
                </a:ln>
                <a:latin typeface="Arial"/>
                <a:cs typeface="Arial"/>
              </a:rPr>
              <a:t>28 Days to 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FF305F"/>
                </a:solidFill>
                <a:latin typeface="Arial"/>
                <a:cs typeface="Arial"/>
              </a:rPr>
              <a:t>“</a:t>
            </a:r>
            <a:r>
              <a:rPr lang="en-US" sz="3200" dirty="0">
                <a:ln w="12700">
                  <a:noFill/>
                  <a:prstDash val="solid"/>
                </a:ln>
                <a:solidFill>
                  <a:srgbClr val="FF305F"/>
                </a:solidFill>
                <a:latin typeface="Avenir Book"/>
                <a:cs typeface="Avenir Book"/>
              </a:rPr>
              <a:t>THRIVE</a:t>
            </a:r>
            <a:r>
              <a:rPr lang="en-US" sz="3200" b="1" dirty="0" smtClean="0">
                <a:ln w="12700">
                  <a:noFill/>
                  <a:prstDash val="solid"/>
                </a:ln>
                <a:solidFill>
                  <a:srgbClr val="FF305F"/>
                </a:solidFill>
                <a:latin typeface="Arial"/>
                <a:cs typeface="Arial"/>
              </a:rPr>
              <a:t>”</a:t>
            </a:r>
            <a:endParaRPr lang="en-US" sz="3200" b="1" dirty="0" smtClean="0">
              <a:ln w="12700">
                <a:noFill/>
                <a:prstDash val="solid"/>
              </a:ln>
              <a:solidFill>
                <a:srgbClr val="FF305F"/>
              </a:solidFill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ln w="12700">
                  <a:noFill/>
                  <a:prstDash val="solid"/>
                </a:ln>
                <a:latin typeface="Arial"/>
                <a:cs typeface="Arial"/>
              </a:rPr>
              <a:t>Detox &amp; Weight-Loss </a:t>
            </a:r>
            <a:r>
              <a:rPr lang="en-US" sz="2800" dirty="0" smtClean="0">
                <a:ln w="12700">
                  <a:noFill/>
                  <a:prstDash val="solid"/>
                </a:ln>
                <a:latin typeface="Arial"/>
                <a:cs typeface="Arial"/>
              </a:rPr>
              <a:t>Wellness Workshop</a:t>
            </a:r>
          </a:p>
          <a:p>
            <a:pPr algn="ctr"/>
            <a:endParaRPr lang="en-US" sz="1000" dirty="0" smtClean="0">
              <a:ln w="12700">
                <a:noFill/>
                <a:prstDash val="solid"/>
              </a:ln>
              <a:latin typeface="Arial"/>
              <a:cs typeface="Arial"/>
            </a:endParaRPr>
          </a:p>
          <a:p>
            <a:pPr algn="ctr"/>
            <a:r>
              <a:rPr lang="en-US" sz="2800" b="1" i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b="1" i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                          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Jan 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28</a:t>
            </a:r>
            <a:r>
              <a:rPr lang="en-US" sz="2800" b="1" i="1" baseline="30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6:15-7:00pm </a:t>
            </a:r>
            <a:endParaRPr lang="en-US" sz="3200" b="1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200" dirty="0">
              <a:ln w="12700">
                <a:noFill/>
                <a:prstDash val="solid"/>
              </a:ln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0255" y="8455828"/>
            <a:ext cx="45121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E31E6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SEATING LIMITED! </a:t>
            </a:r>
          </a:p>
          <a:p>
            <a:pPr algn="ctr"/>
            <a:endParaRPr lang="en-US" sz="800" b="1" i="1" dirty="0" smtClean="0">
              <a:solidFill>
                <a:srgbClr val="E31E6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b="1" i="1" dirty="0" smtClean="0">
                <a:latin typeface="Arial"/>
                <a:cs typeface="Arial"/>
              </a:rPr>
              <a:t>SEE THE FRONT DESK TO</a:t>
            </a:r>
          </a:p>
          <a:p>
            <a:pPr algn="ctr"/>
            <a:r>
              <a:rPr lang="en-US" b="1" i="1" dirty="0" smtClean="0">
                <a:latin typeface="Arial"/>
                <a:cs typeface="Arial"/>
              </a:rPr>
              <a:t>RESERVE YOUR SEAT!</a:t>
            </a:r>
          </a:p>
          <a:p>
            <a:pPr algn="ctr"/>
            <a:r>
              <a:rPr lang="en-US" sz="2400" b="1" dirty="0" smtClean="0">
                <a:latin typeface="Arial"/>
                <a:cs typeface="Arial"/>
              </a:rPr>
              <a:t>OR CALL ###-###-####</a:t>
            </a:r>
            <a:endParaRPr lang="en-US" sz="2400" b="1" i="1" baseline="-250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178" y="2651396"/>
            <a:ext cx="4132372" cy="5804432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0356" y="2764796"/>
            <a:ext cx="3940163" cy="5770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E31E63"/>
                </a:solidFill>
                <a:latin typeface="Arial"/>
                <a:cs typeface="Arial"/>
              </a:rPr>
              <a:t>AT THIS WORKSHOP, YOU WILL DISCOVER:</a:t>
            </a:r>
          </a:p>
          <a:p>
            <a:endParaRPr lang="en-US" sz="12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The TRUE CAUSE Of Disease And Illness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The 3 Causes Of Stress That Are Robbing You Of Life</a:t>
            </a:r>
            <a:endParaRPr lang="en-US" sz="800" dirty="0">
              <a:latin typeface="Arial"/>
              <a:cs typeface="Arial"/>
            </a:endParaRP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How To Jumpstart Into Wellness With </a:t>
            </a:r>
            <a:br>
              <a:rPr lang="en-US" sz="1600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4 Easy Steps 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What Your Body pH Really Is, And How To Alkalize Yourself 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How To Harness Live, Nutrient Rich Foods, For Rocket Fuel Energy 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Better Results From Your Workouts, In A Fraction Of The Time!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How To Sleep Like A Baby And Feel Alive &amp; Rested In The Morning </a:t>
            </a:r>
          </a:p>
          <a:p>
            <a:pPr marL="171450" indent="-171450">
              <a:buClr>
                <a:srgbClr val="E31E63"/>
              </a:buClr>
              <a:buFont typeface="Wingdings" charset="2"/>
              <a:buChar char="ü"/>
            </a:pPr>
            <a:endParaRPr lang="en-US" sz="500" dirty="0" smtClean="0">
              <a:latin typeface="Arial"/>
              <a:cs typeface="Arial"/>
            </a:endParaRPr>
          </a:p>
          <a:p>
            <a:pPr marL="285750" indent="-285750">
              <a:buClr>
                <a:srgbClr val="E31E63"/>
              </a:buClr>
              <a:buFont typeface="Wingdings" charset="2"/>
              <a:buChar char="ü"/>
            </a:pPr>
            <a:r>
              <a:rPr lang="en-US" sz="1600" dirty="0" smtClean="0">
                <a:latin typeface="Arial"/>
                <a:cs typeface="Arial"/>
              </a:rPr>
              <a:t>Secrets To Taking Off The Extra Weight In 3 Quick And Easy Steps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570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4390</TotalTime>
  <Words>82</Words>
  <Application>Microsoft Macintosh PowerPoint</Application>
  <PresentationFormat>Custom</PresentationFormat>
  <Paragraphs>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 Van</dc:creator>
  <cp:lastModifiedBy>Che Van</cp:lastModifiedBy>
  <cp:revision>76</cp:revision>
  <dcterms:created xsi:type="dcterms:W3CDTF">2012-11-25T04:26:45Z</dcterms:created>
  <dcterms:modified xsi:type="dcterms:W3CDTF">2014-10-21T02:06:16Z</dcterms:modified>
</cp:coreProperties>
</file>