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8" r:id="rId1"/>
  </p:sldMasterIdLst>
  <p:notesMasterIdLst>
    <p:notesMasterId r:id="rId32"/>
  </p:notesMasterIdLst>
  <p:handoutMasterIdLst>
    <p:handoutMasterId r:id="rId33"/>
  </p:handoutMasterIdLst>
  <p:sldIdLst>
    <p:sldId id="882" r:id="rId2"/>
    <p:sldId id="881" r:id="rId3"/>
    <p:sldId id="884" r:id="rId4"/>
    <p:sldId id="885" r:id="rId5"/>
    <p:sldId id="887" r:id="rId6"/>
    <p:sldId id="888" r:id="rId7"/>
    <p:sldId id="889" r:id="rId8"/>
    <p:sldId id="890" r:id="rId9"/>
    <p:sldId id="892" r:id="rId10"/>
    <p:sldId id="974" r:id="rId11"/>
    <p:sldId id="891" r:id="rId12"/>
    <p:sldId id="973" r:id="rId13"/>
    <p:sldId id="981" r:id="rId14"/>
    <p:sldId id="893" r:id="rId15"/>
    <p:sldId id="899" r:id="rId16"/>
    <p:sldId id="897" r:id="rId17"/>
    <p:sldId id="896" r:id="rId18"/>
    <p:sldId id="894" r:id="rId19"/>
    <p:sldId id="898" r:id="rId20"/>
    <p:sldId id="895" r:id="rId21"/>
    <p:sldId id="901" r:id="rId22"/>
    <p:sldId id="970" r:id="rId23"/>
    <p:sldId id="911" r:id="rId24"/>
    <p:sldId id="903" r:id="rId25"/>
    <p:sldId id="971" r:id="rId26"/>
    <p:sldId id="983" r:id="rId27"/>
    <p:sldId id="930" r:id="rId28"/>
    <p:sldId id="946" r:id="rId29"/>
    <p:sldId id="947" r:id="rId30"/>
    <p:sldId id="972" r:id="rId31"/>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80"/>
    <a:srgbClr val="008000"/>
    <a:srgbClr val="CC3300"/>
    <a:srgbClr val="DA1032"/>
    <a:srgbClr val="FFFF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049" autoAdjust="0"/>
    <p:restoredTop sz="93525" autoAdjust="0"/>
  </p:normalViewPr>
  <p:slideViewPr>
    <p:cSldViewPr>
      <p:cViewPr varScale="1">
        <p:scale>
          <a:sx n="86" d="100"/>
          <a:sy n="86" d="100"/>
        </p:scale>
        <p:origin x="-1374" y="-84"/>
      </p:cViewPr>
      <p:guideLst>
        <p:guide orient="horz" pos="2160"/>
        <p:guide pos="2880"/>
      </p:guideLst>
    </p:cSldViewPr>
  </p:slideViewPr>
  <p:outlineViewPr>
    <p:cViewPr>
      <p:scale>
        <a:sx n="33" d="100"/>
        <a:sy n="33" d="100"/>
      </p:scale>
      <p:origin x="0" y="85014"/>
    </p:cViewPr>
  </p:outlineViewPr>
  <p:notesTextViewPr>
    <p:cViewPr>
      <p:scale>
        <a:sx n="100" d="100"/>
        <a:sy n="100" d="100"/>
      </p:scale>
      <p:origin x="0" y="0"/>
    </p:cViewPr>
  </p:notesTextViewPr>
  <p:sorterViewPr>
    <p:cViewPr>
      <p:scale>
        <a:sx n="100" d="100"/>
        <a:sy n="100" d="100"/>
      </p:scale>
      <p:origin x="0" y="3192"/>
    </p:cViewPr>
  </p:sorterViewPr>
  <p:notesViewPr>
    <p:cSldViewPr>
      <p:cViewPr varScale="1">
        <p:scale>
          <a:sx n="66" d="100"/>
          <a:sy n="66" d="100"/>
        </p:scale>
        <p:origin x="-3288" y="-11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_rels/data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 Id="rId5" Type="http://schemas.openxmlformats.org/officeDocument/2006/relationships/image" Target="../media/image10.jpg"/><Relationship Id="rId4" Type="http://schemas.openxmlformats.org/officeDocument/2006/relationships/image" Target="../media/image9.jpeg"/></Relationships>
</file>

<file path=ppt/diagrams/_rels/data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image" Target="../media/image11.jpg"/><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diagrams/_rels/drawing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 Id="rId5" Type="http://schemas.openxmlformats.org/officeDocument/2006/relationships/image" Target="../media/image10.jpg"/><Relationship Id="rId4" Type="http://schemas.openxmlformats.org/officeDocument/2006/relationships/image" Target="../media/image9.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image" Target="../media/image11.jpg"/><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D19BE1-EC59-4447-88A2-E955929D0881}"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0269C979-E460-4853-8BBB-4AEE7BB98E3C}">
      <dgm:prSet phldrT="[Text]"/>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dirty="0" smtClean="0"/>
            <a:t>Eat</a:t>
          </a:r>
          <a:endParaRPr lang="en-US" dirty="0"/>
        </a:p>
      </dgm:t>
    </dgm:pt>
    <dgm:pt modelId="{5E50623F-B325-4EB0-A693-1BF2C5F0F602}" type="parTrans" cxnId="{BD3C4931-3E60-4BAA-9E3A-66B923FE1B57}">
      <dgm:prSet/>
      <dgm:spPr/>
      <dgm:t>
        <a:bodyPr/>
        <a:lstStyle/>
        <a:p>
          <a:endParaRPr lang="en-US"/>
        </a:p>
      </dgm:t>
    </dgm:pt>
    <dgm:pt modelId="{45BADC1A-69D0-4046-8E9C-306CB08C38EA}" type="sibTrans" cxnId="{BD3C4931-3E60-4BAA-9E3A-66B923FE1B57}">
      <dgm:prSet/>
      <dgm:spPr/>
      <dgm:t>
        <a:bodyPr/>
        <a:lstStyle/>
        <a:p>
          <a:endParaRPr lang="en-US"/>
        </a:p>
      </dgm:t>
    </dgm:pt>
    <dgm:pt modelId="{B6C932EF-B91C-406F-A044-2C1DF2BD8A4D}">
      <dgm:prSet phldrT="[Text]"/>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dirty="0" smtClean="0"/>
            <a:t>Blood glucose rises</a:t>
          </a:r>
          <a:endParaRPr lang="en-US" dirty="0"/>
        </a:p>
      </dgm:t>
    </dgm:pt>
    <dgm:pt modelId="{3FB93146-8642-432E-A005-50377EEE8882}" type="parTrans" cxnId="{EBD74506-7304-4177-825B-20301694DC26}">
      <dgm:prSet/>
      <dgm:spPr/>
      <dgm:t>
        <a:bodyPr/>
        <a:lstStyle/>
        <a:p>
          <a:endParaRPr lang="en-US"/>
        </a:p>
      </dgm:t>
    </dgm:pt>
    <dgm:pt modelId="{ABE42C40-1822-4A4A-8385-EEA88BB0890C}" type="sibTrans" cxnId="{EBD74506-7304-4177-825B-20301694DC26}">
      <dgm:prSet/>
      <dgm:spPr/>
      <dgm:t>
        <a:bodyPr/>
        <a:lstStyle/>
        <a:p>
          <a:endParaRPr lang="en-US"/>
        </a:p>
      </dgm:t>
    </dgm:pt>
    <dgm:pt modelId="{BEE2AE6F-8BA6-470E-B84C-9EABBDE05A39}">
      <dgm:prSet phldrT="[Text]"/>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dirty="0" smtClean="0"/>
            <a:t>Pancreas secretes insulin</a:t>
          </a:r>
          <a:endParaRPr lang="en-US" dirty="0"/>
        </a:p>
      </dgm:t>
    </dgm:pt>
    <dgm:pt modelId="{F6E493CC-44C7-465F-A6EC-F1FEC6EF52E3}" type="parTrans" cxnId="{ED42EF92-9E12-45D7-BFF1-DF2CCA37975C}">
      <dgm:prSet/>
      <dgm:spPr/>
      <dgm:t>
        <a:bodyPr/>
        <a:lstStyle/>
        <a:p>
          <a:endParaRPr lang="en-US"/>
        </a:p>
      </dgm:t>
    </dgm:pt>
    <dgm:pt modelId="{E0BF308B-43E7-410E-BF9B-E688AC710626}" type="sibTrans" cxnId="{ED42EF92-9E12-45D7-BFF1-DF2CCA37975C}">
      <dgm:prSet/>
      <dgm:spPr/>
      <dgm:t>
        <a:bodyPr/>
        <a:lstStyle/>
        <a:p>
          <a:endParaRPr lang="en-US"/>
        </a:p>
      </dgm:t>
    </dgm:pt>
    <dgm:pt modelId="{017E017A-BA73-474F-82A4-1F1096988BDC}">
      <dgm:prSet phldrT="[Text]"/>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dirty="0" smtClean="0"/>
            <a:t>Insulin escorts glucose into cells</a:t>
          </a:r>
          <a:endParaRPr lang="en-US" dirty="0"/>
        </a:p>
      </dgm:t>
    </dgm:pt>
    <dgm:pt modelId="{5424BF5A-B826-44D0-BD69-8337D4BBF8F4}" type="parTrans" cxnId="{05B1D71A-4FA9-46A5-B2D7-F7176326735D}">
      <dgm:prSet/>
      <dgm:spPr/>
      <dgm:t>
        <a:bodyPr/>
        <a:lstStyle/>
        <a:p>
          <a:endParaRPr lang="en-US"/>
        </a:p>
      </dgm:t>
    </dgm:pt>
    <dgm:pt modelId="{0D583FED-442B-4E95-9E99-2CBC20AD3868}" type="sibTrans" cxnId="{05B1D71A-4FA9-46A5-B2D7-F7176326735D}">
      <dgm:prSet/>
      <dgm:spPr/>
      <dgm:t>
        <a:bodyPr/>
        <a:lstStyle/>
        <a:p>
          <a:endParaRPr lang="en-US"/>
        </a:p>
      </dgm:t>
    </dgm:pt>
    <dgm:pt modelId="{28C3E3F3-08E9-46DA-91F0-016B5E5AB6B2}">
      <dgm:prSet phldrT="[Text]"/>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dirty="0" smtClean="0"/>
            <a:t>Blood glucose decreases</a:t>
          </a:r>
          <a:endParaRPr lang="en-US" dirty="0"/>
        </a:p>
      </dgm:t>
    </dgm:pt>
    <dgm:pt modelId="{22A6F39D-AA71-416E-A1C3-11ECF94A37ED}" type="parTrans" cxnId="{388D216F-D19D-46C9-AB9B-B15FEC397EC4}">
      <dgm:prSet/>
      <dgm:spPr/>
      <dgm:t>
        <a:bodyPr/>
        <a:lstStyle/>
        <a:p>
          <a:endParaRPr lang="en-US"/>
        </a:p>
      </dgm:t>
    </dgm:pt>
    <dgm:pt modelId="{A7A74D13-C7B0-496D-BC66-22EB6EF21149}" type="sibTrans" cxnId="{388D216F-D19D-46C9-AB9B-B15FEC397EC4}">
      <dgm:prSet/>
      <dgm:spPr/>
      <dgm:t>
        <a:bodyPr/>
        <a:lstStyle/>
        <a:p>
          <a:endParaRPr lang="en-US"/>
        </a:p>
      </dgm:t>
    </dgm:pt>
    <dgm:pt modelId="{9FE841BE-8AB4-4FA9-858C-3E93C9520FF8}">
      <dgm:prSet/>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dirty="0" smtClean="0"/>
            <a:t>Hunger several hours later</a:t>
          </a:r>
          <a:endParaRPr lang="en-US" dirty="0"/>
        </a:p>
      </dgm:t>
    </dgm:pt>
    <dgm:pt modelId="{CD92BB68-4537-4C98-AC46-020ECD9DBFAB}" type="parTrans" cxnId="{7AA5D5B3-ED53-49F9-8135-87507321A3F4}">
      <dgm:prSet/>
      <dgm:spPr/>
      <dgm:t>
        <a:bodyPr/>
        <a:lstStyle/>
        <a:p>
          <a:endParaRPr lang="en-US"/>
        </a:p>
      </dgm:t>
    </dgm:pt>
    <dgm:pt modelId="{CB11CEFE-3C99-4E00-85FE-E9E6150C4385}" type="sibTrans" cxnId="{7AA5D5B3-ED53-49F9-8135-87507321A3F4}">
      <dgm:prSet/>
      <dgm:spPr/>
      <dgm:t>
        <a:bodyPr/>
        <a:lstStyle/>
        <a:p>
          <a:endParaRPr lang="en-US"/>
        </a:p>
      </dgm:t>
    </dgm:pt>
    <dgm:pt modelId="{608A4217-A0A9-4FC1-BDF8-D8642EFC5A7D}" type="pres">
      <dgm:prSet presAssocID="{07D19BE1-EC59-4447-88A2-E955929D0881}" presName="cycle" presStyleCnt="0">
        <dgm:presLayoutVars>
          <dgm:dir/>
          <dgm:resizeHandles val="exact"/>
        </dgm:presLayoutVars>
      </dgm:prSet>
      <dgm:spPr/>
      <dgm:t>
        <a:bodyPr/>
        <a:lstStyle/>
        <a:p>
          <a:endParaRPr lang="en-US"/>
        </a:p>
      </dgm:t>
    </dgm:pt>
    <dgm:pt modelId="{F435E8E7-0357-4F36-8427-C031F8BDA113}" type="pres">
      <dgm:prSet presAssocID="{0269C979-E460-4853-8BBB-4AEE7BB98E3C}" presName="node" presStyleLbl="node1" presStyleIdx="0" presStyleCnt="6" custScaleX="202800" custScaleY="104000">
        <dgm:presLayoutVars>
          <dgm:bulletEnabled val="1"/>
        </dgm:presLayoutVars>
      </dgm:prSet>
      <dgm:spPr/>
      <dgm:t>
        <a:bodyPr/>
        <a:lstStyle/>
        <a:p>
          <a:endParaRPr lang="en-US"/>
        </a:p>
      </dgm:t>
    </dgm:pt>
    <dgm:pt modelId="{74226D1B-6908-468E-BE28-8B3B9CB38BDA}" type="pres">
      <dgm:prSet presAssocID="{0269C979-E460-4853-8BBB-4AEE7BB98E3C}" presName="spNode" presStyleCnt="0"/>
      <dgm:spPr/>
    </dgm:pt>
    <dgm:pt modelId="{F1099909-57FE-4E8B-A36D-866EC7E8350D}" type="pres">
      <dgm:prSet presAssocID="{45BADC1A-69D0-4046-8E9C-306CB08C38EA}" presName="sibTrans" presStyleLbl="sibTrans1D1" presStyleIdx="0" presStyleCnt="6"/>
      <dgm:spPr/>
      <dgm:t>
        <a:bodyPr/>
        <a:lstStyle/>
        <a:p>
          <a:endParaRPr lang="en-US"/>
        </a:p>
      </dgm:t>
    </dgm:pt>
    <dgm:pt modelId="{490F4E89-7A4E-493D-906F-22DAC8FADDB0}" type="pres">
      <dgm:prSet presAssocID="{B6C932EF-B91C-406F-A044-2C1DF2BD8A4D}" presName="node" presStyleLbl="node1" presStyleIdx="1" presStyleCnt="6" custScaleX="202800" custScaleY="104000" custRadScaleRad="97087" custRadScaleInc="26882">
        <dgm:presLayoutVars>
          <dgm:bulletEnabled val="1"/>
        </dgm:presLayoutVars>
      </dgm:prSet>
      <dgm:spPr/>
      <dgm:t>
        <a:bodyPr/>
        <a:lstStyle/>
        <a:p>
          <a:endParaRPr lang="en-US"/>
        </a:p>
      </dgm:t>
    </dgm:pt>
    <dgm:pt modelId="{FA681888-6A4A-45D0-A581-04F0D330C2E6}" type="pres">
      <dgm:prSet presAssocID="{B6C932EF-B91C-406F-A044-2C1DF2BD8A4D}" presName="spNode" presStyleCnt="0"/>
      <dgm:spPr/>
    </dgm:pt>
    <dgm:pt modelId="{EB245E53-28AE-49E0-B485-7D335DF69E17}" type="pres">
      <dgm:prSet presAssocID="{ABE42C40-1822-4A4A-8385-EEA88BB0890C}" presName="sibTrans" presStyleLbl="sibTrans1D1" presStyleIdx="1" presStyleCnt="6"/>
      <dgm:spPr/>
      <dgm:t>
        <a:bodyPr/>
        <a:lstStyle/>
        <a:p>
          <a:endParaRPr lang="en-US"/>
        </a:p>
      </dgm:t>
    </dgm:pt>
    <dgm:pt modelId="{41A679D8-7068-4A66-8772-0AC783477D87}" type="pres">
      <dgm:prSet presAssocID="{BEE2AE6F-8BA6-470E-B84C-9EABBDE05A39}" presName="node" presStyleLbl="node1" presStyleIdx="2" presStyleCnt="6" custScaleX="202800" custScaleY="104000" custRadScaleRad="90826" custRadScaleInc="-43147">
        <dgm:presLayoutVars>
          <dgm:bulletEnabled val="1"/>
        </dgm:presLayoutVars>
      </dgm:prSet>
      <dgm:spPr/>
      <dgm:t>
        <a:bodyPr/>
        <a:lstStyle/>
        <a:p>
          <a:endParaRPr lang="en-US"/>
        </a:p>
      </dgm:t>
    </dgm:pt>
    <dgm:pt modelId="{ECD6F288-F418-492E-9C53-D3496F9DEC9C}" type="pres">
      <dgm:prSet presAssocID="{BEE2AE6F-8BA6-470E-B84C-9EABBDE05A39}" presName="spNode" presStyleCnt="0"/>
      <dgm:spPr/>
    </dgm:pt>
    <dgm:pt modelId="{EF942533-4635-46D7-ABA9-D478BA6B4A7C}" type="pres">
      <dgm:prSet presAssocID="{E0BF308B-43E7-410E-BF9B-E688AC710626}" presName="sibTrans" presStyleLbl="sibTrans1D1" presStyleIdx="2" presStyleCnt="6"/>
      <dgm:spPr/>
      <dgm:t>
        <a:bodyPr/>
        <a:lstStyle/>
        <a:p>
          <a:endParaRPr lang="en-US"/>
        </a:p>
      </dgm:t>
    </dgm:pt>
    <dgm:pt modelId="{03D1038A-9F75-4395-9784-9BFB74C83411}" type="pres">
      <dgm:prSet presAssocID="{017E017A-BA73-474F-82A4-1F1096988BDC}" presName="node" presStyleLbl="node1" presStyleIdx="3" presStyleCnt="6" custScaleX="202800" custScaleY="104000">
        <dgm:presLayoutVars>
          <dgm:bulletEnabled val="1"/>
        </dgm:presLayoutVars>
      </dgm:prSet>
      <dgm:spPr/>
      <dgm:t>
        <a:bodyPr/>
        <a:lstStyle/>
        <a:p>
          <a:endParaRPr lang="en-US"/>
        </a:p>
      </dgm:t>
    </dgm:pt>
    <dgm:pt modelId="{DA8B7BC7-6696-4A85-ACDF-F74E6CF54A48}" type="pres">
      <dgm:prSet presAssocID="{017E017A-BA73-474F-82A4-1F1096988BDC}" presName="spNode" presStyleCnt="0"/>
      <dgm:spPr/>
    </dgm:pt>
    <dgm:pt modelId="{8D73067A-7356-4F14-A4BB-B26FFF69237A}" type="pres">
      <dgm:prSet presAssocID="{0D583FED-442B-4E95-9E99-2CBC20AD3868}" presName="sibTrans" presStyleLbl="sibTrans1D1" presStyleIdx="3" presStyleCnt="6"/>
      <dgm:spPr/>
      <dgm:t>
        <a:bodyPr/>
        <a:lstStyle/>
        <a:p>
          <a:endParaRPr lang="en-US"/>
        </a:p>
      </dgm:t>
    </dgm:pt>
    <dgm:pt modelId="{BA9ED93F-BC53-4BEF-98EA-E848B2B19688}" type="pres">
      <dgm:prSet presAssocID="{28C3E3F3-08E9-46DA-91F0-016B5E5AB6B2}" presName="node" presStyleLbl="node1" presStyleIdx="4" presStyleCnt="6" custScaleX="202800" custScaleY="104000" custRadScaleRad="90826" custRadScaleInc="43147">
        <dgm:presLayoutVars>
          <dgm:bulletEnabled val="1"/>
        </dgm:presLayoutVars>
      </dgm:prSet>
      <dgm:spPr/>
      <dgm:t>
        <a:bodyPr/>
        <a:lstStyle/>
        <a:p>
          <a:endParaRPr lang="en-US"/>
        </a:p>
      </dgm:t>
    </dgm:pt>
    <dgm:pt modelId="{635710C8-401C-4AFD-BC68-F058AB87208E}" type="pres">
      <dgm:prSet presAssocID="{28C3E3F3-08E9-46DA-91F0-016B5E5AB6B2}" presName="spNode" presStyleCnt="0"/>
      <dgm:spPr/>
    </dgm:pt>
    <dgm:pt modelId="{790F19B7-6F51-4302-8972-BEC094015E09}" type="pres">
      <dgm:prSet presAssocID="{A7A74D13-C7B0-496D-BC66-22EB6EF21149}" presName="sibTrans" presStyleLbl="sibTrans1D1" presStyleIdx="4" presStyleCnt="6"/>
      <dgm:spPr/>
      <dgm:t>
        <a:bodyPr/>
        <a:lstStyle/>
        <a:p>
          <a:endParaRPr lang="en-US"/>
        </a:p>
      </dgm:t>
    </dgm:pt>
    <dgm:pt modelId="{12C99CEE-C56C-4B8C-A4AF-BE18B8DB2F5E}" type="pres">
      <dgm:prSet presAssocID="{9FE841BE-8AB4-4FA9-858C-3E93C9520FF8}" presName="node" presStyleLbl="node1" presStyleIdx="5" presStyleCnt="6" custScaleX="202800" custScaleY="104000" custRadScaleRad="97087" custRadScaleInc="-26882">
        <dgm:presLayoutVars>
          <dgm:bulletEnabled val="1"/>
        </dgm:presLayoutVars>
      </dgm:prSet>
      <dgm:spPr/>
      <dgm:t>
        <a:bodyPr/>
        <a:lstStyle/>
        <a:p>
          <a:endParaRPr lang="en-US"/>
        </a:p>
      </dgm:t>
    </dgm:pt>
    <dgm:pt modelId="{C3063E69-2D7D-4D63-976D-9FB2E62729A6}" type="pres">
      <dgm:prSet presAssocID="{9FE841BE-8AB4-4FA9-858C-3E93C9520FF8}" presName="spNode" presStyleCnt="0"/>
      <dgm:spPr/>
    </dgm:pt>
    <dgm:pt modelId="{850B070D-03BC-4686-866D-F6C9C316C3F4}" type="pres">
      <dgm:prSet presAssocID="{CB11CEFE-3C99-4E00-85FE-E9E6150C4385}" presName="sibTrans" presStyleLbl="sibTrans1D1" presStyleIdx="5" presStyleCnt="6"/>
      <dgm:spPr/>
      <dgm:t>
        <a:bodyPr/>
        <a:lstStyle/>
        <a:p>
          <a:endParaRPr lang="en-US"/>
        </a:p>
      </dgm:t>
    </dgm:pt>
  </dgm:ptLst>
  <dgm:cxnLst>
    <dgm:cxn modelId="{A3C96FF9-4503-4EAA-9AF3-43053962F4FB}" type="presOf" srcId="{0269C979-E460-4853-8BBB-4AEE7BB98E3C}" destId="{F435E8E7-0357-4F36-8427-C031F8BDA113}" srcOrd="0" destOrd="0" presId="urn:microsoft.com/office/officeart/2005/8/layout/cycle5"/>
    <dgm:cxn modelId="{92217DA8-C741-44CC-BC90-6C7C9D4AFC1E}" type="presOf" srcId="{BEE2AE6F-8BA6-470E-B84C-9EABBDE05A39}" destId="{41A679D8-7068-4A66-8772-0AC783477D87}" srcOrd="0" destOrd="0" presId="urn:microsoft.com/office/officeart/2005/8/layout/cycle5"/>
    <dgm:cxn modelId="{FC05288E-504A-41ED-B8A7-82CF4C1DA4CA}" type="presOf" srcId="{017E017A-BA73-474F-82A4-1F1096988BDC}" destId="{03D1038A-9F75-4395-9784-9BFB74C83411}" srcOrd="0" destOrd="0" presId="urn:microsoft.com/office/officeart/2005/8/layout/cycle5"/>
    <dgm:cxn modelId="{05B1D71A-4FA9-46A5-B2D7-F7176326735D}" srcId="{07D19BE1-EC59-4447-88A2-E955929D0881}" destId="{017E017A-BA73-474F-82A4-1F1096988BDC}" srcOrd="3" destOrd="0" parTransId="{5424BF5A-B826-44D0-BD69-8337D4BBF8F4}" sibTransId="{0D583FED-442B-4E95-9E99-2CBC20AD3868}"/>
    <dgm:cxn modelId="{BD3C4931-3E60-4BAA-9E3A-66B923FE1B57}" srcId="{07D19BE1-EC59-4447-88A2-E955929D0881}" destId="{0269C979-E460-4853-8BBB-4AEE7BB98E3C}" srcOrd="0" destOrd="0" parTransId="{5E50623F-B325-4EB0-A693-1BF2C5F0F602}" sibTransId="{45BADC1A-69D0-4046-8E9C-306CB08C38EA}"/>
    <dgm:cxn modelId="{454EBF47-E5CF-4BE7-9723-4E19A42CFD76}" type="presOf" srcId="{B6C932EF-B91C-406F-A044-2C1DF2BD8A4D}" destId="{490F4E89-7A4E-493D-906F-22DAC8FADDB0}" srcOrd="0" destOrd="0" presId="urn:microsoft.com/office/officeart/2005/8/layout/cycle5"/>
    <dgm:cxn modelId="{EBD74506-7304-4177-825B-20301694DC26}" srcId="{07D19BE1-EC59-4447-88A2-E955929D0881}" destId="{B6C932EF-B91C-406F-A044-2C1DF2BD8A4D}" srcOrd="1" destOrd="0" parTransId="{3FB93146-8642-432E-A005-50377EEE8882}" sibTransId="{ABE42C40-1822-4A4A-8385-EEA88BB0890C}"/>
    <dgm:cxn modelId="{A0CD09E6-9AE4-4034-A66E-772354A0FCCD}" type="presOf" srcId="{45BADC1A-69D0-4046-8E9C-306CB08C38EA}" destId="{F1099909-57FE-4E8B-A36D-866EC7E8350D}" srcOrd="0" destOrd="0" presId="urn:microsoft.com/office/officeart/2005/8/layout/cycle5"/>
    <dgm:cxn modelId="{ED42EF92-9E12-45D7-BFF1-DF2CCA37975C}" srcId="{07D19BE1-EC59-4447-88A2-E955929D0881}" destId="{BEE2AE6F-8BA6-470E-B84C-9EABBDE05A39}" srcOrd="2" destOrd="0" parTransId="{F6E493CC-44C7-465F-A6EC-F1FEC6EF52E3}" sibTransId="{E0BF308B-43E7-410E-BF9B-E688AC710626}"/>
    <dgm:cxn modelId="{7EEC47E4-D201-4685-9461-7DEDDACC3D00}" type="presOf" srcId="{28C3E3F3-08E9-46DA-91F0-016B5E5AB6B2}" destId="{BA9ED93F-BC53-4BEF-98EA-E848B2B19688}" srcOrd="0" destOrd="0" presId="urn:microsoft.com/office/officeart/2005/8/layout/cycle5"/>
    <dgm:cxn modelId="{B76C86A3-1538-4A70-AF29-F7884917AD84}" type="presOf" srcId="{07D19BE1-EC59-4447-88A2-E955929D0881}" destId="{608A4217-A0A9-4FC1-BDF8-D8642EFC5A7D}" srcOrd="0" destOrd="0" presId="urn:microsoft.com/office/officeart/2005/8/layout/cycle5"/>
    <dgm:cxn modelId="{973A1B6D-E5F4-4BE4-A210-39F2C82C1669}" type="presOf" srcId="{9FE841BE-8AB4-4FA9-858C-3E93C9520FF8}" destId="{12C99CEE-C56C-4B8C-A4AF-BE18B8DB2F5E}" srcOrd="0" destOrd="0" presId="urn:microsoft.com/office/officeart/2005/8/layout/cycle5"/>
    <dgm:cxn modelId="{33010001-7CB2-4A32-9DDF-F36C4016E30F}" type="presOf" srcId="{0D583FED-442B-4E95-9E99-2CBC20AD3868}" destId="{8D73067A-7356-4F14-A4BB-B26FFF69237A}" srcOrd="0" destOrd="0" presId="urn:microsoft.com/office/officeart/2005/8/layout/cycle5"/>
    <dgm:cxn modelId="{D8C92C33-17A6-42EF-B37E-C7F9D699739C}" type="presOf" srcId="{A7A74D13-C7B0-496D-BC66-22EB6EF21149}" destId="{790F19B7-6F51-4302-8972-BEC094015E09}" srcOrd="0" destOrd="0" presId="urn:microsoft.com/office/officeart/2005/8/layout/cycle5"/>
    <dgm:cxn modelId="{B9CF3B9B-75C6-40CE-838C-8CEEE3A6E52B}" type="presOf" srcId="{ABE42C40-1822-4A4A-8385-EEA88BB0890C}" destId="{EB245E53-28AE-49E0-B485-7D335DF69E17}" srcOrd="0" destOrd="0" presId="urn:microsoft.com/office/officeart/2005/8/layout/cycle5"/>
    <dgm:cxn modelId="{388D216F-D19D-46C9-AB9B-B15FEC397EC4}" srcId="{07D19BE1-EC59-4447-88A2-E955929D0881}" destId="{28C3E3F3-08E9-46DA-91F0-016B5E5AB6B2}" srcOrd="4" destOrd="0" parTransId="{22A6F39D-AA71-416E-A1C3-11ECF94A37ED}" sibTransId="{A7A74D13-C7B0-496D-BC66-22EB6EF21149}"/>
    <dgm:cxn modelId="{8F658159-D6C2-4D4C-B2DD-175378BC9D06}" type="presOf" srcId="{CB11CEFE-3C99-4E00-85FE-E9E6150C4385}" destId="{850B070D-03BC-4686-866D-F6C9C316C3F4}" srcOrd="0" destOrd="0" presId="urn:microsoft.com/office/officeart/2005/8/layout/cycle5"/>
    <dgm:cxn modelId="{7AA5D5B3-ED53-49F9-8135-87507321A3F4}" srcId="{07D19BE1-EC59-4447-88A2-E955929D0881}" destId="{9FE841BE-8AB4-4FA9-858C-3E93C9520FF8}" srcOrd="5" destOrd="0" parTransId="{CD92BB68-4537-4C98-AC46-020ECD9DBFAB}" sibTransId="{CB11CEFE-3C99-4E00-85FE-E9E6150C4385}"/>
    <dgm:cxn modelId="{6B14E068-D175-4FD3-87E2-9AD4073B0BBB}" type="presOf" srcId="{E0BF308B-43E7-410E-BF9B-E688AC710626}" destId="{EF942533-4635-46D7-ABA9-D478BA6B4A7C}" srcOrd="0" destOrd="0" presId="urn:microsoft.com/office/officeart/2005/8/layout/cycle5"/>
    <dgm:cxn modelId="{A85CAA3A-FB95-4040-B962-9D054E311838}" type="presParOf" srcId="{608A4217-A0A9-4FC1-BDF8-D8642EFC5A7D}" destId="{F435E8E7-0357-4F36-8427-C031F8BDA113}" srcOrd="0" destOrd="0" presId="urn:microsoft.com/office/officeart/2005/8/layout/cycle5"/>
    <dgm:cxn modelId="{DCA0340B-A1C8-4D25-8B2E-9F30944A4368}" type="presParOf" srcId="{608A4217-A0A9-4FC1-BDF8-D8642EFC5A7D}" destId="{74226D1B-6908-468E-BE28-8B3B9CB38BDA}" srcOrd="1" destOrd="0" presId="urn:microsoft.com/office/officeart/2005/8/layout/cycle5"/>
    <dgm:cxn modelId="{C2B7BDDA-3A66-4231-8F70-24F756D5C336}" type="presParOf" srcId="{608A4217-A0A9-4FC1-BDF8-D8642EFC5A7D}" destId="{F1099909-57FE-4E8B-A36D-866EC7E8350D}" srcOrd="2" destOrd="0" presId="urn:microsoft.com/office/officeart/2005/8/layout/cycle5"/>
    <dgm:cxn modelId="{7D22EA34-EC2A-4859-AB86-6485DEB1D8BD}" type="presParOf" srcId="{608A4217-A0A9-4FC1-BDF8-D8642EFC5A7D}" destId="{490F4E89-7A4E-493D-906F-22DAC8FADDB0}" srcOrd="3" destOrd="0" presId="urn:microsoft.com/office/officeart/2005/8/layout/cycle5"/>
    <dgm:cxn modelId="{4D6671DA-30C1-4918-B215-BA30195561FD}" type="presParOf" srcId="{608A4217-A0A9-4FC1-BDF8-D8642EFC5A7D}" destId="{FA681888-6A4A-45D0-A581-04F0D330C2E6}" srcOrd="4" destOrd="0" presId="urn:microsoft.com/office/officeart/2005/8/layout/cycle5"/>
    <dgm:cxn modelId="{73121120-419A-4BF0-B9DF-193702C53A47}" type="presParOf" srcId="{608A4217-A0A9-4FC1-BDF8-D8642EFC5A7D}" destId="{EB245E53-28AE-49E0-B485-7D335DF69E17}" srcOrd="5" destOrd="0" presId="urn:microsoft.com/office/officeart/2005/8/layout/cycle5"/>
    <dgm:cxn modelId="{A649BC1D-B03F-4DCF-A726-A30B966F0A3F}" type="presParOf" srcId="{608A4217-A0A9-4FC1-BDF8-D8642EFC5A7D}" destId="{41A679D8-7068-4A66-8772-0AC783477D87}" srcOrd="6" destOrd="0" presId="urn:microsoft.com/office/officeart/2005/8/layout/cycle5"/>
    <dgm:cxn modelId="{880F92BE-4089-485A-BD36-1DD117AAA446}" type="presParOf" srcId="{608A4217-A0A9-4FC1-BDF8-D8642EFC5A7D}" destId="{ECD6F288-F418-492E-9C53-D3496F9DEC9C}" srcOrd="7" destOrd="0" presId="urn:microsoft.com/office/officeart/2005/8/layout/cycle5"/>
    <dgm:cxn modelId="{4790D5A4-C386-44E8-86BB-115DEEE97EB7}" type="presParOf" srcId="{608A4217-A0A9-4FC1-BDF8-D8642EFC5A7D}" destId="{EF942533-4635-46D7-ABA9-D478BA6B4A7C}" srcOrd="8" destOrd="0" presId="urn:microsoft.com/office/officeart/2005/8/layout/cycle5"/>
    <dgm:cxn modelId="{F1DD1F13-8112-45DF-B6F1-64BEEE6776CD}" type="presParOf" srcId="{608A4217-A0A9-4FC1-BDF8-D8642EFC5A7D}" destId="{03D1038A-9F75-4395-9784-9BFB74C83411}" srcOrd="9" destOrd="0" presId="urn:microsoft.com/office/officeart/2005/8/layout/cycle5"/>
    <dgm:cxn modelId="{C5EB8ED3-5233-48DC-B534-0985B7F4A3A8}" type="presParOf" srcId="{608A4217-A0A9-4FC1-BDF8-D8642EFC5A7D}" destId="{DA8B7BC7-6696-4A85-ACDF-F74E6CF54A48}" srcOrd="10" destOrd="0" presId="urn:microsoft.com/office/officeart/2005/8/layout/cycle5"/>
    <dgm:cxn modelId="{872083E4-6AA5-4373-A240-DE7C9F0198A0}" type="presParOf" srcId="{608A4217-A0A9-4FC1-BDF8-D8642EFC5A7D}" destId="{8D73067A-7356-4F14-A4BB-B26FFF69237A}" srcOrd="11" destOrd="0" presId="urn:microsoft.com/office/officeart/2005/8/layout/cycle5"/>
    <dgm:cxn modelId="{77F2B09A-FAC6-4F0C-BF49-35264402B639}" type="presParOf" srcId="{608A4217-A0A9-4FC1-BDF8-D8642EFC5A7D}" destId="{BA9ED93F-BC53-4BEF-98EA-E848B2B19688}" srcOrd="12" destOrd="0" presId="urn:microsoft.com/office/officeart/2005/8/layout/cycle5"/>
    <dgm:cxn modelId="{954B989F-CAB1-4DC7-85E6-61A38EBB6D01}" type="presParOf" srcId="{608A4217-A0A9-4FC1-BDF8-D8642EFC5A7D}" destId="{635710C8-401C-4AFD-BC68-F058AB87208E}" srcOrd="13" destOrd="0" presId="urn:microsoft.com/office/officeart/2005/8/layout/cycle5"/>
    <dgm:cxn modelId="{1BC96F4D-BA2B-46EA-B899-3B9F10A53C56}" type="presParOf" srcId="{608A4217-A0A9-4FC1-BDF8-D8642EFC5A7D}" destId="{790F19B7-6F51-4302-8972-BEC094015E09}" srcOrd="14" destOrd="0" presId="urn:microsoft.com/office/officeart/2005/8/layout/cycle5"/>
    <dgm:cxn modelId="{C69B8918-B4D0-4DBA-85EF-1AAE40A62944}" type="presParOf" srcId="{608A4217-A0A9-4FC1-BDF8-D8642EFC5A7D}" destId="{12C99CEE-C56C-4B8C-A4AF-BE18B8DB2F5E}" srcOrd="15" destOrd="0" presId="urn:microsoft.com/office/officeart/2005/8/layout/cycle5"/>
    <dgm:cxn modelId="{4AD0AEDC-B8C1-44C2-A488-B0E656D6F54E}" type="presParOf" srcId="{608A4217-A0A9-4FC1-BDF8-D8642EFC5A7D}" destId="{C3063E69-2D7D-4D63-976D-9FB2E62729A6}" srcOrd="16" destOrd="0" presId="urn:microsoft.com/office/officeart/2005/8/layout/cycle5"/>
    <dgm:cxn modelId="{E7DD9BE8-1546-4B73-B975-CBCFDF750998}" type="presParOf" srcId="{608A4217-A0A9-4FC1-BDF8-D8642EFC5A7D}" destId="{850B070D-03BC-4686-866D-F6C9C316C3F4}" srcOrd="17" destOrd="0" presId="urn:microsoft.com/office/officeart/2005/8/layout/cycle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D19BE1-EC59-4447-88A2-E955929D0881}"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0269C979-E460-4853-8BBB-4AEE7BB98E3C}">
      <dgm:prSet phldrT="[Tex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sz="2400" dirty="0" smtClean="0"/>
            <a:t>Eat</a:t>
          </a:r>
          <a:endParaRPr lang="en-US" sz="2400" dirty="0"/>
        </a:p>
      </dgm:t>
    </dgm:pt>
    <dgm:pt modelId="{5E50623F-B325-4EB0-A693-1BF2C5F0F602}" type="parTrans" cxnId="{BD3C4931-3E60-4BAA-9E3A-66B923FE1B57}">
      <dgm:prSet/>
      <dgm:spPr/>
      <dgm:t>
        <a:bodyPr/>
        <a:lstStyle/>
        <a:p>
          <a:endParaRPr lang="en-US"/>
        </a:p>
      </dgm:t>
    </dgm:pt>
    <dgm:pt modelId="{45BADC1A-69D0-4046-8E9C-306CB08C38EA}" type="sibTrans" cxnId="{BD3C4931-3E60-4BAA-9E3A-66B923FE1B57}">
      <dgm:prSet/>
      <dgm:spPr/>
      <dgm:t>
        <a:bodyPr/>
        <a:lstStyle/>
        <a:p>
          <a:endParaRPr lang="en-US"/>
        </a:p>
      </dgm:t>
    </dgm:pt>
    <dgm:pt modelId="{B6C932EF-B91C-406F-A044-2C1DF2BD8A4D}">
      <dgm:prSet phldrT="[Tex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sz="2400" dirty="0" smtClean="0"/>
            <a:t>Blood glucose rises</a:t>
          </a:r>
          <a:endParaRPr lang="en-US" sz="2400" dirty="0"/>
        </a:p>
      </dgm:t>
    </dgm:pt>
    <dgm:pt modelId="{3FB93146-8642-432E-A005-50377EEE8882}" type="parTrans" cxnId="{EBD74506-7304-4177-825B-20301694DC26}">
      <dgm:prSet/>
      <dgm:spPr/>
      <dgm:t>
        <a:bodyPr/>
        <a:lstStyle/>
        <a:p>
          <a:endParaRPr lang="en-US"/>
        </a:p>
      </dgm:t>
    </dgm:pt>
    <dgm:pt modelId="{ABE42C40-1822-4A4A-8385-EEA88BB0890C}" type="sibTrans" cxnId="{EBD74506-7304-4177-825B-20301694DC26}">
      <dgm:prSet/>
      <dgm:spPr/>
      <dgm:t>
        <a:bodyPr/>
        <a:lstStyle/>
        <a:p>
          <a:endParaRPr lang="en-US"/>
        </a:p>
      </dgm:t>
    </dgm:pt>
    <dgm:pt modelId="{BEE2AE6F-8BA6-470E-B84C-9EABBDE05A39}">
      <dgm:prSet phldrT="[Tex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sz="2400" dirty="0" smtClean="0"/>
            <a:t>Pancreas secretes insulin</a:t>
          </a:r>
          <a:endParaRPr lang="en-US" sz="2400" dirty="0"/>
        </a:p>
      </dgm:t>
    </dgm:pt>
    <dgm:pt modelId="{F6E493CC-44C7-465F-A6EC-F1FEC6EF52E3}" type="parTrans" cxnId="{ED42EF92-9E12-45D7-BFF1-DF2CCA37975C}">
      <dgm:prSet/>
      <dgm:spPr/>
      <dgm:t>
        <a:bodyPr/>
        <a:lstStyle/>
        <a:p>
          <a:endParaRPr lang="en-US"/>
        </a:p>
      </dgm:t>
    </dgm:pt>
    <dgm:pt modelId="{E0BF308B-43E7-410E-BF9B-E688AC710626}" type="sibTrans" cxnId="{ED42EF92-9E12-45D7-BFF1-DF2CCA37975C}">
      <dgm:prSet/>
      <dgm:spPr/>
      <dgm:t>
        <a:bodyPr/>
        <a:lstStyle/>
        <a:p>
          <a:endParaRPr lang="en-US"/>
        </a:p>
      </dgm:t>
    </dgm:pt>
    <dgm:pt modelId="{017E017A-BA73-474F-82A4-1F1096988BDC}">
      <dgm:prSet phldrT="[Tex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sz="2400" dirty="0" smtClean="0"/>
            <a:t>Cells resistant to insulin so glucose remains high</a:t>
          </a:r>
          <a:endParaRPr lang="en-US" sz="2400" dirty="0"/>
        </a:p>
      </dgm:t>
    </dgm:pt>
    <dgm:pt modelId="{5424BF5A-B826-44D0-BD69-8337D4BBF8F4}" type="parTrans" cxnId="{05B1D71A-4FA9-46A5-B2D7-F7176326735D}">
      <dgm:prSet/>
      <dgm:spPr/>
      <dgm:t>
        <a:bodyPr/>
        <a:lstStyle/>
        <a:p>
          <a:endParaRPr lang="en-US"/>
        </a:p>
      </dgm:t>
    </dgm:pt>
    <dgm:pt modelId="{0D583FED-442B-4E95-9E99-2CBC20AD3868}" type="sibTrans" cxnId="{05B1D71A-4FA9-46A5-B2D7-F7176326735D}">
      <dgm:prSet/>
      <dgm:spPr/>
      <dgm:t>
        <a:bodyPr/>
        <a:lstStyle/>
        <a:p>
          <a:endParaRPr lang="en-US"/>
        </a:p>
      </dgm:t>
    </dgm:pt>
    <dgm:pt modelId="{28C3E3F3-08E9-46DA-91F0-016B5E5AB6B2}">
      <dgm:prSet phldrT="[Tex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sz="2400" dirty="0" smtClean="0"/>
            <a:t>Pancreas secretes more Insulin</a:t>
          </a:r>
          <a:endParaRPr lang="en-US" sz="2400" dirty="0"/>
        </a:p>
      </dgm:t>
    </dgm:pt>
    <dgm:pt modelId="{22A6F39D-AA71-416E-A1C3-11ECF94A37ED}" type="parTrans" cxnId="{388D216F-D19D-46C9-AB9B-B15FEC397EC4}">
      <dgm:prSet/>
      <dgm:spPr/>
      <dgm:t>
        <a:bodyPr/>
        <a:lstStyle/>
        <a:p>
          <a:endParaRPr lang="en-US"/>
        </a:p>
      </dgm:t>
    </dgm:pt>
    <dgm:pt modelId="{A7A74D13-C7B0-496D-BC66-22EB6EF21149}" type="sibTrans" cxnId="{388D216F-D19D-46C9-AB9B-B15FEC397EC4}">
      <dgm:prSet/>
      <dgm:spPr/>
      <dgm:t>
        <a:bodyPr/>
        <a:lstStyle/>
        <a:p>
          <a:endParaRPr lang="en-US"/>
        </a:p>
      </dgm:t>
    </dgm:pt>
    <dgm:pt modelId="{9FE841BE-8AB4-4FA9-858C-3E93C9520FF8}">
      <dgm:prSe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sz="2400" dirty="0" smtClean="0"/>
            <a:t>Excess sugar stored as fat, excessive insulin damages blood vessels</a:t>
          </a:r>
          <a:endParaRPr lang="en-US" sz="2400" dirty="0"/>
        </a:p>
      </dgm:t>
    </dgm:pt>
    <dgm:pt modelId="{CD92BB68-4537-4C98-AC46-020ECD9DBFAB}" type="parTrans" cxnId="{7AA5D5B3-ED53-49F9-8135-87507321A3F4}">
      <dgm:prSet/>
      <dgm:spPr/>
      <dgm:t>
        <a:bodyPr/>
        <a:lstStyle/>
        <a:p>
          <a:endParaRPr lang="en-US"/>
        </a:p>
      </dgm:t>
    </dgm:pt>
    <dgm:pt modelId="{CB11CEFE-3C99-4E00-85FE-E9E6150C4385}" type="sibTrans" cxnId="{7AA5D5B3-ED53-49F9-8135-87507321A3F4}">
      <dgm:prSet/>
      <dgm:spPr/>
      <dgm:t>
        <a:bodyPr/>
        <a:lstStyle/>
        <a:p>
          <a:endParaRPr lang="en-US"/>
        </a:p>
      </dgm:t>
    </dgm:pt>
    <dgm:pt modelId="{B8C238F7-08C6-46DD-9E3F-2816E653F6DB}">
      <dgm:prSet/>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dirty="0" smtClean="0"/>
            <a:t>Hungry again – right after meal</a:t>
          </a:r>
          <a:endParaRPr lang="en-US" dirty="0"/>
        </a:p>
      </dgm:t>
    </dgm:pt>
    <dgm:pt modelId="{2E19F4DE-5527-4D44-9B4C-E838E5EF603B}" type="parTrans" cxnId="{FD7AD0FB-B7A5-448F-A91E-087446A5E341}">
      <dgm:prSet/>
      <dgm:spPr/>
      <dgm:t>
        <a:bodyPr/>
        <a:lstStyle/>
        <a:p>
          <a:endParaRPr lang="en-US"/>
        </a:p>
      </dgm:t>
    </dgm:pt>
    <dgm:pt modelId="{D28BC6F9-AF4F-4F27-886D-9B7CA8DF6205}" type="sibTrans" cxnId="{FD7AD0FB-B7A5-448F-A91E-087446A5E341}">
      <dgm:prSet/>
      <dgm:spPr/>
      <dgm:t>
        <a:bodyPr/>
        <a:lstStyle/>
        <a:p>
          <a:endParaRPr lang="en-US"/>
        </a:p>
      </dgm:t>
    </dgm:pt>
    <dgm:pt modelId="{608A4217-A0A9-4FC1-BDF8-D8642EFC5A7D}" type="pres">
      <dgm:prSet presAssocID="{07D19BE1-EC59-4447-88A2-E955929D0881}" presName="cycle" presStyleCnt="0">
        <dgm:presLayoutVars>
          <dgm:dir/>
          <dgm:resizeHandles val="exact"/>
        </dgm:presLayoutVars>
      </dgm:prSet>
      <dgm:spPr/>
      <dgm:t>
        <a:bodyPr/>
        <a:lstStyle/>
        <a:p>
          <a:endParaRPr lang="en-US"/>
        </a:p>
      </dgm:t>
    </dgm:pt>
    <dgm:pt modelId="{F435E8E7-0357-4F36-8427-C031F8BDA113}" type="pres">
      <dgm:prSet presAssocID="{0269C979-E460-4853-8BBB-4AEE7BB98E3C}" presName="node" presStyleLbl="node1" presStyleIdx="0" presStyleCnt="7" custScaleX="276821" custScaleY="121839">
        <dgm:presLayoutVars>
          <dgm:bulletEnabled val="1"/>
        </dgm:presLayoutVars>
      </dgm:prSet>
      <dgm:spPr/>
      <dgm:t>
        <a:bodyPr/>
        <a:lstStyle/>
        <a:p>
          <a:endParaRPr lang="en-US"/>
        </a:p>
      </dgm:t>
    </dgm:pt>
    <dgm:pt modelId="{74226D1B-6908-468E-BE28-8B3B9CB38BDA}" type="pres">
      <dgm:prSet presAssocID="{0269C979-E460-4853-8BBB-4AEE7BB98E3C}" presName="spNode" presStyleCnt="0"/>
      <dgm:spPr/>
    </dgm:pt>
    <dgm:pt modelId="{F1099909-57FE-4E8B-A36D-866EC7E8350D}" type="pres">
      <dgm:prSet presAssocID="{45BADC1A-69D0-4046-8E9C-306CB08C38EA}" presName="sibTrans" presStyleLbl="sibTrans1D1" presStyleIdx="0" presStyleCnt="7"/>
      <dgm:spPr/>
      <dgm:t>
        <a:bodyPr/>
        <a:lstStyle/>
        <a:p>
          <a:endParaRPr lang="en-US"/>
        </a:p>
      </dgm:t>
    </dgm:pt>
    <dgm:pt modelId="{490F4E89-7A4E-493D-906F-22DAC8FADDB0}" type="pres">
      <dgm:prSet presAssocID="{B6C932EF-B91C-406F-A044-2C1DF2BD8A4D}" presName="node" presStyleLbl="node1" presStyleIdx="1" presStyleCnt="7" custScaleX="276821" custScaleY="121839" custRadScaleRad="95003" custRadScaleInc="73210">
        <dgm:presLayoutVars>
          <dgm:bulletEnabled val="1"/>
        </dgm:presLayoutVars>
      </dgm:prSet>
      <dgm:spPr/>
      <dgm:t>
        <a:bodyPr/>
        <a:lstStyle/>
        <a:p>
          <a:endParaRPr lang="en-US"/>
        </a:p>
      </dgm:t>
    </dgm:pt>
    <dgm:pt modelId="{FA681888-6A4A-45D0-A581-04F0D330C2E6}" type="pres">
      <dgm:prSet presAssocID="{B6C932EF-B91C-406F-A044-2C1DF2BD8A4D}" presName="spNode" presStyleCnt="0"/>
      <dgm:spPr/>
    </dgm:pt>
    <dgm:pt modelId="{EB245E53-28AE-49E0-B485-7D335DF69E17}" type="pres">
      <dgm:prSet presAssocID="{ABE42C40-1822-4A4A-8385-EEA88BB0890C}" presName="sibTrans" presStyleLbl="sibTrans1D1" presStyleIdx="1" presStyleCnt="7"/>
      <dgm:spPr/>
      <dgm:t>
        <a:bodyPr/>
        <a:lstStyle/>
        <a:p>
          <a:endParaRPr lang="en-US"/>
        </a:p>
      </dgm:t>
    </dgm:pt>
    <dgm:pt modelId="{41A679D8-7068-4A66-8772-0AC783477D87}" type="pres">
      <dgm:prSet presAssocID="{BEE2AE6F-8BA6-470E-B84C-9EABBDE05A39}" presName="node" presStyleLbl="node1" presStyleIdx="2" presStyleCnt="7" custScaleX="276821" custScaleY="121979" custRadScaleRad="103047" custRadScaleInc="-5248">
        <dgm:presLayoutVars>
          <dgm:bulletEnabled val="1"/>
        </dgm:presLayoutVars>
      </dgm:prSet>
      <dgm:spPr/>
      <dgm:t>
        <a:bodyPr/>
        <a:lstStyle/>
        <a:p>
          <a:endParaRPr lang="en-US"/>
        </a:p>
      </dgm:t>
    </dgm:pt>
    <dgm:pt modelId="{ECD6F288-F418-492E-9C53-D3496F9DEC9C}" type="pres">
      <dgm:prSet presAssocID="{BEE2AE6F-8BA6-470E-B84C-9EABBDE05A39}" presName="spNode" presStyleCnt="0"/>
      <dgm:spPr/>
    </dgm:pt>
    <dgm:pt modelId="{EF942533-4635-46D7-ABA9-D478BA6B4A7C}" type="pres">
      <dgm:prSet presAssocID="{E0BF308B-43E7-410E-BF9B-E688AC710626}" presName="sibTrans" presStyleLbl="sibTrans1D1" presStyleIdx="2" presStyleCnt="7"/>
      <dgm:spPr/>
      <dgm:t>
        <a:bodyPr/>
        <a:lstStyle/>
        <a:p>
          <a:endParaRPr lang="en-US"/>
        </a:p>
      </dgm:t>
    </dgm:pt>
    <dgm:pt modelId="{03D1038A-9F75-4395-9784-9BFB74C83411}" type="pres">
      <dgm:prSet presAssocID="{017E017A-BA73-474F-82A4-1F1096988BDC}" presName="node" presStyleLbl="node1" presStyleIdx="3" presStyleCnt="7" custScaleX="277020" custScaleY="121979" custRadScaleRad="117268" custRadScaleInc="-105187">
        <dgm:presLayoutVars>
          <dgm:bulletEnabled val="1"/>
        </dgm:presLayoutVars>
      </dgm:prSet>
      <dgm:spPr/>
      <dgm:t>
        <a:bodyPr/>
        <a:lstStyle/>
        <a:p>
          <a:endParaRPr lang="en-US"/>
        </a:p>
      </dgm:t>
    </dgm:pt>
    <dgm:pt modelId="{DA8B7BC7-6696-4A85-ACDF-F74E6CF54A48}" type="pres">
      <dgm:prSet presAssocID="{017E017A-BA73-474F-82A4-1F1096988BDC}" presName="spNode" presStyleCnt="0"/>
      <dgm:spPr/>
    </dgm:pt>
    <dgm:pt modelId="{8D73067A-7356-4F14-A4BB-B26FFF69237A}" type="pres">
      <dgm:prSet presAssocID="{0D583FED-442B-4E95-9E99-2CBC20AD3868}" presName="sibTrans" presStyleLbl="sibTrans1D1" presStyleIdx="3" presStyleCnt="7"/>
      <dgm:spPr/>
      <dgm:t>
        <a:bodyPr/>
        <a:lstStyle/>
        <a:p>
          <a:endParaRPr lang="en-US"/>
        </a:p>
      </dgm:t>
    </dgm:pt>
    <dgm:pt modelId="{BA9ED93F-BC53-4BEF-98EA-E848B2B19688}" type="pres">
      <dgm:prSet presAssocID="{28C3E3F3-08E9-46DA-91F0-016B5E5AB6B2}" presName="node" presStyleLbl="node1" presStyleIdx="4" presStyleCnt="7" custScaleX="276821" custScaleY="121588" custRadScaleRad="110866" custRadScaleInc="84809">
        <dgm:presLayoutVars>
          <dgm:bulletEnabled val="1"/>
        </dgm:presLayoutVars>
      </dgm:prSet>
      <dgm:spPr/>
      <dgm:t>
        <a:bodyPr/>
        <a:lstStyle/>
        <a:p>
          <a:endParaRPr lang="en-US"/>
        </a:p>
      </dgm:t>
    </dgm:pt>
    <dgm:pt modelId="{635710C8-401C-4AFD-BC68-F058AB87208E}" type="pres">
      <dgm:prSet presAssocID="{28C3E3F3-08E9-46DA-91F0-016B5E5AB6B2}" presName="spNode" presStyleCnt="0"/>
      <dgm:spPr/>
    </dgm:pt>
    <dgm:pt modelId="{790F19B7-6F51-4302-8972-BEC094015E09}" type="pres">
      <dgm:prSet presAssocID="{A7A74D13-C7B0-496D-BC66-22EB6EF21149}" presName="sibTrans" presStyleLbl="sibTrans1D1" presStyleIdx="4" presStyleCnt="7"/>
      <dgm:spPr/>
      <dgm:t>
        <a:bodyPr/>
        <a:lstStyle/>
        <a:p>
          <a:endParaRPr lang="en-US"/>
        </a:p>
      </dgm:t>
    </dgm:pt>
    <dgm:pt modelId="{12C99CEE-C56C-4B8C-A4AF-BE18B8DB2F5E}" type="pres">
      <dgm:prSet presAssocID="{9FE841BE-8AB4-4FA9-858C-3E93C9520FF8}" presName="node" presStyleLbl="node1" presStyleIdx="5" presStyleCnt="7" custScaleX="276821" custScaleY="121839" custRadScaleRad="97552" custRadScaleInc="1342">
        <dgm:presLayoutVars>
          <dgm:bulletEnabled val="1"/>
        </dgm:presLayoutVars>
      </dgm:prSet>
      <dgm:spPr/>
      <dgm:t>
        <a:bodyPr/>
        <a:lstStyle/>
        <a:p>
          <a:endParaRPr lang="en-US"/>
        </a:p>
      </dgm:t>
    </dgm:pt>
    <dgm:pt modelId="{C3063E69-2D7D-4D63-976D-9FB2E62729A6}" type="pres">
      <dgm:prSet presAssocID="{9FE841BE-8AB4-4FA9-858C-3E93C9520FF8}" presName="spNode" presStyleCnt="0"/>
      <dgm:spPr/>
    </dgm:pt>
    <dgm:pt modelId="{850B070D-03BC-4686-866D-F6C9C316C3F4}" type="pres">
      <dgm:prSet presAssocID="{CB11CEFE-3C99-4E00-85FE-E9E6150C4385}" presName="sibTrans" presStyleLbl="sibTrans1D1" presStyleIdx="5" presStyleCnt="7"/>
      <dgm:spPr/>
      <dgm:t>
        <a:bodyPr/>
        <a:lstStyle/>
        <a:p>
          <a:endParaRPr lang="en-US"/>
        </a:p>
      </dgm:t>
    </dgm:pt>
    <dgm:pt modelId="{B68043D7-CDE3-46AF-A9A4-074C6F4F5FBF}" type="pres">
      <dgm:prSet presAssocID="{B8C238F7-08C6-46DD-9E3F-2816E653F6DB}" presName="node" presStyleLbl="node1" presStyleIdx="6" presStyleCnt="7" custScaleX="276821" custScaleY="121839" custRadScaleRad="90934" custRadScaleInc="-72208">
        <dgm:presLayoutVars>
          <dgm:bulletEnabled val="1"/>
        </dgm:presLayoutVars>
      </dgm:prSet>
      <dgm:spPr/>
      <dgm:t>
        <a:bodyPr/>
        <a:lstStyle/>
        <a:p>
          <a:endParaRPr lang="en-US"/>
        </a:p>
      </dgm:t>
    </dgm:pt>
    <dgm:pt modelId="{E6EA8344-6564-4337-B8CA-283149E13CD5}" type="pres">
      <dgm:prSet presAssocID="{B8C238F7-08C6-46DD-9E3F-2816E653F6DB}" presName="spNode" presStyleCnt="0"/>
      <dgm:spPr/>
    </dgm:pt>
    <dgm:pt modelId="{E92CCE2B-7B82-441F-A0B6-358AA214A1D2}" type="pres">
      <dgm:prSet presAssocID="{D28BC6F9-AF4F-4F27-886D-9B7CA8DF6205}" presName="sibTrans" presStyleLbl="sibTrans1D1" presStyleIdx="6" presStyleCnt="7"/>
      <dgm:spPr/>
      <dgm:t>
        <a:bodyPr/>
        <a:lstStyle/>
        <a:p>
          <a:endParaRPr lang="en-US"/>
        </a:p>
      </dgm:t>
    </dgm:pt>
  </dgm:ptLst>
  <dgm:cxnLst>
    <dgm:cxn modelId="{3559FF6E-9714-4816-B055-ECA70849693C}" type="presOf" srcId="{D28BC6F9-AF4F-4F27-886D-9B7CA8DF6205}" destId="{E92CCE2B-7B82-441F-A0B6-358AA214A1D2}" srcOrd="0" destOrd="0" presId="urn:microsoft.com/office/officeart/2005/8/layout/cycle5"/>
    <dgm:cxn modelId="{FB0373FA-5544-4E86-9D47-5A906C694CD1}" type="presOf" srcId="{28C3E3F3-08E9-46DA-91F0-016B5E5AB6B2}" destId="{BA9ED93F-BC53-4BEF-98EA-E848B2B19688}" srcOrd="0" destOrd="0" presId="urn:microsoft.com/office/officeart/2005/8/layout/cycle5"/>
    <dgm:cxn modelId="{9946173E-4008-4C7D-A193-31EC58D0BBCC}" type="presOf" srcId="{A7A74D13-C7B0-496D-BC66-22EB6EF21149}" destId="{790F19B7-6F51-4302-8972-BEC094015E09}" srcOrd="0" destOrd="0" presId="urn:microsoft.com/office/officeart/2005/8/layout/cycle5"/>
    <dgm:cxn modelId="{50B1519C-9C4D-4263-9C32-76F598A5AC21}" type="presOf" srcId="{0269C979-E460-4853-8BBB-4AEE7BB98E3C}" destId="{F435E8E7-0357-4F36-8427-C031F8BDA113}" srcOrd="0" destOrd="0" presId="urn:microsoft.com/office/officeart/2005/8/layout/cycle5"/>
    <dgm:cxn modelId="{6259B200-71F0-44D4-B720-0AA57F443BC2}" type="presOf" srcId="{E0BF308B-43E7-410E-BF9B-E688AC710626}" destId="{EF942533-4635-46D7-ABA9-D478BA6B4A7C}" srcOrd="0" destOrd="0" presId="urn:microsoft.com/office/officeart/2005/8/layout/cycle5"/>
    <dgm:cxn modelId="{8CCA2819-FB62-4CA7-ADE5-FDE2F1542D4B}" type="presOf" srcId="{9FE841BE-8AB4-4FA9-858C-3E93C9520FF8}" destId="{12C99CEE-C56C-4B8C-A4AF-BE18B8DB2F5E}" srcOrd="0" destOrd="0" presId="urn:microsoft.com/office/officeart/2005/8/layout/cycle5"/>
    <dgm:cxn modelId="{4B5FB31B-6B32-42CF-9347-F478756BF322}" type="presOf" srcId="{ABE42C40-1822-4A4A-8385-EEA88BB0890C}" destId="{EB245E53-28AE-49E0-B485-7D335DF69E17}" srcOrd="0" destOrd="0" presId="urn:microsoft.com/office/officeart/2005/8/layout/cycle5"/>
    <dgm:cxn modelId="{EEFE3552-FF7B-4A6F-9DF7-E5E856188B89}" type="presOf" srcId="{CB11CEFE-3C99-4E00-85FE-E9E6150C4385}" destId="{850B070D-03BC-4686-866D-F6C9C316C3F4}" srcOrd="0" destOrd="0" presId="urn:microsoft.com/office/officeart/2005/8/layout/cycle5"/>
    <dgm:cxn modelId="{EBD74506-7304-4177-825B-20301694DC26}" srcId="{07D19BE1-EC59-4447-88A2-E955929D0881}" destId="{B6C932EF-B91C-406F-A044-2C1DF2BD8A4D}" srcOrd="1" destOrd="0" parTransId="{3FB93146-8642-432E-A005-50377EEE8882}" sibTransId="{ABE42C40-1822-4A4A-8385-EEA88BB0890C}"/>
    <dgm:cxn modelId="{DC9800E7-EB8F-4C8E-AC08-FFBD7DED9203}" type="presOf" srcId="{B8C238F7-08C6-46DD-9E3F-2816E653F6DB}" destId="{B68043D7-CDE3-46AF-A9A4-074C6F4F5FBF}" srcOrd="0" destOrd="0" presId="urn:microsoft.com/office/officeart/2005/8/layout/cycle5"/>
    <dgm:cxn modelId="{29992991-F4BF-47AF-89B7-9B04F46D15C2}" type="presOf" srcId="{07D19BE1-EC59-4447-88A2-E955929D0881}" destId="{608A4217-A0A9-4FC1-BDF8-D8642EFC5A7D}" srcOrd="0" destOrd="0" presId="urn:microsoft.com/office/officeart/2005/8/layout/cycle5"/>
    <dgm:cxn modelId="{9BDA5893-D48D-4D5F-B160-160E9D1ACA6F}" type="presOf" srcId="{B6C932EF-B91C-406F-A044-2C1DF2BD8A4D}" destId="{490F4E89-7A4E-493D-906F-22DAC8FADDB0}" srcOrd="0" destOrd="0" presId="urn:microsoft.com/office/officeart/2005/8/layout/cycle5"/>
    <dgm:cxn modelId="{388D216F-D19D-46C9-AB9B-B15FEC397EC4}" srcId="{07D19BE1-EC59-4447-88A2-E955929D0881}" destId="{28C3E3F3-08E9-46DA-91F0-016B5E5AB6B2}" srcOrd="4" destOrd="0" parTransId="{22A6F39D-AA71-416E-A1C3-11ECF94A37ED}" sibTransId="{A7A74D13-C7B0-496D-BC66-22EB6EF21149}"/>
    <dgm:cxn modelId="{58BD75D0-A2D7-424B-A089-DF2E1305402F}" type="presOf" srcId="{45BADC1A-69D0-4046-8E9C-306CB08C38EA}" destId="{F1099909-57FE-4E8B-A36D-866EC7E8350D}" srcOrd="0" destOrd="0" presId="urn:microsoft.com/office/officeart/2005/8/layout/cycle5"/>
    <dgm:cxn modelId="{7AA5D5B3-ED53-49F9-8135-87507321A3F4}" srcId="{07D19BE1-EC59-4447-88A2-E955929D0881}" destId="{9FE841BE-8AB4-4FA9-858C-3E93C9520FF8}" srcOrd="5" destOrd="0" parTransId="{CD92BB68-4537-4C98-AC46-020ECD9DBFAB}" sibTransId="{CB11CEFE-3C99-4E00-85FE-E9E6150C4385}"/>
    <dgm:cxn modelId="{FD7AD0FB-B7A5-448F-A91E-087446A5E341}" srcId="{07D19BE1-EC59-4447-88A2-E955929D0881}" destId="{B8C238F7-08C6-46DD-9E3F-2816E653F6DB}" srcOrd="6" destOrd="0" parTransId="{2E19F4DE-5527-4D44-9B4C-E838E5EF603B}" sibTransId="{D28BC6F9-AF4F-4F27-886D-9B7CA8DF6205}"/>
    <dgm:cxn modelId="{BD3C4931-3E60-4BAA-9E3A-66B923FE1B57}" srcId="{07D19BE1-EC59-4447-88A2-E955929D0881}" destId="{0269C979-E460-4853-8BBB-4AEE7BB98E3C}" srcOrd="0" destOrd="0" parTransId="{5E50623F-B325-4EB0-A693-1BF2C5F0F602}" sibTransId="{45BADC1A-69D0-4046-8E9C-306CB08C38EA}"/>
    <dgm:cxn modelId="{900B4263-2B2C-4DAF-B707-1589D7EBC726}" type="presOf" srcId="{BEE2AE6F-8BA6-470E-B84C-9EABBDE05A39}" destId="{41A679D8-7068-4A66-8772-0AC783477D87}" srcOrd="0" destOrd="0" presId="urn:microsoft.com/office/officeart/2005/8/layout/cycle5"/>
    <dgm:cxn modelId="{2AAB38C2-2AFD-4D3A-91F3-08CF724A1E89}" type="presOf" srcId="{0D583FED-442B-4E95-9E99-2CBC20AD3868}" destId="{8D73067A-7356-4F14-A4BB-B26FFF69237A}" srcOrd="0" destOrd="0" presId="urn:microsoft.com/office/officeart/2005/8/layout/cycle5"/>
    <dgm:cxn modelId="{C88EB0A8-D9E1-454D-8F1E-2B77A496FE06}" type="presOf" srcId="{017E017A-BA73-474F-82A4-1F1096988BDC}" destId="{03D1038A-9F75-4395-9784-9BFB74C83411}" srcOrd="0" destOrd="0" presId="urn:microsoft.com/office/officeart/2005/8/layout/cycle5"/>
    <dgm:cxn modelId="{ED42EF92-9E12-45D7-BFF1-DF2CCA37975C}" srcId="{07D19BE1-EC59-4447-88A2-E955929D0881}" destId="{BEE2AE6F-8BA6-470E-B84C-9EABBDE05A39}" srcOrd="2" destOrd="0" parTransId="{F6E493CC-44C7-465F-A6EC-F1FEC6EF52E3}" sibTransId="{E0BF308B-43E7-410E-BF9B-E688AC710626}"/>
    <dgm:cxn modelId="{05B1D71A-4FA9-46A5-B2D7-F7176326735D}" srcId="{07D19BE1-EC59-4447-88A2-E955929D0881}" destId="{017E017A-BA73-474F-82A4-1F1096988BDC}" srcOrd="3" destOrd="0" parTransId="{5424BF5A-B826-44D0-BD69-8337D4BBF8F4}" sibTransId="{0D583FED-442B-4E95-9E99-2CBC20AD3868}"/>
    <dgm:cxn modelId="{9995A21B-A66E-49BD-BF7B-7E46E599BFA6}" type="presParOf" srcId="{608A4217-A0A9-4FC1-BDF8-D8642EFC5A7D}" destId="{F435E8E7-0357-4F36-8427-C031F8BDA113}" srcOrd="0" destOrd="0" presId="urn:microsoft.com/office/officeart/2005/8/layout/cycle5"/>
    <dgm:cxn modelId="{CE0FE4C7-28D0-4C64-8A19-ACB5EB208E75}" type="presParOf" srcId="{608A4217-A0A9-4FC1-BDF8-D8642EFC5A7D}" destId="{74226D1B-6908-468E-BE28-8B3B9CB38BDA}" srcOrd="1" destOrd="0" presId="urn:microsoft.com/office/officeart/2005/8/layout/cycle5"/>
    <dgm:cxn modelId="{66B8B9CE-5030-4F4F-A471-FA35A126A593}" type="presParOf" srcId="{608A4217-A0A9-4FC1-BDF8-D8642EFC5A7D}" destId="{F1099909-57FE-4E8B-A36D-866EC7E8350D}" srcOrd="2" destOrd="0" presId="urn:microsoft.com/office/officeart/2005/8/layout/cycle5"/>
    <dgm:cxn modelId="{6510BB46-0DD0-4E30-8797-D232E29E7292}" type="presParOf" srcId="{608A4217-A0A9-4FC1-BDF8-D8642EFC5A7D}" destId="{490F4E89-7A4E-493D-906F-22DAC8FADDB0}" srcOrd="3" destOrd="0" presId="urn:microsoft.com/office/officeart/2005/8/layout/cycle5"/>
    <dgm:cxn modelId="{EBC07947-4069-4B34-83FB-FFD094598A78}" type="presParOf" srcId="{608A4217-A0A9-4FC1-BDF8-D8642EFC5A7D}" destId="{FA681888-6A4A-45D0-A581-04F0D330C2E6}" srcOrd="4" destOrd="0" presId="urn:microsoft.com/office/officeart/2005/8/layout/cycle5"/>
    <dgm:cxn modelId="{239E5DEC-827B-4097-888A-D98AE3FAA31C}" type="presParOf" srcId="{608A4217-A0A9-4FC1-BDF8-D8642EFC5A7D}" destId="{EB245E53-28AE-49E0-B485-7D335DF69E17}" srcOrd="5" destOrd="0" presId="urn:microsoft.com/office/officeart/2005/8/layout/cycle5"/>
    <dgm:cxn modelId="{AB63FCD7-83C6-4476-907E-66701A6FEF25}" type="presParOf" srcId="{608A4217-A0A9-4FC1-BDF8-D8642EFC5A7D}" destId="{41A679D8-7068-4A66-8772-0AC783477D87}" srcOrd="6" destOrd="0" presId="urn:microsoft.com/office/officeart/2005/8/layout/cycle5"/>
    <dgm:cxn modelId="{D97E4E8A-6335-4BF8-8156-2EEEB4C648F9}" type="presParOf" srcId="{608A4217-A0A9-4FC1-BDF8-D8642EFC5A7D}" destId="{ECD6F288-F418-492E-9C53-D3496F9DEC9C}" srcOrd="7" destOrd="0" presId="urn:microsoft.com/office/officeart/2005/8/layout/cycle5"/>
    <dgm:cxn modelId="{3B401DB7-E5A3-423E-8A55-8A091150A5A6}" type="presParOf" srcId="{608A4217-A0A9-4FC1-BDF8-D8642EFC5A7D}" destId="{EF942533-4635-46D7-ABA9-D478BA6B4A7C}" srcOrd="8" destOrd="0" presId="urn:microsoft.com/office/officeart/2005/8/layout/cycle5"/>
    <dgm:cxn modelId="{D2408893-70E8-4D90-86AB-1FFAA8F075EC}" type="presParOf" srcId="{608A4217-A0A9-4FC1-BDF8-D8642EFC5A7D}" destId="{03D1038A-9F75-4395-9784-9BFB74C83411}" srcOrd="9" destOrd="0" presId="urn:microsoft.com/office/officeart/2005/8/layout/cycle5"/>
    <dgm:cxn modelId="{57386732-D92E-4745-B0D7-D48A6F866FD0}" type="presParOf" srcId="{608A4217-A0A9-4FC1-BDF8-D8642EFC5A7D}" destId="{DA8B7BC7-6696-4A85-ACDF-F74E6CF54A48}" srcOrd="10" destOrd="0" presId="urn:microsoft.com/office/officeart/2005/8/layout/cycle5"/>
    <dgm:cxn modelId="{05C0E19B-EA4D-41E7-81F0-BFAEF493EB40}" type="presParOf" srcId="{608A4217-A0A9-4FC1-BDF8-D8642EFC5A7D}" destId="{8D73067A-7356-4F14-A4BB-B26FFF69237A}" srcOrd="11" destOrd="0" presId="urn:microsoft.com/office/officeart/2005/8/layout/cycle5"/>
    <dgm:cxn modelId="{D67F9311-4E7A-4FA3-9A63-0CC29F203EA6}" type="presParOf" srcId="{608A4217-A0A9-4FC1-BDF8-D8642EFC5A7D}" destId="{BA9ED93F-BC53-4BEF-98EA-E848B2B19688}" srcOrd="12" destOrd="0" presId="urn:microsoft.com/office/officeart/2005/8/layout/cycle5"/>
    <dgm:cxn modelId="{7518D336-3F98-45E2-AB2F-C41F6D093117}" type="presParOf" srcId="{608A4217-A0A9-4FC1-BDF8-D8642EFC5A7D}" destId="{635710C8-401C-4AFD-BC68-F058AB87208E}" srcOrd="13" destOrd="0" presId="urn:microsoft.com/office/officeart/2005/8/layout/cycle5"/>
    <dgm:cxn modelId="{94360397-45BB-41C1-AA95-11FA077F1B0C}" type="presParOf" srcId="{608A4217-A0A9-4FC1-BDF8-D8642EFC5A7D}" destId="{790F19B7-6F51-4302-8972-BEC094015E09}" srcOrd="14" destOrd="0" presId="urn:microsoft.com/office/officeart/2005/8/layout/cycle5"/>
    <dgm:cxn modelId="{F5A7262C-BF81-47BA-8FC6-EF42945C5D5E}" type="presParOf" srcId="{608A4217-A0A9-4FC1-BDF8-D8642EFC5A7D}" destId="{12C99CEE-C56C-4B8C-A4AF-BE18B8DB2F5E}" srcOrd="15" destOrd="0" presId="urn:microsoft.com/office/officeart/2005/8/layout/cycle5"/>
    <dgm:cxn modelId="{2CF04C85-73C8-4FDC-B6E6-D8181414907C}" type="presParOf" srcId="{608A4217-A0A9-4FC1-BDF8-D8642EFC5A7D}" destId="{C3063E69-2D7D-4D63-976D-9FB2E62729A6}" srcOrd="16" destOrd="0" presId="urn:microsoft.com/office/officeart/2005/8/layout/cycle5"/>
    <dgm:cxn modelId="{4CF2ACA9-8DBE-4F58-A3D4-FE23D61DAB65}" type="presParOf" srcId="{608A4217-A0A9-4FC1-BDF8-D8642EFC5A7D}" destId="{850B070D-03BC-4686-866D-F6C9C316C3F4}" srcOrd="17" destOrd="0" presId="urn:microsoft.com/office/officeart/2005/8/layout/cycle5"/>
    <dgm:cxn modelId="{D6F6E229-DDC9-4678-82BB-405EE715EF7B}" type="presParOf" srcId="{608A4217-A0A9-4FC1-BDF8-D8642EFC5A7D}" destId="{B68043D7-CDE3-46AF-A9A4-074C6F4F5FBF}" srcOrd="18" destOrd="0" presId="urn:microsoft.com/office/officeart/2005/8/layout/cycle5"/>
    <dgm:cxn modelId="{9410E3E3-C9B5-4E83-84D3-6C43908A0CF5}" type="presParOf" srcId="{608A4217-A0A9-4FC1-BDF8-D8642EFC5A7D}" destId="{E6EA8344-6564-4337-B8CA-283149E13CD5}" srcOrd="19" destOrd="0" presId="urn:microsoft.com/office/officeart/2005/8/layout/cycle5"/>
    <dgm:cxn modelId="{ADF6B64E-5A08-4E28-AF8B-4B1175FAE67B}" type="presParOf" srcId="{608A4217-A0A9-4FC1-BDF8-D8642EFC5A7D}" destId="{E92CCE2B-7B82-441F-A0B6-358AA214A1D2}" srcOrd="20" destOrd="0" presId="urn:microsoft.com/office/officeart/2005/8/layout/cycle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661C42-7854-455B-8C4C-DD80CB2FD71A}" type="doc">
      <dgm:prSet loTypeId="urn:microsoft.com/office/officeart/2005/8/layout/hList7" loCatId="list" qsTypeId="urn:microsoft.com/office/officeart/2005/8/quickstyle/simple1" qsCatId="simple" csTypeId="urn:microsoft.com/office/officeart/2005/8/colors/accent1_2" csCatId="accent1" phldr="1"/>
      <dgm:spPr/>
    </dgm:pt>
    <dgm:pt modelId="{F742C566-7BF7-4230-9A80-54A583D195A3}">
      <dgm:prSet phldrT="[Tex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sz="2800" dirty="0" smtClean="0"/>
            <a:t>Genes</a:t>
          </a:r>
          <a:endParaRPr lang="en-US" sz="2800" dirty="0"/>
        </a:p>
      </dgm:t>
    </dgm:pt>
    <dgm:pt modelId="{266512D3-F7B7-4AB5-98BB-51093A0145C4}" type="parTrans" cxnId="{FA33202E-03E3-4BE0-B14A-F283D7C83972}">
      <dgm:prSet/>
      <dgm:spPr/>
      <dgm:t>
        <a:bodyPr/>
        <a:lstStyle/>
        <a:p>
          <a:endParaRPr lang="en-US"/>
        </a:p>
      </dgm:t>
    </dgm:pt>
    <dgm:pt modelId="{8F9C7872-DB1D-44EC-98D7-6018015722E3}" type="sibTrans" cxnId="{FA33202E-03E3-4BE0-B14A-F283D7C83972}">
      <dgm:prSet/>
      <dgm:spPr/>
      <dgm:t>
        <a:bodyPr/>
        <a:lstStyle/>
        <a:p>
          <a:endParaRPr lang="en-US"/>
        </a:p>
      </dgm:t>
    </dgm:pt>
    <dgm:pt modelId="{B07AC3A4-D631-4989-A952-C8B0430B1692}">
      <dgm:prSet phldrT="[Tex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lIns="45720" tIns="91440" rIns="45720"/>
        <a:lstStyle/>
        <a:p>
          <a:r>
            <a:rPr lang="en-US" sz="2800" dirty="0" smtClean="0"/>
            <a:t>Nutrition Imbalances</a:t>
          </a:r>
          <a:endParaRPr lang="en-US" sz="2800" dirty="0"/>
        </a:p>
      </dgm:t>
    </dgm:pt>
    <dgm:pt modelId="{711FA33C-FFF5-4E1C-A335-46A6CD71D917}" type="parTrans" cxnId="{65590815-EE6D-4591-BD5B-71F38EC6F5C2}">
      <dgm:prSet/>
      <dgm:spPr/>
      <dgm:t>
        <a:bodyPr/>
        <a:lstStyle/>
        <a:p>
          <a:endParaRPr lang="en-US"/>
        </a:p>
      </dgm:t>
    </dgm:pt>
    <dgm:pt modelId="{386DC233-4CF2-4913-9CF0-574B10145730}" type="sibTrans" cxnId="{65590815-EE6D-4591-BD5B-71F38EC6F5C2}">
      <dgm:prSet/>
      <dgm:spPr/>
      <dgm:t>
        <a:bodyPr/>
        <a:lstStyle/>
        <a:p>
          <a:endParaRPr lang="en-US"/>
        </a:p>
      </dgm:t>
    </dgm:pt>
    <dgm:pt modelId="{E0008AAB-C3B4-45C4-BD73-B285354F08ED}">
      <dgm:prSe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sz="2800" dirty="0" smtClean="0"/>
            <a:t>Stress</a:t>
          </a:r>
          <a:endParaRPr lang="en-US" sz="2800" dirty="0"/>
        </a:p>
      </dgm:t>
    </dgm:pt>
    <dgm:pt modelId="{CA32E77E-2221-4378-959A-B20FAA273D91}" type="parTrans" cxnId="{681CA840-B0D4-40E9-98F1-6A04031AD44D}">
      <dgm:prSet/>
      <dgm:spPr/>
      <dgm:t>
        <a:bodyPr/>
        <a:lstStyle/>
        <a:p>
          <a:endParaRPr lang="en-US"/>
        </a:p>
      </dgm:t>
    </dgm:pt>
    <dgm:pt modelId="{6ECF251B-07ED-4593-AF7F-5C9185BFAD83}" type="sibTrans" cxnId="{681CA840-B0D4-40E9-98F1-6A04031AD44D}">
      <dgm:prSet/>
      <dgm:spPr/>
      <dgm:t>
        <a:bodyPr/>
        <a:lstStyle/>
        <a:p>
          <a:endParaRPr lang="en-US"/>
        </a:p>
      </dgm:t>
    </dgm:pt>
    <dgm:pt modelId="{19DDB493-ABDF-4092-92E8-7B7A202319C1}">
      <dgm:prSe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sz="2800" dirty="0" smtClean="0"/>
            <a:t>Lack of Exercise</a:t>
          </a:r>
          <a:endParaRPr lang="en-US" sz="2800" dirty="0"/>
        </a:p>
      </dgm:t>
    </dgm:pt>
    <dgm:pt modelId="{4E74B80A-4EA3-41D2-8180-4DAC5FF0AD7B}" type="parTrans" cxnId="{89EA9CF7-B377-47AB-9270-29219E3BFFD7}">
      <dgm:prSet/>
      <dgm:spPr/>
      <dgm:t>
        <a:bodyPr/>
        <a:lstStyle/>
        <a:p>
          <a:endParaRPr lang="en-US"/>
        </a:p>
      </dgm:t>
    </dgm:pt>
    <dgm:pt modelId="{0DD9DBBA-D62E-4F39-824A-A2D0C36E3229}" type="sibTrans" cxnId="{89EA9CF7-B377-47AB-9270-29219E3BFFD7}">
      <dgm:prSet/>
      <dgm:spPr/>
      <dgm:t>
        <a:bodyPr/>
        <a:lstStyle/>
        <a:p>
          <a:endParaRPr lang="en-US"/>
        </a:p>
      </dgm:t>
    </dgm:pt>
    <dgm:pt modelId="{4C0DCF04-0DEF-4CF2-AADD-F9E4B66F7089}">
      <dgm:prSe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sz="2800" dirty="0" smtClean="0"/>
            <a:t>Poor Sleep</a:t>
          </a:r>
          <a:endParaRPr lang="en-US" sz="2800" dirty="0"/>
        </a:p>
      </dgm:t>
    </dgm:pt>
    <dgm:pt modelId="{F287D6D2-5F65-43C0-A691-9D27D17341E3}" type="parTrans" cxnId="{0BA3838B-7B8B-4EA6-B609-336B5B7C74DF}">
      <dgm:prSet/>
      <dgm:spPr/>
      <dgm:t>
        <a:bodyPr/>
        <a:lstStyle/>
        <a:p>
          <a:endParaRPr lang="en-US"/>
        </a:p>
      </dgm:t>
    </dgm:pt>
    <dgm:pt modelId="{15A239CB-955E-45E8-8C4D-AEBEF3E1B4A7}" type="sibTrans" cxnId="{0BA3838B-7B8B-4EA6-B609-336B5B7C74DF}">
      <dgm:prSet/>
      <dgm:spPr/>
      <dgm:t>
        <a:bodyPr/>
        <a:lstStyle/>
        <a:p>
          <a:endParaRPr lang="en-US"/>
        </a:p>
      </dgm:t>
    </dgm:pt>
    <dgm:pt modelId="{ED71022F-2734-41AC-A844-1F7DCCC38068}" type="pres">
      <dgm:prSet presAssocID="{84661C42-7854-455B-8C4C-DD80CB2FD71A}" presName="Name0" presStyleCnt="0">
        <dgm:presLayoutVars>
          <dgm:dir/>
          <dgm:resizeHandles val="exact"/>
        </dgm:presLayoutVars>
      </dgm:prSet>
      <dgm:spPr/>
    </dgm:pt>
    <dgm:pt modelId="{04B81DF0-0DE9-441C-895D-716658637956}" type="pres">
      <dgm:prSet presAssocID="{84661C42-7854-455B-8C4C-DD80CB2FD71A}" presName="fgShape" presStyleLbl="fgShp" presStyleIdx="0" presStyleCnt="1"/>
      <dgm:spPr/>
    </dgm:pt>
    <dgm:pt modelId="{EF1E36A0-5765-4ECF-8DEA-39D90CF604A3}" type="pres">
      <dgm:prSet presAssocID="{84661C42-7854-455B-8C4C-DD80CB2FD71A}" presName="linComp" presStyleCnt="0"/>
      <dgm:spPr/>
    </dgm:pt>
    <dgm:pt modelId="{89EEE6E1-E8BC-4C03-A4B2-F393427E1611}" type="pres">
      <dgm:prSet presAssocID="{F742C566-7BF7-4230-9A80-54A583D195A3}" presName="compNode" presStyleCnt="0"/>
      <dgm:spPr/>
    </dgm:pt>
    <dgm:pt modelId="{BE4F3E40-52E7-4752-93DA-7016671B8490}" type="pres">
      <dgm:prSet presAssocID="{F742C566-7BF7-4230-9A80-54A583D195A3}" presName="bkgdShape" presStyleLbl="node1" presStyleIdx="0" presStyleCnt="5"/>
      <dgm:spPr/>
      <dgm:t>
        <a:bodyPr/>
        <a:lstStyle/>
        <a:p>
          <a:endParaRPr lang="en-US"/>
        </a:p>
      </dgm:t>
    </dgm:pt>
    <dgm:pt modelId="{F59018BF-480E-42B8-98A0-E41AC29442C7}" type="pres">
      <dgm:prSet presAssocID="{F742C566-7BF7-4230-9A80-54A583D195A3}" presName="nodeTx" presStyleLbl="node1" presStyleIdx="0" presStyleCnt="5">
        <dgm:presLayoutVars>
          <dgm:bulletEnabled val="1"/>
        </dgm:presLayoutVars>
      </dgm:prSet>
      <dgm:spPr/>
      <dgm:t>
        <a:bodyPr/>
        <a:lstStyle/>
        <a:p>
          <a:endParaRPr lang="en-US"/>
        </a:p>
      </dgm:t>
    </dgm:pt>
    <dgm:pt modelId="{98CC0827-C12F-438C-883E-CB1A9FE612F1}" type="pres">
      <dgm:prSet presAssocID="{F742C566-7BF7-4230-9A80-54A583D195A3}" presName="invisiNode" presStyleLbl="node1" presStyleIdx="0" presStyleCnt="5"/>
      <dgm:spPr/>
    </dgm:pt>
    <dgm:pt modelId="{84F397C6-374E-420F-8A8B-463060B12F31}" type="pres">
      <dgm:prSet presAssocID="{F742C566-7BF7-4230-9A80-54A583D195A3}" presName="imagNode" presStyleLbl="fgImgPlace1" presStyleIdx="0" presStyleCnt="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44000" r="-44000"/>
          </a:stretch>
        </a:blipFill>
      </dgm:spPr>
    </dgm:pt>
    <dgm:pt modelId="{D481C5FD-8084-48AD-89E6-8F88B1296D9D}" type="pres">
      <dgm:prSet presAssocID="{8F9C7872-DB1D-44EC-98D7-6018015722E3}" presName="sibTrans" presStyleLbl="sibTrans2D1" presStyleIdx="0" presStyleCnt="0"/>
      <dgm:spPr/>
      <dgm:t>
        <a:bodyPr/>
        <a:lstStyle/>
        <a:p>
          <a:endParaRPr lang="en-US"/>
        </a:p>
      </dgm:t>
    </dgm:pt>
    <dgm:pt modelId="{682FA775-9098-4FD1-A634-3D328FB122D6}" type="pres">
      <dgm:prSet presAssocID="{B07AC3A4-D631-4989-A952-C8B0430B1692}" presName="compNode" presStyleCnt="0"/>
      <dgm:spPr/>
    </dgm:pt>
    <dgm:pt modelId="{848573F0-B964-4E42-94AC-36EAF223879D}" type="pres">
      <dgm:prSet presAssocID="{B07AC3A4-D631-4989-A952-C8B0430B1692}" presName="bkgdShape" presStyleLbl="node1" presStyleIdx="1" presStyleCnt="5" custScaleX="118957"/>
      <dgm:spPr/>
      <dgm:t>
        <a:bodyPr/>
        <a:lstStyle/>
        <a:p>
          <a:endParaRPr lang="en-US"/>
        </a:p>
      </dgm:t>
    </dgm:pt>
    <dgm:pt modelId="{93B73ACD-AC00-447D-92AF-4CEE58D357FC}" type="pres">
      <dgm:prSet presAssocID="{B07AC3A4-D631-4989-A952-C8B0430B1692}" presName="nodeTx" presStyleLbl="node1" presStyleIdx="1" presStyleCnt="5">
        <dgm:presLayoutVars>
          <dgm:bulletEnabled val="1"/>
        </dgm:presLayoutVars>
      </dgm:prSet>
      <dgm:spPr/>
      <dgm:t>
        <a:bodyPr/>
        <a:lstStyle/>
        <a:p>
          <a:endParaRPr lang="en-US"/>
        </a:p>
      </dgm:t>
    </dgm:pt>
    <dgm:pt modelId="{5E61C1AE-BBF3-475A-AC53-1F1C0C7A4140}" type="pres">
      <dgm:prSet presAssocID="{B07AC3A4-D631-4989-A952-C8B0430B1692}" presName="invisiNode" presStyleLbl="node1" presStyleIdx="1" presStyleCnt="5"/>
      <dgm:spPr/>
    </dgm:pt>
    <dgm:pt modelId="{D1BD96FB-2F25-4CE5-AED7-E177CA8B37C9}" type="pres">
      <dgm:prSet presAssocID="{B07AC3A4-D631-4989-A952-C8B0430B1692}" presName="imagNode"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41000" r="-41000"/>
          </a:stretch>
        </a:blipFill>
      </dgm:spPr>
    </dgm:pt>
    <dgm:pt modelId="{B9BFB8AA-BA13-4B88-84A2-2D632BAAF2D4}" type="pres">
      <dgm:prSet presAssocID="{386DC233-4CF2-4913-9CF0-574B10145730}" presName="sibTrans" presStyleLbl="sibTrans2D1" presStyleIdx="0" presStyleCnt="0"/>
      <dgm:spPr/>
      <dgm:t>
        <a:bodyPr/>
        <a:lstStyle/>
        <a:p>
          <a:endParaRPr lang="en-US"/>
        </a:p>
      </dgm:t>
    </dgm:pt>
    <dgm:pt modelId="{C04816CA-3390-43CB-9A78-F0C02BC56959}" type="pres">
      <dgm:prSet presAssocID="{E0008AAB-C3B4-45C4-BD73-B285354F08ED}" presName="compNode" presStyleCnt="0"/>
      <dgm:spPr/>
    </dgm:pt>
    <dgm:pt modelId="{C0CF4CD4-BA25-49AE-BD75-90E521A0E7DE}" type="pres">
      <dgm:prSet presAssocID="{E0008AAB-C3B4-45C4-BD73-B285354F08ED}" presName="bkgdShape" presStyleLbl="node1" presStyleIdx="2" presStyleCnt="5"/>
      <dgm:spPr/>
      <dgm:t>
        <a:bodyPr/>
        <a:lstStyle/>
        <a:p>
          <a:endParaRPr lang="en-US"/>
        </a:p>
      </dgm:t>
    </dgm:pt>
    <dgm:pt modelId="{166B433D-14C4-4E17-AD92-844B8DB22B27}" type="pres">
      <dgm:prSet presAssocID="{E0008AAB-C3B4-45C4-BD73-B285354F08ED}" presName="nodeTx" presStyleLbl="node1" presStyleIdx="2" presStyleCnt="5">
        <dgm:presLayoutVars>
          <dgm:bulletEnabled val="1"/>
        </dgm:presLayoutVars>
      </dgm:prSet>
      <dgm:spPr/>
      <dgm:t>
        <a:bodyPr/>
        <a:lstStyle/>
        <a:p>
          <a:endParaRPr lang="en-US"/>
        </a:p>
      </dgm:t>
    </dgm:pt>
    <dgm:pt modelId="{455E1DC0-E192-45B1-AF82-71FA5045C4AE}" type="pres">
      <dgm:prSet presAssocID="{E0008AAB-C3B4-45C4-BD73-B285354F08ED}" presName="invisiNode" presStyleLbl="node1" presStyleIdx="2" presStyleCnt="5"/>
      <dgm:spPr/>
    </dgm:pt>
    <dgm:pt modelId="{5F89D78A-CFD1-4C80-AD4A-840BEC7F24FB}" type="pres">
      <dgm:prSet presAssocID="{E0008AAB-C3B4-45C4-BD73-B285354F08ED}" presName="imagNode" presStyleLbl="fgImgPlace1" presStyleIdx="2" presStyleCnt="5"/>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37000" r="-37000"/>
          </a:stretch>
        </a:blipFill>
      </dgm:spPr>
    </dgm:pt>
    <dgm:pt modelId="{10C58955-E78D-44D5-8314-82CF488809A8}" type="pres">
      <dgm:prSet presAssocID="{6ECF251B-07ED-4593-AF7F-5C9185BFAD83}" presName="sibTrans" presStyleLbl="sibTrans2D1" presStyleIdx="0" presStyleCnt="0"/>
      <dgm:spPr/>
      <dgm:t>
        <a:bodyPr/>
        <a:lstStyle/>
        <a:p>
          <a:endParaRPr lang="en-US"/>
        </a:p>
      </dgm:t>
    </dgm:pt>
    <dgm:pt modelId="{C0A368C2-3D80-41A0-8B8C-65987A4A2401}" type="pres">
      <dgm:prSet presAssocID="{19DDB493-ABDF-4092-92E8-7B7A202319C1}" presName="compNode" presStyleCnt="0"/>
      <dgm:spPr/>
    </dgm:pt>
    <dgm:pt modelId="{559FFEB2-7C9D-4C97-BA07-2F18B946E92B}" type="pres">
      <dgm:prSet presAssocID="{19DDB493-ABDF-4092-92E8-7B7A202319C1}" presName="bkgdShape" presStyleLbl="node1" presStyleIdx="3" presStyleCnt="5" custScaleX="112009"/>
      <dgm:spPr/>
      <dgm:t>
        <a:bodyPr/>
        <a:lstStyle/>
        <a:p>
          <a:endParaRPr lang="en-US"/>
        </a:p>
      </dgm:t>
    </dgm:pt>
    <dgm:pt modelId="{ED12EBAC-2E01-4C08-8C6A-6D2DEA75C7DB}" type="pres">
      <dgm:prSet presAssocID="{19DDB493-ABDF-4092-92E8-7B7A202319C1}" presName="nodeTx" presStyleLbl="node1" presStyleIdx="3" presStyleCnt="5">
        <dgm:presLayoutVars>
          <dgm:bulletEnabled val="1"/>
        </dgm:presLayoutVars>
      </dgm:prSet>
      <dgm:spPr/>
      <dgm:t>
        <a:bodyPr/>
        <a:lstStyle/>
        <a:p>
          <a:endParaRPr lang="en-US"/>
        </a:p>
      </dgm:t>
    </dgm:pt>
    <dgm:pt modelId="{D816730E-4B28-4731-AAA6-2591752CFC34}" type="pres">
      <dgm:prSet presAssocID="{19DDB493-ABDF-4092-92E8-7B7A202319C1}" presName="invisiNode" presStyleLbl="node1" presStyleIdx="3" presStyleCnt="5"/>
      <dgm:spPr/>
    </dgm:pt>
    <dgm:pt modelId="{31F78019-FDC7-43B6-AB95-4279E81B3B33}" type="pres">
      <dgm:prSet presAssocID="{19DDB493-ABDF-4092-92E8-7B7A202319C1}" presName="imagNode" presStyleLbl="fgImgPlace1" presStyleIdx="3" presStyleCnt="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7000" b="-7000"/>
          </a:stretch>
        </a:blipFill>
      </dgm:spPr>
    </dgm:pt>
    <dgm:pt modelId="{42E689C6-5824-43C5-8F84-B231F7B571A9}" type="pres">
      <dgm:prSet presAssocID="{0DD9DBBA-D62E-4F39-824A-A2D0C36E3229}" presName="sibTrans" presStyleLbl="sibTrans2D1" presStyleIdx="0" presStyleCnt="0"/>
      <dgm:spPr/>
      <dgm:t>
        <a:bodyPr/>
        <a:lstStyle/>
        <a:p>
          <a:endParaRPr lang="en-US"/>
        </a:p>
      </dgm:t>
    </dgm:pt>
    <dgm:pt modelId="{5A9D1314-9C81-4B1E-A2A5-749F93FB0D5A}" type="pres">
      <dgm:prSet presAssocID="{4C0DCF04-0DEF-4CF2-AADD-F9E4B66F7089}" presName="compNode" presStyleCnt="0"/>
      <dgm:spPr/>
    </dgm:pt>
    <dgm:pt modelId="{35500A7D-E094-4172-A708-389119EBBA99}" type="pres">
      <dgm:prSet presAssocID="{4C0DCF04-0DEF-4CF2-AADD-F9E4B66F7089}" presName="bkgdShape" presStyleLbl="node1" presStyleIdx="4" presStyleCnt="5"/>
      <dgm:spPr/>
      <dgm:t>
        <a:bodyPr/>
        <a:lstStyle/>
        <a:p>
          <a:endParaRPr lang="en-US"/>
        </a:p>
      </dgm:t>
    </dgm:pt>
    <dgm:pt modelId="{E6599DC5-13D5-41D4-9907-D9E88AD1EFD7}" type="pres">
      <dgm:prSet presAssocID="{4C0DCF04-0DEF-4CF2-AADD-F9E4B66F7089}" presName="nodeTx" presStyleLbl="node1" presStyleIdx="4" presStyleCnt="5">
        <dgm:presLayoutVars>
          <dgm:bulletEnabled val="1"/>
        </dgm:presLayoutVars>
      </dgm:prSet>
      <dgm:spPr/>
      <dgm:t>
        <a:bodyPr/>
        <a:lstStyle/>
        <a:p>
          <a:endParaRPr lang="en-US"/>
        </a:p>
      </dgm:t>
    </dgm:pt>
    <dgm:pt modelId="{C6B79D74-7483-492F-AB07-72FB76B228E4}" type="pres">
      <dgm:prSet presAssocID="{4C0DCF04-0DEF-4CF2-AADD-F9E4B66F7089}" presName="invisiNode" presStyleLbl="node1" presStyleIdx="4" presStyleCnt="5"/>
      <dgm:spPr/>
    </dgm:pt>
    <dgm:pt modelId="{DA08CCC8-09A6-4E0F-9B5D-87B697EA822E}" type="pres">
      <dgm:prSet presAssocID="{4C0DCF04-0DEF-4CF2-AADD-F9E4B66F7089}" presName="imagNode"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l="-7000" r="-7000"/>
          </a:stretch>
        </a:blipFill>
      </dgm:spPr>
    </dgm:pt>
  </dgm:ptLst>
  <dgm:cxnLst>
    <dgm:cxn modelId="{43A7D557-A617-4AB5-98B1-E8B590A45B12}" type="presOf" srcId="{B07AC3A4-D631-4989-A952-C8B0430B1692}" destId="{93B73ACD-AC00-447D-92AF-4CEE58D357FC}" srcOrd="1" destOrd="0" presId="urn:microsoft.com/office/officeart/2005/8/layout/hList7"/>
    <dgm:cxn modelId="{74B037FB-8F0A-4AF0-8AA4-53D30DD95C26}" type="presOf" srcId="{B07AC3A4-D631-4989-A952-C8B0430B1692}" destId="{848573F0-B964-4E42-94AC-36EAF223879D}" srcOrd="0" destOrd="0" presId="urn:microsoft.com/office/officeart/2005/8/layout/hList7"/>
    <dgm:cxn modelId="{9FB3E6A4-636A-4E82-8860-EFBE7FB95A51}" type="presOf" srcId="{84661C42-7854-455B-8C4C-DD80CB2FD71A}" destId="{ED71022F-2734-41AC-A844-1F7DCCC38068}" srcOrd="0" destOrd="0" presId="urn:microsoft.com/office/officeart/2005/8/layout/hList7"/>
    <dgm:cxn modelId="{9255D12D-C810-4829-9B50-9630AE31DA72}" type="presOf" srcId="{4C0DCF04-0DEF-4CF2-AADD-F9E4B66F7089}" destId="{35500A7D-E094-4172-A708-389119EBBA99}" srcOrd="0" destOrd="0" presId="urn:microsoft.com/office/officeart/2005/8/layout/hList7"/>
    <dgm:cxn modelId="{0BA3838B-7B8B-4EA6-B609-336B5B7C74DF}" srcId="{84661C42-7854-455B-8C4C-DD80CB2FD71A}" destId="{4C0DCF04-0DEF-4CF2-AADD-F9E4B66F7089}" srcOrd="4" destOrd="0" parTransId="{F287D6D2-5F65-43C0-A691-9D27D17341E3}" sibTransId="{15A239CB-955E-45E8-8C4D-AEBEF3E1B4A7}"/>
    <dgm:cxn modelId="{0DB1E945-DE05-42B9-BE6A-4F33F5DEAF5A}" type="presOf" srcId="{8F9C7872-DB1D-44EC-98D7-6018015722E3}" destId="{D481C5FD-8084-48AD-89E6-8F88B1296D9D}" srcOrd="0" destOrd="0" presId="urn:microsoft.com/office/officeart/2005/8/layout/hList7"/>
    <dgm:cxn modelId="{F534D0CF-AD89-48CE-BAF0-CC4E96C207D3}" type="presOf" srcId="{E0008AAB-C3B4-45C4-BD73-B285354F08ED}" destId="{166B433D-14C4-4E17-AD92-844B8DB22B27}" srcOrd="1" destOrd="0" presId="urn:microsoft.com/office/officeart/2005/8/layout/hList7"/>
    <dgm:cxn modelId="{1E097DBD-34D3-4647-853C-32DC4F0131B7}" type="presOf" srcId="{19DDB493-ABDF-4092-92E8-7B7A202319C1}" destId="{ED12EBAC-2E01-4C08-8C6A-6D2DEA75C7DB}" srcOrd="1" destOrd="0" presId="urn:microsoft.com/office/officeart/2005/8/layout/hList7"/>
    <dgm:cxn modelId="{09D5CE9D-1FDE-4E19-90E3-2D4D77F2284B}" type="presOf" srcId="{0DD9DBBA-D62E-4F39-824A-A2D0C36E3229}" destId="{42E689C6-5824-43C5-8F84-B231F7B571A9}" srcOrd="0" destOrd="0" presId="urn:microsoft.com/office/officeart/2005/8/layout/hList7"/>
    <dgm:cxn modelId="{65590815-EE6D-4591-BD5B-71F38EC6F5C2}" srcId="{84661C42-7854-455B-8C4C-DD80CB2FD71A}" destId="{B07AC3A4-D631-4989-A952-C8B0430B1692}" srcOrd="1" destOrd="0" parTransId="{711FA33C-FFF5-4E1C-A335-46A6CD71D917}" sibTransId="{386DC233-4CF2-4913-9CF0-574B10145730}"/>
    <dgm:cxn modelId="{FA33202E-03E3-4BE0-B14A-F283D7C83972}" srcId="{84661C42-7854-455B-8C4C-DD80CB2FD71A}" destId="{F742C566-7BF7-4230-9A80-54A583D195A3}" srcOrd="0" destOrd="0" parTransId="{266512D3-F7B7-4AB5-98BB-51093A0145C4}" sibTransId="{8F9C7872-DB1D-44EC-98D7-6018015722E3}"/>
    <dgm:cxn modelId="{3A667AD2-C811-4594-9196-28E4B0F8E26E}" type="presOf" srcId="{6ECF251B-07ED-4593-AF7F-5C9185BFAD83}" destId="{10C58955-E78D-44D5-8314-82CF488809A8}" srcOrd="0" destOrd="0" presId="urn:microsoft.com/office/officeart/2005/8/layout/hList7"/>
    <dgm:cxn modelId="{B6989BFD-F016-4D10-A9FC-4EC6D7922F25}" type="presOf" srcId="{19DDB493-ABDF-4092-92E8-7B7A202319C1}" destId="{559FFEB2-7C9D-4C97-BA07-2F18B946E92B}" srcOrd="0" destOrd="0" presId="urn:microsoft.com/office/officeart/2005/8/layout/hList7"/>
    <dgm:cxn modelId="{F8A6D58C-B195-466A-8813-C5064ABD2485}" type="presOf" srcId="{F742C566-7BF7-4230-9A80-54A583D195A3}" destId="{BE4F3E40-52E7-4752-93DA-7016671B8490}" srcOrd="0" destOrd="0" presId="urn:microsoft.com/office/officeart/2005/8/layout/hList7"/>
    <dgm:cxn modelId="{A9273964-ECEF-4B6A-B333-17CCCBDC18F7}" type="presOf" srcId="{4C0DCF04-0DEF-4CF2-AADD-F9E4B66F7089}" destId="{E6599DC5-13D5-41D4-9907-D9E88AD1EFD7}" srcOrd="1" destOrd="0" presId="urn:microsoft.com/office/officeart/2005/8/layout/hList7"/>
    <dgm:cxn modelId="{89EA9CF7-B377-47AB-9270-29219E3BFFD7}" srcId="{84661C42-7854-455B-8C4C-DD80CB2FD71A}" destId="{19DDB493-ABDF-4092-92E8-7B7A202319C1}" srcOrd="3" destOrd="0" parTransId="{4E74B80A-4EA3-41D2-8180-4DAC5FF0AD7B}" sibTransId="{0DD9DBBA-D62E-4F39-824A-A2D0C36E3229}"/>
    <dgm:cxn modelId="{681CA840-B0D4-40E9-98F1-6A04031AD44D}" srcId="{84661C42-7854-455B-8C4C-DD80CB2FD71A}" destId="{E0008AAB-C3B4-45C4-BD73-B285354F08ED}" srcOrd="2" destOrd="0" parTransId="{CA32E77E-2221-4378-959A-B20FAA273D91}" sibTransId="{6ECF251B-07ED-4593-AF7F-5C9185BFAD83}"/>
    <dgm:cxn modelId="{67099247-97C4-413D-A1CB-5E1627581991}" type="presOf" srcId="{386DC233-4CF2-4913-9CF0-574B10145730}" destId="{B9BFB8AA-BA13-4B88-84A2-2D632BAAF2D4}" srcOrd="0" destOrd="0" presId="urn:microsoft.com/office/officeart/2005/8/layout/hList7"/>
    <dgm:cxn modelId="{B9B268EB-5A88-4068-8388-91AC446A8485}" type="presOf" srcId="{E0008AAB-C3B4-45C4-BD73-B285354F08ED}" destId="{C0CF4CD4-BA25-49AE-BD75-90E521A0E7DE}" srcOrd="0" destOrd="0" presId="urn:microsoft.com/office/officeart/2005/8/layout/hList7"/>
    <dgm:cxn modelId="{0CA0E7B1-566E-44F4-8129-2EB6CE37AD02}" type="presOf" srcId="{F742C566-7BF7-4230-9A80-54A583D195A3}" destId="{F59018BF-480E-42B8-98A0-E41AC29442C7}" srcOrd="1" destOrd="0" presId="urn:microsoft.com/office/officeart/2005/8/layout/hList7"/>
    <dgm:cxn modelId="{6816F32E-69E8-43B3-AC34-51AAE5F58AFC}" type="presParOf" srcId="{ED71022F-2734-41AC-A844-1F7DCCC38068}" destId="{04B81DF0-0DE9-441C-895D-716658637956}" srcOrd="0" destOrd="0" presId="urn:microsoft.com/office/officeart/2005/8/layout/hList7"/>
    <dgm:cxn modelId="{B3C8A097-DCDA-4449-8320-FBBA0DDF71EB}" type="presParOf" srcId="{ED71022F-2734-41AC-A844-1F7DCCC38068}" destId="{EF1E36A0-5765-4ECF-8DEA-39D90CF604A3}" srcOrd="1" destOrd="0" presId="urn:microsoft.com/office/officeart/2005/8/layout/hList7"/>
    <dgm:cxn modelId="{B05CBEA6-7FA7-47FA-9DAA-9F48C0B06BDE}" type="presParOf" srcId="{EF1E36A0-5765-4ECF-8DEA-39D90CF604A3}" destId="{89EEE6E1-E8BC-4C03-A4B2-F393427E1611}" srcOrd="0" destOrd="0" presId="urn:microsoft.com/office/officeart/2005/8/layout/hList7"/>
    <dgm:cxn modelId="{B9D2F388-7425-49BD-9BFF-382C155E8ED6}" type="presParOf" srcId="{89EEE6E1-E8BC-4C03-A4B2-F393427E1611}" destId="{BE4F3E40-52E7-4752-93DA-7016671B8490}" srcOrd="0" destOrd="0" presId="urn:microsoft.com/office/officeart/2005/8/layout/hList7"/>
    <dgm:cxn modelId="{1B26FC01-FB89-48DE-B37A-FBE8B99EDBE7}" type="presParOf" srcId="{89EEE6E1-E8BC-4C03-A4B2-F393427E1611}" destId="{F59018BF-480E-42B8-98A0-E41AC29442C7}" srcOrd="1" destOrd="0" presId="urn:microsoft.com/office/officeart/2005/8/layout/hList7"/>
    <dgm:cxn modelId="{75E0EC21-DBBB-4C56-A38D-3123E10CB454}" type="presParOf" srcId="{89EEE6E1-E8BC-4C03-A4B2-F393427E1611}" destId="{98CC0827-C12F-438C-883E-CB1A9FE612F1}" srcOrd="2" destOrd="0" presId="urn:microsoft.com/office/officeart/2005/8/layout/hList7"/>
    <dgm:cxn modelId="{C4AF918B-4E17-4931-8B27-31D5A50EDBF4}" type="presParOf" srcId="{89EEE6E1-E8BC-4C03-A4B2-F393427E1611}" destId="{84F397C6-374E-420F-8A8B-463060B12F31}" srcOrd="3" destOrd="0" presId="urn:microsoft.com/office/officeart/2005/8/layout/hList7"/>
    <dgm:cxn modelId="{33724D74-7D53-486D-B4C5-2E98A42C8587}" type="presParOf" srcId="{EF1E36A0-5765-4ECF-8DEA-39D90CF604A3}" destId="{D481C5FD-8084-48AD-89E6-8F88B1296D9D}" srcOrd="1" destOrd="0" presId="urn:microsoft.com/office/officeart/2005/8/layout/hList7"/>
    <dgm:cxn modelId="{B9F2029F-1C7E-4065-BF1F-4BB965C53D23}" type="presParOf" srcId="{EF1E36A0-5765-4ECF-8DEA-39D90CF604A3}" destId="{682FA775-9098-4FD1-A634-3D328FB122D6}" srcOrd="2" destOrd="0" presId="urn:microsoft.com/office/officeart/2005/8/layout/hList7"/>
    <dgm:cxn modelId="{0CB5AD1B-CD71-44AC-BAF4-1E69BB554F36}" type="presParOf" srcId="{682FA775-9098-4FD1-A634-3D328FB122D6}" destId="{848573F0-B964-4E42-94AC-36EAF223879D}" srcOrd="0" destOrd="0" presId="urn:microsoft.com/office/officeart/2005/8/layout/hList7"/>
    <dgm:cxn modelId="{0E31CAD6-04EB-4047-9976-D3124FFD4CF2}" type="presParOf" srcId="{682FA775-9098-4FD1-A634-3D328FB122D6}" destId="{93B73ACD-AC00-447D-92AF-4CEE58D357FC}" srcOrd="1" destOrd="0" presId="urn:microsoft.com/office/officeart/2005/8/layout/hList7"/>
    <dgm:cxn modelId="{BB4F59C7-B65E-47E8-BB10-CF9C8231DE0D}" type="presParOf" srcId="{682FA775-9098-4FD1-A634-3D328FB122D6}" destId="{5E61C1AE-BBF3-475A-AC53-1F1C0C7A4140}" srcOrd="2" destOrd="0" presId="urn:microsoft.com/office/officeart/2005/8/layout/hList7"/>
    <dgm:cxn modelId="{647B0CB0-14B6-44EC-94EF-9F0F7F1F602F}" type="presParOf" srcId="{682FA775-9098-4FD1-A634-3D328FB122D6}" destId="{D1BD96FB-2F25-4CE5-AED7-E177CA8B37C9}" srcOrd="3" destOrd="0" presId="urn:microsoft.com/office/officeart/2005/8/layout/hList7"/>
    <dgm:cxn modelId="{420D6D22-8725-4229-86D0-7E45E16F0BAB}" type="presParOf" srcId="{EF1E36A0-5765-4ECF-8DEA-39D90CF604A3}" destId="{B9BFB8AA-BA13-4B88-84A2-2D632BAAF2D4}" srcOrd="3" destOrd="0" presId="urn:microsoft.com/office/officeart/2005/8/layout/hList7"/>
    <dgm:cxn modelId="{F6005DF3-FFF9-4249-8CF1-C79F0DB8648F}" type="presParOf" srcId="{EF1E36A0-5765-4ECF-8DEA-39D90CF604A3}" destId="{C04816CA-3390-43CB-9A78-F0C02BC56959}" srcOrd="4" destOrd="0" presId="urn:microsoft.com/office/officeart/2005/8/layout/hList7"/>
    <dgm:cxn modelId="{1B4C36BD-284B-4B2F-9874-DC19AD477D1E}" type="presParOf" srcId="{C04816CA-3390-43CB-9A78-F0C02BC56959}" destId="{C0CF4CD4-BA25-49AE-BD75-90E521A0E7DE}" srcOrd="0" destOrd="0" presId="urn:microsoft.com/office/officeart/2005/8/layout/hList7"/>
    <dgm:cxn modelId="{A773D660-15E3-43F1-B921-8B5F813B6874}" type="presParOf" srcId="{C04816CA-3390-43CB-9A78-F0C02BC56959}" destId="{166B433D-14C4-4E17-AD92-844B8DB22B27}" srcOrd="1" destOrd="0" presId="urn:microsoft.com/office/officeart/2005/8/layout/hList7"/>
    <dgm:cxn modelId="{B2526282-E790-4D05-AFDD-623F1865A343}" type="presParOf" srcId="{C04816CA-3390-43CB-9A78-F0C02BC56959}" destId="{455E1DC0-E192-45B1-AF82-71FA5045C4AE}" srcOrd="2" destOrd="0" presId="urn:microsoft.com/office/officeart/2005/8/layout/hList7"/>
    <dgm:cxn modelId="{1A3ACCB8-2E77-48DD-939B-152FBE3EB268}" type="presParOf" srcId="{C04816CA-3390-43CB-9A78-F0C02BC56959}" destId="{5F89D78A-CFD1-4C80-AD4A-840BEC7F24FB}" srcOrd="3" destOrd="0" presId="urn:microsoft.com/office/officeart/2005/8/layout/hList7"/>
    <dgm:cxn modelId="{66D4DD71-8FD0-4BDC-93A2-8FB7B4D32BAE}" type="presParOf" srcId="{EF1E36A0-5765-4ECF-8DEA-39D90CF604A3}" destId="{10C58955-E78D-44D5-8314-82CF488809A8}" srcOrd="5" destOrd="0" presId="urn:microsoft.com/office/officeart/2005/8/layout/hList7"/>
    <dgm:cxn modelId="{89F2ADEF-B84F-4963-81FD-ACF25A6487AD}" type="presParOf" srcId="{EF1E36A0-5765-4ECF-8DEA-39D90CF604A3}" destId="{C0A368C2-3D80-41A0-8B8C-65987A4A2401}" srcOrd="6" destOrd="0" presId="urn:microsoft.com/office/officeart/2005/8/layout/hList7"/>
    <dgm:cxn modelId="{BB1E7D46-26C7-4381-8EBA-46065E1670EB}" type="presParOf" srcId="{C0A368C2-3D80-41A0-8B8C-65987A4A2401}" destId="{559FFEB2-7C9D-4C97-BA07-2F18B946E92B}" srcOrd="0" destOrd="0" presId="urn:microsoft.com/office/officeart/2005/8/layout/hList7"/>
    <dgm:cxn modelId="{500DEEEE-0361-455D-AA39-D6E2B1AB93C0}" type="presParOf" srcId="{C0A368C2-3D80-41A0-8B8C-65987A4A2401}" destId="{ED12EBAC-2E01-4C08-8C6A-6D2DEA75C7DB}" srcOrd="1" destOrd="0" presId="urn:microsoft.com/office/officeart/2005/8/layout/hList7"/>
    <dgm:cxn modelId="{C100A08D-1BC4-4D2B-8835-84E3CBE3C258}" type="presParOf" srcId="{C0A368C2-3D80-41A0-8B8C-65987A4A2401}" destId="{D816730E-4B28-4731-AAA6-2591752CFC34}" srcOrd="2" destOrd="0" presId="urn:microsoft.com/office/officeart/2005/8/layout/hList7"/>
    <dgm:cxn modelId="{AC139B1F-AEBD-405E-B1FF-6AA0E956E4B6}" type="presParOf" srcId="{C0A368C2-3D80-41A0-8B8C-65987A4A2401}" destId="{31F78019-FDC7-43B6-AB95-4279E81B3B33}" srcOrd="3" destOrd="0" presId="urn:microsoft.com/office/officeart/2005/8/layout/hList7"/>
    <dgm:cxn modelId="{0AAD5A42-9A0F-4D53-9EAD-DE5B04323834}" type="presParOf" srcId="{EF1E36A0-5765-4ECF-8DEA-39D90CF604A3}" destId="{42E689C6-5824-43C5-8F84-B231F7B571A9}" srcOrd="7" destOrd="0" presId="urn:microsoft.com/office/officeart/2005/8/layout/hList7"/>
    <dgm:cxn modelId="{7A62D55C-B05B-4838-B47D-C445805F7D0A}" type="presParOf" srcId="{EF1E36A0-5765-4ECF-8DEA-39D90CF604A3}" destId="{5A9D1314-9C81-4B1E-A2A5-749F93FB0D5A}" srcOrd="8" destOrd="0" presId="urn:microsoft.com/office/officeart/2005/8/layout/hList7"/>
    <dgm:cxn modelId="{F7A3A4C5-10DA-41DE-9CD9-92057034097B}" type="presParOf" srcId="{5A9D1314-9C81-4B1E-A2A5-749F93FB0D5A}" destId="{35500A7D-E094-4172-A708-389119EBBA99}" srcOrd="0" destOrd="0" presId="urn:microsoft.com/office/officeart/2005/8/layout/hList7"/>
    <dgm:cxn modelId="{2A7F2456-7320-44E1-822B-1C749CEDEA38}" type="presParOf" srcId="{5A9D1314-9C81-4B1E-A2A5-749F93FB0D5A}" destId="{E6599DC5-13D5-41D4-9907-D9E88AD1EFD7}" srcOrd="1" destOrd="0" presId="urn:microsoft.com/office/officeart/2005/8/layout/hList7"/>
    <dgm:cxn modelId="{6FFBF980-41CC-41C4-AFA3-82A3EC54C678}" type="presParOf" srcId="{5A9D1314-9C81-4B1E-A2A5-749F93FB0D5A}" destId="{C6B79D74-7483-492F-AB07-72FB76B228E4}" srcOrd="2" destOrd="0" presId="urn:microsoft.com/office/officeart/2005/8/layout/hList7"/>
    <dgm:cxn modelId="{46E7D0FF-DE02-4AF9-9F8A-045FC3CF54C7}" type="presParOf" srcId="{5A9D1314-9C81-4B1E-A2A5-749F93FB0D5A}" destId="{DA08CCC8-09A6-4E0F-9B5D-87B697EA822E}"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661C42-7854-455B-8C4C-DD80CB2FD71A}" type="doc">
      <dgm:prSet loTypeId="urn:microsoft.com/office/officeart/2005/8/layout/hList7" loCatId="list" qsTypeId="urn:microsoft.com/office/officeart/2005/8/quickstyle/simple1" qsCatId="simple" csTypeId="urn:microsoft.com/office/officeart/2005/8/colors/accent1_2" csCatId="accent1" phldr="1"/>
      <dgm:spPr/>
    </dgm:pt>
    <dgm:pt modelId="{F742C566-7BF7-4230-9A80-54A583D195A3}">
      <dgm:prSet phldrT="[Tex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sz="2800" dirty="0" smtClean="0"/>
            <a:t>Belly fat</a:t>
          </a:r>
          <a:br>
            <a:rPr lang="en-US" sz="2800" dirty="0" smtClean="0"/>
          </a:br>
          <a:endParaRPr lang="en-US" sz="2800" dirty="0"/>
        </a:p>
      </dgm:t>
    </dgm:pt>
    <dgm:pt modelId="{266512D3-F7B7-4AB5-98BB-51093A0145C4}" type="parTrans" cxnId="{FA33202E-03E3-4BE0-B14A-F283D7C83972}">
      <dgm:prSet/>
      <dgm:spPr/>
      <dgm:t>
        <a:bodyPr/>
        <a:lstStyle/>
        <a:p>
          <a:endParaRPr lang="en-US"/>
        </a:p>
      </dgm:t>
    </dgm:pt>
    <dgm:pt modelId="{8F9C7872-DB1D-44EC-98D7-6018015722E3}" type="sibTrans" cxnId="{FA33202E-03E3-4BE0-B14A-F283D7C83972}">
      <dgm:prSet/>
      <dgm:spPr/>
      <dgm:t>
        <a:bodyPr/>
        <a:lstStyle/>
        <a:p>
          <a:endParaRPr lang="en-US"/>
        </a:p>
      </dgm:t>
    </dgm:pt>
    <dgm:pt modelId="{B07AC3A4-D631-4989-A952-C8B0430B1692}">
      <dgm:prSet phldrT="[Tex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lIns="45720" tIns="91440" rIns="45720"/>
        <a:lstStyle/>
        <a:p>
          <a:r>
            <a:rPr lang="en-US" sz="2400" dirty="0" smtClean="0"/>
            <a:t>Low energy especially after meals</a:t>
          </a:r>
          <a:endParaRPr lang="en-US" sz="2800" dirty="0"/>
        </a:p>
      </dgm:t>
    </dgm:pt>
    <dgm:pt modelId="{711FA33C-FFF5-4E1C-A335-46A6CD71D917}" type="parTrans" cxnId="{65590815-EE6D-4591-BD5B-71F38EC6F5C2}">
      <dgm:prSet/>
      <dgm:spPr/>
      <dgm:t>
        <a:bodyPr/>
        <a:lstStyle/>
        <a:p>
          <a:endParaRPr lang="en-US"/>
        </a:p>
      </dgm:t>
    </dgm:pt>
    <dgm:pt modelId="{386DC233-4CF2-4913-9CF0-574B10145730}" type="sibTrans" cxnId="{65590815-EE6D-4591-BD5B-71F38EC6F5C2}">
      <dgm:prSet/>
      <dgm:spPr/>
      <dgm:t>
        <a:bodyPr/>
        <a:lstStyle/>
        <a:p>
          <a:endParaRPr lang="en-US"/>
        </a:p>
      </dgm:t>
    </dgm:pt>
    <dgm:pt modelId="{E0008AAB-C3B4-45C4-BD73-B285354F08ED}">
      <dgm:prSe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sz="2400" dirty="0" smtClean="0"/>
            <a:t>Hungry even after a full meal</a:t>
          </a:r>
          <a:endParaRPr lang="en-US" sz="2400" dirty="0"/>
        </a:p>
      </dgm:t>
    </dgm:pt>
    <dgm:pt modelId="{CA32E77E-2221-4378-959A-B20FAA273D91}" type="parTrans" cxnId="{681CA840-B0D4-40E9-98F1-6A04031AD44D}">
      <dgm:prSet/>
      <dgm:spPr/>
      <dgm:t>
        <a:bodyPr/>
        <a:lstStyle/>
        <a:p>
          <a:endParaRPr lang="en-US"/>
        </a:p>
      </dgm:t>
    </dgm:pt>
    <dgm:pt modelId="{6ECF251B-07ED-4593-AF7F-5C9185BFAD83}" type="sibTrans" cxnId="{681CA840-B0D4-40E9-98F1-6A04031AD44D}">
      <dgm:prSet/>
      <dgm:spPr/>
      <dgm:t>
        <a:bodyPr/>
        <a:lstStyle/>
        <a:p>
          <a:endParaRPr lang="en-US"/>
        </a:p>
      </dgm:t>
    </dgm:pt>
    <dgm:pt modelId="{19DDB493-ABDF-4092-92E8-7B7A202319C1}">
      <dgm:prSe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lIns="91440" rIns="91440"/>
        <a:lstStyle/>
        <a:p>
          <a:pPr marL="0" marR="0" indent="0" defTabSz="914400" eaLnBrk="1" fontAlgn="auto" latinLnBrk="0" hangingPunct="1">
            <a:lnSpc>
              <a:spcPct val="100000"/>
            </a:lnSpc>
            <a:spcBef>
              <a:spcPts val="0"/>
            </a:spcBef>
            <a:spcAft>
              <a:spcPts val="0"/>
            </a:spcAft>
            <a:buClrTx/>
            <a:buSzTx/>
            <a:buFontTx/>
            <a:buNone/>
            <a:tabLst/>
            <a:defRPr/>
          </a:pPr>
          <a:r>
            <a:rPr lang="en-US" sz="2400" dirty="0" smtClean="0"/>
            <a:t>Mid-afternoon</a:t>
          </a:r>
        </a:p>
        <a:p>
          <a:pPr defTabSz="1244600">
            <a:lnSpc>
              <a:spcPct val="90000"/>
            </a:lnSpc>
            <a:spcBef>
              <a:spcPct val="0"/>
            </a:spcBef>
            <a:spcAft>
              <a:spcPct val="35000"/>
            </a:spcAft>
          </a:pPr>
          <a:r>
            <a:rPr lang="en-US" sz="2400" dirty="0" smtClean="0"/>
            <a:t>energy slump</a:t>
          </a:r>
          <a:endParaRPr lang="en-US" sz="2400" dirty="0"/>
        </a:p>
      </dgm:t>
    </dgm:pt>
    <dgm:pt modelId="{4E74B80A-4EA3-41D2-8180-4DAC5FF0AD7B}" type="parTrans" cxnId="{89EA9CF7-B377-47AB-9270-29219E3BFFD7}">
      <dgm:prSet/>
      <dgm:spPr/>
      <dgm:t>
        <a:bodyPr/>
        <a:lstStyle/>
        <a:p>
          <a:endParaRPr lang="en-US"/>
        </a:p>
      </dgm:t>
    </dgm:pt>
    <dgm:pt modelId="{0DD9DBBA-D62E-4F39-824A-A2D0C36E3229}" type="sibTrans" cxnId="{89EA9CF7-B377-47AB-9270-29219E3BFFD7}">
      <dgm:prSet/>
      <dgm:spPr/>
      <dgm:t>
        <a:bodyPr/>
        <a:lstStyle/>
        <a:p>
          <a:endParaRPr lang="en-US"/>
        </a:p>
      </dgm:t>
    </dgm:pt>
    <dgm:pt modelId="{4C0DCF04-0DEF-4CF2-AADD-F9E4B66F7089}">
      <dgm:prSet custT="1"/>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lIns="0" rIns="91440"/>
        <a:lstStyle/>
        <a:p>
          <a:r>
            <a:rPr lang="en-US" sz="2400" dirty="0" smtClean="0"/>
            <a:t>Difficulty focusing</a:t>
          </a:r>
          <a:endParaRPr lang="en-US" sz="2400" dirty="0"/>
        </a:p>
      </dgm:t>
    </dgm:pt>
    <dgm:pt modelId="{F287D6D2-5F65-43C0-A691-9D27D17341E3}" type="parTrans" cxnId="{0BA3838B-7B8B-4EA6-B609-336B5B7C74DF}">
      <dgm:prSet/>
      <dgm:spPr/>
      <dgm:t>
        <a:bodyPr/>
        <a:lstStyle/>
        <a:p>
          <a:endParaRPr lang="en-US"/>
        </a:p>
      </dgm:t>
    </dgm:pt>
    <dgm:pt modelId="{15A239CB-955E-45E8-8C4D-AEBEF3E1B4A7}" type="sibTrans" cxnId="{0BA3838B-7B8B-4EA6-B609-336B5B7C74DF}">
      <dgm:prSet/>
      <dgm:spPr/>
      <dgm:t>
        <a:bodyPr/>
        <a:lstStyle/>
        <a:p>
          <a:endParaRPr lang="en-US"/>
        </a:p>
      </dgm:t>
    </dgm:pt>
    <dgm:pt modelId="{47CB17CC-08C0-49F2-B65C-5AACD86F8358}">
      <dgm:prSet/>
      <dgm:spPr>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dgm:spPr>
      <dgm:t>
        <a:bodyPr/>
        <a:lstStyle/>
        <a:p>
          <a:r>
            <a:rPr lang="en-US" dirty="0" smtClean="0"/>
            <a:t>Cranky and irritable if meal missed</a:t>
          </a:r>
          <a:endParaRPr lang="en-US" dirty="0"/>
        </a:p>
      </dgm:t>
    </dgm:pt>
    <dgm:pt modelId="{E17D85A0-5FF6-4AF6-9D13-B0B103E27689}" type="parTrans" cxnId="{922F4689-0089-471F-BB81-0D2B2683D874}">
      <dgm:prSet/>
      <dgm:spPr/>
    </dgm:pt>
    <dgm:pt modelId="{544F6760-1343-4C0C-930B-FCD560D2C615}" type="sibTrans" cxnId="{922F4689-0089-471F-BB81-0D2B2683D874}">
      <dgm:prSet/>
      <dgm:spPr/>
    </dgm:pt>
    <dgm:pt modelId="{ED71022F-2734-41AC-A844-1F7DCCC38068}" type="pres">
      <dgm:prSet presAssocID="{84661C42-7854-455B-8C4C-DD80CB2FD71A}" presName="Name0" presStyleCnt="0">
        <dgm:presLayoutVars>
          <dgm:dir/>
          <dgm:resizeHandles val="exact"/>
        </dgm:presLayoutVars>
      </dgm:prSet>
      <dgm:spPr/>
    </dgm:pt>
    <dgm:pt modelId="{04B81DF0-0DE9-441C-895D-716658637956}" type="pres">
      <dgm:prSet presAssocID="{84661C42-7854-455B-8C4C-DD80CB2FD71A}" presName="fgShape" presStyleLbl="fgShp" presStyleIdx="0" presStyleCnt="1"/>
      <dgm:spPr/>
    </dgm:pt>
    <dgm:pt modelId="{EF1E36A0-5765-4ECF-8DEA-39D90CF604A3}" type="pres">
      <dgm:prSet presAssocID="{84661C42-7854-455B-8C4C-DD80CB2FD71A}" presName="linComp" presStyleCnt="0"/>
      <dgm:spPr/>
    </dgm:pt>
    <dgm:pt modelId="{89EEE6E1-E8BC-4C03-A4B2-F393427E1611}" type="pres">
      <dgm:prSet presAssocID="{F742C566-7BF7-4230-9A80-54A583D195A3}" presName="compNode" presStyleCnt="0"/>
      <dgm:spPr/>
    </dgm:pt>
    <dgm:pt modelId="{BE4F3E40-52E7-4752-93DA-7016671B8490}" type="pres">
      <dgm:prSet presAssocID="{F742C566-7BF7-4230-9A80-54A583D195A3}" presName="bkgdShape" presStyleLbl="node1" presStyleIdx="0" presStyleCnt="6"/>
      <dgm:spPr/>
      <dgm:t>
        <a:bodyPr/>
        <a:lstStyle/>
        <a:p>
          <a:endParaRPr lang="en-US"/>
        </a:p>
      </dgm:t>
    </dgm:pt>
    <dgm:pt modelId="{F59018BF-480E-42B8-98A0-E41AC29442C7}" type="pres">
      <dgm:prSet presAssocID="{F742C566-7BF7-4230-9A80-54A583D195A3}" presName="nodeTx" presStyleLbl="node1" presStyleIdx="0" presStyleCnt="6">
        <dgm:presLayoutVars>
          <dgm:bulletEnabled val="1"/>
        </dgm:presLayoutVars>
      </dgm:prSet>
      <dgm:spPr/>
      <dgm:t>
        <a:bodyPr/>
        <a:lstStyle/>
        <a:p>
          <a:endParaRPr lang="en-US"/>
        </a:p>
      </dgm:t>
    </dgm:pt>
    <dgm:pt modelId="{98CC0827-C12F-438C-883E-CB1A9FE612F1}" type="pres">
      <dgm:prSet presAssocID="{F742C566-7BF7-4230-9A80-54A583D195A3}" presName="invisiNode" presStyleLbl="node1" presStyleIdx="0" presStyleCnt="6"/>
      <dgm:spPr/>
    </dgm:pt>
    <dgm:pt modelId="{84F397C6-374E-420F-8A8B-463060B12F31}" type="pres">
      <dgm:prSet presAssocID="{F742C566-7BF7-4230-9A80-54A583D195A3}" presName="imagNode" presStyleLbl="fgImgPlac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D481C5FD-8084-48AD-89E6-8F88B1296D9D}" type="pres">
      <dgm:prSet presAssocID="{8F9C7872-DB1D-44EC-98D7-6018015722E3}" presName="sibTrans" presStyleLbl="sibTrans2D1" presStyleIdx="0" presStyleCnt="0"/>
      <dgm:spPr/>
      <dgm:t>
        <a:bodyPr/>
        <a:lstStyle/>
        <a:p>
          <a:endParaRPr lang="en-US"/>
        </a:p>
      </dgm:t>
    </dgm:pt>
    <dgm:pt modelId="{682FA775-9098-4FD1-A634-3D328FB122D6}" type="pres">
      <dgm:prSet presAssocID="{B07AC3A4-D631-4989-A952-C8B0430B1692}" presName="compNode" presStyleCnt="0"/>
      <dgm:spPr/>
    </dgm:pt>
    <dgm:pt modelId="{848573F0-B964-4E42-94AC-36EAF223879D}" type="pres">
      <dgm:prSet presAssocID="{B07AC3A4-D631-4989-A952-C8B0430B1692}" presName="bkgdShape" presStyleLbl="node1" presStyleIdx="1" presStyleCnt="6" custScaleX="118957"/>
      <dgm:spPr/>
      <dgm:t>
        <a:bodyPr/>
        <a:lstStyle/>
        <a:p>
          <a:endParaRPr lang="en-US"/>
        </a:p>
      </dgm:t>
    </dgm:pt>
    <dgm:pt modelId="{93B73ACD-AC00-447D-92AF-4CEE58D357FC}" type="pres">
      <dgm:prSet presAssocID="{B07AC3A4-D631-4989-A952-C8B0430B1692}" presName="nodeTx" presStyleLbl="node1" presStyleIdx="1" presStyleCnt="6">
        <dgm:presLayoutVars>
          <dgm:bulletEnabled val="1"/>
        </dgm:presLayoutVars>
      </dgm:prSet>
      <dgm:spPr/>
      <dgm:t>
        <a:bodyPr/>
        <a:lstStyle/>
        <a:p>
          <a:endParaRPr lang="en-US"/>
        </a:p>
      </dgm:t>
    </dgm:pt>
    <dgm:pt modelId="{5E61C1AE-BBF3-475A-AC53-1F1C0C7A4140}" type="pres">
      <dgm:prSet presAssocID="{B07AC3A4-D631-4989-A952-C8B0430B1692}" presName="invisiNode" presStyleLbl="node1" presStyleIdx="1" presStyleCnt="6"/>
      <dgm:spPr/>
    </dgm:pt>
    <dgm:pt modelId="{D1BD96FB-2F25-4CE5-AED7-E177CA8B37C9}" type="pres">
      <dgm:prSet presAssocID="{B07AC3A4-D631-4989-A952-C8B0430B1692}" presName="imagNode" presStyleLbl="fgImgPlace1" presStyleIdx="1" presStyleCnt="6"/>
      <dgm:spPr>
        <a:blipFill>
          <a:blip xmlns:r="http://schemas.openxmlformats.org/officeDocument/2006/relationships" r:embed="rId2">
            <a:extLst>
              <a:ext uri="{28A0092B-C50C-407E-A947-70E740481C1C}">
                <a14:useLocalDpi xmlns:a14="http://schemas.microsoft.com/office/drawing/2010/main" val="0"/>
              </a:ext>
            </a:extLst>
          </a:blip>
          <a:srcRect/>
          <a:stretch>
            <a:fillRect l="-38000" r="-38000"/>
          </a:stretch>
        </a:blipFill>
      </dgm:spPr>
    </dgm:pt>
    <dgm:pt modelId="{B9BFB8AA-BA13-4B88-84A2-2D632BAAF2D4}" type="pres">
      <dgm:prSet presAssocID="{386DC233-4CF2-4913-9CF0-574B10145730}" presName="sibTrans" presStyleLbl="sibTrans2D1" presStyleIdx="0" presStyleCnt="0"/>
      <dgm:spPr/>
      <dgm:t>
        <a:bodyPr/>
        <a:lstStyle/>
        <a:p>
          <a:endParaRPr lang="en-US"/>
        </a:p>
      </dgm:t>
    </dgm:pt>
    <dgm:pt modelId="{C04816CA-3390-43CB-9A78-F0C02BC56959}" type="pres">
      <dgm:prSet presAssocID="{E0008AAB-C3B4-45C4-BD73-B285354F08ED}" presName="compNode" presStyleCnt="0"/>
      <dgm:spPr/>
    </dgm:pt>
    <dgm:pt modelId="{C0CF4CD4-BA25-49AE-BD75-90E521A0E7DE}" type="pres">
      <dgm:prSet presAssocID="{E0008AAB-C3B4-45C4-BD73-B285354F08ED}" presName="bkgdShape" presStyleLbl="node1" presStyleIdx="2" presStyleCnt="6"/>
      <dgm:spPr/>
      <dgm:t>
        <a:bodyPr/>
        <a:lstStyle/>
        <a:p>
          <a:endParaRPr lang="en-US"/>
        </a:p>
      </dgm:t>
    </dgm:pt>
    <dgm:pt modelId="{166B433D-14C4-4E17-AD92-844B8DB22B27}" type="pres">
      <dgm:prSet presAssocID="{E0008AAB-C3B4-45C4-BD73-B285354F08ED}" presName="nodeTx" presStyleLbl="node1" presStyleIdx="2" presStyleCnt="6">
        <dgm:presLayoutVars>
          <dgm:bulletEnabled val="1"/>
        </dgm:presLayoutVars>
      </dgm:prSet>
      <dgm:spPr/>
      <dgm:t>
        <a:bodyPr/>
        <a:lstStyle/>
        <a:p>
          <a:endParaRPr lang="en-US"/>
        </a:p>
      </dgm:t>
    </dgm:pt>
    <dgm:pt modelId="{455E1DC0-E192-45B1-AF82-71FA5045C4AE}" type="pres">
      <dgm:prSet presAssocID="{E0008AAB-C3B4-45C4-BD73-B285354F08ED}" presName="invisiNode" presStyleLbl="node1" presStyleIdx="2" presStyleCnt="6"/>
      <dgm:spPr/>
    </dgm:pt>
    <dgm:pt modelId="{5F89D78A-CFD1-4C80-AD4A-840BEC7F24FB}" type="pres">
      <dgm:prSet presAssocID="{E0008AAB-C3B4-45C4-BD73-B285354F08ED}" presName="imagNode" presStyleLbl="fgImgPlace1" presStyleIdx="2"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dgm:spPr>
    </dgm:pt>
    <dgm:pt modelId="{10C58955-E78D-44D5-8314-82CF488809A8}" type="pres">
      <dgm:prSet presAssocID="{6ECF251B-07ED-4593-AF7F-5C9185BFAD83}" presName="sibTrans" presStyleLbl="sibTrans2D1" presStyleIdx="0" presStyleCnt="0"/>
      <dgm:spPr/>
      <dgm:t>
        <a:bodyPr/>
        <a:lstStyle/>
        <a:p>
          <a:endParaRPr lang="en-US"/>
        </a:p>
      </dgm:t>
    </dgm:pt>
    <dgm:pt modelId="{C0A368C2-3D80-41A0-8B8C-65987A4A2401}" type="pres">
      <dgm:prSet presAssocID="{19DDB493-ABDF-4092-92E8-7B7A202319C1}" presName="compNode" presStyleCnt="0"/>
      <dgm:spPr/>
    </dgm:pt>
    <dgm:pt modelId="{559FFEB2-7C9D-4C97-BA07-2F18B946E92B}" type="pres">
      <dgm:prSet presAssocID="{19DDB493-ABDF-4092-92E8-7B7A202319C1}" presName="bkgdShape" presStyleLbl="node1" presStyleIdx="3" presStyleCnt="6" custScaleX="112009"/>
      <dgm:spPr/>
      <dgm:t>
        <a:bodyPr/>
        <a:lstStyle/>
        <a:p>
          <a:endParaRPr lang="en-US"/>
        </a:p>
      </dgm:t>
    </dgm:pt>
    <dgm:pt modelId="{ED12EBAC-2E01-4C08-8C6A-6D2DEA75C7DB}" type="pres">
      <dgm:prSet presAssocID="{19DDB493-ABDF-4092-92E8-7B7A202319C1}" presName="nodeTx" presStyleLbl="node1" presStyleIdx="3" presStyleCnt="6">
        <dgm:presLayoutVars>
          <dgm:bulletEnabled val="1"/>
        </dgm:presLayoutVars>
      </dgm:prSet>
      <dgm:spPr/>
      <dgm:t>
        <a:bodyPr/>
        <a:lstStyle/>
        <a:p>
          <a:endParaRPr lang="en-US"/>
        </a:p>
      </dgm:t>
    </dgm:pt>
    <dgm:pt modelId="{D816730E-4B28-4731-AAA6-2591752CFC34}" type="pres">
      <dgm:prSet presAssocID="{19DDB493-ABDF-4092-92E8-7B7A202319C1}" presName="invisiNode" presStyleLbl="node1" presStyleIdx="3" presStyleCnt="6"/>
      <dgm:spPr/>
    </dgm:pt>
    <dgm:pt modelId="{31F78019-FDC7-43B6-AB95-4279E81B3B33}" type="pres">
      <dgm:prSet presAssocID="{19DDB493-ABDF-4092-92E8-7B7A202319C1}" presName="imagNode" presStyleLbl="fgImgPlac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l="-10000" r="-10000"/>
          </a:stretch>
        </a:blipFill>
      </dgm:spPr>
    </dgm:pt>
    <dgm:pt modelId="{42E689C6-5824-43C5-8F84-B231F7B571A9}" type="pres">
      <dgm:prSet presAssocID="{0DD9DBBA-D62E-4F39-824A-A2D0C36E3229}" presName="sibTrans" presStyleLbl="sibTrans2D1" presStyleIdx="0" presStyleCnt="0"/>
      <dgm:spPr/>
      <dgm:t>
        <a:bodyPr/>
        <a:lstStyle/>
        <a:p>
          <a:endParaRPr lang="en-US"/>
        </a:p>
      </dgm:t>
    </dgm:pt>
    <dgm:pt modelId="{5A9D1314-9C81-4B1E-A2A5-749F93FB0D5A}" type="pres">
      <dgm:prSet presAssocID="{4C0DCF04-0DEF-4CF2-AADD-F9E4B66F7089}" presName="compNode" presStyleCnt="0"/>
      <dgm:spPr/>
    </dgm:pt>
    <dgm:pt modelId="{35500A7D-E094-4172-A708-389119EBBA99}" type="pres">
      <dgm:prSet presAssocID="{4C0DCF04-0DEF-4CF2-AADD-F9E4B66F7089}" presName="bkgdShape" presStyleLbl="node1" presStyleIdx="4" presStyleCnt="6"/>
      <dgm:spPr/>
      <dgm:t>
        <a:bodyPr/>
        <a:lstStyle/>
        <a:p>
          <a:endParaRPr lang="en-US"/>
        </a:p>
      </dgm:t>
    </dgm:pt>
    <dgm:pt modelId="{E6599DC5-13D5-41D4-9907-D9E88AD1EFD7}" type="pres">
      <dgm:prSet presAssocID="{4C0DCF04-0DEF-4CF2-AADD-F9E4B66F7089}" presName="nodeTx" presStyleLbl="node1" presStyleIdx="4" presStyleCnt="6">
        <dgm:presLayoutVars>
          <dgm:bulletEnabled val="1"/>
        </dgm:presLayoutVars>
      </dgm:prSet>
      <dgm:spPr/>
      <dgm:t>
        <a:bodyPr/>
        <a:lstStyle/>
        <a:p>
          <a:endParaRPr lang="en-US"/>
        </a:p>
      </dgm:t>
    </dgm:pt>
    <dgm:pt modelId="{C6B79D74-7483-492F-AB07-72FB76B228E4}" type="pres">
      <dgm:prSet presAssocID="{4C0DCF04-0DEF-4CF2-AADD-F9E4B66F7089}" presName="invisiNode" presStyleLbl="node1" presStyleIdx="4" presStyleCnt="6"/>
      <dgm:spPr/>
    </dgm:pt>
    <dgm:pt modelId="{DA08CCC8-09A6-4E0F-9B5D-87B697EA822E}" type="pres">
      <dgm:prSet presAssocID="{4C0DCF04-0DEF-4CF2-AADD-F9E4B66F7089}" presName="imagNode" presStyleLbl="fgImgPlace1" presStyleIdx="4" presStyleCnt="6"/>
      <dgm:spPr>
        <a:blipFill>
          <a:blip xmlns:r="http://schemas.openxmlformats.org/officeDocument/2006/relationships" r:embed="rId5">
            <a:extLst>
              <a:ext uri="{28A0092B-C50C-407E-A947-70E740481C1C}">
                <a14:useLocalDpi xmlns:a14="http://schemas.microsoft.com/office/drawing/2010/main" val="0"/>
              </a:ext>
            </a:extLst>
          </a:blip>
          <a:srcRect/>
          <a:stretch>
            <a:fillRect t="-6000" b="-6000"/>
          </a:stretch>
        </a:blipFill>
      </dgm:spPr>
    </dgm:pt>
    <dgm:pt modelId="{24B73F3E-EC65-4618-9185-CB838DBDB4CA}" type="pres">
      <dgm:prSet presAssocID="{15A239CB-955E-45E8-8C4D-AEBEF3E1B4A7}" presName="sibTrans" presStyleLbl="sibTrans2D1" presStyleIdx="0" presStyleCnt="0"/>
      <dgm:spPr/>
      <dgm:t>
        <a:bodyPr/>
        <a:lstStyle/>
        <a:p>
          <a:endParaRPr lang="en-US"/>
        </a:p>
      </dgm:t>
    </dgm:pt>
    <dgm:pt modelId="{5E5CC182-FDAA-419D-8452-F8175C858278}" type="pres">
      <dgm:prSet presAssocID="{47CB17CC-08C0-49F2-B65C-5AACD86F8358}" presName="compNode" presStyleCnt="0"/>
      <dgm:spPr/>
    </dgm:pt>
    <dgm:pt modelId="{3A61917C-142E-494B-9EAE-6B4896232986}" type="pres">
      <dgm:prSet presAssocID="{47CB17CC-08C0-49F2-B65C-5AACD86F8358}" presName="bkgdShape" presStyleLbl="node1" presStyleIdx="5" presStyleCnt="6"/>
      <dgm:spPr/>
      <dgm:t>
        <a:bodyPr/>
        <a:lstStyle/>
        <a:p>
          <a:endParaRPr lang="en-US"/>
        </a:p>
      </dgm:t>
    </dgm:pt>
    <dgm:pt modelId="{F57D4533-6375-4A72-8428-0BD373E19169}" type="pres">
      <dgm:prSet presAssocID="{47CB17CC-08C0-49F2-B65C-5AACD86F8358}" presName="nodeTx" presStyleLbl="node1" presStyleIdx="5" presStyleCnt="6">
        <dgm:presLayoutVars>
          <dgm:bulletEnabled val="1"/>
        </dgm:presLayoutVars>
      </dgm:prSet>
      <dgm:spPr/>
      <dgm:t>
        <a:bodyPr/>
        <a:lstStyle/>
        <a:p>
          <a:endParaRPr lang="en-US"/>
        </a:p>
      </dgm:t>
    </dgm:pt>
    <dgm:pt modelId="{F1B76A9D-73EA-4259-A723-2950662C5957}" type="pres">
      <dgm:prSet presAssocID="{47CB17CC-08C0-49F2-B65C-5AACD86F8358}" presName="invisiNode" presStyleLbl="node1" presStyleIdx="5" presStyleCnt="6"/>
      <dgm:spPr/>
    </dgm:pt>
    <dgm:pt modelId="{33E24CFF-E996-43D9-B6FE-5CEFE9966A0F}" type="pres">
      <dgm:prSet presAssocID="{47CB17CC-08C0-49F2-B65C-5AACD86F8358}" presName="imagNode" presStyleLbl="fgImgPlace1" presStyleIdx="5" presStyleCnt="6"/>
      <dgm:spPr>
        <a:blipFill>
          <a:blip xmlns:r="http://schemas.openxmlformats.org/officeDocument/2006/relationships" r:embed="rId6">
            <a:extLst>
              <a:ext uri="{28A0092B-C50C-407E-A947-70E740481C1C}">
                <a14:useLocalDpi xmlns:a14="http://schemas.microsoft.com/office/drawing/2010/main" val="0"/>
              </a:ext>
            </a:extLst>
          </a:blip>
          <a:srcRect/>
          <a:stretch>
            <a:fillRect l="-44000" r="-44000"/>
          </a:stretch>
        </a:blipFill>
      </dgm:spPr>
      <dgm:t>
        <a:bodyPr/>
        <a:lstStyle/>
        <a:p>
          <a:endParaRPr lang="en-US"/>
        </a:p>
      </dgm:t>
    </dgm:pt>
  </dgm:ptLst>
  <dgm:cxnLst>
    <dgm:cxn modelId="{B13DE8A4-E406-4CFC-8154-03F3BC96CEF0}" type="presOf" srcId="{19DDB493-ABDF-4092-92E8-7B7A202319C1}" destId="{559FFEB2-7C9D-4C97-BA07-2F18B946E92B}" srcOrd="0" destOrd="0" presId="urn:microsoft.com/office/officeart/2005/8/layout/hList7"/>
    <dgm:cxn modelId="{841D8D8E-2C15-4E6B-BD28-CFCF859C3D84}" type="presOf" srcId="{B07AC3A4-D631-4989-A952-C8B0430B1692}" destId="{93B73ACD-AC00-447D-92AF-4CEE58D357FC}" srcOrd="1" destOrd="0" presId="urn:microsoft.com/office/officeart/2005/8/layout/hList7"/>
    <dgm:cxn modelId="{D3302BDF-E92D-4503-AAE8-651EDE1389C4}" type="presOf" srcId="{6ECF251B-07ED-4593-AF7F-5C9185BFAD83}" destId="{10C58955-E78D-44D5-8314-82CF488809A8}" srcOrd="0" destOrd="0" presId="urn:microsoft.com/office/officeart/2005/8/layout/hList7"/>
    <dgm:cxn modelId="{1A59631C-D46E-4870-8F9B-34A1EAF19633}" type="presOf" srcId="{84661C42-7854-455B-8C4C-DD80CB2FD71A}" destId="{ED71022F-2734-41AC-A844-1F7DCCC38068}" srcOrd="0" destOrd="0" presId="urn:microsoft.com/office/officeart/2005/8/layout/hList7"/>
    <dgm:cxn modelId="{A7CFF470-A214-4BB1-90AD-5DB7B99563AD}" type="presOf" srcId="{8F9C7872-DB1D-44EC-98D7-6018015722E3}" destId="{D481C5FD-8084-48AD-89E6-8F88B1296D9D}" srcOrd="0" destOrd="0" presId="urn:microsoft.com/office/officeart/2005/8/layout/hList7"/>
    <dgm:cxn modelId="{65590815-EE6D-4591-BD5B-71F38EC6F5C2}" srcId="{84661C42-7854-455B-8C4C-DD80CB2FD71A}" destId="{B07AC3A4-D631-4989-A952-C8B0430B1692}" srcOrd="1" destOrd="0" parTransId="{711FA33C-FFF5-4E1C-A335-46A6CD71D917}" sibTransId="{386DC233-4CF2-4913-9CF0-574B10145730}"/>
    <dgm:cxn modelId="{B66EF975-0800-4305-8A8D-8752EBD674AB}" type="presOf" srcId="{4C0DCF04-0DEF-4CF2-AADD-F9E4B66F7089}" destId="{35500A7D-E094-4172-A708-389119EBBA99}" srcOrd="0" destOrd="0" presId="urn:microsoft.com/office/officeart/2005/8/layout/hList7"/>
    <dgm:cxn modelId="{D419AF79-D020-495D-85C8-0E3294686F6C}" type="presOf" srcId="{19DDB493-ABDF-4092-92E8-7B7A202319C1}" destId="{ED12EBAC-2E01-4C08-8C6A-6D2DEA75C7DB}" srcOrd="1" destOrd="0" presId="urn:microsoft.com/office/officeart/2005/8/layout/hList7"/>
    <dgm:cxn modelId="{FAD3497C-D4EB-4AA6-9BDD-61B78C5B7AC3}" type="presOf" srcId="{B07AC3A4-D631-4989-A952-C8B0430B1692}" destId="{848573F0-B964-4E42-94AC-36EAF223879D}" srcOrd="0" destOrd="0" presId="urn:microsoft.com/office/officeart/2005/8/layout/hList7"/>
    <dgm:cxn modelId="{F1669A04-CE17-419B-8F80-21441F5FC50E}" type="presOf" srcId="{15A239CB-955E-45E8-8C4D-AEBEF3E1B4A7}" destId="{24B73F3E-EC65-4618-9185-CB838DBDB4CA}" srcOrd="0" destOrd="0" presId="urn:microsoft.com/office/officeart/2005/8/layout/hList7"/>
    <dgm:cxn modelId="{B9C88A52-9782-48D7-A864-515F83B3CCD0}" type="presOf" srcId="{E0008AAB-C3B4-45C4-BD73-B285354F08ED}" destId="{C0CF4CD4-BA25-49AE-BD75-90E521A0E7DE}" srcOrd="0" destOrd="0" presId="urn:microsoft.com/office/officeart/2005/8/layout/hList7"/>
    <dgm:cxn modelId="{F5825426-8BCC-4D89-9C31-A63C5AD81645}" type="presOf" srcId="{F742C566-7BF7-4230-9A80-54A583D195A3}" destId="{BE4F3E40-52E7-4752-93DA-7016671B8490}" srcOrd="0" destOrd="0" presId="urn:microsoft.com/office/officeart/2005/8/layout/hList7"/>
    <dgm:cxn modelId="{8691FAB6-47FA-4A62-B404-D67EB02BE2A1}" type="presOf" srcId="{E0008AAB-C3B4-45C4-BD73-B285354F08ED}" destId="{166B433D-14C4-4E17-AD92-844B8DB22B27}" srcOrd="1" destOrd="0" presId="urn:microsoft.com/office/officeart/2005/8/layout/hList7"/>
    <dgm:cxn modelId="{0BA3838B-7B8B-4EA6-B609-336B5B7C74DF}" srcId="{84661C42-7854-455B-8C4C-DD80CB2FD71A}" destId="{4C0DCF04-0DEF-4CF2-AADD-F9E4B66F7089}" srcOrd="4" destOrd="0" parTransId="{F287D6D2-5F65-43C0-A691-9D27D17341E3}" sibTransId="{15A239CB-955E-45E8-8C4D-AEBEF3E1B4A7}"/>
    <dgm:cxn modelId="{A7085EDB-FBE5-4505-B976-DBF2A4F3B6F6}" type="presOf" srcId="{4C0DCF04-0DEF-4CF2-AADD-F9E4B66F7089}" destId="{E6599DC5-13D5-41D4-9907-D9E88AD1EFD7}" srcOrd="1" destOrd="0" presId="urn:microsoft.com/office/officeart/2005/8/layout/hList7"/>
    <dgm:cxn modelId="{FA33202E-03E3-4BE0-B14A-F283D7C83972}" srcId="{84661C42-7854-455B-8C4C-DD80CB2FD71A}" destId="{F742C566-7BF7-4230-9A80-54A583D195A3}" srcOrd="0" destOrd="0" parTransId="{266512D3-F7B7-4AB5-98BB-51093A0145C4}" sibTransId="{8F9C7872-DB1D-44EC-98D7-6018015722E3}"/>
    <dgm:cxn modelId="{89EA9CF7-B377-47AB-9270-29219E3BFFD7}" srcId="{84661C42-7854-455B-8C4C-DD80CB2FD71A}" destId="{19DDB493-ABDF-4092-92E8-7B7A202319C1}" srcOrd="3" destOrd="0" parTransId="{4E74B80A-4EA3-41D2-8180-4DAC5FF0AD7B}" sibTransId="{0DD9DBBA-D62E-4F39-824A-A2D0C36E3229}"/>
    <dgm:cxn modelId="{922F4689-0089-471F-BB81-0D2B2683D874}" srcId="{84661C42-7854-455B-8C4C-DD80CB2FD71A}" destId="{47CB17CC-08C0-49F2-B65C-5AACD86F8358}" srcOrd="5" destOrd="0" parTransId="{E17D85A0-5FF6-4AF6-9D13-B0B103E27689}" sibTransId="{544F6760-1343-4C0C-930B-FCD560D2C615}"/>
    <dgm:cxn modelId="{D709230F-D2C9-41F9-BA12-44B4B6F873F5}" type="presOf" srcId="{0DD9DBBA-D62E-4F39-824A-A2D0C36E3229}" destId="{42E689C6-5824-43C5-8F84-B231F7B571A9}" srcOrd="0" destOrd="0" presId="urn:microsoft.com/office/officeart/2005/8/layout/hList7"/>
    <dgm:cxn modelId="{FC8F15FD-0437-4EB2-807E-94830701A4D2}" type="presOf" srcId="{F742C566-7BF7-4230-9A80-54A583D195A3}" destId="{F59018BF-480E-42B8-98A0-E41AC29442C7}" srcOrd="1" destOrd="0" presId="urn:microsoft.com/office/officeart/2005/8/layout/hList7"/>
    <dgm:cxn modelId="{B9A9B1E2-DDAB-4A72-9D8B-9E7226E3427D}" type="presOf" srcId="{47CB17CC-08C0-49F2-B65C-5AACD86F8358}" destId="{3A61917C-142E-494B-9EAE-6B4896232986}" srcOrd="0" destOrd="0" presId="urn:microsoft.com/office/officeart/2005/8/layout/hList7"/>
    <dgm:cxn modelId="{70BBF6FA-054D-449D-A129-1A126A747A5E}" type="presOf" srcId="{386DC233-4CF2-4913-9CF0-574B10145730}" destId="{B9BFB8AA-BA13-4B88-84A2-2D632BAAF2D4}" srcOrd="0" destOrd="0" presId="urn:microsoft.com/office/officeart/2005/8/layout/hList7"/>
    <dgm:cxn modelId="{681CA840-B0D4-40E9-98F1-6A04031AD44D}" srcId="{84661C42-7854-455B-8C4C-DD80CB2FD71A}" destId="{E0008AAB-C3B4-45C4-BD73-B285354F08ED}" srcOrd="2" destOrd="0" parTransId="{CA32E77E-2221-4378-959A-B20FAA273D91}" sibTransId="{6ECF251B-07ED-4593-AF7F-5C9185BFAD83}"/>
    <dgm:cxn modelId="{1A8F28DB-3154-46DD-BF58-028C5AF96048}" type="presOf" srcId="{47CB17CC-08C0-49F2-B65C-5AACD86F8358}" destId="{F57D4533-6375-4A72-8428-0BD373E19169}" srcOrd="1" destOrd="0" presId="urn:microsoft.com/office/officeart/2005/8/layout/hList7"/>
    <dgm:cxn modelId="{44EEB6C3-ED3A-4300-932B-A42B64C0E290}" type="presParOf" srcId="{ED71022F-2734-41AC-A844-1F7DCCC38068}" destId="{04B81DF0-0DE9-441C-895D-716658637956}" srcOrd="0" destOrd="0" presId="urn:microsoft.com/office/officeart/2005/8/layout/hList7"/>
    <dgm:cxn modelId="{BA43B0D2-7682-4659-BF1B-F0C993D6B351}" type="presParOf" srcId="{ED71022F-2734-41AC-A844-1F7DCCC38068}" destId="{EF1E36A0-5765-4ECF-8DEA-39D90CF604A3}" srcOrd="1" destOrd="0" presId="urn:microsoft.com/office/officeart/2005/8/layout/hList7"/>
    <dgm:cxn modelId="{F4764AA7-F314-4735-AAF1-ABC63696A05C}" type="presParOf" srcId="{EF1E36A0-5765-4ECF-8DEA-39D90CF604A3}" destId="{89EEE6E1-E8BC-4C03-A4B2-F393427E1611}" srcOrd="0" destOrd="0" presId="urn:microsoft.com/office/officeart/2005/8/layout/hList7"/>
    <dgm:cxn modelId="{5EA768E7-0C15-49F3-A91E-42FC8D691E5B}" type="presParOf" srcId="{89EEE6E1-E8BC-4C03-A4B2-F393427E1611}" destId="{BE4F3E40-52E7-4752-93DA-7016671B8490}" srcOrd="0" destOrd="0" presId="urn:microsoft.com/office/officeart/2005/8/layout/hList7"/>
    <dgm:cxn modelId="{69FA38AB-BEE4-49C8-B9B6-CC9252F07110}" type="presParOf" srcId="{89EEE6E1-E8BC-4C03-A4B2-F393427E1611}" destId="{F59018BF-480E-42B8-98A0-E41AC29442C7}" srcOrd="1" destOrd="0" presId="urn:microsoft.com/office/officeart/2005/8/layout/hList7"/>
    <dgm:cxn modelId="{4DCCA972-8D00-4FEF-BB2F-344EEB85E08D}" type="presParOf" srcId="{89EEE6E1-E8BC-4C03-A4B2-F393427E1611}" destId="{98CC0827-C12F-438C-883E-CB1A9FE612F1}" srcOrd="2" destOrd="0" presId="urn:microsoft.com/office/officeart/2005/8/layout/hList7"/>
    <dgm:cxn modelId="{B7BC5F21-8950-4AC0-B4F5-EFA815D7F53A}" type="presParOf" srcId="{89EEE6E1-E8BC-4C03-A4B2-F393427E1611}" destId="{84F397C6-374E-420F-8A8B-463060B12F31}" srcOrd="3" destOrd="0" presId="urn:microsoft.com/office/officeart/2005/8/layout/hList7"/>
    <dgm:cxn modelId="{A88F9710-8F0F-4D45-9B3E-6617894C4E00}" type="presParOf" srcId="{EF1E36A0-5765-4ECF-8DEA-39D90CF604A3}" destId="{D481C5FD-8084-48AD-89E6-8F88B1296D9D}" srcOrd="1" destOrd="0" presId="urn:microsoft.com/office/officeart/2005/8/layout/hList7"/>
    <dgm:cxn modelId="{05179B00-114F-4C31-896F-266876D59C8A}" type="presParOf" srcId="{EF1E36A0-5765-4ECF-8DEA-39D90CF604A3}" destId="{682FA775-9098-4FD1-A634-3D328FB122D6}" srcOrd="2" destOrd="0" presId="urn:microsoft.com/office/officeart/2005/8/layout/hList7"/>
    <dgm:cxn modelId="{B334A771-0433-4CB2-8A95-7A25666CF038}" type="presParOf" srcId="{682FA775-9098-4FD1-A634-3D328FB122D6}" destId="{848573F0-B964-4E42-94AC-36EAF223879D}" srcOrd="0" destOrd="0" presId="urn:microsoft.com/office/officeart/2005/8/layout/hList7"/>
    <dgm:cxn modelId="{F5E9E0A5-0BE8-4E2A-9B64-3D24226AC143}" type="presParOf" srcId="{682FA775-9098-4FD1-A634-3D328FB122D6}" destId="{93B73ACD-AC00-447D-92AF-4CEE58D357FC}" srcOrd="1" destOrd="0" presId="urn:microsoft.com/office/officeart/2005/8/layout/hList7"/>
    <dgm:cxn modelId="{9CC65C9F-D2B7-4F51-A930-0369CE7F53FD}" type="presParOf" srcId="{682FA775-9098-4FD1-A634-3D328FB122D6}" destId="{5E61C1AE-BBF3-475A-AC53-1F1C0C7A4140}" srcOrd="2" destOrd="0" presId="urn:microsoft.com/office/officeart/2005/8/layout/hList7"/>
    <dgm:cxn modelId="{ECC588BB-E33C-45E8-A2FF-2B52592CA749}" type="presParOf" srcId="{682FA775-9098-4FD1-A634-3D328FB122D6}" destId="{D1BD96FB-2F25-4CE5-AED7-E177CA8B37C9}" srcOrd="3" destOrd="0" presId="urn:microsoft.com/office/officeart/2005/8/layout/hList7"/>
    <dgm:cxn modelId="{6F400ACF-3C89-4540-BB5C-14C488637862}" type="presParOf" srcId="{EF1E36A0-5765-4ECF-8DEA-39D90CF604A3}" destId="{B9BFB8AA-BA13-4B88-84A2-2D632BAAF2D4}" srcOrd="3" destOrd="0" presId="urn:microsoft.com/office/officeart/2005/8/layout/hList7"/>
    <dgm:cxn modelId="{D6382C33-A1C2-4912-B499-0C75349E2ABA}" type="presParOf" srcId="{EF1E36A0-5765-4ECF-8DEA-39D90CF604A3}" destId="{C04816CA-3390-43CB-9A78-F0C02BC56959}" srcOrd="4" destOrd="0" presId="urn:microsoft.com/office/officeart/2005/8/layout/hList7"/>
    <dgm:cxn modelId="{152816F7-1F22-4C99-9AF7-04106406C62C}" type="presParOf" srcId="{C04816CA-3390-43CB-9A78-F0C02BC56959}" destId="{C0CF4CD4-BA25-49AE-BD75-90E521A0E7DE}" srcOrd="0" destOrd="0" presId="urn:microsoft.com/office/officeart/2005/8/layout/hList7"/>
    <dgm:cxn modelId="{A7F8A450-15D7-4DB2-9CAA-98C84E36458F}" type="presParOf" srcId="{C04816CA-3390-43CB-9A78-F0C02BC56959}" destId="{166B433D-14C4-4E17-AD92-844B8DB22B27}" srcOrd="1" destOrd="0" presId="urn:microsoft.com/office/officeart/2005/8/layout/hList7"/>
    <dgm:cxn modelId="{55F5DDFC-E27A-4A04-AA0B-BD4717656E80}" type="presParOf" srcId="{C04816CA-3390-43CB-9A78-F0C02BC56959}" destId="{455E1DC0-E192-45B1-AF82-71FA5045C4AE}" srcOrd="2" destOrd="0" presId="urn:microsoft.com/office/officeart/2005/8/layout/hList7"/>
    <dgm:cxn modelId="{DAD0D548-4E0F-45A9-AD9E-04E1A56ACE58}" type="presParOf" srcId="{C04816CA-3390-43CB-9A78-F0C02BC56959}" destId="{5F89D78A-CFD1-4C80-AD4A-840BEC7F24FB}" srcOrd="3" destOrd="0" presId="urn:microsoft.com/office/officeart/2005/8/layout/hList7"/>
    <dgm:cxn modelId="{888A65E1-AEF5-46F1-A465-77BE280809D0}" type="presParOf" srcId="{EF1E36A0-5765-4ECF-8DEA-39D90CF604A3}" destId="{10C58955-E78D-44D5-8314-82CF488809A8}" srcOrd="5" destOrd="0" presId="urn:microsoft.com/office/officeart/2005/8/layout/hList7"/>
    <dgm:cxn modelId="{E5B39150-8DC8-4577-ADA1-ECC11D570CE5}" type="presParOf" srcId="{EF1E36A0-5765-4ECF-8DEA-39D90CF604A3}" destId="{C0A368C2-3D80-41A0-8B8C-65987A4A2401}" srcOrd="6" destOrd="0" presId="urn:microsoft.com/office/officeart/2005/8/layout/hList7"/>
    <dgm:cxn modelId="{16E43725-3D38-4B1C-9D34-F913D95307F0}" type="presParOf" srcId="{C0A368C2-3D80-41A0-8B8C-65987A4A2401}" destId="{559FFEB2-7C9D-4C97-BA07-2F18B946E92B}" srcOrd="0" destOrd="0" presId="urn:microsoft.com/office/officeart/2005/8/layout/hList7"/>
    <dgm:cxn modelId="{5B8D3F18-18EF-4369-B8F7-9C2FA148C2FA}" type="presParOf" srcId="{C0A368C2-3D80-41A0-8B8C-65987A4A2401}" destId="{ED12EBAC-2E01-4C08-8C6A-6D2DEA75C7DB}" srcOrd="1" destOrd="0" presId="urn:microsoft.com/office/officeart/2005/8/layout/hList7"/>
    <dgm:cxn modelId="{38BADA89-550F-415A-B9E6-47FEBCAB1A01}" type="presParOf" srcId="{C0A368C2-3D80-41A0-8B8C-65987A4A2401}" destId="{D816730E-4B28-4731-AAA6-2591752CFC34}" srcOrd="2" destOrd="0" presId="urn:microsoft.com/office/officeart/2005/8/layout/hList7"/>
    <dgm:cxn modelId="{F973C6A1-45C3-45EB-817F-30DE1DEC4855}" type="presParOf" srcId="{C0A368C2-3D80-41A0-8B8C-65987A4A2401}" destId="{31F78019-FDC7-43B6-AB95-4279E81B3B33}" srcOrd="3" destOrd="0" presId="urn:microsoft.com/office/officeart/2005/8/layout/hList7"/>
    <dgm:cxn modelId="{EEEEE226-4D62-4F25-87C7-F7649A5E647D}" type="presParOf" srcId="{EF1E36A0-5765-4ECF-8DEA-39D90CF604A3}" destId="{42E689C6-5824-43C5-8F84-B231F7B571A9}" srcOrd="7" destOrd="0" presId="urn:microsoft.com/office/officeart/2005/8/layout/hList7"/>
    <dgm:cxn modelId="{F84AFBF8-855E-40E3-8F3C-C5F21A566515}" type="presParOf" srcId="{EF1E36A0-5765-4ECF-8DEA-39D90CF604A3}" destId="{5A9D1314-9C81-4B1E-A2A5-749F93FB0D5A}" srcOrd="8" destOrd="0" presId="urn:microsoft.com/office/officeart/2005/8/layout/hList7"/>
    <dgm:cxn modelId="{FB91CBAE-4FA4-4A9C-8D56-880383B2DBCA}" type="presParOf" srcId="{5A9D1314-9C81-4B1E-A2A5-749F93FB0D5A}" destId="{35500A7D-E094-4172-A708-389119EBBA99}" srcOrd="0" destOrd="0" presId="urn:microsoft.com/office/officeart/2005/8/layout/hList7"/>
    <dgm:cxn modelId="{B2E5AB80-765E-41FF-8186-D6210288BAF4}" type="presParOf" srcId="{5A9D1314-9C81-4B1E-A2A5-749F93FB0D5A}" destId="{E6599DC5-13D5-41D4-9907-D9E88AD1EFD7}" srcOrd="1" destOrd="0" presId="urn:microsoft.com/office/officeart/2005/8/layout/hList7"/>
    <dgm:cxn modelId="{F3AAE503-D645-4329-8B31-94E9989D92CE}" type="presParOf" srcId="{5A9D1314-9C81-4B1E-A2A5-749F93FB0D5A}" destId="{C6B79D74-7483-492F-AB07-72FB76B228E4}" srcOrd="2" destOrd="0" presId="urn:microsoft.com/office/officeart/2005/8/layout/hList7"/>
    <dgm:cxn modelId="{6DE8B35F-3C3F-4A6D-96AD-0876334E287D}" type="presParOf" srcId="{5A9D1314-9C81-4B1E-A2A5-749F93FB0D5A}" destId="{DA08CCC8-09A6-4E0F-9B5D-87B697EA822E}" srcOrd="3" destOrd="0" presId="urn:microsoft.com/office/officeart/2005/8/layout/hList7"/>
    <dgm:cxn modelId="{F5DF7510-98A9-456E-8970-D47CE8EB63C4}" type="presParOf" srcId="{EF1E36A0-5765-4ECF-8DEA-39D90CF604A3}" destId="{24B73F3E-EC65-4618-9185-CB838DBDB4CA}" srcOrd="9" destOrd="0" presId="urn:microsoft.com/office/officeart/2005/8/layout/hList7"/>
    <dgm:cxn modelId="{172E0C2C-0E0B-47D1-BA03-DB8E3243191F}" type="presParOf" srcId="{EF1E36A0-5765-4ECF-8DEA-39D90CF604A3}" destId="{5E5CC182-FDAA-419D-8452-F8175C858278}" srcOrd="10" destOrd="0" presId="urn:microsoft.com/office/officeart/2005/8/layout/hList7"/>
    <dgm:cxn modelId="{AF7B5F8F-CEE7-48E5-85DE-5EDA01AA9C51}" type="presParOf" srcId="{5E5CC182-FDAA-419D-8452-F8175C858278}" destId="{3A61917C-142E-494B-9EAE-6B4896232986}" srcOrd="0" destOrd="0" presId="urn:microsoft.com/office/officeart/2005/8/layout/hList7"/>
    <dgm:cxn modelId="{38077164-92D8-471E-A087-BCC7E90AA9C9}" type="presParOf" srcId="{5E5CC182-FDAA-419D-8452-F8175C858278}" destId="{F57D4533-6375-4A72-8428-0BD373E19169}" srcOrd="1" destOrd="0" presId="urn:microsoft.com/office/officeart/2005/8/layout/hList7"/>
    <dgm:cxn modelId="{67D2BBA8-67C3-40B3-943E-C6A5D7205CA1}" type="presParOf" srcId="{5E5CC182-FDAA-419D-8452-F8175C858278}" destId="{F1B76A9D-73EA-4259-A723-2950662C5957}" srcOrd="2" destOrd="0" presId="urn:microsoft.com/office/officeart/2005/8/layout/hList7"/>
    <dgm:cxn modelId="{BD18C1F6-9B86-478D-ACE1-692C76A4200C}" type="presParOf" srcId="{5E5CC182-FDAA-419D-8452-F8175C858278}" destId="{33E24CFF-E996-43D9-B6FE-5CEFE9966A0F}"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82F481-E953-4309-B8E1-D6628A9A7633}"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E8560484-18EE-4BAB-B0E5-97FF733C1584}">
      <dgm:prSet phldrT="[Text]" custT="1"/>
      <dgm:spPr>
        <a:gradFill rotWithShape="0">
          <a:gsLst>
            <a:gs pos="0">
              <a:schemeClr val="accent6">
                <a:lumMod val="75000"/>
              </a:schemeClr>
            </a:gs>
            <a:gs pos="21000">
              <a:schemeClr val="accent6">
                <a:lumMod val="60000"/>
                <a:lumOff val="40000"/>
              </a:schemeClr>
            </a:gs>
            <a:gs pos="47000">
              <a:schemeClr val="accent6">
                <a:lumMod val="40000"/>
                <a:lumOff val="60000"/>
              </a:schemeClr>
            </a:gs>
            <a:gs pos="100000">
              <a:schemeClr val="accent6">
                <a:lumMod val="20000"/>
                <a:lumOff val="80000"/>
              </a:schemeClr>
            </a:gs>
          </a:gsLst>
          <a:lin ang="8100000" scaled="1"/>
        </a:gradFill>
      </dgm:spPr>
      <dgm:t>
        <a:bodyPr/>
        <a:lstStyle/>
        <a:p>
          <a:r>
            <a:rPr lang="en-US" sz="3200" dirty="0" err="1" smtClean="0">
              <a:solidFill>
                <a:schemeClr val="accent5">
                  <a:lumMod val="50000"/>
                </a:schemeClr>
              </a:solidFill>
            </a:rPr>
            <a:t>Hyperinsulinemi</a:t>
          </a:r>
          <a:r>
            <a:rPr lang="en-US" sz="3300" dirty="0" err="1" smtClean="0">
              <a:solidFill>
                <a:schemeClr val="accent5">
                  <a:lumMod val="50000"/>
                </a:schemeClr>
              </a:solidFill>
            </a:rPr>
            <a:t>a</a:t>
          </a:r>
          <a:endParaRPr lang="en-US" sz="3300" dirty="0">
            <a:solidFill>
              <a:schemeClr val="accent5">
                <a:lumMod val="50000"/>
              </a:schemeClr>
            </a:solidFill>
          </a:endParaRPr>
        </a:p>
      </dgm:t>
    </dgm:pt>
    <dgm:pt modelId="{C75C74CD-ECC3-4402-93DC-915FA36A34EE}" type="parTrans" cxnId="{D8CA4899-ECB3-4073-A9FA-C17007765DCF}">
      <dgm:prSet/>
      <dgm:spPr/>
      <dgm:t>
        <a:bodyPr/>
        <a:lstStyle/>
        <a:p>
          <a:endParaRPr lang="en-US"/>
        </a:p>
      </dgm:t>
    </dgm:pt>
    <dgm:pt modelId="{1256AFA5-7160-48DB-A8E7-C9088631F60D}" type="sibTrans" cxnId="{D8CA4899-ECB3-4073-A9FA-C17007765DCF}">
      <dgm:prSet/>
      <dgm:spPr/>
      <dgm:t>
        <a:bodyPr/>
        <a:lstStyle/>
        <a:p>
          <a:endParaRPr lang="en-US"/>
        </a:p>
      </dgm:t>
    </dgm:pt>
    <dgm:pt modelId="{6D67BFD0-A188-4107-BA93-D23B7666ED26}">
      <dgm:prSet phldrT="[Text]" custT="1"/>
      <dgm:spPr>
        <a:gradFill rotWithShape="0">
          <a:gsLst>
            <a:gs pos="0">
              <a:schemeClr val="accent6">
                <a:lumMod val="75000"/>
              </a:schemeClr>
            </a:gs>
            <a:gs pos="21000">
              <a:schemeClr val="accent6">
                <a:lumMod val="60000"/>
                <a:lumOff val="40000"/>
              </a:schemeClr>
            </a:gs>
            <a:gs pos="47000">
              <a:schemeClr val="accent6">
                <a:lumMod val="40000"/>
                <a:lumOff val="60000"/>
              </a:schemeClr>
            </a:gs>
            <a:gs pos="100000">
              <a:schemeClr val="accent6">
                <a:lumMod val="20000"/>
                <a:lumOff val="80000"/>
              </a:schemeClr>
            </a:gs>
          </a:gsLst>
          <a:lin ang="8100000" scaled="1"/>
        </a:gradFill>
      </dgm:spPr>
      <dgm:t>
        <a:bodyPr/>
        <a:lstStyle/>
        <a:p>
          <a:r>
            <a:rPr lang="en-US" sz="3200" dirty="0" smtClean="0">
              <a:solidFill>
                <a:schemeClr val="accent5">
                  <a:lumMod val="50000"/>
                </a:schemeClr>
              </a:solidFill>
            </a:rPr>
            <a:t>Reactive</a:t>
          </a:r>
          <a:r>
            <a:rPr lang="en-US" sz="3200" dirty="0" smtClean="0"/>
            <a:t> </a:t>
          </a:r>
          <a:r>
            <a:rPr lang="en-US" sz="3200" dirty="0" smtClean="0">
              <a:solidFill>
                <a:schemeClr val="accent5">
                  <a:lumMod val="50000"/>
                </a:schemeClr>
              </a:solidFill>
            </a:rPr>
            <a:t>Hypoglycemia</a:t>
          </a:r>
          <a:endParaRPr lang="en-US" sz="3200" dirty="0">
            <a:solidFill>
              <a:schemeClr val="accent5">
                <a:lumMod val="50000"/>
              </a:schemeClr>
            </a:solidFill>
          </a:endParaRPr>
        </a:p>
      </dgm:t>
    </dgm:pt>
    <dgm:pt modelId="{BE240C8B-9D66-48B4-BC13-D87084138545}" type="parTrans" cxnId="{E30E7240-BA1E-4417-866B-394E51B97E2D}">
      <dgm:prSet/>
      <dgm:spPr/>
      <dgm:t>
        <a:bodyPr/>
        <a:lstStyle/>
        <a:p>
          <a:endParaRPr lang="en-US"/>
        </a:p>
      </dgm:t>
    </dgm:pt>
    <dgm:pt modelId="{97958201-98C0-4B4F-80BE-88EF93CE1251}" type="sibTrans" cxnId="{E30E7240-BA1E-4417-866B-394E51B97E2D}">
      <dgm:prSet/>
      <dgm:spPr/>
      <dgm:t>
        <a:bodyPr/>
        <a:lstStyle/>
        <a:p>
          <a:endParaRPr lang="en-US"/>
        </a:p>
      </dgm:t>
    </dgm:pt>
    <dgm:pt modelId="{F7BFB08C-4246-45A3-A9DF-50C8491FA01D}">
      <dgm:prSet phldrT="[Text]" custT="1"/>
      <dgm:spPr>
        <a:gradFill rotWithShape="0">
          <a:gsLst>
            <a:gs pos="0">
              <a:schemeClr val="accent6">
                <a:lumMod val="75000"/>
              </a:schemeClr>
            </a:gs>
            <a:gs pos="21000">
              <a:schemeClr val="accent6">
                <a:lumMod val="60000"/>
                <a:lumOff val="40000"/>
              </a:schemeClr>
            </a:gs>
            <a:gs pos="47000">
              <a:schemeClr val="accent6">
                <a:lumMod val="40000"/>
                <a:lumOff val="60000"/>
              </a:schemeClr>
            </a:gs>
            <a:gs pos="100000">
              <a:schemeClr val="accent6">
                <a:lumMod val="20000"/>
                <a:lumOff val="80000"/>
              </a:schemeClr>
            </a:gs>
          </a:gsLst>
          <a:lin ang="8100000" scaled="1"/>
        </a:gradFill>
      </dgm:spPr>
      <dgm:t>
        <a:bodyPr/>
        <a:lstStyle/>
        <a:p>
          <a:r>
            <a:rPr lang="en-US" sz="3200" dirty="0" smtClean="0">
              <a:solidFill>
                <a:schemeClr val="accent5">
                  <a:lumMod val="50000"/>
                </a:schemeClr>
              </a:solidFill>
            </a:rPr>
            <a:t>Insulin</a:t>
          </a:r>
          <a:r>
            <a:rPr lang="en-US" sz="3200" dirty="0" smtClean="0"/>
            <a:t> </a:t>
          </a:r>
          <a:r>
            <a:rPr lang="en-US" sz="3200" dirty="0" smtClean="0">
              <a:solidFill>
                <a:schemeClr val="accent5">
                  <a:lumMod val="50000"/>
                </a:schemeClr>
              </a:solidFill>
            </a:rPr>
            <a:t>Resistance</a:t>
          </a:r>
          <a:endParaRPr lang="en-US" sz="3200" dirty="0">
            <a:solidFill>
              <a:schemeClr val="accent5">
                <a:lumMod val="50000"/>
              </a:schemeClr>
            </a:solidFill>
          </a:endParaRPr>
        </a:p>
      </dgm:t>
    </dgm:pt>
    <dgm:pt modelId="{FCD57D8A-3161-407C-A5F8-B8C9856A2F5A}" type="parTrans" cxnId="{D70E8D92-EED3-43D9-B303-083C5C76DEE6}">
      <dgm:prSet/>
      <dgm:spPr/>
      <dgm:t>
        <a:bodyPr/>
        <a:lstStyle/>
        <a:p>
          <a:endParaRPr lang="en-US"/>
        </a:p>
      </dgm:t>
    </dgm:pt>
    <dgm:pt modelId="{60CF83FC-5B64-4C1D-AB34-BF5E88FD9E63}" type="sibTrans" cxnId="{D70E8D92-EED3-43D9-B303-083C5C76DEE6}">
      <dgm:prSet/>
      <dgm:spPr/>
      <dgm:t>
        <a:bodyPr/>
        <a:lstStyle/>
        <a:p>
          <a:endParaRPr lang="en-US"/>
        </a:p>
      </dgm:t>
    </dgm:pt>
    <dgm:pt modelId="{6C84E142-588E-4ADC-B9AC-289E1C19AE33}">
      <dgm:prSet phldrT="[Text]" custT="1"/>
      <dgm:spPr>
        <a:gradFill rotWithShape="0">
          <a:gsLst>
            <a:gs pos="0">
              <a:schemeClr val="accent6">
                <a:lumMod val="75000"/>
              </a:schemeClr>
            </a:gs>
            <a:gs pos="21000">
              <a:schemeClr val="accent6">
                <a:lumMod val="60000"/>
                <a:lumOff val="40000"/>
              </a:schemeClr>
            </a:gs>
            <a:gs pos="47000">
              <a:schemeClr val="accent6">
                <a:lumMod val="40000"/>
                <a:lumOff val="60000"/>
              </a:schemeClr>
            </a:gs>
            <a:gs pos="100000">
              <a:schemeClr val="accent6">
                <a:lumMod val="20000"/>
                <a:lumOff val="80000"/>
              </a:schemeClr>
            </a:gs>
          </a:gsLst>
          <a:lin ang="8100000" scaled="1"/>
        </a:gradFill>
      </dgm:spPr>
      <dgm:t>
        <a:bodyPr/>
        <a:lstStyle/>
        <a:p>
          <a:r>
            <a:rPr lang="en-US" sz="3200" dirty="0" smtClean="0">
              <a:solidFill>
                <a:schemeClr val="accent5">
                  <a:lumMod val="50000"/>
                </a:schemeClr>
              </a:solidFill>
            </a:rPr>
            <a:t>Metabolic Syndrome</a:t>
          </a:r>
          <a:endParaRPr lang="en-US" sz="3200" dirty="0">
            <a:solidFill>
              <a:schemeClr val="accent5">
                <a:lumMod val="50000"/>
              </a:schemeClr>
            </a:solidFill>
          </a:endParaRPr>
        </a:p>
      </dgm:t>
    </dgm:pt>
    <dgm:pt modelId="{A03AEB39-8D9D-46E6-896F-D0042A857725}" type="parTrans" cxnId="{CC77C68A-7097-4BBE-A015-E47D8113B7F4}">
      <dgm:prSet/>
      <dgm:spPr/>
      <dgm:t>
        <a:bodyPr/>
        <a:lstStyle/>
        <a:p>
          <a:endParaRPr lang="en-US"/>
        </a:p>
      </dgm:t>
    </dgm:pt>
    <dgm:pt modelId="{2F0660AD-8AE0-432B-B859-77E3B7A74146}" type="sibTrans" cxnId="{CC77C68A-7097-4BBE-A015-E47D8113B7F4}">
      <dgm:prSet/>
      <dgm:spPr/>
      <dgm:t>
        <a:bodyPr/>
        <a:lstStyle/>
        <a:p>
          <a:endParaRPr lang="en-US"/>
        </a:p>
      </dgm:t>
    </dgm:pt>
    <dgm:pt modelId="{915786F5-17D8-4DDE-9A4C-C719341DA144}">
      <dgm:prSet phldrT="[Text]" custT="1"/>
      <dgm:spPr>
        <a:gradFill rotWithShape="0">
          <a:gsLst>
            <a:gs pos="0">
              <a:schemeClr val="accent6">
                <a:lumMod val="75000"/>
              </a:schemeClr>
            </a:gs>
            <a:gs pos="21000">
              <a:schemeClr val="accent6">
                <a:lumMod val="60000"/>
                <a:lumOff val="40000"/>
              </a:schemeClr>
            </a:gs>
            <a:gs pos="47000">
              <a:schemeClr val="accent6">
                <a:lumMod val="40000"/>
                <a:lumOff val="60000"/>
              </a:schemeClr>
            </a:gs>
            <a:gs pos="100000">
              <a:schemeClr val="accent6">
                <a:lumMod val="20000"/>
                <a:lumOff val="80000"/>
              </a:schemeClr>
            </a:gs>
          </a:gsLst>
          <a:lin ang="8100000" scaled="1"/>
        </a:gradFill>
      </dgm:spPr>
      <dgm:t>
        <a:bodyPr/>
        <a:lstStyle/>
        <a:p>
          <a:r>
            <a:rPr lang="en-US" sz="3200" dirty="0" smtClean="0">
              <a:solidFill>
                <a:schemeClr val="accent5">
                  <a:lumMod val="50000"/>
                </a:schemeClr>
              </a:solidFill>
            </a:rPr>
            <a:t>Diabetes</a:t>
          </a:r>
          <a:endParaRPr lang="en-US" sz="3200" dirty="0">
            <a:solidFill>
              <a:schemeClr val="accent5">
                <a:lumMod val="50000"/>
              </a:schemeClr>
            </a:solidFill>
          </a:endParaRPr>
        </a:p>
      </dgm:t>
    </dgm:pt>
    <dgm:pt modelId="{15054BB4-2D8E-429B-8933-C2BF0E455131}" type="parTrans" cxnId="{8002FC8E-CE06-405D-A42A-D7FACE82D5FB}">
      <dgm:prSet/>
      <dgm:spPr/>
      <dgm:t>
        <a:bodyPr/>
        <a:lstStyle/>
        <a:p>
          <a:endParaRPr lang="en-US"/>
        </a:p>
      </dgm:t>
    </dgm:pt>
    <dgm:pt modelId="{BFD544AE-BFE2-4969-A2B8-F67E56C38A8D}" type="sibTrans" cxnId="{8002FC8E-CE06-405D-A42A-D7FACE82D5FB}">
      <dgm:prSet/>
      <dgm:spPr/>
      <dgm:t>
        <a:bodyPr/>
        <a:lstStyle/>
        <a:p>
          <a:endParaRPr lang="en-US"/>
        </a:p>
      </dgm:t>
    </dgm:pt>
    <dgm:pt modelId="{6AFBBB20-D1EB-4843-8F3A-B20D6FC976E2}" type="pres">
      <dgm:prSet presAssocID="{3482F481-E953-4309-B8E1-D6628A9A7633}" presName="rootnode" presStyleCnt="0">
        <dgm:presLayoutVars>
          <dgm:chMax/>
          <dgm:chPref/>
          <dgm:dir/>
          <dgm:animLvl val="lvl"/>
        </dgm:presLayoutVars>
      </dgm:prSet>
      <dgm:spPr/>
      <dgm:t>
        <a:bodyPr/>
        <a:lstStyle/>
        <a:p>
          <a:endParaRPr lang="en-CA"/>
        </a:p>
      </dgm:t>
    </dgm:pt>
    <dgm:pt modelId="{5D2BF952-EA12-4613-B76F-8EA20C10DFDB}" type="pres">
      <dgm:prSet presAssocID="{E8560484-18EE-4BAB-B0E5-97FF733C1584}" presName="composite" presStyleCnt="0"/>
      <dgm:spPr/>
    </dgm:pt>
    <dgm:pt modelId="{DB7CEA22-405D-4D06-B4C3-4E34863F2F57}" type="pres">
      <dgm:prSet presAssocID="{E8560484-18EE-4BAB-B0E5-97FF733C1584}" presName="bentUpArrow1" presStyleLbl="alignImgPlace1" presStyleIdx="0" presStyleCnt="4" custLinFactNeighborX="-60370" custLinFactNeighborY="-5599"/>
      <dgm:spPr>
        <a:solidFill>
          <a:schemeClr val="accent5">
            <a:lumMod val="75000"/>
          </a:schemeClr>
        </a:solidFill>
      </dgm:spPr>
      <dgm:t>
        <a:bodyPr/>
        <a:lstStyle/>
        <a:p>
          <a:endParaRPr lang="en-US"/>
        </a:p>
      </dgm:t>
    </dgm:pt>
    <dgm:pt modelId="{AEE24A8A-4D64-4F66-9000-3B7A6688F2E0}" type="pres">
      <dgm:prSet presAssocID="{E8560484-18EE-4BAB-B0E5-97FF733C1584}" presName="ParentText" presStyleLbl="node1" presStyleIdx="0" presStyleCnt="5" custScaleX="251092" custLinFactNeighborX="316" custLinFactNeighborY="-3439">
        <dgm:presLayoutVars>
          <dgm:chMax val="1"/>
          <dgm:chPref val="1"/>
          <dgm:bulletEnabled val="1"/>
        </dgm:presLayoutVars>
      </dgm:prSet>
      <dgm:spPr/>
      <dgm:t>
        <a:bodyPr/>
        <a:lstStyle/>
        <a:p>
          <a:endParaRPr lang="en-US"/>
        </a:p>
      </dgm:t>
    </dgm:pt>
    <dgm:pt modelId="{A4ADD78E-01E5-415D-A8ED-CF3C661ED567}" type="pres">
      <dgm:prSet presAssocID="{E8560484-18EE-4BAB-B0E5-97FF733C1584}" presName="ChildText" presStyleLbl="revTx" presStyleIdx="0" presStyleCnt="4">
        <dgm:presLayoutVars>
          <dgm:chMax val="0"/>
          <dgm:chPref val="0"/>
          <dgm:bulletEnabled val="1"/>
        </dgm:presLayoutVars>
      </dgm:prSet>
      <dgm:spPr/>
    </dgm:pt>
    <dgm:pt modelId="{BB8AE4EB-F068-479D-A56A-8F4A82D4E263}" type="pres">
      <dgm:prSet presAssocID="{1256AFA5-7160-48DB-A8E7-C9088631F60D}" presName="sibTrans" presStyleCnt="0"/>
      <dgm:spPr/>
    </dgm:pt>
    <dgm:pt modelId="{1452B9BA-AFF6-48CC-9721-D89ABFFD4DB2}" type="pres">
      <dgm:prSet presAssocID="{6D67BFD0-A188-4107-BA93-D23B7666ED26}" presName="composite" presStyleCnt="0"/>
      <dgm:spPr/>
    </dgm:pt>
    <dgm:pt modelId="{06C5E2CD-D4C0-4424-9722-00DD1014FECF}" type="pres">
      <dgm:prSet presAssocID="{6D67BFD0-A188-4107-BA93-D23B7666ED26}" presName="bentUpArrow1" presStyleLbl="alignImgPlace1" presStyleIdx="1" presStyleCnt="4" custLinFactX="-13858" custLinFactNeighborX="-100000" custLinFactNeighborY="-12050"/>
      <dgm:spPr>
        <a:solidFill>
          <a:schemeClr val="accent5">
            <a:lumMod val="75000"/>
          </a:schemeClr>
        </a:solidFill>
      </dgm:spPr>
      <dgm:t>
        <a:bodyPr/>
        <a:lstStyle/>
        <a:p>
          <a:endParaRPr lang="en-US"/>
        </a:p>
      </dgm:t>
    </dgm:pt>
    <dgm:pt modelId="{861A7543-9D67-40D0-905C-A9700BB33EE6}" type="pres">
      <dgm:prSet presAssocID="{6D67BFD0-A188-4107-BA93-D23B7666ED26}" presName="ParentText" presStyleLbl="node1" presStyleIdx="1" presStyleCnt="5" custScaleX="347058" custLinFactNeighborX="-2085" custLinFactNeighborY="-8914">
        <dgm:presLayoutVars>
          <dgm:chMax val="1"/>
          <dgm:chPref val="1"/>
          <dgm:bulletEnabled val="1"/>
        </dgm:presLayoutVars>
      </dgm:prSet>
      <dgm:spPr/>
      <dgm:t>
        <a:bodyPr/>
        <a:lstStyle/>
        <a:p>
          <a:endParaRPr lang="en-CA"/>
        </a:p>
      </dgm:t>
    </dgm:pt>
    <dgm:pt modelId="{6054088A-E15B-40E0-9A75-95D706E1C65B}" type="pres">
      <dgm:prSet presAssocID="{6D67BFD0-A188-4107-BA93-D23B7666ED26}" presName="ChildText" presStyleLbl="revTx" presStyleIdx="1" presStyleCnt="4">
        <dgm:presLayoutVars>
          <dgm:chMax val="0"/>
          <dgm:chPref val="0"/>
          <dgm:bulletEnabled val="1"/>
        </dgm:presLayoutVars>
      </dgm:prSet>
      <dgm:spPr/>
    </dgm:pt>
    <dgm:pt modelId="{A4C4F0EE-EFD1-46D4-8AE6-4F2804EB34E3}" type="pres">
      <dgm:prSet presAssocID="{97958201-98C0-4B4F-80BE-88EF93CE1251}" presName="sibTrans" presStyleCnt="0"/>
      <dgm:spPr/>
    </dgm:pt>
    <dgm:pt modelId="{24976EE0-EED0-4B2D-98F0-D250C2D28013}" type="pres">
      <dgm:prSet presAssocID="{F7BFB08C-4246-45A3-A9DF-50C8491FA01D}" presName="composite" presStyleCnt="0"/>
      <dgm:spPr/>
    </dgm:pt>
    <dgm:pt modelId="{EA7B7BE1-23CE-442B-B757-2878CDF7BAB0}" type="pres">
      <dgm:prSet presAssocID="{F7BFB08C-4246-45A3-A9DF-50C8491FA01D}" presName="bentUpArrow1" presStyleLbl="alignImgPlace1" presStyleIdx="2" presStyleCnt="4" custScaleX="102008" custLinFactNeighborX="-68062" custLinFactNeighborY="870"/>
      <dgm:spPr>
        <a:solidFill>
          <a:schemeClr val="accent5">
            <a:lumMod val="75000"/>
          </a:schemeClr>
        </a:solidFill>
      </dgm:spPr>
    </dgm:pt>
    <dgm:pt modelId="{D81E6A16-EACE-4930-9B39-5B9B2F706F5A}" type="pres">
      <dgm:prSet presAssocID="{F7BFB08C-4246-45A3-A9DF-50C8491FA01D}" presName="ParentText" presStyleLbl="node1" presStyleIdx="2" presStyleCnt="5" custScaleX="298585" custLinFactNeighborX="920" custLinFactNeighborY="-6169">
        <dgm:presLayoutVars>
          <dgm:chMax val="1"/>
          <dgm:chPref val="1"/>
          <dgm:bulletEnabled val="1"/>
        </dgm:presLayoutVars>
      </dgm:prSet>
      <dgm:spPr/>
      <dgm:t>
        <a:bodyPr/>
        <a:lstStyle/>
        <a:p>
          <a:endParaRPr lang="en-US"/>
        </a:p>
      </dgm:t>
    </dgm:pt>
    <dgm:pt modelId="{7FD37683-E2C8-4680-B97D-046E018F6598}" type="pres">
      <dgm:prSet presAssocID="{F7BFB08C-4246-45A3-A9DF-50C8491FA01D}" presName="ChildText" presStyleLbl="revTx" presStyleIdx="2" presStyleCnt="4">
        <dgm:presLayoutVars>
          <dgm:chMax val="0"/>
          <dgm:chPref val="0"/>
          <dgm:bulletEnabled val="1"/>
        </dgm:presLayoutVars>
      </dgm:prSet>
      <dgm:spPr/>
    </dgm:pt>
    <dgm:pt modelId="{84A1C159-BF57-4A87-9086-E3868019C77D}" type="pres">
      <dgm:prSet presAssocID="{60CF83FC-5B64-4C1D-AB34-BF5E88FD9E63}" presName="sibTrans" presStyleCnt="0"/>
      <dgm:spPr/>
    </dgm:pt>
    <dgm:pt modelId="{D7D6B136-64D0-42F2-9094-6F672C16F03A}" type="pres">
      <dgm:prSet presAssocID="{6C84E142-588E-4ADC-B9AC-289E1C19AE33}" presName="composite" presStyleCnt="0"/>
      <dgm:spPr/>
    </dgm:pt>
    <dgm:pt modelId="{53A82E71-5648-4B3E-9B71-E6D4C3366317}" type="pres">
      <dgm:prSet presAssocID="{6C84E142-588E-4ADC-B9AC-289E1C19AE33}" presName="bentUpArrow1" presStyleLbl="alignImgPlace1" presStyleIdx="3" presStyleCnt="4" custLinFactNeighborX="-82964" custLinFactNeighborY="-15266"/>
      <dgm:spPr>
        <a:solidFill>
          <a:schemeClr val="accent5">
            <a:lumMod val="75000"/>
          </a:schemeClr>
        </a:solidFill>
      </dgm:spPr>
    </dgm:pt>
    <dgm:pt modelId="{9C42623C-1715-4F99-9194-EC0A968E2CF4}" type="pres">
      <dgm:prSet presAssocID="{6C84E142-588E-4ADC-B9AC-289E1C19AE33}" presName="ParentText" presStyleLbl="node1" presStyleIdx="3" presStyleCnt="5" custScaleX="284116" custLinFactNeighborX="18483" custLinFactNeighborY="-11644">
        <dgm:presLayoutVars>
          <dgm:chMax val="1"/>
          <dgm:chPref val="1"/>
          <dgm:bulletEnabled val="1"/>
        </dgm:presLayoutVars>
      </dgm:prSet>
      <dgm:spPr/>
      <dgm:t>
        <a:bodyPr/>
        <a:lstStyle/>
        <a:p>
          <a:endParaRPr lang="en-CA"/>
        </a:p>
      </dgm:t>
    </dgm:pt>
    <dgm:pt modelId="{99CCE6F4-8F6B-4E21-A375-EB12DE0439F1}" type="pres">
      <dgm:prSet presAssocID="{6C84E142-588E-4ADC-B9AC-289E1C19AE33}" presName="ChildText" presStyleLbl="revTx" presStyleIdx="3" presStyleCnt="4">
        <dgm:presLayoutVars>
          <dgm:chMax val="0"/>
          <dgm:chPref val="0"/>
          <dgm:bulletEnabled val="1"/>
        </dgm:presLayoutVars>
      </dgm:prSet>
      <dgm:spPr/>
    </dgm:pt>
    <dgm:pt modelId="{75D43D98-ADD6-424F-B1C1-D6F4D5911E6E}" type="pres">
      <dgm:prSet presAssocID="{2F0660AD-8AE0-432B-B859-77E3B7A74146}" presName="sibTrans" presStyleCnt="0"/>
      <dgm:spPr/>
    </dgm:pt>
    <dgm:pt modelId="{2647B426-FEEB-4479-BDE4-7E244F8CC248}" type="pres">
      <dgm:prSet presAssocID="{915786F5-17D8-4DDE-9A4C-C719341DA144}" presName="composite" presStyleCnt="0"/>
      <dgm:spPr/>
    </dgm:pt>
    <dgm:pt modelId="{8F5F711D-E9D9-44AC-867B-9B77D1DFF1CE}" type="pres">
      <dgm:prSet presAssocID="{915786F5-17D8-4DDE-9A4C-C719341DA144}" presName="ParentText" presStyleLbl="node1" presStyleIdx="4" presStyleCnt="5" custScaleX="162942" custLinFactNeighborX="-3904" custLinFactNeighborY="-679">
        <dgm:presLayoutVars>
          <dgm:chMax val="1"/>
          <dgm:chPref val="1"/>
          <dgm:bulletEnabled val="1"/>
        </dgm:presLayoutVars>
      </dgm:prSet>
      <dgm:spPr/>
      <dgm:t>
        <a:bodyPr/>
        <a:lstStyle/>
        <a:p>
          <a:endParaRPr lang="en-CA"/>
        </a:p>
      </dgm:t>
    </dgm:pt>
  </dgm:ptLst>
  <dgm:cxnLst>
    <dgm:cxn modelId="{CC77C68A-7097-4BBE-A015-E47D8113B7F4}" srcId="{3482F481-E953-4309-B8E1-D6628A9A7633}" destId="{6C84E142-588E-4ADC-B9AC-289E1C19AE33}" srcOrd="3" destOrd="0" parTransId="{A03AEB39-8D9D-46E6-896F-D0042A857725}" sibTransId="{2F0660AD-8AE0-432B-B859-77E3B7A74146}"/>
    <dgm:cxn modelId="{D70E8D92-EED3-43D9-B303-083C5C76DEE6}" srcId="{3482F481-E953-4309-B8E1-D6628A9A7633}" destId="{F7BFB08C-4246-45A3-A9DF-50C8491FA01D}" srcOrd="2" destOrd="0" parTransId="{FCD57D8A-3161-407C-A5F8-B8C9856A2F5A}" sibTransId="{60CF83FC-5B64-4C1D-AB34-BF5E88FD9E63}"/>
    <dgm:cxn modelId="{E30E7240-BA1E-4417-866B-394E51B97E2D}" srcId="{3482F481-E953-4309-B8E1-D6628A9A7633}" destId="{6D67BFD0-A188-4107-BA93-D23B7666ED26}" srcOrd="1" destOrd="0" parTransId="{BE240C8B-9D66-48B4-BC13-D87084138545}" sibTransId="{97958201-98C0-4B4F-80BE-88EF93CE1251}"/>
    <dgm:cxn modelId="{D3312140-2F19-4B93-80C8-0A1D1C29A584}" type="presOf" srcId="{E8560484-18EE-4BAB-B0E5-97FF733C1584}" destId="{AEE24A8A-4D64-4F66-9000-3B7A6688F2E0}" srcOrd="0" destOrd="0" presId="urn:microsoft.com/office/officeart/2005/8/layout/StepDownProcess"/>
    <dgm:cxn modelId="{31399502-A18F-4157-B6F4-128547A9E7B1}" type="presOf" srcId="{F7BFB08C-4246-45A3-A9DF-50C8491FA01D}" destId="{D81E6A16-EACE-4930-9B39-5B9B2F706F5A}" srcOrd="0" destOrd="0" presId="urn:microsoft.com/office/officeart/2005/8/layout/StepDownProcess"/>
    <dgm:cxn modelId="{7E2ECD60-8FD4-4F06-B2DC-17911D0A1807}" type="presOf" srcId="{6D67BFD0-A188-4107-BA93-D23B7666ED26}" destId="{861A7543-9D67-40D0-905C-A9700BB33EE6}" srcOrd="0" destOrd="0" presId="urn:microsoft.com/office/officeart/2005/8/layout/StepDownProcess"/>
    <dgm:cxn modelId="{24EC73F3-42C7-498F-B557-7C9D5FA4B6A1}" type="presOf" srcId="{6C84E142-588E-4ADC-B9AC-289E1C19AE33}" destId="{9C42623C-1715-4F99-9194-EC0A968E2CF4}" srcOrd="0" destOrd="0" presId="urn:microsoft.com/office/officeart/2005/8/layout/StepDownProcess"/>
    <dgm:cxn modelId="{D8CA4899-ECB3-4073-A9FA-C17007765DCF}" srcId="{3482F481-E953-4309-B8E1-D6628A9A7633}" destId="{E8560484-18EE-4BAB-B0E5-97FF733C1584}" srcOrd="0" destOrd="0" parTransId="{C75C74CD-ECC3-4402-93DC-915FA36A34EE}" sibTransId="{1256AFA5-7160-48DB-A8E7-C9088631F60D}"/>
    <dgm:cxn modelId="{C20B182D-89F1-45CC-AE0D-102C1C07EABB}" type="presOf" srcId="{915786F5-17D8-4DDE-9A4C-C719341DA144}" destId="{8F5F711D-E9D9-44AC-867B-9B77D1DFF1CE}" srcOrd="0" destOrd="0" presId="urn:microsoft.com/office/officeart/2005/8/layout/StepDownProcess"/>
    <dgm:cxn modelId="{8002FC8E-CE06-405D-A42A-D7FACE82D5FB}" srcId="{3482F481-E953-4309-B8E1-D6628A9A7633}" destId="{915786F5-17D8-4DDE-9A4C-C719341DA144}" srcOrd="4" destOrd="0" parTransId="{15054BB4-2D8E-429B-8933-C2BF0E455131}" sibTransId="{BFD544AE-BFE2-4969-A2B8-F67E56C38A8D}"/>
    <dgm:cxn modelId="{096B409D-B0E8-49FB-9917-2A5C14CBDE3E}" type="presOf" srcId="{3482F481-E953-4309-B8E1-D6628A9A7633}" destId="{6AFBBB20-D1EB-4843-8F3A-B20D6FC976E2}" srcOrd="0" destOrd="0" presId="urn:microsoft.com/office/officeart/2005/8/layout/StepDownProcess"/>
    <dgm:cxn modelId="{74499295-8CC5-4D0D-9028-F44C67460598}" type="presParOf" srcId="{6AFBBB20-D1EB-4843-8F3A-B20D6FC976E2}" destId="{5D2BF952-EA12-4613-B76F-8EA20C10DFDB}" srcOrd="0" destOrd="0" presId="urn:microsoft.com/office/officeart/2005/8/layout/StepDownProcess"/>
    <dgm:cxn modelId="{EEFBE63B-61B6-4A81-8FBE-6A464EA4ED2A}" type="presParOf" srcId="{5D2BF952-EA12-4613-B76F-8EA20C10DFDB}" destId="{DB7CEA22-405D-4D06-B4C3-4E34863F2F57}" srcOrd="0" destOrd="0" presId="urn:microsoft.com/office/officeart/2005/8/layout/StepDownProcess"/>
    <dgm:cxn modelId="{C3AB08ED-BB7F-47C3-A98B-9619D04C4AD3}" type="presParOf" srcId="{5D2BF952-EA12-4613-B76F-8EA20C10DFDB}" destId="{AEE24A8A-4D64-4F66-9000-3B7A6688F2E0}" srcOrd="1" destOrd="0" presId="urn:microsoft.com/office/officeart/2005/8/layout/StepDownProcess"/>
    <dgm:cxn modelId="{1AAC95BE-2372-4F9F-B8E8-C420CC0C90E7}" type="presParOf" srcId="{5D2BF952-EA12-4613-B76F-8EA20C10DFDB}" destId="{A4ADD78E-01E5-415D-A8ED-CF3C661ED567}" srcOrd="2" destOrd="0" presId="urn:microsoft.com/office/officeart/2005/8/layout/StepDownProcess"/>
    <dgm:cxn modelId="{4A16352D-3FE9-43C4-9260-4B7CA17E9A68}" type="presParOf" srcId="{6AFBBB20-D1EB-4843-8F3A-B20D6FC976E2}" destId="{BB8AE4EB-F068-479D-A56A-8F4A82D4E263}" srcOrd="1" destOrd="0" presId="urn:microsoft.com/office/officeart/2005/8/layout/StepDownProcess"/>
    <dgm:cxn modelId="{E5FBB3F1-7697-4984-813D-5344D70FEDAD}" type="presParOf" srcId="{6AFBBB20-D1EB-4843-8F3A-B20D6FC976E2}" destId="{1452B9BA-AFF6-48CC-9721-D89ABFFD4DB2}" srcOrd="2" destOrd="0" presId="urn:microsoft.com/office/officeart/2005/8/layout/StepDownProcess"/>
    <dgm:cxn modelId="{59EBC315-D220-4D45-9743-6E62F3462251}" type="presParOf" srcId="{1452B9BA-AFF6-48CC-9721-D89ABFFD4DB2}" destId="{06C5E2CD-D4C0-4424-9722-00DD1014FECF}" srcOrd="0" destOrd="0" presId="urn:microsoft.com/office/officeart/2005/8/layout/StepDownProcess"/>
    <dgm:cxn modelId="{6BC12F45-1DA6-412C-88F0-1E9FD04358AA}" type="presParOf" srcId="{1452B9BA-AFF6-48CC-9721-D89ABFFD4DB2}" destId="{861A7543-9D67-40D0-905C-A9700BB33EE6}" srcOrd="1" destOrd="0" presId="urn:microsoft.com/office/officeart/2005/8/layout/StepDownProcess"/>
    <dgm:cxn modelId="{5941E917-8252-43B1-8524-3D16260ED01D}" type="presParOf" srcId="{1452B9BA-AFF6-48CC-9721-D89ABFFD4DB2}" destId="{6054088A-E15B-40E0-9A75-95D706E1C65B}" srcOrd="2" destOrd="0" presId="urn:microsoft.com/office/officeart/2005/8/layout/StepDownProcess"/>
    <dgm:cxn modelId="{9703FD24-6B27-4027-9C05-319B8198B6AE}" type="presParOf" srcId="{6AFBBB20-D1EB-4843-8F3A-B20D6FC976E2}" destId="{A4C4F0EE-EFD1-46D4-8AE6-4F2804EB34E3}" srcOrd="3" destOrd="0" presId="urn:microsoft.com/office/officeart/2005/8/layout/StepDownProcess"/>
    <dgm:cxn modelId="{CB46A392-6045-4844-8360-1D5E17F17414}" type="presParOf" srcId="{6AFBBB20-D1EB-4843-8F3A-B20D6FC976E2}" destId="{24976EE0-EED0-4B2D-98F0-D250C2D28013}" srcOrd="4" destOrd="0" presId="urn:microsoft.com/office/officeart/2005/8/layout/StepDownProcess"/>
    <dgm:cxn modelId="{7ECD6A8F-5B90-4338-AA5B-CAB9BCCF7269}" type="presParOf" srcId="{24976EE0-EED0-4B2D-98F0-D250C2D28013}" destId="{EA7B7BE1-23CE-442B-B757-2878CDF7BAB0}" srcOrd="0" destOrd="0" presId="urn:microsoft.com/office/officeart/2005/8/layout/StepDownProcess"/>
    <dgm:cxn modelId="{DCC9FD02-0063-4B79-9B5A-F40AC1D968A3}" type="presParOf" srcId="{24976EE0-EED0-4B2D-98F0-D250C2D28013}" destId="{D81E6A16-EACE-4930-9B39-5B9B2F706F5A}" srcOrd="1" destOrd="0" presId="urn:microsoft.com/office/officeart/2005/8/layout/StepDownProcess"/>
    <dgm:cxn modelId="{D601BB64-3EE1-4E50-B019-84A286DE49FE}" type="presParOf" srcId="{24976EE0-EED0-4B2D-98F0-D250C2D28013}" destId="{7FD37683-E2C8-4680-B97D-046E018F6598}" srcOrd="2" destOrd="0" presId="urn:microsoft.com/office/officeart/2005/8/layout/StepDownProcess"/>
    <dgm:cxn modelId="{D5831D32-2123-4CB1-9278-86CF6253FFC3}" type="presParOf" srcId="{6AFBBB20-D1EB-4843-8F3A-B20D6FC976E2}" destId="{84A1C159-BF57-4A87-9086-E3868019C77D}" srcOrd="5" destOrd="0" presId="urn:microsoft.com/office/officeart/2005/8/layout/StepDownProcess"/>
    <dgm:cxn modelId="{7A91B156-B791-457E-8137-9D8A6AA03F1F}" type="presParOf" srcId="{6AFBBB20-D1EB-4843-8F3A-B20D6FC976E2}" destId="{D7D6B136-64D0-42F2-9094-6F672C16F03A}" srcOrd="6" destOrd="0" presId="urn:microsoft.com/office/officeart/2005/8/layout/StepDownProcess"/>
    <dgm:cxn modelId="{4E565FB9-23F7-4FEE-8492-1E0F107860A7}" type="presParOf" srcId="{D7D6B136-64D0-42F2-9094-6F672C16F03A}" destId="{53A82E71-5648-4B3E-9B71-E6D4C3366317}" srcOrd="0" destOrd="0" presId="urn:microsoft.com/office/officeart/2005/8/layout/StepDownProcess"/>
    <dgm:cxn modelId="{F2453B8C-1AD0-4658-BF8B-3BF1B1E8639E}" type="presParOf" srcId="{D7D6B136-64D0-42F2-9094-6F672C16F03A}" destId="{9C42623C-1715-4F99-9194-EC0A968E2CF4}" srcOrd="1" destOrd="0" presId="urn:microsoft.com/office/officeart/2005/8/layout/StepDownProcess"/>
    <dgm:cxn modelId="{24AF5242-C2A2-4274-9FE4-7D41809B435D}" type="presParOf" srcId="{D7D6B136-64D0-42F2-9094-6F672C16F03A}" destId="{99CCE6F4-8F6B-4E21-A375-EB12DE0439F1}" srcOrd="2" destOrd="0" presId="urn:microsoft.com/office/officeart/2005/8/layout/StepDownProcess"/>
    <dgm:cxn modelId="{27DD2B2B-7D63-4715-B203-33A50B5774D2}" type="presParOf" srcId="{6AFBBB20-D1EB-4843-8F3A-B20D6FC976E2}" destId="{75D43D98-ADD6-424F-B1C1-D6F4D5911E6E}" srcOrd="7" destOrd="0" presId="urn:microsoft.com/office/officeart/2005/8/layout/StepDownProcess"/>
    <dgm:cxn modelId="{85488298-47CB-4726-91F1-C9EBAA6F2A57}" type="presParOf" srcId="{6AFBBB20-D1EB-4843-8F3A-B20D6FC976E2}" destId="{2647B426-FEEB-4479-BDE4-7E244F8CC248}" srcOrd="8" destOrd="0" presId="urn:microsoft.com/office/officeart/2005/8/layout/StepDownProcess"/>
    <dgm:cxn modelId="{5CC625D1-FA4F-46C0-80B9-374F07B761F2}" type="presParOf" srcId="{2647B426-FEEB-4479-BDE4-7E244F8CC248}" destId="{8F5F711D-E9D9-44AC-867B-9B77D1DFF1CE}"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FAFC374-7D98-44D1-B7D0-6A98F3BD1D76}" type="doc">
      <dgm:prSet loTypeId="urn:microsoft.com/office/officeart/2005/8/layout/vList5" loCatId="list" qsTypeId="urn:microsoft.com/office/officeart/2005/8/quickstyle/simple2" qsCatId="simple" csTypeId="urn:microsoft.com/office/officeart/2005/8/colors/accent1_2" csCatId="accent1" phldr="1"/>
      <dgm:spPr/>
      <dgm:t>
        <a:bodyPr/>
        <a:lstStyle/>
        <a:p>
          <a:endParaRPr lang="en-US"/>
        </a:p>
      </dgm:t>
    </dgm:pt>
    <dgm:pt modelId="{2CFA0954-0838-41B9-82A7-9D5F92B8DA71}">
      <dgm:prSet phldrT="[Text]"/>
      <dgm:spPr>
        <a:gradFill rotWithShape="0">
          <a:gsLst>
            <a:gs pos="0">
              <a:srgbClr val="008080"/>
            </a:gs>
            <a:gs pos="24000">
              <a:schemeClr val="accent5">
                <a:lumMod val="75000"/>
              </a:schemeClr>
            </a:gs>
            <a:gs pos="45000">
              <a:schemeClr val="accent5">
                <a:lumMod val="60000"/>
                <a:lumOff val="40000"/>
              </a:schemeClr>
            </a:gs>
            <a:gs pos="100000">
              <a:schemeClr val="accent5">
                <a:lumMod val="40000"/>
                <a:lumOff val="60000"/>
              </a:schemeClr>
            </a:gs>
          </a:gsLst>
          <a:lin ang="8100000" scaled="1"/>
        </a:gra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b="1" dirty="0" smtClean="0"/>
            <a:t>Increase</a:t>
          </a:r>
          <a:endParaRPr lang="en-US" dirty="0"/>
        </a:p>
      </dgm:t>
    </dgm:pt>
    <dgm:pt modelId="{B4F9CDBF-EFB3-4DAA-951A-1F8567928FBB}" type="parTrans" cxnId="{BA93A876-7CC2-4D6A-9269-FA6C06AF05C8}">
      <dgm:prSet/>
      <dgm:spPr/>
      <dgm:t>
        <a:bodyPr/>
        <a:lstStyle/>
        <a:p>
          <a:endParaRPr lang="en-US"/>
        </a:p>
      </dgm:t>
    </dgm:pt>
    <dgm:pt modelId="{6BCC0F5B-6DF7-4CE0-9271-51021AB7CC91}" type="sibTrans" cxnId="{BA93A876-7CC2-4D6A-9269-FA6C06AF05C8}">
      <dgm:prSet/>
      <dgm:spPr/>
      <dgm:t>
        <a:bodyPr/>
        <a:lstStyle/>
        <a:p>
          <a:endParaRPr lang="en-US"/>
        </a:p>
      </dgm:t>
    </dgm:pt>
    <dgm:pt modelId="{CDD79DB4-9CDD-47A0-9D73-DBBD8D3F9AA8}">
      <dgm:prSet phldrT="[Text]"/>
      <dgm:spPr>
        <a:gradFill rotWithShape="0">
          <a:gsLst>
            <a:gs pos="0">
              <a:schemeClr val="accent6">
                <a:lumMod val="75000"/>
              </a:schemeClr>
            </a:gs>
            <a:gs pos="20000">
              <a:schemeClr val="accent6">
                <a:lumMod val="60000"/>
                <a:lumOff val="40000"/>
              </a:schemeClr>
            </a:gs>
            <a:gs pos="65000">
              <a:schemeClr val="accent6">
                <a:lumMod val="40000"/>
                <a:lumOff val="60000"/>
              </a:schemeClr>
            </a:gs>
            <a:gs pos="100000">
              <a:schemeClr val="accent6">
                <a:lumMod val="20000"/>
                <a:lumOff val="80000"/>
              </a:schemeClr>
            </a:gs>
          </a:gsLst>
          <a:lin ang="8100000" scaled="1"/>
        </a:gra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b="1" dirty="0" smtClean="0"/>
            <a:t>insulin sensitivity</a:t>
          </a:r>
          <a:endParaRPr lang="en-US" dirty="0" smtClean="0"/>
        </a:p>
        <a:p>
          <a:endParaRPr lang="en-US" dirty="0"/>
        </a:p>
      </dgm:t>
    </dgm:pt>
    <dgm:pt modelId="{94FD4F39-6B01-4EDF-A029-7E529879D8C8}" type="parTrans" cxnId="{8B6BB955-C610-4A57-83BA-8940F87CB754}">
      <dgm:prSet/>
      <dgm:spPr/>
      <dgm:t>
        <a:bodyPr/>
        <a:lstStyle/>
        <a:p>
          <a:endParaRPr lang="en-US"/>
        </a:p>
      </dgm:t>
    </dgm:pt>
    <dgm:pt modelId="{FD402963-849F-45DA-8D65-E88FA7BA9BF2}" type="sibTrans" cxnId="{8B6BB955-C610-4A57-83BA-8940F87CB754}">
      <dgm:prSet/>
      <dgm:spPr/>
      <dgm:t>
        <a:bodyPr/>
        <a:lstStyle/>
        <a:p>
          <a:endParaRPr lang="en-US"/>
        </a:p>
      </dgm:t>
    </dgm:pt>
    <dgm:pt modelId="{32526670-4D26-4491-AFD7-2B7F1D5E6780}">
      <dgm:prSet phldrT="[Text]"/>
      <dgm:spPr>
        <a:gradFill rotWithShape="0">
          <a:gsLst>
            <a:gs pos="0">
              <a:schemeClr val="accent5">
                <a:lumMod val="50000"/>
              </a:schemeClr>
            </a:gs>
            <a:gs pos="17000">
              <a:schemeClr val="accent5">
                <a:lumMod val="75000"/>
              </a:schemeClr>
            </a:gs>
            <a:gs pos="49000">
              <a:schemeClr val="accent5">
                <a:lumMod val="60000"/>
                <a:lumOff val="40000"/>
              </a:schemeClr>
            </a:gs>
            <a:gs pos="100000">
              <a:schemeClr val="accent5">
                <a:lumMod val="40000"/>
                <a:lumOff val="60000"/>
              </a:schemeClr>
            </a:gs>
          </a:gsLst>
          <a:lin ang="8100000" scaled="1"/>
        </a:gradFill>
      </dgm:spPr>
      <dgm:t>
        <a:bodyPr/>
        <a:lstStyle/>
        <a:p>
          <a:r>
            <a:rPr lang="en-US" b="1" dirty="0" smtClean="0"/>
            <a:t>Reduce</a:t>
          </a:r>
          <a:endParaRPr lang="en-US" dirty="0"/>
        </a:p>
      </dgm:t>
    </dgm:pt>
    <dgm:pt modelId="{AC44C41D-ECB8-4C10-BA7E-0EBF17293D11}" type="parTrans" cxnId="{6CCB6F5C-2574-4716-916F-1B4900EC2BBF}">
      <dgm:prSet/>
      <dgm:spPr/>
      <dgm:t>
        <a:bodyPr/>
        <a:lstStyle/>
        <a:p>
          <a:endParaRPr lang="en-US"/>
        </a:p>
      </dgm:t>
    </dgm:pt>
    <dgm:pt modelId="{38844088-91CA-4F93-874C-3C4F8689D63E}" type="sibTrans" cxnId="{6CCB6F5C-2574-4716-916F-1B4900EC2BBF}">
      <dgm:prSet/>
      <dgm:spPr/>
      <dgm:t>
        <a:bodyPr/>
        <a:lstStyle/>
        <a:p>
          <a:endParaRPr lang="en-US"/>
        </a:p>
      </dgm:t>
    </dgm:pt>
    <dgm:pt modelId="{6B3817FC-A487-4979-977B-788A9E62CB93}">
      <dgm:prSet phldrT="[Text]"/>
      <dgm:spPr>
        <a:gradFill rotWithShape="0">
          <a:gsLst>
            <a:gs pos="0">
              <a:schemeClr val="accent6">
                <a:lumMod val="75000"/>
              </a:schemeClr>
            </a:gs>
            <a:gs pos="20000">
              <a:schemeClr val="accent6">
                <a:lumMod val="60000"/>
                <a:lumOff val="40000"/>
              </a:schemeClr>
            </a:gs>
            <a:gs pos="65000">
              <a:schemeClr val="accent6">
                <a:lumMod val="40000"/>
                <a:lumOff val="60000"/>
              </a:schemeClr>
            </a:gs>
            <a:gs pos="100000">
              <a:schemeClr val="accent6">
                <a:lumMod val="20000"/>
                <a:lumOff val="80000"/>
              </a:schemeClr>
            </a:gs>
          </a:gsLst>
          <a:lin ang="8100000" scaled="1"/>
        </a:gra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b="1" dirty="0" smtClean="0"/>
            <a:t>inflammation </a:t>
          </a:r>
        </a:p>
        <a:p>
          <a:pPr defTabSz="889000">
            <a:lnSpc>
              <a:spcPct val="90000"/>
            </a:lnSpc>
            <a:spcBef>
              <a:spcPct val="0"/>
            </a:spcBef>
          </a:pPr>
          <a:endParaRPr lang="en-US" dirty="0"/>
        </a:p>
      </dgm:t>
    </dgm:pt>
    <dgm:pt modelId="{B7492E7A-9DB7-4C79-8CCF-39C0B494466C}" type="parTrans" cxnId="{E3D0FDB7-ED9A-452B-AC9D-E818C7524D1F}">
      <dgm:prSet/>
      <dgm:spPr/>
      <dgm:t>
        <a:bodyPr/>
        <a:lstStyle/>
        <a:p>
          <a:endParaRPr lang="en-US"/>
        </a:p>
      </dgm:t>
    </dgm:pt>
    <dgm:pt modelId="{94E4C8A8-83AC-4A41-B792-6A7EC85014A0}" type="sibTrans" cxnId="{E3D0FDB7-ED9A-452B-AC9D-E818C7524D1F}">
      <dgm:prSet/>
      <dgm:spPr/>
      <dgm:t>
        <a:bodyPr/>
        <a:lstStyle/>
        <a:p>
          <a:endParaRPr lang="en-US"/>
        </a:p>
      </dgm:t>
    </dgm:pt>
    <dgm:pt modelId="{6249E09E-7AA5-46FF-BF73-2BE5CBCC9BF0}">
      <dgm:prSet phldrT="[Text]"/>
      <dgm:spPr>
        <a:gradFill rotWithShape="0">
          <a:gsLst>
            <a:gs pos="0">
              <a:schemeClr val="accent5">
                <a:lumMod val="50000"/>
              </a:schemeClr>
            </a:gs>
            <a:gs pos="17000">
              <a:schemeClr val="accent5">
                <a:lumMod val="75000"/>
              </a:schemeClr>
            </a:gs>
            <a:gs pos="49000">
              <a:schemeClr val="accent5">
                <a:lumMod val="60000"/>
                <a:lumOff val="40000"/>
              </a:schemeClr>
            </a:gs>
            <a:gs pos="100000">
              <a:schemeClr val="accent5">
                <a:lumMod val="40000"/>
                <a:lumOff val="60000"/>
              </a:schemeClr>
            </a:gs>
          </a:gsLst>
          <a:lin ang="8100000" scaled="1"/>
        </a:gradFill>
      </dgm:spPr>
      <dgm:t>
        <a:bodyPr/>
        <a:lstStyle/>
        <a:p>
          <a:r>
            <a:rPr lang="en-US" b="1" dirty="0" smtClean="0"/>
            <a:t>Decrease</a:t>
          </a:r>
          <a:endParaRPr lang="en-US" dirty="0"/>
        </a:p>
      </dgm:t>
    </dgm:pt>
    <dgm:pt modelId="{CB3C851E-C48D-4AAB-B981-2C0797495C3F}" type="parTrans" cxnId="{05AEF82F-5942-4596-8E57-DE7595D78E78}">
      <dgm:prSet/>
      <dgm:spPr/>
      <dgm:t>
        <a:bodyPr/>
        <a:lstStyle/>
        <a:p>
          <a:endParaRPr lang="en-US"/>
        </a:p>
      </dgm:t>
    </dgm:pt>
    <dgm:pt modelId="{BB8A63F4-219F-4429-868F-54674380F491}" type="sibTrans" cxnId="{05AEF82F-5942-4596-8E57-DE7595D78E78}">
      <dgm:prSet/>
      <dgm:spPr/>
      <dgm:t>
        <a:bodyPr/>
        <a:lstStyle/>
        <a:p>
          <a:endParaRPr lang="en-US"/>
        </a:p>
      </dgm:t>
    </dgm:pt>
    <dgm:pt modelId="{F9F42418-E322-4656-AF55-097705FDF91E}">
      <dgm:prSet phldrT="[Text]"/>
      <dgm:spPr>
        <a:gradFill rotWithShape="0">
          <a:gsLst>
            <a:gs pos="0">
              <a:schemeClr val="accent6">
                <a:lumMod val="75000"/>
              </a:schemeClr>
            </a:gs>
            <a:gs pos="20000">
              <a:schemeClr val="accent6">
                <a:lumMod val="60000"/>
                <a:lumOff val="40000"/>
              </a:schemeClr>
            </a:gs>
            <a:gs pos="65000">
              <a:schemeClr val="accent6">
                <a:lumMod val="40000"/>
                <a:lumOff val="60000"/>
              </a:schemeClr>
            </a:gs>
            <a:gs pos="100000">
              <a:schemeClr val="accent6">
                <a:lumMod val="20000"/>
                <a:lumOff val="80000"/>
              </a:schemeClr>
            </a:gs>
          </a:gsLst>
          <a:lin ang="8100000" scaled="1"/>
        </a:gra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b="1" dirty="0" smtClean="0"/>
            <a:t>insulin need</a:t>
          </a:r>
        </a:p>
        <a:p>
          <a:pPr marL="228600" indent="0" defTabSz="889000">
            <a:lnSpc>
              <a:spcPct val="90000"/>
            </a:lnSpc>
            <a:spcBef>
              <a:spcPct val="0"/>
            </a:spcBef>
            <a:spcAft>
              <a:spcPct val="15000"/>
            </a:spcAft>
            <a:buNone/>
          </a:pPr>
          <a:endParaRPr lang="en-US" dirty="0"/>
        </a:p>
      </dgm:t>
    </dgm:pt>
    <dgm:pt modelId="{ED22D1EC-1A8A-45B3-BC3C-F29C1A1B1BBB}" type="parTrans" cxnId="{C30A4093-D428-42F4-AE36-897130869272}">
      <dgm:prSet/>
      <dgm:spPr/>
      <dgm:t>
        <a:bodyPr/>
        <a:lstStyle/>
        <a:p>
          <a:endParaRPr lang="en-US"/>
        </a:p>
      </dgm:t>
    </dgm:pt>
    <dgm:pt modelId="{5E6553FF-301D-4A1F-9B89-6DA50535A284}" type="sibTrans" cxnId="{C30A4093-D428-42F4-AE36-897130869272}">
      <dgm:prSet/>
      <dgm:spPr/>
      <dgm:t>
        <a:bodyPr/>
        <a:lstStyle/>
        <a:p>
          <a:endParaRPr lang="en-US"/>
        </a:p>
      </dgm:t>
    </dgm:pt>
    <dgm:pt modelId="{85F00E1F-32A9-4F37-BF52-451344FCD73B}">
      <dgm:prSet/>
      <dgm:spPr>
        <a:gradFill rotWithShape="0">
          <a:gsLst>
            <a:gs pos="0">
              <a:schemeClr val="accent5">
                <a:lumMod val="50000"/>
              </a:schemeClr>
            </a:gs>
            <a:gs pos="17000">
              <a:schemeClr val="accent5">
                <a:lumMod val="75000"/>
              </a:schemeClr>
            </a:gs>
            <a:gs pos="49000">
              <a:schemeClr val="accent5">
                <a:lumMod val="60000"/>
                <a:lumOff val="40000"/>
              </a:schemeClr>
            </a:gs>
            <a:gs pos="100000">
              <a:schemeClr val="accent5">
                <a:lumMod val="40000"/>
                <a:lumOff val="60000"/>
              </a:schemeClr>
            </a:gs>
          </a:gsLst>
          <a:lin ang="8100000" scaled="1"/>
        </a:gradFill>
      </dgm:spPr>
      <dgm:t>
        <a:bodyPr/>
        <a:lstStyle/>
        <a:p>
          <a:r>
            <a:rPr lang="en-US" b="1" dirty="0" smtClean="0"/>
            <a:t>Optimize</a:t>
          </a:r>
          <a:endParaRPr lang="en-US" dirty="0"/>
        </a:p>
      </dgm:t>
    </dgm:pt>
    <dgm:pt modelId="{2784AEBD-6A09-43BA-B2FE-EB4A509D449E}" type="parTrans" cxnId="{FA6317EF-6F88-4EC6-9BD0-A681DEAA45DD}">
      <dgm:prSet/>
      <dgm:spPr/>
      <dgm:t>
        <a:bodyPr/>
        <a:lstStyle/>
        <a:p>
          <a:endParaRPr lang="en-US"/>
        </a:p>
      </dgm:t>
    </dgm:pt>
    <dgm:pt modelId="{208A51EC-FB5D-440B-BD4B-4938E47FB162}" type="sibTrans" cxnId="{FA6317EF-6F88-4EC6-9BD0-A681DEAA45DD}">
      <dgm:prSet/>
      <dgm:spPr/>
      <dgm:t>
        <a:bodyPr/>
        <a:lstStyle/>
        <a:p>
          <a:endParaRPr lang="en-US"/>
        </a:p>
      </dgm:t>
    </dgm:pt>
    <dgm:pt modelId="{0CD05791-0DF2-4998-9B8C-16CBF3FA76C0}">
      <dgm:prSet/>
      <dgm:spPr>
        <a:gradFill rotWithShape="0">
          <a:gsLst>
            <a:gs pos="0">
              <a:schemeClr val="accent5">
                <a:lumMod val="50000"/>
              </a:schemeClr>
            </a:gs>
            <a:gs pos="17000">
              <a:schemeClr val="accent5">
                <a:lumMod val="75000"/>
              </a:schemeClr>
            </a:gs>
            <a:gs pos="49000">
              <a:schemeClr val="accent5">
                <a:lumMod val="60000"/>
                <a:lumOff val="40000"/>
              </a:schemeClr>
            </a:gs>
            <a:gs pos="100000">
              <a:schemeClr val="accent5">
                <a:lumMod val="40000"/>
                <a:lumOff val="60000"/>
              </a:schemeClr>
            </a:gs>
          </a:gsLst>
          <a:lin ang="8100000" scaled="1"/>
        </a:gradFill>
      </dgm:spPr>
      <dgm:t>
        <a:bodyPr/>
        <a:lstStyle/>
        <a:p>
          <a:r>
            <a:rPr lang="en-US" b="1" dirty="0" smtClean="0"/>
            <a:t>Minimize </a:t>
          </a:r>
          <a:endParaRPr lang="en-US" dirty="0"/>
        </a:p>
      </dgm:t>
    </dgm:pt>
    <dgm:pt modelId="{A0081BB2-6B33-4B64-A871-A93110302B20}" type="parTrans" cxnId="{A3DA4A11-7782-4E54-AB33-2FFE7825D491}">
      <dgm:prSet/>
      <dgm:spPr/>
      <dgm:t>
        <a:bodyPr/>
        <a:lstStyle/>
        <a:p>
          <a:endParaRPr lang="en-US"/>
        </a:p>
      </dgm:t>
    </dgm:pt>
    <dgm:pt modelId="{26595ED8-D459-4F5B-8BB5-06DD951FF5BA}" type="sibTrans" cxnId="{A3DA4A11-7782-4E54-AB33-2FFE7825D491}">
      <dgm:prSet/>
      <dgm:spPr/>
      <dgm:t>
        <a:bodyPr/>
        <a:lstStyle/>
        <a:p>
          <a:endParaRPr lang="en-US"/>
        </a:p>
      </dgm:t>
    </dgm:pt>
    <dgm:pt modelId="{189AD5A6-9669-4AD1-B089-E2DD7B772322}" type="pres">
      <dgm:prSet presAssocID="{BFAFC374-7D98-44D1-B7D0-6A98F3BD1D76}" presName="Name0" presStyleCnt="0">
        <dgm:presLayoutVars>
          <dgm:dir/>
          <dgm:animLvl val="lvl"/>
          <dgm:resizeHandles val="exact"/>
        </dgm:presLayoutVars>
      </dgm:prSet>
      <dgm:spPr/>
      <dgm:t>
        <a:bodyPr/>
        <a:lstStyle/>
        <a:p>
          <a:endParaRPr lang="en-US"/>
        </a:p>
      </dgm:t>
    </dgm:pt>
    <dgm:pt modelId="{95DC704E-88F2-47B0-83E2-F7B6A9B4D5E6}" type="pres">
      <dgm:prSet presAssocID="{2CFA0954-0838-41B9-82A7-9D5F92B8DA71}" presName="linNode" presStyleCnt="0"/>
      <dgm:spPr/>
    </dgm:pt>
    <dgm:pt modelId="{7CEF9B17-7B01-4850-B1E4-2E655EEC6DD4}" type="pres">
      <dgm:prSet presAssocID="{2CFA0954-0838-41B9-82A7-9D5F92B8DA71}" presName="parentText" presStyleLbl="node1" presStyleIdx="0" presStyleCnt="5">
        <dgm:presLayoutVars>
          <dgm:chMax val="1"/>
          <dgm:bulletEnabled val="1"/>
        </dgm:presLayoutVars>
      </dgm:prSet>
      <dgm:spPr/>
      <dgm:t>
        <a:bodyPr/>
        <a:lstStyle/>
        <a:p>
          <a:endParaRPr lang="en-US"/>
        </a:p>
      </dgm:t>
    </dgm:pt>
    <dgm:pt modelId="{42F854C6-5FC5-4C49-A201-740F2EAD3B70}" type="pres">
      <dgm:prSet presAssocID="{2CFA0954-0838-41B9-82A7-9D5F92B8DA71}" presName="descendantText" presStyleLbl="alignAccFollowNode1" presStyleIdx="0" presStyleCnt="3">
        <dgm:presLayoutVars>
          <dgm:bulletEnabled val="1"/>
        </dgm:presLayoutVars>
      </dgm:prSet>
      <dgm:spPr/>
      <dgm:t>
        <a:bodyPr/>
        <a:lstStyle/>
        <a:p>
          <a:endParaRPr lang="en-US"/>
        </a:p>
      </dgm:t>
    </dgm:pt>
    <dgm:pt modelId="{5F0D010F-8C8D-4FB9-B75A-CE6741969A37}" type="pres">
      <dgm:prSet presAssocID="{6BCC0F5B-6DF7-4CE0-9271-51021AB7CC91}" presName="sp" presStyleCnt="0"/>
      <dgm:spPr/>
    </dgm:pt>
    <dgm:pt modelId="{FD93EB2F-4CF9-4B17-91A3-4EF540731958}" type="pres">
      <dgm:prSet presAssocID="{32526670-4D26-4491-AFD7-2B7F1D5E6780}" presName="linNode" presStyleCnt="0"/>
      <dgm:spPr/>
    </dgm:pt>
    <dgm:pt modelId="{81675714-DDDD-4BDA-9CC6-6D20F84EF9C7}" type="pres">
      <dgm:prSet presAssocID="{32526670-4D26-4491-AFD7-2B7F1D5E6780}" presName="parentText" presStyleLbl="node1" presStyleIdx="1" presStyleCnt="5" custLinFactY="2314" custLinFactNeighborY="100000">
        <dgm:presLayoutVars>
          <dgm:chMax val="1"/>
          <dgm:bulletEnabled val="1"/>
        </dgm:presLayoutVars>
      </dgm:prSet>
      <dgm:spPr/>
      <dgm:t>
        <a:bodyPr/>
        <a:lstStyle/>
        <a:p>
          <a:endParaRPr lang="en-US"/>
        </a:p>
      </dgm:t>
    </dgm:pt>
    <dgm:pt modelId="{4454D686-5754-4A1D-A59E-E2F7C16B3319}" type="pres">
      <dgm:prSet presAssocID="{32526670-4D26-4491-AFD7-2B7F1D5E6780}" presName="descendantText" presStyleLbl="alignAccFollowNode1" presStyleIdx="1" presStyleCnt="3" custLinFactY="38130" custLinFactNeighborX="-125" custLinFactNeighborY="100000">
        <dgm:presLayoutVars>
          <dgm:bulletEnabled val="1"/>
        </dgm:presLayoutVars>
      </dgm:prSet>
      <dgm:spPr/>
      <dgm:t>
        <a:bodyPr/>
        <a:lstStyle/>
        <a:p>
          <a:endParaRPr lang="en-US"/>
        </a:p>
      </dgm:t>
    </dgm:pt>
    <dgm:pt modelId="{82C0BA9F-FA77-4B35-897C-A5A940F2F7B6}" type="pres">
      <dgm:prSet presAssocID="{38844088-91CA-4F93-874C-3C4F8689D63E}" presName="sp" presStyleCnt="0"/>
      <dgm:spPr/>
    </dgm:pt>
    <dgm:pt modelId="{F0EE9800-CD88-41EC-8F99-C3EDD0D2AA79}" type="pres">
      <dgm:prSet presAssocID="{6249E09E-7AA5-46FF-BF73-2BE5CBCC9BF0}" presName="linNode" presStyleCnt="0"/>
      <dgm:spPr/>
    </dgm:pt>
    <dgm:pt modelId="{DDDC4511-6563-4467-8DE1-0053CEE2C1E4}" type="pres">
      <dgm:prSet presAssocID="{6249E09E-7AA5-46FF-BF73-2BE5CBCC9BF0}" presName="parentText" presStyleLbl="node1" presStyleIdx="2" presStyleCnt="5" custLinFactY="-7714" custLinFactNeighborY="-100000">
        <dgm:presLayoutVars>
          <dgm:chMax val="1"/>
          <dgm:bulletEnabled val="1"/>
        </dgm:presLayoutVars>
      </dgm:prSet>
      <dgm:spPr/>
      <dgm:t>
        <a:bodyPr/>
        <a:lstStyle/>
        <a:p>
          <a:endParaRPr lang="en-US"/>
        </a:p>
      </dgm:t>
    </dgm:pt>
    <dgm:pt modelId="{A1FFB1FC-6768-4F27-8359-F5EB62430203}" type="pres">
      <dgm:prSet presAssocID="{6249E09E-7AA5-46FF-BF73-2BE5CBCC9BF0}" presName="descendantText" presStyleLbl="alignAccFollowNode1" presStyleIdx="2" presStyleCnt="3" custLinFactY="-27429" custLinFactNeighborX="2996" custLinFactNeighborY="-100000">
        <dgm:presLayoutVars>
          <dgm:bulletEnabled val="1"/>
        </dgm:presLayoutVars>
      </dgm:prSet>
      <dgm:spPr/>
      <dgm:t>
        <a:bodyPr/>
        <a:lstStyle/>
        <a:p>
          <a:endParaRPr lang="en-US"/>
        </a:p>
      </dgm:t>
    </dgm:pt>
    <dgm:pt modelId="{887656A1-3252-4339-80CF-8F7577F30300}" type="pres">
      <dgm:prSet presAssocID="{BB8A63F4-219F-4429-868F-54674380F491}" presName="sp" presStyleCnt="0"/>
      <dgm:spPr/>
    </dgm:pt>
    <dgm:pt modelId="{997080E1-FBEE-45C1-A1C6-1E7195B0317A}" type="pres">
      <dgm:prSet presAssocID="{85F00E1F-32A9-4F37-BF52-451344FCD73B}" presName="linNode" presStyleCnt="0"/>
      <dgm:spPr/>
    </dgm:pt>
    <dgm:pt modelId="{333BA3CB-CB09-44AE-8AAB-F296FDDFE1B5}" type="pres">
      <dgm:prSet presAssocID="{85F00E1F-32A9-4F37-BF52-451344FCD73B}" presName="parentText" presStyleLbl="node1" presStyleIdx="3" presStyleCnt="5">
        <dgm:presLayoutVars>
          <dgm:chMax val="1"/>
          <dgm:bulletEnabled val="1"/>
        </dgm:presLayoutVars>
      </dgm:prSet>
      <dgm:spPr/>
      <dgm:t>
        <a:bodyPr/>
        <a:lstStyle/>
        <a:p>
          <a:endParaRPr lang="en-US"/>
        </a:p>
      </dgm:t>
    </dgm:pt>
    <dgm:pt modelId="{B5328604-B3F5-4F46-9D03-45E17885395D}" type="pres">
      <dgm:prSet presAssocID="{208A51EC-FB5D-440B-BD4B-4938E47FB162}" presName="sp" presStyleCnt="0"/>
      <dgm:spPr/>
    </dgm:pt>
    <dgm:pt modelId="{78502844-9102-4F40-84CA-6CF09B5A8CDA}" type="pres">
      <dgm:prSet presAssocID="{0CD05791-0DF2-4998-9B8C-16CBF3FA76C0}" presName="linNode" presStyleCnt="0"/>
      <dgm:spPr/>
    </dgm:pt>
    <dgm:pt modelId="{92BB8050-58EB-44C9-9892-519D67A544E5}" type="pres">
      <dgm:prSet presAssocID="{0CD05791-0DF2-4998-9B8C-16CBF3FA76C0}" presName="parentText" presStyleLbl="node1" presStyleIdx="4" presStyleCnt="5">
        <dgm:presLayoutVars>
          <dgm:chMax val="1"/>
          <dgm:bulletEnabled val="1"/>
        </dgm:presLayoutVars>
      </dgm:prSet>
      <dgm:spPr/>
      <dgm:t>
        <a:bodyPr/>
        <a:lstStyle/>
        <a:p>
          <a:endParaRPr lang="en-US"/>
        </a:p>
      </dgm:t>
    </dgm:pt>
  </dgm:ptLst>
  <dgm:cxnLst>
    <dgm:cxn modelId="{C30A4093-D428-42F4-AE36-897130869272}" srcId="{6249E09E-7AA5-46FF-BF73-2BE5CBCC9BF0}" destId="{F9F42418-E322-4656-AF55-097705FDF91E}" srcOrd="0" destOrd="0" parTransId="{ED22D1EC-1A8A-45B3-BC3C-F29C1A1B1BBB}" sibTransId="{5E6553FF-301D-4A1F-9B89-6DA50535A284}"/>
    <dgm:cxn modelId="{84224ED1-9797-4903-8517-679E26BCB4E7}" type="presOf" srcId="{BFAFC374-7D98-44D1-B7D0-6A98F3BD1D76}" destId="{189AD5A6-9669-4AD1-B089-E2DD7B772322}" srcOrd="0" destOrd="0" presId="urn:microsoft.com/office/officeart/2005/8/layout/vList5"/>
    <dgm:cxn modelId="{E3D0FDB7-ED9A-452B-AC9D-E818C7524D1F}" srcId="{32526670-4D26-4491-AFD7-2B7F1D5E6780}" destId="{6B3817FC-A487-4979-977B-788A9E62CB93}" srcOrd="0" destOrd="0" parTransId="{B7492E7A-9DB7-4C79-8CCF-39C0B494466C}" sibTransId="{94E4C8A8-83AC-4A41-B792-6A7EC85014A0}"/>
    <dgm:cxn modelId="{6ED969AE-BEBB-4908-BE32-209EBE6277DE}" type="presOf" srcId="{F9F42418-E322-4656-AF55-097705FDF91E}" destId="{A1FFB1FC-6768-4F27-8359-F5EB62430203}" srcOrd="0" destOrd="0" presId="urn:microsoft.com/office/officeart/2005/8/layout/vList5"/>
    <dgm:cxn modelId="{FA6317EF-6F88-4EC6-9BD0-A681DEAA45DD}" srcId="{BFAFC374-7D98-44D1-B7D0-6A98F3BD1D76}" destId="{85F00E1F-32A9-4F37-BF52-451344FCD73B}" srcOrd="3" destOrd="0" parTransId="{2784AEBD-6A09-43BA-B2FE-EB4A509D449E}" sibTransId="{208A51EC-FB5D-440B-BD4B-4938E47FB162}"/>
    <dgm:cxn modelId="{65ADEB36-AC56-4CF0-AEE8-3CA522FC585C}" type="presOf" srcId="{6B3817FC-A487-4979-977B-788A9E62CB93}" destId="{4454D686-5754-4A1D-A59E-E2F7C16B3319}" srcOrd="0" destOrd="0" presId="urn:microsoft.com/office/officeart/2005/8/layout/vList5"/>
    <dgm:cxn modelId="{EAF0BE4D-35EF-43FB-935E-47341A53D3FF}" type="presOf" srcId="{2CFA0954-0838-41B9-82A7-9D5F92B8DA71}" destId="{7CEF9B17-7B01-4850-B1E4-2E655EEC6DD4}" srcOrd="0" destOrd="0" presId="urn:microsoft.com/office/officeart/2005/8/layout/vList5"/>
    <dgm:cxn modelId="{ED928591-7C19-41AD-BA85-F533CD6FE5B5}" type="presOf" srcId="{32526670-4D26-4491-AFD7-2B7F1D5E6780}" destId="{81675714-DDDD-4BDA-9CC6-6D20F84EF9C7}" srcOrd="0" destOrd="0" presId="urn:microsoft.com/office/officeart/2005/8/layout/vList5"/>
    <dgm:cxn modelId="{B3E78E8D-66A2-497A-92EA-ACB4B7AB97B1}" type="presOf" srcId="{CDD79DB4-9CDD-47A0-9D73-DBBD8D3F9AA8}" destId="{42F854C6-5FC5-4C49-A201-740F2EAD3B70}" srcOrd="0" destOrd="0" presId="urn:microsoft.com/office/officeart/2005/8/layout/vList5"/>
    <dgm:cxn modelId="{6CCB6F5C-2574-4716-916F-1B4900EC2BBF}" srcId="{BFAFC374-7D98-44D1-B7D0-6A98F3BD1D76}" destId="{32526670-4D26-4491-AFD7-2B7F1D5E6780}" srcOrd="1" destOrd="0" parTransId="{AC44C41D-ECB8-4C10-BA7E-0EBF17293D11}" sibTransId="{38844088-91CA-4F93-874C-3C4F8689D63E}"/>
    <dgm:cxn modelId="{AC6D94A2-E4F8-4B3E-A3EC-F1E73AE1717F}" type="presOf" srcId="{85F00E1F-32A9-4F37-BF52-451344FCD73B}" destId="{333BA3CB-CB09-44AE-8AAB-F296FDDFE1B5}" srcOrd="0" destOrd="0" presId="urn:microsoft.com/office/officeart/2005/8/layout/vList5"/>
    <dgm:cxn modelId="{1DF1859B-B71B-48DB-AED6-2EA0F786314C}" type="presOf" srcId="{0CD05791-0DF2-4998-9B8C-16CBF3FA76C0}" destId="{92BB8050-58EB-44C9-9892-519D67A544E5}" srcOrd="0" destOrd="0" presId="urn:microsoft.com/office/officeart/2005/8/layout/vList5"/>
    <dgm:cxn modelId="{8B6BB955-C610-4A57-83BA-8940F87CB754}" srcId="{2CFA0954-0838-41B9-82A7-9D5F92B8DA71}" destId="{CDD79DB4-9CDD-47A0-9D73-DBBD8D3F9AA8}" srcOrd="0" destOrd="0" parTransId="{94FD4F39-6B01-4EDF-A029-7E529879D8C8}" sibTransId="{FD402963-849F-45DA-8D65-E88FA7BA9BF2}"/>
    <dgm:cxn modelId="{A3DA4A11-7782-4E54-AB33-2FFE7825D491}" srcId="{BFAFC374-7D98-44D1-B7D0-6A98F3BD1D76}" destId="{0CD05791-0DF2-4998-9B8C-16CBF3FA76C0}" srcOrd="4" destOrd="0" parTransId="{A0081BB2-6B33-4B64-A871-A93110302B20}" sibTransId="{26595ED8-D459-4F5B-8BB5-06DD951FF5BA}"/>
    <dgm:cxn modelId="{05AEF82F-5942-4596-8E57-DE7595D78E78}" srcId="{BFAFC374-7D98-44D1-B7D0-6A98F3BD1D76}" destId="{6249E09E-7AA5-46FF-BF73-2BE5CBCC9BF0}" srcOrd="2" destOrd="0" parTransId="{CB3C851E-C48D-4AAB-B981-2C0797495C3F}" sibTransId="{BB8A63F4-219F-4429-868F-54674380F491}"/>
    <dgm:cxn modelId="{BA93A876-7CC2-4D6A-9269-FA6C06AF05C8}" srcId="{BFAFC374-7D98-44D1-B7D0-6A98F3BD1D76}" destId="{2CFA0954-0838-41B9-82A7-9D5F92B8DA71}" srcOrd="0" destOrd="0" parTransId="{B4F9CDBF-EFB3-4DAA-951A-1F8567928FBB}" sibTransId="{6BCC0F5B-6DF7-4CE0-9271-51021AB7CC91}"/>
    <dgm:cxn modelId="{96D78786-5BED-45CC-B27D-4F711FC1C545}" type="presOf" srcId="{6249E09E-7AA5-46FF-BF73-2BE5CBCC9BF0}" destId="{DDDC4511-6563-4467-8DE1-0053CEE2C1E4}" srcOrd="0" destOrd="0" presId="urn:microsoft.com/office/officeart/2005/8/layout/vList5"/>
    <dgm:cxn modelId="{62DC2EB9-38C8-4E73-B60C-ABDD109FE856}" type="presParOf" srcId="{189AD5A6-9669-4AD1-B089-E2DD7B772322}" destId="{95DC704E-88F2-47B0-83E2-F7B6A9B4D5E6}" srcOrd="0" destOrd="0" presId="urn:microsoft.com/office/officeart/2005/8/layout/vList5"/>
    <dgm:cxn modelId="{2B5DD6E5-27B8-4BA6-B4A4-7145C243694A}" type="presParOf" srcId="{95DC704E-88F2-47B0-83E2-F7B6A9B4D5E6}" destId="{7CEF9B17-7B01-4850-B1E4-2E655EEC6DD4}" srcOrd="0" destOrd="0" presId="urn:microsoft.com/office/officeart/2005/8/layout/vList5"/>
    <dgm:cxn modelId="{013D8CB0-5C84-4BDC-87CD-B673A23BEB89}" type="presParOf" srcId="{95DC704E-88F2-47B0-83E2-F7B6A9B4D5E6}" destId="{42F854C6-5FC5-4C49-A201-740F2EAD3B70}" srcOrd="1" destOrd="0" presId="urn:microsoft.com/office/officeart/2005/8/layout/vList5"/>
    <dgm:cxn modelId="{C55DA17C-F711-44AE-A41C-DDB1DBED6A2D}" type="presParOf" srcId="{189AD5A6-9669-4AD1-B089-E2DD7B772322}" destId="{5F0D010F-8C8D-4FB9-B75A-CE6741969A37}" srcOrd="1" destOrd="0" presId="urn:microsoft.com/office/officeart/2005/8/layout/vList5"/>
    <dgm:cxn modelId="{EA2648CD-119B-4FE6-9D61-0E91181616BD}" type="presParOf" srcId="{189AD5A6-9669-4AD1-B089-E2DD7B772322}" destId="{FD93EB2F-4CF9-4B17-91A3-4EF540731958}" srcOrd="2" destOrd="0" presId="urn:microsoft.com/office/officeart/2005/8/layout/vList5"/>
    <dgm:cxn modelId="{29845822-90F1-4BB4-B4ED-9E6EEB7CA9AE}" type="presParOf" srcId="{FD93EB2F-4CF9-4B17-91A3-4EF540731958}" destId="{81675714-DDDD-4BDA-9CC6-6D20F84EF9C7}" srcOrd="0" destOrd="0" presId="urn:microsoft.com/office/officeart/2005/8/layout/vList5"/>
    <dgm:cxn modelId="{22268E53-70CB-494F-AF4A-0D899CE245C9}" type="presParOf" srcId="{FD93EB2F-4CF9-4B17-91A3-4EF540731958}" destId="{4454D686-5754-4A1D-A59E-E2F7C16B3319}" srcOrd="1" destOrd="0" presId="urn:microsoft.com/office/officeart/2005/8/layout/vList5"/>
    <dgm:cxn modelId="{CA50C2A8-489E-401F-86E7-4D9D27367329}" type="presParOf" srcId="{189AD5A6-9669-4AD1-B089-E2DD7B772322}" destId="{82C0BA9F-FA77-4B35-897C-A5A940F2F7B6}" srcOrd="3" destOrd="0" presId="urn:microsoft.com/office/officeart/2005/8/layout/vList5"/>
    <dgm:cxn modelId="{515F6915-DC3A-4622-91C8-4B0084154931}" type="presParOf" srcId="{189AD5A6-9669-4AD1-B089-E2DD7B772322}" destId="{F0EE9800-CD88-41EC-8F99-C3EDD0D2AA79}" srcOrd="4" destOrd="0" presId="urn:microsoft.com/office/officeart/2005/8/layout/vList5"/>
    <dgm:cxn modelId="{020C03AA-F446-4648-B859-7DCB97BB0E8D}" type="presParOf" srcId="{F0EE9800-CD88-41EC-8F99-C3EDD0D2AA79}" destId="{DDDC4511-6563-4467-8DE1-0053CEE2C1E4}" srcOrd="0" destOrd="0" presId="urn:microsoft.com/office/officeart/2005/8/layout/vList5"/>
    <dgm:cxn modelId="{DB34DDB5-6472-4D42-A8F8-0368372E49BE}" type="presParOf" srcId="{F0EE9800-CD88-41EC-8F99-C3EDD0D2AA79}" destId="{A1FFB1FC-6768-4F27-8359-F5EB62430203}" srcOrd="1" destOrd="0" presId="urn:microsoft.com/office/officeart/2005/8/layout/vList5"/>
    <dgm:cxn modelId="{B9B51DB0-1116-4841-B4F0-2F7B46466C3D}" type="presParOf" srcId="{189AD5A6-9669-4AD1-B089-E2DD7B772322}" destId="{887656A1-3252-4339-80CF-8F7577F30300}" srcOrd="5" destOrd="0" presId="urn:microsoft.com/office/officeart/2005/8/layout/vList5"/>
    <dgm:cxn modelId="{7FF19D56-2F80-4DF2-8C08-FB2B530A554A}" type="presParOf" srcId="{189AD5A6-9669-4AD1-B089-E2DD7B772322}" destId="{997080E1-FBEE-45C1-A1C6-1E7195B0317A}" srcOrd="6" destOrd="0" presId="urn:microsoft.com/office/officeart/2005/8/layout/vList5"/>
    <dgm:cxn modelId="{3FD8DA71-02DC-4E6C-B81C-DD4202EF82E6}" type="presParOf" srcId="{997080E1-FBEE-45C1-A1C6-1E7195B0317A}" destId="{333BA3CB-CB09-44AE-8AAB-F296FDDFE1B5}" srcOrd="0" destOrd="0" presId="urn:microsoft.com/office/officeart/2005/8/layout/vList5"/>
    <dgm:cxn modelId="{150BBC31-E1EF-4E18-A21D-557367458D44}" type="presParOf" srcId="{189AD5A6-9669-4AD1-B089-E2DD7B772322}" destId="{B5328604-B3F5-4F46-9D03-45E17885395D}" srcOrd="7" destOrd="0" presId="urn:microsoft.com/office/officeart/2005/8/layout/vList5"/>
    <dgm:cxn modelId="{AD935838-E4B2-4F74-87D0-22EEC0A048F6}" type="presParOf" srcId="{189AD5A6-9669-4AD1-B089-E2DD7B772322}" destId="{78502844-9102-4F40-84CA-6CF09B5A8CDA}" srcOrd="8" destOrd="0" presId="urn:microsoft.com/office/officeart/2005/8/layout/vList5"/>
    <dgm:cxn modelId="{E8206C1F-4467-4DE4-8872-2AB0DE66F118}" type="presParOf" srcId="{78502844-9102-4F40-84CA-6CF09B5A8CDA}" destId="{92BB8050-58EB-44C9-9892-519D67A544E5}"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F995BF9-11EC-425E-8379-E13DFFA7127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3DE955E-8B8E-4CDA-A252-4ED47D18C479}">
      <dgm:prSet/>
      <dgm:spPr>
        <a:gradFill rotWithShape="0">
          <a:gsLst>
            <a:gs pos="0">
              <a:schemeClr val="accent5">
                <a:lumMod val="50000"/>
              </a:schemeClr>
            </a:gs>
            <a:gs pos="32000">
              <a:schemeClr val="accent5">
                <a:lumMod val="60000"/>
                <a:lumOff val="40000"/>
              </a:schemeClr>
            </a:gs>
            <a:gs pos="20000">
              <a:schemeClr val="accent5">
                <a:lumMod val="75000"/>
              </a:schemeClr>
            </a:gs>
            <a:gs pos="82000">
              <a:schemeClr val="accent5">
                <a:lumMod val="40000"/>
                <a:lumOff val="60000"/>
              </a:schemeClr>
            </a:gs>
          </a:gsLst>
          <a:lin ang="8100000" scaled="1"/>
        </a:gradFill>
      </dgm:spPr>
      <dgm:t>
        <a:bodyPr/>
        <a:lstStyle/>
        <a:p>
          <a:pPr rtl="0"/>
          <a:r>
            <a:rPr lang="en-US" dirty="0" smtClean="0"/>
            <a:t>Sleep</a:t>
          </a:r>
          <a:endParaRPr lang="en-US" dirty="0"/>
        </a:p>
      </dgm:t>
    </dgm:pt>
    <dgm:pt modelId="{E2F489CF-CAF5-4984-83EE-9D9F17BA717E}" type="parTrans" cxnId="{682CE4E5-ED3E-4EFC-A481-BB5CD270731F}">
      <dgm:prSet/>
      <dgm:spPr/>
      <dgm:t>
        <a:bodyPr/>
        <a:lstStyle/>
        <a:p>
          <a:endParaRPr lang="en-US"/>
        </a:p>
      </dgm:t>
    </dgm:pt>
    <dgm:pt modelId="{3F9393D0-070B-413A-8062-062877882958}" type="sibTrans" cxnId="{682CE4E5-ED3E-4EFC-A481-BB5CD270731F}">
      <dgm:prSet/>
      <dgm:spPr/>
      <dgm:t>
        <a:bodyPr/>
        <a:lstStyle/>
        <a:p>
          <a:endParaRPr lang="en-US"/>
        </a:p>
      </dgm:t>
    </dgm:pt>
    <dgm:pt modelId="{4E429DD3-1BC0-4F62-A9C8-14480F4CAB35}">
      <dgm:prSet/>
      <dgm:spPr>
        <a:gradFill rotWithShape="0">
          <a:gsLst>
            <a:gs pos="0">
              <a:schemeClr val="accent5">
                <a:lumMod val="50000"/>
              </a:schemeClr>
            </a:gs>
            <a:gs pos="32000">
              <a:schemeClr val="accent5">
                <a:lumMod val="60000"/>
                <a:lumOff val="40000"/>
              </a:schemeClr>
            </a:gs>
            <a:gs pos="20000">
              <a:schemeClr val="accent5">
                <a:lumMod val="75000"/>
              </a:schemeClr>
            </a:gs>
            <a:gs pos="82000">
              <a:schemeClr val="accent5">
                <a:lumMod val="40000"/>
                <a:lumOff val="60000"/>
              </a:schemeClr>
            </a:gs>
          </a:gsLst>
          <a:lin ang="8100000" scaled="1"/>
        </a:gradFill>
      </dgm:spPr>
      <dgm:t>
        <a:bodyPr/>
        <a:lstStyle/>
        <a:p>
          <a:pPr rtl="0"/>
          <a:r>
            <a:rPr lang="en-US" dirty="0" smtClean="0"/>
            <a:t>Timing</a:t>
          </a:r>
          <a:endParaRPr lang="en-US" dirty="0"/>
        </a:p>
      </dgm:t>
    </dgm:pt>
    <dgm:pt modelId="{F61F1DDA-CF87-4121-817E-21BC6A3D7130}" type="parTrans" cxnId="{7B88C620-0CF2-4210-8BA7-82D783DDBF69}">
      <dgm:prSet/>
      <dgm:spPr/>
      <dgm:t>
        <a:bodyPr/>
        <a:lstStyle/>
        <a:p>
          <a:endParaRPr lang="en-US"/>
        </a:p>
      </dgm:t>
    </dgm:pt>
    <dgm:pt modelId="{2C5DE948-D4A8-4231-A17A-677F89E2E09D}" type="sibTrans" cxnId="{7B88C620-0CF2-4210-8BA7-82D783DDBF69}">
      <dgm:prSet/>
      <dgm:spPr/>
      <dgm:t>
        <a:bodyPr/>
        <a:lstStyle/>
        <a:p>
          <a:endParaRPr lang="en-US"/>
        </a:p>
      </dgm:t>
    </dgm:pt>
    <dgm:pt modelId="{F51B0189-0E5D-4B93-AF19-2F2805BED906}">
      <dgm:prSet/>
      <dgm:spPr>
        <a:gradFill rotWithShape="0">
          <a:gsLst>
            <a:gs pos="0">
              <a:schemeClr val="accent5">
                <a:lumMod val="50000"/>
              </a:schemeClr>
            </a:gs>
            <a:gs pos="32000">
              <a:schemeClr val="accent5">
                <a:lumMod val="60000"/>
                <a:lumOff val="40000"/>
              </a:schemeClr>
            </a:gs>
            <a:gs pos="20000">
              <a:schemeClr val="accent5">
                <a:lumMod val="75000"/>
              </a:schemeClr>
            </a:gs>
            <a:gs pos="82000">
              <a:schemeClr val="accent5">
                <a:lumMod val="40000"/>
                <a:lumOff val="60000"/>
              </a:schemeClr>
            </a:gs>
          </a:gsLst>
          <a:lin ang="8100000" scaled="1"/>
        </a:gradFill>
      </dgm:spPr>
      <dgm:t>
        <a:bodyPr/>
        <a:lstStyle/>
        <a:p>
          <a:pPr rtl="0"/>
          <a:r>
            <a:rPr lang="en-US" dirty="0" smtClean="0"/>
            <a:t>Stress</a:t>
          </a:r>
          <a:endParaRPr lang="en-US" dirty="0"/>
        </a:p>
      </dgm:t>
    </dgm:pt>
    <dgm:pt modelId="{4271902E-15AC-4341-B6D0-219B562DA1FB}" type="sibTrans" cxnId="{4BD3BD44-ECC2-40D3-A551-271FC4ED751E}">
      <dgm:prSet/>
      <dgm:spPr/>
      <dgm:t>
        <a:bodyPr/>
        <a:lstStyle/>
        <a:p>
          <a:endParaRPr lang="en-US"/>
        </a:p>
      </dgm:t>
    </dgm:pt>
    <dgm:pt modelId="{89D9890A-FF8F-4173-AAE5-FC72E9E37BD5}" type="parTrans" cxnId="{4BD3BD44-ECC2-40D3-A551-271FC4ED751E}">
      <dgm:prSet/>
      <dgm:spPr/>
      <dgm:t>
        <a:bodyPr/>
        <a:lstStyle/>
        <a:p>
          <a:endParaRPr lang="en-US"/>
        </a:p>
      </dgm:t>
    </dgm:pt>
    <dgm:pt modelId="{16A6EF4C-E9CE-4CDB-97DC-651D9D2FC581}">
      <dgm:prSet/>
      <dgm:spPr>
        <a:gradFill rotWithShape="0">
          <a:gsLst>
            <a:gs pos="0">
              <a:schemeClr val="accent5">
                <a:lumMod val="50000"/>
              </a:schemeClr>
            </a:gs>
            <a:gs pos="32000">
              <a:schemeClr val="accent5">
                <a:lumMod val="60000"/>
                <a:lumOff val="40000"/>
              </a:schemeClr>
            </a:gs>
            <a:gs pos="20000">
              <a:schemeClr val="accent5">
                <a:lumMod val="75000"/>
              </a:schemeClr>
            </a:gs>
            <a:gs pos="82000">
              <a:schemeClr val="accent5">
                <a:lumMod val="40000"/>
                <a:lumOff val="60000"/>
              </a:schemeClr>
            </a:gs>
          </a:gsLst>
          <a:lin ang="8100000" scaled="1"/>
        </a:gradFill>
      </dgm:spPr>
      <dgm:t>
        <a:bodyPr/>
        <a:lstStyle/>
        <a:p>
          <a:pPr rtl="0"/>
          <a:r>
            <a:rPr lang="en-US" dirty="0" smtClean="0"/>
            <a:t>Movement</a:t>
          </a:r>
          <a:endParaRPr lang="en-US" dirty="0"/>
        </a:p>
      </dgm:t>
    </dgm:pt>
    <dgm:pt modelId="{DE937A3A-58A5-4616-86E1-B3B4A61F7674}" type="sibTrans" cxnId="{600A2AC4-912A-49E6-82C9-B317FE21F4D0}">
      <dgm:prSet/>
      <dgm:spPr/>
      <dgm:t>
        <a:bodyPr/>
        <a:lstStyle/>
        <a:p>
          <a:endParaRPr lang="en-US"/>
        </a:p>
      </dgm:t>
    </dgm:pt>
    <dgm:pt modelId="{44D5499D-606A-4E42-B6A3-99AF2677D89F}" type="parTrans" cxnId="{600A2AC4-912A-49E6-82C9-B317FE21F4D0}">
      <dgm:prSet/>
      <dgm:spPr/>
      <dgm:t>
        <a:bodyPr/>
        <a:lstStyle/>
        <a:p>
          <a:endParaRPr lang="en-US"/>
        </a:p>
      </dgm:t>
    </dgm:pt>
    <dgm:pt modelId="{43EE60C4-5595-49EA-B4A3-3E90131D112F}">
      <dgm:prSet/>
      <dgm:spPr>
        <a:gradFill rotWithShape="0">
          <a:gsLst>
            <a:gs pos="0">
              <a:schemeClr val="accent5">
                <a:lumMod val="50000"/>
              </a:schemeClr>
            </a:gs>
            <a:gs pos="32000">
              <a:schemeClr val="accent5">
                <a:lumMod val="60000"/>
                <a:lumOff val="40000"/>
              </a:schemeClr>
            </a:gs>
            <a:gs pos="20000">
              <a:schemeClr val="accent5">
                <a:lumMod val="75000"/>
              </a:schemeClr>
            </a:gs>
            <a:gs pos="82000">
              <a:schemeClr val="accent5">
                <a:lumMod val="40000"/>
                <a:lumOff val="60000"/>
              </a:schemeClr>
            </a:gs>
          </a:gsLst>
          <a:lin ang="8100000" scaled="1"/>
        </a:gradFill>
      </dgm:spPr>
      <dgm:t>
        <a:bodyPr/>
        <a:lstStyle/>
        <a:p>
          <a:pPr rtl="0"/>
          <a:r>
            <a:rPr lang="en-US" smtClean="0"/>
            <a:t>Nutrition</a:t>
          </a:r>
          <a:endParaRPr lang="en-US" dirty="0"/>
        </a:p>
      </dgm:t>
    </dgm:pt>
    <dgm:pt modelId="{B9F676DF-E7C4-42DC-A6A0-A4A1D875AA08}" type="parTrans" cxnId="{97CE9767-EB25-431F-B662-A828BB14FFF2}">
      <dgm:prSet/>
      <dgm:spPr/>
      <dgm:t>
        <a:bodyPr/>
        <a:lstStyle/>
        <a:p>
          <a:endParaRPr lang="en-US"/>
        </a:p>
      </dgm:t>
    </dgm:pt>
    <dgm:pt modelId="{B5EB4CD9-DE1C-4BB0-99E3-754117F92D61}" type="sibTrans" cxnId="{97CE9767-EB25-431F-B662-A828BB14FFF2}">
      <dgm:prSet/>
      <dgm:spPr/>
      <dgm:t>
        <a:bodyPr/>
        <a:lstStyle/>
        <a:p>
          <a:endParaRPr lang="en-US"/>
        </a:p>
      </dgm:t>
    </dgm:pt>
    <dgm:pt modelId="{E3672C75-E3D5-4672-A7BD-F72AFB39B1C5}" type="pres">
      <dgm:prSet presAssocID="{EF995BF9-11EC-425E-8379-E13DFFA71277}" presName="Name0" presStyleCnt="0">
        <dgm:presLayoutVars>
          <dgm:chMax val="7"/>
          <dgm:dir/>
          <dgm:animLvl val="lvl"/>
          <dgm:resizeHandles val="exact"/>
        </dgm:presLayoutVars>
      </dgm:prSet>
      <dgm:spPr/>
      <dgm:t>
        <a:bodyPr/>
        <a:lstStyle/>
        <a:p>
          <a:endParaRPr lang="en-US"/>
        </a:p>
      </dgm:t>
    </dgm:pt>
    <dgm:pt modelId="{A63DB2D7-96D9-4E79-82C4-78BBE9405BB4}" type="pres">
      <dgm:prSet presAssocID="{16A6EF4C-E9CE-4CDB-97DC-651D9D2FC581}" presName="circle1" presStyleLbl="node1" presStyleIdx="0" presStyleCnt="5" custLinFactNeighborY="1201"/>
      <dgm:spPr>
        <a:gradFill rotWithShape="0">
          <a:gsLst>
            <a:gs pos="0">
              <a:schemeClr val="accent6">
                <a:lumMod val="75000"/>
              </a:schemeClr>
            </a:gs>
            <a:gs pos="20000">
              <a:schemeClr val="accent6">
                <a:lumMod val="60000"/>
                <a:lumOff val="40000"/>
              </a:schemeClr>
            </a:gs>
            <a:gs pos="65000">
              <a:schemeClr val="accent6">
                <a:lumMod val="40000"/>
                <a:lumOff val="60000"/>
              </a:schemeClr>
            </a:gs>
            <a:gs pos="100000">
              <a:schemeClr val="accent6">
                <a:lumMod val="20000"/>
                <a:lumOff val="80000"/>
              </a:schemeClr>
            </a:gs>
          </a:gsLst>
          <a:lin ang="8100000" scaled="1"/>
        </a:gradFill>
      </dgm:spPr>
    </dgm:pt>
    <dgm:pt modelId="{ED814235-CECB-4CE7-B26D-1D33FAE7AC64}" type="pres">
      <dgm:prSet presAssocID="{16A6EF4C-E9CE-4CDB-97DC-651D9D2FC581}" presName="space" presStyleCnt="0"/>
      <dgm:spPr/>
    </dgm:pt>
    <dgm:pt modelId="{7861D22C-4CE1-4E35-85A2-7E33F166D317}" type="pres">
      <dgm:prSet presAssocID="{16A6EF4C-E9CE-4CDB-97DC-651D9D2FC581}" presName="rect1" presStyleLbl="alignAcc1" presStyleIdx="0" presStyleCnt="5"/>
      <dgm:spPr/>
      <dgm:t>
        <a:bodyPr/>
        <a:lstStyle/>
        <a:p>
          <a:endParaRPr lang="en-US"/>
        </a:p>
      </dgm:t>
    </dgm:pt>
    <dgm:pt modelId="{16180CA2-81D3-41AF-A4F4-51857B58470B}" type="pres">
      <dgm:prSet presAssocID="{43EE60C4-5595-49EA-B4A3-3E90131D112F}" presName="vertSpace2" presStyleLbl="node1" presStyleIdx="0" presStyleCnt="5"/>
      <dgm:spPr/>
    </dgm:pt>
    <dgm:pt modelId="{3DDA5778-588E-4C82-9E0A-AB8E6C91FC38}" type="pres">
      <dgm:prSet presAssocID="{43EE60C4-5595-49EA-B4A3-3E90131D112F}" presName="circle2" presStyleLbl="node1" presStyleIdx="1" presStyleCnt="5"/>
      <dgm:spPr/>
    </dgm:pt>
    <dgm:pt modelId="{9B78171E-CDB4-4B6E-8B2E-986B21DE6A57}" type="pres">
      <dgm:prSet presAssocID="{43EE60C4-5595-49EA-B4A3-3E90131D112F}" presName="rect2" presStyleLbl="alignAcc1" presStyleIdx="1" presStyleCnt="5"/>
      <dgm:spPr/>
      <dgm:t>
        <a:bodyPr/>
        <a:lstStyle/>
        <a:p>
          <a:endParaRPr lang="en-US"/>
        </a:p>
      </dgm:t>
    </dgm:pt>
    <dgm:pt modelId="{08B1A25B-DA7C-4A78-A45A-F48EE323C2F6}" type="pres">
      <dgm:prSet presAssocID="{F51B0189-0E5D-4B93-AF19-2F2805BED906}" presName="vertSpace3" presStyleLbl="node1" presStyleIdx="1" presStyleCnt="5"/>
      <dgm:spPr/>
    </dgm:pt>
    <dgm:pt modelId="{EA236753-9791-43FA-8359-924871BA1B05}" type="pres">
      <dgm:prSet presAssocID="{F51B0189-0E5D-4B93-AF19-2F2805BED906}" presName="circle3" presStyleLbl="node1" presStyleIdx="2" presStyleCnt="5"/>
      <dgm:spPr/>
    </dgm:pt>
    <dgm:pt modelId="{0FFDFB5F-1E56-4D11-AA9A-60088EAA7061}" type="pres">
      <dgm:prSet presAssocID="{F51B0189-0E5D-4B93-AF19-2F2805BED906}" presName="rect3" presStyleLbl="alignAcc1" presStyleIdx="2" presStyleCnt="5"/>
      <dgm:spPr/>
      <dgm:t>
        <a:bodyPr/>
        <a:lstStyle/>
        <a:p>
          <a:endParaRPr lang="en-US"/>
        </a:p>
      </dgm:t>
    </dgm:pt>
    <dgm:pt modelId="{B89FBB05-53F7-4E9F-97AB-C8D15F2556F1}" type="pres">
      <dgm:prSet presAssocID="{13DE955E-8B8E-4CDA-A252-4ED47D18C479}" presName="vertSpace4" presStyleLbl="node1" presStyleIdx="2" presStyleCnt="5"/>
      <dgm:spPr/>
    </dgm:pt>
    <dgm:pt modelId="{25F56FE7-EA6D-4E12-A1A8-CB9C9BCDCE0B}" type="pres">
      <dgm:prSet presAssocID="{13DE955E-8B8E-4CDA-A252-4ED47D18C479}" presName="circle4" presStyleLbl="node1" presStyleIdx="3" presStyleCnt="5"/>
      <dgm:spPr>
        <a:gradFill rotWithShape="0">
          <a:gsLst>
            <a:gs pos="0">
              <a:schemeClr val="accent6">
                <a:lumMod val="75000"/>
              </a:schemeClr>
            </a:gs>
            <a:gs pos="96000">
              <a:schemeClr val="accent6">
                <a:lumMod val="60000"/>
                <a:lumOff val="40000"/>
              </a:schemeClr>
            </a:gs>
            <a:gs pos="38000">
              <a:schemeClr val="accent6">
                <a:lumMod val="75000"/>
              </a:schemeClr>
            </a:gs>
            <a:gs pos="100000">
              <a:schemeClr val="accent6">
                <a:lumMod val="20000"/>
                <a:lumOff val="80000"/>
              </a:schemeClr>
            </a:gs>
          </a:gsLst>
          <a:lin ang="8100000" scaled="1"/>
        </a:gradFill>
      </dgm:spPr>
    </dgm:pt>
    <dgm:pt modelId="{EDC9DAF4-133F-4828-A1D8-EAAE8A3BA01E}" type="pres">
      <dgm:prSet presAssocID="{13DE955E-8B8E-4CDA-A252-4ED47D18C479}" presName="rect4" presStyleLbl="alignAcc1" presStyleIdx="3" presStyleCnt="5"/>
      <dgm:spPr/>
      <dgm:t>
        <a:bodyPr/>
        <a:lstStyle/>
        <a:p>
          <a:endParaRPr lang="en-US"/>
        </a:p>
      </dgm:t>
    </dgm:pt>
    <dgm:pt modelId="{D2251CEA-F379-4E93-B55C-96AE3CF26142}" type="pres">
      <dgm:prSet presAssocID="{4E429DD3-1BC0-4F62-A9C8-14480F4CAB35}" presName="vertSpace5" presStyleLbl="node1" presStyleIdx="3" presStyleCnt="5"/>
      <dgm:spPr/>
    </dgm:pt>
    <dgm:pt modelId="{20B038F8-B09A-4D3C-A574-AC8E16B24103}" type="pres">
      <dgm:prSet presAssocID="{4E429DD3-1BC0-4F62-A9C8-14480F4CAB35}" presName="circle5" presStyleLbl="node1" presStyleIdx="4" presStyleCnt="5"/>
      <dgm:spPr>
        <a:solidFill>
          <a:schemeClr val="accent6">
            <a:lumMod val="75000"/>
          </a:schemeClr>
        </a:solidFill>
      </dgm:spPr>
    </dgm:pt>
    <dgm:pt modelId="{88D01254-934E-4995-86C5-194A30B8DF2D}" type="pres">
      <dgm:prSet presAssocID="{4E429DD3-1BC0-4F62-A9C8-14480F4CAB35}" presName="rect5" presStyleLbl="alignAcc1" presStyleIdx="4" presStyleCnt="5"/>
      <dgm:spPr/>
      <dgm:t>
        <a:bodyPr/>
        <a:lstStyle/>
        <a:p>
          <a:endParaRPr lang="en-US"/>
        </a:p>
      </dgm:t>
    </dgm:pt>
    <dgm:pt modelId="{A411DBAA-E47A-43F6-A0EA-92281F7B1AC2}" type="pres">
      <dgm:prSet presAssocID="{16A6EF4C-E9CE-4CDB-97DC-651D9D2FC581}" presName="rect1ParTxNoCh" presStyleLbl="alignAcc1" presStyleIdx="4" presStyleCnt="5">
        <dgm:presLayoutVars>
          <dgm:chMax val="1"/>
          <dgm:bulletEnabled val="1"/>
        </dgm:presLayoutVars>
      </dgm:prSet>
      <dgm:spPr/>
      <dgm:t>
        <a:bodyPr/>
        <a:lstStyle/>
        <a:p>
          <a:endParaRPr lang="en-US"/>
        </a:p>
      </dgm:t>
    </dgm:pt>
    <dgm:pt modelId="{3CF5715A-D3C7-47D0-9D03-7CA81B0B0E98}" type="pres">
      <dgm:prSet presAssocID="{43EE60C4-5595-49EA-B4A3-3E90131D112F}" presName="rect2ParTxNoCh" presStyleLbl="alignAcc1" presStyleIdx="4" presStyleCnt="5">
        <dgm:presLayoutVars>
          <dgm:chMax val="1"/>
          <dgm:bulletEnabled val="1"/>
        </dgm:presLayoutVars>
      </dgm:prSet>
      <dgm:spPr/>
      <dgm:t>
        <a:bodyPr/>
        <a:lstStyle/>
        <a:p>
          <a:endParaRPr lang="en-US"/>
        </a:p>
      </dgm:t>
    </dgm:pt>
    <dgm:pt modelId="{2F7D5356-2C86-404F-B480-DF80B6C46869}" type="pres">
      <dgm:prSet presAssocID="{F51B0189-0E5D-4B93-AF19-2F2805BED906}" presName="rect3ParTxNoCh" presStyleLbl="alignAcc1" presStyleIdx="4" presStyleCnt="5">
        <dgm:presLayoutVars>
          <dgm:chMax val="1"/>
          <dgm:bulletEnabled val="1"/>
        </dgm:presLayoutVars>
      </dgm:prSet>
      <dgm:spPr/>
      <dgm:t>
        <a:bodyPr/>
        <a:lstStyle/>
        <a:p>
          <a:endParaRPr lang="en-US"/>
        </a:p>
      </dgm:t>
    </dgm:pt>
    <dgm:pt modelId="{00DA5E0D-B0B4-4AA4-92D7-5BD7975504F6}" type="pres">
      <dgm:prSet presAssocID="{13DE955E-8B8E-4CDA-A252-4ED47D18C479}" presName="rect4ParTxNoCh" presStyleLbl="alignAcc1" presStyleIdx="4" presStyleCnt="5">
        <dgm:presLayoutVars>
          <dgm:chMax val="1"/>
          <dgm:bulletEnabled val="1"/>
        </dgm:presLayoutVars>
      </dgm:prSet>
      <dgm:spPr/>
      <dgm:t>
        <a:bodyPr/>
        <a:lstStyle/>
        <a:p>
          <a:endParaRPr lang="en-US"/>
        </a:p>
      </dgm:t>
    </dgm:pt>
    <dgm:pt modelId="{E60729AD-888C-4E1E-A076-4C6EB451A02B}" type="pres">
      <dgm:prSet presAssocID="{4E429DD3-1BC0-4F62-A9C8-14480F4CAB35}" presName="rect5ParTxNoCh" presStyleLbl="alignAcc1" presStyleIdx="4" presStyleCnt="5">
        <dgm:presLayoutVars>
          <dgm:chMax val="1"/>
          <dgm:bulletEnabled val="1"/>
        </dgm:presLayoutVars>
      </dgm:prSet>
      <dgm:spPr/>
      <dgm:t>
        <a:bodyPr/>
        <a:lstStyle/>
        <a:p>
          <a:endParaRPr lang="en-US"/>
        </a:p>
      </dgm:t>
    </dgm:pt>
  </dgm:ptLst>
  <dgm:cxnLst>
    <dgm:cxn modelId="{7B88C620-0CF2-4210-8BA7-82D783DDBF69}" srcId="{EF995BF9-11EC-425E-8379-E13DFFA71277}" destId="{4E429DD3-1BC0-4F62-A9C8-14480F4CAB35}" srcOrd="4" destOrd="0" parTransId="{F61F1DDA-CF87-4121-817E-21BC6A3D7130}" sibTransId="{2C5DE948-D4A8-4231-A17A-677F89E2E09D}"/>
    <dgm:cxn modelId="{5C7F8E85-71FC-4490-B492-0DEB8469A140}" type="presOf" srcId="{4E429DD3-1BC0-4F62-A9C8-14480F4CAB35}" destId="{E60729AD-888C-4E1E-A076-4C6EB451A02B}" srcOrd="1" destOrd="0" presId="urn:microsoft.com/office/officeart/2005/8/layout/target3"/>
    <dgm:cxn modelId="{4BD3BD44-ECC2-40D3-A551-271FC4ED751E}" srcId="{EF995BF9-11EC-425E-8379-E13DFFA71277}" destId="{F51B0189-0E5D-4B93-AF19-2F2805BED906}" srcOrd="2" destOrd="0" parTransId="{89D9890A-FF8F-4173-AAE5-FC72E9E37BD5}" sibTransId="{4271902E-15AC-4341-B6D0-219B562DA1FB}"/>
    <dgm:cxn modelId="{97CE9767-EB25-431F-B662-A828BB14FFF2}" srcId="{EF995BF9-11EC-425E-8379-E13DFFA71277}" destId="{43EE60C4-5595-49EA-B4A3-3E90131D112F}" srcOrd="1" destOrd="0" parTransId="{B9F676DF-E7C4-42DC-A6A0-A4A1D875AA08}" sibTransId="{B5EB4CD9-DE1C-4BB0-99E3-754117F92D61}"/>
    <dgm:cxn modelId="{D062E121-55DA-4911-8CCD-D029C10BC19C}" type="presOf" srcId="{EF995BF9-11EC-425E-8379-E13DFFA71277}" destId="{E3672C75-E3D5-4672-A7BD-F72AFB39B1C5}" srcOrd="0" destOrd="0" presId="urn:microsoft.com/office/officeart/2005/8/layout/target3"/>
    <dgm:cxn modelId="{682CE4E5-ED3E-4EFC-A481-BB5CD270731F}" srcId="{EF995BF9-11EC-425E-8379-E13DFFA71277}" destId="{13DE955E-8B8E-4CDA-A252-4ED47D18C479}" srcOrd="3" destOrd="0" parTransId="{E2F489CF-CAF5-4984-83EE-9D9F17BA717E}" sibTransId="{3F9393D0-070B-413A-8062-062877882958}"/>
    <dgm:cxn modelId="{B9394589-D773-4FE1-BCAC-0F0843967FED}" type="presOf" srcId="{13DE955E-8B8E-4CDA-A252-4ED47D18C479}" destId="{EDC9DAF4-133F-4828-A1D8-EAAE8A3BA01E}" srcOrd="0" destOrd="0" presId="urn:microsoft.com/office/officeart/2005/8/layout/target3"/>
    <dgm:cxn modelId="{19D6873B-5C39-44EB-94DD-B3C5F623A587}" type="presOf" srcId="{F51B0189-0E5D-4B93-AF19-2F2805BED906}" destId="{2F7D5356-2C86-404F-B480-DF80B6C46869}" srcOrd="1" destOrd="0" presId="urn:microsoft.com/office/officeart/2005/8/layout/target3"/>
    <dgm:cxn modelId="{600A2AC4-912A-49E6-82C9-B317FE21F4D0}" srcId="{EF995BF9-11EC-425E-8379-E13DFFA71277}" destId="{16A6EF4C-E9CE-4CDB-97DC-651D9D2FC581}" srcOrd="0" destOrd="0" parTransId="{44D5499D-606A-4E42-B6A3-99AF2677D89F}" sibTransId="{DE937A3A-58A5-4616-86E1-B3B4A61F7674}"/>
    <dgm:cxn modelId="{3866723C-E1D9-4220-A1A8-87E30D628E95}" type="presOf" srcId="{16A6EF4C-E9CE-4CDB-97DC-651D9D2FC581}" destId="{A411DBAA-E47A-43F6-A0EA-92281F7B1AC2}" srcOrd="1" destOrd="0" presId="urn:microsoft.com/office/officeart/2005/8/layout/target3"/>
    <dgm:cxn modelId="{4561F069-652D-4522-8FFA-0F3AEFD4D413}" type="presOf" srcId="{13DE955E-8B8E-4CDA-A252-4ED47D18C479}" destId="{00DA5E0D-B0B4-4AA4-92D7-5BD7975504F6}" srcOrd="1" destOrd="0" presId="urn:microsoft.com/office/officeart/2005/8/layout/target3"/>
    <dgm:cxn modelId="{3DFFACD2-038C-4E43-B7E2-BC8E49E72896}" type="presOf" srcId="{F51B0189-0E5D-4B93-AF19-2F2805BED906}" destId="{0FFDFB5F-1E56-4D11-AA9A-60088EAA7061}" srcOrd="0" destOrd="0" presId="urn:microsoft.com/office/officeart/2005/8/layout/target3"/>
    <dgm:cxn modelId="{B1532E6C-2459-42E3-9B0A-C21EDDE4DF05}" type="presOf" srcId="{43EE60C4-5595-49EA-B4A3-3E90131D112F}" destId="{9B78171E-CDB4-4B6E-8B2E-986B21DE6A57}" srcOrd="0" destOrd="0" presId="urn:microsoft.com/office/officeart/2005/8/layout/target3"/>
    <dgm:cxn modelId="{F39DC96F-80CD-4E2C-817B-613FF214FF45}" type="presOf" srcId="{43EE60C4-5595-49EA-B4A3-3E90131D112F}" destId="{3CF5715A-D3C7-47D0-9D03-7CA81B0B0E98}" srcOrd="1" destOrd="0" presId="urn:microsoft.com/office/officeart/2005/8/layout/target3"/>
    <dgm:cxn modelId="{02500D05-1C18-46C6-B860-175D062F943F}" type="presOf" srcId="{16A6EF4C-E9CE-4CDB-97DC-651D9D2FC581}" destId="{7861D22C-4CE1-4E35-85A2-7E33F166D317}" srcOrd="0" destOrd="0" presId="urn:microsoft.com/office/officeart/2005/8/layout/target3"/>
    <dgm:cxn modelId="{74905AF8-8164-4B38-967D-5D8444DAE200}" type="presOf" srcId="{4E429DD3-1BC0-4F62-A9C8-14480F4CAB35}" destId="{88D01254-934E-4995-86C5-194A30B8DF2D}" srcOrd="0" destOrd="0" presId="urn:microsoft.com/office/officeart/2005/8/layout/target3"/>
    <dgm:cxn modelId="{7F9922AA-3C19-4719-8876-09A47B074206}" type="presParOf" srcId="{E3672C75-E3D5-4672-A7BD-F72AFB39B1C5}" destId="{A63DB2D7-96D9-4E79-82C4-78BBE9405BB4}" srcOrd="0" destOrd="0" presId="urn:microsoft.com/office/officeart/2005/8/layout/target3"/>
    <dgm:cxn modelId="{909EA000-1968-40C3-93C1-4D52C6F7F95F}" type="presParOf" srcId="{E3672C75-E3D5-4672-A7BD-F72AFB39B1C5}" destId="{ED814235-CECB-4CE7-B26D-1D33FAE7AC64}" srcOrd="1" destOrd="0" presId="urn:microsoft.com/office/officeart/2005/8/layout/target3"/>
    <dgm:cxn modelId="{6396208E-8D5C-46D6-A6CB-C7FAC0CE8260}" type="presParOf" srcId="{E3672C75-E3D5-4672-A7BD-F72AFB39B1C5}" destId="{7861D22C-4CE1-4E35-85A2-7E33F166D317}" srcOrd="2" destOrd="0" presId="urn:microsoft.com/office/officeart/2005/8/layout/target3"/>
    <dgm:cxn modelId="{2EEBA339-2C19-44C4-8740-879A7F7DA6D9}" type="presParOf" srcId="{E3672C75-E3D5-4672-A7BD-F72AFB39B1C5}" destId="{16180CA2-81D3-41AF-A4F4-51857B58470B}" srcOrd="3" destOrd="0" presId="urn:microsoft.com/office/officeart/2005/8/layout/target3"/>
    <dgm:cxn modelId="{84AA77DA-6236-4585-965D-72C9C26BB00F}" type="presParOf" srcId="{E3672C75-E3D5-4672-A7BD-F72AFB39B1C5}" destId="{3DDA5778-588E-4C82-9E0A-AB8E6C91FC38}" srcOrd="4" destOrd="0" presId="urn:microsoft.com/office/officeart/2005/8/layout/target3"/>
    <dgm:cxn modelId="{F6723690-1557-4E82-915D-233399B2B36C}" type="presParOf" srcId="{E3672C75-E3D5-4672-A7BD-F72AFB39B1C5}" destId="{9B78171E-CDB4-4B6E-8B2E-986B21DE6A57}" srcOrd="5" destOrd="0" presId="urn:microsoft.com/office/officeart/2005/8/layout/target3"/>
    <dgm:cxn modelId="{D357BCBC-3030-49CC-8D92-EB01E7F8C104}" type="presParOf" srcId="{E3672C75-E3D5-4672-A7BD-F72AFB39B1C5}" destId="{08B1A25B-DA7C-4A78-A45A-F48EE323C2F6}" srcOrd="6" destOrd="0" presId="urn:microsoft.com/office/officeart/2005/8/layout/target3"/>
    <dgm:cxn modelId="{9DF4D7A0-3C5F-4833-AC52-8B42F651807C}" type="presParOf" srcId="{E3672C75-E3D5-4672-A7BD-F72AFB39B1C5}" destId="{EA236753-9791-43FA-8359-924871BA1B05}" srcOrd="7" destOrd="0" presId="urn:microsoft.com/office/officeart/2005/8/layout/target3"/>
    <dgm:cxn modelId="{774DD503-C832-4CF5-BA09-B691DCD7A95F}" type="presParOf" srcId="{E3672C75-E3D5-4672-A7BD-F72AFB39B1C5}" destId="{0FFDFB5F-1E56-4D11-AA9A-60088EAA7061}" srcOrd="8" destOrd="0" presId="urn:microsoft.com/office/officeart/2005/8/layout/target3"/>
    <dgm:cxn modelId="{E4820BE9-3068-43B5-98C4-9958CD46FDF2}" type="presParOf" srcId="{E3672C75-E3D5-4672-A7BD-F72AFB39B1C5}" destId="{B89FBB05-53F7-4E9F-97AB-C8D15F2556F1}" srcOrd="9" destOrd="0" presId="urn:microsoft.com/office/officeart/2005/8/layout/target3"/>
    <dgm:cxn modelId="{1791794C-F093-467D-93FF-B3ACC694FEA0}" type="presParOf" srcId="{E3672C75-E3D5-4672-A7BD-F72AFB39B1C5}" destId="{25F56FE7-EA6D-4E12-A1A8-CB9C9BCDCE0B}" srcOrd="10" destOrd="0" presId="urn:microsoft.com/office/officeart/2005/8/layout/target3"/>
    <dgm:cxn modelId="{56440FF3-CF85-4A08-A609-F6F9939E88E9}" type="presParOf" srcId="{E3672C75-E3D5-4672-A7BD-F72AFB39B1C5}" destId="{EDC9DAF4-133F-4828-A1D8-EAAE8A3BA01E}" srcOrd="11" destOrd="0" presId="urn:microsoft.com/office/officeart/2005/8/layout/target3"/>
    <dgm:cxn modelId="{F56B04B3-EBA9-48F8-AA13-AD9D49B47BA5}" type="presParOf" srcId="{E3672C75-E3D5-4672-A7BD-F72AFB39B1C5}" destId="{D2251CEA-F379-4E93-B55C-96AE3CF26142}" srcOrd="12" destOrd="0" presId="urn:microsoft.com/office/officeart/2005/8/layout/target3"/>
    <dgm:cxn modelId="{537F8A4F-9D62-4E79-8DEC-20CD5F2A6E75}" type="presParOf" srcId="{E3672C75-E3D5-4672-A7BD-F72AFB39B1C5}" destId="{20B038F8-B09A-4D3C-A574-AC8E16B24103}" srcOrd="13" destOrd="0" presId="urn:microsoft.com/office/officeart/2005/8/layout/target3"/>
    <dgm:cxn modelId="{203BD5FC-654D-42D7-8598-77110FEEC6E5}" type="presParOf" srcId="{E3672C75-E3D5-4672-A7BD-F72AFB39B1C5}" destId="{88D01254-934E-4995-86C5-194A30B8DF2D}" srcOrd="14" destOrd="0" presId="urn:microsoft.com/office/officeart/2005/8/layout/target3"/>
    <dgm:cxn modelId="{5F13E7D1-AA62-42AC-963B-1E3E0585E3AE}" type="presParOf" srcId="{E3672C75-E3D5-4672-A7BD-F72AFB39B1C5}" destId="{A411DBAA-E47A-43F6-A0EA-92281F7B1AC2}" srcOrd="15" destOrd="0" presId="urn:microsoft.com/office/officeart/2005/8/layout/target3"/>
    <dgm:cxn modelId="{13DF919F-6BF6-4268-910A-E64051D1F285}" type="presParOf" srcId="{E3672C75-E3D5-4672-A7BD-F72AFB39B1C5}" destId="{3CF5715A-D3C7-47D0-9D03-7CA81B0B0E98}" srcOrd="16" destOrd="0" presId="urn:microsoft.com/office/officeart/2005/8/layout/target3"/>
    <dgm:cxn modelId="{BFEC846B-3764-4A98-8F6A-3813D747C8B9}" type="presParOf" srcId="{E3672C75-E3D5-4672-A7BD-F72AFB39B1C5}" destId="{2F7D5356-2C86-404F-B480-DF80B6C46869}" srcOrd="17" destOrd="0" presId="urn:microsoft.com/office/officeart/2005/8/layout/target3"/>
    <dgm:cxn modelId="{2076302A-C501-4A7C-9B13-465C5C306EDB}" type="presParOf" srcId="{E3672C75-E3D5-4672-A7BD-F72AFB39B1C5}" destId="{00DA5E0D-B0B4-4AA4-92D7-5BD7975504F6}" srcOrd="18" destOrd="0" presId="urn:microsoft.com/office/officeart/2005/8/layout/target3"/>
    <dgm:cxn modelId="{60AB53A9-44E2-41FE-904E-38C7E157C692}" type="presParOf" srcId="{E3672C75-E3D5-4672-A7BD-F72AFB39B1C5}" destId="{E60729AD-888C-4E1E-A076-4C6EB451A02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53FA3A9-49A6-4C71-A933-66F0D606820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F1618DFD-0D43-429E-A454-66A3D67498CE}">
      <dgm:prSet custT="1"/>
      <dgm:spPr>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dgm:spPr>
      <dgm:t>
        <a:bodyPr/>
        <a:lstStyle/>
        <a:p>
          <a:pPr rtl="0"/>
          <a:r>
            <a:rPr lang="en-US" sz="2400" dirty="0" smtClean="0"/>
            <a:t>Never eat after dinner</a:t>
          </a:r>
          <a:endParaRPr lang="en-US" sz="2400" dirty="0"/>
        </a:p>
      </dgm:t>
    </dgm:pt>
    <dgm:pt modelId="{2CAAE2B2-BE56-480C-B48F-28EABD121F32}" type="parTrans" cxnId="{69EBF21E-BE21-4CB8-B6EA-9173C603A5BC}">
      <dgm:prSet/>
      <dgm:spPr/>
      <dgm:t>
        <a:bodyPr/>
        <a:lstStyle/>
        <a:p>
          <a:endParaRPr lang="en-US"/>
        </a:p>
      </dgm:t>
    </dgm:pt>
    <dgm:pt modelId="{4A5CE0CC-4F34-46BC-9DD3-3EDC384655F7}" type="sibTrans" cxnId="{69EBF21E-BE21-4CB8-B6EA-9173C603A5BC}">
      <dgm:prSet/>
      <dgm:spPr/>
      <dgm:t>
        <a:bodyPr/>
        <a:lstStyle/>
        <a:p>
          <a:endParaRPr lang="en-US"/>
        </a:p>
      </dgm:t>
    </dgm:pt>
    <dgm:pt modelId="{827256F3-CAAD-40F4-A34A-99A7B7CE66C6}">
      <dgm:prSet custT="1"/>
      <dgm:spPr>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dgm:spPr>
      <dgm:t>
        <a:bodyPr/>
        <a:lstStyle/>
        <a:p>
          <a:pPr rtl="0"/>
          <a:r>
            <a:rPr lang="en-US" sz="2400" dirty="0" smtClean="0"/>
            <a:t>Eat only three meals a day</a:t>
          </a:r>
          <a:endParaRPr lang="en-US" sz="1700" dirty="0"/>
        </a:p>
      </dgm:t>
    </dgm:pt>
    <dgm:pt modelId="{DF685C5C-F438-467E-ABF2-7B971BAAB3BD}" type="parTrans" cxnId="{02682E9F-9392-4E0A-8D2E-323B51605FCB}">
      <dgm:prSet/>
      <dgm:spPr/>
      <dgm:t>
        <a:bodyPr/>
        <a:lstStyle/>
        <a:p>
          <a:endParaRPr lang="en-US"/>
        </a:p>
      </dgm:t>
    </dgm:pt>
    <dgm:pt modelId="{E3CCDF14-FC6B-4A55-B547-0600A9537F57}" type="sibTrans" cxnId="{02682E9F-9392-4E0A-8D2E-323B51605FCB}">
      <dgm:prSet/>
      <dgm:spPr/>
      <dgm:t>
        <a:bodyPr/>
        <a:lstStyle/>
        <a:p>
          <a:endParaRPr lang="en-US"/>
        </a:p>
      </dgm:t>
    </dgm:pt>
    <dgm:pt modelId="{8F98A5F7-A316-4BDB-BA54-50D26C7B925C}">
      <dgm:prSet custT="1"/>
      <dgm:spPr>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dgm:spPr>
      <dgm:t>
        <a:bodyPr/>
        <a:lstStyle/>
        <a:p>
          <a:pPr rtl="0"/>
          <a:r>
            <a:rPr lang="en-US" sz="2400" dirty="0" smtClean="0"/>
            <a:t>Allow four to six hours between meals</a:t>
          </a:r>
          <a:endParaRPr lang="en-US" sz="2400" dirty="0"/>
        </a:p>
      </dgm:t>
    </dgm:pt>
    <dgm:pt modelId="{5EA2D744-BBBB-4DFE-8CD8-A5627C000810}" type="parTrans" cxnId="{9243C815-489F-4622-8474-72182CA5C768}">
      <dgm:prSet/>
      <dgm:spPr/>
      <dgm:t>
        <a:bodyPr/>
        <a:lstStyle/>
        <a:p>
          <a:endParaRPr lang="en-US"/>
        </a:p>
      </dgm:t>
    </dgm:pt>
    <dgm:pt modelId="{EB0D450F-91A2-4EFD-AB87-343B799AA467}" type="sibTrans" cxnId="{9243C815-489F-4622-8474-72182CA5C768}">
      <dgm:prSet/>
      <dgm:spPr/>
      <dgm:t>
        <a:bodyPr/>
        <a:lstStyle/>
        <a:p>
          <a:endParaRPr lang="en-US"/>
        </a:p>
      </dgm:t>
    </dgm:pt>
    <dgm:pt modelId="{DB88940F-977C-4D39-B61C-310ABC4C823E}">
      <dgm:prSet custT="1"/>
      <dgm:spPr>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dgm:spPr>
      <dgm:t>
        <a:bodyPr/>
        <a:lstStyle/>
        <a:p>
          <a:pPr rtl="0"/>
          <a:r>
            <a:rPr lang="en-US" sz="2400" dirty="0" smtClean="0"/>
            <a:t>Eat to full and do not over-eat or under-eat</a:t>
          </a:r>
          <a:endParaRPr lang="en-US" sz="2400" dirty="0"/>
        </a:p>
      </dgm:t>
    </dgm:pt>
    <dgm:pt modelId="{E5BA8D61-E735-4CD6-926C-B076C91FAC78}" type="parTrans" cxnId="{BF34A145-A07B-4878-A8AA-389464EC96F9}">
      <dgm:prSet/>
      <dgm:spPr/>
      <dgm:t>
        <a:bodyPr/>
        <a:lstStyle/>
        <a:p>
          <a:endParaRPr lang="en-US"/>
        </a:p>
      </dgm:t>
    </dgm:pt>
    <dgm:pt modelId="{BBC4659C-8853-4894-83EB-F9DAF683FB11}" type="sibTrans" cxnId="{BF34A145-A07B-4878-A8AA-389464EC96F9}">
      <dgm:prSet/>
      <dgm:spPr/>
      <dgm:t>
        <a:bodyPr/>
        <a:lstStyle/>
        <a:p>
          <a:endParaRPr lang="en-US"/>
        </a:p>
      </dgm:t>
    </dgm:pt>
    <dgm:pt modelId="{A8C22A53-6A19-4218-B17F-D40DB4973CB6}">
      <dgm:prSet custT="1"/>
      <dgm:spPr>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dgm:spPr>
      <dgm:t>
        <a:bodyPr/>
        <a:lstStyle/>
        <a:p>
          <a:pPr rtl="0"/>
          <a:r>
            <a:rPr lang="en-US" sz="2400" dirty="0" smtClean="0"/>
            <a:t>Eat slowly and calmly</a:t>
          </a:r>
          <a:endParaRPr lang="en-US" sz="2400" dirty="0"/>
        </a:p>
      </dgm:t>
    </dgm:pt>
    <dgm:pt modelId="{3E7720DA-4E89-4AC2-9657-CF398DE010A9}" type="parTrans" cxnId="{687DC3A8-E0E7-4068-991F-63842000AD61}">
      <dgm:prSet/>
      <dgm:spPr/>
      <dgm:t>
        <a:bodyPr/>
        <a:lstStyle/>
        <a:p>
          <a:endParaRPr lang="en-US"/>
        </a:p>
      </dgm:t>
    </dgm:pt>
    <dgm:pt modelId="{25B2D1C4-214F-42B4-883E-30A734CA17E8}" type="sibTrans" cxnId="{687DC3A8-E0E7-4068-991F-63842000AD61}">
      <dgm:prSet/>
      <dgm:spPr/>
      <dgm:t>
        <a:bodyPr/>
        <a:lstStyle/>
        <a:p>
          <a:endParaRPr lang="en-US"/>
        </a:p>
      </dgm:t>
    </dgm:pt>
    <dgm:pt modelId="{8CE6F760-68F2-48B3-95BA-7CC2B51B155C}">
      <dgm:prSet custT="1"/>
      <dgm:spPr>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dgm:spPr>
      <dgm:t>
        <a:bodyPr/>
        <a:lstStyle/>
        <a:p>
          <a:pPr rtl="0"/>
          <a:r>
            <a:rPr lang="en-US" sz="2400" dirty="0" smtClean="0"/>
            <a:t>Practice breathing and appreciation before each meal</a:t>
          </a:r>
          <a:endParaRPr lang="en-US" sz="2400" dirty="0"/>
        </a:p>
      </dgm:t>
    </dgm:pt>
    <dgm:pt modelId="{DA55307E-6419-4DB2-BBDA-B82FCA735C51}" type="parTrans" cxnId="{60077023-CD21-47DC-B20D-34FDE2CB39EB}">
      <dgm:prSet/>
      <dgm:spPr/>
      <dgm:t>
        <a:bodyPr/>
        <a:lstStyle/>
        <a:p>
          <a:endParaRPr lang="en-US"/>
        </a:p>
      </dgm:t>
    </dgm:pt>
    <dgm:pt modelId="{48D3D5F3-8F30-4EE9-84AB-D06863B8467D}" type="sibTrans" cxnId="{60077023-CD21-47DC-B20D-34FDE2CB39EB}">
      <dgm:prSet/>
      <dgm:spPr/>
      <dgm:t>
        <a:bodyPr/>
        <a:lstStyle/>
        <a:p>
          <a:endParaRPr lang="en-US"/>
        </a:p>
      </dgm:t>
    </dgm:pt>
    <dgm:pt modelId="{506FD079-2827-47F3-8D02-65AE04113B73}">
      <dgm:prSet custT="1"/>
      <dgm:spPr>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dgm:spPr>
      <dgm:t>
        <a:bodyPr/>
        <a:lstStyle/>
        <a:p>
          <a:pPr rtl="0"/>
          <a:r>
            <a:rPr lang="en-US" sz="2400" dirty="0" smtClean="0"/>
            <a:t>Eat a breakfast containing protein</a:t>
          </a:r>
          <a:endParaRPr lang="en-US" sz="2100" dirty="0"/>
        </a:p>
      </dgm:t>
    </dgm:pt>
    <dgm:pt modelId="{83CA0E28-12FE-4102-A279-97778624BA35}" type="parTrans" cxnId="{CC5EACB9-0D18-4A9D-A60D-BA7D80077045}">
      <dgm:prSet/>
      <dgm:spPr/>
      <dgm:t>
        <a:bodyPr/>
        <a:lstStyle/>
        <a:p>
          <a:endParaRPr lang="en-US"/>
        </a:p>
      </dgm:t>
    </dgm:pt>
    <dgm:pt modelId="{996BCE9B-0691-4617-9CBC-75CC81E5AEEA}" type="sibTrans" cxnId="{CC5EACB9-0D18-4A9D-A60D-BA7D80077045}">
      <dgm:prSet/>
      <dgm:spPr/>
      <dgm:t>
        <a:bodyPr/>
        <a:lstStyle/>
        <a:p>
          <a:endParaRPr lang="en-US"/>
        </a:p>
      </dgm:t>
    </dgm:pt>
    <dgm:pt modelId="{A171A29F-0B7B-4D52-BEE5-619C25EE954D}" type="pres">
      <dgm:prSet presAssocID="{A53FA3A9-49A6-4C71-A933-66F0D6068201}" presName="Name0" presStyleCnt="0">
        <dgm:presLayoutVars>
          <dgm:dir/>
          <dgm:animLvl val="lvl"/>
          <dgm:resizeHandles val="exact"/>
        </dgm:presLayoutVars>
      </dgm:prSet>
      <dgm:spPr/>
      <dgm:t>
        <a:bodyPr/>
        <a:lstStyle/>
        <a:p>
          <a:endParaRPr lang="en-US"/>
        </a:p>
      </dgm:t>
    </dgm:pt>
    <dgm:pt modelId="{3682CD89-A738-4D6F-93BC-53C2F83E1215}" type="pres">
      <dgm:prSet presAssocID="{F1618DFD-0D43-429E-A454-66A3D67498CE}" presName="linNode" presStyleCnt="0"/>
      <dgm:spPr/>
    </dgm:pt>
    <dgm:pt modelId="{2EFB8B4F-4468-47B2-81F7-204FE0DFFB10}" type="pres">
      <dgm:prSet presAssocID="{F1618DFD-0D43-429E-A454-66A3D67498CE}" presName="parentText" presStyleLbl="node1" presStyleIdx="0" presStyleCnt="7" custScaleX="240240" custLinFactNeighborX="-1251" custLinFactNeighborY="-62">
        <dgm:presLayoutVars>
          <dgm:chMax val="1"/>
          <dgm:bulletEnabled val="1"/>
        </dgm:presLayoutVars>
      </dgm:prSet>
      <dgm:spPr/>
      <dgm:t>
        <a:bodyPr/>
        <a:lstStyle/>
        <a:p>
          <a:endParaRPr lang="en-US"/>
        </a:p>
      </dgm:t>
    </dgm:pt>
    <dgm:pt modelId="{27501EC5-BA54-4EDD-9FBA-E744E1F3DCA8}" type="pres">
      <dgm:prSet presAssocID="{4A5CE0CC-4F34-46BC-9DD3-3EDC384655F7}" presName="sp" presStyleCnt="0"/>
      <dgm:spPr/>
    </dgm:pt>
    <dgm:pt modelId="{AD201329-B9B8-473A-B02E-0A18A9B4AC8E}" type="pres">
      <dgm:prSet presAssocID="{827256F3-CAAD-40F4-A34A-99A7B7CE66C6}" presName="linNode" presStyleCnt="0"/>
      <dgm:spPr/>
    </dgm:pt>
    <dgm:pt modelId="{35ADC775-A160-4FF9-9AB1-0C28503D3DB1}" type="pres">
      <dgm:prSet presAssocID="{827256F3-CAAD-40F4-A34A-99A7B7CE66C6}" presName="parentText" presStyleLbl="node1" presStyleIdx="1" presStyleCnt="7" custScaleX="240240">
        <dgm:presLayoutVars>
          <dgm:chMax val="1"/>
          <dgm:bulletEnabled val="1"/>
        </dgm:presLayoutVars>
      </dgm:prSet>
      <dgm:spPr/>
      <dgm:t>
        <a:bodyPr/>
        <a:lstStyle/>
        <a:p>
          <a:endParaRPr lang="en-US"/>
        </a:p>
      </dgm:t>
    </dgm:pt>
    <dgm:pt modelId="{E508C7F7-FC37-4EA0-900C-03E490343C14}" type="pres">
      <dgm:prSet presAssocID="{E3CCDF14-FC6B-4A55-B547-0600A9537F57}" presName="sp" presStyleCnt="0"/>
      <dgm:spPr/>
    </dgm:pt>
    <dgm:pt modelId="{48E7CE9B-7BE8-4DBA-AC16-CDB1C133E9F0}" type="pres">
      <dgm:prSet presAssocID="{8F98A5F7-A316-4BDB-BA54-50D26C7B925C}" presName="linNode" presStyleCnt="0"/>
      <dgm:spPr/>
    </dgm:pt>
    <dgm:pt modelId="{510427EE-75F7-44F7-B6AB-EE88FD939F5B}" type="pres">
      <dgm:prSet presAssocID="{8F98A5F7-A316-4BDB-BA54-50D26C7B925C}" presName="parentText" presStyleLbl="node1" presStyleIdx="2" presStyleCnt="7" custScaleX="240240">
        <dgm:presLayoutVars>
          <dgm:chMax val="1"/>
          <dgm:bulletEnabled val="1"/>
        </dgm:presLayoutVars>
      </dgm:prSet>
      <dgm:spPr/>
      <dgm:t>
        <a:bodyPr/>
        <a:lstStyle/>
        <a:p>
          <a:endParaRPr lang="en-US"/>
        </a:p>
      </dgm:t>
    </dgm:pt>
    <dgm:pt modelId="{31713EA1-7262-4A06-8733-35B48614EFD4}" type="pres">
      <dgm:prSet presAssocID="{EB0D450F-91A2-4EFD-AB87-343B799AA467}" presName="sp" presStyleCnt="0"/>
      <dgm:spPr/>
    </dgm:pt>
    <dgm:pt modelId="{83187135-3E3E-46E7-8EB0-5830DB49472E}" type="pres">
      <dgm:prSet presAssocID="{DB88940F-977C-4D39-B61C-310ABC4C823E}" presName="linNode" presStyleCnt="0"/>
      <dgm:spPr/>
    </dgm:pt>
    <dgm:pt modelId="{8290747B-99B1-4E9F-B580-662125194DAB}" type="pres">
      <dgm:prSet presAssocID="{DB88940F-977C-4D39-B61C-310ABC4C823E}" presName="parentText" presStyleLbl="node1" presStyleIdx="3" presStyleCnt="7" custScaleX="240240">
        <dgm:presLayoutVars>
          <dgm:chMax val="1"/>
          <dgm:bulletEnabled val="1"/>
        </dgm:presLayoutVars>
      </dgm:prSet>
      <dgm:spPr/>
      <dgm:t>
        <a:bodyPr/>
        <a:lstStyle/>
        <a:p>
          <a:endParaRPr lang="en-US"/>
        </a:p>
      </dgm:t>
    </dgm:pt>
    <dgm:pt modelId="{77905D8B-C357-46AA-B744-9375869B7FAC}" type="pres">
      <dgm:prSet presAssocID="{BBC4659C-8853-4894-83EB-F9DAF683FB11}" presName="sp" presStyleCnt="0"/>
      <dgm:spPr/>
    </dgm:pt>
    <dgm:pt modelId="{E21D520D-0A10-4E97-AEAC-BA8D376ACCB2}" type="pres">
      <dgm:prSet presAssocID="{A8C22A53-6A19-4218-B17F-D40DB4973CB6}" presName="linNode" presStyleCnt="0"/>
      <dgm:spPr/>
    </dgm:pt>
    <dgm:pt modelId="{55841BE9-36DA-484A-AFCD-6E0EB923631B}" type="pres">
      <dgm:prSet presAssocID="{A8C22A53-6A19-4218-B17F-D40DB4973CB6}" presName="parentText" presStyleLbl="node1" presStyleIdx="4" presStyleCnt="7" custScaleX="240240">
        <dgm:presLayoutVars>
          <dgm:chMax val="1"/>
          <dgm:bulletEnabled val="1"/>
        </dgm:presLayoutVars>
      </dgm:prSet>
      <dgm:spPr/>
      <dgm:t>
        <a:bodyPr/>
        <a:lstStyle/>
        <a:p>
          <a:endParaRPr lang="en-US"/>
        </a:p>
      </dgm:t>
    </dgm:pt>
    <dgm:pt modelId="{5D6B0B13-19FC-4F40-8755-B44304A31FAA}" type="pres">
      <dgm:prSet presAssocID="{25B2D1C4-214F-42B4-883E-30A734CA17E8}" presName="sp" presStyleCnt="0"/>
      <dgm:spPr/>
    </dgm:pt>
    <dgm:pt modelId="{01E2E9AA-30BE-4E58-9203-2FB2D64F9C49}" type="pres">
      <dgm:prSet presAssocID="{8CE6F760-68F2-48B3-95BA-7CC2B51B155C}" presName="linNode" presStyleCnt="0"/>
      <dgm:spPr/>
    </dgm:pt>
    <dgm:pt modelId="{CE478766-843D-4773-9B94-8A477C8F077F}" type="pres">
      <dgm:prSet presAssocID="{8CE6F760-68F2-48B3-95BA-7CC2B51B155C}" presName="parentText" presStyleLbl="node1" presStyleIdx="5" presStyleCnt="7" custScaleX="240240">
        <dgm:presLayoutVars>
          <dgm:chMax val="1"/>
          <dgm:bulletEnabled val="1"/>
        </dgm:presLayoutVars>
      </dgm:prSet>
      <dgm:spPr/>
      <dgm:t>
        <a:bodyPr/>
        <a:lstStyle/>
        <a:p>
          <a:endParaRPr lang="en-US"/>
        </a:p>
      </dgm:t>
    </dgm:pt>
    <dgm:pt modelId="{5A67D989-F0B5-44A0-9CC7-54B59F410447}" type="pres">
      <dgm:prSet presAssocID="{48D3D5F3-8F30-4EE9-84AB-D06863B8467D}" presName="sp" presStyleCnt="0"/>
      <dgm:spPr/>
    </dgm:pt>
    <dgm:pt modelId="{9C3256F9-B292-44E9-BC4B-02073C39D6AE}" type="pres">
      <dgm:prSet presAssocID="{506FD079-2827-47F3-8D02-65AE04113B73}" presName="linNode" presStyleCnt="0"/>
      <dgm:spPr/>
    </dgm:pt>
    <dgm:pt modelId="{A4A7CA00-AB65-4A64-B1D3-A1638420DC0C}" type="pres">
      <dgm:prSet presAssocID="{506FD079-2827-47F3-8D02-65AE04113B73}" presName="parentText" presStyleLbl="node1" presStyleIdx="6" presStyleCnt="7" custScaleX="240240" custLinFactNeighborX="0" custLinFactNeighborY="-1344">
        <dgm:presLayoutVars>
          <dgm:chMax val="1"/>
          <dgm:bulletEnabled val="1"/>
        </dgm:presLayoutVars>
      </dgm:prSet>
      <dgm:spPr/>
      <dgm:t>
        <a:bodyPr/>
        <a:lstStyle/>
        <a:p>
          <a:endParaRPr lang="en-US"/>
        </a:p>
      </dgm:t>
    </dgm:pt>
  </dgm:ptLst>
  <dgm:cxnLst>
    <dgm:cxn modelId="{CC5EACB9-0D18-4A9D-A60D-BA7D80077045}" srcId="{A53FA3A9-49A6-4C71-A933-66F0D6068201}" destId="{506FD079-2827-47F3-8D02-65AE04113B73}" srcOrd="6" destOrd="0" parTransId="{83CA0E28-12FE-4102-A279-97778624BA35}" sibTransId="{996BCE9B-0691-4617-9CBC-75CC81E5AEEA}"/>
    <dgm:cxn modelId="{687DC3A8-E0E7-4068-991F-63842000AD61}" srcId="{A53FA3A9-49A6-4C71-A933-66F0D6068201}" destId="{A8C22A53-6A19-4218-B17F-D40DB4973CB6}" srcOrd="4" destOrd="0" parTransId="{3E7720DA-4E89-4AC2-9657-CF398DE010A9}" sibTransId="{25B2D1C4-214F-42B4-883E-30A734CA17E8}"/>
    <dgm:cxn modelId="{92F69B70-3C77-44E9-A9D2-3CC3A5C2A757}" type="presOf" srcId="{8F98A5F7-A316-4BDB-BA54-50D26C7B925C}" destId="{510427EE-75F7-44F7-B6AB-EE88FD939F5B}" srcOrd="0" destOrd="0" presId="urn:microsoft.com/office/officeart/2005/8/layout/vList5"/>
    <dgm:cxn modelId="{9B99551F-8311-4B5C-A879-8563C142CD2A}" type="presOf" srcId="{506FD079-2827-47F3-8D02-65AE04113B73}" destId="{A4A7CA00-AB65-4A64-B1D3-A1638420DC0C}" srcOrd="0" destOrd="0" presId="urn:microsoft.com/office/officeart/2005/8/layout/vList5"/>
    <dgm:cxn modelId="{3122D607-A5AE-4D35-A8B4-469ACBC6F036}" type="presOf" srcId="{8CE6F760-68F2-48B3-95BA-7CC2B51B155C}" destId="{CE478766-843D-4773-9B94-8A477C8F077F}" srcOrd="0" destOrd="0" presId="urn:microsoft.com/office/officeart/2005/8/layout/vList5"/>
    <dgm:cxn modelId="{9243C815-489F-4622-8474-72182CA5C768}" srcId="{A53FA3A9-49A6-4C71-A933-66F0D6068201}" destId="{8F98A5F7-A316-4BDB-BA54-50D26C7B925C}" srcOrd="2" destOrd="0" parTransId="{5EA2D744-BBBB-4DFE-8CD8-A5627C000810}" sibTransId="{EB0D450F-91A2-4EFD-AB87-343B799AA467}"/>
    <dgm:cxn modelId="{D7B4887C-AC07-42FA-9E37-9BA338E8B066}" type="presOf" srcId="{827256F3-CAAD-40F4-A34A-99A7B7CE66C6}" destId="{35ADC775-A160-4FF9-9AB1-0C28503D3DB1}" srcOrd="0" destOrd="0" presId="urn:microsoft.com/office/officeart/2005/8/layout/vList5"/>
    <dgm:cxn modelId="{0085A23F-1D98-4820-BBDD-9AF5724F0B06}" type="presOf" srcId="{DB88940F-977C-4D39-B61C-310ABC4C823E}" destId="{8290747B-99B1-4E9F-B580-662125194DAB}" srcOrd="0" destOrd="0" presId="urn:microsoft.com/office/officeart/2005/8/layout/vList5"/>
    <dgm:cxn modelId="{60077023-CD21-47DC-B20D-34FDE2CB39EB}" srcId="{A53FA3A9-49A6-4C71-A933-66F0D6068201}" destId="{8CE6F760-68F2-48B3-95BA-7CC2B51B155C}" srcOrd="5" destOrd="0" parTransId="{DA55307E-6419-4DB2-BBDA-B82FCA735C51}" sibTransId="{48D3D5F3-8F30-4EE9-84AB-D06863B8467D}"/>
    <dgm:cxn modelId="{BF34A145-A07B-4878-A8AA-389464EC96F9}" srcId="{A53FA3A9-49A6-4C71-A933-66F0D6068201}" destId="{DB88940F-977C-4D39-B61C-310ABC4C823E}" srcOrd="3" destOrd="0" parTransId="{E5BA8D61-E735-4CD6-926C-B076C91FAC78}" sibTransId="{BBC4659C-8853-4894-83EB-F9DAF683FB11}"/>
    <dgm:cxn modelId="{6F7AD8AD-E5E3-4BF8-9C3B-10149C45B201}" type="presOf" srcId="{A53FA3A9-49A6-4C71-A933-66F0D6068201}" destId="{A171A29F-0B7B-4D52-BEE5-619C25EE954D}" srcOrd="0" destOrd="0" presId="urn:microsoft.com/office/officeart/2005/8/layout/vList5"/>
    <dgm:cxn modelId="{69EBF21E-BE21-4CB8-B6EA-9173C603A5BC}" srcId="{A53FA3A9-49A6-4C71-A933-66F0D6068201}" destId="{F1618DFD-0D43-429E-A454-66A3D67498CE}" srcOrd="0" destOrd="0" parTransId="{2CAAE2B2-BE56-480C-B48F-28EABD121F32}" sibTransId="{4A5CE0CC-4F34-46BC-9DD3-3EDC384655F7}"/>
    <dgm:cxn modelId="{7258BB6B-A718-45E1-9456-F2799467910D}" type="presOf" srcId="{F1618DFD-0D43-429E-A454-66A3D67498CE}" destId="{2EFB8B4F-4468-47B2-81F7-204FE0DFFB10}" srcOrd="0" destOrd="0" presId="urn:microsoft.com/office/officeart/2005/8/layout/vList5"/>
    <dgm:cxn modelId="{A26E1822-062E-43E9-AA96-AAD0369A3B06}" type="presOf" srcId="{A8C22A53-6A19-4218-B17F-D40DB4973CB6}" destId="{55841BE9-36DA-484A-AFCD-6E0EB923631B}" srcOrd="0" destOrd="0" presId="urn:microsoft.com/office/officeart/2005/8/layout/vList5"/>
    <dgm:cxn modelId="{02682E9F-9392-4E0A-8D2E-323B51605FCB}" srcId="{A53FA3A9-49A6-4C71-A933-66F0D6068201}" destId="{827256F3-CAAD-40F4-A34A-99A7B7CE66C6}" srcOrd="1" destOrd="0" parTransId="{DF685C5C-F438-467E-ABF2-7B971BAAB3BD}" sibTransId="{E3CCDF14-FC6B-4A55-B547-0600A9537F57}"/>
    <dgm:cxn modelId="{A2F92965-D5FD-4942-BBF1-69934C8E756B}" type="presParOf" srcId="{A171A29F-0B7B-4D52-BEE5-619C25EE954D}" destId="{3682CD89-A738-4D6F-93BC-53C2F83E1215}" srcOrd="0" destOrd="0" presId="urn:microsoft.com/office/officeart/2005/8/layout/vList5"/>
    <dgm:cxn modelId="{615BEB3D-D00A-46FB-9B42-E27E3E1B4A3C}" type="presParOf" srcId="{3682CD89-A738-4D6F-93BC-53C2F83E1215}" destId="{2EFB8B4F-4468-47B2-81F7-204FE0DFFB10}" srcOrd="0" destOrd="0" presId="urn:microsoft.com/office/officeart/2005/8/layout/vList5"/>
    <dgm:cxn modelId="{A06F69FC-D28C-422A-A9E8-CC8E9E935873}" type="presParOf" srcId="{A171A29F-0B7B-4D52-BEE5-619C25EE954D}" destId="{27501EC5-BA54-4EDD-9FBA-E744E1F3DCA8}" srcOrd="1" destOrd="0" presId="urn:microsoft.com/office/officeart/2005/8/layout/vList5"/>
    <dgm:cxn modelId="{90B59517-FEE7-4310-9552-8BB916FA7D5F}" type="presParOf" srcId="{A171A29F-0B7B-4D52-BEE5-619C25EE954D}" destId="{AD201329-B9B8-473A-B02E-0A18A9B4AC8E}" srcOrd="2" destOrd="0" presId="urn:microsoft.com/office/officeart/2005/8/layout/vList5"/>
    <dgm:cxn modelId="{04005B5D-5073-433A-9C4B-5BB7251CF116}" type="presParOf" srcId="{AD201329-B9B8-473A-B02E-0A18A9B4AC8E}" destId="{35ADC775-A160-4FF9-9AB1-0C28503D3DB1}" srcOrd="0" destOrd="0" presId="urn:microsoft.com/office/officeart/2005/8/layout/vList5"/>
    <dgm:cxn modelId="{387FABC5-E862-485E-8BFA-EFB13B71365A}" type="presParOf" srcId="{A171A29F-0B7B-4D52-BEE5-619C25EE954D}" destId="{E508C7F7-FC37-4EA0-900C-03E490343C14}" srcOrd="3" destOrd="0" presId="urn:microsoft.com/office/officeart/2005/8/layout/vList5"/>
    <dgm:cxn modelId="{06492DDF-D060-44CC-A23A-FABAAE606C47}" type="presParOf" srcId="{A171A29F-0B7B-4D52-BEE5-619C25EE954D}" destId="{48E7CE9B-7BE8-4DBA-AC16-CDB1C133E9F0}" srcOrd="4" destOrd="0" presId="urn:microsoft.com/office/officeart/2005/8/layout/vList5"/>
    <dgm:cxn modelId="{A5063A34-7ECE-435B-8C4C-C2B5347EF8FA}" type="presParOf" srcId="{48E7CE9B-7BE8-4DBA-AC16-CDB1C133E9F0}" destId="{510427EE-75F7-44F7-B6AB-EE88FD939F5B}" srcOrd="0" destOrd="0" presId="urn:microsoft.com/office/officeart/2005/8/layout/vList5"/>
    <dgm:cxn modelId="{6AE20DB0-D646-477E-B8FF-AD75FBF9D07D}" type="presParOf" srcId="{A171A29F-0B7B-4D52-BEE5-619C25EE954D}" destId="{31713EA1-7262-4A06-8733-35B48614EFD4}" srcOrd="5" destOrd="0" presId="urn:microsoft.com/office/officeart/2005/8/layout/vList5"/>
    <dgm:cxn modelId="{801F8E43-88CB-420D-AFA9-B163090DDE7C}" type="presParOf" srcId="{A171A29F-0B7B-4D52-BEE5-619C25EE954D}" destId="{83187135-3E3E-46E7-8EB0-5830DB49472E}" srcOrd="6" destOrd="0" presId="urn:microsoft.com/office/officeart/2005/8/layout/vList5"/>
    <dgm:cxn modelId="{04D75C2C-8711-470E-A480-2FCC910A0A6F}" type="presParOf" srcId="{83187135-3E3E-46E7-8EB0-5830DB49472E}" destId="{8290747B-99B1-4E9F-B580-662125194DAB}" srcOrd="0" destOrd="0" presId="urn:microsoft.com/office/officeart/2005/8/layout/vList5"/>
    <dgm:cxn modelId="{9C82B7EB-6329-437A-926D-9314D5518C2E}" type="presParOf" srcId="{A171A29F-0B7B-4D52-BEE5-619C25EE954D}" destId="{77905D8B-C357-46AA-B744-9375869B7FAC}" srcOrd="7" destOrd="0" presId="urn:microsoft.com/office/officeart/2005/8/layout/vList5"/>
    <dgm:cxn modelId="{16839F50-5650-4055-96A3-C0DE2C974145}" type="presParOf" srcId="{A171A29F-0B7B-4D52-BEE5-619C25EE954D}" destId="{E21D520D-0A10-4E97-AEAC-BA8D376ACCB2}" srcOrd="8" destOrd="0" presId="urn:microsoft.com/office/officeart/2005/8/layout/vList5"/>
    <dgm:cxn modelId="{D16E64ED-B4BD-4F74-B6E7-EEB840F0B73C}" type="presParOf" srcId="{E21D520D-0A10-4E97-AEAC-BA8D376ACCB2}" destId="{55841BE9-36DA-484A-AFCD-6E0EB923631B}" srcOrd="0" destOrd="0" presId="urn:microsoft.com/office/officeart/2005/8/layout/vList5"/>
    <dgm:cxn modelId="{1B810BC2-0036-4B88-8906-35D6F85AC7F4}" type="presParOf" srcId="{A171A29F-0B7B-4D52-BEE5-619C25EE954D}" destId="{5D6B0B13-19FC-4F40-8755-B44304A31FAA}" srcOrd="9" destOrd="0" presId="urn:microsoft.com/office/officeart/2005/8/layout/vList5"/>
    <dgm:cxn modelId="{6A6A507D-D377-4EF1-A6FB-9ADA9BCF1BBB}" type="presParOf" srcId="{A171A29F-0B7B-4D52-BEE5-619C25EE954D}" destId="{01E2E9AA-30BE-4E58-9203-2FB2D64F9C49}" srcOrd="10" destOrd="0" presId="urn:microsoft.com/office/officeart/2005/8/layout/vList5"/>
    <dgm:cxn modelId="{0C539B31-256F-4298-A9B9-5A87A70AA55B}" type="presParOf" srcId="{01E2E9AA-30BE-4E58-9203-2FB2D64F9C49}" destId="{CE478766-843D-4773-9B94-8A477C8F077F}" srcOrd="0" destOrd="0" presId="urn:microsoft.com/office/officeart/2005/8/layout/vList5"/>
    <dgm:cxn modelId="{0FC989A6-005A-4647-BA66-4247419FE51D}" type="presParOf" srcId="{A171A29F-0B7B-4D52-BEE5-619C25EE954D}" destId="{5A67D989-F0B5-44A0-9CC7-54B59F410447}" srcOrd="11" destOrd="0" presId="urn:microsoft.com/office/officeart/2005/8/layout/vList5"/>
    <dgm:cxn modelId="{ADF49ECA-FCAA-4202-A6E6-E7AB095CD521}" type="presParOf" srcId="{A171A29F-0B7B-4D52-BEE5-619C25EE954D}" destId="{9C3256F9-B292-44E9-BC4B-02073C39D6AE}" srcOrd="12" destOrd="0" presId="urn:microsoft.com/office/officeart/2005/8/layout/vList5"/>
    <dgm:cxn modelId="{C3B36E2F-6CB2-409A-BAB8-D22C7EDD2B71}" type="presParOf" srcId="{9C3256F9-B292-44E9-BC4B-02073C39D6AE}" destId="{A4A7CA00-AB65-4A64-B1D3-A1638420DC0C}"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5E8E7-0357-4F36-8427-C031F8BDA113}">
      <dsp:nvSpPr>
        <dsp:cNvPr id="0" name=""/>
        <dsp:cNvSpPr/>
      </dsp:nvSpPr>
      <dsp:spPr>
        <a:xfrm>
          <a:off x="2819401" y="-14687"/>
          <a:ext cx="2743197" cy="914399"/>
        </a:xfrm>
        <a:prstGeom prst="roundRect">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Eat</a:t>
          </a:r>
          <a:endParaRPr lang="en-US" sz="2300" kern="1200" dirty="0"/>
        </a:p>
      </dsp:txBody>
      <dsp:txXfrm>
        <a:off x="2864038" y="29950"/>
        <a:ext cx="2653923" cy="825125"/>
      </dsp:txXfrm>
    </dsp:sp>
    <dsp:sp modelId="{F1099909-57FE-4E8B-A36D-866EC7E8350D}">
      <dsp:nvSpPr>
        <dsp:cNvPr id="0" name=""/>
        <dsp:cNvSpPr/>
      </dsp:nvSpPr>
      <dsp:spPr>
        <a:xfrm>
          <a:off x="1885443" y="688657"/>
          <a:ext cx="4144176" cy="4144176"/>
        </a:xfrm>
        <a:custGeom>
          <a:avLst/>
          <a:gdLst/>
          <a:ahLst/>
          <a:cxnLst/>
          <a:rect l="0" t="0" r="0" b="0"/>
          <a:pathLst>
            <a:path>
              <a:moveTo>
                <a:pt x="3084360" y="264091"/>
              </a:moveTo>
              <a:arcTo wR="2072088" hR="2072088" stAng="17954632" swAng="571656"/>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90F4E89-7A4E-493D-906F-22DAC8FADDB0}">
      <dsp:nvSpPr>
        <dsp:cNvPr id="0" name=""/>
        <dsp:cNvSpPr/>
      </dsp:nvSpPr>
      <dsp:spPr>
        <a:xfrm>
          <a:off x="4648191" y="1219203"/>
          <a:ext cx="2743197" cy="914399"/>
        </a:xfrm>
        <a:prstGeom prst="roundRect">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Blood glucose rises</a:t>
          </a:r>
          <a:endParaRPr lang="en-US" sz="2300" kern="1200" dirty="0"/>
        </a:p>
      </dsp:txBody>
      <dsp:txXfrm>
        <a:off x="4692828" y="1263840"/>
        <a:ext cx="2653923" cy="825125"/>
      </dsp:txXfrm>
    </dsp:sp>
    <dsp:sp modelId="{EB245E53-28AE-49E0-B485-7D335DF69E17}">
      <dsp:nvSpPr>
        <dsp:cNvPr id="0" name=""/>
        <dsp:cNvSpPr/>
      </dsp:nvSpPr>
      <dsp:spPr>
        <a:xfrm>
          <a:off x="2022753" y="11263"/>
          <a:ext cx="4144176" cy="4144176"/>
        </a:xfrm>
        <a:custGeom>
          <a:avLst/>
          <a:gdLst/>
          <a:ahLst/>
          <a:cxnLst/>
          <a:rect l="0" t="0" r="0" b="0"/>
          <a:pathLst>
            <a:path>
              <a:moveTo>
                <a:pt x="4136870" y="2245931"/>
              </a:moveTo>
              <a:arcTo wR="2072088" hR="2072088" stAng="288759" swAng="619996"/>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1A679D8-7068-4A66-8772-0AC783477D87}">
      <dsp:nvSpPr>
        <dsp:cNvPr id="0" name=""/>
        <dsp:cNvSpPr/>
      </dsp:nvSpPr>
      <dsp:spPr>
        <a:xfrm>
          <a:off x="4571995" y="2743197"/>
          <a:ext cx="2743197" cy="914399"/>
        </a:xfrm>
        <a:prstGeom prst="roundRect">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Pancreas secretes insulin</a:t>
          </a:r>
          <a:endParaRPr lang="en-US" sz="2300" kern="1200" dirty="0"/>
        </a:p>
      </dsp:txBody>
      <dsp:txXfrm>
        <a:off x="4616632" y="2787834"/>
        <a:ext cx="2653923" cy="825125"/>
      </dsp:txXfrm>
    </dsp:sp>
    <dsp:sp modelId="{EF942533-4635-46D7-ABA9-D478BA6B4A7C}">
      <dsp:nvSpPr>
        <dsp:cNvPr id="0" name=""/>
        <dsp:cNvSpPr/>
      </dsp:nvSpPr>
      <dsp:spPr>
        <a:xfrm>
          <a:off x="1731569" y="223920"/>
          <a:ext cx="4144176" cy="4144176"/>
        </a:xfrm>
        <a:custGeom>
          <a:avLst/>
          <a:gdLst/>
          <a:ahLst/>
          <a:cxnLst/>
          <a:rect l="0" t="0" r="0" b="0"/>
          <a:pathLst>
            <a:path>
              <a:moveTo>
                <a:pt x="3529934" y="3544580"/>
              </a:moveTo>
              <a:arcTo wR="2072088" hR="2072088" stAng="2717183" swAng="76438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3D1038A-9F75-4395-9784-9BFB74C83411}">
      <dsp:nvSpPr>
        <dsp:cNvPr id="0" name=""/>
        <dsp:cNvSpPr/>
      </dsp:nvSpPr>
      <dsp:spPr>
        <a:xfrm>
          <a:off x="2819401" y="4129488"/>
          <a:ext cx="2743197" cy="914399"/>
        </a:xfrm>
        <a:prstGeom prst="roundRect">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Insulin escorts glucose into cells</a:t>
          </a:r>
          <a:endParaRPr lang="en-US" sz="2300" kern="1200" dirty="0"/>
        </a:p>
      </dsp:txBody>
      <dsp:txXfrm>
        <a:off x="2864038" y="4174125"/>
        <a:ext cx="2653923" cy="825125"/>
      </dsp:txXfrm>
    </dsp:sp>
    <dsp:sp modelId="{8D73067A-7356-4F14-A4BB-B26FFF69237A}">
      <dsp:nvSpPr>
        <dsp:cNvPr id="0" name=""/>
        <dsp:cNvSpPr/>
      </dsp:nvSpPr>
      <dsp:spPr>
        <a:xfrm>
          <a:off x="2506254" y="223920"/>
          <a:ext cx="4144176" cy="4144176"/>
        </a:xfrm>
        <a:custGeom>
          <a:avLst/>
          <a:gdLst/>
          <a:ahLst/>
          <a:cxnLst/>
          <a:rect l="0" t="0" r="0" b="0"/>
          <a:pathLst>
            <a:path>
              <a:moveTo>
                <a:pt x="974848" y="3829817"/>
              </a:moveTo>
              <a:arcTo wR="2072088" hR="2072088" stAng="7318436" swAng="76438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A9ED93F-BC53-4BEF-98EA-E848B2B19688}">
      <dsp:nvSpPr>
        <dsp:cNvPr id="0" name=""/>
        <dsp:cNvSpPr/>
      </dsp:nvSpPr>
      <dsp:spPr>
        <a:xfrm>
          <a:off x="1066806" y="2743197"/>
          <a:ext cx="2743197" cy="914399"/>
        </a:xfrm>
        <a:prstGeom prst="roundRect">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Blood glucose decreases</a:t>
          </a:r>
          <a:endParaRPr lang="en-US" sz="2300" kern="1200" dirty="0"/>
        </a:p>
      </dsp:txBody>
      <dsp:txXfrm>
        <a:off x="1111443" y="2787834"/>
        <a:ext cx="2653923" cy="825125"/>
      </dsp:txXfrm>
    </dsp:sp>
    <dsp:sp modelId="{790F19B7-6F51-4302-8972-BEC094015E09}">
      <dsp:nvSpPr>
        <dsp:cNvPr id="0" name=""/>
        <dsp:cNvSpPr/>
      </dsp:nvSpPr>
      <dsp:spPr>
        <a:xfrm>
          <a:off x="2215070" y="11263"/>
          <a:ext cx="4144176" cy="4144176"/>
        </a:xfrm>
        <a:custGeom>
          <a:avLst/>
          <a:gdLst/>
          <a:ahLst/>
          <a:cxnLst/>
          <a:rect l="0" t="0" r="0" b="0"/>
          <a:pathLst>
            <a:path>
              <a:moveTo>
                <a:pt x="71976" y="2613479"/>
              </a:moveTo>
              <a:arcTo wR="2072088" hR="2072088" stAng="9891245" swAng="619996"/>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2C99CEE-C56C-4B8C-A4AF-BE18B8DB2F5E}">
      <dsp:nvSpPr>
        <dsp:cNvPr id="0" name=""/>
        <dsp:cNvSpPr/>
      </dsp:nvSpPr>
      <dsp:spPr>
        <a:xfrm>
          <a:off x="990610" y="1219203"/>
          <a:ext cx="2743197" cy="914399"/>
        </a:xfrm>
        <a:prstGeom prst="roundRect">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Hunger several hours later</a:t>
          </a:r>
          <a:endParaRPr lang="en-US" sz="2300" kern="1200" dirty="0"/>
        </a:p>
      </dsp:txBody>
      <dsp:txXfrm>
        <a:off x="1035247" y="1263840"/>
        <a:ext cx="2653923" cy="825125"/>
      </dsp:txXfrm>
    </dsp:sp>
    <dsp:sp modelId="{850B070D-03BC-4686-866D-F6C9C316C3F4}">
      <dsp:nvSpPr>
        <dsp:cNvPr id="0" name=""/>
        <dsp:cNvSpPr/>
      </dsp:nvSpPr>
      <dsp:spPr>
        <a:xfrm>
          <a:off x="2352380" y="688657"/>
          <a:ext cx="4144176" cy="4144176"/>
        </a:xfrm>
        <a:custGeom>
          <a:avLst/>
          <a:gdLst/>
          <a:ahLst/>
          <a:cxnLst/>
          <a:rect l="0" t="0" r="0" b="0"/>
          <a:pathLst>
            <a:path>
              <a:moveTo>
                <a:pt x="774514" y="456584"/>
              </a:moveTo>
              <a:arcTo wR="2072088" hR="2072088" stAng="13873712" swAng="571656"/>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5E8E7-0357-4F36-8427-C031F8BDA113}">
      <dsp:nvSpPr>
        <dsp:cNvPr id="0" name=""/>
        <dsp:cNvSpPr/>
      </dsp:nvSpPr>
      <dsp:spPr>
        <a:xfrm>
          <a:off x="2449065" y="-86843"/>
          <a:ext cx="3483869" cy="996695"/>
        </a:xfrm>
        <a:prstGeom prst="roundRect">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Eat</a:t>
          </a:r>
          <a:endParaRPr lang="en-US" sz="2400" kern="1200" dirty="0"/>
        </a:p>
      </dsp:txBody>
      <dsp:txXfrm>
        <a:off x="2497720" y="-38188"/>
        <a:ext cx="3386559" cy="899385"/>
      </dsp:txXfrm>
    </dsp:sp>
    <dsp:sp modelId="{F1099909-57FE-4E8B-A36D-866EC7E8350D}">
      <dsp:nvSpPr>
        <dsp:cNvPr id="0" name=""/>
        <dsp:cNvSpPr/>
      </dsp:nvSpPr>
      <dsp:spPr>
        <a:xfrm>
          <a:off x="1550936" y="666695"/>
          <a:ext cx="4665220" cy="4665220"/>
        </a:xfrm>
        <a:custGeom>
          <a:avLst/>
          <a:gdLst/>
          <a:ahLst/>
          <a:cxnLst/>
          <a:rect l="0" t="0" r="0" b="0"/>
          <a:pathLst>
            <a:path>
              <a:moveTo>
                <a:pt x="3483429" y="303648"/>
              </a:moveTo>
              <a:arcTo wR="2332610" hR="2332610" stAng="17973705" swAng="573236"/>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90F4E89-7A4E-493D-906F-22DAC8FADDB0}">
      <dsp:nvSpPr>
        <dsp:cNvPr id="0" name=""/>
        <dsp:cNvSpPr/>
      </dsp:nvSpPr>
      <dsp:spPr>
        <a:xfrm>
          <a:off x="4440479" y="1273579"/>
          <a:ext cx="3483869" cy="996695"/>
        </a:xfrm>
        <a:prstGeom prst="roundRect">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Blood glucose rises</a:t>
          </a:r>
          <a:endParaRPr lang="en-US" sz="2400" kern="1200" dirty="0"/>
        </a:p>
      </dsp:txBody>
      <dsp:txXfrm>
        <a:off x="4489134" y="1322234"/>
        <a:ext cx="3386559" cy="899385"/>
      </dsp:txXfrm>
    </dsp:sp>
    <dsp:sp modelId="{EB245E53-28AE-49E0-B485-7D335DF69E17}">
      <dsp:nvSpPr>
        <dsp:cNvPr id="0" name=""/>
        <dsp:cNvSpPr/>
      </dsp:nvSpPr>
      <dsp:spPr>
        <a:xfrm>
          <a:off x="2074035" y="1219020"/>
          <a:ext cx="4665220" cy="4665220"/>
        </a:xfrm>
        <a:custGeom>
          <a:avLst/>
          <a:gdLst/>
          <a:ahLst/>
          <a:cxnLst/>
          <a:rect l="0" t="0" r="0" b="0"/>
          <a:pathLst>
            <a:path>
              <a:moveTo>
                <a:pt x="4337942" y="1141093"/>
              </a:moveTo>
              <a:arcTo wR="2332610" hR="2332610" stAng="19756939" swAng="470206"/>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1A679D8-7068-4A66-8772-0AC783477D87}">
      <dsp:nvSpPr>
        <dsp:cNvPr id="0" name=""/>
        <dsp:cNvSpPr/>
      </dsp:nvSpPr>
      <dsp:spPr>
        <a:xfrm>
          <a:off x="4800594" y="2743203"/>
          <a:ext cx="3483869" cy="997840"/>
        </a:xfrm>
        <a:prstGeom prst="roundRect">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Pancreas secretes insulin</a:t>
          </a:r>
          <a:endParaRPr lang="en-US" sz="2400" kern="1200" dirty="0"/>
        </a:p>
      </dsp:txBody>
      <dsp:txXfrm>
        <a:off x="4849305" y="2791914"/>
        <a:ext cx="3386447" cy="900418"/>
      </dsp:txXfrm>
    </dsp:sp>
    <dsp:sp modelId="{EF942533-4635-46D7-ABA9-D478BA6B4A7C}">
      <dsp:nvSpPr>
        <dsp:cNvPr id="0" name=""/>
        <dsp:cNvSpPr/>
      </dsp:nvSpPr>
      <dsp:spPr>
        <a:xfrm>
          <a:off x="1847470" y="2189046"/>
          <a:ext cx="4665220" cy="4665220"/>
        </a:xfrm>
        <a:custGeom>
          <a:avLst/>
          <a:gdLst/>
          <a:ahLst/>
          <a:cxnLst/>
          <a:rect l="0" t="0" r="0" b="0"/>
          <a:pathLst>
            <a:path>
              <a:moveTo>
                <a:pt x="4561798" y="1645739"/>
              </a:moveTo>
              <a:arcTo wR="2332610" hR="2332610" stAng="20572474" swAng="43803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3D1038A-9F75-4395-9784-9BFB74C83411}">
      <dsp:nvSpPr>
        <dsp:cNvPr id="0" name=""/>
        <dsp:cNvSpPr/>
      </dsp:nvSpPr>
      <dsp:spPr>
        <a:xfrm>
          <a:off x="4339255" y="4221272"/>
          <a:ext cx="3486373" cy="997840"/>
        </a:xfrm>
        <a:prstGeom prst="roundRect">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Cells resistant to insulin so glucose remains high</a:t>
          </a:r>
          <a:endParaRPr lang="en-US" sz="2400" kern="1200" dirty="0"/>
        </a:p>
      </dsp:txBody>
      <dsp:txXfrm>
        <a:off x="4387966" y="4269983"/>
        <a:ext cx="3388951" cy="900418"/>
      </dsp:txXfrm>
    </dsp:sp>
    <dsp:sp modelId="{8D73067A-7356-4F14-A4BB-B26FFF69237A}">
      <dsp:nvSpPr>
        <dsp:cNvPr id="0" name=""/>
        <dsp:cNvSpPr/>
      </dsp:nvSpPr>
      <dsp:spPr>
        <a:xfrm>
          <a:off x="2063794" y="760337"/>
          <a:ext cx="4665220" cy="4665220"/>
        </a:xfrm>
        <a:custGeom>
          <a:avLst/>
          <a:gdLst/>
          <a:ahLst/>
          <a:cxnLst/>
          <a:rect l="0" t="0" r="0" b="0"/>
          <a:pathLst>
            <a:path>
              <a:moveTo>
                <a:pt x="2929147" y="4587652"/>
              </a:moveTo>
              <a:arcTo wR="2332610" hR="2332610" stAng="4510960" swAng="179231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A9ED93F-BC53-4BEF-98EA-E848B2B19688}">
      <dsp:nvSpPr>
        <dsp:cNvPr id="0" name=""/>
        <dsp:cNvSpPr/>
      </dsp:nvSpPr>
      <dsp:spPr>
        <a:xfrm>
          <a:off x="778039" y="4220480"/>
          <a:ext cx="3483869" cy="994642"/>
        </a:xfrm>
        <a:prstGeom prst="roundRect">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Pancreas secretes more Insulin</a:t>
          </a:r>
          <a:endParaRPr lang="en-US" sz="2400" kern="1200" dirty="0"/>
        </a:p>
      </dsp:txBody>
      <dsp:txXfrm>
        <a:off x="826593" y="4269034"/>
        <a:ext cx="3386761" cy="897534"/>
      </dsp:txXfrm>
    </dsp:sp>
    <dsp:sp modelId="{790F19B7-6F51-4302-8972-BEC094015E09}">
      <dsp:nvSpPr>
        <dsp:cNvPr id="0" name=""/>
        <dsp:cNvSpPr/>
      </dsp:nvSpPr>
      <dsp:spPr>
        <a:xfrm>
          <a:off x="2064279" y="2015401"/>
          <a:ext cx="4665220" cy="4665220"/>
        </a:xfrm>
        <a:custGeom>
          <a:avLst/>
          <a:gdLst/>
          <a:ahLst/>
          <a:cxnLst/>
          <a:rect l="0" t="0" r="0" b="0"/>
          <a:pathLst>
            <a:path>
              <a:moveTo>
                <a:pt x="10837" y="2108015"/>
              </a:moveTo>
              <a:arcTo wR="2332610" hR="2332610" stAng="11131516" swAng="43171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2C99CEE-C56C-4B8C-A4AF-BE18B8DB2F5E}">
      <dsp:nvSpPr>
        <dsp:cNvPr id="0" name=""/>
        <dsp:cNvSpPr/>
      </dsp:nvSpPr>
      <dsp:spPr>
        <a:xfrm>
          <a:off x="228593" y="2743202"/>
          <a:ext cx="3483869" cy="996695"/>
        </a:xfrm>
        <a:prstGeom prst="roundRect">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Excess sugar stored as fat, excessive insulin damages blood vessels</a:t>
          </a:r>
          <a:endParaRPr lang="en-US" sz="2400" kern="1200" dirty="0"/>
        </a:p>
      </dsp:txBody>
      <dsp:txXfrm>
        <a:off x="277248" y="2791857"/>
        <a:ext cx="3386559" cy="899385"/>
      </dsp:txXfrm>
    </dsp:sp>
    <dsp:sp modelId="{850B070D-03BC-4686-866D-F6C9C316C3F4}">
      <dsp:nvSpPr>
        <dsp:cNvPr id="0" name=""/>
        <dsp:cNvSpPr/>
      </dsp:nvSpPr>
      <dsp:spPr>
        <a:xfrm>
          <a:off x="1792535" y="1157922"/>
          <a:ext cx="4665220" cy="4665220"/>
        </a:xfrm>
        <a:custGeom>
          <a:avLst/>
          <a:gdLst/>
          <a:ahLst/>
          <a:cxnLst/>
          <a:rect l="0" t="0" r="0" b="0"/>
          <a:pathLst>
            <a:path>
              <a:moveTo>
                <a:pt x="155620" y="1494883"/>
              </a:moveTo>
              <a:arcTo wR="2332610" hR="2332610" stAng="12062832" swAng="42625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68043D7-CDE3-46AF-A9A4-074C6F4F5FBF}">
      <dsp:nvSpPr>
        <dsp:cNvPr id="0" name=""/>
        <dsp:cNvSpPr/>
      </dsp:nvSpPr>
      <dsp:spPr>
        <a:xfrm>
          <a:off x="545742" y="1309507"/>
          <a:ext cx="3483869" cy="996695"/>
        </a:xfrm>
        <a:prstGeom prst="roundRect">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Hungry again – right after meal</a:t>
          </a:r>
          <a:endParaRPr lang="en-US" sz="2500" kern="1200" dirty="0"/>
        </a:p>
      </dsp:txBody>
      <dsp:txXfrm>
        <a:off x="594397" y="1358162"/>
        <a:ext cx="3386559" cy="899385"/>
      </dsp:txXfrm>
    </dsp:sp>
    <dsp:sp modelId="{E92CCE2B-7B82-441F-A0B6-358AA214A1D2}">
      <dsp:nvSpPr>
        <dsp:cNvPr id="0" name=""/>
        <dsp:cNvSpPr/>
      </dsp:nvSpPr>
      <dsp:spPr>
        <a:xfrm>
          <a:off x="2271976" y="637995"/>
          <a:ext cx="4665220" cy="4665220"/>
        </a:xfrm>
        <a:custGeom>
          <a:avLst/>
          <a:gdLst/>
          <a:ahLst/>
          <a:cxnLst/>
          <a:rect l="0" t="0" r="0" b="0"/>
          <a:pathLst>
            <a:path>
              <a:moveTo>
                <a:pt x="793903" y="579484"/>
              </a:moveTo>
              <a:arcTo wR="2332610" hR="2332610" stAng="13723607" swAng="60095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4F3E40-52E7-4752-93DA-7016671B8490}">
      <dsp:nvSpPr>
        <dsp:cNvPr id="0" name=""/>
        <dsp:cNvSpPr/>
      </dsp:nvSpPr>
      <dsp:spPr>
        <a:xfrm>
          <a:off x="2045" y="0"/>
          <a:ext cx="1514921" cy="4851400"/>
        </a:xfrm>
        <a:prstGeom prst="roundRect">
          <a:avLst>
            <a:gd name="adj" fmla="val 10000"/>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Genes</a:t>
          </a:r>
          <a:endParaRPr lang="en-US" sz="2800" kern="1200" dirty="0"/>
        </a:p>
      </dsp:txBody>
      <dsp:txXfrm>
        <a:off x="2045" y="1940560"/>
        <a:ext cx="1514921" cy="1940560"/>
      </dsp:txXfrm>
    </dsp:sp>
    <dsp:sp modelId="{84F397C6-374E-420F-8A8B-463060B12F31}">
      <dsp:nvSpPr>
        <dsp:cNvPr id="0" name=""/>
        <dsp:cNvSpPr/>
      </dsp:nvSpPr>
      <dsp:spPr>
        <a:xfrm>
          <a:off x="47493" y="291084"/>
          <a:ext cx="1424026" cy="161551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4000" r="-4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8573F0-B964-4E42-94AC-36EAF223879D}">
      <dsp:nvSpPr>
        <dsp:cNvPr id="0" name=""/>
        <dsp:cNvSpPr/>
      </dsp:nvSpPr>
      <dsp:spPr>
        <a:xfrm>
          <a:off x="1562414" y="0"/>
          <a:ext cx="1802105" cy="4851400"/>
        </a:xfrm>
        <a:prstGeom prst="roundRect">
          <a:avLst>
            <a:gd name="adj" fmla="val 10000"/>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91440" rIns="45720" bIns="199136" numCol="1" spcCol="1270" anchor="ctr" anchorCtr="0">
          <a:noAutofit/>
        </a:bodyPr>
        <a:lstStyle/>
        <a:p>
          <a:pPr lvl="0" algn="ctr" defTabSz="1244600">
            <a:lnSpc>
              <a:spcPct val="90000"/>
            </a:lnSpc>
            <a:spcBef>
              <a:spcPct val="0"/>
            </a:spcBef>
            <a:spcAft>
              <a:spcPct val="35000"/>
            </a:spcAft>
          </a:pPr>
          <a:r>
            <a:rPr lang="en-US" sz="2800" kern="1200" dirty="0" smtClean="0"/>
            <a:t>Nutrition Imbalances</a:t>
          </a:r>
          <a:endParaRPr lang="en-US" sz="2800" kern="1200" dirty="0"/>
        </a:p>
      </dsp:txBody>
      <dsp:txXfrm>
        <a:off x="1562414" y="1940560"/>
        <a:ext cx="1802105" cy="1940560"/>
      </dsp:txXfrm>
    </dsp:sp>
    <dsp:sp modelId="{D1BD96FB-2F25-4CE5-AED7-E177CA8B37C9}">
      <dsp:nvSpPr>
        <dsp:cNvPr id="0" name=""/>
        <dsp:cNvSpPr/>
      </dsp:nvSpPr>
      <dsp:spPr>
        <a:xfrm>
          <a:off x="1751454" y="291084"/>
          <a:ext cx="1424026" cy="1615516"/>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41000" r="-4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CF4CD4-BA25-49AE-BD75-90E521A0E7DE}">
      <dsp:nvSpPr>
        <dsp:cNvPr id="0" name=""/>
        <dsp:cNvSpPr/>
      </dsp:nvSpPr>
      <dsp:spPr>
        <a:xfrm>
          <a:off x="3409967" y="0"/>
          <a:ext cx="1514921" cy="4851400"/>
        </a:xfrm>
        <a:prstGeom prst="roundRect">
          <a:avLst>
            <a:gd name="adj" fmla="val 10000"/>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Stress</a:t>
          </a:r>
          <a:endParaRPr lang="en-US" sz="2800" kern="1200" dirty="0"/>
        </a:p>
      </dsp:txBody>
      <dsp:txXfrm>
        <a:off x="3409967" y="1940560"/>
        <a:ext cx="1514921" cy="1940560"/>
      </dsp:txXfrm>
    </dsp:sp>
    <dsp:sp modelId="{5F89D78A-CFD1-4C80-AD4A-840BEC7F24FB}">
      <dsp:nvSpPr>
        <dsp:cNvPr id="0" name=""/>
        <dsp:cNvSpPr/>
      </dsp:nvSpPr>
      <dsp:spPr>
        <a:xfrm>
          <a:off x="3455415" y="291084"/>
          <a:ext cx="1424026" cy="1615516"/>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37000" r="-3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9FFEB2-7C9D-4C97-BA07-2F18B946E92B}">
      <dsp:nvSpPr>
        <dsp:cNvPr id="0" name=""/>
        <dsp:cNvSpPr/>
      </dsp:nvSpPr>
      <dsp:spPr>
        <a:xfrm>
          <a:off x="4970336" y="0"/>
          <a:ext cx="1696848" cy="4851400"/>
        </a:xfrm>
        <a:prstGeom prst="roundRect">
          <a:avLst>
            <a:gd name="adj" fmla="val 10000"/>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Lack of Exercise</a:t>
          </a:r>
          <a:endParaRPr lang="en-US" sz="2800" kern="1200" dirty="0"/>
        </a:p>
      </dsp:txBody>
      <dsp:txXfrm>
        <a:off x="4970336" y="1940560"/>
        <a:ext cx="1696848" cy="1940560"/>
      </dsp:txXfrm>
    </dsp:sp>
    <dsp:sp modelId="{31F78019-FDC7-43B6-AB95-4279E81B3B33}">
      <dsp:nvSpPr>
        <dsp:cNvPr id="0" name=""/>
        <dsp:cNvSpPr/>
      </dsp:nvSpPr>
      <dsp:spPr>
        <a:xfrm>
          <a:off x="5106747" y="291084"/>
          <a:ext cx="1424026" cy="1615516"/>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7000" b="-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500A7D-E094-4172-A708-389119EBBA99}">
      <dsp:nvSpPr>
        <dsp:cNvPr id="0" name=""/>
        <dsp:cNvSpPr/>
      </dsp:nvSpPr>
      <dsp:spPr>
        <a:xfrm>
          <a:off x="6712632" y="0"/>
          <a:ext cx="1514921" cy="4851400"/>
        </a:xfrm>
        <a:prstGeom prst="roundRect">
          <a:avLst>
            <a:gd name="adj" fmla="val 10000"/>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Poor Sleep</a:t>
          </a:r>
          <a:endParaRPr lang="en-US" sz="2800" kern="1200" dirty="0"/>
        </a:p>
      </dsp:txBody>
      <dsp:txXfrm>
        <a:off x="6712632" y="1940560"/>
        <a:ext cx="1514921" cy="1940560"/>
      </dsp:txXfrm>
    </dsp:sp>
    <dsp:sp modelId="{DA08CCC8-09A6-4E0F-9B5D-87B697EA822E}">
      <dsp:nvSpPr>
        <dsp:cNvPr id="0" name=""/>
        <dsp:cNvSpPr/>
      </dsp:nvSpPr>
      <dsp:spPr>
        <a:xfrm>
          <a:off x="6758080" y="291084"/>
          <a:ext cx="1424026" cy="1615516"/>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7000" r="-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B81DF0-0DE9-441C-895D-716658637956}">
      <dsp:nvSpPr>
        <dsp:cNvPr id="0" name=""/>
        <dsp:cNvSpPr/>
      </dsp:nvSpPr>
      <dsp:spPr>
        <a:xfrm>
          <a:off x="329183" y="3881120"/>
          <a:ext cx="7571232" cy="727710"/>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4F3E40-52E7-4752-93DA-7016671B8490}">
      <dsp:nvSpPr>
        <dsp:cNvPr id="0" name=""/>
        <dsp:cNvSpPr/>
      </dsp:nvSpPr>
      <dsp:spPr>
        <a:xfrm>
          <a:off x="578" y="0"/>
          <a:ext cx="1273819" cy="4851400"/>
        </a:xfrm>
        <a:prstGeom prst="roundRect">
          <a:avLst>
            <a:gd name="adj" fmla="val 10000"/>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Belly fat</a:t>
          </a:r>
          <a:br>
            <a:rPr lang="en-US" sz="2800" kern="1200" dirty="0" smtClean="0"/>
          </a:br>
          <a:endParaRPr lang="en-US" sz="2800" kern="1200" dirty="0"/>
        </a:p>
      </dsp:txBody>
      <dsp:txXfrm>
        <a:off x="578" y="1940560"/>
        <a:ext cx="1273819" cy="1940560"/>
      </dsp:txXfrm>
    </dsp:sp>
    <dsp:sp modelId="{84F397C6-374E-420F-8A8B-463060B12F31}">
      <dsp:nvSpPr>
        <dsp:cNvPr id="0" name=""/>
        <dsp:cNvSpPr/>
      </dsp:nvSpPr>
      <dsp:spPr>
        <a:xfrm>
          <a:off x="38792" y="291084"/>
          <a:ext cx="1197390" cy="161551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8573F0-B964-4E42-94AC-36EAF223879D}">
      <dsp:nvSpPr>
        <dsp:cNvPr id="0" name=""/>
        <dsp:cNvSpPr/>
      </dsp:nvSpPr>
      <dsp:spPr>
        <a:xfrm>
          <a:off x="1312612" y="0"/>
          <a:ext cx="1515297" cy="4851400"/>
        </a:xfrm>
        <a:prstGeom prst="roundRect">
          <a:avLst>
            <a:gd name="adj" fmla="val 10000"/>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91440" rIns="45720" bIns="170688" numCol="1" spcCol="1270" anchor="ctr" anchorCtr="0">
          <a:noAutofit/>
        </a:bodyPr>
        <a:lstStyle/>
        <a:p>
          <a:pPr lvl="0" algn="ctr" defTabSz="1066800">
            <a:lnSpc>
              <a:spcPct val="90000"/>
            </a:lnSpc>
            <a:spcBef>
              <a:spcPct val="0"/>
            </a:spcBef>
            <a:spcAft>
              <a:spcPct val="35000"/>
            </a:spcAft>
          </a:pPr>
          <a:r>
            <a:rPr lang="en-US" sz="2400" kern="1200" dirty="0" smtClean="0"/>
            <a:t>Low energy especially after meals</a:t>
          </a:r>
          <a:endParaRPr lang="en-US" sz="2800" kern="1200" dirty="0"/>
        </a:p>
      </dsp:txBody>
      <dsp:txXfrm>
        <a:off x="1312612" y="1940560"/>
        <a:ext cx="1515297" cy="1940560"/>
      </dsp:txXfrm>
    </dsp:sp>
    <dsp:sp modelId="{D1BD96FB-2F25-4CE5-AED7-E177CA8B37C9}">
      <dsp:nvSpPr>
        <dsp:cNvPr id="0" name=""/>
        <dsp:cNvSpPr/>
      </dsp:nvSpPr>
      <dsp:spPr>
        <a:xfrm>
          <a:off x="1471566" y="291084"/>
          <a:ext cx="1197390" cy="161551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8000" r="-3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CF4CD4-BA25-49AE-BD75-90E521A0E7DE}">
      <dsp:nvSpPr>
        <dsp:cNvPr id="0" name=""/>
        <dsp:cNvSpPr/>
      </dsp:nvSpPr>
      <dsp:spPr>
        <a:xfrm>
          <a:off x="2866125" y="0"/>
          <a:ext cx="1273819" cy="4851400"/>
        </a:xfrm>
        <a:prstGeom prst="roundRect">
          <a:avLst>
            <a:gd name="adj" fmla="val 10000"/>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dirty="0" smtClean="0"/>
            <a:t>Hungry even after a full meal</a:t>
          </a:r>
          <a:endParaRPr lang="en-US" sz="2400" kern="1200" dirty="0"/>
        </a:p>
      </dsp:txBody>
      <dsp:txXfrm>
        <a:off x="2866125" y="1940560"/>
        <a:ext cx="1273819" cy="1940560"/>
      </dsp:txXfrm>
    </dsp:sp>
    <dsp:sp modelId="{5F89D78A-CFD1-4C80-AD4A-840BEC7F24FB}">
      <dsp:nvSpPr>
        <dsp:cNvPr id="0" name=""/>
        <dsp:cNvSpPr/>
      </dsp:nvSpPr>
      <dsp:spPr>
        <a:xfrm>
          <a:off x="2904339" y="291084"/>
          <a:ext cx="1197390" cy="1615516"/>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9FFEB2-7C9D-4C97-BA07-2F18B946E92B}">
      <dsp:nvSpPr>
        <dsp:cNvPr id="0" name=""/>
        <dsp:cNvSpPr/>
      </dsp:nvSpPr>
      <dsp:spPr>
        <a:xfrm>
          <a:off x="4178159" y="0"/>
          <a:ext cx="1426792" cy="4851400"/>
        </a:xfrm>
        <a:prstGeom prst="roundRect">
          <a:avLst>
            <a:gd name="adj" fmla="val 10000"/>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170688" rIns="91440" bIns="170688"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400" kern="1200" dirty="0" smtClean="0"/>
            <a:t>Mid-afternoon</a:t>
          </a:r>
        </a:p>
        <a:p>
          <a:pPr lvl="0" algn="ctr" defTabSz="1244600">
            <a:lnSpc>
              <a:spcPct val="90000"/>
            </a:lnSpc>
            <a:spcBef>
              <a:spcPct val="0"/>
            </a:spcBef>
            <a:spcAft>
              <a:spcPct val="35000"/>
            </a:spcAft>
          </a:pPr>
          <a:r>
            <a:rPr lang="en-US" sz="2400" kern="1200" dirty="0" smtClean="0"/>
            <a:t>energy slump</a:t>
          </a:r>
          <a:endParaRPr lang="en-US" sz="2400" kern="1200" dirty="0"/>
        </a:p>
      </dsp:txBody>
      <dsp:txXfrm>
        <a:off x="4178159" y="1940560"/>
        <a:ext cx="1426792" cy="1940560"/>
      </dsp:txXfrm>
    </dsp:sp>
    <dsp:sp modelId="{31F78019-FDC7-43B6-AB95-4279E81B3B33}">
      <dsp:nvSpPr>
        <dsp:cNvPr id="0" name=""/>
        <dsp:cNvSpPr/>
      </dsp:nvSpPr>
      <dsp:spPr>
        <a:xfrm>
          <a:off x="4292860" y="291084"/>
          <a:ext cx="1197390" cy="1615516"/>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500A7D-E094-4172-A708-389119EBBA99}">
      <dsp:nvSpPr>
        <dsp:cNvPr id="0" name=""/>
        <dsp:cNvSpPr/>
      </dsp:nvSpPr>
      <dsp:spPr>
        <a:xfrm>
          <a:off x="5643167" y="0"/>
          <a:ext cx="1273819" cy="4851400"/>
        </a:xfrm>
        <a:prstGeom prst="roundRect">
          <a:avLst>
            <a:gd name="adj" fmla="val 10000"/>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0688" rIns="91440" bIns="170688" numCol="1" spcCol="1270" anchor="ctr" anchorCtr="0">
          <a:noAutofit/>
        </a:bodyPr>
        <a:lstStyle/>
        <a:p>
          <a:pPr lvl="0" algn="ctr" defTabSz="1066800">
            <a:lnSpc>
              <a:spcPct val="90000"/>
            </a:lnSpc>
            <a:spcBef>
              <a:spcPct val="0"/>
            </a:spcBef>
            <a:spcAft>
              <a:spcPct val="35000"/>
            </a:spcAft>
          </a:pPr>
          <a:r>
            <a:rPr lang="en-US" sz="2400" kern="1200" dirty="0" smtClean="0"/>
            <a:t>Difficulty focusing</a:t>
          </a:r>
          <a:endParaRPr lang="en-US" sz="2400" kern="1200" dirty="0"/>
        </a:p>
      </dsp:txBody>
      <dsp:txXfrm>
        <a:off x="5643167" y="1940560"/>
        <a:ext cx="1273819" cy="1940560"/>
      </dsp:txXfrm>
    </dsp:sp>
    <dsp:sp modelId="{DA08CCC8-09A6-4E0F-9B5D-87B697EA822E}">
      <dsp:nvSpPr>
        <dsp:cNvPr id="0" name=""/>
        <dsp:cNvSpPr/>
      </dsp:nvSpPr>
      <dsp:spPr>
        <a:xfrm>
          <a:off x="5681381" y="291084"/>
          <a:ext cx="1197390" cy="1615516"/>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6000" b="-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61917C-142E-494B-9EAE-6B4896232986}">
      <dsp:nvSpPr>
        <dsp:cNvPr id="0" name=""/>
        <dsp:cNvSpPr/>
      </dsp:nvSpPr>
      <dsp:spPr>
        <a:xfrm>
          <a:off x="6955201" y="0"/>
          <a:ext cx="1273819" cy="4851400"/>
        </a:xfrm>
        <a:prstGeom prst="roundRect">
          <a:avLst>
            <a:gd name="adj" fmla="val 10000"/>
          </a:avLst>
        </a:prstGeom>
        <a:gradFill rotWithShape="0">
          <a:gsLst>
            <a:gs pos="0">
              <a:srgbClr val="008080"/>
            </a:gs>
            <a:gs pos="40000">
              <a:schemeClr val="accent5">
                <a:lumMod val="75000"/>
              </a:schemeClr>
            </a:gs>
            <a:gs pos="75000">
              <a:schemeClr val="accent5">
                <a:lumMod val="60000"/>
                <a:lumOff val="40000"/>
              </a:schemeClr>
            </a:gs>
            <a:gs pos="100000">
              <a:schemeClr val="accent5">
                <a:lumMod val="40000"/>
                <a:lumOff val="6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smtClean="0"/>
            <a:t>Cranky and irritable if meal missed</a:t>
          </a:r>
          <a:endParaRPr lang="en-US" sz="2300" kern="1200" dirty="0"/>
        </a:p>
      </dsp:txBody>
      <dsp:txXfrm>
        <a:off x="6955201" y="1940560"/>
        <a:ext cx="1273819" cy="1940560"/>
      </dsp:txXfrm>
    </dsp:sp>
    <dsp:sp modelId="{33E24CFF-E996-43D9-B6FE-5CEFE9966A0F}">
      <dsp:nvSpPr>
        <dsp:cNvPr id="0" name=""/>
        <dsp:cNvSpPr/>
      </dsp:nvSpPr>
      <dsp:spPr>
        <a:xfrm>
          <a:off x="6993416" y="291084"/>
          <a:ext cx="1197390" cy="1615516"/>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44000" r="-4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B81DF0-0DE9-441C-895D-716658637956}">
      <dsp:nvSpPr>
        <dsp:cNvPr id="0" name=""/>
        <dsp:cNvSpPr/>
      </dsp:nvSpPr>
      <dsp:spPr>
        <a:xfrm>
          <a:off x="329183" y="3881120"/>
          <a:ext cx="7571232" cy="727710"/>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CEA22-405D-4D06-B4C3-4E34863F2F57}">
      <dsp:nvSpPr>
        <dsp:cNvPr id="0" name=""/>
        <dsp:cNvSpPr/>
      </dsp:nvSpPr>
      <dsp:spPr>
        <a:xfrm rot="5400000">
          <a:off x="964560" y="859934"/>
          <a:ext cx="786723" cy="895656"/>
        </a:xfrm>
        <a:prstGeom prst="bentUpArrow">
          <a:avLst>
            <a:gd name="adj1" fmla="val 32840"/>
            <a:gd name="adj2" fmla="val 25000"/>
            <a:gd name="adj3" fmla="val 3578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E24A8A-4D64-4F66-9000-3B7A6688F2E0}">
      <dsp:nvSpPr>
        <dsp:cNvPr id="0" name=""/>
        <dsp:cNvSpPr/>
      </dsp:nvSpPr>
      <dsp:spPr>
        <a:xfrm>
          <a:off x="300503" y="4"/>
          <a:ext cx="3325409" cy="927022"/>
        </a:xfrm>
        <a:prstGeom prst="roundRect">
          <a:avLst>
            <a:gd name="adj" fmla="val 16670"/>
          </a:avLst>
        </a:prstGeom>
        <a:gradFill rotWithShape="0">
          <a:gsLst>
            <a:gs pos="0">
              <a:schemeClr val="accent6">
                <a:lumMod val="75000"/>
              </a:schemeClr>
            </a:gs>
            <a:gs pos="21000">
              <a:schemeClr val="accent6">
                <a:lumMod val="60000"/>
                <a:lumOff val="40000"/>
              </a:schemeClr>
            </a:gs>
            <a:gs pos="47000">
              <a:schemeClr val="accent6">
                <a:lumMod val="40000"/>
                <a:lumOff val="60000"/>
              </a:schemeClr>
            </a:gs>
            <a:gs pos="100000">
              <a:schemeClr val="accent6">
                <a:lumMod val="20000"/>
                <a:lumOff val="8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err="1" smtClean="0">
              <a:solidFill>
                <a:schemeClr val="accent5">
                  <a:lumMod val="50000"/>
                </a:schemeClr>
              </a:solidFill>
            </a:rPr>
            <a:t>Hyperinsulinemi</a:t>
          </a:r>
          <a:r>
            <a:rPr lang="en-US" sz="3300" kern="1200" dirty="0" err="1" smtClean="0">
              <a:solidFill>
                <a:schemeClr val="accent5">
                  <a:lumMod val="50000"/>
                </a:schemeClr>
              </a:solidFill>
            </a:rPr>
            <a:t>a</a:t>
          </a:r>
          <a:endParaRPr lang="en-US" sz="3300" kern="1200" dirty="0">
            <a:solidFill>
              <a:schemeClr val="accent5">
                <a:lumMod val="50000"/>
              </a:schemeClr>
            </a:solidFill>
          </a:endParaRPr>
        </a:p>
      </dsp:txBody>
      <dsp:txXfrm>
        <a:off x="345765" y="45266"/>
        <a:ext cx="3234885" cy="836498"/>
      </dsp:txXfrm>
    </dsp:sp>
    <dsp:sp modelId="{A4ADD78E-01E5-415D-A8ED-CF3C661ED567}">
      <dsp:nvSpPr>
        <dsp:cNvPr id="0" name=""/>
        <dsp:cNvSpPr/>
      </dsp:nvSpPr>
      <dsp:spPr>
        <a:xfrm>
          <a:off x="2621213" y="120297"/>
          <a:ext cx="963227" cy="749260"/>
        </a:xfrm>
        <a:prstGeom prst="rect">
          <a:avLst/>
        </a:prstGeom>
        <a:noFill/>
        <a:ln>
          <a:noFill/>
        </a:ln>
        <a:effectLst/>
      </dsp:spPr>
      <dsp:style>
        <a:lnRef idx="0">
          <a:scrgbClr r="0" g="0" b="0"/>
        </a:lnRef>
        <a:fillRef idx="0">
          <a:scrgbClr r="0" g="0" b="0"/>
        </a:fillRef>
        <a:effectRef idx="0">
          <a:scrgbClr r="0" g="0" b="0"/>
        </a:effectRef>
        <a:fontRef idx="minor"/>
      </dsp:style>
    </dsp:sp>
    <dsp:sp modelId="{06C5E2CD-D4C0-4424-9722-00DD1014FECF}">
      <dsp:nvSpPr>
        <dsp:cNvPr id="0" name=""/>
        <dsp:cNvSpPr/>
      </dsp:nvSpPr>
      <dsp:spPr>
        <a:xfrm rot="5400000">
          <a:off x="2717164" y="1850535"/>
          <a:ext cx="786723" cy="895656"/>
        </a:xfrm>
        <a:prstGeom prst="bentUpArrow">
          <a:avLst>
            <a:gd name="adj1" fmla="val 32840"/>
            <a:gd name="adj2" fmla="val 25000"/>
            <a:gd name="adj3" fmla="val 3578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1A7543-9D67-40D0-905C-A9700BB33EE6}">
      <dsp:nvSpPr>
        <dsp:cNvPr id="0" name=""/>
        <dsp:cNvSpPr/>
      </dsp:nvSpPr>
      <dsp:spPr>
        <a:xfrm>
          <a:off x="1864902" y="990602"/>
          <a:ext cx="4596363" cy="927022"/>
        </a:xfrm>
        <a:prstGeom prst="roundRect">
          <a:avLst>
            <a:gd name="adj" fmla="val 16670"/>
          </a:avLst>
        </a:prstGeom>
        <a:gradFill rotWithShape="0">
          <a:gsLst>
            <a:gs pos="0">
              <a:schemeClr val="accent6">
                <a:lumMod val="75000"/>
              </a:schemeClr>
            </a:gs>
            <a:gs pos="21000">
              <a:schemeClr val="accent6">
                <a:lumMod val="60000"/>
                <a:lumOff val="40000"/>
              </a:schemeClr>
            </a:gs>
            <a:gs pos="47000">
              <a:schemeClr val="accent6">
                <a:lumMod val="40000"/>
                <a:lumOff val="60000"/>
              </a:schemeClr>
            </a:gs>
            <a:gs pos="100000">
              <a:schemeClr val="accent6">
                <a:lumMod val="20000"/>
                <a:lumOff val="8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accent5">
                  <a:lumMod val="50000"/>
                </a:schemeClr>
              </a:solidFill>
            </a:rPr>
            <a:t>Reactive</a:t>
          </a:r>
          <a:r>
            <a:rPr lang="en-US" sz="3200" kern="1200" dirty="0" smtClean="0"/>
            <a:t> </a:t>
          </a:r>
          <a:r>
            <a:rPr lang="en-US" sz="3200" kern="1200" dirty="0" smtClean="0">
              <a:solidFill>
                <a:schemeClr val="accent5">
                  <a:lumMod val="50000"/>
                </a:schemeClr>
              </a:solidFill>
            </a:rPr>
            <a:t>Hypoglycemia</a:t>
          </a:r>
          <a:endParaRPr lang="en-US" sz="3200" kern="1200" dirty="0">
            <a:solidFill>
              <a:schemeClr val="accent5">
                <a:lumMod val="50000"/>
              </a:schemeClr>
            </a:solidFill>
          </a:endParaRPr>
        </a:p>
      </dsp:txBody>
      <dsp:txXfrm>
        <a:off x="1910164" y="1035864"/>
        <a:ext cx="4505839" cy="836498"/>
      </dsp:txXfrm>
    </dsp:sp>
    <dsp:sp modelId="{6054088A-E15B-40E0-9A75-95D706E1C65B}">
      <dsp:nvSpPr>
        <dsp:cNvPr id="0" name=""/>
        <dsp:cNvSpPr/>
      </dsp:nvSpPr>
      <dsp:spPr>
        <a:xfrm>
          <a:off x="4852886" y="1161649"/>
          <a:ext cx="963227" cy="749260"/>
        </a:xfrm>
        <a:prstGeom prst="rect">
          <a:avLst/>
        </a:prstGeom>
        <a:noFill/>
        <a:ln>
          <a:noFill/>
        </a:ln>
        <a:effectLst/>
      </dsp:spPr>
      <dsp:style>
        <a:lnRef idx="0">
          <a:scrgbClr r="0" g="0" b="0"/>
        </a:lnRef>
        <a:fillRef idx="0">
          <a:scrgbClr r="0" g="0" b="0"/>
        </a:fillRef>
        <a:effectRef idx="0">
          <a:scrgbClr r="0" g="0" b="0"/>
        </a:effectRef>
        <a:fontRef idx="minor"/>
      </dsp:style>
    </dsp:sp>
    <dsp:sp modelId="{EA7B7BE1-23CE-442B-B757-2878CDF7BAB0}">
      <dsp:nvSpPr>
        <dsp:cNvPr id="0" name=""/>
        <dsp:cNvSpPr/>
      </dsp:nvSpPr>
      <dsp:spPr>
        <a:xfrm rot="5400000">
          <a:off x="4402553" y="2984539"/>
          <a:ext cx="786723" cy="913641"/>
        </a:xfrm>
        <a:prstGeom prst="bentUpArrow">
          <a:avLst>
            <a:gd name="adj1" fmla="val 32840"/>
            <a:gd name="adj2" fmla="val 25000"/>
            <a:gd name="adj3" fmla="val 3578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1E6A16-EACE-4930-9B39-5B9B2F706F5A}">
      <dsp:nvSpPr>
        <dsp:cNvPr id="0" name=""/>
        <dsp:cNvSpPr/>
      </dsp:nvSpPr>
      <dsp:spPr>
        <a:xfrm>
          <a:off x="3500896" y="2057400"/>
          <a:ext cx="3954396" cy="927022"/>
        </a:xfrm>
        <a:prstGeom prst="roundRect">
          <a:avLst>
            <a:gd name="adj" fmla="val 16670"/>
          </a:avLst>
        </a:prstGeom>
        <a:gradFill rotWithShape="0">
          <a:gsLst>
            <a:gs pos="0">
              <a:schemeClr val="accent6">
                <a:lumMod val="75000"/>
              </a:schemeClr>
            </a:gs>
            <a:gs pos="21000">
              <a:schemeClr val="accent6">
                <a:lumMod val="60000"/>
                <a:lumOff val="40000"/>
              </a:schemeClr>
            </a:gs>
            <a:gs pos="47000">
              <a:schemeClr val="accent6">
                <a:lumMod val="40000"/>
                <a:lumOff val="60000"/>
              </a:schemeClr>
            </a:gs>
            <a:gs pos="100000">
              <a:schemeClr val="accent6">
                <a:lumMod val="20000"/>
                <a:lumOff val="8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accent5">
                  <a:lumMod val="50000"/>
                </a:schemeClr>
              </a:solidFill>
            </a:rPr>
            <a:t>Insulin</a:t>
          </a:r>
          <a:r>
            <a:rPr lang="en-US" sz="3200" kern="1200" dirty="0" smtClean="0"/>
            <a:t> </a:t>
          </a:r>
          <a:r>
            <a:rPr lang="en-US" sz="3200" kern="1200" dirty="0" smtClean="0">
              <a:solidFill>
                <a:schemeClr val="accent5">
                  <a:lumMod val="50000"/>
                </a:schemeClr>
              </a:solidFill>
            </a:rPr>
            <a:t>Resistance</a:t>
          </a:r>
          <a:endParaRPr lang="en-US" sz="3200" kern="1200" dirty="0">
            <a:solidFill>
              <a:schemeClr val="accent5">
                <a:lumMod val="50000"/>
              </a:schemeClr>
            </a:solidFill>
          </a:endParaRPr>
        </a:p>
      </dsp:txBody>
      <dsp:txXfrm>
        <a:off x="3546158" y="2102662"/>
        <a:ext cx="3863872" cy="836498"/>
      </dsp:txXfrm>
    </dsp:sp>
    <dsp:sp modelId="{7FD37683-E2C8-4680-B97D-046E018F6598}">
      <dsp:nvSpPr>
        <dsp:cNvPr id="0" name=""/>
        <dsp:cNvSpPr/>
      </dsp:nvSpPr>
      <dsp:spPr>
        <a:xfrm>
          <a:off x="6128099" y="2203001"/>
          <a:ext cx="963227" cy="749260"/>
        </a:xfrm>
        <a:prstGeom prst="rect">
          <a:avLst/>
        </a:prstGeom>
        <a:noFill/>
        <a:ln>
          <a:noFill/>
        </a:ln>
        <a:effectLst/>
      </dsp:spPr>
      <dsp:style>
        <a:lnRef idx="0">
          <a:scrgbClr r="0" g="0" b="0"/>
        </a:lnRef>
        <a:fillRef idx="0">
          <a:scrgbClr r="0" g="0" b="0"/>
        </a:fillRef>
        <a:effectRef idx="0">
          <a:scrgbClr r="0" g="0" b="0"/>
        </a:effectRef>
        <a:fontRef idx="minor"/>
      </dsp:style>
    </dsp:sp>
    <dsp:sp modelId="{53A82E71-5648-4B3E-9B71-E6D4C3366317}">
      <dsp:nvSpPr>
        <dsp:cNvPr id="0" name=""/>
        <dsp:cNvSpPr/>
      </dsp:nvSpPr>
      <dsp:spPr>
        <a:xfrm rot="5400000">
          <a:off x="5769466" y="3907938"/>
          <a:ext cx="786723" cy="895656"/>
        </a:xfrm>
        <a:prstGeom prst="bentUpArrow">
          <a:avLst>
            <a:gd name="adj1" fmla="val 32840"/>
            <a:gd name="adj2" fmla="val 25000"/>
            <a:gd name="adj3" fmla="val 3578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42623C-1715-4F99-9194-EC0A968E2CF4}">
      <dsp:nvSpPr>
        <dsp:cNvPr id="0" name=""/>
        <dsp:cNvSpPr/>
      </dsp:nvSpPr>
      <dsp:spPr>
        <a:xfrm>
          <a:off x="5329693" y="3047998"/>
          <a:ext cx="3762772" cy="927022"/>
        </a:xfrm>
        <a:prstGeom prst="roundRect">
          <a:avLst>
            <a:gd name="adj" fmla="val 16670"/>
          </a:avLst>
        </a:prstGeom>
        <a:gradFill rotWithShape="0">
          <a:gsLst>
            <a:gs pos="0">
              <a:schemeClr val="accent6">
                <a:lumMod val="75000"/>
              </a:schemeClr>
            </a:gs>
            <a:gs pos="21000">
              <a:schemeClr val="accent6">
                <a:lumMod val="60000"/>
                <a:lumOff val="40000"/>
              </a:schemeClr>
            </a:gs>
            <a:gs pos="47000">
              <a:schemeClr val="accent6">
                <a:lumMod val="40000"/>
                <a:lumOff val="60000"/>
              </a:schemeClr>
            </a:gs>
            <a:gs pos="100000">
              <a:schemeClr val="accent6">
                <a:lumMod val="20000"/>
                <a:lumOff val="8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accent5">
                  <a:lumMod val="50000"/>
                </a:schemeClr>
              </a:solidFill>
            </a:rPr>
            <a:t>Metabolic Syndrome</a:t>
          </a:r>
          <a:endParaRPr lang="en-US" sz="3200" kern="1200" dirty="0">
            <a:solidFill>
              <a:schemeClr val="accent5">
                <a:lumMod val="50000"/>
              </a:schemeClr>
            </a:solidFill>
          </a:endParaRPr>
        </a:p>
      </dsp:txBody>
      <dsp:txXfrm>
        <a:off x="5374955" y="3093260"/>
        <a:ext cx="3672248" cy="836498"/>
      </dsp:txXfrm>
    </dsp:sp>
    <dsp:sp modelId="{99CCE6F4-8F6B-4E21-A375-EB12DE0439F1}">
      <dsp:nvSpPr>
        <dsp:cNvPr id="0" name=""/>
        <dsp:cNvSpPr/>
      </dsp:nvSpPr>
      <dsp:spPr>
        <a:xfrm>
          <a:off x="7628484" y="3244353"/>
          <a:ext cx="963227" cy="749260"/>
        </a:xfrm>
        <a:prstGeom prst="rect">
          <a:avLst/>
        </a:prstGeom>
        <a:noFill/>
        <a:ln>
          <a:noFill/>
        </a:ln>
        <a:effectLst/>
      </dsp:spPr>
      <dsp:style>
        <a:lnRef idx="0">
          <a:scrgbClr r="0" g="0" b="0"/>
        </a:lnRef>
        <a:fillRef idx="0">
          <a:scrgbClr r="0" g="0" b="0"/>
        </a:fillRef>
        <a:effectRef idx="0">
          <a:scrgbClr r="0" g="0" b="0"/>
        </a:effectRef>
        <a:fontRef idx="minor"/>
      </dsp:style>
    </dsp:sp>
    <dsp:sp modelId="{8F5F711D-E9D9-44AC-867B-9B77D1DFF1CE}">
      <dsp:nvSpPr>
        <dsp:cNvPr id="0" name=""/>
        <dsp:cNvSpPr/>
      </dsp:nvSpPr>
      <dsp:spPr>
        <a:xfrm>
          <a:off x="6629401" y="4190998"/>
          <a:ext cx="2157969" cy="927022"/>
        </a:xfrm>
        <a:prstGeom prst="roundRect">
          <a:avLst>
            <a:gd name="adj" fmla="val 16670"/>
          </a:avLst>
        </a:prstGeom>
        <a:gradFill rotWithShape="0">
          <a:gsLst>
            <a:gs pos="0">
              <a:schemeClr val="accent6">
                <a:lumMod val="75000"/>
              </a:schemeClr>
            </a:gs>
            <a:gs pos="21000">
              <a:schemeClr val="accent6">
                <a:lumMod val="60000"/>
                <a:lumOff val="40000"/>
              </a:schemeClr>
            </a:gs>
            <a:gs pos="47000">
              <a:schemeClr val="accent6">
                <a:lumMod val="40000"/>
                <a:lumOff val="60000"/>
              </a:schemeClr>
            </a:gs>
            <a:gs pos="100000">
              <a:schemeClr val="accent6">
                <a:lumMod val="20000"/>
                <a:lumOff val="8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accent5">
                  <a:lumMod val="50000"/>
                </a:schemeClr>
              </a:solidFill>
            </a:rPr>
            <a:t>Diabetes</a:t>
          </a:r>
          <a:endParaRPr lang="en-US" sz="3200" kern="1200" dirty="0">
            <a:solidFill>
              <a:schemeClr val="accent5">
                <a:lumMod val="50000"/>
              </a:schemeClr>
            </a:solidFill>
          </a:endParaRPr>
        </a:p>
      </dsp:txBody>
      <dsp:txXfrm>
        <a:off x="6674663" y="4236260"/>
        <a:ext cx="2067445" cy="8364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854C6-5FC5-4C49-A201-740F2EAD3B70}">
      <dsp:nvSpPr>
        <dsp:cNvPr id="0" name=""/>
        <dsp:cNvSpPr/>
      </dsp:nvSpPr>
      <dsp:spPr>
        <a:xfrm rot="5400000">
          <a:off x="4225102" y="-1684813"/>
          <a:ext cx="773043" cy="4340352"/>
        </a:xfrm>
        <a:prstGeom prst="round2SameRect">
          <a:avLst/>
        </a:prstGeom>
        <a:gradFill rotWithShape="0">
          <a:gsLst>
            <a:gs pos="0">
              <a:schemeClr val="accent6">
                <a:lumMod val="75000"/>
              </a:schemeClr>
            </a:gs>
            <a:gs pos="20000">
              <a:schemeClr val="accent6">
                <a:lumMod val="60000"/>
                <a:lumOff val="40000"/>
              </a:schemeClr>
            </a:gs>
            <a:gs pos="65000">
              <a:schemeClr val="accent6">
                <a:lumMod val="40000"/>
                <a:lumOff val="60000"/>
              </a:schemeClr>
            </a:gs>
            <a:gs pos="100000">
              <a:schemeClr val="accent6">
                <a:lumMod val="20000"/>
                <a:lumOff val="80000"/>
              </a:schemeClr>
            </a:gs>
          </a:gsLst>
          <a:lin ang="8100000" scaled="1"/>
        </a:gra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en-US" sz="2000" b="1" kern="1200" dirty="0" smtClean="0"/>
            <a:t>insulin sensitivity</a:t>
          </a:r>
          <a:endParaRPr lang="en-US" sz="2000" kern="1200" dirty="0" smtClean="0"/>
        </a:p>
        <a:p>
          <a:pPr lvl="1" algn="l">
            <a:spcBef>
              <a:spcPct val="0"/>
            </a:spcBef>
            <a:buChar char="••"/>
          </a:pPr>
          <a:endParaRPr lang="en-US" sz="2000" kern="1200" dirty="0"/>
        </a:p>
      </dsp:txBody>
      <dsp:txXfrm rot="-5400000">
        <a:off x="2441448" y="136578"/>
        <a:ext cx="4302615" cy="697569"/>
      </dsp:txXfrm>
    </dsp:sp>
    <dsp:sp modelId="{7CEF9B17-7B01-4850-B1E4-2E655EEC6DD4}">
      <dsp:nvSpPr>
        <dsp:cNvPr id="0" name=""/>
        <dsp:cNvSpPr/>
      </dsp:nvSpPr>
      <dsp:spPr>
        <a:xfrm>
          <a:off x="0" y="2210"/>
          <a:ext cx="2441448" cy="966303"/>
        </a:xfrm>
        <a:prstGeom prst="roundRect">
          <a:avLst/>
        </a:prstGeom>
        <a:gradFill rotWithShape="0">
          <a:gsLst>
            <a:gs pos="0">
              <a:srgbClr val="008080"/>
            </a:gs>
            <a:gs pos="24000">
              <a:schemeClr val="accent5">
                <a:lumMod val="75000"/>
              </a:schemeClr>
            </a:gs>
            <a:gs pos="45000">
              <a:schemeClr val="accent5">
                <a:lumMod val="60000"/>
                <a:lumOff val="40000"/>
              </a:schemeClr>
            </a:gs>
            <a:gs pos="100000">
              <a:schemeClr val="accent5">
                <a:lumMod val="40000"/>
                <a:lumOff val="60000"/>
              </a:schemeClr>
            </a:gs>
          </a:gsLst>
          <a:lin ang="8100000" scaled="1"/>
        </a:gra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8590" tIns="74295" rIns="148590" bIns="7429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3900" b="1" kern="1200" dirty="0" smtClean="0"/>
            <a:t>Increase</a:t>
          </a:r>
          <a:endParaRPr lang="en-US" sz="3900" kern="1200" dirty="0"/>
        </a:p>
      </dsp:txBody>
      <dsp:txXfrm>
        <a:off x="47171" y="49381"/>
        <a:ext cx="2347106" cy="871961"/>
      </dsp:txXfrm>
    </dsp:sp>
    <dsp:sp modelId="{4454D686-5754-4A1D-A59E-E2F7C16B3319}">
      <dsp:nvSpPr>
        <dsp:cNvPr id="0" name=""/>
        <dsp:cNvSpPr/>
      </dsp:nvSpPr>
      <dsp:spPr>
        <a:xfrm rot="5400000">
          <a:off x="4222050" y="397609"/>
          <a:ext cx="773043" cy="4340352"/>
        </a:xfrm>
        <a:prstGeom prst="round2SameRect">
          <a:avLst/>
        </a:prstGeom>
        <a:gradFill rotWithShape="0">
          <a:gsLst>
            <a:gs pos="0">
              <a:schemeClr val="accent6">
                <a:lumMod val="75000"/>
              </a:schemeClr>
            </a:gs>
            <a:gs pos="20000">
              <a:schemeClr val="accent6">
                <a:lumMod val="60000"/>
                <a:lumOff val="40000"/>
              </a:schemeClr>
            </a:gs>
            <a:gs pos="65000">
              <a:schemeClr val="accent6">
                <a:lumMod val="40000"/>
                <a:lumOff val="60000"/>
              </a:schemeClr>
            </a:gs>
            <a:gs pos="100000">
              <a:schemeClr val="accent6">
                <a:lumMod val="20000"/>
                <a:lumOff val="80000"/>
              </a:schemeClr>
            </a:gs>
          </a:gsLst>
          <a:lin ang="8100000" scaled="1"/>
        </a:gra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en-US" sz="2000" b="1" kern="1200" dirty="0" smtClean="0"/>
            <a:t>inflammation </a:t>
          </a:r>
        </a:p>
        <a:p>
          <a:pPr lvl="1" algn="l" defTabSz="889000">
            <a:lnSpc>
              <a:spcPct val="90000"/>
            </a:lnSpc>
            <a:spcBef>
              <a:spcPct val="0"/>
            </a:spcBef>
            <a:buChar char="••"/>
          </a:pPr>
          <a:endParaRPr lang="en-US" sz="2000" kern="1200" dirty="0"/>
        </a:p>
      </dsp:txBody>
      <dsp:txXfrm rot="-5400000">
        <a:off x="2438396" y="2219001"/>
        <a:ext cx="4302615" cy="697569"/>
      </dsp:txXfrm>
    </dsp:sp>
    <dsp:sp modelId="{81675714-DDDD-4BDA-9CC6-6D20F84EF9C7}">
      <dsp:nvSpPr>
        <dsp:cNvPr id="0" name=""/>
        <dsp:cNvSpPr/>
      </dsp:nvSpPr>
      <dsp:spPr>
        <a:xfrm>
          <a:off x="0" y="2005493"/>
          <a:ext cx="2441448" cy="966303"/>
        </a:xfrm>
        <a:prstGeom prst="roundRect">
          <a:avLst/>
        </a:prstGeom>
        <a:gradFill rotWithShape="0">
          <a:gsLst>
            <a:gs pos="0">
              <a:schemeClr val="accent5">
                <a:lumMod val="50000"/>
              </a:schemeClr>
            </a:gs>
            <a:gs pos="17000">
              <a:schemeClr val="accent5">
                <a:lumMod val="75000"/>
              </a:schemeClr>
            </a:gs>
            <a:gs pos="49000">
              <a:schemeClr val="accent5">
                <a:lumMod val="60000"/>
                <a:lumOff val="40000"/>
              </a:schemeClr>
            </a:gs>
            <a:gs pos="100000">
              <a:schemeClr val="accent5">
                <a:lumMod val="40000"/>
                <a:lumOff val="60000"/>
              </a:schemeClr>
            </a:gs>
          </a:gsLst>
          <a:lin ang="8100000" scaled="1"/>
        </a:gra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8590" tIns="74295" rIns="148590" bIns="74295" numCol="1" spcCol="1270" anchor="ctr" anchorCtr="0">
          <a:noAutofit/>
        </a:bodyPr>
        <a:lstStyle/>
        <a:p>
          <a:pPr lvl="0" algn="ctr" defTabSz="1733550">
            <a:lnSpc>
              <a:spcPct val="90000"/>
            </a:lnSpc>
            <a:spcBef>
              <a:spcPct val="0"/>
            </a:spcBef>
            <a:spcAft>
              <a:spcPct val="35000"/>
            </a:spcAft>
          </a:pPr>
          <a:r>
            <a:rPr lang="en-US" sz="3900" b="1" kern="1200" dirty="0" smtClean="0"/>
            <a:t>Reduce</a:t>
          </a:r>
          <a:endParaRPr lang="en-US" sz="3900" kern="1200" dirty="0"/>
        </a:p>
      </dsp:txBody>
      <dsp:txXfrm>
        <a:off x="47171" y="2052664"/>
        <a:ext cx="2347106" cy="871961"/>
      </dsp:txXfrm>
    </dsp:sp>
    <dsp:sp modelId="{A1FFB1FC-6768-4F27-8359-F5EB62430203}">
      <dsp:nvSpPr>
        <dsp:cNvPr id="0" name=""/>
        <dsp:cNvSpPr/>
      </dsp:nvSpPr>
      <dsp:spPr>
        <a:xfrm rot="5400000">
          <a:off x="4225102" y="-640657"/>
          <a:ext cx="773043" cy="4340352"/>
        </a:xfrm>
        <a:prstGeom prst="round2SameRect">
          <a:avLst/>
        </a:prstGeom>
        <a:gradFill rotWithShape="0">
          <a:gsLst>
            <a:gs pos="0">
              <a:schemeClr val="accent6">
                <a:lumMod val="75000"/>
              </a:schemeClr>
            </a:gs>
            <a:gs pos="20000">
              <a:schemeClr val="accent6">
                <a:lumMod val="60000"/>
                <a:lumOff val="40000"/>
              </a:schemeClr>
            </a:gs>
            <a:gs pos="65000">
              <a:schemeClr val="accent6">
                <a:lumMod val="40000"/>
                <a:lumOff val="60000"/>
              </a:schemeClr>
            </a:gs>
            <a:gs pos="100000">
              <a:schemeClr val="accent6">
                <a:lumMod val="20000"/>
                <a:lumOff val="80000"/>
              </a:schemeClr>
            </a:gs>
          </a:gsLst>
          <a:lin ang="8100000" scaled="1"/>
        </a:gra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en-US" sz="2000" b="1" kern="1200" dirty="0" smtClean="0"/>
            <a:t>insulin need</a:t>
          </a:r>
        </a:p>
        <a:p>
          <a:pPr marL="228600" lvl="1" indent="0" algn="l" defTabSz="889000">
            <a:lnSpc>
              <a:spcPct val="90000"/>
            </a:lnSpc>
            <a:spcBef>
              <a:spcPct val="0"/>
            </a:spcBef>
            <a:spcAft>
              <a:spcPct val="15000"/>
            </a:spcAft>
            <a:buChar char="••"/>
          </a:pPr>
          <a:endParaRPr lang="en-US" sz="2000" kern="1200" dirty="0"/>
        </a:p>
      </dsp:txBody>
      <dsp:txXfrm rot="-5400000">
        <a:off x="2441448" y="1180734"/>
        <a:ext cx="4302615" cy="697569"/>
      </dsp:txXfrm>
    </dsp:sp>
    <dsp:sp modelId="{DDDC4511-6563-4467-8DE1-0053CEE2C1E4}">
      <dsp:nvSpPr>
        <dsp:cNvPr id="0" name=""/>
        <dsp:cNvSpPr/>
      </dsp:nvSpPr>
      <dsp:spPr>
        <a:xfrm>
          <a:off x="0" y="990603"/>
          <a:ext cx="2441448" cy="966303"/>
        </a:xfrm>
        <a:prstGeom prst="roundRect">
          <a:avLst/>
        </a:prstGeom>
        <a:gradFill rotWithShape="0">
          <a:gsLst>
            <a:gs pos="0">
              <a:schemeClr val="accent5">
                <a:lumMod val="50000"/>
              </a:schemeClr>
            </a:gs>
            <a:gs pos="17000">
              <a:schemeClr val="accent5">
                <a:lumMod val="75000"/>
              </a:schemeClr>
            </a:gs>
            <a:gs pos="49000">
              <a:schemeClr val="accent5">
                <a:lumMod val="60000"/>
                <a:lumOff val="40000"/>
              </a:schemeClr>
            </a:gs>
            <a:gs pos="100000">
              <a:schemeClr val="accent5">
                <a:lumMod val="40000"/>
                <a:lumOff val="60000"/>
              </a:schemeClr>
            </a:gs>
          </a:gsLst>
          <a:lin ang="8100000" scaled="1"/>
        </a:gra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8590" tIns="74295" rIns="148590" bIns="74295" numCol="1" spcCol="1270" anchor="ctr" anchorCtr="0">
          <a:noAutofit/>
        </a:bodyPr>
        <a:lstStyle/>
        <a:p>
          <a:pPr lvl="0" algn="ctr" defTabSz="1733550">
            <a:lnSpc>
              <a:spcPct val="90000"/>
            </a:lnSpc>
            <a:spcBef>
              <a:spcPct val="0"/>
            </a:spcBef>
            <a:spcAft>
              <a:spcPct val="35000"/>
            </a:spcAft>
          </a:pPr>
          <a:r>
            <a:rPr lang="en-US" sz="3900" b="1" kern="1200" dirty="0" smtClean="0"/>
            <a:t>Decrease</a:t>
          </a:r>
          <a:endParaRPr lang="en-US" sz="3900" kern="1200" dirty="0"/>
        </a:p>
      </dsp:txBody>
      <dsp:txXfrm>
        <a:off x="47171" y="1037774"/>
        <a:ext cx="2347106" cy="871961"/>
      </dsp:txXfrm>
    </dsp:sp>
    <dsp:sp modelId="{333BA3CB-CB09-44AE-8AAB-F296FDDFE1B5}">
      <dsp:nvSpPr>
        <dsp:cNvPr id="0" name=""/>
        <dsp:cNvSpPr/>
      </dsp:nvSpPr>
      <dsp:spPr>
        <a:xfrm>
          <a:off x="0" y="3046067"/>
          <a:ext cx="2441448" cy="966303"/>
        </a:xfrm>
        <a:prstGeom prst="roundRect">
          <a:avLst/>
        </a:prstGeom>
        <a:gradFill rotWithShape="0">
          <a:gsLst>
            <a:gs pos="0">
              <a:schemeClr val="accent5">
                <a:lumMod val="50000"/>
              </a:schemeClr>
            </a:gs>
            <a:gs pos="17000">
              <a:schemeClr val="accent5">
                <a:lumMod val="75000"/>
              </a:schemeClr>
            </a:gs>
            <a:gs pos="49000">
              <a:schemeClr val="accent5">
                <a:lumMod val="60000"/>
                <a:lumOff val="40000"/>
              </a:schemeClr>
            </a:gs>
            <a:gs pos="100000">
              <a:schemeClr val="accent5">
                <a:lumMod val="40000"/>
                <a:lumOff val="60000"/>
              </a:schemeClr>
            </a:gs>
          </a:gsLst>
          <a:lin ang="8100000" scaled="1"/>
        </a:gra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8590" tIns="74295" rIns="148590" bIns="74295" numCol="1" spcCol="1270" anchor="ctr" anchorCtr="0">
          <a:noAutofit/>
        </a:bodyPr>
        <a:lstStyle/>
        <a:p>
          <a:pPr lvl="0" algn="ctr" defTabSz="1733550">
            <a:lnSpc>
              <a:spcPct val="90000"/>
            </a:lnSpc>
            <a:spcBef>
              <a:spcPct val="0"/>
            </a:spcBef>
            <a:spcAft>
              <a:spcPct val="35000"/>
            </a:spcAft>
          </a:pPr>
          <a:r>
            <a:rPr lang="en-US" sz="3900" b="1" kern="1200" dirty="0" smtClean="0"/>
            <a:t>Optimize</a:t>
          </a:r>
          <a:endParaRPr lang="en-US" sz="3900" kern="1200" dirty="0"/>
        </a:p>
      </dsp:txBody>
      <dsp:txXfrm>
        <a:off x="47171" y="3093238"/>
        <a:ext cx="2347106" cy="871961"/>
      </dsp:txXfrm>
    </dsp:sp>
    <dsp:sp modelId="{92BB8050-58EB-44C9-9892-519D67A544E5}">
      <dsp:nvSpPr>
        <dsp:cNvPr id="0" name=""/>
        <dsp:cNvSpPr/>
      </dsp:nvSpPr>
      <dsp:spPr>
        <a:xfrm>
          <a:off x="0" y="4060686"/>
          <a:ext cx="2441448" cy="966303"/>
        </a:xfrm>
        <a:prstGeom prst="roundRect">
          <a:avLst/>
        </a:prstGeom>
        <a:gradFill rotWithShape="0">
          <a:gsLst>
            <a:gs pos="0">
              <a:schemeClr val="accent5">
                <a:lumMod val="50000"/>
              </a:schemeClr>
            </a:gs>
            <a:gs pos="17000">
              <a:schemeClr val="accent5">
                <a:lumMod val="75000"/>
              </a:schemeClr>
            </a:gs>
            <a:gs pos="49000">
              <a:schemeClr val="accent5">
                <a:lumMod val="60000"/>
                <a:lumOff val="40000"/>
              </a:schemeClr>
            </a:gs>
            <a:gs pos="100000">
              <a:schemeClr val="accent5">
                <a:lumMod val="40000"/>
                <a:lumOff val="60000"/>
              </a:schemeClr>
            </a:gs>
          </a:gsLst>
          <a:lin ang="8100000" scaled="1"/>
        </a:gra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8590" tIns="74295" rIns="148590" bIns="74295" numCol="1" spcCol="1270" anchor="ctr" anchorCtr="0">
          <a:noAutofit/>
        </a:bodyPr>
        <a:lstStyle/>
        <a:p>
          <a:pPr lvl="0" algn="ctr" defTabSz="1733550">
            <a:lnSpc>
              <a:spcPct val="90000"/>
            </a:lnSpc>
            <a:spcBef>
              <a:spcPct val="0"/>
            </a:spcBef>
            <a:spcAft>
              <a:spcPct val="35000"/>
            </a:spcAft>
          </a:pPr>
          <a:r>
            <a:rPr lang="en-US" sz="3900" b="1" kern="1200" dirty="0" smtClean="0"/>
            <a:t>Minimize </a:t>
          </a:r>
          <a:endParaRPr lang="en-US" sz="3900" kern="1200" dirty="0"/>
        </a:p>
      </dsp:txBody>
      <dsp:txXfrm>
        <a:off x="47171" y="4107857"/>
        <a:ext cx="2347106" cy="87196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DB2D7-96D9-4E79-82C4-78BBE9405BB4}">
      <dsp:nvSpPr>
        <dsp:cNvPr id="0" name=""/>
        <dsp:cNvSpPr/>
      </dsp:nvSpPr>
      <dsp:spPr>
        <a:xfrm>
          <a:off x="0" y="76189"/>
          <a:ext cx="5074920" cy="5074920"/>
        </a:xfrm>
        <a:prstGeom prst="pie">
          <a:avLst>
            <a:gd name="adj1" fmla="val 5400000"/>
            <a:gd name="adj2" fmla="val 16200000"/>
          </a:avLst>
        </a:prstGeom>
        <a:gradFill rotWithShape="0">
          <a:gsLst>
            <a:gs pos="0">
              <a:schemeClr val="accent6">
                <a:lumMod val="75000"/>
              </a:schemeClr>
            </a:gs>
            <a:gs pos="20000">
              <a:schemeClr val="accent6">
                <a:lumMod val="60000"/>
                <a:lumOff val="40000"/>
              </a:schemeClr>
            </a:gs>
            <a:gs pos="65000">
              <a:schemeClr val="accent6">
                <a:lumMod val="40000"/>
                <a:lumOff val="60000"/>
              </a:schemeClr>
            </a:gs>
            <a:gs pos="100000">
              <a:schemeClr val="accent6">
                <a:lumMod val="20000"/>
                <a:lumOff val="8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61D22C-4CE1-4E35-85A2-7E33F166D317}">
      <dsp:nvSpPr>
        <dsp:cNvPr id="0" name=""/>
        <dsp:cNvSpPr/>
      </dsp:nvSpPr>
      <dsp:spPr>
        <a:xfrm>
          <a:off x="2537460" y="15239"/>
          <a:ext cx="5920739" cy="5074920"/>
        </a:xfrm>
        <a:prstGeom prst="rect">
          <a:avLst/>
        </a:prstGeom>
        <a:gradFill rotWithShape="0">
          <a:gsLst>
            <a:gs pos="0">
              <a:schemeClr val="accent5">
                <a:lumMod val="50000"/>
              </a:schemeClr>
            </a:gs>
            <a:gs pos="32000">
              <a:schemeClr val="accent5">
                <a:lumMod val="60000"/>
                <a:lumOff val="40000"/>
              </a:schemeClr>
            </a:gs>
            <a:gs pos="20000">
              <a:schemeClr val="accent5">
                <a:lumMod val="75000"/>
              </a:schemeClr>
            </a:gs>
            <a:gs pos="82000">
              <a:schemeClr val="accent5">
                <a:lumMod val="40000"/>
                <a:lumOff val="60000"/>
              </a:schemeClr>
            </a:gs>
          </a:gsLst>
          <a:lin ang="8100000" scaled="1"/>
        </a:gra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lvl="0" algn="ctr" defTabSz="1644650" rtl="0">
            <a:lnSpc>
              <a:spcPct val="90000"/>
            </a:lnSpc>
            <a:spcBef>
              <a:spcPct val="0"/>
            </a:spcBef>
            <a:spcAft>
              <a:spcPct val="35000"/>
            </a:spcAft>
          </a:pPr>
          <a:r>
            <a:rPr lang="en-US" sz="3700" kern="1200" dirty="0" smtClean="0"/>
            <a:t>Movement</a:t>
          </a:r>
          <a:endParaRPr lang="en-US" sz="3700" kern="1200" dirty="0"/>
        </a:p>
      </dsp:txBody>
      <dsp:txXfrm>
        <a:off x="2537460" y="15239"/>
        <a:ext cx="5920739" cy="811987"/>
      </dsp:txXfrm>
    </dsp:sp>
    <dsp:sp modelId="{3DDA5778-588E-4C82-9E0A-AB8E6C91FC38}">
      <dsp:nvSpPr>
        <dsp:cNvPr id="0" name=""/>
        <dsp:cNvSpPr/>
      </dsp:nvSpPr>
      <dsp:spPr>
        <a:xfrm>
          <a:off x="532866" y="827227"/>
          <a:ext cx="4009186" cy="400918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78171E-CDB4-4B6E-8B2E-986B21DE6A57}">
      <dsp:nvSpPr>
        <dsp:cNvPr id="0" name=""/>
        <dsp:cNvSpPr/>
      </dsp:nvSpPr>
      <dsp:spPr>
        <a:xfrm>
          <a:off x="2537460" y="827227"/>
          <a:ext cx="5920739" cy="4009186"/>
        </a:xfrm>
        <a:prstGeom prst="rect">
          <a:avLst/>
        </a:prstGeom>
        <a:gradFill rotWithShape="0">
          <a:gsLst>
            <a:gs pos="0">
              <a:schemeClr val="accent5">
                <a:lumMod val="50000"/>
              </a:schemeClr>
            </a:gs>
            <a:gs pos="32000">
              <a:schemeClr val="accent5">
                <a:lumMod val="60000"/>
                <a:lumOff val="40000"/>
              </a:schemeClr>
            </a:gs>
            <a:gs pos="20000">
              <a:schemeClr val="accent5">
                <a:lumMod val="75000"/>
              </a:schemeClr>
            </a:gs>
            <a:gs pos="82000">
              <a:schemeClr val="accent5">
                <a:lumMod val="40000"/>
                <a:lumOff val="60000"/>
              </a:schemeClr>
            </a:gs>
          </a:gsLst>
          <a:lin ang="8100000" scaled="1"/>
        </a:gra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lvl="0" algn="ctr" defTabSz="1644650" rtl="0">
            <a:lnSpc>
              <a:spcPct val="90000"/>
            </a:lnSpc>
            <a:spcBef>
              <a:spcPct val="0"/>
            </a:spcBef>
            <a:spcAft>
              <a:spcPct val="35000"/>
            </a:spcAft>
          </a:pPr>
          <a:r>
            <a:rPr lang="en-US" sz="3700" kern="1200" smtClean="0"/>
            <a:t>Nutrition</a:t>
          </a:r>
          <a:endParaRPr lang="en-US" sz="3700" kern="1200" dirty="0"/>
        </a:p>
      </dsp:txBody>
      <dsp:txXfrm>
        <a:off x="2537460" y="827227"/>
        <a:ext cx="5920739" cy="811987"/>
      </dsp:txXfrm>
    </dsp:sp>
    <dsp:sp modelId="{EA236753-9791-43FA-8359-924871BA1B05}">
      <dsp:nvSpPr>
        <dsp:cNvPr id="0" name=""/>
        <dsp:cNvSpPr/>
      </dsp:nvSpPr>
      <dsp:spPr>
        <a:xfrm>
          <a:off x="1065733" y="1639214"/>
          <a:ext cx="2943453" cy="2943453"/>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FDFB5F-1E56-4D11-AA9A-60088EAA7061}">
      <dsp:nvSpPr>
        <dsp:cNvPr id="0" name=""/>
        <dsp:cNvSpPr/>
      </dsp:nvSpPr>
      <dsp:spPr>
        <a:xfrm>
          <a:off x="2537460" y="1639214"/>
          <a:ext cx="5920739" cy="2943453"/>
        </a:xfrm>
        <a:prstGeom prst="rect">
          <a:avLst/>
        </a:prstGeom>
        <a:gradFill rotWithShape="0">
          <a:gsLst>
            <a:gs pos="0">
              <a:schemeClr val="accent5">
                <a:lumMod val="50000"/>
              </a:schemeClr>
            </a:gs>
            <a:gs pos="32000">
              <a:schemeClr val="accent5">
                <a:lumMod val="60000"/>
                <a:lumOff val="40000"/>
              </a:schemeClr>
            </a:gs>
            <a:gs pos="20000">
              <a:schemeClr val="accent5">
                <a:lumMod val="75000"/>
              </a:schemeClr>
            </a:gs>
            <a:gs pos="82000">
              <a:schemeClr val="accent5">
                <a:lumMod val="40000"/>
                <a:lumOff val="60000"/>
              </a:schemeClr>
            </a:gs>
          </a:gsLst>
          <a:lin ang="8100000" scaled="1"/>
        </a:gra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lvl="0" algn="ctr" defTabSz="1644650" rtl="0">
            <a:lnSpc>
              <a:spcPct val="90000"/>
            </a:lnSpc>
            <a:spcBef>
              <a:spcPct val="0"/>
            </a:spcBef>
            <a:spcAft>
              <a:spcPct val="35000"/>
            </a:spcAft>
          </a:pPr>
          <a:r>
            <a:rPr lang="en-US" sz="3700" kern="1200" dirty="0" smtClean="0"/>
            <a:t>Stress</a:t>
          </a:r>
          <a:endParaRPr lang="en-US" sz="3700" kern="1200" dirty="0"/>
        </a:p>
      </dsp:txBody>
      <dsp:txXfrm>
        <a:off x="2537460" y="1639214"/>
        <a:ext cx="5920739" cy="811987"/>
      </dsp:txXfrm>
    </dsp:sp>
    <dsp:sp modelId="{25F56FE7-EA6D-4E12-A1A8-CB9C9BCDCE0B}">
      <dsp:nvSpPr>
        <dsp:cNvPr id="0" name=""/>
        <dsp:cNvSpPr/>
      </dsp:nvSpPr>
      <dsp:spPr>
        <a:xfrm>
          <a:off x="1598599" y="2451201"/>
          <a:ext cx="1877720" cy="1877720"/>
        </a:xfrm>
        <a:prstGeom prst="pie">
          <a:avLst>
            <a:gd name="adj1" fmla="val 5400000"/>
            <a:gd name="adj2" fmla="val 16200000"/>
          </a:avLst>
        </a:prstGeom>
        <a:gradFill rotWithShape="0">
          <a:gsLst>
            <a:gs pos="0">
              <a:schemeClr val="accent6">
                <a:lumMod val="75000"/>
              </a:schemeClr>
            </a:gs>
            <a:gs pos="96000">
              <a:schemeClr val="accent6">
                <a:lumMod val="60000"/>
                <a:lumOff val="40000"/>
              </a:schemeClr>
            </a:gs>
            <a:gs pos="38000">
              <a:schemeClr val="accent6">
                <a:lumMod val="75000"/>
              </a:schemeClr>
            </a:gs>
            <a:gs pos="100000">
              <a:schemeClr val="accent6">
                <a:lumMod val="20000"/>
                <a:lumOff val="80000"/>
              </a:schemeClr>
            </a:gs>
          </a:gsLst>
          <a:lin ang="81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C9DAF4-133F-4828-A1D8-EAAE8A3BA01E}">
      <dsp:nvSpPr>
        <dsp:cNvPr id="0" name=""/>
        <dsp:cNvSpPr/>
      </dsp:nvSpPr>
      <dsp:spPr>
        <a:xfrm>
          <a:off x="2537460" y="2451201"/>
          <a:ext cx="5920739" cy="1877720"/>
        </a:xfrm>
        <a:prstGeom prst="rect">
          <a:avLst/>
        </a:prstGeom>
        <a:gradFill rotWithShape="0">
          <a:gsLst>
            <a:gs pos="0">
              <a:schemeClr val="accent5">
                <a:lumMod val="50000"/>
              </a:schemeClr>
            </a:gs>
            <a:gs pos="32000">
              <a:schemeClr val="accent5">
                <a:lumMod val="60000"/>
                <a:lumOff val="40000"/>
              </a:schemeClr>
            </a:gs>
            <a:gs pos="20000">
              <a:schemeClr val="accent5">
                <a:lumMod val="75000"/>
              </a:schemeClr>
            </a:gs>
            <a:gs pos="82000">
              <a:schemeClr val="accent5">
                <a:lumMod val="40000"/>
                <a:lumOff val="60000"/>
              </a:schemeClr>
            </a:gs>
          </a:gsLst>
          <a:lin ang="8100000" scaled="1"/>
        </a:gra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lvl="0" algn="ctr" defTabSz="1644650" rtl="0">
            <a:lnSpc>
              <a:spcPct val="90000"/>
            </a:lnSpc>
            <a:spcBef>
              <a:spcPct val="0"/>
            </a:spcBef>
            <a:spcAft>
              <a:spcPct val="35000"/>
            </a:spcAft>
          </a:pPr>
          <a:r>
            <a:rPr lang="en-US" sz="3700" kern="1200" dirty="0" smtClean="0"/>
            <a:t>Sleep</a:t>
          </a:r>
          <a:endParaRPr lang="en-US" sz="3700" kern="1200" dirty="0"/>
        </a:p>
      </dsp:txBody>
      <dsp:txXfrm>
        <a:off x="2537460" y="2451201"/>
        <a:ext cx="5920739" cy="811987"/>
      </dsp:txXfrm>
    </dsp:sp>
    <dsp:sp modelId="{20B038F8-B09A-4D3C-A574-AC8E16B24103}">
      <dsp:nvSpPr>
        <dsp:cNvPr id="0" name=""/>
        <dsp:cNvSpPr/>
      </dsp:nvSpPr>
      <dsp:spPr>
        <a:xfrm>
          <a:off x="2131466" y="3263188"/>
          <a:ext cx="811987" cy="811987"/>
        </a:xfrm>
        <a:prstGeom prst="pie">
          <a:avLst>
            <a:gd name="adj1" fmla="val 5400000"/>
            <a:gd name="adj2" fmla="val 1620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D01254-934E-4995-86C5-194A30B8DF2D}">
      <dsp:nvSpPr>
        <dsp:cNvPr id="0" name=""/>
        <dsp:cNvSpPr/>
      </dsp:nvSpPr>
      <dsp:spPr>
        <a:xfrm>
          <a:off x="2537460" y="3263188"/>
          <a:ext cx="5920739" cy="811987"/>
        </a:xfrm>
        <a:prstGeom prst="rect">
          <a:avLst/>
        </a:prstGeom>
        <a:gradFill rotWithShape="0">
          <a:gsLst>
            <a:gs pos="0">
              <a:schemeClr val="accent5">
                <a:lumMod val="50000"/>
              </a:schemeClr>
            </a:gs>
            <a:gs pos="32000">
              <a:schemeClr val="accent5">
                <a:lumMod val="60000"/>
                <a:lumOff val="40000"/>
              </a:schemeClr>
            </a:gs>
            <a:gs pos="20000">
              <a:schemeClr val="accent5">
                <a:lumMod val="75000"/>
              </a:schemeClr>
            </a:gs>
            <a:gs pos="82000">
              <a:schemeClr val="accent5">
                <a:lumMod val="40000"/>
                <a:lumOff val="60000"/>
              </a:schemeClr>
            </a:gs>
          </a:gsLst>
          <a:lin ang="8100000" scaled="1"/>
        </a:gra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lvl="0" algn="ctr" defTabSz="1644650" rtl="0">
            <a:lnSpc>
              <a:spcPct val="90000"/>
            </a:lnSpc>
            <a:spcBef>
              <a:spcPct val="0"/>
            </a:spcBef>
            <a:spcAft>
              <a:spcPct val="35000"/>
            </a:spcAft>
          </a:pPr>
          <a:r>
            <a:rPr lang="en-US" sz="3700" kern="1200" dirty="0" smtClean="0"/>
            <a:t>Timing</a:t>
          </a:r>
          <a:endParaRPr lang="en-US" sz="3700" kern="1200" dirty="0"/>
        </a:p>
      </dsp:txBody>
      <dsp:txXfrm>
        <a:off x="2537460" y="3263188"/>
        <a:ext cx="5920739" cy="81198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FB8B4F-4468-47B2-81F7-204FE0DFFB10}">
      <dsp:nvSpPr>
        <dsp:cNvPr id="0" name=""/>
        <dsp:cNvSpPr/>
      </dsp:nvSpPr>
      <dsp:spPr>
        <a:xfrm>
          <a:off x="533411" y="2"/>
          <a:ext cx="7315192" cy="720123"/>
        </a:xfrm>
        <a:prstGeom prst="roundRect">
          <a:avLst/>
        </a:prstGeom>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dirty="0" smtClean="0"/>
            <a:t>Never eat after dinner</a:t>
          </a:r>
          <a:endParaRPr lang="en-US" sz="2400" kern="1200" dirty="0"/>
        </a:p>
      </dsp:txBody>
      <dsp:txXfrm>
        <a:off x="568565" y="35156"/>
        <a:ext cx="7244884" cy="649815"/>
      </dsp:txXfrm>
    </dsp:sp>
    <dsp:sp modelId="{35ADC775-A160-4FF9-9AB1-0C28503D3DB1}">
      <dsp:nvSpPr>
        <dsp:cNvPr id="0" name=""/>
        <dsp:cNvSpPr/>
      </dsp:nvSpPr>
      <dsp:spPr>
        <a:xfrm>
          <a:off x="571503" y="756578"/>
          <a:ext cx="7315192" cy="720123"/>
        </a:xfrm>
        <a:prstGeom prst="roundRect">
          <a:avLst/>
        </a:prstGeom>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dirty="0" smtClean="0"/>
            <a:t>Eat only three meals a day</a:t>
          </a:r>
          <a:endParaRPr lang="en-US" sz="1700" kern="1200" dirty="0"/>
        </a:p>
      </dsp:txBody>
      <dsp:txXfrm>
        <a:off x="606657" y="791732"/>
        <a:ext cx="7244884" cy="649815"/>
      </dsp:txXfrm>
    </dsp:sp>
    <dsp:sp modelId="{510427EE-75F7-44F7-B6AB-EE88FD939F5B}">
      <dsp:nvSpPr>
        <dsp:cNvPr id="0" name=""/>
        <dsp:cNvSpPr/>
      </dsp:nvSpPr>
      <dsp:spPr>
        <a:xfrm>
          <a:off x="571503" y="1512708"/>
          <a:ext cx="7315192" cy="720123"/>
        </a:xfrm>
        <a:prstGeom prst="roundRect">
          <a:avLst/>
        </a:prstGeom>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dirty="0" smtClean="0"/>
            <a:t>Allow four to six hours between meals</a:t>
          </a:r>
          <a:endParaRPr lang="en-US" sz="2400" kern="1200" dirty="0"/>
        </a:p>
      </dsp:txBody>
      <dsp:txXfrm>
        <a:off x="606657" y="1547862"/>
        <a:ext cx="7244884" cy="649815"/>
      </dsp:txXfrm>
    </dsp:sp>
    <dsp:sp modelId="{8290747B-99B1-4E9F-B580-662125194DAB}">
      <dsp:nvSpPr>
        <dsp:cNvPr id="0" name=""/>
        <dsp:cNvSpPr/>
      </dsp:nvSpPr>
      <dsp:spPr>
        <a:xfrm>
          <a:off x="571503" y="2268838"/>
          <a:ext cx="7315192" cy="720123"/>
        </a:xfrm>
        <a:prstGeom prst="roundRect">
          <a:avLst/>
        </a:prstGeom>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dirty="0" smtClean="0"/>
            <a:t>Eat to full and do not over-eat or under-eat</a:t>
          </a:r>
          <a:endParaRPr lang="en-US" sz="2400" kern="1200" dirty="0"/>
        </a:p>
      </dsp:txBody>
      <dsp:txXfrm>
        <a:off x="606657" y="2303992"/>
        <a:ext cx="7244884" cy="649815"/>
      </dsp:txXfrm>
    </dsp:sp>
    <dsp:sp modelId="{55841BE9-36DA-484A-AFCD-6E0EB923631B}">
      <dsp:nvSpPr>
        <dsp:cNvPr id="0" name=""/>
        <dsp:cNvSpPr/>
      </dsp:nvSpPr>
      <dsp:spPr>
        <a:xfrm>
          <a:off x="571503" y="3024967"/>
          <a:ext cx="7315192" cy="720123"/>
        </a:xfrm>
        <a:prstGeom prst="roundRect">
          <a:avLst/>
        </a:prstGeom>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dirty="0" smtClean="0"/>
            <a:t>Eat slowly and calmly</a:t>
          </a:r>
          <a:endParaRPr lang="en-US" sz="2400" kern="1200" dirty="0"/>
        </a:p>
      </dsp:txBody>
      <dsp:txXfrm>
        <a:off x="606657" y="3060121"/>
        <a:ext cx="7244884" cy="649815"/>
      </dsp:txXfrm>
    </dsp:sp>
    <dsp:sp modelId="{CE478766-843D-4773-9B94-8A477C8F077F}">
      <dsp:nvSpPr>
        <dsp:cNvPr id="0" name=""/>
        <dsp:cNvSpPr/>
      </dsp:nvSpPr>
      <dsp:spPr>
        <a:xfrm>
          <a:off x="571503" y="3781097"/>
          <a:ext cx="7315192" cy="720123"/>
        </a:xfrm>
        <a:prstGeom prst="roundRect">
          <a:avLst/>
        </a:prstGeom>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dirty="0" smtClean="0"/>
            <a:t>Practice breathing and appreciation before each meal</a:t>
          </a:r>
          <a:endParaRPr lang="en-US" sz="2400" kern="1200" dirty="0"/>
        </a:p>
      </dsp:txBody>
      <dsp:txXfrm>
        <a:off x="606657" y="3816251"/>
        <a:ext cx="7244884" cy="649815"/>
      </dsp:txXfrm>
    </dsp:sp>
    <dsp:sp modelId="{A4A7CA00-AB65-4A64-B1D3-A1638420DC0C}">
      <dsp:nvSpPr>
        <dsp:cNvPr id="0" name=""/>
        <dsp:cNvSpPr/>
      </dsp:nvSpPr>
      <dsp:spPr>
        <a:xfrm>
          <a:off x="571503" y="4527548"/>
          <a:ext cx="7315192" cy="720123"/>
        </a:xfrm>
        <a:prstGeom prst="roundRect">
          <a:avLst/>
        </a:prstGeom>
        <a:gradFill rotWithShape="0">
          <a:gsLst>
            <a:gs pos="62000">
              <a:schemeClr val="accent5">
                <a:lumMod val="50000"/>
              </a:schemeClr>
            </a:gs>
            <a:gs pos="93000">
              <a:schemeClr val="accent5">
                <a:lumMod val="60000"/>
                <a:lumOff val="40000"/>
              </a:schemeClr>
            </a:gs>
            <a:gs pos="100000">
              <a:schemeClr val="accent5">
                <a:lumMod val="60000"/>
                <a:lumOff val="40000"/>
              </a:schemeClr>
            </a:gs>
          </a:gsLst>
          <a:lin ang="162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dirty="0" smtClean="0"/>
            <a:t>Eat a breakfast containing protein</a:t>
          </a:r>
          <a:endParaRPr lang="en-US" sz="2100" kern="1200" dirty="0"/>
        </a:p>
      </dsp:txBody>
      <dsp:txXfrm>
        <a:off x="606657" y="4562702"/>
        <a:ext cx="7244884" cy="649815"/>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479425"/>
          </a:xfrm>
          <a:prstGeom prst="rect">
            <a:avLst/>
          </a:prstGeom>
        </p:spPr>
        <p:txBody>
          <a:bodyPr vert="horz" lIns="96647" tIns="48324" rIns="96647" bIns="48324" rtlCol="0"/>
          <a:lstStyle>
            <a:lvl1pPr algn="l">
              <a:defRPr sz="1300"/>
            </a:lvl1pPr>
          </a:lstStyle>
          <a:p>
            <a:pPr>
              <a:defRPr/>
            </a:pPr>
            <a:r>
              <a:rPr lang="en-CA" smtClean="0"/>
              <a:t>5 Cutting Edge Strategies to Balance Your Blood Sugar and Say Bye-Bye to Belly Fat, Brain Fog, and Burnout</a:t>
            </a:r>
            <a:endParaRPr lang="en-US" dirty="0"/>
          </a:p>
        </p:txBody>
      </p:sp>
      <p:sp>
        <p:nvSpPr>
          <p:cNvPr id="3" name="Date Placeholder 2"/>
          <p:cNvSpPr>
            <a:spLocks noGrp="1"/>
          </p:cNvSpPr>
          <p:nvPr>
            <p:ph type="dt" sz="quarter" idx="1"/>
          </p:nvPr>
        </p:nvSpPr>
        <p:spPr>
          <a:xfrm>
            <a:off x="4143375" y="1"/>
            <a:ext cx="3170238" cy="479425"/>
          </a:xfrm>
          <a:prstGeom prst="rect">
            <a:avLst/>
          </a:prstGeom>
        </p:spPr>
        <p:txBody>
          <a:bodyPr vert="horz" lIns="96647" tIns="48324" rIns="96647" bIns="48324" rtlCol="0"/>
          <a:lstStyle>
            <a:lvl1pPr algn="r">
              <a:defRPr sz="1300"/>
            </a:lvl1pPr>
          </a:lstStyle>
          <a:p>
            <a:pPr>
              <a:defRPr/>
            </a:pPr>
            <a:endParaRPr lang="en-US" dirty="0"/>
          </a:p>
        </p:txBody>
      </p:sp>
      <p:sp>
        <p:nvSpPr>
          <p:cNvPr id="4" name="Footer Placeholder 3"/>
          <p:cNvSpPr>
            <a:spLocks noGrp="1"/>
          </p:cNvSpPr>
          <p:nvPr>
            <p:ph type="ftr" sz="quarter" idx="2"/>
          </p:nvPr>
        </p:nvSpPr>
        <p:spPr>
          <a:xfrm>
            <a:off x="0" y="9120189"/>
            <a:ext cx="3170238" cy="479425"/>
          </a:xfrm>
          <a:prstGeom prst="rect">
            <a:avLst/>
          </a:prstGeom>
        </p:spPr>
        <p:txBody>
          <a:bodyPr vert="horz" lIns="96647" tIns="48324" rIns="96647" bIns="48324" rtlCol="0" anchor="b"/>
          <a:lstStyle>
            <a:lvl1pPr algn="l">
              <a:defRPr sz="1300"/>
            </a:lvl1pPr>
          </a:lstStyle>
          <a:p>
            <a:pPr>
              <a:defRPr/>
            </a:pPr>
            <a:r>
              <a:rPr lang="en-US" dirty="0" smtClean="0"/>
              <a:t>http:/www.DrRitamarie.com</a:t>
            </a:r>
            <a:endParaRPr lang="en-US" dirty="0"/>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6647" tIns="48324" rIns="96647" bIns="48324" rtlCol="0" anchor="b"/>
          <a:lstStyle>
            <a:lvl1pPr algn="r">
              <a:defRPr sz="1300"/>
            </a:lvl1pPr>
          </a:lstStyle>
          <a:p>
            <a:pPr>
              <a:defRPr/>
            </a:pPr>
            <a:fld id="{6EA5CD40-2241-419A-8B4D-8ECE184BF959}" type="slidenum">
              <a:rPr lang="en-US"/>
              <a:pPr>
                <a:defRPr/>
              </a:pPr>
              <a:t>‹#›</a:t>
            </a:fld>
            <a:endParaRPr lang="en-US" dirty="0"/>
          </a:p>
        </p:txBody>
      </p:sp>
    </p:spTree>
    <p:extLst>
      <p:ext uri="{BB962C8B-B14F-4D97-AF65-F5344CB8AC3E}">
        <p14:creationId xmlns:p14="http://schemas.microsoft.com/office/powerpoint/2010/main" val="275019646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479425"/>
          </a:xfrm>
          <a:prstGeom prst="rect">
            <a:avLst/>
          </a:prstGeom>
        </p:spPr>
        <p:txBody>
          <a:bodyPr vert="horz" lIns="96647" tIns="48324" rIns="96647" bIns="48324" rtlCol="0"/>
          <a:lstStyle>
            <a:lvl1pPr algn="l" fontAlgn="auto">
              <a:spcBef>
                <a:spcPts val="0"/>
              </a:spcBef>
              <a:spcAft>
                <a:spcPts val="0"/>
              </a:spcAft>
              <a:defRPr sz="1300">
                <a:latin typeface="+mn-lt"/>
                <a:cs typeface="+mn-cs"/>
              </a:defRPr>
            </a:lvl1pPr>
          </a:lstStyle>
          <a:p>
            <a:pPr>
              <a:defRPr/>
            </a:pPr>
            <a:r>
              <a:rPr lang="en-CA" smtClean="0"/>
              <a:t>5 Cutting Edge Strategies to Balance Your Blood Sugar and Say Bye-Bye to Belly Fat, Brain Fog, and Burnout</a:t>
            </a:r>
            <a:endParaRPr lang="en-US" dirty="0"/>
          </a:p>
        </p:txBody>
      </p:sp>
      <p:sp>
        <p:nvSpPr>
          <p:cNvPr id="3" name="Date Placeholder 2"/>
          <p:cNvSpPr>
            <a:spLocks noGrp="1"/>
          </p:cNvSpPr>
          <p:nvPr>
            <p:ph type="dt" idx="1"/>
          </p:nvPr>
        </p:nvSpPr>
        <p:spPr>
          <a:xfrm>
            <a:off x="4143375" y="1"/>
            <a:ext cx="3170238" cy="479425"/>
          </a:xfrm>
          <a:prstGeom prst="rect">
            <a:avLst/>
          </a:prstGeom>
        </p:spPr>
        <p:txBody>
          <a:bodyPr vert="horz" lIns="96647" tIns="48324" rIns="96647" bIns="48324" rtlCol="0"/>
          <a:lstStyle>
            <a:lvl1pPr algn="r" fontAlgn="auto">
              <a:spcBef>
                <a:spcPts val="0"/>
              </a:spcBef>
              <a:spcAft>
                <a:spcPts val="0"/>
              </a:spcAft>
              <a:defRPr sz="1300">
                <a:latin typeface="+mn-lt"/>
                <a:cs typeface="+mn-cs"/>
              </a:defRPr>
            </a:lvl1pPr>
          </a:lstStyle>
          <a:p>
            <a:pPr>
              <a:defRPr/>
            </a:pPr>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7" tIns="48324" rIns="96647" bIns="48324" rtlCol="0" anchor="ctr"/>
          <a:lstStyle/>
          <a:p>
            <a:pPr lvl="0"/>
            <a:endParaRPr lang="en-US" noProof="0" dirty="0"/>
          </a:p>
        </p:txBody>
      </p:sp>
      <p:sp>
        <p:nvSpPr>
          <p:cNvPr id="5" name="Notes Placeholder 4"/>
          <p:cNvSpPr>
            <a:spLocks noGrp="1"/>
          </p:cNvSpPr>
          <p:nvPr>
            <p:ph type="body" sz="quarter" idx="3"/>
          </p:nvPr>
        </p:nvSpPr>
        <p:spPr>
          <a:xfrm>
            <a:off x="731839" y="4560888"/>
            <a:ext cx="5851525" cy="4319587"/>
          </a:xfrm>
          <a:prstGeom prst="rect">
            <a:avLst/>
          </a:prstGeom>
        </p:spPr>
        <p:txBody>
          <a:bodyPr vert="horz" lIns="96647" tIns="48324" rIns="96647" bIns="4832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120189"/>
            <a:ext cx="3170238" cy="479425"/>
          </a:xfrm>
          <a:prstGeom prst="rect">
            <a:avLst/>
          </a:prstGeom>
        </p:spPr>
        <p:txBody>
          <a:bodyPr vert="horz" lIns="96647" tIns="48324" rIns="96647" bIns="48324" rtlCol="0" anchor="b"/>
          <a:lstStyle>
            <a:lvl1pPr algn="l" fontAlgn="auto">
              <a:spcBef>
                <a:spcPts val="0"/>
              </a:spcBef>
              <a:spcAft>
                <a:spcPts val="0"/>
              </a:spcAft>
              <a:defRPr sz="1300">
                <a:latin typeface="+mn-lt"/>
                <a:cs typeface="+mn-cs"/>
              </a:defRPr>
            </a:lvl1pPr>
          </a:lstStyle>
          <a:p>
            <a:pPr>
              <a:defRPr/>
            </a:pPr>
            <a:r>
              <a:rPr lang="en-US" dirty="0" smtClean="0"/>
              <a:t>http:/www.DrRitamarie.com</a:t>
            </a:r>
            <a:endParaRPr lang="en-US" dirty="0"/>
          </a:p>
        </p:txBody>
      </p:sp>
      <p:sp>
        <p:nvSpPr>
          <p:cNvPr id="7" name="Slide Number Placeholder 6"/>
          <p:cNvSpPr>
            <a:spLocks noGrp="1"/>
          </p:cNvSpPr>
          <p:nvPr>
            <p:ph type="sldNum" sz="quarter" idx="5"/>
          </p:nvPr>
        </p:nvSpPr>
        <p:spPr>
          <a:xfrm>
            <a:off x="4143375" y="9120189"/>
            <a:ext cx="3170238" cy="479425"/>
          </a:xfrm>
          <a:prstGeom prst="rect">
            <a:avLst/>
          </a:prstGeom>
        </p:spPr>
        <p:txBody>
          <a:bodyPr vert="horz" lIns="96647" tIns="48324" rIns="96647" bIns="48324" rtlCol="0" anchor="b"/>
          <a:lstStyle>
            <a:lvl1pPr algn="r" fontAlgn="auto">
              <a:spcBef>
                <a:spcPts val="0"/>
              </a:spcBef>
              <a:spcAft>
                <a:spcPts val="0"/>
              </a:spcAft>
              <a:defRPr sz="1300">
                <a:latin typeface="+mn-lt"/>
                <a:cs typeface="+mn-cs"/>
              </a:defRPr>
            </a:lvl1pPr>
          </a:lstStyle>
          <a:p>
            <a:pPr>
              <a:defRPr/>
            </a:pPr>
            <a:fld id="{8834065A-DF61-4381-8AFF-D46481D58495}" type="slidenum">
              <a:rPr lang="en-US"/>
              <a:pPr>
                <a:defRPr/>
              </a:pPr>
              <a:t>‹#›</a:t>
            </a:fld>
            <a:endParaRPr lang="en-US" dirty="0"/>
          </a:p>
        </p:txBody>
      </p:sp>
    </p:spTree>
    <p:extLst>
      <p:ext uri="{BB962C8B-B14F-4D97-AF65-F5344CB8AC3E}">
        <p14:creationId xmlns:p14="http://schemas.microsoft.com/office/powerpoint/2010/main" val="2146688345"/>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7475D955-EDE5-45C0-9723-99B28DB6ABA6}" type="slidenum">
              <a:rPr lang="en-US" smtClean="0"/>
              <a:pPr>
                <a:defRPr/>
              </a:pPr>
              <a:t>1</a:t>
            </a:fld>
            <a:endParaRPr lang="en-US" dirty="0"/>
          </a:p>
        </p:txBody>
      </p:sp>
    </p:spTree>
    <p:extLst>
      <p:ext uri="{BB962C8B-B14F-4D97-AF65-F5344CB8AC3E}">
        <p14:creationId xmlns:p14="http://schemas.microsoft.com/office/powerpoint/2010/main" val="1702585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CC35D260-0768-4292-812C-6DCB4E6A98B6}" type="slidenum">
              <a:rPr lang="en-US" smtClean="0"/>
              <a:pPr>
                <a:defRPr/>
              </a:pPr>
              <a:t>2</a:t>
            </a:fld>
            <a:endParaRPr lang="en-US" dirty="0"/>
          </a:p>
        </p:txBody>
      </p:sp>
      <p:sp>
        <p:nvSpPr>
          <p:cNvPr id="2" name="Date Placeholder 1"/>
          <p:cNvSpPr>
            <a:spLocks noGrp="1"/>
          </p:cNvSpPr>
          <p:nvPr>
            <p:ph type="dt"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US" dirty="0" smtClean="0"/>
              <a:t>http://www.DrRitamarie.com</a:t>
            </a:r>
            <a:endParaRPr lang="en-US" dirty="0"/>
          </a:p>
        </p:txBody>
      </p:sp>
      <p:sp>
        <p:nvSpPr>
          <p:cNvPr id="5" name="Header Placeholder 4"/>
          <p:cNvSpPr>
            <a:spLocks noGrp="1"/>
          </p:cNvSpPr>
          <p:nvPr>
            <p:ph type="hdr" sz="quarter" idx="12"/>
          </p:nvPr>
        </p:nvSpPr>
        <p:spPr/>
        <p:txBody>
          <a:bodyPr/>
          <a:lstStyle/>
          <a:p>
            <a:pPr>
              <a:defRPr/>
            </a:pPr>
            <a:r>
              <a:rPr lang="en-CA" smtClean="0"/>
              <a:t>5 Cutting Edge Strategies to Balance Your Blood Sugar and Say Bye-Bye to Belly Fat, Brain Fog, and Burnout</a:t>
            </a:r>
            <a:endParaRPr lang="en-US" dirty="0"/>
          </a:p>
        </p:txBody>
      </p:sp>
    </p:spTree>
    <p:extLst>
      <p:ext uri="{BB962C8B-B14F-4D97-AF65-F5344CB8AC3E}">
        <p14:creationId xmlns:p14="http://schemas.microsoft.com/office/powerpoint/2010/main" val="3240643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95F1A511-F801-41F1-BD63-94E45C4FD2E7}" type="slidenum">
              <a:rPr lang="en-US" smtClean="0"/>
              <a:pPr>
                <a:defRPr/>
              </a:pPr>
              <a:t>4</a:t>
            </a:fld>
            <a:endParaRPr lang="en-US" dirty="0"/>
          </a:p>
        </p:txBody>
      </p:sp>
    </p:spTree>
    <p:extLst>
      <p:ext uri="{BB962C8B-B14F-4D97-AF65-F5344CB8AC3E}">
        <p14:creationId xmlns:p14="http://schemas.microsoft.com/office/powerpoint/2010/main" val="171708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834065A-DF61-4381-8AFF-D46481D58495}" type="slidenum">
              <a:rPr lang="en-US" smtClean="0"/>
              <a:pPr>
                <a:defRPr/>
              </a:pPr>
              <a:t>7</a:t>
            </a:fld>
            <a:endParaRPr lang="en-US" dirty="0"/>
          </a:p>
        </p:txBody>
      </p:sp>
    </p:spTree>
    <p:extLst>
      <p:ext uri="{BB962C8B-B14F-4D97-AF65-F5344CB8AC3E}">
        <p14:creationId xmlns:p14="http://schemas.microsoft.com/office/powerpoint/2010/main" val="1390377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834065A-DF61-4381-8AFF-D46481D58495}" type="slidenum">
              <a:rPr lang="en-US" smtClean="0"/>
              <a:pPr>
                <a:defRPr/>
              </a:pPr>
              <a:t>8</a:t>
            </a:fld>
            <a:endParaRPr lang="en-US" dirty="0"/>
          </a:p>
        </p:txBody>
      </p:sp>
    </p:spTree>
    <p:extLst>
      <p:ext uri="{BB962C8B-B14F-4D97-AF65-F5344CB8AC3E}">
        <p14:creationId xmlns:p14="http://schemas.microsoft.com/office/powerpoint/2010/main" val="1390377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834065A-DF61-4381-8AFF-D46481D58495}" type="slidenum">
              <a:rPr lang="en-US" smtClean="0"/>
              <a:pPr>
                <a:defRPr/>
              </a:pPr>
              <a:t>9</a:t>
            </a:fld>
            <a:endParaRPr lang="en-US" dirty="0"/>
          </a:p>
        </p:txBody>
      </p:sp>
    </p:spTree>
    <p:extLst>
      <p:ext uri="{BB962C8B-B14F-4D97-AF65-F5344CB8AC3E}">
        <p14:creationId xmlns:p14="http://schemas.microsoft.com/office/powerpoint/2010/main" val="3882670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834065A-DF61-4381-8AFF-D46481D58495}" type="slidenum">
              <a:rPr lang="en-US" smtClean="0"/>
              <a:pPr>
                <a:defRPr/>
              </a:pPr>
              <a:t>15</a:t>
            </a:fld>
            <a:endParaRPr lang="en-US" dirty="0"/>
          </a:p>
        </p:txBody>
      </p:sp>
    </p:spTree>
    <p:extLst>
      <p:ext uri="{BB962C8B-B14F-4D97-AF65-F5344CB8AC3E}">
        <p14:creationId xmlns:p14="http://schemas.microsoft.com/office/powerpoint/2010/main" val="1696441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CA" smtClean="0"/>
              <a:t>5 Cutting Edge Strategies to Balance Your Blood Sugar and Say Bye-Bye to Belly Fat, Brain Fog, and Burnout</a:t>
            </a:r>
            <a:endParaRPr lang="en-US" dirty="0"/>
          </a:p>
        </p:txBody>
      </p:sp>
      <p:sp>
        <p:nvSpPr>
          <p:cNvPr id="5" name="Date Placeholder 4"/>
          <p:cNvSpPr>
            <a:spLocks noGrp="1"/>
          </p:cNvSpPr>
          <p:nvPr>
            <p:ph type="dt" idx="11"/>
          </p:nvPr>
        </p:nvSpPr>
        <p:spPr/>
        <p:txBody>
          <a:bodyPr/>
          <a:lstStyle/>
          <a:p>
            <a:pPr>
              <a:defRPr/>
            </a:pPr>
            <a:endParaRPr lang="en-US" dirty="0"/>
          </a:p>
        </p:txBody>
      </p:sp>
      <p:sp>
        <p:nvSpPr>
          <p:cNvPr id="6" name="Footer Placeholder 5"/>
          <p:cNvSpPr>
            <a:spLocks noGrp="1"/>
          </p:cNvSpPr>
          <p:nvPr>
            <p:ph type="ftr" sz="quarter" idx="12"/>
          </p:nvPr>
        </p:nvSpPr>
        <p:spPr/>
        <p:txBody>
          <a:bodyPr/>
          <a:lstStyle/>
          <a:p>
            <a:pPr>
              <a:defRPr/>
            </a:pPr>
            <a:r>
              <a:rPr lang="en-US" smtClean="0"/>
              <a:t>http:/www.DrRitamarie.com</a:t>
            </a:r>
            <a:endParaRPr lang="en-US" dirty="0"/>
          </a:p>
        </p:txBody>
      </p:sp>
      <p:sp>
        <p:nvSpPr>
          <p:cNvPr id="7" name="Slide Number Placeholder 6"/>
          <p:cNvSpPr>
            <a:spLocks noGrp="1"/>
          </p:cNvSpPr>
          <p:nvPr>
            <p:ph type="sldNum" sz="quarter" idx="13"/>
          </p:nvPr>
        </p:nvSpPr>
        <p:spPr/>
        <p:txBody>
          <a:bodyPr/>
          <a:lstStyle/>
          <a:p>
            <a:pPr>
              <a:defRPr/>
            </a:pPr>
            <a:fld id="{8834065A-DF61-4381-8AFF-D46481D58495}" type="slidenum">
              <a:rPr lang="en-US" smtClean="0"/>
              <a:pPr>
                <a:defRPr/>
              </a:pPr>
              <a:t>18</a:t>
            </a:fld>
            <a:endParaRPr lang="en-US" dirty="0"/>
          </a:p>
        </p:txBody>
      </p:sp>
    </p:spTree>
    <p:extLst>
      <p:ext uri="{BB962C8B-B14F-4D97-AF65-F5344CB8AC3E}">
        <p14:creationId xmlns:p14="http://schemas.microsoft.com/office/powerpoint/2010/main" val="2572237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83B0D4FB-AD9A-45AB-B280-38A415FFAD8E}" type="slidenum">
              <a:rPr lang="en-US" smtClean="0"/>
              <a:pPr>
                <a:defRPr/>
              </a:pPr>
              <a:t>30</a:t>
            </a:fld>
            <a:endParaRPr lang="en-US" dirty="0"/>
          </a:p>
        </p:txBody>
      </p:sp>
    </p:spTree>
    <p:extLst>
      <p:ext uri="{BB962C8B-B14F-4D97-AF65-F5344CB8AC3E}">
        <p14:creationId xmlns:p14="http://schemas.microsoft.com/office/powerpoint/2010/main" val="2626126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8" name="Rectangle 7"/>
          <p:cNvSpPr/>
          <p:nvPr userDrawn="1"/>
        </p:nvSpPr>
        <p:spPr>
          <a:xfrm>
            <a:off x="3581400" y="0"/>
            <a:ext cx="1905000" cy="228600"/>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381000" y="304800"/>
            <a:ext cx="8382000" cy="1143000"/>
          </a:xfrm>
        </p:spPr>
        <p:txBody>
          <a:bodyPr/>
          <a:lstStyle>
            <a:lvl1pPr>
              <a:defRPr sz="4800" b="1">
                <a:solidFill>
                  <a:schemeClr val="accent5">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42900" y="1676400"/>
            <a:ext cx="8458200" cy="4525963"/>
          </a:xfrm>
        </p:spPr>
        <p:txBody>
          <a:bodyPr/>
          <a:lstStyle>
            <a:lvl1pPr>
              <a:defRPr sz="44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727369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9_Title and Content">
    <p:bg>
      <p:bgPr>
        <a:gradFill>
          <a:gsLst>
            <a:gs pos="3000">
              <a:schemeClr val="accent2">
                <a:lumMod val="75000"/>
              </a:schemeClr>
            </a:gs>
            <a:gs pos="25000">
              <a:schemeClr val="accent2">
                <a:lumMod val="60000"/>
                <a:lumOff val="40000"/>
              </a:schemeClr>
            </a:gs>
            <a:gs pos="97500">
              <a:schemeClr val="accent2">
                <a:lumMod val="20000"/>
                <a:lumOff val="80000"/>
              </a:schemeClr>
            </a:gs>
            <a:gs pos="67000">
              <a:schemeClr val="accent2">
                <a:lumMod val="40000"/>
                <a:lumOff val="60000"/>
              </a:schemeClr>
            </a:gs>
          </a:gsLst>
          <a:lin ang="13500000" scaled="1"/>
        </a:gradFill>
        <a:effectLst/>
      </p:bgPr>
    </p:bg>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381000" y="304800"/>
            <a:ext cx="8382000" cy="1143000"/>
          </a:xfrm>
        </p:spPr>
        <p:txBody>
          <a:bodyPr/>
          <a:lstStyle>
            <a:lvl1pPr>
              <a:defRPr sz="48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42900" y="1676400"/>
            <a:ext cx="8458200" cy="4525963"/>
          </a:xfrm>
        </p:spPr>
        <p:txBody>
          <a:bodyPr/>
          <a:lstStyle>
            <a:lvl1pPr>
              <a:defRPr sz="44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703493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7_Title and Content">
    <p:bg>
      <p:bgPr>
        <a:gradFill>
          <a:gsLst>
            <a:gs pos="3000">
              <a:schemeClr val="accent2">
                <a:lumMod val="75000"/>
              </a:schemeClr>
            </a:gs>
            <a:gs pos="25000">
              <a:schemeClr val="accent2">
                <a:lumMod val="60000"/>
                <a:lumOff val="40000"/>
              </a:schemeClr>
            </a:gs>
            <a:gs pos="97500">
              <a:schemeClr val="accent2">
                <a:lumMod val="20000"/>
                <a:lumOff val="80000"/>
              </a:schemeClr>
            </a:gs>
            <a:gs pos="67000">
              <a:schemeClr val="accent2">
                <a:lumMod val="40000"/>
                <a:lumOff val="60000"/>
              </a:schemeClr>
            </a:gs>
          </a:gsLst>
          <a:lin ang="13500000" scaled="1"/>
        </a:gradFill>
        <a:effectLst/>
      </p:bgPr>
    </p:bg>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381000" y="304800"/>
            <a:ext cx="8382000" cy="6248400"/>
          </a:xfrm>
        </p:spPr>
        <p:txBody>
          <a:bodyPr/>
          <a:lstStyle>
            <a:lvl1pPr>
              <a:defRPr sz="4800" b="1">
                <a:solidFill>
                  <a:schemeClr val="tx1"/>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273941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0_Title and Content">
    <p:bg>
      <p:bgPr>
        <a:gradFill flip="none" rotWithShape="1">
          <a:gsLst>
            <a:gs pos="3000">
              <a:schemeClr val="accent3">
                <a:lumMod val="50000"/>
              </a:schemeClr>
            </a:gs>
            <a:gs pos="25000">
              <a:schemeClr val="accent3">
                <a:lumMod val="75000"/>
              </a:schemeClr>
            </a:gs>
            <a:gs pos="97500">
              <a:schemeClr val="accent3">
                <a:lumMod val="40000"/>
                <a:lumOff val="60000"/>
              </a:schemeClr>
            </a:gs>
            <a:gs pos="67000">
              <a:schemeClr val="accent3">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381000" y="304800"/>
            <a:ext cx="8382000" cy="1143000"/>
          </a:xfrm>
        </p:spPr>
        <p:txBody>
          <a:bodyPr/>
          <a:lstStyle>
            <a:lvl1pPr>
              <a:defRPr sz="48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42900" y="1676400"/>
            <a:ext cx="8458200" cy="4525963"/>
          </a:xfrm>
        </p:spPr>
        <p:txBody>
          <a:bodyPr/>
          <a:lstStyle>
            <a:lvl1pPr>
              <a:defRPr sz="44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779740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6_Title and Content">
    <p:bg>
      <p:bgPr>
        <a:gradFill flip="none" rotWithShape="1">
          <a:gsLst>
            <a:gs pos="3000">
              <a:schemeClr val="accent3">
                <a:lumMod val="50000"/>
              </a:schemeClr>
            </a:gs>
            <a:gs pos="25000">
              <a:schemeClr val="accent3">
                <a:lumMod val="75000"/>
              </a:schemeClr>
            </a:gs>
            <a:gs pos="97500">
              <a:schemeClr val="accent3">
                <a:lumMod val="40000"/>
                <a:lumOff val="60000"/>
              </a:schemeClr>
            </a:gs>
            <a:gs pos="67000">
              <a:schemeClr val="accent3">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8" name="Rectangle 7"/>
          <p:cNvSpPr/>
          <p:nvPr userDrawn="1"/>
        </p:nvSpPr>
        <p:spPr>
          <a:xfrm>
            <a:off x="3581400" y="0"/>
            <a:ext cx="1905000" cy="228600"/>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381000" y="304800"/>
            <a:ext cx="8382000" cy="6324600"/>
          </a:xfrm>
        </p:spPr>
        <p:txBody>
          <a:bodyPr/>
          <a:lstStyle>
            <a:lvl1pPr>
              <a:defRPr sz="4800" b="1">
                <a:solidFill>
                  <a:schemeClr val="tx1"/>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3377213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1_Title and Content">
    <p:bg>
      <p:bgPr>
        <a:gradFill flip="none" rotWithShape="1">
          <a:gsLst>
            <a:gs pos="3000">
              <a:schemeClr val="accent4">
                <a:lumMod val="50000"/>
              </a:schemeClr>
            </a:gs>
            <a:gs pos="11000">
              <a:schemeClr val="accent4">
                <a:lumMod val="75000"/>
              </a:schemeClr>
            </a:gs>
            <a:gs pos="97500">
              <a:schemeClr val="accent4">
                <a:lumMod val="40000"/>
                <a:lumOff val="60000"/>
              </a:schemeClr>
            </a:gs>
            <a:gs pos="38000">
              <a:schemeClr val="accent4">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381000" y="304800"/>
            <a:ext cx="8382000" cy="1143000"/>
          </a:xfrm>
        </p:spPr>
        <p:txBody>
          <a:bodyPr/>
          <a:lstStyle>
            <a:lvl1pPr>
              <a:defRPr sz="48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42900" y="1676400"/>
            <a:ext cx="8458200" cy="4525963"/>
          </a:xfrm>
        </p:spPr>
        <p:txBody>
          <a:bodyPr/>
          <a:lstStyle>
            <a:lvl1pPr>
              <a:defRPr sz="44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3307625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5_Title and Content">
    <p:bg>
      <p:bgPr>
        <a:gradFill flip="none" rotWithShape="1">
          <a:gsLst>
            <a:gs pos="3000">
              <a:schemeClr val="accent4">
                <a:lumMod val="50000"/>
              </a:schemeClr>
            </a:gs>
            <a:gs pos="11000">
              <a:schemeClr val="accent4">
                <a:lumMod val="75000"/>
              </a:schemeClr>
            </a:gs>
            <a:gs pos="97500">
              <a:schemeClr val="accent4">
                <a:lumMod val="40000"/>
                <a:lumOff val="60000"/>
              </a:schemeClr>
            </a:gs>
            <a:gs pos="38000">
              <a:schemeClr val="accent4">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381000" y="304800"/>
            <a:ext cx="8382000" cy="6324600"/>
          </a:xfrm>
        </p:spPr>
        <p:txBody>
          <a:bodyPr/>
          <a:lstStyle>
            <a:lvl1pPr>
              <a:defRPr sz="4800" b="1">
                <a:solidFill>
                  <a:schemeClr val="tx1"/>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626880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2_Title and Content">
    <p:bg>
      <p:bgPr>
        <a:gradFill flip="none" rotWithShape="1">
          <a:gsLst>
            <a:gs pos="3000">
              <a:schemeClr val="accent5">
                <a:lumMod val="50000"/>
              </a:schemeClr>
            </a:gs>
            <a:gs pos="11000">
              <a:schemeClr val="accent5">
                <a:lumMod val="75000"/>
              </a:schemeClr>
            </a:gs>
            <a:gs pos="90000">
              <a:schemeClr val="accent5">
                <a:lumMod val="40000"/>
                <a:lumOff val="60000"/>
              </a:schemeClr>
            </a:gs>
            <a:gs pos="38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381000" y="304800"/>
            <a:ext cx="8382000" cy="1143000"/>
          </a:xfrm>
        </p:spPr>
        <p:txBody>
          <a:bodyPr/>
          <a:lstStyle>
            <a:lvl1pPr>
              <a:defRPr sz="48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42900" y="1676400"/>
            <a:ext cx="8458200" cy="4525963"/>
          </a:xfrm>
        </p:spPr>
        <p:txBody>
          <a:bodyPr/>
          <a:lstStyle>
            <a:lvl1pPr>
              <a:defRPr sz="44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057194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4_Title and Content">
    <p:bg>
      <p:bgPr>
        <a:gradFill flip="none" rotWithShape="1">
          <a:gsLst>
            <a:gs pos="3000">
              <a:schemeClr val="accent5">
                <a:lumMod val="50000"/>
              </a:schemeClr>
            </a:gs>
            <a:gs pos="11000">
              <a:schemeClr val="accent5">
                <a:lumMod val="75000"/>
              </a:schemeClr>
            </a:gs>
            <a:gs pos="90000">
              <a:schemeClr val="accent5">
                <a:lumMod val="40000"/>
                <a:lumOff val="60000"/>
              </a:schemeClr>
            </a:gs>
            <a:gs pos="38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533400" y="228600"/>
            <a:ext cx="8382000" cy="6400800"/>
          </a:xfrm>
        </p:spPr>
        <p:txBody>
          <a:bodyPr/>
          <a:lstStyle>
            <a:lvl1pPr>
              <a:defRPr sz="4800" b="1">
                <a:solidFill>
                  <a:schemeClr val="tx1"/>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059586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Title and Content">
    <p:bg>
      <p:bgPr>
        <a:gradFill flip="none" rotWithShape="1">
          <a:gsLst>
            <a:gs pos="3000">
              <a:schemeClr val="accent6">
                <a:lumMod val="75000"/>
              </a:schemeClr>
            </a:gs>
            <a:gs pos="34000">
              <a:schemeClr val="accent6">
                <a:lumMod val="60000"/>
                <a:lumOff val="40000"/>
              </a:schemeClr>
            </a:gs>
            <a:gs pos="90000">
              <a:schemeClr val="accent6">
                <a:lumMod val="20000"/>
                <a:lumOff val="80000"/>
              </a:schemeClr>
            </a:gs>
            <a:gs pos="73000">
              <a:schemeClr val="accent6">
                <a:lumMod val="40000"/>
                <a:lumOff val="60000"/>
              </a:schemeClr>
            </a:gs>
          </a:gsLst>
          <a:lin ang="2700000" scaled="1"/>
          <a:tileRect/>
        </a:gradFill>
        <a:effectLst/>
      </p:bgPr>
    </p:bg>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381000" y="304800"/>
            <a:ext cx="8382000" cy="6248400"/>
          </a:xfrm>
        </p:spPr>
        <p:txBody>
          <a:bodyPr/>
          <a:lstStyle>
            <a:lvl1pPr>
              <a:defRPr sz="4800" b="1">
                <a:solidFill>
                  <a:schemeClr val="tx1"/>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858580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hasCustomPrompt="1"/>
          </p:nvPr>
        </p:nvSpPr>
        <p:spPr>
          <a:xfrm>
            <a:off x="0" y="228600"/>
            <a:ext cx="9144000" cy="1219200"/>
          </a:xfrm>
          <a:gradFill>
            <a:gsLst>
              <a:gs pos="0">
                <a:schemeClr val="accent5">
                  <a:lumMod val="75000"/>
                </a:schemeClr>
              </a:gs>
              <a:gs pos="39000">
                <a:schemeClr val="accent5">
                  <a:lumMod val="60000"/>
                  <a:lumOff val="40000"/>
                </a:schemeClr>
              </a:gs>
              <a:gs pos="100000">
                <a:schemeClr val="accent5">
                  <a:lumMod val="40000"/>
                  <a:lumOff val="60000"/>
                </a:schemeClr>
              </a:gs>
            </a:gsLst>
            <a:lin ang="5400000" scaled="0"/>
          </a:gradFill>
        </p:spPr>
        <p:txBody>
          <a:bodyPr/>
          <a:lstStyle>
            <a:lvl1pPr>
              <a:defRPr sz="48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42900" y="1676400"/>
            <a:ext cx="8458200" cy="4525963"/>
          </a:xfrm>
        </p:spPr>
        <p:txBody>
          <a:bodyPr/>
          <a:lstStyle>
            <a:lvl1pPr>
              <a:defRPr sz="44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892342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hasCustomPrompt="1"/>
          </p:nvPr>
        </p:nvSpPr>
        <p:spPr>
          <a:xfrm>
            <a:off x="0" y="228600"/>
            <a:ext cx="9144000" cy="1219200"/>
          </a:xfrm>
          <a:gradFill>
            <a:gsLst>
              <a:gs pos="0">
                <a:schemeClr val="accent5">
                  <a:lumMod val="75000"/>
                </a:schemeClr>
              </a:gs>
              <a:gs pos="39000">
                <a:schemeClr val="accent5">
                  <a:lumMod val="60000"/>
                  <a:lumOff val="40000"/>
                </a:schemeClr>
              </a:gs>
              <a:gs pos="100000">
                <a:schemeClr val="accent5">
                  <a:lumMod val="40000"/>
                  <a:lumOff val="60000"/>
                </a:schemeClr>
              </a:gs>
            </a:gsLst>
            <a:lin ang="5400000" scaled="0"/>
          </a:gradFill>
        </p:spPr>
        <p:txBody>
          <a:bodyPr/>
          <a:lstStyle>
            <a:lvl1pPr>
              <a:defRPr sz="4800" b="1">
                <a:solidFill>
                  <a:schemeClr val="tx1"/>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3998568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hasCustomPrompt="1"/>
          </p:nvPr>
        </p:nvSpPr>
        <p:spPr>
          <a:xfrm>
            <a:off x="0" y="228600"/>
            <a:ext cx="9144000" cy="1219200"/>
          </a:xfrm>
          <a:gradFill>
            <a:gsLst>
              <a:gs pos="0">
                <a:schemeClr val="accent6">
                  <a:lumMod val="75000"/>
                </a:schemeClr>
              </a:gs>
              <a:gs pos="39000">
                <a:schemeClr val="accent6">
                  <a:lumMod val="60000"/>
                  <a:lumOff val="40000"/>
                </a:schemeClr>
              </a:gs>
              <a:gs pos="100000">
                <a:schemeClr val="accent6">
                  <a:lumMod val="40000"/>
                  <a:lumOff val="60000"/>
                </a:schemeClr>
              </a:gs>
            </a:gsLst>
            <a:lin ang="5400000" scaled="0"/>
          </a:gradFill>
        </p:spPr>
        <p:txBody>
          <a:bodyPr/>
          <a:lstStyle>
            <a:lvl1pPr>
              <a:defRPr sz="48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42900" y="1676400"/>
            <a:ext cx="8458200" cy="4525963"/>
          </a:xfrm>
        </p:spPr>
        <p:txBody>
          <a:bodyPr/>
          <a:lstStyle>
            <a:lvl1pPr>
              <a:defRPr sz="44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3029863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hasCustomPrompt="1"/>
          </p:nvPr>
        </p:nvSpPr>
        <p:spPr>
          <a:xfrm>
            <a:off x="0" y="228600"/>
            <a:ext cx="9144000" cy="1219200"/>
          </a:xfrm>
          <a:gradFill flip="none" rotWithShape="1">
            <a:gsLst>
              <a:gs pos="0">
                <a:schemeClr val="accent6">
                  <a:lumMod val="75000"/>
                </a:schemeClr>
              </a:gs>
              <a:gs pos="39000">
                <a:schemeClr val="accent6">
                  <a:lumMod val="60000"/>
                  <a:lumOff val="40000"/>
                </a:schemeClr>
              </a:gs>
              <a:gs pos="100000">
                <a:schemeClr val="accent6">
                  <a:lumMod val="40000"/>
                  <a:lumOff val="60000"/>
                </a:schemeClr>
              </a:gs>
            </a:gsLst>
            <a:path path="circle">
              <a:fillToRect t="100000" r="100000"/>
            </a:path>
            <a:tileRect l="-100000" b="-100000"/>
          </a:gradFill>
        </p:spPr>
        <p:txBody>
          <a:bodyPr/>
          <a:lstStyle>
            <a:lvl1pPr>
              <a:defRPr sz="48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42900" y="1676400"/>
            <a:ext cx="8458200" cy="4525963"/>
          </a:xfrm>
        </p:spPr>
        <p:txBody>
          <a:bodyPr/>
          <a:lstStyle>
            <a:lvl1pPr>
              <a:defRPr sz="44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4277041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hasCustomPrompt="1"/>
          </p:nvPr>
        </p:nvSpPr>
        <p:spPr>
          <a:xfrm>
            <a:off x="0" y="228600"/>
            <a:ext cx="9144000" cy="1219200"/>
          </a:xfrm>
          <a:gradFill flip="none" rotWithShape="1">
            <a:gsLst>
              <a:gs pos="0">
                <a:schemeClr val="accent6">
                  <a:lumMod val="75000"/>
                </a:schemeClr>
              </a:gs>
              <a:gs pos="39000">
                <a:schemeClr val="accent6">
                  <a:lumMod val="60000"/>
                  <a:lumOff val="40000"/>
                </a:schemeClr>
              </a:gs>
              <a:gs pos="100000">
                <a:schemeClr val="accent6">
                  <a:lumMod val="40000"/>
                  <a:lumOff val="60000"/>
                </a:schemeClr>
              </a:gs>
            </a:gsLst>
            <a:path path="circle">
              <a:fillToRect t="100000" r="100000"/>
            </a:path>
            <a:tileRect l="-100000" b="-100000"/>
          </a:gradFill>
        </p:spPr>
        <p:txBody>
          <a:bodyPr/>
          <a:lstStyle>
            <a:lvl1pPr>
              <a:defRPr sz="4800" b="1">
                <a:solidFill>
                  <a:schemeClr val="tx1"/>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4162250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hasCustomPrompt="1"/>
          </p:nvPr>
        </p:nvSpPr>
        <p:spPr>
          <a:xfrm>
            <a:off x="0" y="228600"/>
            <a:ext cx="9144000" cy="1219200"/>
          </a:xfrm>
          <a:gradFill flip="none" rotWithShape="1">
            <a:gsLst>
              <a:gs pos="12000">
                <a:schemeClr val="accent4">
                  <a:lumMod val="75000"/>
                </a:schemeClr>
              </a:gs>
              <a:gs pos="36000">
                <a:schemeClr val="accent4">
                  <a:lumMod val="60000"/>
                  <a:lumOff val="40000"/>
                </a:schemeClr>
              </a:gs>
              <a:gs pos="71000">
                <a:schemeClr val="accent4">
                  <a:lumMod val="40000"/>
                  <a:lumOff val="60000"/>
                </a:schemeClr>
              </a:gs>
            </a:gsLst>
            <a:lin ang="13500000" scaled="1"/>
            <a:tileRect/>
          </a:gradFill>
        </p:spPr>
        <p:txBody>
          <a:bodyPr/>
          <a:lstStyle>
            <a:lvl1pPr>
              <a:defRPr sz="48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42900" y="1676400"/>
            <a:ext cx="8458200" cy="4525963"/>
          </a:xfrm>
        </p:spPr>
        <p:txBody>
          <a:bodyPr/>
          <a:lstStyle>
            <a:lvl1pPr>
              <a:defRPr sz="44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6572179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hasCustomPrompt="1"/>
          </p:nvPr>
        </p:nvSpPr>
        <p:spPr>
          <a:xfrm>
            <a:off x="0" y="228600"/>
            <a:ext cx="9144000" cy="1219200"/>
          </a:xfrm>
          <a:gradFill flip="none" rotWithShape="1">
            <a:gsLst>
              <a:gs pos="12000">
                <a:schemeClr val="accent4">
                  <a:lumMod val="75000"/>
                </a:schemeClr>
              </a:gs>
              <a:gs pos="36000">
                <a:schemeClr val="accent4">
                  <a:lumMod val="60000"/>
                  <a:lumOff val="40000"/>
                </a:schemeClr>
              </a:gs>
              <a:gs pos="71000">
                <a:schemeClr val="accent4">
                  <a:lumMod val="40000"/>
                  <a:lumOff val="60000"/>
                </a:schemeClr>
              </a:gs>
            </a:gsLst>
            <a:lin ang="13500000" scaled="1"/>
            <a:tileRect/>
          </a:gradFill>
        </p:spPr>
        <p:txBody>
          <a:bodyPr/>
          <a:lstStyle>
            <a:lvl1pPr>
              <a:defRPr sz="4800" b="1">
                <a:solidFill>
                  <a:schemeClr val="tx1"/>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3968267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hasCustomPrompt="1"/>
          </p:nvPr>
        </p:nvSpPr>
        <p:spPr>
          <a:xfrm>
            <a:off x="0" y="228600"/>
            <a:ext cx="9144000" cy="1219200"/>
          </a:xfrm>
          <a:gradFill flip="none" rotWithShape="1">
            <a:gsLst>
              <a:gs pos="3000">
                <a:schemeClr val="accent3">
                  <a:lumMod val="50000"/>
                </a:schemeClr>
              </a:gs>
              <a:gs pos="25000">
                <a:schemeClr val="accent3">
                  <a:lumMod val="75000"/>
                </a:schemeClr>
              </a:gs>
              <a:gs pos="97500">
                <a:schemeClr val="accent3">
                  <a:lumMod val="40000"/>
                  <a:lumOff val="60000"/>
                </a:schemeClr>
              </a:gs>
              <a:gs pos="67000">
                <a:schemeClr val="accent3">
                  <a:lumMod val="60000"/>
                  <a:lumOff val="40000"/>
                </a:schemeClr>
              </a:gs>
            </a:gsLst>
            <a:lin ang="13500000" scaled="1"/>
            <a:tileRect/>
          </a:gradFill>
        </p:spPr>
        <p:txBody>
          <a:bodyPr/>
          <a:lstStyle>
            <a:lvl1pPr>
              <a:defRPr sz="48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42900" y="1676400"/>
            <a:ext cx="8458200" cy="4525963"/>
          </a:xfrm>
        </p:spPr>
        <p:txBody>
          <a:bodyPr/>
          <a:lstStyle>
            <a:lvl1pPr>
              <a:defRPr sz="44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2995417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hasCustomPrompt="1"/>
          </p:nvPr>
        </p:nvSpPr>
        <p:spPr>
          <a:xfrm>
            <a:off x="0" y="228600"/>
            <a:ext cx="9144000" cy="1219200"/>
          </a:xfrm>
          <a:gradFill flip="none" rotWithShape="1">
            <a:gsLst>
              <a:gs pos="3000">
                <a:schemeClr val="accent3">
                  <a:lumMod val="50000"/>
                </a:schemeClr>
              </a:gs>
              <a:gs pos="25000">
                <a:schemeClr val="accent3">
                  <a:lumMod val="75000"/>
                </a:schemeClr>
              </a:gs>
              <a:gs pos="97500">
                <a:schemeClr val="accent3">
                  <a:lumMod val="40000"/>
                  <a:lumOff val="60000"/>
                </a:schemeClr>
              </a:gs>
              <a:gs pos="67000">
                <a:schemeClr val="accent3">
                  <a:lumMod val="60000"/>
                  <a:lumOff val="40000"/>
                </a:schemeClr>
              </a:gs>
            </a:gsLst>
            <a:lin ang="13500000" scaled="1"/>
            <a:tileRect/>
          </a:gradFill>
        </p:spPr>
        <p:txBody>
          <a:bodyPr/>
          <a:lstStyle>
            <a:lvl1pPr>
              <a:defRPr sz="4800" b="1">
                <a:solidFill>
                  <a:schemeClr val="tx1"/>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38071458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hasCustomPrompt="1"/>
          </p:nvPr>
        </p:nvSpPr>
        <p:spPr>
          <a:xfrm>
            <a:off x="0" y="228600"/>
            <a:ext cx="9144000" cy="1219200"/>
          </a:xfrm>
          <a:gradFill flip="none" rotWithShape="1">
            <a:gsLst>
              <a:gs pos="3000">
                <a:schemeClr val="accent2">
                  <a:lumMod val="75000"/>
                </a:schemeClr>
              </a:gs>
              <a:gs pos="25000">
                <a:schemeClr val="accent2">
                  <a:lumMod val="60000"/>
                  <a:lumOff val="40000"/>
                </a:schemeClr>
              </a:gs>
              <a:gs pos="97500">
                <a:schemeClr val="accent2">
                  <a:lumMod val="20000"/>
                  <a:lumOff val="80000"/>
                </a:schemeClr>
              </a:gs>
              <a:gs pos="67000">
                <a:schemeClr val="accent2">
                  <a:lumMod val="40000"/>
                  <a:lumOff val="60000"/>
                </a:schemeClr>
              </a:gs>
            </a:gsLst>
            <a:lin ang="13500000" scaled="1"/>
            <a:tileRect/>
          </a:gradFill>
        </p:spPr>
        <p:txBody>
          <a:bodyPr/>
          <a:lstStyle>
            <a:lvl1pPr>
              <a:defRPr sz="48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42900" y="1676400"/>
            <a:ext cx="8458200" cy="4525963"/>
          </a:xfrm>
        </p:spPr>
        <p:txBody>
          <a:bodyPr/>
          <a:lstStyle>
            <a:lvl1pPr>
              <a:defRPr sz="44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8184671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hasCustomPrompt="1"/>
          </p:nvPr>
        </p:nvSpPr>
        <p:spPr>
          <a:xfrm>
            <a:off x="0" y="228600"/>
            <a:ext cx="9144000" cy="1219200"/>
          </a:xfrm>
          <a:gradFill flip="none" rotWithShape="1">
            <a:gsLst>
              <a:gs pos="3000">
                <a:schemeClr val="accent2">
                  <a:lumMod val="75000"/>
                </a:schemeClr>
              </a:gs>
              <a:gs pos="25000">
                <a:schemeClr val="accent2">
                  <a:lumMod val="60000"/>
                  <a:lumOff val="40000"/>
                </a:schemeClr>
              </a:gs>
              <a:gs pos="97500">
                <a:schemeClr val="accent2">
                  <a:lumMod val="20000"/>
                  <a:lumOff val="80000"/>
                </a:schemeClr>
              </a:gs>
              <a:gs pos="67000">
                <a:schemeClr val="accent2">
                  <a:lumMod val="40000"/>
                  <a:lumOff val="60000"/>
                </a:schemeClr>
              </a:gs>
            </a:gsLst>
            <a:lin ang="13500000" scaled="1"/>
            <a:tileRect/>
          </a:gradFill>
        </p:spPr>
        <p:txBody>
          <a:bodyPr/>
          <a:lstStyle>
            <a:lvl1pPr>
              <a:defRPr sz="4800" b="1">
                <a:solidFill>
                  <a:schemeClr val="tx1"/>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7488538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82000" cy="1143000"/>
          </a:xfrm>
        </p:spPr>
        <p:txBody>
          <a:bodyPr/>
          <a:lstStyle>
            <a:lvl1pPr>
              <a:defRPr b="1">
                <a:solidFill>
                  <a:schemeClr val="accent5">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81000" y="1600200"/>
            <a:ext cx="8458200" cy="4800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3D3761EC-BCD7-4DC8-98F5-D146D11EEE8E}" type="slidenum">
              <a:rPr lang="en-US"/>
              <a:pPr>
                <a:defRPr/>
              </a:pPr>
              <a:t>‹#›</a:t>
            </a:fld>
            <a:endParaRPr lang="en-US" dirty="0"/>
          </a:p>
        </p:txBody>
      </p:sp>
    </p:spTree>
    <p:extLst>
      <p:ext uri="{BB962C8B-B14F-4D97-AF65-F5344CB8AC3E}">
        <p14:creationId xmlns:p14="http://schemas.microsoft.com/office/powerpoint/2010/main" val="23577084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accent5">
                    <a:lumMod val="75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74D1EE72-05E5-4C62-95B1-9372A76E4290}" type="slidenum">
              <a:rPr lang="en-US"/>
              <a:pPr>
                <a:defRPr/>
              </a:pPr>
              <a:t>‹#›</a:t>
            </a:fld>
            <a:endParaRPr lang="en-US" dirty="0"/>
          </a:p>
        </p:txBody>
      </p:sp>
    </p:spTree>
    <p:extLst>
      <p:ext uri="{BB962C8B-B14F-4D97-AF65-F5344CB8AC3E}">
        <p14:creationId xmlns:p14="http://schemas.microsoft.com/office/powerpoint/2010/main" val="34858294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accent5">
                    <a:lumMod val="75000"/>
                  </a:schemeClr>
                </a:solidFill>
              </a:defRPr>
            </a:lvl1pPr>
          </a:lstStyle>
          <a:p>
            <a:r>
              <a:rPr lang="en-US" dirty="0"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72021A73-C0CB-4689-9209-115314687F36}" type="slidenum">
              <a:rPr lang="en-US"/>
              <a:pPr>
                <a:defRPr/>
              </a:pPr>
              <a:t>‹#›</a:t>
            </a:fld>
            <a:endParaRPr lang="en-US" dirty="0"/>
          </a:p>
        </p:txBody>
      </p:sp>
    </p:spTree>
    <p:extLst>
      <p:ext uri="{BB962C8B-B14F-4D97-AF65-F5344CB8AC3E}">
        <p14:creationId xmlns:p14="http://schemas.microsoft.com/office/powerpoint/2010/main" val="1896636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p:txBody>
          <a:bodyPr/>
          <a:lstStyle>
            <a:lvl1pPr>
              <a:defRPr/>
            </a:lvl1pPr>
          </a:lstStyle>
          <a:p>
            <a:pPr>
              <a:defRPr/>
            </a:pPr>
            <a:fld id="{93635196-F9B3-4F5B-BEEA-A9A6C54240C7}" type="slidenum">
              <a:rPr lang="en-US"/>
              <a:pPr>
                <a:defRPr/>
              </a:pPr>
              <a:t>‹#›</a:t>
            </a:fld>
            <a:endParaRPr lang="en-US" dirty="0"/>
          </a:p>
        </p:txBody>
      </p:sp>
    </p:spTree>
    <p:extLst>
      <p:ext uri="{BB962C8B-B14F-4D97-AF65-F5344CB8AC3E}">
        <p14:creationId xmlns:p14="http://schemas.microsoft.com/office/powerpoint/2010/main" val="1116915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p:txBody>
          <a:bodyPr/>
          <a:lstStyle>
            <a:lvl1pPr>
              <a:defRPr/>
            </a:lvl1pPr>
          </a:lstStyle>
          <a:p>
            <a:pPr>
              <a:defRPr/>
            </a:pPr>
            <a:fld id="{B24EE59B-4A10-47ED-A151-7094612798FE}" type="slidenum">
              <a:rPr lang="en-US"/>
              <a:pPr>
                <a:defRPr/>
              </a:pPr>
              <a:t>‹#›</a:t>
            </a:fld>
            <a:endParaRPr lang="en-US" dirty="0"/>
          </a:p>
        </p:txBody>
      </p:sp>
    </p:spTree>
    <p:extLst>
      <p:ext uri="{BB962C8B-B14F-4D97-AF65-F5344CB8AC3E}">
        <p14:creationId xmlns:p14="http://schemas.microsoft.com/office/powerpoint/2010/main" val="40847463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A22B29B0-F6AF-43B0-BEA9-C71B4B9D03F3}" type="slidenum">
              <a:rPr lang="en-US"/>
              <a:pPr>
                <a:defRPr/>
              </a:pPr>
              <a:t>‹#›</a:t>
            </a:fld>
            <a:endParaRPr lang="en-US" dirty="0"/>
          </a:p>
        </p:txBody>
      </p:sp>
    </p:spTree>
    <p:extLst>
      <p:ext uri="{BB962C8B-B14F-4D97-AF65-F5344CB8AC3E}">
        <p14:creationId xmlns:p14="http://schemas.microsoft.com/office/powerpoint/2010/main" val="30874948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AEB55D47-0F67-4681-BC9B-321CDE61D7A2}" type="slidenum">
              <a:rPr lang="en-US"/>
              <a:pPr>
                <a:defRPr/>
              </a:pPr>
              <a:t>‹#›</a:t>
            </a:fld>
            <a:endParaRPr lang="en-US" dirty="0"/>
          </a:p>
        </p:txBody>
      </p:sp>
    </p:spTree>
    <p:extLst>
      <p:ext uri="{BB962C8B-B14F-4D97-AF65-F5344CB8AC3E}">
        <p14:creationId xmlns:p14="http://schemas.microsoft.com/office/powerpoint/2010/main" val="10508208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lvl1pPr>
          </a:lstStyle>
          <a:p>
            <a:pPr>
              <a:defRPr/>
            </a:pPr>
            <a:fld id="{FF02640F-DA11-40EB-B465-08FFAC4610BD}" type="slidenum">
              <a:rPr lang="en-US"/>
              <a:pPr>
                <a:defRPr/>
              </a:pPr>
              <a:t>‹#›</a:t>
            </a:fld>
            <a:endParaRPr lang="en-US" dirty="0"/>
          </a:p>
        </p:txBody>
      </p:sp>
    </p:spTree>
    <p:extLst>
      <p:ext uri="{BB962C8B-B14F-4D97-AF65-F5344CB8AC3E}">
        <p14:creationId xmlns:p14="http://schemas.microsoft.com/office/powerpoint/2010/main" val="3264311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lvl1pPr>
          </a:lstStyle>
          <a:p>
            <a:pPr>
              <a:defRPr/>
            </a:pPr>
            <a:fld id="{F48B805B-057D-471D-B623-2D96597388CF}" type="slidenum">
              <a:rPr lang="en-US"/>
              <a:pPr>
                <a:defRPr/>
              </a:pPr>
              <a:t>‹#›</a:t>
            </a:fld>
            <a:endParaRPr lang="en-US" dirty="0"/>
          </a:p>
        </p:txBody>
      </p:sp>
    </p:spTree>
    <p:extLst>
      <p:ext uri="{BB962C8B-B14F-4D97-AF65-F5344CB8AC3E}">
        <p14:creationId xmlns:p14="http://schemas.microsoft.com/office/powerpoint/2010/main" val="26086968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81000" y="1676400"/>
            <a:ext cx="8534400" cy="914400"/>
          </a:xfrm>
        </p:spPr>
        <p:txBody>
          <a:bodyPr/>
          <a:lstStyle>
            <a:lvl1pPr algn="ctr">
              <a:defRPr b="1">
                <a:solidFill>
                  <a:schemeClr val="accent5">
                    <a:lumMod val="75000"/>
                  </a:schemeClr>
                </a:solidFill>
              </a:defRPr>
            </a:lvl1pPr>
          </a:lstStyle>
          <a:p>
            <a:r>
              <a:rPr lang="en-US" dirty="0" smtClean="0"/>
              <a:t>Click to edit Master title style</a:t>
            </a:r>
            <a:endParaRPr lang="en-US" dirty="0"/>
          </a:p>
        </p:txBody>
      </p:sp>
      <p:sp>
        <p:nvSpPr>
          <p:cNvPr id="6" name="Content Placeholder 5"/>
          <p:cNvSpPr>
            <a:spLocks noGrp="1"/>
          </p:cNvSpPr>
          <p:nvPr>
            <p:ph sz="quarter" idx="12"/>
          </p:nvPr>
        </p:nvSpPr>
        <p:spPr>
          <a:xfrm>
            <a:off x="457200" y="2590800"/>
            <a:ext cx="8382000" cy="36576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2"/>
          <p:cNvSpPr>
            <a:spLocks noGrp="1"/>
          </p:cNvSpPr>
          <p:nvPr>
            <p:ph type="sldNum" sz="quarter" idx="13"/>
          </p:nvPr>
        </p:nvSpPr>
        <p:spPr/>
        <p:txBody>
          <a:bodyPr/>
          <a:lstStyle>
            <a:lvl1pPr>
              <a:defRPr/>
            </a:lvl1pPr>
          </a:lstStyle>
          <a:p>
            <a:pPr>
              <a:defRPr/>
            </a:pPr>
            <a:fld id="{A087B0FB-D1C8-4727-88F6-BE0A432D1BD5}" type="slidenum">
              <a:rPr lang="en-US"/>
              <a:pPr>
                <a:defRPr/>
              </a:pPr>
              <a:t>‹#›</a:t>
            </a:fld>
            <a:endParaRPr lang="en-US" dirty="0"/>
          </a:p>
        </p:txBody>
      </p:sp>
    </p:spTree>
    <p:extLst>
      <p:ext uri="{BB962C8B-B14F-4D97-AF65-F5344CB8AC3E}">
        <p14:creationId xmlns:p14="http://schemas.microsoft.com/office/powerpoint/2010/main" val="4097008170"/>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lstStyle>
            <a:lvl1pPr>
              <a:defRPr>
                <a:solidFill>
                  <a:srgbClr val="008080"/>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447800"/>
            <a:ext cx="40386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0"/>
            <a:ext cx="40386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38D266D5-77A9-4D66-B27F-28F4F21096D3}" type="slidenum">
              <a:rPr lang="en-US"/>
              <a:pPr>
                <a:defRPr/>
              </a:pPr>
              <a:t>‹#›</a:t>
            </a:fld>
            <a:endParaRPr lang="en-US" dirty="0"/>
          </a:p>
        </p:txBody>
      </p:sp>
    </p:spTree>
    <p:extLst>
      <p:ext uri="{BB962C8B-B14F-4D97-AF65-F5344CB8AC3E}">
        <p14:creationId xmlns:p14="http://schemas.microsoft.com/office/powerpoint/2010/main" val="22657384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4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28600"/>
            <a:ext cx="9144000" cy="1066800"/>
          </a:xfrm>
          <a:gradFill>
            <a:gsLst>
              <a:gs pos="0">
                <a:schemeClr val="accent5">
                  <a:lumMod val="50000"/>
                </a:schemeClr>
              </a:gs>
              <a:gs pos="50000">
                <a:schemeClr val="accent5">
                  <a:lumMod val="60000"/>
                  <a:lumOff val="40000"/>
                </a:schemeClr>
              </a:gs>
              <a:gs pos="100000">
                <a:schemeClr val="accent5">
                  <a:lumMod val="60000"/>
                  <a:lumOff val="40000"/>
                </a:schemeClr>
              </a:gs>
            </a:gsLst>
            <a:lin ang="5400000" scaled="0"/>
          </a:gradFill>
        </p:spPr>
        <p:txBody>
          <a:bodyPr/>
          <a:lstStyle>
            <a:lvl1pPr>
              <a:defRPr>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447800"/>
            <a:ext cx="40386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0"/>
            <a:ext cx="40386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38D266D5-77A9-4D66-B27F-28F4F21096D3}" type="slidenum">
              <a:rPr lang="en-US"/>
              <a:pPr>
                <a:defRPr/>
              </a:pPr>
              <a:t>‹#›</a:t>
            </a:fld>
            <a:endParaRPr lang="en-US" dirty="0"/>
          </a:p>
        </p:txBody>
      </p:sp>
    </p:spTree>
    <p:extLst>
      <p:ext uri="{BB962C8B-B14F-4D97-AF65-F5344CB8AC3E}">
        <p14:creationId xmlns:p14="http://schemas.microsoft.com/office/powerpoint/2010/main" val="39611552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rgbClr val="00B0F0"/>
                </a:solidFill>
              </a:defRPr>
            </a:lvl1pPr>
          </a:lstStyle>
          <a:p>
            <a:r>
              <a:rPr lang="en-US" dirty="0" smtClean="0"/>
              <a:t>Click to edit Master title style</a:t>
            </a:r>
            <a:endParaRPr lang="en-US" dirty="0"/>
          </a:p>
        </p:txBody>
      </p:sp>
      <p:sp>
        <p:nvSpPr>
          <p:cNvPr id="6" name="Content Placeholder 5"/>
          <p:cNvSpPr>
            <a:spLocks noGrp="1"/>
          </p:cNvSpPr>
          <p:nvPr>
            <p:ph sz="quarter" idx="12"/>
          </p:nvPr>
        </p:nvSpPr>
        <p:spPr>
          <a:xfrm>
            <a:off x="990600" y="1676400"/>
            <a:ext cx="7620000" cy="42672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2"/>
          <p:cNvSpPr>
            <a:spLocks noGrp="1"/>
          </p:cNvSpPr>
          <p:nvPr>
            <p:ph type="sldNum" sz="quarter" idx="13"/>
          </p:nvPr>
        </p:nvSpPr>
        <p:spPr/>
        <p:txBody>
          <a:bodyPr/>
          <a:lstStyle>
            <a:lvl1pPr>
              <a:defRPr/>
            </a:lvl1pPr>
          </a:lstStyle>
          <a:p>
            <a:pPr>
              <a:defRPr/>
            </a:pPr>
            <a:fld id="{E093AA40-02F1-4F68-AB33-827E7936D44E}" type="slidenum">
              <a:rPr lang="en-US"/>
              <a:pPr>
                <a:defRPr/>
              </a:pPr>
              <a:t>‹#›</a:t>
            </a:fld>
            <a:endParaRPr lang="en-US" dirty="0"/>
          </a:p>
        </p:txBody>
      </p:sp>
    </p:spTree>
    <p:extLst>
      <p:ext uri="{BB962C8B-B14F-4D97-AF65-F5344CB8AC3E}">
        <p14:creationId xmlns:p14="http://schemas.microsoft.com/office/powerpoint/2010/main" val="12774153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7162800" y="6629400"/>
            <a:ext cx="1981200" cy="228600"/>
          </a:xfrm>
          <a:prstGeom prst="rect">
            <a:avLst/>
          </a:prstGeom>
        </p:spPr>
        <p:txBody>
          <a:bodyPr vert="horz" lIns="91440" tIns="45720" rIns="91440" bIns="45720" rtlCol="0" anchor="ctr"/>
          <a:lstStyle>
            <a:lvl1pPr algn="r">
              <a:defRPr sz="1200">
                <a:solidFill>
                  <a:schemeClr val="bg1"/>
                </a:solidFill>
              </a:defRPr>
            </a:lvl1pPr>
          </a:lstStyle>
          <a:p>
            <a:pPr>
              <a:defRPr/>
            </a:pPr>
            <a:fld id="{7F8525E0-240D-44B0-A803-E2228CF47C99}" type="slidenum">
              <a:rPr lang="en-US"/>
              <a:pPr>
                <a:defRPr/>
              </a:pPr>
              <a:t>‹#›</a:t>
            </a:fld>
            <a:endParaRPr lang="en-US" dirty="0"/>
          </a:p>
        </p:txBody>
      </p:sp>
      <p:sp>
        <p:nvSpPr>
          <p:cNvPr id="9" name="Rectangle 8"/>
          <p:cNvSpPr/>
          <p:nvPr/>
        </p:nvSpPr>
        <p:spPr>
          <a:xfrm>
            <a:off x="0" y="0"/>
            <a:ext cx="38100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10" name="Rectangle 9"/>
          <p:cNvSpPr/>
          <p:nvPr/>
        </p:nvSpPr>
        <p:spPr>
          <a:xfrm>
            <a:off x="5181600" y="0"/>
            <a:ext cx="39624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11" name="Rectangle 10"/>
          <p:cNvSpPr/>
          <p:nvPr/>
        </p:nvSpPr>
        <p:spPr>
          <a:xfrm>
            <a:off x="3505200" y="0"/>
            <a:ext cx="2057400" cy="22860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12" name="Rectangle 11"/>
          <p:cNvSpPr/>
          <p:nvPr/>
        </p:nvSpPr>
        <p:spPr>
          <a:xfrm>
            <a:off x="0" y="6629400"/>
            <a:ext cx="2057400" cy="228600"/>
          </a:xfrm>
          <a:prstGeom prst="rect">
            <a:avLst/>
          </a:prstGeom>
          <a:solidFill>
            <a:schemeClr val="accent5">
              <a:lumMod val="50000"/>
            </a:schemeClr>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3" name="Rectangle 12"/>
          <p:cNvSpPr/>
          <p:nvPr/>
        </p:nvSpPr>
        <p:spPr>
          <a:xfrm>
            <a:off x="7086600" y="6629400"/>
            <a:ext cx="2057400" cy="228600"/>
          </a:xfrm>
          <a:prstGeom prst="rect">
            <a:avLst/>
          </a:prstGeom>
          <a:solidFill>
            <a:schemeClr val="accent5">
              <a:lumMod val="50000"/>
            </a:schemeClr>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5" name="TextBox 14"/>
          <p:cNvSpPr txBox="1"/>
          <p:nvPr userDrawn="1"/>
        </p:nvSpPr>
        <p:spPr>
          <a:xfrm>
            <a:off x="2057400" y="6629400"/>
            <a:ext cx="5038725" cy="246063"/>
          </a:xfrm>
          <a:prstGeom prst="rect">
            <a:avLst/>
          </a:prstGeom>
          <a:solidFill>
            <a:schemeClr val="accent5">
              <a:lumMod val="75000"/>
            </a:schemeClr>
          </a:solidFill>
        </p:spPr>
        <p:txBody>
          <a:bodyPr>
            <a:spAutoFit/>
          </a:bodyPr>
          <a:lstStyle/>
          <a:p>
            <a:pPr algn="ctr">
              <a:defRPr/>
            </a:pPr>
            <a:r>
              <a:rPr lang="en-CA" sz="1000" dirty="0" smtClean="0">
                <a:solidFill>
                  <a:schemeClr val="bg1"/>
                </a:solidFill>
              </a:rPr>
              <a:t>www.DrRitamarie.com      </a:t>
            </a:r>
            <a:r>
              <a:rPr lang="en-CA" sz="1000" dirty="0">
                <a:solidFill>
                  <a:schemeClr val="bg1"/>
                </a:solidFill>
                <a:latin typeface="Arial"/>
                <a:cs typeface="Arial"/>
              </a:rPr>
              <a:t>© </a:t>
            </a:r>
            <a:r>
              <a:rPr lang="en-CA" sz="1000" dirty="0" smtClean="0">
                <a:solidFill>
                  <a:schemeClr val="bg1"/>
                </a:solidFill>
                <a:latin typeface="Arial"/>
                <a:cs typeface="Arial"/>
              </a:rPr>
              <a:t>Dr</a:t>
            </a:r>
            <a:r>
              <a:rPr lang="en-CA" sz="1000" dirty="0">
                <a:solidFill>
                  <a:schemeClr val="bg1"/>
                </a:solidFill>
                <a:latin typeface="Arial"/>
                <a:cs typeface="Arial"/>
              </a:rPr>
              <a:t>. Ritamarie Loscalzo, MS, DC, CCN, DACBN</a:t>
            </a:r>
            <a:endParaRPr lang="en-CA" sz="10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4790" r:id="rId1"/>
    <p:sldLayoutId id="2147484819" r:id="rId2"/>
    <p:sldLayoutId id="2147484827" r:id="rId3"/>
    <p:sldLayoutId id="2147484820" r:id="rId4"/>
    <p:sldLayoutId id="2147484826" r:id="rId5"/>
    <p:sldLayoutId id="2147484821" r:id="rId6"/>
    <p:sldLayoutId id="2147484825" r:id="rId7"/>
    <p:sldLayoutId id="2147484822" r:id="rId8"/>
    <p:sldLayoutId id="2147484824" r:id="rId9"/>
    <p:sldLayoutId id="2147484823" r:id="rId10"/>
    <p:sldLayoutId id="2147484808" r:id="rId11"/>
    <p:sldLayoutId id="2147484818" r:id="rId12"/>
    <p:sldLayoutId id="2147484809" r:id="rId13"/>
    <p:sldLayoutId id="2147484810" r:id="rId14"/>
    <p:sldLayoutId id="2147484817" r:id="rId15"/>
    <p:sldLayoutId id="2147484811" r:id="rId16"/>
    <p:sldLayoutId id="2147484816" r:id="rId17"/>
    <p:sldLayoutId id="2147484812" r:id="rId18"/>
    <p:sldLayoutId id="2147484815" r:id="rId19"/>
    <p:sldLayoutId id="2147484813" r:id="rId20"/>
    <p:sldLayoutId id="2147484814" r:id="rId21"/>
    <p:sldLayoutId id="2147484791" r:id="rId22"/>
    <p:sldLayoutId id="2147484792" r:id="rId23"/>
    <p:sldLayoutId id="2147484793" r:id="rId24"/>
    <p:sldLayoutId id="2147484794" r:id="rId25"/>
    <p:sldLayoutId id="2147484795" r:id="rId26"/>
    <p:sldLayoutId id="2147484786" r:id="rId27"/>
    <p:sldLayoutId id="2147484787" r:id="rId28"/>
    <p:sldLayoutId id="2147484788" r:id="rId29"/>
    <p:sldLayoutId id="2147484789" r:id="rId30"/>
    <p:sldLayoutId id="2147484798" r:id="rId31"/>
    <p:sldLayoutId id="2147484829" r:id="rId32"/>
    <p:sldLayoutId id="2147484830" r:id="rId33"/>
    <p:sldLayoutId id="2147484831" r:id="rId34"/>
  </p:sldLayoutIdLst>
  <p:hf hdr="0" ftr="0" dt="0"/>
  <p:txStyles>
    <p:titleStyle>
      <a:lvl1pPr algn="ctr" rtl="0" eaLnBrk="0" fontAlgn="base" hangingPunct="0">
        <a:spcBef>
          <a:spcPct val="0"/>
        </a:spcBef>
        <a:spcAft>
          <a:spcPct val="0"/>
        </a:spcAft>
        <a:defRPr sz="4400" b="1" kern="1200">
          <a:solidFill>
            <a:schemeClr val="accent5">
              <a:lumMod val="75000"/>
            </a:schemeClr>
          </a:solidFill>
          <a:latin typeface="+mj-lt"/>
          <a:ea typeface="+mj-ea"/>
          <a:cs typeface="+mj-cs"/>
        </a:defRPr>
      </a:lvl1pPr>
      <a:lvl2pPr algn="ctr" rtl="0" eaLnBrk="0" fontAlgn="base" hangingPunct="0">
        <a:spcBef>
          <a:spcPct val="0"/>
        </a:spcBef>
        <a:spcAft>
          <a:spcPct val="0"/>
        </a:spcAft>
        <a:defRPr sz="4400">
          <a:solidFill>
            <a:srgbClr val="FF0000"/>
          </a:solidFill>
          <a:latin typeface="Calibri" pitchFamily="34" charset="0"/>
        </a:defRPr>
      </a:lvl2pPr>
      <a:lvl3pPr algn="ctr" rtl="0" eaLnBrk="0" fontAlgn="base" hangingPunct="0">
        <a:spcBef>
          <a:spcPct val="0"/>
        </a:spcBef>
        <a:spcAft>
          <a:spcPct val="0"/>
        </a:spcAft>
        <a:defRPr sz="4400">
          <a:solidFill>
            <a:srgbClr val="FF0000"/>
          </a:solidFill>
          <a:latin typeface="Calibri" pitchFamily="34" charset="0"/>
        </a:defRPr>
      </a:lvl3pPr>
      <a:lvl4pPr algn="ctr" rtl="0" eaLnBrk="0" fontAlgn="base" hangingPunct="0">
        <a:spcBef>
          <a:spcPct val="0"/>
        </a:spcBef>
        <a:spcAft>
          <a:spcPct val="0"/>
        </a:spcAft>
        <a:defRPr sz="4400">
          <a:solidFill>
            <a:srgbClr val="FF0000"/>
          </a:solidFill>
          <a:latin typeface="Calibri" pitchFamily="34" charset="0"/>
        </a:defRPr>
      </a:lvl4pPr>
      <a:lvl5pPr algn="ctr" rtl="0" eaLnBrk="0" fontAlgn="base" hangingPunct="0">
        <a:spcBef>
          <a:spcPct val="0"/>
        </a:spcBef>
        <a:spcAft>
          <a:spcPct val="0"/>
        </a:spcAft>
        <a:defRPr sz="4400">
          <a:solidFill>
            <a:srgbClr val="FF0000"/>
          </a:solidFill>
          <a:latin typeface="Calibri" pitchFamily="34" charset="0"/>
        </a:defRPr>
      </a:lvl5pPr>
      <a:lvl6pPr marL="457200" algn="ctr" rtl="0" fontAlgn="base">
        <a:spcBef>
          <a:spcPct val="0"/>
        </a:spcBef>
        <a:spcAft>
          <a:spcPct val="0"/>
        </a:spcAft>
        <a:defRPr sz="4400">
          <a:solidFill>
            <a:srgbClr val="FF0000"/>
          </a:solidFill>
          <a:latin typeface="Calibri" pitchFamily="34" charset="0"/>
        </a:defRPr>
      </a:lvl6pPr>
      <a:lvl7pPr marL="914400" algn="ctr" rtl="0" fontAlgn="base">
        <a:spcBef>
          <a:spcPct val="0"/>
        </a:spcBef>
        <a:spcAft>
          <a:spcPct val="0"/>
        </a:spcAft>
        <a:defRPr sz="4400">
          <a:solidFill>
            <a:srgbClr val="FF0000"/>
          </a:solidFill>
          <a:latin typeface="Calibri" pitchFamily="34" charset="0"/>
        </a:defRPr>
      </a:lvl7pPr>
      <a:lvl8pPr marL="1371600" algn="ctr" rtl="0" fontAlgn="base">
        <a:spcBef>
          <a:spcPct val="0"/>
        </a:spcBef>
        <a:spcAft>
          <a:spcPct val="0"/>
        </a:spcAft>
        <a:defRPr sz="4400">
          <a:solidFill>
            <a:srgbClr val="FF0000"/>
          </a:solidFill>
          <a:latin typeface="Calibri" pitchFamily="34" charset="0"/>
        </a:defRPr>
      </a:lvl8pPr>
      <a:lvl9pPr marL="1828800" algn="ctr" rtl="0" fontAlgn="base">
        <a:spcBef>
          <a:spcPct val="0"/>
        </a:spcBef>
        <a:spcAft>
          <a:spcPct val="0"/>
        </a:spcAft>
        <a:defRPr sz="4400">
          <a:solidFill>
            <a:srgbClr val="FF0000"/>
          </a:solidFill>
          <a:latin typeface="Calibri" pitchFamily="34" charset="0"/>
        </a:defRPr>
      </a:lvl9pPr>
    </p:titleStyle>
    <p:bodyStyle>
      <a:lvl1pPr marL="342900" indent="-342900" algn="l" rtl="0" eaLnBrk="0" fontAlgn="base" hangingPunct="0">
        <a:spcBef>
          <a:spcPct val="20000"/>
        </a:spcBef>
        <a:spcAft>
          <a:spcPct val="0"/>
        </a:spcAft>
        <a:buClr>
          <a:schemeClr val="accent5">
            <a:lumMod val="75000"/>
          </a:schemeClr>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6">
            <a:lumMod val="75000"/>
          </a:schemeClr>
        </a:buClr>
        <a:buFont typeface="Wingdings" pitchFamily="2" charset="2"/>
        <a:buChar char="ü"/>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Wingdings" pitchFamily="2" charset="2"/>
        <a:buChar char="Ø"/>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Courier New" pitchFamily="49" charset="0"/>
        <a:buChar char="o"/>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b4begone.com/" TargetMode="Externa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1963"/>
          <a:stretch/>
        </p:blipFill>
        <p:spPr>
          <a:xfrm>
            <a:off x="4876801" y="457200"/>
            <a:ext cx="4267200" cy="5943699"/>
          </a:xfrm>
          <a:prstGeom prst="rect">
            <a:avLst/>
          </a:prstGeom>
        </p:spPr>
      </p:pic>
      <p:sp>
        <p:nvSpPr>
          <p:cNvPr id="18435" name="Content Placeholder 7"/>
          <p:cNvSpPr>
            <a:spLocks noGrp="1"/>
          </p:cNvSpPr>
          <p:nvPr>
            <p:ph idx="1"/>
          </p:nvPr>
        </p:nvSpPr>
        <p:spPr>
          <a:xfrm>
            <a:off x="152400" y="228600"/>
            <a:ext cx="5320571" cy="6365823"/>
          </a:xfrm>
        </p:spPr>
        <p:txBody>
          <a:bodyPr/>
          <a:lstStyle/>
          <a:p>
            <a:pPr marL="0" indent="0" algn="ctr">
              <a:buNone/>
              <a:defRPr/>
            </a:pPr>
            <a:r>
              <a:rPr lang="en-US" sz="4800" b="1" i="1" dirty="0">
                <a:solidFill>
                  <a:schemeClr val="accent5">
                    <a:lumMod val="50000"/>
                  </a:schemeClr>
                </a:solidFill>
              </a:rPr>
              <a:t>5 Cutting Edge Strategies to Balance Your Blood Sugar and Say </a:t>
            </a:r>
            <a:r>
              <a:rPr lang="en-US" sz="4800" b="1" i="1" dirty="0" smtClean="0">
                <a:solidFill>
                  <a:schemeClr val="accent5">
                    <a:lumMod val="50000"/>
                  </a:schemeClr>
                </a:solidFill>
              </a:rPr>
              <a:t/>
            </a:r>
            <a:br>
              <a:rPr lang="en-US" sz="4800" b="1" i="1" dirty="0" smtClean="0">
                <a:solidFill>
                  <a:schemeClr val="accent5">
                    <a:lumMod val="50000"/>
                  </a:schemeClr>
                </a:solidFill>
              </a:rPr>
            </a:br>
            <a:r>
              <a:rPr lang="en-US" sz="4800" b="1" i="1" dirty="0" smtClean="0">
                <a:solidFill>
                  <a:schemeClr val="accent5">
                    <a:lumMod val="50000"/>
                  </a:schemeClr>
                </a:solidFill>
              </a:rPr>
              <a:t>Bye-Bye </a:t>
            </a:r>
            <a:r>
              <a:rPr lang="en-US" sz="4800" b="1" i="1" dirty="0">
                <a:solidFill>
                  <a:schemeClr val="accent5">
                    <a:lumMod val="50000"/>
                  </a:schemeClr>
                </a:solidFill>
              </a:rPr>
              <a:t>to Belly Fat, Brain Fog, and Burnout</a:t>
            </a:r>
            <a:r>
              <a:rPr lang="en-US" sz="4800" b="1" i="1" dirty="0" smtClean="0">
                <a:solidFill>
                  <a:schemeClr val="accent5">
                    <a:lumMod val="50000"/>
                  </a:schemeClr>
                </a:solidFill>
              </a:rPr>
              <a:t>!</a:t>
            </a:r>
            <a:endParaRPr lang="en-US" sz="4800" b="1" dirty="0" smtClean="0">
              <a:solidFill>
                <a:schemeClr val="accent5">
                  <a:lumMod val="50000"/>
                </a:schemeClr>
              </a:solidFill>
            </a:endParaRPr>
          </a:p>
          <a:p>
            <a:pPr algn="ctr">
              <a:buFont typeface="Wingdings" pitchFamily="2" charset="2"/>
              <a:buNone/>
              <a:defRPr/>
            </a:pPr>
            <a:r>
              <a:rPr lang="en-US" b="1" dirty="0">
                <a:solidFill>
                  <a:schemeClr val="accent6">
                    <a:lumMod val="75000"/>
                  </a:schemeClr>
                </a:solidFill>
              </a:rPr>
              <a:t>w</a:t>
            </a:r>
            <a:r>
              <a:rPr lang="en-US" b="1" dirty="0" smtClean="0">
                <a:solidFill>
                  <a:schemeClr val="accent6">
                    <a:lumMod val="75000"/>
                  </a:schemeClr>
                </a:solidFill>
              </a:rPr>
              <a:t>ith </a:t>
            </a:r>
          </a:p>
          <a:p>
            <a:pPr algn="ctr">
              <a:spcBef>
                <a:spcPts val="0"/>
              </a:spcBef>
              <a:buFont typeface="Wingdings" pitchFamily="2" charset="2"/>
              <a:buNone/>
              <a:defRPr/>
            </a:pPr>
            <a:r>
              <a:rPr lang="en-US" sz="4000" b="1" dirty="0" smtClean="0">
                <a:solidFill>
                  <a:schemeClr val="accent6">
                    <a:lumMod val="75000"/>
                  </a:schemeClr>
                </a:solidFill>
              </a:rPr>
              <a:t>Dr. Ritamarie Loscalzo</a:t>
            </a:r>
          </a:p>
        </p:txBody>
      </p:sp>
      <p:sp>
        <p:nvSpPr>
          <p:cNvPr id="18436" name="Slide Number Placeholder 1"/>
          <p:cNvSpPr>
            <a:spLocks noGrp="1"/>
          </p:cNvSpPr>
          <p:nvPr>
            <p:ph type="sldNum" sz="quarter" idx="4294967295"/>
          </p:nvPr>
        </p:nvSpPr>
        <p:spPr bwMode="auto">
          <a:xfrm>
            <a:off x="7162800" y="6629400"/>
            <a:ext cx="19812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C9A5E3F-F2ED-4DFC-B730-90312E807DDF}" type="slidenum">
              <a:rPr lang="en-US" altLang="en-US" smtClean="0">
                <a:solidFill>
                  <a:schemeClr val="bg1"/>
                </a:solidFill>
              </a:rPr>
              <a:pPr eaLnBrk="1" hangingPunct="1"/>
              <a:t>1</a:t>
            </a:fld>
            <a:endParaRPr lang="en-US" altLang="en-US" smtClean="0">
              <a:solidFill>
                <a:schemeClr val="bg1"/>
              </a:solidFill>
            </a:endParaRPr>
          </a:p>
        </p:txBody>
      </p:sp>
    </p:spTree>
    <p:extLst>
      <p:ext uri="{BB962C8B-B14F-4D97-AF65-F5344CB8AC3E}">
        <p14:creationId xmlns:p14="http://schemas.microsoft.com/office/powerpoint/2010/main" val="1916433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4294967295"/>
          </p:nvPr>
        </p:nvSpPr>
        <p:spPr>
          <a:xfrm>
            <a:off x="0" y="228600"/>
            <a:ext cx="9144000" cy="6400800"/>
          </a:xfrm>
          <a:gradFill rotWithShape="1">
            <a:gsLst>
              <a:gs pos="4000">
                <a:srgbClr val="008080"/>
              </a:gs>
              <a:gs pos="59000">
                <a:schemeClr val="accent5">
                  <a:lumMod val="60000"/>
                  <a:lumOff val="40000"/>
                </a:schemeClr>
              </a:gs>
              <a:gs pos="100000">
                <a:schemeClr val="accent5">
                  <a:lumMod val="40000"/>
                  <a:lumOff val="60000"/>
                </a:schemeClr>
              </a:gs>
            </a:gsLst>
            <a:lin ang="8100000" scaled="1"/>
          </a:gradFill>
          <a:ln>
            <a:solidFill>
              <a:schemeClr val="accent1">
                <a:alpha val="52940"/>
              </a:schemeClr>
            </a:solidFill>
            <a:miter lim="800000"/>
            <a:headEnd/>
            <a:tailEnd/>
          </a:ln>
        </p:spPr>
        <p:txBody>
          <a:bodyPr/>
          <a:lstStyle/>
          <a:p>
            <a:pPr>
              <a:buFont typeface="Wingdings" pitchFamily="2" charset="2"/>
              <a:buNone/>
            </a:pPr>
            <a:endParaRPr lang="en-US" sz="2800" b="1" dirty="0" smtClean="0"/>
          </a:p>
          <a:p>
            <a:pPr>
              <a:buFont typeface="Wingdings" pitchFamily="2" charset="2"/>
              <a:buNone/>
            </a:pPr>
            <a:r>
              <a:rPr lang="en-US" b="1" dirty="0" smtClean="0"/>
              <a:t>Medical Disclaimer: </a:t>
            </a:r>
            <a:r>
              <a:rPr lang="en-US" dirty="0" smtClean="0"/>
              <a:t>The information in this presentation is not intended to replace a one-on-one relationship with a qualified health care professional and is not intended as medical advice. It is intended as a sharing of knowledge and information from the research and experience of Dr. Ritamarie Loscalzo, drritamarie.com, and the experts who have contributed. We encourage you to make your own health care decisions based upon your research and in partnership with a qualified health care professional. </a:t>
            </a:r>
          </a:p>
          <a:p>
            <a:endParaRPr lang="en-US" sz="2800" dirty="0" smtClean="0"/>
          </a:p>
        </p:txBody>
      </p:sp>
      <p:sp>
        <p:nvSpPr>
          <p:cNvPr id="4" name="Slide Number Placeholder 3"/>
          <p:cNvSpPr>
            <a:spLocks noGrp="1"/>
          </p:cNvSpPr>
          <p:nvPr>
            <p:ph type="sldNum" sz="quarter" idx="10"/>
          </p:nvPr>
        </p:nvSpPr>
        <p:spPr>
          <a:xfrm>
            <a:off x="7162800" y="6629400"/>
            <a:ext cx="1981200" cy="228600"/>
          </a:xfrm>
        </p:spPr>
        <p:txBody>
          <a:bodyPr/>
          <a:lstStyle/>
          <a:p>
            <a:pPr>
              <a:defRPr/>
            </a:pPr>
            <a:fld id="{3FAA4152-B4C1-4F99-BE64-859550341AE9}" type="slidenum">
              <a:rPr lang="en-US" smtClean="0"/>
              <a:pPr>
                <a:defRPr/>
              </a:pPr>
              <a:t>2</a:t>
            </a:fld>
            <a:endParaRPr lang="en-US" dirty="0"/>
          </a:p>
        </p:txBody>
      </p:sp>
    </p:spTree>
    <p:extLst>
      <p:ext uri="{BB962C8B-B14F-4D97-AF65-F5344CB8AC3E}">
        <p14:creationId xmlns:p14="http://schemas.microsoft.com/office/powerpoint/2010/main" val="2622148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r="3722"/>
          <a:stretch/>
        </p:blipFill>
        <p:spPr>
          <a:xfrm>
            <a:off x="3429000" y="685800"/>
            <a:ext cx="5715000" cy="4765715"/>
          </a:xfrm>
          <a:prstGeom prst="rect">
            <a:avLst/>
          </a:prstGeom>
        </p:spPr>
      </p:pic>
      <p:sp>
        <p:nvSpPr>
          <p:cNvPr id="2" name="Title 1"/>
          <p:cNvSpPr>
            <a:spLocks noGrp="1"/>
          </p:cNvSpPr>
          <p:nvPr>
            <p:ph type="title"/>
          </p:nvPr>
        </p:nvSpPr>
        <p:spPr>
          <a:xfrm>
            <a:off x="457200" y="274638"/>
            <a:ext cx="8229600" cy="944562"/>
          </a:xfrm>
        </p:spPr>
        <p:txBody>
          <a:bodyPr/>
          <a:lstStyle/>
          <a:p>
            <a:r>
              <a:rPr lang="en-US" sz="4800" dirty="0" smtClean="0">
                <a:solidFill>
                  <a:schemeClr val="accent5">
                    <a:lumMod val="75000"/>
                  </a:schemeClr>
                </a:solidFill>
              </a:rPr>
              <a:t>Why Are You Here?</a:t>
            </a:r>
            <a:endParaRPr lang="en-US" sz="4800" dirty="0">
              <a:solidFill>
                <a:schemeClr val="accent5">
                  <a:lumMod val="75000"/>
                </a:schemeClr>
              </a:solidFill>
            </a:endParaRPr>
          </a:p>
        </p:txBody>
      </p:sp>
      <p:sp>
        <p:nvSpPr>
          <p:cNvPr id="3" name="Content Placeholder 2"/>
          <p:cNvSpPr>
            <a:spLocks noGrp="1"/>
          </p:cNvSpPr>
          <p:nvPr>
            <p:ph sz="quarter" idx="12"/>
          </p:nvPr>
        </p:nvSpPr>
        <p:spPr>
          <a:xfrm>
            <a:off x="0" y="1371600"/>
            <a:ext cx="8610600" cy="4876800"/>
          </a:xfrm>
        </p:spPr>
        <p:txBody>
          <a:bodyPr/>
          <a:lstStyle/>
          <a:p>
            <a:r>
              <a:rPr lang="en-US" dirty="0" smtClean="0"/>
              <a:t>Energy for the </a:t>
            </a:r>
            <a:br>
              <a:rPr lang="en-US" dirty="0" smtClean="0"/>
            </a:br>
            <a:r>
              <a:rPr lang="en-US" dirty="0" smtClean="0"/>
              <a:t>Important Things </a:t>
            </a:r>
          </a:p>
          <a:p>
            <a:r>
              <a:rPr lang="en-US" dirty="0" smtClean="0"/>
              <a:t>A Body to be Proud of</a:t>
            </a:r>
          </a:p>
          <a:p>
            <a:r>
              <a:rPr lang="en-US" dirty="0" smtClean="0"/>
              <a:t>Steady and Predictable </a:t>
            </a:r>
            <a:br>
              <a:rPr lang="en-US" dirty="0" smtClean="0"/>
            </a:br>
            <a:r>
              <a:rPr lang="en-US" dirty="0" smtClean="0"/>
              <a:t>Emotions</a:t>
            </a:r>
          </a:p>
          <a:p>
            <a:r>
              <a:rPr lang="en-US" dirty="0" smtClean="0"/>
              <a:t>Clear Sharp Focus</a:t>
            </a:r>
          </a:p>
          <a:p>
            <a:r>
              <a:rPr lang="en-US" dirty="0" smtClean="0"/>
              <a:t>Comfort</a:t>
            </a:r>
          </a:p>
          <a:p>
            <a:r>
              <a:rPr lang="en-US" dirty="0" smtClean="0"/>
              <a:t>Joy</a:t>
            </a:r>
          </a:p>
          <a:p>
            <a:r>
              <a:rPr lang="en-US" dirty="0" smtClean="0"/>
              <a:t>Success, Prosperity, and Making a Difference</a:t>
            </a:r>
            <a:r>
              <a:rPr lang="en-US" dirty="0"/>
              <a:t/>
            </a:r>
            <a:br>
              <a:rPr lang="en-US" dirty="0"/>
            </a:br>
            <a:endParaRPr lang="en-US" dirty="0"/>
          </a:p>
        </p:txBody>
      </p:sp>
      <p:sp>
        <p:nvSpPr>
          <p:cNvPr id="4" name="Slide Number Placeholder 3"/>
          <p:cNvSpPr>
            <a:spLocks noGrp="1"/>
          </p:cNvSpPr>
          <p:nvPr>
            <p:ph type="sldNum" sz="quarter" idx="13"/>
          </p:nvPr>
        </p:nvSpPr>
        <p:spPr/>
        <p:txBody>
          <a:bodyPr/>
          <a:lstStyle/>
          <a:p>
            <a:pPr>
              <a:defRPr/>
            </a:pPr>
            <a:fld id="{28A358BA-A1A5-4AC8-B718-A67C3DE0593B}" type="slidenum">
              <a:rPr lang="en-US" smtClean="0"/>
              <a:pPr>
                <a:defRPr/>
              </a:pPr>
              <a:t>3</a:t>
            </a:fld>
            <a:endParaRPr lang="en-US" dirty="0"/>
          </a:p>
        </p:txBody>
      </p:sp>
    </p:spTree>
    <p:extLst>
      <p:ext uri="{BB962C8B-B14F-4D97-AF65-F5344CB8AC3E}">
        <p14:creationId xmlns:p14="http://schemas.microsoft.com/office/powerpoint/2010/main" val="257077614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17632"/>
          <a:stretch/>
        </p:blipFill>
        <p:spPr>
          <a:xfrm>
            <a:off x="6705600" y="1284157"/>
            <a:ext cx="2438400" cy="5334000"/>
          </a:xfrm>
          <a:prstGeom prst="rect">
            <a:avLst/>
          </a:prstGeom>
        </p:spPr>
      </p:pic>
      <p:sp>
        <p:nvSpPr>
          <p:cNvPr id="15362" name="Title 5"/>
          <p:cNvSpPr>
            <a:spLocks noGrp="1"/>
          </p:cNvSpPr>
          <p:nvPr>
            <p:ph type="title"/>
          </p:nvPr>
        </p:nvSpPr>
        <p:spPr>
          <a:xfrm>
            <a:off x="0" y="228600"/>
            <a:ext cx="9144000" cy="1066800"/>
          </a:xfrm>
        </p:spPr>
        <p:txBody>
          <a:bodyPr/>
          <a:lstStyle/>
          <a:p>
            <a:r>
              <a:rPr lang="en-US" altLang="en-US" dirty="0" smtClean="0"/>
              <a:t>What We’ll Cover Tonight</a:t>
            </a:r>
          </a:p>
        </p:txBody>
      </p:sp>
      <p:sp>
        <p:nvSpPr>
          <p:cNvPr id="21507" name="Content Placeholder 2"/>
          <p:cNvSpPr>
            <a:spLocks noGrp="1"/>
          </p:cNvSpPr>
          <p:nvPr>
            <p:ph idx="1"/>
          </p:nvPr>
        </p:nvSpPr>
        <p:spPr>
          <a:xfrm>
            <a:off x="19987" y="1295400"/>
            <a:ext cx="8458200" cy="5105400"/>
          </a:xfrm>
        </p:spPr>
        <p:txBody>
          <a:bodyPr/>
          <a:lstStyle/>
          <a:p>
            <a:pPr>
              <a:defRPr/>
            </a:pPr>
            <a:r>
              <a:rPr lang="en-US" sz="2900" dirty="0" smtClean="0"/>
              <a:t>The </a:t>
            </a:r>
            <a:r>
              <a:rPr lang="en-US" sz="2900" b="1" dirty="0" smtClean="0"/>
              <a:t>common underlying cause </a:t>
            </a:r>
            <a:r>
              <a:rPr lang="en-US" sz="2900" dirty="0" smtClean="0"/>
              <a:t>of </a:t>
            </a:r>
            <a:br>
              <a:rPr lang="en-US" sz="2900" dirty="0" smtClean="0"/>
            </a:br>
            <a:r>
              <a:rPr lang="en-US" sz="2900" dirty="0" smtClean="0"/>
              <a:t>most </a:t>
            </a:r>
            <a:r>
              <a:rPr lang="en-US" sz="2900" b="1" dirty="0" smtClean="0">
                <a:solidFill>
                  <a:schemeClr val="accent6">
                    <a:lumMod val="75000"/>
                  </a:schemeClr>
                </a:solidFill>
              </a:rPr>
              <a:t>B</a:t>
            </a:r>
            <a:r>
              <a:rPr lang="en-US" sz="2900" dirty="0" smtClean="0"/>
              <a:t>elly fat, </a:t>
            </a:r>
            <a:r>
              <a:rPr lang="en-US" sz="2900" b="1" dirty="0" smtClean="0">
                <a:solidFill>
                  <a:schemeClr val="accent6">
                    <a:lumMod val="75000"/>
                  </a:schemeClr>
                </a:solidFill>
              </a:rPr>
              <a:t>B</a:t>
            </a:r>
            <a:r>
              <a:rPr lang="en-US" sz="2900" dirty="0" smtClean="0"/>
              <a:t>rain fog, and </a:t>
            </a:r>
            <a:r>
              <a:rPr lang="en-US" sz="2900" b="1" dirty="0" smtClean="0">
                <a:solidFill>
                  <a:schemeClr val="accent6">
                    <a:lumMod val="75000"/>
                  </a:schemeClr>
                </a:solidFill>
              </a:rPr>
              <a:t>B</a:t>
            </a:r>
            <a:r>
              <a:rPr lang="en-US" sz="2900" dirty="0" smtClean="0"/>
              <a:t>urnout </a:t>
            </a:r>
            <a:br>
              <a:rPr lang="en-US" sz="2900" dirty="0" smtClean="0"/>
            </a:br>
            <a:r>
              <a:rPr lang="en-US" sz="2900" dirty="0" smtClean="0"/>
              <a:t>(and the hidden dangers)</a:t>
            </a:r>
          </a:p>
          <a:p>
            <a:pPr>
              <a:defRPr/>
            </a:pPr>
            <a:r>
              <a:rPr lang="en-US" sz="2900" dirty="0" smtClean="0"/>
              <a:t>The </a:t>
            </a:r>
            <a:r>
              <a:rPr lang="en-US" sz="2900" b="1" dirty="0" smtClean="0">
                <a:solidFill>
                  <a:schemeClr val="accent6">
                    <a:lumMod val="75000"/>
                  </a:schemeClr>
                </a:solidFill>
              </a:rPr>
              <a:t>4</a:t>
            </a:r>
            <a:r>
              <a:rPr lang="en-US" sz="2900" b="1" baseline="30000" dirty="0" smtClean="0">
                <a:solidFill>
                  <a:schemeClr val="accent6">
                    <a:lumMod val="75000"/>
                  </a:schemeClr>
                </a:solidFill>
              </a:rPr>
              <a:t>th</a:t>
            </a:r>
            <a:r>
              <a:rPr lang="en-US" sz="2900" b="1" dirty="0" smtClean="0">
                <a:solidFill>
                  <a:schemeClr val="accent6">
                    <a:lumMod val="75000"/>
                  </a:schemeClr>
                </a:solidFill>
              </a:rPr>
              <a:t> B: </a:t>
            </a:r>
            <a:r>
              <a:rPr lang="en-US" sz="2900" dirty="0" smtClean="0"/>
              <a:t>how </a:t>
            </a:r>
            <a:r>
              <a:rPr lang="en-US" sz="2900" b="1" dirty="0" smtClean="0">
                <a:solidFill>
                  <a:schemeClr val="accent6">
                    <a:lumMod val="75000"/>
                  </a:schemeClr>
                </a:solidFill>
              </a:rPr>
              <a:t>B</a:t>
            </a:r>
            <a:r>
              <a:rPr lang="en-US" sz="2900" dirty="0" smtClean="0"/>
              <a:t>lood sugar</a:t>
            </a:r>
            <a:br>
              <a:rPr lang="en-US" sz="2900" dirty="0" smtClean="0"/>
            </a:br>
            <a:r>
              <a:rPr lang="en-US" sz="2900" dirty="0" smtClean="0"/>
              <a:t>imbalance creates HAVOC</a:t>
            </a:r>
          </a:p>
          <a:p>
            <a:pPr>
              <a:defRPr/>
            </a:pPr>
            <a:r>
              <a:rPr lang="en-US" sz="2900" b="1" dirty="0" smtClean="0">
                <a:solidFill>
                  <a:schemeClr val="accent6">
                    <a:lumMod val="75000"/>
                  </a:schemeClr>
                </a:solidFill>
              </a:rPr>
              <a:t>5 Cutting Edge Strategies </a:t>
            </a:r>
            <a:r>
              <a:rPr lang="en-US" sz="2900" dirty="0" smtClean="0"/>
              <a:t>to </a:t>
            </a:r>
            <a:r>
              <a:rPr lang="en-US" sz="2900" b="1" dirty="0" smtClean="0"/>
              <a:t>REVERSE</a:t>
            </a:r>
            <a:r>
              <a:rPr lang="en-US" sz="2900" dirty="0" smtClean="0"/>
              <a:t> the </a:t>
            </a:r>
            <a:br>
              <a:rPr lang="en-US" sz="2900" dirty="0" smtClean="0"/>
            </a:br>
            <a:r>
              <a:rPr lang="en-US" sz="2900" dirty="0" smtClean="0"/>
              <a:t>underlying cause of </a:t>
            </a:r>
            <a:r>
              <a:rPr lang="en-US" sz="2900" b="1" dirty="0" smtClean="0">
                <a:solidFill>
                  <a:schemeClr val="accent6">
                    <a:lumMod val="75000"/>
                  </a:schemeClr>
                </a:solidFill>
              </a:rPr>
              <a:t>B4</a:t>
            </a:r>
            <a:r>
              <a:rPr lang="en-US" sz="2900" dirty="0" smtClean="0"/>
              <a:t> Syndrome and Melt </a:t>
            </a:r>
            <a:br>
              <a:rPr lang="en-US" sz="2900" dirty="0" smtClean="0"/>
            </a:br>
            <a:r>
              <a:rPr lang="en-US" sz="2900" dirty="0" smtClean="0"/>
              <a:t>Your Midline, Sharpen Your Focus, and </a:t>
            </a:r>
            <a:br>
              <a:rPr lang="en-US" sz="2900" dirty="0" smtClean="0"/>
            </a:br>
            <a:r>
              <a:rPr lang="en-US" sz="2900" dirty="0" smtClean="0"/>
              <a:t>Recharge Your Energy!</a:t>
            </a:r>
          </a:p>
          <a:p>
            <a:pPr>
              <a:defRPr/>
            </a:pPr>
            <a:r>
              <a:rPr lang="en-US" sz="2900" b="1" dirty="0" smtClean="0">
                <a:solidFill>
                  <a:schemeClr val="accent6">
                    <a:lumMod val="75000"/>
                  </a:schemeClr>
                </a:solidFill>
              </a:rPr>
              <a:t>30 Magical Days </a:t>
            </a:r>
            <a:r>
              <a:rPr lang="en-US" sz="2900" dirty="0" smtClean="0"/>
              <a:t>to Metabolic Reset!</a:t>
            </a:r>
          </a:p>
          <a:p>
            <a:pPr>
              <a:defRPr/>
            </a:pPr>
            <a:r>
              <a:rPr lang="en-US" sz="2900" dirty="0" smtClean="0"/>
              <a:t>Putting it all into ACTION</a:t>
            </a:r>
          </a:p>
          <a:p>
            <a:pPr>
              <a:defRPr/>
            </a:pPr>
            <a:endParaRPr lang="en-US" sz="2800" dirty="0" smtClean="0"/>
          </a:p>
          <a:p>
            <a:pPr>
              <a:defRPr/>
            </a:pPr>
            <a:endParaRPr lang="en-US" sz="2400" dirty="0" smtClean="0"/>
          </a:p>
          <a:p>
            <a:pPr>
              <a:defRPr/>
            </a:pPr>
            <a:endParaRPr lang="en-US" sz="2400" dirty="0" smtClean="0"/>
          </a:p>
          <a:p>
            <a:pPr>
              <a:defRPr/>
            </a:pPr>
            <a:endParaRPr lang="en-US" sz="2400" dirty="0" smtClean="0"/>
          </a:p>
        </p:txBody>
      </p:sp>
      <p:sp>
        <p:nvSpPr>
          <p:cNvPr id="1536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1BA2BB8-A2FD-4071-ADDD-050851C64679}" type="slidenum">
              <a:rPr lang="en-US" altLang="en-US" smtClean="0">
                <a:solidFill>
                  <a:schemeClr val="bg1"/>
                </a:solidFill>
              </a:rPr>
              <a:pPr eaLnBrk="1" hangingPunct="1"/>
              <a:t>4</a:t>
            </a:fld>
            <a:endParaRPr lang="en-US" altLang="en-US" smtClean="0">
              <a:solidFill>
                <a:schemeClr val="bg1"/>
              </a:solidFill>
            </a:endParaRPr>
          </a:p>
        </p:txBody>
      </p:sp>
    </p:spTree>
    <p:extLst>
      <p:ext uri="{BB962C8B-B14F-4D97-AF65-F5344CB8AC3E}">
        <p14:creationId xmlns:p14="http://schemas.microsoft.com/office/powerpoint/2010/main" val="4171414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52400" y="304800"/>
            <a:ext cx="5562600" cy="6324600"/>
          </a:xfrm>
        </p:spPr>
        <p:txBody>
          <a:bodyPr/>
          <a:lstStyle/>
          <a:p>
            <a:r>
              <a:rPr lang="en-US" altLang="en-US" sz="6000" dirty="0" smtClean="0"/>
              <a:t>Who Am I </a:t>
            </a:r>
            <a:br>
              <a:rPr lang="en-US" altLang="en-US" sz="6000" dirty="0" smtClean="0"/>
            </a:br>
            <a:r>
              <a:rPr lang="en-US" altLang="en-US" sz="6000" dirty="0" smtClean="0"/>
              <a:t>and Why Do I Care So Much About </a:t>
            </a:r>
            <a:br>
              <a:rPr lang="en-US" altLang="en-US" sz="6000" dirty="0" smtClean="0"/>
            </a:br>
            <a:r>
              <a:rPr lang="en-US" altLang="en-US" sz="6000" dirty="0" smtClean="0"/>
              <a:t>Belly Fat, </a:t>
            </a:r>
            <a:br>
              <a:rPr lang="en-US" altLang="en-US" sz="6000" dirty="0" smtClean="0"/>
            </a:br>
            <a:r>
              <a:rPr lang="en-US" altLang="en-US" sz="6000" dirty="0" smtClean="0"/>
              <a:t>Brain Fog, and Burnout?</a:t>
            </a:r>
          </a:p>
        </p:txBody>
      </p:sp>
      <p:sp>
        <p:nvSpPr>
          <p:cNvPr id="16387"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77D1B8B-A2C1-49D8-B9BD-31C933FD2C06}" type="slidenum">
              <a:rPr lang="en-US" altLang="en-US" smtClean="0">
                <a:solidFill>
                  <a:schemeClr val="bg1"/>
                </a:solidFill>
              </a:rPr>
              <a:pPr eaLnBrk="1" hangingPunct="1"/>
              <a:t>5</a:t>
            </a:fld>
            <a:endParaRPr lang="en-US" altLang="en-US" smtClean="0">
              <a:solidFill>
                <a:schemeClr val="bg1"/>
              </a:solidFill>
            </a:endParaRPr>
          </a:p>
        </p:txBody>
      </p:sp>
      <p:pic>
        <p:nvPicPr>
          <p:cNvPr id="16388" name="Picture 4"/>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5730"/>
          <a:stretch/>
        </p:blipFill>
        <p:spPr bwMode="auto">
          <a:xfrm>
            <a:off x="4572000" y="609600"/>
            <a:ext cx="4535774" cy="505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959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The 4</a:t>
            </a:r>
            <a:r>
              <a:rPr lang="en-US" altLang="en-US" baseline="30000" dirty="0" smtClean="0"/>
              <a:t>th</a:t>
            </a:r>
            <a:r>
              <a:rPr lang="en-US" altLang="en-US" dirty="0" smtClean="0"/>
              <a:t> B - The Root Cause</a:t>
            </a:r>
          </a:p>
        </p:txBody>
      </p:sp>
      <p:sp>
        <p:nvSpPr>
          <p:cNvPr id="20483" name="Content Placeholder 2"/>
          <p:cNvSpPr>
            <a:spLocks noGrp="1"/>
          </p:cNvSpPr>
          <p:nvPr>
            <p:ph idx="1"/>
          </p:nvPr>
        </p:nvSpPr>
        <p:spPr>
          <a:xfrm>
            <a:off x="342900" y="1371600"/>
            <a:ext cx="8458200" cy="4830763"/>
          </a:xfrm>
        </p:spPr>
        <p:txBody>
          <a:bodyPr/>
          <a:lstStyle/>
          <a:p>
            <a:pPr>
              <a:defRPr/>
            </a:pPr>
            <a:r>
              <a:rPr lang="en-US" sz="3200" dirty="0" smtClean="0"/>
              <a:t>Blood sugar imbalances explained</a:t>
            </a:r>
          </a:p>
          <a:p>
            <a:pPr>
              <a:defRPr/>
            </a:pPr>
            <a:r>
              <a:rPr lang="en-US" sz="3200" dirty="0" smtClean="0"/>
              <a:t>Insulin resistance: </a:t>
            </a:r>
            <a:r>
              <a:rPr lang="en-US" sz="3200" b="1" dirty="0" smtClean="0"/>
              <a:t>the silent killer!</a:t>
            </a:r>
          </a:p>
          <a:p>
            <a:pPr>
              <a:defRPr/>
            </a:pPr>
            <a:r>
              <a:rPr lang="en-US" sz="3200" b="1" dirty="0" smtClean="0"/>
              <a:t>Causes of insulin resistance</a:t>
            </a:r>
          </a:p>
          <a:p>
            <a:pPr>
              <a:defRPr/>
            </a:pPr>
            <a:r>
              <a:rPr lang="en-US" sz="3200" dirty="0" smtClean="0"/>
              <a:t>Symptoms of blood sugar imbalance </a:t>
            </a:r>
          </a:p>
          <a:p>
            <a:pPr>
              <a:defRPr/>
            </a:pPr>
            <a:r>
              <a:rPr lang="en-US" sz="3200" b="1" dirty="0" smtClean="0"/>
              <a:t>Blood sugar imbalance spectrum</a:t>
            </a:r>
          </a:p>
          <a:p>
            <a:pPr>
              <a:defRPr/>
            </a:pPr>
            <a:r>
              <a:rPr lang="en-US" sz="3200" dirty="0" smtClean="0"/>
              <a:t>How blood sugar imbalance keeps your belly fat, brain foggy, and body too exhausted to excel in your career and enjoy your life </a:t>
            </a:r>
          </a:p>
          <a:p>
            <a:pPr>
              <a:defRPr/>
            </a:pPr>
            <a:r>
              <a:rPr lang="en-US" sz="3200" b="1" dirty="0" smtClean="0"/>
              <a:t>What you can do to </a:t>
            </a:r>
            <a:r>
              <a:rPr lang="en-US" sz="3200" b="1" u="sng" dirty="0" smtClean="0">
                <a:solidFill>
                  <a:schemeClr val="accent6">
                    <a:lumMod val="75000"/>
                  </a:schemeClr>
                </a:solidFill>
              </a:rPr>
              <a:t>take back control.</a:t>
            </a:r>
            <a:r>
              <a:rPr lang="en-US" sz="3200" dirty="0" smtClean="0">
                <a:solidFill>
                  <a:schemeClr val="accent6">
                    <a:lumMod val="75000"/>
                  </a:schemeClr>
                </a:solidFill>
              </a:rPr>
              <a:t> </a:t>
            </a:r>
          </a:p>
        </p:txBody>
      </p:sp>
      <p:sp>
        <p:nvSpPr>
          <p:cNvPr id="1741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76D870B-6F33-45F6-B108-FCE822DD316B}" type="slidenum">
              <a:rPr lang="en-US" altLang="en-US" smtClean="0">
                <a:solidFill>
                  <a:schemeClr val="bg1"/>
                </a:solidFill>
              </a:rPr>
              <a:pPr eaLnBrk="1" hangingPunct="1"/>
              <a:t>6</a:t>
            </a:fld>
            <a:endParaRPr lang="en-US" altLang="en-US" smtClean="0">
              <a:solidFill>
                <a:schemeClr val="bg1"/>
              </a:solidFill>
            </a:endParaRPr>
          </a:p>
        </p:txBody>
      </p:sp>
    </p:spTree>
    <p:extLst>
      <p:ext uri="{BB962C8B-B14F-4D97-AF65-F5344CB8AC3E}">
        <p14:creationId xmlns:p14="http://schemas.microsoft.com/office/powerpoint/2010/main" val="1363541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75000"/>
                  </a:schemeClr>
                </a:solidFill>
              </a:rPr>
              <a:t>Normal Blood Sugar Cycle</a:t>
            </a:r>
            <a:endParaRPr lang="en-US" dirty="0">
              <a:solidFill>
                <a:schemeClr val="accent6">
                  <a:lumMod val="75000"/>
                </a:schemeClr>
              </a:solidFill>
            </a:endParaRPr>
          </a:p>
        </p:txBody>
      </p:sp>
      <p:graphicFrame>
        <p:nvGraphicFramePr>
          <p:cNvPr id="5" name="Content Placeholder 4"/>
          <p:cNvGraphicFramePr>
            <a:graphicFrameLocks noGrp="1"/>
          </p:cNvGraphicFramePr>
          <p:nvPr>
            <p:ph sz="quarter" idx="12"/>
            <p:extLst>
              <p:ext uri="{D42A27DB-BD31-4B8C-83A1-F6EECF244321}">
                <p14:modId xmlns:p14="http://schemas.microsoft.com/office/powerpoint/2010/main" val="1838175529"/>
              </p:ext>
            </p:extLst>
          </p:nvPr>
        </p:nvGraphicFramePr>
        <p:xfrm>
          <a:off x="381000" y="1447800"/>
          <a:ext cx="83820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3"/>
          </p:nvPr>
        </p:nvSpPr>
        <p:spPr/>
        <p:txBody>
          <a:bodyPr/>
          <a:lstStyle/>
          <a:p>
            <a:pPr>
              <a:defRPr/>
            </a:pPr>
            <a:fld id="{28A358BA-A1A5-4AC8-B718-A67C3DE0593B}" type="slidenum">
              <a:rPr lang="en-US" smtClean="0"/>
              <a:pPr>
                <a:defRPr/>
              </a:pPr>
              <a:t>7</a:t>
            </a:fld>
            <a:endParaRPr lang="en-US" dirty="0"/>
          </a:p>
        </p:txBody>
      </p:sp>
    </p:spTree>
    <p:extLst>
      <p:ext uri="{BB962C8B-B14F-4D97-AF65-F5344CB8AC3E}">
        <p14:creationId xmlns:p14="http://schemas.microsoft.com/office/powerpoint/2010/main" val="145605661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solidFill>
                  <a:schemeClr val="accent6">
                    <a:lumMod val="75000"/>
                  </a:schemeClr>
                </a:solidFill>
              </a:rPr>
              <a:t>Blood Sugar Imbalance Cycle</a:t>
            </a:r>
            <a:endParaRPr lang="en-US" dirty="0">
              <a:solidFill>
                <a:schemeClr val="accent6">
                  <a:lumMod val="75000"/>
                </a:schemeClr>
              </a:solidFill>
            </a:endParaRPr>
          </a:p>
        </p:txBody>
      </p:sp>
      <p:graphicFrame>
        <p:nvGraphicFramePr>
          <p:cNvPr id="5" name="Content Placeholder 4"/>
          <p:cNvGraphicFramePr>
            <a:graphicFrameLocks noGrp="1"/>
          </p:cNvGraphicFramePr>
          <p:nvPr>
            <p:ph sz="quarter" idx="12"/>
            <p:extLst>
              <p:ext uri="{D42A27DB-BD31-4B8C-83A1-F6EECF244321}">
                <p14:modId xmlns:p14="http://schemas.microsoft.com/office/powerpoint/2010/main" val="2601435497"/>
              </p:ext>
            </p:extLst>
          </p:nvPr>
        </p:nvGraphicFramePr>
        <p:xfrm>
          <a:off x="533400" y="1143000"/>
          <a:ext cx="83820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3"/>
          </p:nvPr>
        </p:nvSpPr>
        <p:spPr/>
        <p:txBody>
          <a:bodyPr/>
          <a:lstStyle/>
          <a:p>
            <a:pPr>
              <a:defRPr/>
            </a:pPr>
            <a:fld id="{28A358BA-A1A5-4AC8-B718-A67C3DE0593B}" type="slidenum">
              <a:rPr lang="en-US" smtClean="0"/>
              <a:pPr>
                <a:defRPr/>
              </a:pPr>
              <a:t>8</a:t>
            </a:fld>
            <a:endParaRPr lang="en-US" dirty="0"/>
          </a:p>
        </p:txBody>
      </p:sp>
    </p:spTree>
    <p:extLst>
      <p:ext uri="{BB962C8B-B14F-4D97-AF65-F5344CB8AC3E}">
        <p14:creationId xmlns:p14="http://schemas.microsoft.com/office/powerpoint/2010/main" val="10517064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1436" t="-38" r="5198" b="38"/>
          <a:stretch/>
        </p:blipFill>
        <p:spPr>
          <a:xfrm>
            <a:off x="4795603" y="2067677"/>
            <a:ext cx="4343400" cy="4575066"/>
          </a:xfrm>
          <a:prstGeom prst="rect">
            <a:avLst/>
          </a:prstGeom>
        </p:spPr>
      </p:pic>
      <p:sp>
        <p:nvSpPr>
          <p:cNvPr id="2" name="Title 1"/>
          <p:cNvSpPr>
            <a:spLocks noGrp="1"/>
          </p:cNvSpPr>
          <p:nvPr>
            <p:ph type="title"/>
          </p:nvPr>
        </p:nvSpPr>
        <p:spPr>
          <a:xfrm>
            <a:off x="0" y="228600"/>
            <a:ext cx="9144000" cy="1371600"/>
          </a:xfrm>
        </p:spPr>
        <p:txBody>
          <a:bodyPr/>
          <a:lstStyle/>
          <a:p>
            <a:r>
              <a:rPr lang="en-US" dirty="0" smtClean="0"/>
              <a:t>The Serious Consequences  of Insulin Resistance</a:t>
            </a:r>
            <a:endParaRPr lang="en-US" dirty="0"/>
          </a:p>
        </p:txBody>
      </p:sp>
      <p:sp>
        <p:nvSpPr>
          <p:cNvPr id="6" name="Content Placeholder 5"/>
          <p:cNvSpPr>
            <a:spLocks noGrp="1"/>
          </p:cNvSpPr>
          <p:nvPr>
            <p:ph idx="1"/>
          </p:nvPr>
        </p:nvSpPr>
        <p:spPr>
          <a:xfrm>
            <a:off x="11243" y="1676400"/>
            <a:ext cx="8458200" cy="4449763"/>
          </a:xfrm>
        </p:spPr>
        <p:txBody>
          <a:bodyPr/>
          <a:lstStyle/>
          <a:p>
            <a:pPr lvl="0"/>
            <a:r>
              <a:rPr lang="en-US" sz="3200" dirty="0" smtClean="0"/>
              <a:t>Thyroid </a:t>
            </a:r>
            <a:r>
              <a:rPr lang="en-US" sz="3200" dirty="0"/>
              <a:t>and </a:t>
            </a:r>
            <a:r>
              <a:rPr lang="en-US" sz="3200" dirty="0" smtClean="0"/>
              <a:t>growth hormone deficiency</a:t>
            </a:r>
            <a:endParaRPr lang="en-US" sz="3200" dirty="0"/>
          </a:p>
          <a:p>
            <a:pPr lvl="0"/>
            <a:r>
              <a:rPr lang="en-US" sz="3200" dirty="0"/>
              <a:t>Increased cancer risk </a:t>
            </a:r>
          </a:p>
          <a:p>
            <a:pPr lvl="0"/>
            <a:r>
              <a:rPr lang="en-US" sz="3200" dirty="0"/>
              <a:t>High blood pressure </a:t>
            </a:r>
          </a:p>
          <a:p>
            <a:pPr lvl="0"/>
            <a:r>
              <a:rPr lang="en-US" sz="3200" dirty="0"/>
              <a:t>Injury to blood vessel linings </a:t>
            </a:r>
          </a:p>
          <a:p>
            <a:pPr lvl="0"/>
            <a:r>
              <a:rPr lang="en-US" sz="3200" dirty="0"/>
              <a:t>Systemic inflammation</a:t>
            </a:r>
          </a:p>
          <a:p>
            <a:pPr lvl="0"/>
            <a:r>
              <a:rPr lang="en-US" sz="3200" dirty="0"/>
              <a:t>Risk of Alzheimer's </a:t>
            </a:r>
          </a:p>
          <a:p>
            <a:pPr lvl="0"/>
            <a:r>
              <a:rPr lang="en-US" sz="3200" dirty="0"/>
              <a:t>Low energy in all organs and </a:t>
            </a:r>
            <a:r>
              <a:rPr lang="en-US" sz="3200" dirty="0" smtClean="0"/>
              <a:t>glands</a:t>
            </a:r>
          </a:p>
          <a:p>
            <a:pPr lvl="0"/>
            <a:r>
              <a:rPr lang="en-US" sz="3200" dirty="0" smtClean="0"/>
              <a:t>Diabetes</a:t>
            </a:r>
            <a:endParaRPr lang="en-US" sz="3200" dirty="0"/>
          </a:p>
          <a:p>
            <a:endParaRPr lang="en-US" dirty="0"/>
          </a:p>
        </p:txBody>
      </p:sp>
      <p:sp>
        <p:nvSpPr>
          <p:cNvPr id="3" name="Slide Number Placeholder 2"/>
          <p:cNvSpPr>
            <a:spLocks noGrp="1"/>
          </p:cNvSpPr>
          <p:nvPr>
            <p:ph type="sldNum" sz="quarter" idx="10"/>
          </p:nvPr>
        </p:nvSpPr>
        <p:spPr/>
        <p:txBody>
          <a:bodyPr/>
          <a:lstStyle/>
          <a:p>
            <a:pPr>
              <a:defRPr/>
            </a:pPr>
            <a:fld id="{72021A73-C0CB-4689-9209-115314687F36}" type="slidenum">
              <a:rPr lang="en-US" smtClean="0"/>
              <a:pPr>
                <a:defRPr/>
              </a:pPr>
              <a:t>9</a:t>
            </a:fld>
            <a:endParaRPr lang="en-US" dirty="0"/>
          </a:p>
        </p:txBody>
      </p:sp>
    </p:spTree>
    <p:extLst>
      <p:ext uri="{BB962C8B-B14F-4D97-AF65-F5344CB8AC3E}">
        <p14:creationId xmlns:p14="http://schemas.microsoft.com/office/powerpoint/2010/main" val="30541435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Causes of Insulin Resistance</a:t>
            </a:r>
            <a:endParaRPr lang="en-US" dirty="0"/>
          </a:p>
        </p:txBody>
      </p:sp>
      <p:sp>
        <p:nvSpPr>
          <p:cNvPr id="4" name="Slide Number Placeholder 3"/>
          <p:cNvSpPr>
            <a:spLocks noGrp="1"/>
          </p:cNvSpPr>
          <p:nvPr>
            <p:ph type="sldNum" sz="quarter" idx="10"/>
          </p:nvPr>
        </p:nvSpPr>
        <p:spPr/>
        <p:txBody>
          <a:bodyPr/>
          <a:lstStyle/>
          <a:p>
            <a:pPr>
              <a:defRPr/>
            </a:pPr>
            <a:fld id="{28A358BA-A1A5-4AC8-B718-A67C3DE0593B}" type="slidenum">
              <a:rPr lang="en-US" smtClean="0"/>
              <a:pPr>
                <a:defRPr/>
              </a:pPr>
              <a:t>10</a:t>
            </a:fld>
            <a:endParaRPr lang="en-US" dirty="0"/>
          </a:p>
        </p:txBody>
      </p:sp>
      <p:graphicFrame>
        <p:nvGraphicFramePr>
          <p:cNvPr id="7" name="Diagram 6"/>
          <p:cNvGraphicFramePr/>
          <p:nvPr>
            <p:extLst>
              <p:ext uri="{D42A27DB-BD31-4B8C-83A1-F6EECF244321}">
                <p14:modId xmlns:p14="http://schemas.microsoft.com/office/powerpoint/2010/main" val="745953858"/>
              </p:ext>
            </p:extLst>
          </p:nvPr>
        </p:nvGraphicFramePr>
        <p:xfrm>
          <a:off x="457200" y="1397000"/>
          <a:ext cx="82296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642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Symptoms of Insulin Resistance</a:t>
            </a:r>
            <a:endParaRPr lang="en-US" dirty="0"/>
          </a:p>
        </p:txBody>
      </p:sp>
      <p:sp>
        <p:nvSpPr>
          <p:cNvPr id="4" name="Slide Number Placeholder 3"/>
          <p:cNvSpPr>
            <a:spLocks noGrp="1"/>
          </p:cNvSpPr>
          <p:nvPr>
            <p:ph type="sldNum" sz="quarter" idx="10"/>
          </p:nvPr>
        </p:nvSpPr>
        <p:spPr/>
        <p:txBody>
          <a:bodyPr/>
          <a:lstStyle/>
          <a:p>
            <a:pPr>
              <a:defRPr/>
            </a:pPr>
            <a:fld id="{28A358BA-A1A5-4AC8-B718-A67C3DE0593B}" type="slidenum">
              <a:rPr lang="en-US" smtClean="0"/>
              <a:pPr>
                <a:defRPr/>
              </a:pPr>
              <a:t>11</a:t>
            </a:fld>
            <a:endParaRPr lang="en-US" dirty="0"/>
          </a:p>
        </p:txBody>
      </p:sp>
      <p:graphicFrame>
        <p:nvGraphicFramePr>
          <p:cNvPr id="7" name="Diagram 6"/>
          <p:cNvGraphicFramePr/>
          <p:nvPr>
            <p:extLst>
              <p:ext uri="{D42A27DB-BD31-4B8C-83A1-F6EECF244321}">
                <p14:modId xmlns:p14="http://schemas.microsoft.com/office/powerpoint/2010/main" val="2930789143"/>
              </p:ext>
            </p:extLst>
          </p:nvPr>
        </p:nvGraphicFramePr>
        <p:xfrm>
          <a:off x="457200" y="1397000"/>
          <a:ext cx="82296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1762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0" y="228600"/>
            <a:ext cx="9144000" cy="990600"/>
          </a:xfrm>
        </p:spPr>
        <p:txBody>
          <a:bodyPr/>
          <a:lstStyle/>
          <a:p>
            <a:r>
              <a:rPr lang="en-US" altLang="en-US" dirty="0" smtClean="0">
                <a:solidFill>
                  <a:schemeClr val="accent5">
                    <a:lumMod val="50000"/>
                  </a:schemeClr>
                </a:solidFill>
              </a:rPr>
              <a:t>Blood Sugar Imbalance Spectrum</a:t>
            </a:r>
          </a:p>
        </p:txBody>
      </p:sp>
      <p:sp>
        <p:nvSpPr>
          <p:cNvPr id="2560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3B41C7E-E482-4E33-9F75-227768DF70DA}" type="slidenum">
              <a:rPr lang="en-US" altLang="en-US" smtClean="0">
                <a:solidFill>
                  <a:schemeClr val="bg1"/>
                </a:solidFill>
              </a:rPr>
              <a:pPr eaLnBrk="1" hangingPunct="1"/>
              <a:t>12</a:t>
            </a:fld>
            <a:endParaRPr lang="en-US" altLang="en-US" smtClean="0">
              <a:solidFill>
                <a:schemeClr val="bg1"/>
              </a:solidFill>
            </a:endParaRPr>
          </a:p>
        </p:txBody>
      </p:sp>
      <p:graphicFrame>
        <p:nvGraphicFramePr>
          <p:cNvPr id="2" name="Diagram 1"/>
          <p:cNvGraphicFramePr/>
          <p:nvPr>
            <p:extLst>
              <p:ext uri="{D42A27DB-BD31-4B8C-83A1-F6EECF244321}">
                <p14:modId xmlns:p14="http://schemas.microsoft.com/office/powerpoint/2010/main" val="340331661"/>
              </p:ext>
            </p:extLst>
          </p:nvPr>
        </p:nvGraphicFramePr>
        <p:xfrm>
          <a:off x="0" y="1447800"/>
          <a:ext cx="9144000" cy="515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5624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0" y="228600"/>
            <a:ext cx="9144000" cy="1524000"/>
          </a:xfrm>
        </p:spPr>
        <p:txBody>
          <a:bodyPr/>
          <a:lstStyle/>
          <a:p>
            <a:pPr>
              <a:defRPr/>
            </a:pPr>
            <a:r>
              <a:rPr lang="en-US" dirty="0" smtClean="0">
                <a:solidFill>
                  <a:schemeClr val="accent5">
                    <a:lumMod val="50000"/>
                  </a:schemeClr>
                </a:solidFill>
              </a:rPr>
              <a:t>How Blood Sugar Imbalance Leads to Belly Fat, Brain Fog and Burnout </a:t>
            </a:r>
            <a:endParaRPr lang="en-US" dirty="0">
              <a:solidFill>
                <a:schemeClr val="accent5">
                  <a:lumMod val="50000"/>
                </a:schemeClr>
              </a:solidFill>
            </a:endParaRPr>
          </a:p>
        </p:txBody>
      </p:sp>
      <p:sp>
        <p:nvSpPr>
          <p:cNvPr id="23555" name="Content Placeholder 2"/>
          <p:cNvSpPr>
            <a:spLocks noGrp="1"/>
          </p:cNvSpPr>
          <p:nvPr>
            <p:ph idx="1"/>
          </p:nvPr>
        </p:nvSpPr>
        <p:spPr>
          <a:xfrm>
            <a:off x="342900" y="1905000"/>
            <a:ext cx="8458200" cy="4297363"/>
          </a:xfrm>
        </p:spPr>
        <p:txBody>
          <a:bodyPr/>
          <a:lstStyle/>
          <a:p>
            <a:r>
              <a:rPr lang="en-US" altLang="en-US" dirty="0" smtClean="0"/>
              <a:t>How </a:t>
            </a:r>
            <a:r>
              <a:rPr lang="en-US" altLang="en-US" b="1" dirty="0" smtClean="0">
                <a:solidFill>
                  <a:schemeClr val="accent6">
                    <a:lumMod val="75000"/>
                  </a:schemeClr>
                </a:solidFill>
              </a:rPr>
              <a:t>insulin triggers </a:t>
            </a:r>
            <a:r>
              <a:rPr lang="en-US" altLang="en-US" dirty="0"/>
              <a:t>b</a:t>
            </a:r>
            <a:r>
              <a:rPr lang="en-US" altLang="en-US" dirty="0" smtClean="0"/>
              <a:t>elly fat </a:t>
            </a:r>
          </a:p>
          <a:p>
            <a:r>
              <a:rPr lang="en-US" altLang="en-US" dirty="0" smtClean="0"/>
              <a:t>What is </a:t>
            </a:r>
            <a:r>
              <a:rPr lang="en-US" altLang="en-US" b="1" dirty="0" smtClean="0">
                <a:solidFill>
                  <a:schemeClr val="accent6">
                    <a:lumMod val="75000"/>
                  </a:schemeClr>
                </a:solidFill>
              </a:rPr>
              <a:t>brain fog </a:t>
            </a:r>
            <a:r>
              <a:rPr lang="en-US" altLang="en-US" dirty="0" smtClean="0"/>
              <a:t>and how it’s related to blood sugar</a:t>
            </a:r>
          </a:p>
          <a:p>
            <a:r>
              <a:rPr lang="en-US" altLang="en-US" b="1" dirty="0" smtClean="0">
                <a:solidFill>
                  <a:schemeClr val="accent6">
                    <a:lumMod val="75000"/>
                  </a:schemeClr>
                </a:solidFill>
              </a:rPr>
              <a:t>Burnout, fatigue, and decreased energy </a:t>
            </a:r>
            <a:r>
              <a:rPr lang="en-US" altLang="en-US" dirty="0" smtClean="0"/>
              <a:t>production naturally follow blood sugar imbalance</a:t>
            </a:r>
          </a:p>
          <a:p>
            <a:pPr lvl="1"/>
            <a:endParaRPr lang="en-US" altLang="en-US" dirty="0" smtClean="0"/>
          </a:p>
        </p:txBody>
      </p:sp>
      <p:sp>
        <p:nvSpPr>
          <p:cNvPr id="235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F708C4D-6836-40D0-B806-36BADA062C43}" type="slidenum">
              <a:rPr lang="en-US" altLang="en-US" smtClean="0">
                <a:solidFill>
                  <a:schemeClr val="bg1"/>
                </a:solidFill>
              </a:rPr>
              <a:pPr eaLnBrk="1" hangingPunct="1"/>
              <a:t>13</a:t>
            </a:fld>
            <a:endParaRPr lang="en-US" altLang="en-US" smtClean="0">
              <a:solidFill>
                <a:schemeClr val="bg1"/>
              </a:solidFill>
            </a:endParaRPr>
          </a:p>
        </p:txBody>
      </p:sp>
    </p:spTree>
    <p:extLst>
      <p:ext uri="{BB962C8B-B14F-4D97-AF65-F5344CB8AC3E}">
        <p14:creationId xmlns:p14="http://schemas.microsoft.com/office/powerpoint/2010/main" val="2695100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8080"/>
                </a:solidFill>
              </a:rPr>
              <a:t>5 Key Steps to Restore Balance </a:t>
            </a:r>
            <a:endParaRPr lang="en-US" dirty="0"/>
          </a:p>
        </p:txBody>
      </p:sp>
      <p:sp>
        <p:nvSpPr>
          <p:cNvPr id="3" name="Slide Number Placeholder 2"/>
          <p:cNvSpPr>
            <a:spLocks noGrp="1"/>
          </p:cNvSpPr>
          <p:nvPr>
            <p:ph type="sldNum" sz="quarter" idx="10"/>
          </p:nvPr>
        </p:nvSpPr>
        <p:spPr/>
        <p:txBody>
          <a:bodyPr/>
          <a:lstStyle/>
          <a:p>
            <a:pPr>
              <a:defRPr/>
            </a:pPr>
            <a:fld id="{72021A73-C0CB-4689-9209-115314687F36}" type="slidenum">
              <a:rPr lang="en-US" smtClean="0"/>
              <a:pPr>
                <a:defRPr/>
              </a:pPr>
              <a:t>14</a:t>
            </a:fld>
            <a:endParaRPr lang="en-US" dirty="0"/>
          </a:p>
        </p:txBody>
      </p:sp>
      <p:graphicFrame>
        <p:nvGraphicFramePr>
          <p:cNvPr id="6" name="Diagram 5"/>
          <p:cNvGraphicFramePr/>
          <p:nvPr>
            <p:extLst>
              <p:ext uri="{D42A27DB-BD31-4B8C-83A1-F6EECF244321}">
                <p14:modId xmlns:p14="http://schemas.microsoft.com/office/powerpoint/2010/main" val="2521820483"/>
              </p:ext>
            </p:extLst>
          </p:nvPr>
        </p:nvGraphicFramePr>
        <p:xfrm>
          <a:off x="1143000" y="1371600"/>
          <a:ext cx="6781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3581400" y="4528066"/>
            <a:ext cx="4343400" cy="754053"/>
          </a:xfrm>
          <a:prstGeom prst="rect">
            <a:avLst/>
          </a:prstGeom>
          <a:gradFill>
            <a:gsLst>
              <a:gs pos="0">
                <a:schemeClr val="accent6">
                  <a:lumMod val="75000"/>
                </a:schemeClr>
              </a:gs>
              <a:gs pos="17000">
                <a:schemeClr val="accent6">
                  <a:lumMod val="60000"/>
                  <a:lumOff val="40000"/>
                </a:schemeClr>
              </a:gs>
              <a:gs pos="49000">
                <a:schemeClr val="accent6">
                  <a:lumMod val="40000"/>
                  <a:lumOff val="60000"/>
                </a:schemeClr>
              </a:gs>
              <a:gs pos="100000">
                <a:schemeClr val="accent6">
                  <a:lumMod val="20000"/>
                  <a:lumOff val="80000"/>
                </a:schemeClr>
              </a:gs>
            </a:gsLst>
            <a:lin ang="8100000" scaled="1"/>
          </a:gradFill>
          <a:effectLst>
            <a:outerShdw blurRad="50800" dist="38100" dir="16200000" rotWithShape="0">
              <a:prstClr val="black">
                <a:alpha val="40000"/>
              </a:prstClr>
            </a:outerShdw>
          </a:effectLst>
        </p:spPr>
        <p:txBody>
          <a:bodyPr wrap="square">
            <a:spAutoFit/>
          </a:bodyPr>
          <a:lstStyle/>
          <a:p>
            <a:pPr>
              <a:spcAft>
                <a:spcPts val="600"/>
              </a:spcAft>
            </a:pPr>
            <a:r>
              <a:rPr lang="en-US" sz="1200" b="1" dirty="0" smtClean="0">
                <a:sym typeface="Wingdings 2"/>
              </a:rPr>
              <a:t> </a:t>
            </a:r>
            <a:r>
              <a:rPr lang="en-US" sz="2000" b="1" dirty="0" smtClean="0">
                <a:latin typeface="+mn-lt"/>
              </a:rPr>
              <a:t>fat </a:t>
            </a:r>
            <a:r>
              <a:rPr lang="en-US" sz="2000" b="1" dirty="0">
                <a:latin typeface="+mn-lt"/>
              </a:rPr>
              <a:t>burning</a:t>
            </a:r>
            <a:r>
              <a:rPr lang="en-US" sz="2000" b="1" dirty="0" smtClean="0">
                <a:latin typeface="+mn-lt"/>
              </a:rPr>
              <a:t> and lean mass building </a:t>
            </a:r>
          </a:p>
          <a:p>
            <a:pPr>
              <a:spcAft>
                <a:spcPts val="600"/>
              </a:spcAft>
            </a:pPr>
            <a:endParaRPr lang="en-US" b="1" dirty="0" smtClean="0"/>
          </a:p>
        </p:txBody>
      </p:sp>
      <p:sp>
        <p:nvSpPr>
          <p:cNvPr id="8" name="TextBox 7"/>
          <p:cNvSpPr txBox="1"/>
          <p:nvPr/>
        </p:nvSpPr>
        <p:spPr>
          <a:xfrm>
            <a:off x="3581400" y="5562600"/>
            <a:ext cx="4343400" cy="707886"/>
          </a:xfrm>
          <a:prstGeom prst="rect">
            <a:avLst/>
          </a:prstGeom>
          <a:gradFill>
            <a:gsLst>
              <a:gs pos="0">
                <a:schemeClr val="accent6">
                  <a:lumMod val="75000"/>
                </a:schemeClr>
              </a:gs>
              <a:gs pos="20000">
                <a:schemeClr val="accent6">
                  <a:lumMod val="60000"/>
                  <a:lumOff val="40000"/>
                </a:schemeClr>
              </a:gs>
              <a:gs pos="65000">
                <a:schemeClr val="accent6">
                  <a:lumMod val="40000"/>
                  <a:lumOff val="60000"/>
                </a:schemeClr>
              </a:gs>
              <a:gs pos="100000">
                <a:schemeClr val="accent6">
                  <a:lumMod val="20000"/>
                  <a:lumOff val="80000"/>
                </a:schemeClr>
              </a:gs>
            </a:gsLst>
            <a:lin ang="8100000" scaled="1"/>
          </a:gradFill>
        </p:spPr>
        <p:txBody>
          <a:bodyPr wrap="square" rtlCol="0">
            <a:spAutoFit/>
          </a:bodyPr>
          <a:lstStyle/>
          <a:p>
            <a:pPr>
              <a:spcAft>
                <a:spcPts val="3000"/>
              </a:spcAft>
            </a:pPr>
            <a:r>
              <a:rPr lang="en-US" sz="1200" b="1" dirty="0">
                <a:sym typeface="Wingdings 2"/>
              </a:rPr>
              <a:t></a:t>
            </a:r>
            <a:r>
              <a:rPr lang="en-US" b="1" dirty="0">
                <a:sym typeface="Wingdings 2"/>
              </a:rPr>
              <a:t> </a:t>
            </a:r>
            <a:r>
              <a:rPr lang="en-US" sz="2000" b="1" dirty="0" smtClean="0">
                <a:latin typeface="+mn-lt"/>
              </a:rPr>
              <a:t>the </a:t>
            </a:r>
            <a:r>
              <a:rPr lang="en-US" sz="2000" b="1" dirty="0">
                <a:latin typeface="+mn-lt"/>
              </a:rPr>
              <a:t>impact of “candy bar eating” effects of stress </a:t>
            </a:r>
            <a:endParaRPr lang="en-US" sz="2000" b="1" dirty="0" smtClean="0">
              <a:latin typeface="+mn-lt"/>
            </a:endParaRPr>
          </a:p>
        </p:txBody>
      </p:sp>
    </p:spTree>
    <p:extLst>
      <p:ext uri="{BB962C8B-B14F-4D97-AF65-F5344CB8AC3E}">
        <p14:creationId xmlns:p14="http://schemas.microsoft.com/office/powerpoint/2010/main" val="3042729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81000" y="304800"/>
            <a:ext cx="8382000" cy="914400"/>
          </a:xfrm>
        </p:spPr>
        <p:txBody>
          <a:bodyPr/>
          <a:lstStyle/>
          <a:p>
            <a:pPr>
              <a:defRPr/>
            </a:pPr>
            <a:r>
              <a:rPr lang="en-US" dirty="0" smtClean="0">
                <a:solidFill>
                  <a:schemeClr val="accent5">
                    <a:lumMod val="50000"/>
                  </a:schemeClr>
                </a:solidFill>
              </a:rPr>
              <a:t>Reversing Insulin Resistance – </a:t>
            </a:r>
            <a:br>
              <a:rPr lang="en-US" dirty="0" smtClean="0">
                <a:solidFill>
                  <a:schemeClr val="accent5">
                    <a:lumMod val="50000"/>
                  </a:schemeClr>
                </a:solidFill>
              </a:rPr>
            </a:br>
            <a:r>
              <a:rPr lang="en-US" dirty="0" smtClean="0">
                <a:solidFill>
                  <a:schemeClr val="accent5">
                    <a:lumMod val="50000"/>
                  </a:schemeClr>
                </a:solidFill>
              </a:rPr>
              <a:t>5 Key Lifestyle Areas to Address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750384747"/>
              </p:ext>
            </p:extLst>
          </p:nvPr>
        </p:nvGraphicFramePr>
        <p:xfrm>
          <a:off x="457200" y="1447800"/>
          <a:ext cx="84582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48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6EC697D-0E37-4816-8687-93EFD9CDA3BC}" type="slidenum">
              <a:rPr lang="en-US" smtClean="0">
                <a:solidFill>
                  <a:schemeClr val="bg1"/>
                </a:solidFill>
              </a:rPr>
              <a:pPr eaLnBrk="1" hangingPunct="1"/>
              <a:t>15</a:t>
            </a:fld>
            <a:endParaRPr lang="en-US" dirty="0" smtClean="0">
              <a:solidFill>
                <a:schemeClr val="bg1"/>
              </a:solidFill>
            </a:endParaRPr>
          </a:p>
        </p:txBody>
      </p:sp>
    </p:spTree>
    <p:extLst>
      <p:ext uri="{BB962C8B-B14F-4D97-AF65-F5344CB8AC3E}">
        <p14:creationId xmlns:p14="http://schemas.microsoft.com/office/powerpoint/2010/main" val="32870325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81000" y="152400"/>
            <a:ext cx="8382000" cy="1143000"/>
          </a:xfrm>
        </p:spPr>
        <p:txBody>
          <a:bodyPr/>
          <a:lstStyle/>
          <a:p>
            <a:r>
              <a:rPr lang="en-US" altLang="en-US" smtClean="0"/>
              <a:t>Magical Movement to the Rescue</a:t>
            </a:r>
          </a:p>
        </p:txBody>
      </p:sp>
      <p:sp>
        <p:nvSpPr>
          <p:cNvPr id="21507" name="Content Placeholder 2"/>
          <p:cNvSpPr>
            <a:spLocks noGrp="1"/>
          </p:cNvSpPr>
          <p:nvPr>
            <p:ph idx="1"/>
          </p:nvPr>
        </p:nvSpPr>
        <p:spPr>
          <a:xfrm>
            <a:off x="2286000" y="1371600"/>
            <a:ext cx="6553200" cy="5029200"/>
          </a:xfrm>
        </p:spPr>
        <p:txBody>
          <a:bodyPr/>
          <a:lstStyle/>
          <a:p>
            <a:r>
              <a:rPr lang="en-US" dirty="0"/>
              <a:t>Trained muscle </a:t>
            </a:r>
            <a:r>
              <a:rPr lang="en-US" dirty="0" smtClean="0"/>
              <a:t>uses glucose more efficiently than </a:t>
            </a:r>
            <a:r>
              <a:rPr lang="en-US" dirty="0"/>
              <a:t>untrained </a:t>
            </a:r>
            <a:r>
              <a:rPr lang="en-US" dirty="0" smtClean="0"/>
              <a:t>muscle</a:t>
            </a:r>
            <a:endParaRPr lang="en-US" altLang="en-US" dirty="0" smtClean="0"/>
          </a:p>
          <a:p>
            <a:r>
              <a:rPr lang="en-US" altLang="en-US" dirty="0" smtClean="0"/>
              <a:t>Quality vs. quantity</a:t>
            </a:r>
          </a:p>
          <a:p>
            <a:r>
              <a:rPr lang="en-US" altLang="en-US" b="1" dirty="0" smtClean="0"/>
              <a:t>Accelerate fat burning</a:t>
            </a:r>
            <a:r>
              <a:rPr lang="en-US" altLang="en-US" dirty="0" smtClean="0"/>
              <a:t> </a:t>
            </a:r>
          </a:p>
          <a:p>
            <a:r>
              <a:rPr lang="en-US" altLang="en-US" dirty="0" smtClean="0"/>
              <a:t>Movements that increase </a:t>
            </a:r>
            <a:br>
              <a:rPr lang="en-US" altLang="en-US" dirty="0" smtClean="0"/>
            </a:br>
            <a:r>
              <a:rPr lang="en-US" altLang="en-US" dirty="0" smtClean="0"/>
              <a:t>lean muscle building</a:t>
            </a:r>
          </a:p>
          <a:p>
            <a:r>
              <a:rPr lang="en-US" altLang="en-US" dirty="0" smtClean="0"/>
              <a:t>10 minutes a day – the new marathon!</a:t>
            </a:r>
          </a:p>
          <a:p>
            <a:r>
              <a:rPr lang="en-US" altLang="en-US" dirty="0" smtClean="0"/>
              <a:t>Movement and growth hormone</a:t>
            </a:r>
          </a:p>
        </p:txBody>
      </p:sp>
      <p:sp>
        <p:nvSpPr>
          <p:cNvPr id="2150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025E1C0-C1FD-454A-9684-8F9AC9FA2317}" type="slidenum">
              <a:rPr lang="en-US" altLang="en-US" smtClean="0">
                <a:solidFill>
                  <a:schemeClr val="bg1"/>
                </a:solidFill>
              </a:rPr>
              <a:pPr eaLnBrk="1" hangingPunct="1"/>
              <a:t>16</a:t>
            </a:fld>
            <a:endParaRPr lang="en-US" altLang="en-US" smtClean="0">
              <a:solidFill>
                <a:schemeClr val="bg1"/>
              </a:solidFill>
            </a:endParaRPr>
          </a:p>
        </p:txBody>
      </p:sp>
      <p:pic>
        <p:nvPicPr>
          <p:cNvPr id="5" name="Picture 7" descr="exercise-muscle man.jpg"/>
          <p:cNvPicPr>
            <a:picLocks noChangeAspect="1"/>
          </p:cNvPicPr>
          <p:nvPr/>
        </p:nvPicPr>
        <p:blipFill>
          <a:blip r:embed="rId2">
            <a:extLst>
              <a:ext uri="{28A0092B-C50C-407E-A947-70E740481C1C}">
                <a14:useLocalDpi xmlns:a14="http://schemas.microsoft.com/office/drawing/2010/main" val="0"/>
              </a:ext>
            </a:extLst>
          </a:blip>
          <a:srcRect l="21429" t="11905" r="17857" b="19048"/>
          <a:stretch>
            <a:fillRect/>
          </a:stretch>
        </p:blipFill>
        <p:spPr bwMode="auto">
          <a:xfrm>
            <a:off x="152400" y="1951973"/>
            <a:ext cx="1905000" cy="324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fat man.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24600" y="3048000"/>
            <a:ext cx="2590800" cy="1723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1741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0" y="228600"/>
            <a:ext cx="9144000" cy="1447800"/>
          </a:xfrm>
        </p:spPr>
        <p:txBody>
          <a:bodyPr/>
          <a:lstStyle/>
          <a:p>
            <a:r>
              <a:rPr lang="en-US" altLang="en-US" dirty="0" smtClean="0"/>
              <a:t>Rev Up Your Metabolic Engine Using Your Fork</a:t>
            </a:r>
          </a:p>
        </p:txBody>
      </p:sp>
      <p:sp>
        <p:nvSpPr>
          <p:cNvPr id="20483" name="Content Placeholder 2"/>
          <p:cNvSpPr>
            <a:spLocks noGrp="1"/>
          </p:cNvSpPr>
          <p:nvPr>
            <p:ph idx="1"/>
          </p:nvPr>
        </p:nvSpPr>
        <p:spPr>
          <a:xfrm>
            <a:off x="0" y="1676400"/>
            <a:ext cx="8458200" cy="4525963"/>
          </a:xfrm>
        </p:spPr>
        <p:txBody>
          <a:bodyPr/>
          <a:lstStyle/>
          <a:p>
            <a:r>
              <a:rPr lang="en-US" altLang="en-US" sz="3200" dirty="0" smtClean="0"/>
              <a:t>Foods that trigger fat storage</a:t>
            </a:r>
            <a:br>
              <a:rPr lang="en-US" altLang="en-US" sz="3200" dirty="0" smtClean="0"/>
            </a:br>
            <a:r>
              <a:rPr lang="en-US" altLang="en-US" sz="3200" dirty="0" smtClean="0"/>
              <a:t>and leave you exhausted</a:t>
            </a:r>
          </a:p>
          <a:p>
            <a:r>
              <a:rPr lang="en-US" altLang="en-US" sz="3200" dirty="0" smtClean="0"/>
              <a:t>Foods that </a:t>
            </a:r>
            <a:r>
              <a:rPr lang="en-US" altLang="en-US" sz="3200" b="1" dirty="0" smtClean="0"/>
              <a:t>jumpstart fat</a:t>
            </a:r>
            <a:br>
              <a:rPr lang="en-US" altLang="en-US" sz="3200" b="1" dirty="0" smtClean="0"/>
            </a:br>
            <a:r>
              <a:rPr lang="en-US" altLang="en-US" sz="3200" b="1" dirty="0" smtClean="0"/>
              <a:t>burning</a:t>
            </a:r>
            <a:r>
              <a:rPr lang="en-US" altLang="en-US" sz="3200" dirty="0" smtClean="0"/>
              <a:t> and skyrocket </a:t>
            </a:r>
            <a:br>
              <a:rPr lang="en-US" altLang="en-US" sz="3200" dirty="0" smtClean="0"/>
            </a:br>
            <a:r>
              <a:rPr lang="en-US" altLang="en-US" sz="3200" dirty="0" smtClean="0"/>
              <a:t>your energy </a:t>
            </a:r>
          </a:p>
          <a:p>
            <a:r>
              <a:rPr lang="en-US" altLang="en-US" sz="3200" dirty="0"/>
              <a:t>Choosing foods to </a:t>
            </a:r>
            <a:r>
              <a:rPr lang="en-US" altLang="en-US" sz="3200" b="1" dirty="0"/>
              <a:t>rev </a:t>
            </a:r>
            <a:r>
              <a:rPr lang="en-US" altLang="en-US" sz="3200" b="1" dirty="0" smtClean="0"/>
              <a:t/>
            </a:r>
            <a:br>
              <a:rPr lang="en-US" altLang="en-US" sz="3200" b="1" dirty="0" smtClean="0"/>
            </a:br>
            <a:r>
              <a:rPr lang="en-US" altLang="en-US" sz="3200" b="1" dirty="0" smtClean="0"/>
              <a:t>your </a:t>
            </a:r>
            <a:r>
              <a:rPr lang="en-US" altLang="en-US" sz="3200" b="1" dirty="0"/>
              <a:t>metabolic </a:t>
            </a:r>
            <a:r>
              <a:rPr lang="en-US" altLang="en-US" sz="3200" b="1" dirty="0" smtClean="0"/>
              <a:t>engine</a:t>
            </a:r>
          </a:p>
          <a:p>
            <a:r>
              <a:rPr lang="en-US" altLang="en-US" sz="3200" dirty="0" smtClean="0"/>
              <a:t>How to </a:t>
            </a:r>
            <a:r>
              <a:rPr lang="en-US" altLang="en-US" sz="3200" b="1" dirty="0" smtClean="0"/>
              <a:t>excite your taste buds</a:t>
            </a:r>
            <a:r>
              <a:rPr lang="en-US" altLang="en-US" sz="3200" dirty="0" smtClean="0"/>
              <a:t/>
            </a:r>
            <a:br>
              <a:rPr lang="en-US" altLang="en-US" sz="3200" dirty="0" smtClean="0"/>
            </a:br>
            <a:r>
              <a:rPr lang="en-US" altLang="en-US" sz="3200" dirty="0" smtClean="0"/>
              <a:t>while you rev up your </a:t>
            </a:r>
            <a:r>
              <a:rPr lang="en-US" altLang="en-US" sz="3200" b="1" u="sng" dirty="0" smtClean="0"/>
              <a:t>energy</a:t>
            </a:r>
            <a:endParaRPr lang="en-US" altLang="en-US" sz="3200" dirty="0" smtClean="0"/>
          </a:p>
        </p:txBody>
      </p:sp>
      <p:sp>
        <p:nvSpPr>
          <p:cNvPr id="2048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D14B741-5F61-483D-9BFB-A19B3825BDD8}" type="slidenum">
              <a:rPr lang="en-US" altLang="en-US" smtClean="0">
                <a:solidFill>
                  <a:schemeClr val="bg1"/>
                </a:solidFill>
              </a:rPr>
              <a:pPr eaLnBrk="1" hangingPunct="1"/>
              <a:t>17</a:t>
            </a:fld>
            <a:endParaRPr lang="en-US" altLang="en-US" smtClean="0">
              <a:solidFill>
                <a:schemeClr val="bg1"/>
              </a:solidFill>
            </a:endParaRPr>
          </a:p>
        </p:txBody>
      </p:sp>
      <p:sp>
        <p:nvSpPr>
          <p:cNvPr id="2" name="AutoShape 2" descr="data:image/jpeg;base64,/9j/4AAQSkZJRgABAQAAAQABAAD/2wCEAAkGBxQPEBUUEBAQFhQVFhYUFBAVFBQVGBcSGBQWFxcUFhQYHCggGBolGxQUITEhJSkrLi4uFx8zODMsNygtLiwBCgoKDg0OGxAQGzQkICQ4LCw0MDEsLCw3LCwsMCw0LDQsLDQsLCwsLCw1LCwtLywsLCwsLCwsLCwvLCwsLCwsLP/AABEIALcBEwMBIgACEQEDEQH/xAAbAAEBAAIDAQAAAAAAAAAAAAAAAQUGAwQHAv/EADwQAAIBAgQDBAYKAQMFAAAAAAABAgMRBBIhMQVBUQYiYXETMoGRobEHFCNCUmLB0eHwclNU8SQzRGOy/8QAGgEBAAIDAQAAAAAAAAAAAAAAAAEFAgQGA//EACkRAAICAgIBBAEEAwEAAAAAAAABAgMEERIhMQUTQVEiIzJhkYHR8UL/2gAMAwEAAhEDEQA/APcACgEKAAQFABAUAEBQAQAAAFIAACgEAAAAAAAKAQAoBACgEBSAAFIAAUAEBQAQFABpPB+3dKq8sppS2cKidOafSz3Nqw3EKdTaST6M864v2QxsF3lh+IU1tGolSrpflqxs2/Nmv0sb9WnkjXxODn/t8ZBzpvwjVSul4npqLMO0e4A80wfbHEYdJ4mhL0f+vRarUmut43cTauD9rsPiV3KkX5P5xeqMXFk8jYQfFKtGSvFpn2YmQAAAAAAAAAZ8511XvE5JK72MLiZ96VpaPbzPG2321tgzcJprQpg8Hi7SXx/cziZNVqsW0ACNlPUAAAAA+KlRRV2wD7FzXeMdpFQayRjN63TlZ+SNa7PdqsQsTN4mTlh5yeRNRzUm/Visu61S5g2YYts48kj0cHxSqKSTTunqn4H2DWAAAAAAAAAAAABSFAIdfHYCnXjkrUqdSL+7OKkvidkgBo+N+jilGTngK9fCz6Qk5U35wb28DVOMdm8XRebE4GFdL/y8FL0VVeLppK79ntPYwSpNEaPE+FdoKtOVsNjI1GtPq2K+wrLwU/Vk/abdw/6QlCShjKVSjP8A9i0f+M1o0bRxrs1hcarYnD05vlNxtNeU1qveaZxL6N6tKLWAxbcP9piV6Sk/BNp291/Ey5J+SNfRveB4tSrJOE07+K+Z3rngHEsNiOHu9WhXwkuVWjJ1KEn4q7y+9+Rk+EfSZXw9lVyVofjg7e9P+Bw34G2vJ7YU1Ls/9IGExdo+k9HN/cn3bvwZtilcxaa8k72AynFiFLK8j15GLJMdia0lJxk3rt0aOpWq6WyQd921r/B8V5u/fkzilJPnuVN9z7RBzUKGRnbnj3BW9z8Oh0FVyLK+9F+9e0Ynbqtr9DxjkcK3wJMpgJSqPO5baW8DJJmAwNe1opu9jv4Wq46PYsce5SitgyBGSFRNXWq6mM4/x2ng6eaeZuTtCEVdyk9FobiMoxcnpHdxeNhSjeckvbv5GnY3tQ5zV4Wim+7rLTq3ayftMfjsQqrc5Sm6j2cvVT6WXLyMXiKdqbc5xclZ6rTXkl/dgWmPhR/9ds7GOmsVJxVTJKeaUYWTtpfvNO6WnUwWD4fVxf2VFtydnFSldK7Tl3m9I9x8md7C4v0ak9W8uWCWl5y0S13/AEOP6PoyWIo/iUmpa+LbXigWTg6q5a+DfuxPZ7E4LN9YxKqKaX2SzSUJdVOWr08EbUEAczObm+TAABiAAAAAAAAACkKAQFABAUAEBQAfFSCkmpJNPdNXT80aJ2n+i/DYq88NbD1d7wV6bf5qfLzXxN+BKegeGw4dRoVVheM4aNKT0pY+k8sZ9M1u6+Wtr9epunC8JjOF+pUeLwn+ntVhH8VN6qa8NL8jbeO8GpY6jKliIKUX74vlKL5NHn/B+IVuC4hYLHScsNN/9Ni391X0hJ9Pl5MnlsjR6Rw/HQxFNVKUlKMtmvimuTWzT2JisSoXTdnbR8jE/UXSq+loSyuT+1p2vGoretblP8y9t9DhnifSSkpesraaLTwRq5F3BaRJyLEek0mr23fO3iY/EvK2k9OtvgcGKzU3eLaJLFxna+7Wq8dtDmcnK5bi/Jkkc0EkllS6t/od11bK9r3WsbXT8zHuagtVF25bPfbzOLGcQ0STkuclzSRlTLhHvyPJko143zR7rTVoPo731PupxHS0ml4+BgsPiVmztyatZIx2Iquc80tOi5JEyy7IR0vkyUNmf4p2lhgqanmbcmowp39aT/QxHaDikqklmu5JK8ktNdbL32MBXxNJ1I1q842p+pSd28191Ha/jr7Dqz7UUk23OLjdZbckuWXe3sOgxE41Lk+y6xcOKSl8mWxXpG4prKnrZXbyreUnyfhyOnOslF3ds3Px5Lx6HDS4y8XWjSpt5NXUvFru7pLmr6bmwU+FU3GKlBSy7X1sul+ljUzPVasZ8X2zei1Bal5NdlwmpjsQoJONFNTq1GrZoN6Rj+LZ+Bu3C+HYehiqdSCyKOmSLtDVWTy+0+KjtBqO+V5VtqldfIx2GpJLNVm+uRaL2vcz9OzXlVubWuzXu3Ymm9fH9nqCZTH8DxqrUk1y0a+XwMgWZzkouL0wAAQUhQAAAAQFABCgAAAgBQAACFIAUEAAMb2h4LSx1B0qsU1dSi/wzWzXy8mzJBgGIwdSOtOMk3StCSXJ5U0vc0dbH14Nbu8eatp/f0JxWChVlKGjnGOe1tXG9n1vr8jE4eXruTvytqVWZnKD9tf39GSR9V3fm35/IxtWOunI7cqi8zhm7taHNzXvz3sy3o+5YiTS52Wt0Y+tiLzdlrLW62S6I7WOm1SlbdrKvaYx02lqu71TtbxPWac5KKfghdHZqTaslOK6xeuphePcVeHheyzzvGPh429qLj5a2gpXtfNv3VuzAcXl6SK3vbZ3zJPa/iblOHyak/CLL06lWWpy8I+ezPD3xDFPNJqFJKU1q3LXRa9WuhueI7MYeSs6MHq3bVb78zD/AEdpUcO5Nd+pNvM93BWUV5aP3m6Oqmrmh6jmWO9wi9JdLRY3Tlz5IxtDCqFlGCSSS0XJbI78VofU9uR08Ticq095UScpvvyQtyPrPeol7Dp8QxVKkr1Gklsm9/E6GO4yqCzaZuS/VmjYvFTxM3KTbOl9Jm6an15N/GwXa9vpHoHDe3dOg5ejcpOXVO2n4UdiX0gYiUrU6er6mrcP4YqNPNJXm9jn9KoLTd72/uxuXZ1i6TPWXp2K5NqO3/JtdPtziI+uqLfOOvzubR2b7TRxt4uLhUiruN7prrFnldCGf2mydjqLWLg4u1r3f5XyMMfPt91KT6ZoZ/p2OqpSitNdnp5SFOgOVKCFAIUgABQAACAAoIACggAKCAApGAAYHj+C19LZ2S71ui5v3mo4hLNaMnFO39ub3xrP6JqNtdHvfLzNM+p+kf2mZLrvp4I5j1an9ZcV5M4PRxNRiu/K+vL9hLHRulFPT2H1iKEYSve6b3t+j2OtUaT063VyrgnCfH5Mm9nHj60rX3tqovS7MJX4rKaerVvWi1+pmYYh2m61OStbK3FpSTvs2tdjV+NcUjJtU4JW3la1/wCDcpqaf8k66OWhxiMMPVUZR9LJ2vL7tO2vtbbNcxWM1Tt7Lt92K/ZHTx1OaadvW1tfXyZyzpylUpXSt3VfTW9l7XqdGoKutJHSYlSpqen3/s2/hVdwhCLVmopNeP8AWbFRrvKavh1eRsUFaPkchkJc9kWtaO3KsYziOJypu52K9SxqvafGNRslJZtM1mlbmk+f8mGNj+5PSM6UpTUfsxtbEenm3J6cvIy3AuGxbzPZamsYadmbRw3FNRtHnov3Lmf6evovpwcYaid7H4i7fhpFeJI8OfonOTanZta7dEY+tKTndJuMTJ1OKSqU401TtPZy5ST6nnyW9s1ZcopKJ94CPpEu88z5W3Mpj5vC0moO1Rq7kt1bZI5ODYZ0orM9Iq+Y6MIvGYuNL8U0n/ju/gmeUI8pLj5NO2alJ7/au2eu03ovJHIfMY2RTrUcWCkBIKQAAAAAoIACggAKCAAoIACkKQAko3VuprvHMPkS9HF6Jp89fFmY4g527idudtzBYvDVKUfSva/XVX/5NDN/KDjr/P0Ea9LNJd7XmrEnhJVIKUdGns9PMy8Iq1/b/J1MbXcUrddf77yirxIxlyk9hz+DpcaqydBpxdotSWul9r29p57jMHUqzeWDs95Pa3X3G3drsTUVJWl3c3TlbRN89dTT4cYapqDS+8nz0f8ADLPFgrLGyw9Ox1dLizrNxr1IwnNR0UYtWldrR5tVq7CrRjSyd5u01ZtW2erV+R1ZximtE7PbbZ6anzHEKcmpKKcpaSs73e6sruxaTjvo6KVcYPUvBtvCE3La9tTYadOU1ZR82YDs0stJve2ieu1zYqMp5VaS18DkcmKVj5fBXWS09I6+Lps0/tbdOmv8v0/dm74mo3uab2wptqEvFr5GOG0rUkzewH+otmvUVdo2Th7Ubv8ACrLzNbpGbpSvBLq7ljf2dBd+wy9PAwqUXVVW1SLel7Oy8OZkOB4ZpZpXcnq/BPkvgcWEo0qlOnFQ76er/u53cTjFRhaLV9mzUlNzfH4Kic5NcS8Y4l6O0V/WZL6M+HOdadeW0Y2j/lJtN+6PxNOw9GeKrNR1a0S/M3oevdkeCywdDLOScna9tla+nxZY4VEnYnrpGh6lZGjH9tP8pGdKSxS+OWICgAhSFAIUhQAAAAAAACAAoIAACkABrPF8RKcpQm2oqW3y1+Js5qXGMJUjN3u1NtppN6X9XzsaHqHJVfiSjH18WrWiYziMZvLqtXp/wdvE4R6ZEk1unpqcFSTTtbM9ElvbduS9xzkVY57sMuK+DGcUwrq0pxqSV1rGK01XL5mkY7DpJNZVZWau7t+09PnFJapebtuaB2soxjiHZLW0unLoXfp8l7jS+i39Fb91r+DAVHaz3b6al7PQU6zve9pfCx8VpfZVHs7ws1y1f7fAyHYejmq1N21BfGX8GxnWcapST8FtlJuXfwbVw+FqbXTf++8zOHwqcU7y5Pf+D4w1BdFqZCNOyOLvu2+iucezqV43MdxPhH1ii4pXlvFePQ2XB8KnXfdjpzm9Ev3M/wAE4I6MnKpZtaRS/wDo28HDyLZxcVpfZEsuNPafaPBZ8KqUpLNF2vq/3OzGeiaPZ+0HZpVU5U9L+tHw52PHMRQlQrzpVFZwk0k+a3T9qsX2XjuHZeYPqKzI6flfBl8NXcYJvd7+R168nN2eiWr/AIPrC1rcryeiVr+5I3Lsp2KlUaq4xNR3jRe78ZLkvA06KHZLUUYZGRXjpyn/ANPv6OOzVn9ZqJ2f/ai9n+e3y956KkSEUkkkklol4FOhpqVceKOQysmWRY5yAAPU1wAACkAAKCFAAAAABACgEAKAAAAQAp8tFDIYNb4tjKEoSUI99/ey2s76u5r9Kmo7XfO7M9x2hFT7rV3q1poYJScVJPa9152tv0OezZNWfkZI4cZiFFpb+H6mp9vsGlUpSk1HNCTk99ItbLykZfitOcbSvvz8TX/pIxTqVKSXqugreDeWVv0/4J9Nblc2yy9Objcmvpmu4zANRnZNRbvG73hda/Fe873ZTGQws5ObuqiSVld6Pu++5jIvPCnJ1G1NZHe7tKL0T8NfkbN2G4T6fEer9lScZyb52leMbeOX3Jltk0xsg1LwXGRcuDlI9FwHCrpOU7XV7Ja6mVw/DIXStd/menuOJztJdDsObU0lvfSxW0YWNF/t7OYnk2T+TPUIWik7X8NjkscWHi0u9e768vA5i8S6PIljEcX7M4bFyUq1JOS+8tHbo7bmXKHFPpmcJyg9xemYvh/Z/D4d3pUYJ/itd+97GSylKFFLpESnKb3J7IUEJMSggAKCAAoIACghQAAQAoIACgEAKCFAAAABCkAMPxyilaWXfutmrYqSjfm+S6dWb7XpRmrSSa6MxeH4FCNVzlqrrLF+XPrqVebhztf4hGn/AFOUoxzJ5U35N+Z5/wBu8I4VI2v6rlHXo1p8T3l8Li1GP3VN1LeOtl5a/A1Htl2Dli6kJ4ecI2zZoyul3rbWXmTjYLompJm7hXRhb+b6PDeE3nUdOKup2sujPYPox4bWhKoqlNqlPuScnq5xV9PCzRwdnfo3q4LHUq0/RVIX72V+o/xNSWq8j1SEElZJJLkWLWz2y8pSjwj2vs6suHQbi2laKdo+fNn3Qwag3zu09trHZBChH6KwFBDMFAAABCgAEKAAAAAQoAAAABCgAhQAQFABAUAEBQAQoABACgEBQAQFABAUAEBQAQFABAUAEBQAQFABAUAEBQAQFABAUAEBQAQoABAAAAUAAhQACAAAoABCgAEAABSAAFAABAUAEKAAQAAAAAAAAFIAAAA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ata:image/jpeg;base64,/9j/4AAQSkZJRgABAQAAAQABAAD/2wCEAAkGBxQPEBUUEBAQFhQVFhYUFBAVFBQVGBcSGBQWFxcUFhQYHCggGBolGxQUITEhJSkrLi4uFx8zODMsNygtLiwBCgoKDg0OGxAQGzQkICQ4LCw0MDEsLCw3LCwsMCw0LDQsLDQsLCwsLCw1LCwtLywsLCwsLCwsLCwvLCwsLCwsLP/AABEIALcBEwMBIgACEQEDEQH/xAAbAAEBAAIDAQAAAAAAAAAAAAAAAQUGAwQHAv/EADwQAAIBAgQDBAYKAQMFAAAAAAABAgMRBBIhMQVBUQYiYXETMoGRobEHFCNCUmLB0eHwclNU8SQzRGOy/8QAGgEBAAIDAQAAAAAAAAAAAAAAAAEFAgQGA//EACkRAAICAgIBBAEEAwEAAAAAAAABAgMEERIhMQUTQVEiIzJhkYHR8UL/2gAMAwEAAhEDEQA/APcACgEKAAQFABAUAEBQAQAAAFIAACgEAAAAAAAKAQAoBACgEBSAAFIAAUAEBQAQFABpPB+3dKq8sppS2cKidOafSz3Nqw3EKdTaST6M864v2QxsF3lh+IU1tGolSrpflqxs2/Nmv0sb9WnkjXxODn/t8ZBzpvwjVSul4npqLMO0e4A80wfbHEYdJ4mhL0f+vRarUmut43cTauD9rsPiV3KkX5P5xeqMXFk8jYQfFKtGSvFpn2YmQAAAAAAAAAZ8511XvE5JK72MLiZ96VpaPbzPG2321tgzcJprQpg8Hi7SXx/cziZNVqsW0ACNlPUAAAAA+KlRRV2wD7FzXeMdpFQayRjN63TlZ+SNa7PdqsQsTN4mTlh5yeRNRzUm/Visu61S5g2YYts48kj0cHxSqKSTTunqn4H2DWAAAAAAAAAAAABSFAIdfHYCnXjkrUqdSL+7OKkvidkgBo+N+jilGTngK9fCz6Qk5U35wb28DVOMdm8XRebE4GFdL/y8FL0VVeLppK79ntPYwSpNEaPE+FdoKtOVsNjI1GtPq2K+wrLwU/Vk/abdw/6QlCShjKVSjP8A9i0f+M1o0bRxrs1hcarYnD05vlNxtNeU1qveaZxL6N6tKLWAxbcP9piV6Sk/BNp291/Ey5J+SNfRveB4tSrJOE07+K+Z3rngHEsNiOHu9WhXwkuVWjJ1KEn4q7y+9+Rk+EfSZXw9lVyVofjg7e9P+Bw34G2vJ7YU1Ls/9IGExdo+k9HN/cn3bvwZtilcxaa8k72AynFiFLK8j15GLJMdia0lJxk3rt0aOpWq6WyQd921r/B8V5u/fkzilJPnuVN9z7RBzUKGRnbnj3BW9z8Oh0FVyLK+9F+9e0Ynbqtr9DxjkcK3wJMpgJSqPO5baW8DJJmAwNe1opu9jv4Wq46PYsce5SitgyBGSFRNXWq6mM4/x2ng6eaeZuTtCEVdyk9FobiMoxcnpHdxeNhSjeckvbv5GnY3tQ5zV4Wim+7rLTq3ayftMfjsQqrc5Sm6j2cvVT6WXLyMXiKdqbc5xclZ6rTXkl/dgWmPhR/9ds7GOmsVJxVTJKeaUYWTtpfvNO6WnUwWD4fVxf2VFtydnFSldK7Tl3m9I9x8md7C4v0ak9W8uWCWl5y0S13/AEOP6PoyWIo/iUmpa+LbXigWTg6q5a+DfuxPZ7E4LN9YxKqKaX2SzSUJdVOWr08EbUEAczObm+TAABiAAAAAAAAACkKAQFABAUAEBQAfFSCkmpJNPdNXT80aJ2n+i/DYq88NbD1d7wV6bf5qfLzXxN+BKegeGw4dRoVVheM4aNKT0pY+k8sZ9M1u6+Wtr9epunC8JjOF+pUeLwn+ntVhH8VN6qa8NL8jbeO8GpY6jKliIKUX74vlKL5NHn/B+IVuC4hYLHScsNN/9Ni391X0hJ9Pl5MnlsjR6Rw/HQxFNVKUlKMtmvimuTWzT2JisSoXTdnbR8jE/UXSq+loSyuT+1p2vGoretblP8y9t9DhnifSSkpesraaLTwRq5F3BaRJyLEek0mr23fO3iY/EvK2k9OtvgcGKzU3eLaJLFxna+7Wq8dtDmcnK5bi/Jkkc0EkllS6t/od11bK9r3WsbXT8zHuagtVF25bPfbzOLGcQ0STkuclzSRlTLhHvyPJko143zR7rTVoPo731PupxHS0ml4+BgsPiVmztyatZIx2Iquc80tOi5JEyy7IR0vkyUNmf4p2lhgqanmbcmowp39aT/QxHaDikqklmu5JK8ktNdbL32MBXxNJ1I1q842p+pSd28191Ha/jr7Dqz7UUk23OLjdZbckuWXe3sOgxE41Lk+y6xcOKSl8mWxXpG4prKnrZXbyreUnyfhyOnOslF3ds3Px5Lx6HDS4y8XWjSpt5NXUvFru7pLmr6bmwU+FU3GKlBSy7X1sul+ljUzPVasZ8X2zei1Bal5NdlwmpjsQoJONFNTq1GrZoN6Rj+LZ+Bu3C+HYehiqdSCyKOmSLtDVWTy+0+KjtBqO+V5VtqldfIx2GpJLNVm+uRaL2vcz9OzXlVubWuzXu3Ymm9fH9nqCZTH8DxqrUk1y0a+XwMgWZzkouL0wAAQUhQAAAAQFABCgAAAgBQAACFIAUEAAMb2h4LSx1B0qsU1dSi/wzWzXy8mzJBgGIwdSOtOMk3StCSXJ5U0vc0dbH14Nbu8eatp/f0JxWChVlKGjnGOe1tXG9n1vr8jE4eXruTvytqVWZnKD9tf39GSR9V3fm35/IxtWOunI7cqi8zhm7taHNzXvz3sy3o+5YiTS52Wt0Y+tiLzdlrLW62S6I7WOm1SlbdrKvaYx02lqu71TtbxPWac5KKfghdHZqTaslOK6xeuphePcVeHheyzzvGPh429qLj5a2gpXtfNv3VuzAcXl6SK3vbZ3zJPa/iblOHyak/CLL06lWWpy8I+ezPD3xDFPNJqFJKU1q3LXRa9WuhueI7MYeSs6MHq3bVb78zD/AEdpUcO5Nd+pNvM93BWUV5aP3m6Oqmrmh6jmWO9wi9JdLRY3Tlz5IxtDCqFlGCSSS0XJbI78VofU9uR08Ticq095UScpvvyQtyPrPeol7Dp8QxVKkr1Gklsm9/E6GO4yqCzaZuS/VmjYvFTxM3KTbOl9Jm6an15N/GwXa9vpHoHDe3dOg5ejcpOXVO2n4UdiX0gYiUrU6er6mrcP4YqNPNJXm9jn9KoLTd72/uxuXZ1i6TPWXp2K5NqO3/JtdPtziI+uqLfOOvzubR2b7TRxt4uLhUiruN7prrFnldCGf2mydjqLWLg4u1r3f5XyMMfPt91KT6ZoZ/p2OqpSitNdnp5SFOgOVKCFAIUgABQAACAAoIACggAKCAApGAAYHj+C19LZ2S71ui5v3mo4hLNaMnFO39ub3xrP6JqNtdHvfLzNM+p+kf2mZLrvp4I5j1an9ZcV5M4PRxNRiu/K+vL9hLHRulFPT2H1iKEYSve6b3t+j2OtUaT063VyrgnCfH5Mm9nHj60rX3tqovS7MJX4rKaerVvWi1+pmYYh2m61OStbK3FpSTvs2tdjV+NcUjJtU4JW3la1/wCDcpqaf8k66OWhxiMMPVUZR9LJ2vL7tO2vtbbNcxWM1Tt7Lt92K/ZHTx1OaadvW1tfXyZyzpylUpXSt3VfTW9l7XqdGoKutJHSYlSpqen3/s2/hVdwhCLVmopNeP8AWbFRrvKavh1eRsUFaPkchkJc9kWtaO3KsYziOJypu52K9SxqvafGNRslJZtM1mlbmk+f8mGNj+5PSM6UpTUfsxtbEenm3J6cvIy3AuGxbzPZamsYadmbRw3FNRtHnov3Lmf6evovpwcYaid7H4i7fhpFeJI8OfonOTanZta7dEY+tKTndJuMTJ1OKSqU401TtPZy5ST6nnyW9s1ZcopKJ94CPpEu88z5W3Mpj5vC0moO1Rq7kt1bZI5ODYZ0orM9Iq+Y6MIvGYuNL8U0n/ju/gmeUI8pLj5NO2alJ7/au2eu03ovJHIfMY2RTrUcWCkBIKQAAAAAoIACggAKCAAoIACkKQAko3VuprvHMPkS9HF6Jp89fFmY4g527idudtzBYvDVKUfSva/XVX/5NDN/KDjr/P0Ea9LNJd7XmrEnhJVIKUdGns9PMy8Iq1/b/J1MbXcUrddf77yirxIxlyk9hz+DpcaqydBpxdotSWul9r29p57jMHUqzeWDs95Pa3X3G3drsTUVJWl3c3TlbRN89dTT4cYapqDS+8nz0f8ADLPFgrLGyw9Ox1dLizrNxr1IwnNR0UYtWldrR5tVq7CrRjSyd5u01ZtW2erV+R1ZximtE7PbbZ6anzHEKcmpKKcpaSs73e6sruxaTjvo6KVcYPUvBtvCE3La9tTYadOU1ZR82YDs0stJve2ieu1zYqMp5VaS18DkcmKVj5fBXWS09I6+Lps0/tbdOmv8v0/dm74mo3uab2wptqEvFr5GOG0rUkzewH+otmvUVdo2Th7Ubv8ACrLzNbpGbpSvBLq7ljf2dBd+wy9PAwqUXVVW1SLel7Oy8OZkOB4ZpZpXcnq/BPkvgcWEo0qlOnFQ76er/u53cTjFRhaLV9mzUlNzfH4Kic5NcS8Y4l6O0V/WZL6M+HOdadeW0Y2j/lJtN+6PxNOw9GeKrNR1a0S/M3oevdkeCywdDLOScna9tla+nxZY4VEnYnrpGh6lZGjH9tP8pGdKSxS+OWICgAhSFAIUhQAAAAAAACAAoIAACkABrPF8RKcpQm2oqW3y1+Js5qXGMJUjN3u1NtppN6X9XzsaHqHJVfiSjH18WrWiYziMZvLqtXp/wdvE4R6ZEk1unpqcFSTTtbM9ElvbduS9xzkVY57sMuK+DGcUwrq0pxqSV1rGK01XL5mkY7DpJNZVZWau7t+09PnFJapebtuaB2soxjiHZLW0unLoXfp8l7jS+i39Fb91r+DAVHaz3b6al7PQU6zve9pfCx8VpfZVHs7ws1y1f7fAyHYejmq1N21BfGX8GxnWcapST8FtlJuXfwbVw+FqbXTf++8zOHwqcU7y5Pf+D4w1BdFqZCNOyOLvu2+iucezqV43MdxPhH1ii4pXlvFePQ2XB8KnXfdjpzm9Ev3M/wAE4I6MnKpZtaRS/wDo28HDyLZxcVpfZEsuNPafaPBZ8KqUpLNF2vq/3OzGeiaPZ+0HZpVU5U9L+tHw52PHMRQlQrzpVFZwk0k+a3T9qsX2XjuHZeYPqKzI6flfBl8NXcYJvd7+R168nN2eiWr/AIPrC1rcryeiVr+5I3Lsp2KlUaq4xNR3jRe78ZLkvA06KHZLUUYZGRXjpyn/ANPv6OOzVn9ZqJ2f/ai9n+e3y956KkSEUkkkklol4FOhpqVceKOQysmWRY5yAAPU1wAACkAAKCFAAAAABACgEAKAAAAQAp8tFDIYNb4tjKEoSUI99/ey2s76u5r9Kmo7XfO7M9x2hFT7rV3q1poYJScVJPa9152tv0OezZNWfkZI4cZiFFpb+H6mp9vsGlUpSk1HNCTk99ItbLykZfitOcbSvvz8TX/pIxTqVKSXqugreDeWVv0/4J9Nblc2yy9Objcmvpmu4zANRnZNRbvG73hda/Fe873ZTGQws5ObuqiSVld6Pu++5jIvPCnJ1G1NZHe7tKL0T8NfkbN2G4T6fEer9lScZyb52leMbeOX3Jltk0xsg1LwXGRcuDlI9FwHCrpOU7XV7Ja6mVw/DIXStd/menuOJztJdDsObU0lvfSxW0YWNF/t7OYnk2T+TPUIWik7X8NjkscWHi0u9e768vA5i8S6PIljEcX7M4bFyUq1JOS+8tHbo7bmXKHFPpmcJyg9xemYvh/Z/D4d3pUYJ/itd+97GSylKFFLpESnKb3J7IUEJMSggAKCAAoIACghQAAQAoIACgEAKCFAAAABCkAMPxyilaWXfutmrYqSjfm+S6dWb7XpRmrSSa6MxeH4FCNVzlqrrLF+XPrqVebhztf4hGn/AFOUoxzJ5U35N+Z5/wBu8I4VI2v6rlHXo1p8T3l8Li1GP3VN1LeOtl5a/A1Htl2Dli6kJ4ecI2zZoyul3rbWXmTjYLompJm7hXRhb+b6PDeE3nUdOKup2sujPYPox4bWhKoqlNqlPuScnq5xV9PCzRwdnfo3q4LHUq0/RVIX72V+o/xNSWq8j1SEElZJJLkWLWz2y8pSjwj2vs6suHQbi2laKdo+fNn3Qwag3zu09trHZBChH6KwFBDMFAAABCgAEKAAAAAQoAAAABCgAhQAQFABAUAEBQAQoABACgEBQAQFABAUAEBQAQFABAUAEBQAQFABAUAEBQAQFABAUAEBQAQoABAAAAUAAhQACAAAoABCgAEAABSAAFAABAUAEKAAQAAAAAAAAFIAAAA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5450" y="1676400"/>
            <a:ext cx="3638550" cy="4953000"/>
          </a:xfrm>
          <a:prstGeom prst="rect">
            <a:avLst/>
          </a:prstGeom>
        </p:spPr>
      </p:pic>
    </p:spTree>
    <p:extLst>
      <p:ext uri="{BB962C8B-B14F-4D97-AF65-F5344CB8AC3E}">
        <p14:creationId xmlns:p14="http://schemas.microsoft.com/office/powerpoint/2010/main" val="4151329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4914"/>
          <a:stretch/>
        </p:blipFill>
        <p:spPr>
          <a:xfrm>
            <a:off x="5105401" y="3048000"/>
            <a:ext cx="4038600" cy="3579876"/>
          </a:xfrm>
          <a:prstGeom prst="rect">
            <a:avLst/>
          </a:prstGeom>
        </p:spPr>
      </p:pic>
      <p:sp>
        <p:nvSpPr>
          <p:cNvPr id="18434" name="Title 1"/>
          <p:cNvSpPr>
            <a:spLocks noGrp="1"/>
          </p:cNvSpPr>
          <p:nvPr>
            <p:ph type="title"/>
          </p:nvPr>
        </p:nvSpPr>
        <p:spPr>
          <a:xfrm>
            <a:off x="0" y="228600"/>
            <a:ext cx="9144000" cy="1447800"/>
          </a:xfrm>
        </p:spPr>
        <p:txBody>
          <a:bodyPr/>
          <a:lstStyle/>
          <a:p>
            <a:r>
              <a:rPr lang="en-US" altLang="en-US" dirty="0" smtClean="0"/>
              <a:t>Stressing Out Leads</a:t>
            </a:r>
            <a:br>
              <a:rPr lang="en-US" altLang="en-US" dirty="0" smtClean="0"/>
            </a:br>
            <a:r>
              <a:rPr lang="en-US" altLang="en-US" dirty="0" smtClean="0"/>
              <a:t>to Plumping Up</a:t>
            </a:r>
          </a:p>
        </p:txBody>
      </p:sp>
      <p:sp>
        <p:nvSpPr>
          <p:cNvPr id="18435" name="Content Placeholder 2"/>
          <p:cNvSpPr>
            <a:spLocks noGrp="1"/>
          </p:cNvSpPr>
          <p:nvPr>
            <p:ph idx="1"/>
          </p:nvPr>
        </p:nvSpPr>
        <p:spPr>
          <a:xfrm>
            <a:off x="0" y="1828800"/>
            <a:ext cx="8458200" cy="4525963"/>
          </a:xfrm>
        </p:spPr>
        <p:txBody>
          <a:bodyPr/>
          <a:lstStyle/>
          <a:p>
            <a:r>
              <a:rPr lang="en-US" altLang="en-US" sz="3200" dirty="0" smtClean="0"/>
              <a:t>How stress makes </a:t>
            </a:r>
            <a:r>
              <a:rPr lang="en-US" altLang="en-US" sz="3200" b="1" dirty="0" smtClean="0"/>
              <a:t>your thigh muscles turn into belly fat</a:t>
            </a:r>
            <a:r>
              <a:rPr lang="en-US" altLang="en-US" sz="3200" dirty="0" smtClean="0"/>
              <a:t> </a:t>
            </a:r>
          </a:p>
          <a:p>
            <a:r>
              <a:rPr lang="en-US" altLang="en-US" sz="3200" b="1" dirty="0"/>
              <a:t>S</a:t>
            </a:r>
            <a:r>
              <a:rPr lang="en-US" altLang="en-US" sz="3200" b="1" dirty="0" smtClean="0"/>
              <a:t>imple, easy to learn activities</a:t>
            </a:r>
            <a:br>
              <a:rPr lang="en-US" altLang="en-US" sz="3200" b="1" dirty="0" smtClean="0"/>
            </a:br>
            <a:r>
              <a:rPr lang="en-US" altLang="en-US" sz="3200" dirty="0" smtClean="0"/>
              <a:t>to keep your muscles intact</a:t>
            </a:r>
            <a:br>
              <a:rPr lang="en-US" altLang="en-US" sz="3200" dirty="0" smtClean="0"/>
            </a:br>
            <a:r>
              <a:rPr lang="en-US" altLang="en-US" sz="3200" dirty="0" smtClean="0"/>
              <a:t>and fat under control </a:t>
            </a:r>
          </a:p>
          <a:p>
            <a:r>
              <a:rPr lang="en-US" altLang="en-US" sz="3200" dirty="0" smtClean="0"/>
              <a:t>Restoring balance and repairing</a:t>
            </a:r>
            <a:br>
              <a:rPr lang="en-US" altLang="en-US" sz="3200" dirty="0" smtClean="0"/>
            </a:br>
            <a:r>
              <a:rPr lang="en-US" altLang="en-US" sz="3200" dirty="0" smtClean="0"/>
              <a:t>damage in increments of </a:t>
            </a:r>
            <a:br>
              <a:rPr lang="en-US" altLang="en-US" sz="3200" dirty="0" smtClean="0"/>
            </a:br>
            <a:r>
              <a:rPr lang="en-US" altLang="en-US" sz="3200" dirty="0" smtClean="0"/>
              <a:t>one minute or less </a:t>
            </a:r>
          </a:p>
        </p:txBody>
      </p:sp>
      <p:sp>
        <p:nvSpPr>
          <p:cNvPr id="1843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28781F1-97F1-470C-853C-9966A1111C16}" type="slidenum">
              <a:rPr lang="en-US" altLang="en-US" smtClean="0">
                <a:solidFill>
                  <a:schemeClr val="bg1"/>
                </a:solidFill>
              </a:rPr>
              <a:pPr eaLnBrk="1" hangingPunct="1"/>
              <a:t>18</a:t>
            </a:fld>
            <a:endParaRPr lang="en-US" altLang="en-US" smtClean="0">
              <a:solidFill>
                <a:schemeClr val="bg1"/>
              </a:solidFill>
            </a:endParaRPr>
          </a:p>
        </p:txBody>
      </p:sp>
    </p:spTree>
    <p:extLst>
      <p:ext uri="{BB962C8B-B14F-4D97-AF65-F5344CB8AC3E}">
        <p14:creationId xmlns:p14="http://schemas.microsoft.com/office/powerpoint/2010/main" val="4046469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r="6022"/>
          <a:stretch/>
        </p:blipFill>
        <p:spPr>
          <a:xfrm>
            <a:off x="6019801" y="1538990"/>
            <a:ext cx="3124200" cy="4998396"/>
          </a:xfrm>
          <a:prstGeom prst="rect">
            <a:avLst/>
          </a:prstGeom>
        </p:spPr>
      </p:pic>
      <p:sp>
        <p:nvSpPr>
          <p:cNvPr id="22530" name="Title 1"/>
          <p:cNvSpPr>
            <a:spLocks noGrp="1"/>
          </p:cNvSpPr>
          <p:nvPr>
            <p:ph type="title"/>
          </p:nvPr>
        </p:nvSpPr>
        <p:spPr>
          <a:xfrm>
            <a:off x="0" y="228600"/>
            <a:ext cx="9144000" cy="1295400"/>
          </a:xfrm>
        </p:spPr>
        <p:txBody>
          <a:bodyPr/>
          <a:lstStyle/>
          <a:p>
            <a:r>
              <a:rPr lang="en-US" altLang="en-US" dirty="0" smtClean="0"/>
              <a:t>Hormone Harmony and Fat Burning </a:t>
            </a:r>
            <a:r>
              <a:rPr lang="en-US" altLang="en-US" dirty="0"/>
              <a:t>W</a:t>
            </a:r>
            <a:r>
              <a:rPr lang="en-US" altLang="en-US" dirty="0" smtClean="0"/>
              <a:t>hile You Sleep</a:t>
            </a:r>
          </a:p>
        </p:txBody>
      </p:sp>
      <p:sp>
        <p:nvSpPr>
          <p:cNvPr id="22531" name="Content Placeholder 2"/>
          <p:cNvSpPr>
            <a:spLocks noGrp="1"/>
          </p:cNvSpPr>
          <p:nvPr>
            <p:ph idx="1"/>
          </p:nvPr>
        </p:nvSpPr>
        <p:spPr>
          <a:xfrm>
            <a:off x="8744" y="1676400"/>
            <a:ext cx="8458200" cy="4525963"/>
          </a:xfrm>
        </p:spPr>
        <p:txBody>
          <a:bodyPr/>
          <a:lstStyle/>
          <a:p>
            <a:r>
              <a:rPr lang="en-US" altLang="en-US" sz="3200" b="1" smtClean="0"/>
              <a:t>Hormone </a:t>
            </a:r>
            <a:r>
              <a:rPr lang="en-US" altLang="en-US" sz="3200" b="1" dirty="0" smtClean="0"/>
              <a:t>battles </a:t>
            </a:r>
            <a:r>
              <a:rPr lang="en-US" altLang="en-US" sz="3200" dirty="0" smtClean="0"/>
              <a:t>that</a:t>
            </a:r>
            <a:r>
              <a:rPr lang="en-US" altLang="en-US" sz="3200" b="1" dirty="0" smtClean="0"/>
              <a:t> </a:t>
            </a:r>
            <a:r>
              <a:rPr lang="en-US" altLang="en-US" sz="3200" dirty="0" smtClean="0"/>
              <a:t>keep you flabby, foggy, and fatigued </a:t>
            </a:r>
            <a:endParaRPr lang="en-US" altLang="en-US" sz="3200" b="1" dirty="0" smtClean="0"/>
          </a:p>
          <a:p>
            <a:r>
              <a:rPr lang="en-US" altLang="en-US" sz="3200" dirty="0" smtClean="0"/>
              <a:t>The power of a good night’s sleep </a:t>
            </a:r>
          </a:p>
          <a:p>
            <a:r>
              <a:rPr lang="en-US" altLang="en-US" sz="3200" dirty="0" smtClean="0"/>
              <a:t>The hormone havoc caused by even</a:t>
            </a:r>
            <a:br>
              <a:rPr lang="en-US" altLang="en-US" sz="3200" dirty="0" smtClean="0"/>
            </a:br>
            <a:r>
              <a:rPr lang="en-US" altLang="en-US" sz="3200" dirty="0" smtClean="0"/>
              <a:t>one night of bad sleep</a:t>
            </a:r>
            <a:endParaRPr lang="en-US" altLang="en-US" sz="3200" dirty="0"/>
          </a:p>
          <a:p>
            <a:r>
              <a:rPr lang="en-US" altLang="en-US" sz="3200" dirty="0" smtClean="0"/>
              <a:t>The </a:t>
            </a:r>
            <a:r>
              <a:rPr lang="en-US" altLang="en-US" sz="3200" b="1" dirty="0" smtClean="0"/>
              <a:t>hormone dance </a:t>
            </a:r>
            <a:r>
              <a:rPr lang="en-US" altLang="en-US" sz="3200" dirty="0" smtClean="0"/>
              <a:t>that can </a:t>
            </a:r>
            <a:br>
              <a:rPr lang="en-US" altLang="en-US" sz="3200" dirty="0" smtClean="0"/>
            </a:br>
            <a:r>
              <a:rPr lang="en-US" altLang="en-US" sz="3200" dirty="0" smtClean="0"/>
              <a:t>transform </a:t>
            </a:r>
            <a:r>
              <a:rPr lang="en-US" altLang="en-US" sz="3200" i="1" dirty="0" smtClean="0"/>
              <a:t>fat</a:t>
            </a:r>
            <a:r>
              <a:rPr lang="en-US" altLang="en-US" sz="3200" dirty="0" smtClean="0"/>
              <a:t> to </a:t>
            </a:r>
            <a:r>
              <a:rPr lang="en-US" altLang="en-US" sz="3200" b="1" u="sng" dirty="0" smtClean="0"/>
              <a:t>fit</a:t>
            </a:r>
            <a:r>
              <a:rPr lang="en-US" altLang="en-US" sz="3200" dirty="0" smtClean="0"/>
              <a:t>,</a:t>
            </a:r>
            <a:r>
              <a:rPr lang="en-US" altLang="en-US" sz="3200" i="1" dirty="0" smtClean="0"/>
              <a:t> </a:t>
            </a:r>
            <a:br>
              <a:rPr lang="en-US" altLang="en-US" sz="3200" i="1" dirty="0" smtClean="0"/>
            </a:br>
            <a:r>
              <a:rPr lang="en-US" altLang="en-US" sz="3200" i="1" dirty="0" smtClean="0"/>
              <a:t>foggy</a:t>
            </a:r>
            <a:r>
              <a:rPr lang="en-US" altLang="en-US" sz="3200" dirty="0" smtClean="0"/>
              <a:t> to </a:t>
            </a:r>
            <a:r>
              <a:rPr lang="en-US" altLang="en-US" sz="3200" b="1" u="sng" dirty="0" smtClean="0"/>
              <a:t>focused</a:t>
            </a:r>
            <a:r>
              <a:rPr lang="en-US" altLang="en-US" sz="3200" dirty="0" smtClean="0"/>
              <a:t>, </a:t>
            </a:r>
            <a:br>
              <a:rPr lang="en-US" altLang="en-US" sz="3200" dirty="0" smtClean="0"/>
            </a:br>
            <a:r>
              <a:rPr lang="en-US" altLang="en-US" sz="3200" dirty="0" smtClean="0"/>
              <a:t>and </a:t>
            </a:r>
            <a:r>
              <a:rPr lang="en-US" altLang="en-US" sz="3200" i="1" dirty="0" smtClean="0"/>
              <a:t>fatigued</a:t>
            </a:r>
            <a:r>
              <a:rPr lang="en-US" altLang="en-US" sz="3200" dirty="0" smtClean="0"/>
              <a:t> to </a:t>
            </a:r>
            <a:r>
              <a:rPr lang="en-US" altLang="en-US" sz="3200" b="1" u="sng" dirty="0" smtClean="0"/>
              <a:t>full of energy</a:t>
            </a:r>
            <a:endParaRPr lang="en-US" altLang="en-US" sz="3200" dirty="0" smtClean="0"/>
          </a:p>
        </p:txBody>
      </p:sp>
      <p:sp>
        <p:nvSpPr>
          <p:cNvPr id="2253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3F4DB50-815C-49E0-BAC9-B8F5D5046A98}" type="slidenum">
              <a:rPr lang="en-US" altLang="en-US" smtClean="0">
                <a:solidFill>
                  <a:schemeClr val="bg1"/>
                </a:solidFill>
              </a:rPr>
              <a:pPr eaLnBrk="1" hangingPunct="1"/>
              <a:t>19</a:t>
            </a:fld>
            <a:endParaRPr lang="en-US" altLang="en-US" smtClean="0">
              <a:solidFill>
                <a:schemeClr val="bg1"/>
              </a:solidFill>
            </a:endParaRPr>
          </a:p>
        </p:txBody>
      </p:sp>
    </p:spTree>
    <p:extLst>
      <p:ext uri="{BB962C8B-B14F-4D97-AF65-F5344CB8AC3E}">
        <p14:creationId xmlns:p14="http://schemas.microsoft.com/office/powerpoint/2010/main" val="3289193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5289" y="3429000"/>
            <a:ext cx="3961222" cy="3136392"/>
          </a:xfrm>
          <a:prstGeom prst="rect">
            <a:avLst/>
          </a:prstGeom>
        </p:spPr>
      </p:pic>
      <p:sp>
        <p:nvSpPr>
          <p:cNvPr id="19458" name="Title 1"/>
          <p:cNvSpPr>
            <a:spLocks noGrp="1"/>
          </p:cNvSpPr>
          <p:nvPr>
            <p:ph type="title"/>
          </p:nvPr>
        </p:nvSpPr>
        <p:spPr/>
        <p:txBody>
          <a:bodyPr/>
          <a:lstStyle/>
          <a:p>
            <a:r>
              <a:rPr lang="en-US" altLang="en-US" dirty="0" smtClean="0"/>
              <a:t>Reshape Your Body By the Clock </a:t>
            </a:r>
          </a:p>
        </p:txBody>
      </p:sp>
      <p:sp>
        <p:nvSpPr>
          <p:cNvPr id="19459" name="Content Placeholder 2"/>
          <p:cNvSpPr>
            <a:spLocks noGrp="1"/>
          </p:cNvSpPr>
          <p:nvPr>
            <p:ph idx="1"/>
          </p:nvPr>
        </p:nvSpPr>
        <p:spPr>
          <a:xfrm>
            <a:off x="152400" y="1676400"/>
            <a:ext cx="8458200" cy="4525963"/>
          </a:xfrm>
        </p:spPr>
        <p:txBody>
          <a:bodyPr/>
          <a:lstStyle/>
          <a:p>
            <a:r>
              <a:rPr lang="en-US" altLang="en-US" sz="3200" dirty="0"/>
              <a:t>W</a:t>
            </a:r>
            <a:r>
              <a:rPr lang="en-US" altLang="en-US" sz="3200" dirty="0" smtClean="0"/>
              <a:t>hen you eat is even more important than what you eat</a:t>
            </a:r>
          </a:p>
          <a:p>
            <a:r>
              <a:rPr lang="en-US" altLang="en-US" sz="3200" dirty="0"/>
              <a:t>P</a:t>
            </a:r>
            <a:r>
              <a:rPr lang="en-US" altLang="en-US" sz="3200" dirty="0" smtClean="0"/>
              <a:t>opularly recommended eating patterns are keeping your belly fat and your body exhausted </a:t>
            </a:r>
          </a:p>
          <a:p>
            <a:r>
              <a:rPr lang="en-US" altLang="en-US" sz="3200" dirty="0" smtClean="0"/>
              <a:t>The myth of frequent meals</a:t>
            </a:r>
          </a:p>
          <a:p>
            <a:r>
              <a:rPr lang="en-US" altLang="en-US" sz="3200" dirty="0" smtClean="0"/>
              <a:t>Intermittent fasting </a:t>
            </a:r>
          </a:p>
          <a:p>
            <a:r>
              <a:rPr lang="en-US" altLang="en-US" sz="3200" dirty="0" smtClean="0"/>
              <a:t>Growth hormone</a:t>
            </a:r>
          </a:p>
        </p:txBody>
      </p:sp>
      <p:sp>
        <p:nvSpPr>
          <p:cNvPr id="1946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08C91B2-137D-4F4F-9B26-CA1DE8B29AE4}" type="slidenum">
              <a:rPr lang="en-US" altLang="en-US" smtClean="0">
                <a:solidFill>
                  <a:schemeClr val="bg1"/>
                </a:solidFill>
              </a:rPr>
              <a:pPr eaLnBrk="1" hangingPunct="1"/>
              <a:t>20</a:t>
            </a:fld>
            <a:endParaRPr lang="en-US" altLang="en-US" smtClean="0">
              <a:solidFill>
                <a:schemeClr val="bg1"/>
              </a:solidFill>
            </a:endParaRPr>
          </a:p>
        </p:txBody>
      </p:sp>
    </p:spTree>
    <p:extLst>
      <p:ext uri="{BB962C8B-B14F-4D97-AF65-F5344CB8AC3E}">
        <p14:creationId xmlns:p14="http://schemas.microsoft.com/office/powerpoint/2010/main" val="1395080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0" y="228600"/>
            <a:ext cx="9144000" cy="1295400"/>
          </a:xfrm>
        </p:spPr>
        <p:txBody>
          <a:bodyPr/>
          <a:lstStyle/>
          <a:p>
            <a:pPr>
              <a:defRPr/>
            </a:pPr>
            <a:r>
              <a:rPr lang="en-US" dirty="0" smtClean="0"/>
              <a:t>30-Day Metabolic Reset Overview</a:t>
            </a:r>
          </a:p>
        </p:txBody>
      </p:sp>
      <p:sp>
        <p:nvSpPr>
          <p:cNvPr id="25603" name="Content Placeholder 2"/>
          <p:cNvSpPr>
            <a:spLocks noGrp="1"/>
          </p:cNvSpPr>
          <p:nvPr>
            <p:ph idx="1"/>
          </p:nvPr>
        </p:nvSpPr>
        <p:spPr>
          <a:xfrm>
            <a:off x="0" y="1676400"/>
            <a:ext cx="8458200" cy="4525963"/>
          </a:xfrm>
        </p:spPr>
        <p:txBody>
          <a:bodyPr/>
          <a:lstStyle/>
          <a:p>
            <a:r>
              <a:rPr lang="en-US" sz="2800" dirty="0" smtClean="0"/>
              <a:t>Measure blood glucose – glucose meter</a:t>
            </a:r>
          </a:p>
          <a:p>
            <a:r>
              <a:rPr lang="en-US" sz="2800" dirty="0" smtClean="0"/>
              <a:t>Nutrients to restore insulin sensitivity</a:t>
            </a:r>
          </a:p>
          <a:p>
            <a:r>
              <a:rPr lang="en-US" sz="2800" dirty="0" smtClean="0"/>
              <a:t>Walking and burst exercise to </a:t>
            </a:r>
            <a:br>
              <a:rPr lang="en-US" sz="2800" dirty="0" smtClean="0"/>
            </a:br>
            <a:r>
              <a:rPr lang="en-US" sz="2800" dirty="0" smtClean="0"/>
              <a:t>burn fat and increase lean muscle</a:t>
            </a:r>
          </a:p>
          <a:p>
            <a:r>
              <a:rPr lang="en-US" sz="2800" dirty="0"/>
              <a:t>Nutrient </a:t>
            </a:r>
            <a:r>
              <a:rPr lang="en-US" sz="2800" dirty="0" smtClean="0"/>
              <a:t>dense, anti-inflammatory</a:t>
            </a:r>
            <a:r>
              <a:rPr lang="en-US" sz="2800" dirty="0"/>
              <a:t>, </a:t>
            </a:r>
            <a:r>
              <a:rPr lang="en-US" sz="2800" dirty="0" smtClean="0"/>
              <a:t/>
            </a:r>
            <a:br>
              <a:rPr lang="en-US" sz="2800" dirty="0" smtClean="0"/>
            </a:br>
            <a:r>
              <a:rPr lang="en-US" sz="2800" dirty="0" smtClean="0"/>
              <a:t>alkalizing foods </a:t>
            </a:r>
            <a:r>
              <a:rPr lang="en-US" sz="2800" dirty="0" smtClean="0"/>
              <a:t>that </a:t>
            </a:r>
            <a:r>
              <a:rPr lang="en-US" sz="2800" dirty="0" smtClean="0"/>
              <a:t>don’t require </a:t>
            </a:r>
            <a:br>
              <a:rPr lang="en-US" sz="2800" dirty="0" smtClean="0"/>
            </a:br>
            <a:r>
              <a:rPr lang="en-US" sz="2800" dirty="0" smtClean="0"/>
              <a:t>much insulin to metabolize</a:t>
            </a:r>
          </a:p>
          <a:p>
            <a:r>
              <a:rPr lang="en-US" sz="2800" dirty="0" smtClean="0"/>
              <a:t>Bedtime </a:t>
            </a:r>
            <a:r>
              <a:rPr lang="en-US" sz="2800" dirty="0"/>
              <a:t>by 11 p.m. (or </a:t>
            </a:r>
            <a:r>
              <a:rPr lang="en-US" sz="2800" dirty="0" smtClean="0"/>
              <a:t>earlier)</a:t>
            </a:r>
            <a:br>
              <a:rPr lang="en-US" sz="2800" dirty="0" smtClean="0"/>
            </a:br>
            <a:r>
              <a:rPr lang="en-US" sz="2800" dirty="0" smtClean="0"/>
              <a:t>and 7-9 hours sleep each night</a:t>
            </a:r>
          </a:p>
          <a:p>
            <a:r>
              <a:rPr lang="en-US" sz="2800" dirty="0" smtClean="0"/>
              <a:t>Stress transforming activities throughout the day</a:t>
            </a:r>
          </a:p>
          <a:p>
            <a:pPr marL="0" indent="0">
              <a:buNone/>
            </a:pPr>
            <a:endParaRPr lang="en-US" sz="2800" dirty="0" smtClean="0"/>
          </a:p>
          <a:p>
            <a:endParaRPr lang="en-US" sz="2600" dirty="0" smtClean="0"/>
          </a:p>
          <a:p>
            <a:endParaRPr lang="en-US" sz="2400" dirty="0" smtClean="0"/>
          </a:p>
          <a:p>
            <a:endParaRPr lang="en-US" dirty="0" smtClean="0"/>
          </a:p>
          <a:p>
            <a:endParaRPr lang="en-US" dirty="0" smtClean="0"/>
          </a:p>
          <a:p>
            <a:endParaRPr lang="en-US" dirty="0" smtClean="0"/>
          </a:p>
        </p:txBody>
      </p:sp>
      <p:sp>
        <p:nvSpPr>
          <p:cNvPr id="2560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7F9A52A-EE45-4B22-B7FB-76BADE46ED0A}" type="slidenum">
              <a:rPr lang="en-US" smtClean="0">
                <a:solidFill>
                  <a:schemeClr val="bg1"/>
                </a:solidFill>
              </a:rPr>
              <a:pPr eaLnBrk="1" hangingPunct="1"/>
              <a:t>21</a:t>
            </a:fld>
            <a:endParaRPr lang="en-US" dirty="0" smtClean="0">
              <a:solidFill>
                <a:schemeClr val="bg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5993" y="1371600"/>
            <a:ext cx="3048000" cy="5148648"/>
          </a:xfrm>
          <a:prstGeom prst="rect">
            <a:avLst/>
          </a:prstGeom>
        </p:spPr>
      </p:pic>
    </p:spTree>
    <p:extLst>
      <p:ext uri="{BB962C8B-B14F-4D97-AF65-F5344CB8AC3E}">
        <p14:creationId xmlns:p14="http://schemas.microsoft.com/office/powerpoint/2010/main" val="570015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25603">
                                            <p:txEl>
                                              <p:pRg st="2" end="2"/>
                                            </p:txEl>
                                          </p:spTgt>
                                        </p:tgtEl>
                                        <p:attrNameLst>
                                          <p:attrName>style.color</p:attrName>
                                        </p:attrNameLst>
                                      </p:cBhvr>
                                      <p:to>
                                        <p:clrVal>
                                          <a:schemeClr val="accent2"/>
                                        </p:clrVal>
                                      </p:to>
                                    </p:set>
                                    <p:set>
                                      <p:cBhvr>
                                        <p:cTn id="7" dur="500" fill="hold"/>
                                        <p:tgtEl>
                                          <p:spTgt spid="25603">
                                            <p:txEl>
                                              <p:pRg st="2" end="2"/>
                                            </p:txEl>
                                          </p:spTgt>
                                        </p:tgtEl>
                                        <p:attrNameLst>
                                          <p:attrName>fillcolor</p:attrName>
                                        </p:attrNameLst>
                                      </p:cBhvr>
                                      <p:to>
                                        <p:clrVal>
                                          <a:schemeClr val="accent2"/>
                                        </p:clrVal>
                                      </p:to>
                                    </p:set>
                                    <p:set>
                                      <p:cBhvr>
                                        <p:cTn id="8" dur="500" fill="hold"/>
                                        <p:tgtEl>
                                          <p:spTgt spid="25603">
                                            <p:txEl>
                                              <p:pRg st="2" end="2"/>
                                            </p:txEl>
                                          </p:spTgt>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25603">
                                            <p:txEl>
                                              <p:pRg st="0" end="0"/>
                                            </p:txEl>
                                          </p:spTgt>
                                        </p:tgtEl>
                                        <p:attrNameLst>
                                          <p:attrName>style.color</p:attrName>
                                        </p:attrNameLst>
                                      </p:cBhvr>
                                      <p:to>
                                        <p:clrVal>
                                          <a:schemeClr val="accent2"/>
                                        </p:clrVal>
                                      </p:to>
                                    </p:set>
                                    <p:set>
                                      <p:cBhvr>
                                        <p:cTn id="13" dur="500" fill="hold"/>
                                        <p:tgtEl>
                                          <p:spTgt spid="25603">
                                            <p:txEl>
                                              <p:pRg st="0" end="0"/>
                                            </p:txEl>
                                          </p:spTgt>
                                        </p:tgtEl>
                                        <p:attrNameLst>
                                          <p:attrName>fillcolor</p:attrName>
                                        </p:attrNameLst>
                                      </p:cBhvr>
                                      <p:to>
                                        <p:clrVal>
                                          <a:schemeClr val="accent2"/>
                                        </p:clrVal>
                                      </p:to>
                                    </p:set>
                                    <p:set>
                                      <p:cBhvr>
                                        <p:cTn id="14" dur="500" fill="hold"/>
                                        <p:tgtEl>
                                          <p:spTgt spid="25603">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25603">
                                            <p:txEl>
                                              <p:pRg st="1" end="1"/>
                                            </p:txEl>
                                          </p:spTgt>
                                        </p:tgtEl>
                                        <p:attrNameLst>
                                          <p:attrName>style.color</p:attrName>
                                        </p:attrNameLst>
                                      </p:cBhvr>
                                      <p:to>
                                        <p:clrVal>
                                          <a:schemeClr val="accent2"/>
                                        </p:clrVal>
                                      </p:to>
                                    </p:set>
                                    <p:set>
                                      <p:cBhvr>
                                        <p:cTn id="19" dur="500" fill="hold"/>
                                        <p:tgtEl>
                                          <p:spTgt spid="25603">
                                            <p:txEl>
                                              <p:pRg st="1" end="1"/>
                                            </p:txEl>
                                          </p:spTgt>
                                        </p:tgtEl>
                                        <p:attrNameLst>
                                          <p:attrName>fillcolor</p:attrName>
                                        </p:attrNameLst>
                                      </p:cBhvr>
                                      <p:to>
                                        <p:clrVal>
                                          <a:schemeClr val="accent2"/>
                                        </p:clrVal>
                                      </p:to>
                                    </p:set>
                                    <p:set>
                                      <p:cBhvr>
                                        <p:cTn id="20" dur="500" fill="hold"/>
                                        <p:tgtEl>
                                          <p:spTgt spid="25603">
                                            <p:txEl>
                                              <p:pRg st="1" end="1"/>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6" presetClass="emph" presetSubtype="0" fill="hold" nodeType="clickEffect">
                                  <p:stCondLst>
                                    <p:cond delay="0"/>
                                  </p:stCondLst>
                                  <p:iterate type="lt">
                                    <p:tmPct val="4000"/>
                                  </p:iterate>
                                  <p:childTnLst>
                                    <p:set>
                                      <p:cBhvr override="childStyle">
                                        <p:cTn id="24" dur="500" fill="hold"/>
                                        <p:tgtEl>
                                          <p:spTgt spid="25603">
                                            <p:txEl>
                                              <p:pRg st="3" end="3"/>
                                            </p:txEl>
                                          </p:spTgt>
                                        </p:tgtEl>
                                        <p:attrNameLst>
                                          <p:attrName>style.color</p:attrName>
                                        </p:attrNameLst>
                                      </p:cBhvr>
                                      <p:to>
                                        <p:clrVal>
                                          <a:schemeClr val="accent2"/>
                                        </p:clrVal>
                                      </p:to>
                                    </p:set>
                                    <p:set>
                                      <p:cBhvr>
                                        <p:cTn id="25" dur="500" fill="hold"/>
                                        <p:tgtEl>
                                          <p:spTgt spid="25603">
                                            <p:txEl>
                                              <p:pRg st="3" end="3"/>
                                            </p:txEl>
                                          </p:spTgt>
                                        </p:tgtEl>
                                        <p:attrNameLst>
                                          <p:attrName>fillcolor</p:attrName>
                                        </p:attrNameLst>
                                      </p:cBhvr>
                                      <p:to>
                                        <p:clrVal>
                                          <a:schemeClr val="accent2"/>
                                        </p:clrVal>
                                      </p:to>
                                    </p:set>
                                    <p:set>
                                      <p:cBhvr>
                                        <p:cTn id="26" dur="500" fill="hold"/>
                                        <p:tgtEl>
                                          <p:spTgt spid="25603">
                                            <p:txEl>
                                              <p:pRg st="3" end="3"/>
                                            </p:tx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16" presetClass="emph" presetSubtype="0" fill="hold" nodeType="clickEffect">
                                  <p:stCondLst>
                                    <p:cond delay="0"/>
                                  </p:stCondLst>
                                  <p:iterate type="lt">
                                    <p:tmPct val="4000"/>
                                  </p:iterate>
                                  <p:childTnLst>
                                    <p:set>
                                      <p:cBhvr override="childStyle">
                                        <p:cTn id="30" dur="500" fill="hold"/>
                                        <p:tgtEl>
                                          <p:spTgt spid="25603">
                                            <p:txEl>
                                              <p:pRg st="5" end="5"/>
                                            </p:txEl>
                                          </p:spTgt>
                                        </p:tgtEl>
                                        <p:attrNameLst>
                                          <p:attrName>style.color</p:attrName>
                                        </p:attrNameLst>
                                      </p:cBhvr>
                                      <p:to>
                                        <p:clrVal>
                                          <a:schemeClr val="accent2"/>
                                        </p:clrVal>
                                      </p:to>
                                    </p:set>
                                    <p:set>
                                      <p:cBhvr>
                                        <p:cTn id="31" dur="500" fill="hold"/>
                                        <p:tgtEl>
                                          <p:spTgt spid="25603">
                                            <p:txEl>
                                              <p:pRg st="5" end="5"/>
                                            </p:txEl>
                                          </p:spTgt>
                                        </p:tgtEl>
                                        <p:attrNameLst>
                                          <p:attrName>fillcolor</p:attrName>
                                        </p:attrNameLst>
                                      </p:cBhvr>
                                      <p:to>
                                        <p:clrVal>
                                          <a:schemeClr val="accent2"/>
                                        </p:clrVal>
                                      </p:to>
                                    </p:set>
                                    <p:set>
                                      <p:cBhvr>
                                        <p:cTn id="32" dur="500" fill="hold"/>
                                        <p:tgtEl>
                                          <p:spTgt spid="25603">
                                            <p:txEl>
                                              <p:pRg st="5" end="5"/>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16" presetClass="emph" presetSubtype="0" fill="hold" nodeType="clickEffect">
                                  <p:stCondLst>
                                    <p:cond delay="0"/>
                                  </p:stCondLst>
                                  <p:iterate type="lt">
                                    <p:tmPct val="4000"/>
                                  </p:iterate>
                                  <p:childTnLst>
                                    <p:set>
                                      <p:cBhvr override="childStyle">
                                        <p:cTn id="36" dur="500" fill="hold"/>
                                        <p:tgtEl>
                                          <p:spTgt spid="25603">
                                            <p:txEl>
                                              <p:pRg st="4" end="4"/>
                                            </p:txEl>
                                          </p:spTgt>
                                        </p:tgtEl>
                                        <p:attrNameLst>
                                          <p:attrName>style.color</p:attrName>
                                        </p:attrNameLst>
                                      </p:cBhvr>
                                      <p:to>
                                        <p:clrVal>
                                          <a:schemeClr val="accent2"/>
                                        </p:clrVal>
                                      </p:to>
                                    </p:set>
                                    <p:set>
                                      <p:cBhvr>
                                        <p:cTn id="37" dur="500" fill="hold"/>
                                        <p:tgtEl>
                                          <p:spTgt spid="25603">
                                            <p:txEl>
                                              <p:pRg st="4" end="4"/>
                                            </p:txEl>
                                          </p:spTgt>
                                        </p:tgtEl>
                                        <p:attrNameLst>
                                          <p:attrName>fillcolor</p:attrName>
                                        </p:attrNameLst>
                                      </p:cBhvr>
                                      <p:to>
                                        <p:clrVal>
                                          <a:schemeClr val="accent2"/>
                                        </p:clrVal>
                                      </p:to>
                                    </p:set>
                                    <p:set>
                                      <p:cBhvr>
                                        <p:cTn id="38" dur="500" fill="hold"/>
                                        <p:tgtEl>
                                          <p:spTgt spid="2560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r="19608"/>
          <a:stretch/>
        </p:blipFill>
        <p:spPr>
          <a:xfrm>
            <a:off x="6019800" y="1447800"/>
            <a:ext cx="3124200" cy="5181600"/>
          </a:xfrm>
          <a:prstGeom prst="rect">
            <a:avLst/>
          </a:prstGeom>
        </p:spPr>
      </p:pic>
      <p:sp>
        <p:nvSpPr>
          <p:cNvPr id="5" name="Title 4"/>
          <p:cNvSpPr>
            <a:spLocks noGrp="1"/>
          </p:cNvSpPr>
          <p:nvPr>
            <p:ph type="title"/>
          </p:nvPr>
        </p:nvSpPr>
        <p:spPr>
          <a:xfrm>
            <a:off x="0" y="0"/>
            <a:ext cx="9144000" cy="1219200"/>
          </a:xfrm>
        </p:spPr>
        <p:txBody>
          <a:bodyPr/>
          <a:lstStyle/>
          <a:p>
            <a:r>
              <a:rPr lang="en-US" dirty="0" smtClean="0"/>
              <a:t>30-Day Metabolic Reset Diet</a:t>
            </a:r>
            <a:endParaRPr lang="en-US" dirty="0"/>
          </a:p>
        </p:txBody>
      </p:sp>
      <p:sp>
        <p:nvSpPr>
          <p:cNvPr id="6" name="Content Placeholder 5"/>
          <p:cNvSpPr>
            <a:spLocks noGrp="1"/>
          </p:cNvSpPr>
          <p:nvPr>
            <p:ph idx="1"/>
          </p:nvPr>
        </p:nvSpPr>
        <p:spPr>
          <a:xfrm>
            <a:off x="12492" y="1295400"/>
            <a:ext cx="8458200" cy="4830763"/>
          </a:xfrm>
        </p:spPr>
        <p:txBody>
          <a:bodyPr/>
          <a:lstStyle/>
          <a:p>
            <a:pPr lvl="0"/>
            <a:r>
              <a:rPr lang="it-IT" sz="2700" dirty="0" smtClean="0"/>
              <a:t>Eat lots of greens and non starchy vegetables</a:t>
            </a:r>
          </a:p>
          <a:p>
            <a:pPr lvl="0"/>
            <a:r>
              <a:rPr lang="it-IT" sz="2700" dirty="0" smtClean="0"/>
              <a:t>Avoid oxidized/heated/trans </a:t>
            </a:r>
            <a:r>
              <a:rPr lang="it-IT" sz="2700" dirty="0"/>
              <a:t>fats </a:t>
            </a:r>
            <a:endParaRPr lang="en-US" sz="2700" dirty="0"/>
          </a:p>
          <a:p>
            <a:pPr lvl="0"/>
            <a:r>
              <a:rPr lang="it-IT" sz="2700" dirty="0"/>
              <a:t>Increase </a:t>
            </a:r>
            <a:r>
              <a:rPr lang="en-US" sz="2700" dirty="0"/>
              <a:t>DHA (</a:t>
            </a:r>
            <a:r>
              <a:rPr lang="en-US" sz="2700" dirty="0" err="1"/>
              <a:t>doxohexaenoic</a:t>
            </a:r>
            <a:r>
              <a:rPr lang="en-US" sz="2700" dirty="0"/>
              <a:t> acid) Omega-3</a:t>
            </a:r>
          </a:p>
          <a:p>
            <a:pPr lvl="0"/>
            <a:r>
              <a:rPr lang="en-US" sz="2700" dirty="0"/>
              <a:t>Decrease </a:t>
            </a:r>
            <a:r>
              <a:rPr lang="it-IT" sz="2700" dirty="0"/>
              <a:t>Omega 6:3 ratio </a:t>
            </a:r>
            <a:endParaRPr lang="en-US" sz="2700" dirty="0"/>
          </a:p>
          <a:p>
            <a:r>
              <a:rPr lang="en-US" sz="2700" dirty="0"/>
              <a:t>Avoid </a:t>
            </a:r>
            <a:r>
              <a:rPr lang="en-US" sz="2700" dirty="0" smtClean="0"/>
              <a:t>sugar and processed foods</a:t>
            </a:r>
          </a:p>
          <a:p>
            <a:r>
              <a:rPr lang="en-US" sz="2700" dirty="0" smtClean="0"/>
              <a:t>Eat low glycemic foods only</a:t>
            </a:r>
            <a:endParaRPr lang="en-US" sz="2700" dirty="0"/>
          </a:p>
          <a:p>
            <a:pPr lvl="0"/>
            <a:r>
              <a:rPr lang="en-US" sz="2700" dirty="0" smtClean="0"/>
              <a:t>Improve </a:t>
            </a:r>
            <a:r>
              <a:rPr lang="en-US" sz="2700" dirty="0"/>
              <a:t>minerals: </a:t>
            </a:r>
            <a:r>
              <a:rPr lang="en-US" sz="2700" dirty="0" smtClean="0"/>
              <a:t/>
            </a:r>
            <a:br>
              <a:rPr lang="en-US" sz="2700" dirty="0" smtClean="0"/>
            </a:br>
            <a:r>
              <a:rPr lang="en-US" sz="2700" dirty="0" smtClean="0"/>
              <a:t>chromium</a:t>
            </a:r>
            <a:r>
              <a:rPr lang="en-US" sz="2700" dirty="0"/>
              <a:t>, magnesium, zinc</a:t>
            </a:r>
          </a:p>
          <a:p>
            <a:pPr lvl="0"/>
            <a:r>
              <a:rPr lang="en-US" sz="2700" dirty="0"/>
              <a:t>Improve  B-vitamin </a:t>
            </a:r>
            <a:r>
              <a:rPr lang="en-US" sz="2700" dirty="0" smtClean="0"/>
              <a:t>status</a:t>
            </a:r>
          </a:p>
          <a:p>
            <a:pPr lvl="0"/>
            <a:r>
              <a:rPr lang="en-US" sz="2700" dirty="0" smtClean="0"/>
              <a:t>Avoid all foods that raise blood sugar above</a:t>
            </a:r>
            <a:br>
              <a:rPr lang="en-US" sz="2700" dirty="0" smtClean="0"/>
            </a:br>
            <a:r>
              <a:rPr lang="en-US" sz="2700" dirty="0" smtClean="0"/>
              <a:t>110 or more than 25 points</a:t>
            </a:r>
            <a:endParaRPr lang="en-US" sz="2700" dirty="0"/>
          </a:p>
        </p:txBody>
      </p:sp>
      <p:sp>
        <p:nvSpPr>
          <p:cNvPr id="4" name="Slide Number Placeholder 3"/>
          <p:cNvSpPr>
            <a:spLocks noGrp="1"/>
          </p:cNvSpPr>
          <p:nvPr>
            <p:ph type="sldNum" sz="quarter" idx="10"/>
          </p:nvPr>
        </p:nvSpPr>
        <p:spPr/>
        <p:txBody>
          <a:bodyPr/>
          <a:lstStyle/>
          <a:p>
            <a:pPr>
              <a:defRPr/>
            </a:pPr>
            <a:fld id="{3D3761EC-BCD7-4DC8-98F5-D146D11EEE8E}" type="slidenum">
              <a:rPr lang="en-US" smtClean="0"/>
              <a:pPr>
                <a:defRPr/>
              </a:pPr>
              <a:t>22</a:t>
            </a:fld>
            <a:endParaRPr lang="en-US" dirty="0"/>
          </a:p>
        </p:txBody>
      </p:sp>
    </p:spTree>
    <p:extLst>
      <p:ext uri="{BB962C8B-B14F-4D97-AF65-F5344CB8AC3E}">
        <p14:creationId xmlns:p14="http://schemas.microsoft.com/office/powerpoint/2010/main" val="2164056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0" y="274638"/>
            <a:ext cx="9144000" cy="1143000"/>
          </a:xfrm>
        </p:spPr>
        <p:txBody>
          <a:bodyPr/>
          <a:lstStyle/>
          <a:p>
            <a:pPr>
              <a:defRPr/>
            </a:pPr>
            <a:r>
              <a:rPr lang="en-US" sz="4000" dirty="0" smtClean="0">
                <a:solidFill>
                  <a:srgbClr val="008080"/>
                </a:solidFill>
              </a:rPr>
              <a:t>Remove Allergens and Potential Allergens</a:t>
            </a:r>
          </a:p>
        </p:txBody>
      </p:sp>
      <p:sp>
        <p:nvSpPr>
          <p:cNvPr id="29699" name="Text Placeholder 4"/>
          <p:cNvSpPr>
            <a:spLocks noGrp="1"/>
          </p:cNvSpPr>
          <p:nvPr>
            <p:ph type="body" idx="1"/>
          </p:nvPr>
        </p:nvSpPr>
        <p:spPr/>
        <p:txBody>
          <a:bodyPr/>
          <a:lstStyle/>
          <a:p>
            <a:r>
              <a:rPr lang="en-US" sz="3200" dirty="0" smtClean="0">
                <a:solidFill>
                  <a:schemeClr val="accent6">
                    <a:lumMod val="75000"/>
                  </a:schemeClr>
                </a:solidFill>
              </a:rPr>
              <a:t>Top 6 Food Allergens</a:t>
            </a:r>
          </a:p>
        </p:txBody>
      </p:sp>
      <p:sp>
        <p:nvSpPr>
          <p:cNvPr id="29700" name="Content Placeholder 2"/>
          <p:cNvSpPr>
            <a:spLocks noGrp="1"/>
          </p:cNvSpPr>
          <p:nvPr>
            <p:ph sz="half" idx="2"/>
          </p:nvPr>
        </p:nvSpPr>
        <p:spPr>
          <a:xfrm>
            <a:off x="533400" y="2209800"/>
            <a:ext cx="3506788" cy="3951288"/>
          </a:xfrm>
        </p:spPr>
        <p:txBody>
          <a:bodyPr/>
          <a:lstStyle/>
          <a:p>
            <a:pPr>
              <a:buFont typeface="Wingdings" pitchFamily="2" charset="2"/>
              <a:buNone/>
            </a:pPr>
            <a:r>
              <a:rPr lang="en-US" sz="2800" dirty="0" smtClean="0"/>
              <a:t>Gluten</a:t>
            </a:r>
          </a:p>
          <a:p>
            <a:pPr>
              <a:buFont typeface="Wingdings" pitchFamily="2" charset="2"/>
              <a:buNone/>
            </a:pPr>
            <a:r>
              <a:rPr lang="en-US" sz="2800" dirty="0" smtClean="0"/>
              <a:t>Dairy</a:t>
            </a:r>
          </a:p>
          <a:p>
            <a:pPr>
              <a:buFont typeface="Wingdings" pitchFamily="2" charset="2"/>
              <a:buNone/>
            </a:pPr>
            <a:r>
              <a:rPr lang="en-US" sz="2800" dirty="0" smtClean="0"/>
              <a:t>Soy</a:t>
            </a:r>
          </a:p>
          <a:p>
            <a:pPr>
              <a:buFont typeface="Wingdings" pitchFamily="2" charset="2"/>
              <a:buNone/>
            </a:pPr>
            <a:r>
              <a:rPr lang="en-US" sz="2800" dirty="0" smtClean="0"/>
              <a:t>Corn</a:t>
            </a:r>
          </a:p>
          <a:p>
            <a:pPr>
              <a:buFont typeface="Wingdings" pitchFamily="2" charset="2"/>
              <a:buNone/>
            </a:pPr>
            <a:r>
              <a:rPr lang="en-US" sz="2800" dirty="0" smtClean="0"/>
              <a:t>Eggs</a:t>
            </a:r>
          </a:p>
          <a:p>
            <a:pPr>
              <a:buFont typeface="Wingdings" pitchFamily="2" charset="2"/>
              <a:buNone/>
            </a:pPr>
            <a:r>
              <a:rPr lang="en-US" sz="2800" dirty="0" smtClean="0"/>
              <a:t>Peanuts</a:t>
            </a:r>
          </a:p>
          <a:p>
            <a:pPr>
              <a:buFont typeface="Wingdings" pitchFamily="2" charset="2"/>
              <a:buNone/>
            </a:pPr>
            <a:endParaRPr lang="en-US" sz="1200" b="1" dirty="0" smtClean="0"/>
          </a:p>
          <a:p>
            <a:pPr>
              <a:buFont typeface="Wingdings" pitchFamily="2" charset="2"/>
              <a:buNone/>
            </a:pPr>
            <a:endParaRPr lang="en-US" sz="1200" b="1" dirty="0" smtClean="0"/>
          </a:p>
          <a:p>
            <a:pPr>
              <a:buFont typeface="Wingdings" pitchFamily="2" charset="2"/>
              <a:buNone/>
            </a:pPr>
            <a:endParaRPr lang="en-US" sz="1200" b="1" dirty="0" smtClean="0"/>
          </a:p>
          <a:p>
            <a:pPr>
              <a:buFont typeface="Wingdings" pitchFamily="2" charset="2"/>
              <a:buNone/>
            </a:pPr>
            <a:endParaRPr lang="en-US" sz="1200" b="1" dirty="0" smtClean="0"/>
          </a:p>
        </p:txBody>
      </p:sp>
      <p:sp>
        <p:nvSpPr>
          <p:cNvPr id="29701" name="Text Placeholder 5"/>
          <p:cNvSpPr>
            <a:spLocks noGrp="1"/>
          </p:cNvSpPr>
          <p:nvPr>
            <p:ph type="body" sz="quarter" idx="3"/>
          </p:nvPr>
        </p:nvSpPr>
        <p:spPr>
          <a:xfrm>
            <a:off x="5791200" y="1600200"/>
            <a:ext cx="2593975" cy="639762"/>
          </a:xfrm>
        </p:spPr>
        <p:txBody>
          <a:bodyPr/>
          <a:lstStyle/>
          <a:p>
            <a:r>
              <a:rPr lang="en-US" sz="3200" dirty="0" smtClean="0">
                <a:solidFill>
                  <a:schemeClr val="accent6">
                    <a:lumMod val="75000"/>
                  </a:schemeClr>
                </a:solidFill>
              </a:rPr>
              <a:t>Runners </a:t>
            </a:r>
            <a:r>
              <a:rPr lang="en-US" sz="3200" dirty="0">
                <a:solidFill>
                  <a:schemeClr val="accent6">
                    <a:lumMod val="75000"/>
                  </a:schemeClr>
                </a:solidFill>
              </a:rPr>
              <a:t>U</a:t>
            </a:r>
            <a:r>
              <a:rPr lang="en-US" sz="3200" dirty="0" smtClean="0">
                <a:solidFill>
                  <a:schemeClr val="accent6">
                    <a:lumMod val="75000"/>
                  </a:schemeClr>
                </a:solidFill>
              </a:rPr>
              <a:t>p</a:t>
            </a:r>
          </a:p>
        </p:txBody>
      </p:sp>
      <p:sp>
        <p:nvSpPr>
          <p:cNvPr id="29702" name="Content Placeholder 6"/>
          <p:cNvSpPr>
            <a:spLocks noGrp="1"/>
          </p:cNvSpPr>
          <p:nvPr>
            <p:ph sz="quarter" idx="4"/>
          </p:nvPr>
        </p:nvSpPr>
        <p:spPr>
          <a:xfrm>
            <a:off x="5867400" y="2362200"/>
            <a:ext cx="2362200" cy="3951288"/>
          </a:xfrm>
        </p:spPr>
        <p:txBody>
          <a:bodyPr/>
          <a:lstStyle/>
          <a:p>
            <a:pPr>
              <a:buFont typeface="Wingdings" pitchFamily="2" charset="2"/>
              <a:buNone/>
            </a:pPr>
            <a:r>
              <a:rPr lang="en-US" sz="2800" dirty="0" smtClean="0"/>
              <a:t>Shellfish</a:t>
            </a:r>
          </a:p>
          <a:p>
            <a:pPr>
              <a:buFont typeface="Wingdings" pitchFamily="2" charset="2"/>
              <a:buNone/>
            </a:pPr>
            <a:r>
              <a:rPr lang="en-US" sz="2800" dirty="0" smtClean="0"/>
              <a:t>Tree nuts</a:t>
            </a:r>
          </a:p>
          <a:p>
            <a:pPr>
              <a:buFont typeface="Wingdings" pitchFamily="2" charset="2"/>
              <a:buNone/>
            </a:pPr>
            <a:r>
              <a:rPr lang="en-US" sz="2800" dirty="0" smtClean="0"/>
              <a:t>Strawberries</a:t>
            </a:r>
          </a:p>
          <a:p>
            <a:pPr>
              <a:buFont typeface="Wingdings" pitchFamily="2" charset="2"/>
              <a:buNone/>
            </a:pPr>
            <a:r>
              <a:rPr lang="en-US" sz="2800" dirty="0" smtClean="0"/>
              <a:t>Citrus</a:t>
            </a:r>
          </a:p>
          <a:p>
            <a:pPr>
              <a:buFont typeface="Wingdings" pitchFamily="2" charset="2"/>
              <a:buNone/>
            </a:pPr>
            <a:r>
              <a:rPr lang="en-US" sz="2800" dirty="0" smtClean="0"/>
              <a:t>Oats</a:t>
            </a:r>
          </a:p>
          <a:p>
            <a:pPr>
              <a:buFont typeface="Wingdings" pitchFamily="2" charset="2"/>
              <a:buNone/>
            </a:pPr>
            <a:r>
              <a:rPr lang="en-US" sz="2800" dirty="0" smtClean="0"/>
              <a:t>Yeast</a:t>
            </a:r>
          </a:p>
          <a:p>
            <a:pPr>
              <a:buFont typeface="Wingdings" pitchFamily="2" charset="2"/>
              <a:buNone/>
            </a:pPr>
            <a:endParaRPr lang="en-US" sz="2800" dirty="0" smtClean="0"/>
          </a:p>
        </p:txBody>
      </p:sp>
      <p:sp>
        <p:nvSpPr>
          <p:cNvPr id="29703"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9918F48-92BD-4380-ADDD-D64EB458DA5F}" type="slidenum">
              <a:rPr lang="en-US" smtClean="0">
                <a:solidFill>
                  <a:schemeClr val="bg1"/>
                </a:solidFill>
              </a:rPr>
              <a:pPr eaLnBrk="1" hangingPunct="1"/>
              <a:t>23</a:t>
            </a:fld>
            <a:endParaRPr lang="en-US" dirty="0" smtClean="0">
              <a:solidFill>
                <a:schemeClr val="bg1"/>
              </a:solidFill>
            </a:endParaRPr>
          </a:p>
        </p:txBody>
      </p:sp>
      <p:pic>
        <p:nvPicPr>
          <p:cNvPr id="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2514600"/>
            <a:ext cx="2835275"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427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animEffect transition="in" filter="barn(inVertical)">
                                      <p:cBhvr>
                                        <p:cTn id="7" dur="500"/>
                                        <p:tgtEl>
                                          <p:spTgt spid="297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9700">
                                            <p:txEl>
                                              <p:pRg st="1" end="1"/>
                                            </p:txEl>
                                          </p:spTgt>
                                        </p:tgtEl>
                                        <p:attrNameLst>
                                          <p:attrName>style.visibility</p:attrName>
                                        </p:attrNameLst>
                                      </p:cBhvr>
                                      <p:to>
                                        <p:strVal val="visible"/>
                                      </p:to>
                                    </p:set>
                                    <p:animEffect transition="in" filter="barn(inVertical)">
                                      <p:cBhvr>
                                        <p:cTn id="12" dur="500"/>
                                        <p:tgtEl>
                                          <p:spTgt spid="297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9700">
                                            <p:txEl>
                                              <p:pRg st="2" end="2"/>
                                            </p:txEl>
                                          </p:spTgt>
                                        </p:tgtEl>
                                        <p:attrNameLst>
                                          <p:attrName>style.visibility</p:attrName>
                                        </p:attrNameLst>
                                      </p:cBhvr>
                                      <p:to>
                                        <p:strVal val="visible"/>
                                      </p:to>
                                    </p:set>
                                    <p:animEffect transition="in" filter="barn(inVertical)">
                                      <p:cBhvr>
                                        <p:cTn id="17" dur="500"/>
                                        <p:tgtEl>
                                          <p:spTgt spid="2970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9700">
                                            <p:txEl>
                                              <p:pRg st="3" end="3"/>
                                            </p:txEl>
                                          </p:spTgt>
                                        </p:tgtEl>
                                        <p:attrNameLst>
                                          <p:attrName>style.visibility</p:attrName>
                                        </p:attrNameLst>
                                      </p:cBhvr>
                                      <p:to>
                                        <p:strVal val="visible"/>
                                      </p:to>
                                    </p:set>
                                    <p:animEffect transition="in" filter="barn(inVertical)">
                                      <p:cBhvr>
                                        <p:cTn id="22" dur="500"/>
                                        <p:tgtEl>
                                          <p:spTgt spid="2970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9700">
                                            <p:txEl>
                                              <p:pRg st="4" end="4"/>
                                            </p:txEl>
                                          </p:spTgt>
                                        </p:tgtEl>
                                        <p:attrNameLst>
                                          <p:attrName>style.visibility</p:attrName>
                                        </p:attrNameLst>
                                      </p:cBhvr>
                                      <p:to>
                                        <p:strVal val="visible"/>
                                      </p:to>
                                    </p:set>
                                    <p:animEffect transition="in" filter="barn(inVertical)">
                                      <p:cBhvr>
                                        <p:cTn id="27" dur="500"/>
                                        <p:tgtEl>
                                          <p:spTgt spid="2970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9700">
                                            <p:txEl>
                                              <p:pRg st="5" end="5"/>
                                            </p:txEl>
                                          </p:spTgt>
                                        </p:tgtEl>
                                        <p:attrNameLst>
                                          <p:attrName>style.visibility</p:attrName>
                                        </p:attrNameLst>
                                      </p:cBhvr>
                                      <p:to>
                                        <p:strVal val="visible"/>
                                      </p:to>
                                    </p:set>
                                    <p:animEffect transition="in" filter="barn(inVertical)">
                                      <p:cBhvr>
                                        <p:cTn id="32" dur="500"/>
                                        <p:tgtEl>
                                          <p:spTgt spid="2970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29702">
                                            <p:txEl>
                                              <p:pRg st="0" end="0"/>
                                            </p:txEl>
                                          </p:spTgt>
                                        </p:tgtEl>
                                        <p:attrNameLst>
                                          <p:attrName>style.visibility</p:attrName>
                                        </p:attrNameLst>
                                      </p:cBhvr>
                                      <p:to>
                                        <p:strVal val="visible"/>
                                      </p:to>
                                    </p:set>
                                    <p:animEffect transition="in" filter="fade">
                                      <p:cBhvr>
                                        <p:cTn id="37" dur="1000"/>
                                        <p:tgtEl>
                                          <p:spTgt spid="29702">
                                            <p:txEl>
                                              <p:pRg st="0" end="0"/>
                                            </p:txEl>
                                          </p:spTgt>
                                        </p:tgtEl>
                                      </p:cBhvr>
                                    </p:animEffect>
                                    <p:anim calcmode="lin" valueType="num">
                                      <p:cBhvr>
                                        <p:cTn id="38" dur="1000" fill="hold"/>
                                        <p:tgtEl>
                                          <p:spTgt spid="29702">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2970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9702">
                                            <p:txEl>
                                              <p:pRg st="1" end="1"/>
                                            </p:txEl>
                                          </p:spTgt>
                                        </p:tgtEl>
                                        <p:attrNameLst>
                                          <p:attrName>style.visibility</p:attrName>
                                        </p:attrNameLst>
                                      </p:cBhvr>
                                      <p:to>
                                        <p:strVal val="visible"/>
                                      </p:to>
                                    </p:set>
                                    <p:animEffect transition="in" filter="fade">
                                      <p:cBhvr>
                                        <p:cTn id="44" dur="1000"/>
                                        <p:tgtEl>
                                          <p:spTgt spid="29702">
                                            <p:txEl>
                                              <p:pRg st="1" end="1"/>
                                            </p:txEl>
                                          </p:spTgt>
                                        </p:tgtEl>
                                      </p:cBhvr>
                                    </p:animEffect>
                                    <p:anim calcmode="lin" valueType="num">
                                      <p:cBhvr>
                                        <p:cTn id="45" dur="1000" fill="hold"/>
                                        <p:tgtEl>
                                          <p:spTgt spid="29702">
                                            <p:txEl>
                                              <p:pRg st="1" end="1"/>
                                            </p:txEl>
                                          </p:spTgt>
                                        </p:tgtEl>
                                        <p:attrNameLst>
                                          <p:attrName>ppt_x</p:attrName>
                                        </p:attrNameLst>
                                      </p:cBhvr>
                                      <p:tavLst>
                                        <p:tav tm="0">
                                          <p:val>
                                            <p:strVal val="#ppt_x"/>
                                          </p:val>
                                        </p:tav>
                                        <p:tav tm="100000">
                                          <p:val>
                                            <p:strVal val="#ppt_x"/>
                                          </p:val>
                                        </p:tav>
                                      </p:tavLst>
                                    </p:anim>
                                    <p:anim calcmode="lin" valueType="num">
                                      <p:cBhvr>
                                        <p:cTn id="46" dur="1000" fill="hold"/>
                                        <p:tgtEl>
                                          <p:spTgt spid="2970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29702">
                                            <p:txEl>
                                              <p:pRg st="2" end="2"/>
                                            </p:txEl>
                                          </p:spTgt>
                                        </p:tgtEl>
                                        <p:attrNameLst>
                                          <p:attrName>style.visibility</p:attrName>
                                        </p:attrNameLst>
                                      </p:cBhvr>
                                      <p:to>
                                        <p:strVal val="visible"/>
                                      </p:to>
                                    </p:set>
                                    <p:animEffect transition="in" filter="fade">
                                      <p:cBhvr>
                                        <p:cTn id="51" dur="1000"/>
                                        <p:tgtEl>
                                          <p:spTgt spid="29702">
                                            <p:txEl>
                                              <p:pRg st="2" end="2"/>
                                            </p:txEl>
                                          </p:spTgt>
                                        </p:tgtEl>
                                      </p:cBhvr>
                                    </p:animEffect>
                                    <p:anim calcmode="lin" valueType="num">
                                      <p:cBhvr>
                                        <p:cTn id="52" dur="1000" fill="hold"/>
                                        <p:tgtEl>
                                          <p:spTgt spid="29702">
                                            <p:txEl>
                                              <p:pRg st="2" end="2"/>
                                            </p:txEl>
                                          </p:spTgt>
                                        </p:tgtEl>
                                        <p:attrNameLst>
                                          <p:attrName>ppt_x</p:attrName>
                                        </p:attrNameLst>
                                      </p:cBhvr>
                                      <p:tavLst>
                                        <p:tav tm="0">
                                          <p:val>
                                            <p:strVal val="#ppt_x"/>
                                          </p:val>
                                        </p:tav>
                                        <p:tav tm="100000">
                                          <p:val>
                                            <p:strVal val="#ppt_x"/>
                                          </p:val>
                                        </p:tav>
                                      </p:tavLst>
                                    </p:anim>
                                    <p:anim calcmode="lin" valueType="num">
                                      <p:cBhvr>
                                        <p:cTn id="53" dur="1000" fill="hold"/>
                                        <p:tgtEl>
                                          <p:spTgt spid="2970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29702">
                                            <p:txEl>
                                              <p:pRg st="3" end="3"/>
                                            </p:txEl>
                                          </p:spTgt>
                                        </p:tgtEl>
                                        <p:attrNameLst>
                                          <p:attrName>style.visibility</p:attrName>
                                        </p:attrNameLst>
                                      </p:cBhvr>
                                      <p:to>
                                        <p:strVal val="visible"/>
                                      </p:to>
                                    </p:set>
                                    <p:animEffect transition="in" filter="fade">
                                      <p:cBhvr>
                                        <p:cTn id="58" dur="1000"/>
                                        <p:tgtEl>
                                          <p:spTgt spid="29702">
                                            <p:txEl>
                                              <p:pRg st="3" end="3"/>
                                            </p:txEl>
                                          </p:spTgt>
                                        </p:tgtEl>
                                      </p:cBhvr>
                                    </p:animEffect>
                                    <p:anim calcmode="lin" valueType="num">
                                      <p:cBhvr>
                                        <p:cTn id="59" dur="1000" fill="hold"/>
                                        <p:tgtEl>
                                          <p:spTgt spid="29702">
                                            <p:txEl>
                                              <p:pRg st="3" end="3"/>
                                            </p:txEl>
                                          </p:spTgt>
                                        </p:tgtEl>
                                        <p:attrNameLst>
                                          <p:attrName>ppt_x</p:attrName>
                                        </p:attrNameLst>
                                      </p:cBhvr>
                                      <p:tavLst>
                                        <p:tav tm="0">
                                          <p:val>
                                            <p:strVal val="#ppt_x"/>
                                          </p:val>
                                        </p:tav>
                                        <p:tav tm="100000">
                                          <p:val>
                                            <p:strVal val="#ppt_x"/>
                                          </p:val>
                                        </p:tav>
                                      </p:tavLst>
                                    </p:anim>
                                    <p:anim calcmode="lin" valueType="num">
                                      <p:cBhvr>
                                        <p:cTn id="60" dur="1000" fill="hold"/>
                                        <p:tgtEl>
                                          <p:spTgt spid="2970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29702">
                                            <p:txEl>
                                              <p:pRg st="4" end="4"/>
                                            </p:txEl>
                                          </p:spTgt>
                                        </p:tgtEl>
                                        <p:attrNameLst>
                                          <p:attrName>style.visibility</p:attrName>
                                        </p:attrNameLst>
                                      </p:cBhvr>
                                      <p:to>
                                        <p:strVal val="visible"/>
                                      </p:to>
                                    </p:set>
                                    <p:animEffect transition="in" filter="fade">
                                      <p:cBhvr>
                                        <p:cTn id="65" dur="1000"/>
                                        <p:tgtEl>
                                          <p:spTgt spid="29702">
                                            <p:txEl>
                                              <p:pRg st="4" end="4"/>
                                            </p:txEl>
                                          </p:spTgt>
                                        </p:tgtEl>
                                      </p:cBhvr>
                                    </p:animEffect>
                                    <p:anim calcmode="lin" valueType="num">
                                      <p:cBhvr>
                                        <p:cTn id="66" dur="1000" fill="hold"/>
                                        <p:tgtEl>
                                          <p:spTgt spid="29702">
                                            <p:txEl>
                                              <p:pRg st="4" end="4"/>
                                            </p:txEl>
                                          </p:spTgt>
                                        </p:tgtEl>
                                        <p:attrNameLst>
                                          <p:attrName>ppt_x</p:attrName>
                                        </p:attrNameLst>
                                      </p:cBhvr>
                                      <p:tavLst>
                                        <p:tav tm="0">
                                          <p:val>
                                            <p:strVal val="#ppt_x"/>
                                          </p:val>
                                        </p:tav>
                                        <p:tav tm="100000">
                                          <p:val>
                                            <p:strVal val="#ppt_x"/>
                                          </p:val>
                                        </p:tav>
                                      </p:tavLst>
                                    </p:anim>
                                    <p:anim calcmode="lin" valueType="num">
                                      <p:cBhvr>
                                        <p:cTn id="67" dur="1000" fill="hold"/>
                                        <p:tgtEl>
                                          <p:spTgt spid="2970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29702">
                                            <p:txEl>
                                              <p:pRg st="5" end="5"/>
                                            </p:txEl>
                                          </p:spTgt>
                                        </p:tgtEl>
                                        <p:attrNameLst>
                                          <p:attrName>style.visibility</p:attrName>
                                        </p:attrNameLst>
                                      </p:cBhvr>
                                      <p:to>
                                        <p:strVal val="visible"/>
                                      </p:to>
                                    </p:set>
                                    <p:animEffect transition="in" filter="fade">
                                      <p:cBhvr>
                                        <p:cTn id="72" dur="1000"/>
                                        <p:tgtEl>
                                          <p:spTgt spid="29702">
                                            <p:txEl>
                                              <p:pRg st="5" end="5"/>
                                            </p:txEl>
                                          </p:spTgt>
                                        </p:tgtEl>
                                      </p:cBhvr>
                                    </p:animEffect>
                                    <p:anim calcmode="lin" valueType="num">
                                      <p:cBhvr>
                                        <p:cTn id="73" dur="1000" fill="hold"/>
                                        <p:tgtEl>
                                          <p:spTgt spid="29702">
                                            <p:txEl>
                                              <p:pRg st="5" end="5"/>
                                            </p:txEl>
                                          </p:spTgt>
                                        </p:tgtEl>
                                        <p:attrNameLst>
                                          <p:attrName>ppt_x</p:attrName>
                                        </p:attrNameLst>
                                      </p:cBhvr>
                                      <p:tavLst>
                                        <p:tav tm="0">
                                          <p:val>
                                            <p:strVal val="#ppt_x"/>
                                          </p:val>
                                        </p:tav>
                                        <p:tav tm="100000">
                                          <p:val>
                                            <p:strVal val="#ppt_x"/>
                                          </p:val>
                                        </p:tav>
                                      </p:tavLst>
                                    </p:anim>
                                    <p:anim calcmode="lin" valueType="num">
                                      <p:cBhvr>
                                        <p:cTn id="74" dur="1000" fill="hold"/>
                                        <p:tgtEl>
                                          <p:spTgt spid="2970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0" y="228600"/>
            <a:ext cx="9144000" cy="914400"/>
          </a:xfrm>
          <a:gradFill>
            <a:gsLst>
              <a:gs pos="24000">
                <a:schemeClr val="accent6">
                  <a:lumMod val="50000"/>
                </a:schemeClr>
              </a:gs>
              <a:gs pos="58000">
                <a:schemeClr val="accent6">
                  <a:lumMod val="60000"/>
                  <a:lumOff val="40000"/>
                </a:schemeClr>
              </a:gs>
              <a:gs pos="100000">
                <a:schemeClr val="accent6">
                  <a:lumMod val="40000"/>
                  <a:lumOff val="60000"/>
                </a:schemeClr>
              </a:gs>
            </a:gsLst>
            <a:lin ang="16200000" scaled="0"/>
          </a:gradFill>
        </p:spPr>
        <p:txBody>
          <a:bodyPr/>
          <a:lstStyle/>
          <a:p>
            <a:pPr>
              <a:defRPr/>
            </a:pPr>
            <a:r>
              <a:rPr lang="en-US" sz="4400" dirty="0" smtClean="0">
                <a:solidFill>
                  <a:schemeClr val="tx1"/>
                </a:solidFill>
              </a:rPr>
              <a:t>Eating Behaviors for Insulin Balance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25356945"/>
              </p:ext>
            </p:extLst>
          </p:nvPr>
        </p:nvGraphicFramePr>
        <p:xfrm>
          <a:off x="304800" y="1371600"/>
          <a:ext cx="84582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62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462707F-E6B8-4EFB-A3D3-9BDC0867F63E}" type="slidenum">
              <a:rPr lang="en-US" smtClean="0">
                <a:solidFill>
                  <a:schemeClr val="bg1"/>
                </a:solidFill>
              </a:rPr>
              <a:pPr eaLnBrk="1" hangingPunct="1"/>
              <a:t>24</a:t>
            </a:fld>
            <a:endParaRPr lang="en-US" dirty="0" smtClean="0">
              <a:solidFill>
                <a:schemeClr val="bg1"/>
              </a:solidFill>
            </a:endParaRPr>
          </a:p>
        </p:txBody>
      </p:sp>
    </p:spTree>
    <p:extLst>
      <p:ext uri="{BB962C8B-B14F-4D97-AF65-F5344CB8AC3E}">
        <p14:creationId xmlns:p14="http://schemas.microsoft.com/office/powerpoint/2010/main" val="12532762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5"/>
          <p:cNvSpPr>
            <a:spLocks noGrp="1"/>
          </p:cNvSpPr>
          <p:nvPr>
            <p:ph type="title"/>
          </p:nvPr>
        </p:nvSpPr>
        <p:spPr>
          <a:xfrm>
            <a:off x="8744" y="327113"/>
            <a:ext cx="7382656" cy="6248400"/>
          </a:xfrm>
        </p:spPr>
        <p:txBody>
          <a:bodyPr/>
          <a:lstStyle/>
          <a:p>
            <a:r>
              <a:rPr lang="en-US" altLang="en-US" sz="5400" dirty="0" smtClean="0"/>
              <a:t>Introducing </a:t>
            </a:r>
            <a:br>
              <a:rPr lang="en-US" altLang="en-US" sz="5400" dirty="0" smtClean="0"/>
            </a:br>
            <a:r>
              <a:rPr lang="en-US" altLang="en-US" sz="5400" dirty="0" smtClean="0"/>
              <a:t>Dr. </a:t>
            </a:r>
            <a:r>
              <a:rPr lang="en-US" altLang="en-US" sz="5400" dirty="0" err="1" smtClean="0"/>
              <a:t>Ritamarie’s</a:t>
            </a:r>
            <a:r>
              <a:rPr lang="en-US" altLang="en-US" sz="5400" dirty="0" smtClean="0"/>
              <a:t> </a:t>
            </a:r>
            <a:br>
              <a:rPr lang="en-US" altLang="en-US" sz="5400" dirty="0" smtClean="0"/>
            </a:br>
            <a:r>
              <a:rPr lang="en-US" altLang="en-US" sz="5400" dirty="0" smtClean="0"/>
              <a:t>B4 Be Gone System</a:t>
            </a:r>
            <a:r>
              <a:rPr lang="en-US" altLang="en-US" dirty="0" smtClean="0">
                <a:solidFill>
                  <a:srgbClr val="008080"/>
                </a:solidFill>
              </a:rPr>
              <a:t/>
            </a:r>
            <a:br>
              <a:rPr lang="en-US" altLang="en-US" dirty="0" smtClean="0">
                <a:solidFill>
                  <a:srgbClr val="008080"/>
                </a:solidFill>
              </a:rPr>
            </a:br>
            <a:r>
              <a:rPr lang="en-US" altLang="en-US" dirty="0" smtClean="0">
                <a:solidFill>
                  <a:srgbClr val="008080"/>
                </a:solidFill>
              </a:rPr>
              <a:t/>
            </a:r>
            <a:br>
              <a:rPr lang="en-US" altLang="en-US" dirty="0" smtClean="0">
                <a:solidFill>
                  <a:srgbClr val="008080"/>
                </a:solidFill>
              </a:rPr>
            </a:br>
            <a:r>
              <a:rPr lang="en-US" altLang="en-US" sz="2800" i="1" dirty="0" smtClean="0">
                <a:solidFill>
                  <a:srgbClr val="008080"/>
                </a:solidFill>
              </a:rPr>
              <a:t>30 Days to a Flatter Belly, More Focused Mind,</a:t>
            </a:r>
            <a:br>
              <a:rPr lang="en-US" altLang="en-US" sz="2800" i="1" dirty="0" smtClean="0">
                <a:solidFill>
                  <a:srgbClr val="008080"/>
                </a:solidFill>
              </a:rPr>
            </a:br>
            <a:r>
              <a:rPr lang="en-US" altLang="en-US" sz="2800" i="1" dirty="0" smtClean="0">
                <a:solidFill>
                  <a:srgbClr val="008080"/>
                </a:solidFill>
              </a:rPr>
              <a:t> and Fabulous Energy</a:t>
            </a:r>
            <a:br>
              <a:rPr lang="en-US" altLang="en-US" sz="2800" i="1" dirty="0" smtClean="0">
                <a:solidFill>
                  <a:srgbClr val="008080"/>
                </a:solidFill>
              </a:rPr>
            </a:br>
            <a:r>
              <a:rPr lang="en-US" altLang="en-US" sz="2800" i="1" dirty="0" smtClean="0">
                <a:solidFill>
                  <a:srgbClr val="008080"/>
                </a:solidFill>
              </a:rPr>
              <a:t/>
            </a:r>
            <a:br>
              <a:rPr lang="en-US" altLang="en-US" sz="2800" i="1" dirty="0" smtClean="0">
                <a:solidFill>
                  <a:srgbClr val="008080"/>
                </a:solidFill>
              </a:rPr>
            </a:br>
            <a:r>
              <a:rPr lang="en-US" altLang="en-US" i="1" dirty="0" smtClean="0">
                <a:solidFill>
                  <a:srgbClr val="008080"/>
                </a:solidFill>
                <a:hlinkClick r:id="rId2"/>
              </a:rPr>
              <a:t>www.B4BeGone.com</a:t>
            </a:r>
            <a:r>
              <a:rPr lang="en-US" altLang="en-US" i="1" dirty="0" smtClean="0">
                <a:solidFill>
                  <a:srgbClr val="008080"/>
                </a:solidFill>
              </a:rPr>
              <a:t>  </a:t>
            </a:r>
          </a:p>
        </p:txBody>
      </p:sp>
      <p:sp>
        <p:nvSpPr>
          <p:cNvPr id="29699"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AF2210B-80D6-4A46-B58F-F925C1F3F41F}" type="slidenum">
              <a:rPr lang="en-US" altLang="en-US" smtClean="0">
                <a:solidFill>
                  <a:schemeClr val="bg1"/>
                </a:solidFill>
              </a:rPr>
              <a:pPr eaLnBrk="1" hangingPunct="1"/>
              <a:t>25</a:t>
            </a:fld>
            <a:endParaRPr lang="en-US" altLang="en-US" smtClean="0">
              <a:solidFill>
                <a:schemeClr val="bg1"/>
              </a:solidFill>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3594" r="26158" b="1623"/>
          <a:stretch/>
        </p:blipFill>
        <p:spPr>
          <a:xfrm>
            <a:off x="6479626" y="228600"/>
            <a:ext cx="2664374" cy="6372000"/>
          </a:xfrm>
          <a:prstGeom prst="rect">
            <a:avLst/>
          </a:prstGeom>
        </p:spPr>
      </p:pic>
    </p:spTree>
    <p:extLst>
      <p:ext uri="{BB962C8B-B14F-4D97-AF65-F5344CB8AC3E}">
        <p14:creationId xmlns:p14="http://schemas.microsoft.com/office/powerpoint/2010/main" val="3168875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Content Placeholder 2"/>
          <p:cNvSpPr>
            <a:spLocks noGrp="1"/>
          </p:cNvSpPr>
          <p:nvPr>
            <p:ph idx="1"/>
          </p:nvPr>
        </p:nvSpPr>
        <p:spPr>
          <a:xfrm>
            <a:off x="0" y="1524000"/>
            <a:ext cx="9125262" cy="3886200"/>
          </a:xfrm>
        </p:spPr>
        <p:txBody>
          <a:bodyPr/>
          <a:lstStyle/>
          <a:p>
            <a:r>
              <a:rPr lang="en-US" altLang="en-US" sz="2400" b="1" i="1" dirty="0" smtClean="0"/>
              <a:t>30-Day Metabolic Reset Training and Education Tools</a:t>
            </a:r>
            <a:r>
              <a:rPr lang="en-US" altLang="en-US" sz="2400" dirty="0" smtClean="0"/>
              <a:t> that include 5 weekly modules containing a combination of audios, videos, checklists, and forms on an exclusive members website</a:t>
            </a:r>
          </a:p>
          <a:p>
            <a:r>
              <a:rPr lang="en-US" altLang="en-US" sz="2400" b="1" i="1" dirty="0" smtClean="0"/>
              <a:t>Simple Implementation Strategies for Effectively Putting New Habits in Place</a:t>
            </a:r>
            <a:r>
              <a:rPr lang="en-US" altLang="en-US" sz="2400" dirty="0" smtClean="0"/>
              <a:t> that include menus to follow, recipes and videos, fitness videos for movement, rest and de-stress strategies, and options that I can customize for MY unique body chemistry.</a:t>
            </a:r>
          </a:p>
          <a:p>
            <a:r>
              <a:rPr lang="en-US" altLang="en-US" sz="2400" b="1" i="1" dirty="0" smtClean="0"/>
              <a:t>Step-by-Step Support, Guidance, and</a:t>
            </a:r>
            <a:br>
              <a:rPr lang="en-US" altLang="en-US" sz="2400" b="1" i="1" dirty="0" smtClean="0"/>
            </a:br>
            <a:r>
              <a:rPr lang="en-US" altLang="en-US" sz="2400" b="1" i="1" dirty="0" smtClean="0"/>
              <a:t>Accountability</a:t>
            </a:r>
            <a:r>
              <a:rPr lang="en-US" altLang="en-US" sz="2400" dirty="0" smtClean="0"/>
              <a:t> that will motivate me</a:t>
            </a:r>
            <a:br>
              <a:rPr lang="en-US" altLang="en-US" sz="2400" dirty="0" smtClean="0"/>
            </a:br>
            <a:r>
              <a:rPr lang="en-US" altLang="en-US" sz="2400" dirty="0" smtClean="0"/>
              <a:t>to move forward and will bust any</a:t>
            </a:r>
            <a:br>
              <a:rPr lang="en-US" altLang="en-US" sz="2400" dirty="0" smtClean="0"/>
            </a:br>
            <a:r>
              <a:rPr lang="en-US" altLang="en-US" sz="2400" dirty="0" smtClean="0"/>
              <a:t>excuses or obstacles my internal </a:t>
            </a:r>
            <a:br>
              <a:rPr lang="en-US" altLang="en-US" sz="2400" dirty="0" smtClean="0"/>
            </a:br>
            <a:r>
              <a:rPr lang="en-US" altLang="en-US" sz="2400" dirty="0" smtClean="0"/>
              <a:t>dialogue or body may throw my way.</a:t>
            </a:r>
          </a:p>
          <a:p>
            <a:endParaRPr lang="en-US" altLang="en-US" dirty="0" smtClean="0"/>
          </a:p>
        </p:txBody>
      </p:sp>
      <p:sp>
        <p:nvSpPr>
          <p:cNvPr id="49154" name="Title 1"/>
          <p:cNvSpPr>
            <a:spLocks noGrp="1"/>
          </p:cNvSpPr>
          <p:nvPr>
            <p:ph type="title"/>
          </p:nvPr>
        </p:nvSpPr>
        <p:spPr/>
        <p:txBody>
          <a:bodyPr/>
          <a:lstStyle/>
          <a:p>
            <a:r>
              <a:rPr lang="en-US" altLang="en-US" dirty="0" smtClean="0"/>
              <a:t>B4 Be Gone Coaching Program Components</a:t>
            </a:r>
          </a:p>
        </p:txBody>
      </p:sp>
      <p:sp>
        <p:nvSpPr>
          <p:cNvPr id="4915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64F8A19-5472-499A-8DDE-DC9958C87157}" type="slidenum">
              <a:rPr lang="en-US" altLang="en-US" smtClean="0">
                <a:solidFill>
                  <a:schemeClr val="bg1"/>
                </a:solidFill>
              </a:rPr>
              <a:pPr eaLnBrk="1" hangingPunct="1"/>
              <a:t>26</a:t>
            </a:fld>
            <a:endParaRPr lang="en-US" altLang="en-US" smtClean="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1466" y="4557521"/>
            <a:ext cx="4172534" cy="2071879"/>
          </a:xfrm>
          <a:prstGeom prst="rect">
            <a:avLst/>
          </a:prstGeom>
        </p:spPr>
      </p:pic>
    </p:spTree>
    <p:extLst>
      <p:ext uri="{BB962C8B-B14F-4D97-AF65-F5344CB8AC3E}">
        <p14:creationId xmlns:p14="http://schemas.microsoft.com/office/powerpoint/2010/main" val="1582370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5"/>
          <p:cNvSpPr>
            <a:spLocks noGrp="1"/>
          </p:cNvSpPr>
          <p:nvPr>
            <p:ph type="title"/>
          </p:nvPr>
        </p:nvSpPr>
        <p:spPr/>
        <p:txBody>
          <a:bodyPr/>
          <a:lstStyle/>
          <a:p>
            <a:r>
              <a:rPr lang="en-US" altLang="en-US" smtClean="0"/>
              <a:t>B4 Coaching System Modules </a:t>
            </a:r>
          </a:p>
        </p:txBody>
      </p:sp>
      <p:sp>
        <p:nvSpPr>
          <p:cNvPr id="3" name="Content Placeholder 2"/>
          <p:cNvSpPr>
            <a:spLocks noGrp="1"/>
          </p:cNvSpPr>
          <p:nvPr>
            <p:ph idx="1"/>
          </p:nvPr>
        </p:nvSpPr>
        <p:spPr>
          <a:xfrm>
            <a:off x="0" y="1485900"/>
            <a:ext cx="8839200" cy="4191000"/>
          </a:xfrm>
        </p:spPr>
        <p:txBody>
          <a:bodyPr/>
          <a:lstStyle/>
          <a:p>
            <a:r>
              <a:rPr lang="en-US" sz="2800" b="1" dirty="0" smtClean="0"/>
              <a:t>Module 1:</a:t>
            </a:r>
            <a:r>
              <a:rPr lang="en-US" sz="2800" dirty="0" smtClean="0"/>
              <a:t> Mindset, Measurement and Motion</a:t>
            </a:r>
          </a:p>
          <a:p>
            <a:r>
              <a:rPr lang="en-US" sz="2800" b="1" dirty="0" smtClean="0"/>
              <a:t>Module 2:</a:t>
            </a:r>
            <a:r>
              <a:rPr lang="en-US" sz="2800" dirty="0" smtClean="0"/>
              <a:t> The Power of Your Fork</a:t>
            </a:r>
          </a:p>
          <a:p>
            <a:r>
              <a:rPr lang="en-US" sz="2800" b="1" dirty="0" smtClean="0"/>
              <a:t>Module 3:</a:t>
            </a:r>
            <a:r>
              <a:rPr lang="en-US" sz="2800" dirty="0" smtClean="0"/>
              <a:t> Harmonizing Your Head and Your Heart</a:t>
            </a:r>
          </a:p>
          <a:p>
            <a:r>
              <a:rPr lang="en-US" sz="2800" b="1" dirty="0" smtClean="0"/>
              <a:t>Module 4:</a:t>
            </a:r>
            <a:r>
              <a:rPr lang="en-US" sz="2800" dirty="0" smtClean="0"/>
              <a:t> The Hormones that Dance in Your Sleep</a:t>
            </a:r>
          </a:p>
          <a:p>
            <a:r>
              <a:rPr lang="en-US" sz="2800" b="1" dirty="0" smtClean="0"/>
              <a:t>Module 5:</a:t>
            </a:r>
            <a:r>
              <a:rPr lang="en-US" sz="2800" dirty="0" smtClean="0"/>
              <a:t> Timing is Everything</a:t>
            </a:r>
          </a:p>
          <a:p>
            <a:endParaRPr lang="en-US" sz="3200" dirty="0" smtClean="0"/>
          </a:p>
        </p:txBody>
      </p:sp>
      <p:sp>
        <p:nvSpPr>
          <p:cNvPr id="36867"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15457EA-BF1C-4195-9287-3FC7A6DCAC3A}" type="slidenum">
              <a:rPr lang="en-US" altLang="en-US" smtClean="0">
                <a:solidFill>
                  <a:schemeClr val="bg1"/>
                </a:solidFill>
              </a:rPr>
              <a:pPr eaLnBrk="1" hangingPunct="1"/>
              <a:t>27</a:t>
            </a:fld>
            <a:endParaRPr lang="en-US" altLang="en-US" smtClean="0">
              <a:solidFill>
                <a:schemeClr val="bg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4061797"/>
            <a:ext cx="5638800" cy="2526182"/>
          </a:xfrm>
          <a:prstGeom prst="rect">
            <a:avLst/>
          </a:prstGeom>
        </p:spPr>
      </p:pic>
    </p:spTree>
    <p:extLst>
      <p:ext uri="{BB962C8B-B14F-4D97-AF65-F5344CB8AC3E}">
        <p14:creationId xmlns:p14="http://schemas.microsoft.com/office/powerpoint/2010/main" val="52950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0" y="228600"/>
            <a:ext cx="9144000" cy="1447800"/>
          </a:xfrm>
        </p:spPr>
        <p:txBody>
          <a:bodyPr/>
          <a:lstStyle/>
          <a:p>
            <a:r>
              <a:rPr lang="en-US" altLang="en-US" b="1" dirty="0" smtClean="0"/>
              <a:t>Foods That </a:t>
            </a:r>
            <a:r>
              <a:rPr lang="en-US" altLang="en-US" b="1" i="1" dirty="0" smtClean="0">
                <a:solidFill>
                  <a:schemeClr val="accent2">
                    <a:lumMod val="75000"/>
                  </a:schemeClr>
                </a:solidFill>
              </a:rPr>
              <a:t>Fatten</a:t>
            </a:r>
            <a:r>
              <a:rPr lang="en-US" altLang="en-US" b="1" dirty="0" smtClean="0"/>
              <a:t> Your Belly, </a:t>
            </a:r>
            <a:r>
              <a:rPr lang="en-US" altLang="en-US" b="1" i="1" dirty="0" smtClean="0">
                <a:solidFill>
                  <a:schemeClr val="accent2">
                    <a:lumMod val="75000"/>
                  </a:schemeClr>
                </a:solidFill>
              </a:rPr>
              <a:t>Fog</a:t>
            </a:r>
            <a:r>
              <a:rPr lang="en-US" altLang="en-US" b="1" dirty="0" smtClean="0">
                <a:solidFill>
                  <a:schemeClr val="accent2">
                    <a:lumMod val="75000"/>
                  </a:schemeClr>
                </a:solidFill>
              </a:rPr>
              <a:t> </a:t>
            </a:r>
            <a:r>
              <a:rPr lang="en-US" altLang="en-US" b="1" dirty="0" smtClean="0"/>
              <a:t>Your Mind, and </a:t>
            </a:r>
            <a:r>
              <a:rPr lang="en-US" altLang="en-US" b="1" i="1" dirty="0" smtClean="0">
                <a:solidFill>
                  <a:schemeClr val="accent2">
                    <a:lumMod val="75000"/>
                  </a:schemeClr>
                </a:solidFill>
              </a:rPr>
              <a:t>Fatigue</a:t>
            </a:r>
            <a:r>
              <a:rPr lang="en-US" altLang="en-US" b="1" dirty="0" smtClean="0"/>
              <a:t> Your Body</a:t>
            </a:r>
          </a:p>
        </p:txBody>
      </p:sp>
      <p:sp>
        <p:nvSpPr>
          <p:cNvPr id="53252" name="Content Placeholder 5"/>
          <p:cNvSpPr>
            <a:spLocks noGrp="1"/>
          </p:cNvSpPr>
          <p:nvPr>
            <p:ph idx="1"/>
          </p:nvPr>
        </p:nvSpPr>
        <p:spPr>
          <a:xfrm>
            <a:off x="152400" y="1676400"/>
            <a:ext cx="8954125" cy="4876800"/>
          </a:xfrm>
        </p:spPr>
        <p:txBody>
          <a:bodyPr/>
          <a:lstStyle/>
          <a:p>
            <a:pPr>
              <a:buFont typeface="Wingdings" pitchFamily="2" charset="2"/>
              <a:buNone/>
            </a:pPr>
            <a:endParaRPr lang="en-US" altLang="en-US" sz="2000" dirty="0" smtClean="0"/>
          </a:p>
          <a:p>
            <a:pPr>
              <a:buFont typeface="Wingdings" pitchFamily="2" charset="2"/>
              <a:buNone/>
            </a:pPr>
            <a:r>
              <a:rPr lang="en-US" altLang="en-US" sz="2800" dirty="0" smtClean="0"/>
              <a:t>Top 3 foods you must </a:t>
            </a:r>
            <a:r>
              <a:rPr lang="en-US" altLang="en-US" sz="2800" b="1" dirty="0" smtClean="0"/>
              <a:t>avoid for at least a 30-day period to reset your insulin sensitivity and restore balance: </a:t>
            </a:r>
          </a:p>
          <a:p>
            <a:pPr>
              <a:buFont typeface="Wingdings" pitchFamily="2" charset="2"/>
              <a:buNone/>
            </a:pPr>
            <a:endParaRPr lang="en-US" altLang="en-US" sz="2000" b="1" dirty="0" smtClean="0"/>
          </a:p>
          <a:p>
            <a:pPr marL="457200" indent="-457200">
              <a:buFont typeface="+mj-lt"/>
              <a:buAutoNum type="arabicPeriod"/>
            </a:pPr>
            <a:r>
              <a:rPr lang="en-US" altLang="en-US" sz="2100" b="1" dirty="0" smtClean="0"/>
              <a:t>Sugar and all of its relatives: </a:t>
            </a:r>
            <a:r>
              <a:rPr lang="en-US" altLang="en-US" sz="2100" dirty="0" smtClean="0"/>
              <a:t>maple syrup, agave, honey, rice syrup, and all sweeteners (including artificial ones which trigger insulin even though they don’t elevate sugar). </a:t>
            </a:r>
          </a:p>
          <a:p>
            <a:pPr marL="457200" indent="-457200">
              <a:buFont typeface="+mj-lt"/>
              <a:buAutoNum type="arabicPeriod"/>
            </a:pPr>
            <a:r>
              <a:rPr lang="en-US" altLang="en-US" sz="2100" b="1" dirty="0" smtClean="0"/>
              <a:t>All</a:t>
            </a:r>
            <a:r>
              <a:rPr lang="en-US" altLang="en-US" sz="2100" dirty="0" smtClean="0"/>
              <a:t> </a:t>
            </a:r>
            <a:r>
              <a:rPr lang="en-US" altLang="en-US" sz="2100" b="1" dirty="0" smtClean="0"/>
              <a:t>flour products and all gluten: </a:t>
            </a:r>
            <a:r>
              <a:rPr lang="en-US" altLang="en-US" sz="2100" dirty="0" smtClean="0"/>
              <a:t>pasta, breads, crackers, etc. (even the whole grain kind). </a:t>
            </a:r>
          </a:p>
          <a:p>
            <a:pPr marL="457200" indent="-457200">
              <a:buFont typeface="+mj-lt"/>
              <a:buAutoNum type="arabicPeriod"/>
            </a:pPr>
            <a:r>
              <a:rPr lang="en-US" altLang="en-US" sz="2100" b="1" dirty="0" smtClean="0"/>
              <a:t>Processed, hydrogenated oils and heated fats: </a:t>
            </a:r>
            <a:r>
              <a:rPr lang="en-US" altLang="en-US" sz="2100" dirty="0" smtClean="0"/>
              <a:t>margarine, mayonnaise, cooking with polyunsaturated oils, which are most oils (if you absolutely must cook with oil, use olive oil or coconut at low temperatures, but ideally, it’s better to go without any oil). </a:t>
            </a:r>
          </a:p>
          <a:p>
            <a:pPr>
              <a:buFont typeface="Wingdings" pitchFamily="2" charset="2"/>
              <a:buNone/>
            </a:pPr>
            <a:endParaRPr lang="en-US" altLang="en-US" sz="2000" dirty="0" smtClean="0"/>
          </a:p>
          <a:p>
            <a:endParaRPr lang="en-US" altLang="en-US" dirty="0" smtClean="0"/>
          </a:p>
        </p:txBody>
      </p:sp>
      <p:sp>
        <p:nvSpPr>
          <p:cNvPr id="53251" name="Slide Number Placeholder 3"/>
          <p:cNvSpPr>
            <a:spLocks noGrp="1"/>
          </p:cNvSpPr>
          <p:nvPr>
            <p:ph type="sldNum" sz="quarter" idx="10"/>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9D81177-B8CC-4994-8C2F-BD6329BDB403}" type="slidenum">
              <a:rPr lang="en-US" altLang="en-US" smtClean="0">
                <a:solidFill>
                  <a:schemeClr val="bg1"/>
                </a:solidFill>
              </a:rPr>
              <a:pPr eaLnBrk="1" hangingPunct="1"/>
              <a:t>28</a:t>
            </a:fld>
            <a:endParaRPr lang="en-US" altLang="en-US" smtClean="0">
              <a:solidFill>
                <a:schemeClr val="bg1"/>
              </a:solidFill>
            </a:endParaRPr>
          </a:p>
        </p:txBody>
      </p:sp>
    </p:spTree>
    <p:extLst>
      <p:ext uri="{BB962C8B-B14F-4D97-AF65-F5344CB8AC3E}">
        <p14:creationId xmlns:p14="http://schemas.microsoft.com/office/powerpoint/2010/main" val="28493364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0" y="228600"/>
            <a:ext cx="9144000" cy="1371600"/>
          </a:xfrm>
          <a:gradFill flip="none" rotWithShape="1">
            <a:gsLst>
              <a:gs pos="0">
                <a:srgbClr val="FBEAC7"/>
              </a:gs>
              <a:gs pos="17999">
                <a:srgbClr val="FEE7F2"/>
              </a:gs>
              <a:gs pos="36000">
                <a:srgbClr val="FAC77D"/>
              </a:gs>
              <a:gs pos="61000">
                <a:srgbClr val="FBA97D"/>
              </a:gs>
              <a:gs pos="82001">
                <a:srgbClr val="FBD49C"/>
              </a:gs>
              <a:gs pos="100000">
                <a:srgbClr val="FEE7F2"/>
              </a:gs>
            </a:gsLst>
            <a:lin ang="18900000" scaled="0"/>
            <a:tileRect/>
          </a:gradFill>
        </p:spPr>
        <p:txBody>
          <a:bodyPr/>
          <a:lstStyle/>
          <a:p>
            <a:r>
              <a:rPr lang="en-US" altLang="en-US" dirty="0" smtClean="0"/>
              <a:t>Foods That </a:t>
            </a:r>
            <a:r>
              <a:rPr lang="en-US" altLang="en-US" i="1" dirty="0" smtClean="0">
                <a:solidFill>
                  <a:srgbClr val="008000"/>
                </a:solidFill>
              </a:rPr>
              <a:t>Flatten</a:t>
            </a:r>
            <a:r>
              <a:rPr lang="en-US" altLang="en-US" dirty="0" smtClean="0"/>
              <a:t> Your Belly, </a:t>
            </a:r>
            <a:r>
              <a:rPr lang="en-US" altLang="en-US" i="1" dirty="0" smtClean="0">
                <a:solidFill>
                  <a:srgbClr val="008000"/>
                </a:solidFill>
              </a:rPr>
              <a:t>Focus</a:t>
            </a:r>
            <a:r>
              <a:rPr lang="en-US" altLang="en-US" dirty="0" smtClean="0"/>
              <a:t> Your Mind and </a:t>
            </a:r>
            <a:r>
              <a:rPr lang="en-US" altLang="en-US" i="1" dirty="0" smtClean="0">
                <a:solidFill>
                  <a:srgbClr val="008000"/>
                </a:solidFill>
              </a:rPr>
              <a:t>Fight</a:t>
            </a:r>
            <a:r>
              <a:rPr lang="en-US" altLang="en-US" dirty="0" smtClean="0"/>
              <a:t> Fatigue</a:t>
            </a:r>
          </a:p>
        </p:txBody>
      </p:sp>
      <p:sp>
        <p:nvSpPr>
          <p:cNvPr id="54276" name="Content Placeholder 5"/>
          <p:cNvSpPr>
            <a:spLocks noGrp="1"/>
          </p:cNvSpPr>
          <p:nvPr>
            <p:ph idx="1"/>
          </p:nvPr>
        </p:nvSpPr>
        <p:spPr>
          <a:xfrm>
            <a:off x="342900" y="1524000"/>
            <a:ext cx="8458200" cy="4678363"/>
          </a:xfrm>
        </p:spPr>
        <p:txBody>
          <a:bodyPr/>
          <a:lstStyle/>
          <a:p>
            <a:pPr>
              <a:buFont typeface="Wingdings" pitchFamily="2" charset="2"/>
              <a:buNone/>
            </a:pPr>
            <a:r>
              <a:rPr lang="en-US" altLang="en-US" sz="2400" dirty="0" smtClean="0"/>
              <a:t> Top 3 foods </a:t>
            </a:r>
            <a:r>
              <a:rPr lang="en-US" altLang="en-US" sz="2400" b="1" dirty="0" smtClean="0"/>
              <a:t>highly recommended for at least a 30-day period to reset your insulin sensitivity and restore balance: </a:t>
            </a:r>
          </a:p>
          <a:p>
            <a:pPr marL="514350" indent="-514350">
              <a:buFont typeface="+mj-lt"/>
              <a:buAutoNum type="arabicPeriod"/>
            </a:pPr>
            <a:r>
              <a:rPr lang="en-US" altLang="en-US" sz="2800" b="1" dirty="0" smtClean="0"/>
              <a:t>Leafy Greens: </a:t>
            </a:r>
            <a:r>
              <a:rPr lang="en-US" altLang="en-US" sz="2800" dirty="0" smtClean="0"/>
              <a:t>spinach, kale, dark green lettuce, red lettuce, collard greens, parsley, beet tops, etc. provide the minerals, chlorophyll, and antioxidants to protect and restore balance.  Eat a variety! </a:t>
            </a:r>
          </a:p>
          <a:p>
            <a:pPr marL="514350" indent="-514350">
              <a:buFont typeface="+mj-lt"/>
              <a:buAutoNum type="arabicPeriod"/>
            </a:pPr>
            <a:r>
              <a:rPr lang="en-US" altLang="en-US" sz="2800" b="1" dirty="0" smtClean="0"/>
              <a:t>Avocado: </a:t>
            </a:r>
            <a:r>
              <a:rPr lang="en-US" altLang="en-US" sz="2800" dirty="0" smtClean="0"/>
              <a:t>resets insulin sensitivity </a:t>
            </a:r>
          </a:p>
          <a:p>
            <a:pPr marL="514350" indent="-514350">
              <a:buFont typeface="+mj-lt"/>
              <a:buAutoNum type="arabicPeriod"/>
            </a:pPr>
            <a:r>
              <a:rPr lang="en-US" altLang="en-US" sz="2800" b="1" dirty="0" smtClean="0"/>
              <a:t>Chia seeds: </a:t>
            </a:r>
            <a:r>
              <a:rPr lang="en-US" altLang="en-US" sz="2800" dirty="0" smtClean="0"/>
              <a:t>a filling source of omega-3 fats, protein, and important minerals that balance blood sugar </a:t>
            </a:r>
          </a:p>
          <a:p>
            <a:pPr marL="514350" indent="-514350">
              <a:buFont typeface="+mj-lt"/>
              <a:buAutoNum type="arabicPeriod"/>
            </a:pPr>
            <a:r>
              <a:rPr lang="en-US" altLang="en-US" sz="2800" b="1" dirty="0" smtClean="0"/>
              <a:t>BONUS HERBS AND SPICES</a:t>
            </a:r>
            <a:r>
              <a:rPr lang="en-US" altLang="en-US" sz="2800" dirty="0" smtClean="0"/>
              <a:t>: cinnamon, cardamom, coriander, ginger </a:t>
            </a:r>
          </a:p>
          <a:p>
            <a:pPr marL="514350" indent="-514350">
              <a:buFont typeface="+mj-lt"/>
              <a:buAutoNum type="arabicPeriod"/>
            </a:pPr>
            <a:endParaRPr lang="en-US" altLang="en-US" sz="2800" dirty="0" smtClean="0"/>
          </a:p>
          <a:p>
            <a:endParaRPr lang="en-US" altLang="en-US" dirty="0" smtClean="0"/>
          </a:p>
        </p:txBody>
      </p:sp>
      <p:sp>
        <p:nvSpPr>
          <p:cNvPr id="54275" name="Slide Number Placeholder 3"/>
          <p:cNvSpPr>
            <a:spLocks noGrp="1"/>
          </p:cNvSpPr>
          <p:nvPr>
            <p:ph type="sldNum" sz="quarter" idx="10"/>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6C57AD7-EA92-4F7D-823E-AFDD36B906F6}" type="slidenum">
              <a:rPr lang="en-US" altLang="en-US" smtClean="0">
                <a:solidFill>
                  <a:schemeClr val="bg1"/>
                </a:solidFill>
              </a:rPr>
              <a:pPr eaLnBrk="1" hangingPunct="1"/>
              <a:t>29</a:t>
            </a:fld>
            <a:endParaRPr lang="en-US" altLang="en-US" smtClean="0">
              <a:solidFill>
                <a:schemeClr val="bg1"/>
              </a:solidFill>
            </a:endParaRPr>
          </a:p>
        </p:txBody>
      </p:sp>
    </p:spTree>
    <p:extLst>
      <p:ext uri="{BB962C8B-B14F-4D97-AF65-F5344CB8AC3E}">
        <p14:creationId xmlns:p14="http://schemas.microsoft.com/office/powerpoint/2010/main" val="37174610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
          <p:cNvPicPr>
            <a:picLocks noChangeAspect="1"/>
          </p:cNvPicPr>
          <p:nvPr/>
        </p:nvPicPr>
        <p:blipFill>
          <a:blip r:embed="rId3">
            <a:extLst>
              <a:ext uri="{28A0092B-C50C-407E-A947-70E740481C1C}">
                <a14:useLocalDpi xmlns:a14="http://schemas.microsoft.com/office/drawing/2010/main" val="0"/>
              </a:ext>
            </a:extLst>
          </a:blip>
          <a:srcRect r="35838"/>
          <a:stretch>
            <a:fillRect/>
          </a:stretch>
        </p:blipFill>
        <p:spPr bwMode="auto">
          <a:xfrm>
            <a:off x="6324600" y="304800"/>
            <a:ext cx="2819400" cy="62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itle 1"/>
          <p:cNvSpPr>
            <a:spLocks noGrp="1"/>
          </p:cNvSpPr>
          <p:nvPr>
            <p:ph type="title"/>
          </p:nvPr>
        </p:nvSpPr>
        <p:spPr>
          <a:xfrm>
            <a:off x="76200" y="304800"/>
            <a:ext cx="8839200" cy="990600"/>
          </a:xfrm>
        </p:spPr>
        <p:txBody>
          <a:bodyPr/>
          <a:lstStyle/>
          <a:p>
            <a:r>
              <a:rPr lang="en-US" altLang="en-US" dirty="0" smtClean="0"/>
              <a:t/>
            </a:r>
            <a:br>
              <a:rPr lang="en-US" altLang="en-US" dirty="0" smtClean="0"/>
            </a:br>
            <a:r>
              <a:rPr lang="en-US" altLang="en-US" dirty="0" smtClean="0">
                <a:solidFill>
                  <a:srgbClr val="008080"/>
                </a:solidFill>
              </a:rPr>
              <a:t>Cornerstone Supplements</a:t>
            </a:r>
            <a:r>
              <a:rPr lang="en-US" altLang="en-US" dirty="0" smtClean="0"/>
              <a:t/>
            </a:r>
            <a:br>
              <a:rPr lang="en-US" altLang="en-US" dirty="0" smtClean="0"/>
            </a:br>
            <a:r>
              <a:rPr lang="en-US" altLang="en-US" dirty="0" smtClean="0"/>
              <a:t> </a:t>
            </a:r>
          </a:p>
        </p:txBody>
      </p:sp>
      <p:sp>
        <p:nvSpPr>
          <p:cNvPr id="31748" name="Content Placeholder 2"/>
          <p:cNvSpPr>
            <a:spLocks noGrp="1"/>
          </p:cNvSpPr>
          <p:nvPr>
            <p:ph idx="1"/>
          </p:nvPr>
        </p:nvSpPr>
        <p:spPr>
          <a:xfrm>
            <a:off x="0" y="1295400"/>
            <a:ext cx="6705600" cy="4678363"/>
          </a:xfrm>
        </p:spPr>
        <p:txBody>
          <a:bodyPr/>
          <a:lstStyle/>
          <a:p>
            <a:r>
              <a:rPr lang="en-US" altLang="en-US" b="1" dirty="0" smtClean="0"/>
              <a:t>Chromium </a:t>
            </a:r>
            <a:r>
              <a:rPr lang="en-US" altLang="en-US" b="1" dirty="0" err="1" smtClean="0"/>
              <a:t>Polynicotinate</a:t>
            </a:r>
            <a:r>
              <a:rPr lang="en-US" altLang="en-US" b="1" dirty="0" smtClean="0"/>
              <a:t>: </a:t>
            </a:r>
            <a:br>
              <a:rPr lang="en-US" altLang="en-US" b="1" dirty="0" smtClean="0"/>
            </a:br>
            <a:r>
              <a:rPr lang="en-US" altLang="en-US" dirty="0" smtClean="0"/>
              <a:t>400 mcg twice a day</a:t>
            </a:r>
          </a:p>
          <a:p>
            <a:r>
              <a:rPr lang="en-US" altLang="en-US" b="1" dirty="0" smtClean="0"/>
              <a:t>Magnesium</a:t>
            </a:r>
            <a:r>
              <a:rPr lang="en-US" altLang="en-US" dirty="0" smtClean="0"/>
              <a:t> </a:t>
            </a:r>
            <a:r>
              <a:rPr lang="en-US" altLang="en-US" b="1" dirty="0" smtClean="0"/>
              <a:t>Citrate, </a:t>
            </a:r>
            <a:r>
              <a:rPr lang="en-US" altLang="en-US" b="1" dirty="0" err="1" smtClean="0"/>
              <a:t>Glycinate</a:t>
            </a:r>
            <a:r>
              <a:rPr lang="en-US" altLang="en-US" b="1" dirty="0" smtClean="0"/>
              <a:t>, or Natural Calm:</a:t>
            </a:r>
            <a:br>
              <a:rPr lang="en-US" altLang="en-US" b="1" dirty="0" smtClean="0"/>
            </a:br>
            <a:r>
              <a:rPr lang="en-US" altLang="en-US" dirty="0" smtClean="0"/>
              <a:t>400 to 800 mg per day</a:t>
            </a:r>
          </a:p>
          <a:p>
            <a:r>
              <a:rPr lang="en-US" altLang="en-US" b="1" dirty="0" smtClean="0"/>
              <a:t>DHA: </a:t>
            </a:r>
            <a:r>
              <a:rPr lang="en-US" altLang="en-US" dirty="0" smtClean="0"/>
              <a:t>350 to 500 mg per day, preferably algae oil based  </a:t>
            </a:r>
          </a:p>
          <a:p>
            <a:r>
              <a:rPr lang="en-US" altLang="en-US" b="1" dirty="0" err="1" smtClean="0"/>
              <a:t>Vanadyl</a:t>
            </a:r>
            <a:r>
              <a:rPr lang="en-US" altLang="en-US" b="1" dirty="0" smtClean="0"/>
              <a:t> Sulfate </a:t>
            </a:r>
            <a:r>
              <a:rPr lang="en-US" altLang="en-US" dirty="0" smtClean="0"/>
              <a:t>(Optional): Take 50 mg twice a day, only for 4 weeks</a:t>
            </a:r>
          </a:p>
        </p:txBody>
      </p:sp>
      <p:sp>
        <p:nvSpPr>
          <p:cNvPr id="3174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41B07F9-C056-4993-9078-E1837064CD72}" type="slidenum">
              <a:rPr lang="en-US" altLang="en-US" smtClean="0">
                <a:solidFill>
                  <a:schemeClr val="bg1"/>
                </a:solidFill>
              </a:rPr>
              <a:pPr eaLnBrk="1" hangingPunct="1"/>
              <a:t>30</a:t>
            </a:fld>
            <a:endParaRPr lang="en-US" altLang="en-US" smtClean="0">
              <a:solidFill>
                <a:schemeClr val="bg1"/>
              </a:solidFill>
            </a:endParaRPr>
          </a:p>
        </p:txBody>
      </p:sp>
    </p:spTree>
    <p:extLst>
      <p:ext uri="{BB962C8B-B14F-4D97-AF65-F5344CB8AC3E}">
        <p14:creationId xmlns:p14="http://schemas.microsoft.com/office/powerpoint/2010/main" val="41075869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55792</TotalTime>
  <Words>1145</Words>
  <Application>Microsoft Office PowerPoint</Application>
  <PresentationFormat>On-screen Show (4:3)</PresentationFormat>
  <Paragraphs>240</Paragraphs>
  <Slides>30</Slides>
  <Notes>9</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Why Are You Here?</vt:lpstr>
      <vt:lpstr>What We’ll Cover Tonight</vt:lpstr>
      <vt:lpstr>Who Am I  and Why Do I Care So Much About  Belly Fat,  Brain Fog, and Burnout?</vt:lpstr>
      <vt:lpstr>The 4th B - The Root Cause</vt:lpstr>
      <vt:lpstr>Normal Blood Sugar Cycle</vt:lpstr>
      <vt:lpstr>Blood Sugar Imbalance Cycle</vt:lpstr>
      <vt:lpstr>The Serious Consequences  of Insulin Resistance</vt:lpstr>
      <vt:lpstr>Causes of Insulin Resistance</vt:lpstr>
      <vt:lpstr>Symptoms of Insulin Resistance</vt:lpstr>
      <vt:lpstr>Blood Sugar Imbalance Spectrum</vt:lpstr>
      <vt:lpstr>How Blood Sugar Imbalance Leads to Belly Fat, Brain Fog and Burnout </vt:lpstr>
      <vt:lpstr>5 Key Steps to Restore Balance </vt:lpstr>
      <vt:lpstr>Reversing Insulin Resistance –  5 Key Lifestyle Areas to Address</vt:lpstr>
      <vt:lpstr>Magical Movement to the Rescue</vt:lpstr>
      <vt:lpstr>Rev Up Your Metabolic Engine Using Your Fork</vt:lpstr>
      <vt:lpstr>Stressing Out Leads to Plumping Up</vt:lpstr>
      <vt:lpstr>Hormone Harmony and Fat Burning While You Sleep</vt:lpstr>
      <vt:lpstr>Reshape Your Body By the Clock </vt:lpstr>
      <vt:lpstr>30-Day Metabolic Reset Overview</vt:lpstr>
      <vt:lpstr>30-Day Metabolic Reset Diet</vt:lpstr>
      <vt:lpstr>Remove Allergens and Potential Allergens</vt:lpstr>
      <vt:lpstr>Eating Behaviors for Insulin Balance</vt:lpstr>
      <vt:lpstr>Introducing  Dr. Ritamarie’s  B4 Be Gone System  30 Days to a Flatter Belly, More Focused Mind,  and Fabulous Energy  www.B4BeGone.com  </vt:lpstr>
      <vt:lpstr>B4 Be Gone Coaching Program Components</vt:lpstr>
      <vt:lpstr>B4 Coaching System Modules </vt:lpstr>
      <vt:lpstr>Foods That Fatten Your Belly, Fog Your Mind, and Fatigue Your Body</vt:lpstr>
      <vt:lpstr>Foods That Flatten Your Belly, Focus Your Mind and Fight Fatigue</vt:lpstr>
      <vt:lpstr> Cornerstone Supplements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Ritamarie</dc:creator>
  <cp:lastModifiedBy>Raininggently</cp:lastModifiedBy>
  <cp:revision>520</cp:revision>
  <cp:lastPrinted>2014-06-04T17:15:12Z</cp:lastPrinted>
  <dcterms:created xsi:type="dcterms:W3CDTF">2010-01-20T18:36:54Z</dcterms:created>
  <dcterms:modified xsi:type="dcterms:W3CDTF">2014-06-04T17:17:12Z</dcterms:modified>
</cp:coreProperties>
</file>