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8" r:id="rId1"/>
  </p:sldMasterIdLst>
  <p:notesMasterIdLst>
    <p:notesMasterId r:id="rId9"/>
  </p:notesMasterIdLst>
  <p:handoutMasterIdLst>
    <p:handoutMasterId r:id="rId10"/>
  </p:handoutMasterIdLst>
  <p:sldIdLst>
    <p:sldId id="806" r:id="rId2"/>
    <p:sldId id="742" r:id="rId3"/>
    <p:sldId id="807" r:id="rId4"/>
    <p:sldId id="808" r:id="rId5"/>
    <p:sldId id="809" r:id="rId6"/>
    <p:sldId id="810" r:id="rId7"/>
    <p:sldId id="811" r:id="rId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8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2" autoAdjust="0"/>
    <p:restoredTop sz="86679" autoAdjust="0"/>
  </p:normalViewPr>
  <p:slideViewPr>
    <p:cSldViewPr>
      <p:cViewPr varScale="1">
        <p:scale>
          <a:sx n="79" d="100"/>
          <a:sy n="79" d="100"/>
        </p:scale>
        <p:origin x="-16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a:defRPr sz="1300"/>
            </a:lvl1pPr>
          </a:lstStyle>
          <a:p>
            <a:pPr>
              <a:defRPr/>
            </a:pPr>
            <a:endParaRPr lang="en-US" dirty="0"/>
          </a:p>
        </p:txBody>
      </p:sp>
      <p:sp>
        <p:nvSpPr>
          <p:cNvPr id="3" name="Date Placeholder 2"/>
          <p:cNvSpPr>
            <a:spLocks noGrp="1"/>
          </p:cNvSpPr>
          <p:nvPr>
            <p:ph type="dt" sz="quarter" idx="1"/>
          </p:nvPr>
        </p:nvSpPr>
        <p:spPr>
          <a:xfrm>
            <a:off x="4143375" y="0"/>
            <a:ext cx="3170238" cy="479425"/>
          </a:xfrm>
          <a:prstGeom prst="rect">
            <a:avLst/>
          </a:prstGeom>
        </p:spPr>
        <p:txBody>
          <a:bodyPr vert="horz" lIns="96661" tIns="48331" rIns="96661" bIns="48331" rtlCol="0"/>
          <a:lstStyle>
            <a:lvl1pPr algn="r">
              <a:defRPr sz="1300"/>
            </a:lvl1pPr>
          </a:lstStyle>
          <a:p>
            <a:pPr>
              <a:defRPr/>
            </a:pPr>
            <a:fld id="{6A19054D-D467-4819-A6B7-25C9E7117FB0}" type="datetimeFigureOut">
              <a:rPr lang="en-US"/>
              <a:pPr>
                <a:defRPr/>
              </a:pPr>
              <a:t>6/18/2014</a:t>
            </a:fld>
            <a:endParaRPr lang="en-US" dirty="0"/>
          </a:p>
        </p:txBody>
      </p:sp>
      <p:sp>
        <p:nvSpPr>
          <p:cNvPr id="4" name="Footer Placeholder 3"/>
          <p:cNvSpPr>
            <a:spLocks noGrp="1"/>
          </p:cNvSpPr>
          <p:nvPr>
            <p:ph type="ftr" sz="quarter" idx="2"/>
          </p:nvPr>
        </p:nvSpPr>
        <p:spPr>
          <a:xfrm>
            <a:off x="0" y="9120188"/>
            <a:ext cx="3170238" cy="479425"/>
          </a:xfrm>
          <a:prstGeom prst="rect">
            <a:avLst/>
          </a:prstGeom>
        </p:spPr>
        <p:txBody>
          <a:bodyPr vert="horz" lIns="96661" tIns="48331" rIns="96661" bIns="48331" rtlCol="0" anchor="b"/>
          <a:lstStyle>
            <a:lvl1pPr algn="l">
              <a:defRPr sz="1300"/>
            </a:lvl1pPr>
          </a:lstStyle>
          <a:p>
            <a:pPr>
              <a:defRPr/>
            </a:pPr>
            <a:endParaRPr lang="en-US" dirty="0"/>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6661" tIns="48331" rIns="96661" bIns="48331" rtlCol="0" anchor="b"/>
          <a:lstStyle>
            <a:lvl1pPr algn="r">
              <a:defRPr sz="1300"/>
            </a:lvl1pPr>
          </a:lstStyle>
          <a:p>
            <a:pPr>
              <a:defRPr/>
            </a:pPr>
            <a:fld id="{6EA5CD40-2241-419A-8B4D-8ECE184BF959}" type="slidenum">
              <a:rPr lang="en-US"/>
              <a:pPr>
                <a:defRPr/>
              </a:pPr>
              <a:t>‹#›</a:t>
            </a:fld>
            <a:endParaRPr lang="en-US" dirty="0"/>
          </a:p>
        </p:txBody>
      </p:sp>
    </p:spTree>
    <p:extLst>
      <p:ext uri="{BB962C8B-B14F-4D97-AF65-F5344CB8AC3E}">
        <p14:creationId xmlns:p14="http://schemas.microsoft.com/office/powerpoint/2010/main" val="2750196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fontAlgn="auto">
              <a:spcBef>
                <a:spcPts val="0"/>
              </a:spcBef>
              <a:spcAft>
                <a:spcPts val="0"/>
              </a:spcAft>
              <a:defRPr sz="1300">
                <a:latin typeface="+mn-lt"/>
                <a:cs typeface="+mn-cs"/>
              </a:defRPr>
            </a:lvl1pPr>
          </a:lstStyle>
          <a:p>
            <a:pPr>
              <a:defRPr/>
            </a:pPr>
            <a:fld id="{4771FE89-2B82-4BFE-A671-F7C40EB9DA6A}" type="datetimeFigureOut">
              <a:rPr lang="en-US"/>
              <a:pPr>
                <a:defRPr/>
              </a:pPr>
              <a:t>6/18/2014</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6661" tIns="48331" rIns="96661" bIns="48331" rtlCol="0" anchor="b"/>
          <a:lstStyle>
            <a:lvl1pPr algn="r" fontAlgn="auto">
              <a:spcBef>
                <a:spcPts val="0"/>
              </a:spcBef>
              <a:spcAft>
                <a:spcPts val="0"/>
              </a:spcAft>
              <a:defRPr sz="1300">
                <a:latin typeface="+mn-lt"/>
                <a:cs typeface="+mn-cs"/>
              </a:defRPr>
            </a:lvl1pPr>
          </a:lstStyle>
          <a:p>
            <a:pPr>
              <a:defRPr/>
            </a:pPr>
            <a:fld id="{8834065A-DF61-4381-8AFF-D46481D58495}" type="slidenum">
              <a:rPr lang="en-US"/>
              <a:pPr>
                <a:defRPr/>
              </a:pPr>
              <a:t>‹#›</a:t>
            </a:fld>
            <a:endParaRPr lang="en-US" dirty="0"/>
          </a:p>
        </p:txBody>
      </p:sp>
    </p:spTree>
    <p:extLst>
      <p:ext uri="{BB962C8B-B14F-4D97-AF65-F5344CB8AC3E}">
        <p14:creationId xmlns:p14="http://schemas.microsoft.com/office/powerpoint/2010/main" val="21466883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ED044E8A-B42D-4C51-A7E6-79A8E6C48D9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4F307CE5-152C-44A3-A60F-0D04346DD610}"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834065A-DF61-4381-8AFF-D46481D58495}" type="slidenum">
              <a:rPr lang="en-US" smtClean="0"/>
              <a:pPr>
                <a:defRPr/>
              </a:pPr>
              <a:t>7</a:t>
            </a:fld>
            <a:endParaRPr lang="en-US" dirty="0"/>
          </a:p>
        </p:txBody>
      </p:sp>
    </p:spTree>
    <p:extLst>
      <p:ext uri="{BB962C8B-B14F-4D97-AF65-F5344CB8AC3E}">
        <p14:creationId xmlns:p14="http://schemas.microsoft.com/office/powerpoint/2010/main" val="2948624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52400" y="4191000"/>
            <a:ext cx="1400175" cy="1169988"/>
          </a:xfrm>
          <a:prstGeom prst="rect">
            <a:avLst/>
          </a:prstGeom>
          <a:noFill/>
          <a:ln>
            <a:noFill/>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sz="1400" b="1" dirty="0" smtClean="0">
                <a:solidFill>
                  <a:srgbClr val="FFFFFF"/>
                </a:solidFill>
              </a:rPr>
              <a:t>Blood Markers for Organ</a:t>
            </a:r>
            <a:br>
              <a:rPr lang="en-US" sz="1400" b="1" dirty="0" smtClean="0">
                <a:solidFill>
                  <a:srgbClr val="FFFFFF"/>
                </a:solidFill>
              </a:rPr>
            </a:br>
            <a:r>
              <a:rPr lang="en-US" sz="1400" b="1" dirty="0" smtClean="0">
                <a:solidFill>
                  <a:srgbClr val="FFFFFF"/>
                </a:solidFill>
              </a:rPr>
              <a:t>and Nutrient Imbalances</a:t>
            </a:r>
            <a:endParaRPr lang="en-US" sz="1400" dirty="0" smtClean="0">
              <a:solidFill>
                <a:srgbClr val="FFFFFF"/>
              </a:solidFill>
            </a:endParaRPr>
          </a:p>
        </p:txBody>
      </p:sp>
      <p:sp>
        <p:nvSpPr>
          <p:cNvPr id="5" name="Rectangle 4"/>
          <p:cNvSpPr/>
          <p:nvPr userDrawn="1"/>
        </p:nvSpPr>
        <p:spPr>
          <a:xfrm>
            <a:off x="0" y="0"/>
            <a:ext cx="9144000" cy="233363"/>
          </a:xfrm>
          <a:prstGeom prst="rect">
            <a:avLst/>
          </a:prstGeom>
          <a:solidFill>
            <a:srgbClr val="00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 name="Rectangle 5"/>
          <p:cNvSpPr/>
          <p:nvPr userDrawn="1"/>
        </p:nvSpPr>
        <p:spPr>
          <a:xfrm>
            <a:off x="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7" name="Rectangle 6"/>
          <p:cNvSpPr/>
          <p:nvPr userDrawn="1"/>
        </p:nvSpPr>
        <p:spPr>
          <a:xfrm>
            <a:off x="7315200" y="0"/>
            <a:ext cx="18288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8" name="Rectangle 7"/>
          <p:cNvSpPr/>
          <p:nvPr userDrawn="1"/>
        </p:nvSpPr>
        <p:spPr>
          <a:xfrm>
            <a:off x="3581400" y="0"/>
            <a:ext cx="1905000" cy="2286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2" name="Title 1"/>
          <p:cNvSpPr>
            <a:spLocks noGrp="1"/>
          </p:cNvSpPr>
          <p:nvPr>
            <p:ph type="title"/>
          </p:nvPr>
        </p:nvSpPr>
        <p:spPr>
          <a:xfrm>
            <a:off x="381000" y="304800"/>
            <a:ext cx="8382000" cy="1143000"/>
          </a:xfrm>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4582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5"/>
          <p:cNvSpPr>
            <a:spLocks noGrp="1"/>
          </p:cNvSpPr>
          <p:nvPr>
            <p:ph type="sldNum" sz="quarter" idx="10"/>
          </p:nvPr>
        </p:nvSpPr>
        <p:spPr/>
        <p:txBody>
          <a:bodyPr/>
          <a:lstStyle>
            <a:lvl1pPr>
              <a:defRPr/>
            </a:lvl1pPr>
          </a:lstStyle>
          <a:p>
            <a:pPr>
              <a:defRPr/>
            </a:pPr>
            <a:fld id="{436C7E95-1680-42A5-8F55-79528EFA0AEF}" type="slidenum">
              <a:rPr lang="en-US"/>
              <a:pPr>
                <a:defRPr/>
              </a:pPr>
              <a:t>‹#›</a:t>
            </a:fld>
            <a:endParaRPr lang="en-US" dirty="0"/>
          </a:p>
        </p:txBody>
      </p:sp>
    </p:spTree>
    <p:extLst>
      <p:ext uri="{BB962C8B-B14F-4D97-AF65-F5344CB8AC3E}">
        <p14:creationId xmlns:p14="http://schemas.microsoft.com/office/powerpoint/2010/main" val="727369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52400" y="4191000"/>
            <a:ext cx="1400175" cy="1169988"/>
          </a:xfrm>
          <a:prstGeom prst="rect">
            <a:avLst/>
          </a:prstGeom>
          <a:noFill/>
          <a:ln>
            <a:noFill/>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sz="1400" b="1" dirty="0" smtClean="0">
                <a:solidFill>
                  <a:srgbClr val="FFFFFF"/>
                </a:solidFill>
              </a:rPr>
              <a:t>Blood Markers for Organ</a:t>
            </a:r>
            <a:br>
              <a:rPr lang="en-US" sz="1400" b="1" dirty="0" smtClean="0">
                <a:solidFill>
                  <a:srgbClr val="FFFFFF"/>
                </a:solidFill>
              </a:rPr>
            </a:br>
            <a:r>
              <a:rPr lang="en-US" sz="1400" b="1" dirty="0" smtClean="0">
                <a:solidFill>
                  <a:srgbClr val="FFFFFF"/>
                </a:solidFill>
              </a:rPr>
              <a:t>and Nutrient Imbalances</a:t>
            </a:r>
            <a:endParaRPr lang="en-US" sz="1400" dirty="0" smtClean="0">
              <a:solidFill>
                <a:srgbClr val="FFFFFF"/>
              </a:solidFill>
            </a:endParaRPr>
          </a:p>
        </p:txBody>
      </p:sp>
      <p:sp>
        <p:nvSpPr>
          <p:cNvPr id="2" name="Title 1"/>
          <p:cNvSpPr>
            <a:spLocks noGrp="1"/>
          </p:cNvSpPr>
          <p:nvPr>
            <p:ph type="title"/>
          </p:nvPr>
        </p:nvSpPr>
        <p:spPr>
          <a:xfrm>
            <a:off x="381000" y="304800"/>
            <a:ext cx="8382000" cy="1143000"/>
          </a:xfrm>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1000" y="1600200"/>
            <a:ext cx="84582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3D3761EC-BCD7-4DC8-98F5-D146D11EEE8E}" type="slidenum">
              <a:rPr lang="en-US"/>
              <a:pPr>
                <a:defRPr/>
              </a:pPr>
              <a:t>‹#›</a:t>
            </a:fld>
            <a:endParaRPr lang="en-US" dirty="0"/>
          </a:p>
        </p:txBody>
      </p:sp>
    </p:spTree>
    <p:extLst>
      <p:ext uri="{BB962C8B-B14F-4D97-AF65-F5344CB8AC3E}">
        <p14:creationId xmlns:p14="http://schemas.microsoft.com/office/powerpoint/2010/main" val="235770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74D1EE72-05E5-4C62-95B1-9372A76E4290}" type="slidenum">
              <a:rPr lang="en-US"/>
              <a:pPr>
                <a:defRPr/>
              </a:pPr>
              <a:t>‹#›</a:t>
            </a:fld>
            <a:endParaRPr lang="en-US" dirty="0"/>
          </a:p>
        </p:txBody>
      </p:sp>
    </p:spTree>
    <p:extLst>
      <p:ext uri="{BB962C8B-B14F-4D97-AF65-F5344CB8AC3E}">
        <p14:creationId xmlns:p14="http://schemas.microsoft.com/office/powerpoint/2010/main" val="348582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72021A73-C0CB-4689-9209-115314687F36}" type="slidenum">
              <a:rPr lang="en-US"/>
              <a:pPr>
                <a:defRPr/>
              </a:pPr>
              <a:t>‹#›</a:t>
            </a:fld>
            <a:endParaRPr lang="en-US" dirty="0"/>
          </a:p>
        </p:txBody>
      </p:sp>
    </p:spTree>
    <p:extLst>
      <p:ext uri="{BB962C8B-B14F-4D97-AF65-F5344CB8AC3E}">
        <p14:creationId xmlns:p14="http://schemas.microsoft.com/office/powerpoint/2010/main" val="1896636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3" descr="B4BEGONE Banner.final.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10"/>
          </p:nvPr>
        </p:nvSpPr>
        <p:spPr/>
        <p:txBody>
          <a:bodyPr/>
          <a:lstStyle>
            <a:lvl1pPr>
              <a:defRPr/>
            </a:lvl1pPr>
          </a:lstStyle>
          <a:p>
            <a:pPr>
              <a:defRPr/>
            </a:pPr>
            <a:fld id="{93635196-F9B3-4F5B-BEEA-A9A6C54240C7}" type="slidenum">
              <a:rPr lang="en-US"/>
              <a:pPr>
                <a:defRPr/>
              </a:pPr>
              <a:t>‹#›</a:t>
            </a:fld>
            <a:endParaRPr lang="en-US" dirty="0"/>
          </a:p>
        </p:txBody>
      </p:sp>
    </p:spTree>
    <p:extLst>
      <p:ext uri="{BB962C8B-B14F-4D97-AF65-F5344CB8AC3E}">
        <p14:creationId xmlns:p14="http://schemas.microsoft.com/office/powerpoint/2010/main" val="1116915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p:txBody>
          <a:bodyPr/>
          <a:lstStyle>
            <a:lvl1pPr>
              <a:defRPr/>
            </a:lvl1pPr>
          </a:lstStyle>
          <a:p>
            <a:pPr>
              <a:defRPr/>
            </a:pPr>
            <a:fld id="{B24EE59B-4A10-47ED-A151-7094612798FE}" type="slidenum">
              <a:rPr lang="en-US"/>
              <a:pPr>
                <a:defRPr/>
              </a:pPr>
              <a:t>‹#›</a:t>
            </a:fld>
            <a:endParaRPr lang="en-US" dirty="0"/>
          </a:p>
        </p:txBody>
      </p:sp>
    </p:spTree>
    <p:extLst>
      <p:ext uri="{BB962C8B-B14F-4D97-AF65-F5344CB8AC3E}">
        <p14:creationId xmlns:p14="http://schemas.microsoft.com/office/powerpoint/2010/main" val="4084746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A22B29B0-F6AF-43B0-BEA9-C71B4B9D03F3}" type="slidenum">
              <a:rPr lang="en-US"/>
              <a:pPr>
                <a:defRPr/>
              </a:pPr>
              <a:t>‹#›</a:t>
            </a:fld>
            <a:endParaRPr lang="en-US" dirty="0"/>
          </a:p>
        </p:txBody>
      </p:sp>
    </p:spTree>
    <p:extLst>
      <p:ext uri="{BB962C8B-B14F-4D97-AF65-F5344CB8AC3E}">
        <p14:creationId xmlns:p14="http://schemas.microsoft.com/office/powerpoint/2010/main" val="3087494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AEB55D47-0F67-4681-BC9B-321CDE61D7A2}" type="slidenum">
              <a:rPr lang="en-US"/>
              <a:pPr>
                <a:defRPr/>
              </a:pPr>
              <a:t>‹#›</a:t>
            </a:fld>
            <a:endParaRPr lang="en-US" dirty="0"/>
          </a:p>
        </p:txBody>
      </p:sp>
    </p:spTree>
    <p:extLst>
      <p:ext uri="{BB962C8B-B14F-4D97-AF65-F5344CB8AC3E}">
        <p14:creationId xmlns:p14="http://schemas.microsoft.com/office/powerpoint/2010/main" val="1050820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pPr>
              <a:defRPr/>
            </a:pPr>
            <a:fld id="{FF02640F-DA11-40EB-B465-08FFAC4610BD}" type="slidenum">
              <a:rPr lang="en-US"/>
              <a:pPr>
                <a:defRPr/>
              </a:pPr>
              <a:t>‹#›</a:t>
            </a:fld>
            <a:endParaRPr lang="en-US" dirty="0"/>
          </a:p>
        </p:txBody>
      </p:sp>
    </p:spTree>
    <p:extLst>
      <p:ext uri="{BB962C8B-B14F-4D97-AF65-F5344CB8AC3E}">
        <p14:creationId xmlns:p14="http://schemas.microsoft.com/office/powerpoint/2010/main" val="326431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pPr>
              <a:defRPr/>
            </a:pPr>
            <a:fld id="{F48B805B-057D-471D-B623-2D96597388CF}" type="slidenum">
              <a:rPr lang="en-US"/>
              <a:pPr>
                <a:defRPr/>
              </a:pPr>
              <a:t>‹#›</a:t>
            </a:fld>
            <a:endParaRPr lang="en-US" dirty="0"/>
          </a:p>
        </p:txBody>
      </p:sp>
    </p:spTree>
    <p:extLst>
      <p:ext uri="{BB962C8B-B14F-4D97-AF65-F5344CB8AC3E}">
        <p14:creationId xmlns:p14="http://schemas.microsoft.com/office/powerpoint/2010/main" val="2608696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2"/>
          <p:cNvSpPr>
            <a:spLocks noGrp="1"/>
          </p:cNvSpPr>
          <p:nvPr>
            <p:ph type="sldNum" sz="quarter" idx="10"/>
          </p:nvPr>
        </p:nvSpPr>
        <p:spPr/>
        <p:txBody>
          <a:bodyPr/>
          <a:lstStyle>
            <a:lvl1pPr>
              <a:defRPr/>
            </a:lvl1pPr>
          </a:lstStyle>
          <a:p>
            <a:pPr>
              <a:defRPr/>
            </a:pPr>
            <a:fld id="{792BDFA7-6575-4541-A7D6-F5AAFB991ACC}" type="slidenum">
              <a:rPr lang="en-US"/>
              <a:pPr>
                <a:defRPr/>
              </a:pPr>
              <a:t>‹#›</a:t>
            </a:fld>
            <a:endParaRPr lang="en-US" dirty="0"/>
          </a:p>
        </p:txBody>
      </p:sp>
    </p:spTree>
    <p:extLst>
      <p:ext uri="{BB962C8B-B14F-4D97-AF65-F5344CB8AC3E}">
        <p14:creationId xmlns:p14="http://schemas.microsoft.com/office/powerpoint/2010/main" val="6283333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13" descr="B4BEGONE Banner.final.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1000" y="1676400"/>
            <a:ext cx="8534400" cy="914400"/>
          </a:xfrm>
        </p:spPr>
        <p:txBody>
          <a:bodyPr/>
          <a:lstStyle>
            <a:lvl1pPr algn="ctr">
              <a:defRPr b="1">
                <a:solidFill>
                  <a:schemeClr val="accent5">
                    <a:lumMod val="75000"/>
                  </a:schemeClr>
                </a:solidFill>
              </a:defRPr>
            </a:lvl1pPr>
          </a:lstStyle>
          <a:p>
            <a:r>
              <a:rPr lang="en-US" dirty="0" smtClean="0"/>
              <a:t>Click to edit Master title style</a:t>
            </a:r>
            <a:endParaRPr lang="en-US" dirty="0"/>
          </a:p>
        </p:txBody>
      </p:sp>
      <p:sp>
        <p:nvSpPr>
          <p:cNvPr id="6" name="Content Placeholder 5"/>
          <p:cNvSpPr>
            <a:spLocks noGrp="1"/>
          </p:cNvSpPr>
          <p:nvPr>
            <p:ph sz="quarter" idx="12"/>
          </p:nvPr>
        </p:nvSpPr>
        <p:spPr>
          <a:xfrm>
            <a:off x="457200" y="2590800"/>
            <a:ext cx="8382000" cy="36576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2"/>
          <p:cNvSpPr>
            <a:spLocks noGrp="1"/>
          </p:cNvSpPr>
          <p:nvPr>
            <p:ph type="sldNum" sz="quarter" idx="13"/>
          </p:nvPr>
        </p:nvSpPr>
        <p:spPr/>
        <p:txBody>
          <a:bodyPr/>
          <a:lstStyle>
            <a:lvl1pPr>
              <a:defRPr/>
            </a:lvl1pPr>
          </a:lstStyle>
          <a:p>
            <a:pPr>
              <a:defRPr/>
            </a:pPr>
            <a:fld id="{A087B0FB-D1C8-4727-88F6-BE0A432D1BD5}" type="slidenum">
              <a:rPr lang="en-US"/>
              <a:pPr>
                <a:defRPr/>
              </a:pPr>
              <a:t>‹#›</a:t>
            </a:fld>
            <a:endParaRPr lang="en-US" dirty="0"/>
          </a:p>
        </p:txBody>
      </p:sp>
    </p:spTree>
    <p:extLst>
      <p:ext uri="{BB962C8B-B14F-4D97-AF65-F5344CB8AC3E}">
        <p14:creationId xmlns:p14="http://schemas.microsoft.com/office/powerpoint/2010/main" val="409700817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788215E3-C38A-499A-9D7F-66ABB7ADAE11}" type="slidenum">
              <a:rPr lang="en-US" smtClean="0"/>
              <a:pPr/>
              <a:t>‹#›</a:t>
            </a:fld>
            <a:endParaRPr lang="en-US" dirty="0"/>
          </a:p>
        </p:txBody>
      </p:sp>
    </p:spTree>
    <p:extLst>
      <p:ext uri="{BB962C8B-B14F-4D97-AF65-F5344CB8AC3E}">
        <p14:creationId xmlns:p14="http://schemas.microsoft.com/office/powerpoint/2010/main" val="264127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162800" y="6629400"/>
            <a:ext cx="1981200" cy="228600"/>
          </a:xfrm>
          <a:prstGeom prst="rect">
            <a:avLst/>
          </a:prstGeom>
        </p:spPr>
        <p:txBody>
          <a:bodyPr vert="horz" lIns="91440" tIns="45720" rIns="91440" bIns="45720" rtlCol="0" anchor="ctr"/>
          <a:lstStyle>
            <a:lvl1pPr algn="r">
              <a:defRPr sz="1200">
                <a:solidFill>
                  <a:schemeClr val="bg1"/>
                </a:solidFill>
              </a:defRPr>
            </a:lvl1pPr>
          </a:lstStyle>
          <a:p>
            <a:pPr>
              <a:defRPr/>
            </a:pPr>
            <a:fld id="{7F8525E0-240D-44B0-A803-E2228CF47C99}" type="slidenum">
              <a:rPr lang="en-US"/>
              <a:pPr>
                <a:defRPr/>
              </a:pPr>
              <a:t>‹#›</a:t>
            </a:fld>
            <a:endParaRPr lang="en-US" dirty="0"/>
          </a:p>
        </p:txBody>
      </p:sp>
      <p:sp>
        <p:nvSpPr>
          <p:cNvPr id="7" name="Rectangle 6"/>
          <p:cNvSpPr/>
          <p:nvPr userDrawn="1"/>
        </p:nvSpPr>
        <p:spPr>
          <a:xfrm>
            <a:off x="2057400" y="6635750"/>
            <a:ext cx="5029200" cy="22225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100" dirty="0"/>
              <a:t>www.drritamarie.com           © 2011 Dr. Ritamarie Loscalzo, MS, DC, CCN, DACBN                                     </a:t>
            </a:r>
          </a:p>
        </p:txBody>
      </p:sp>
      <p:sp>
        <p:nvSpPr>
          <p:cNvPr id="8" name="Rectangle 7"/>
          <p:cNvSpPr/>
          <p:nvPr userDrawn="1"/>
        </p:nvSpPr>
        <p:spPr>
          <a:xfrm>
            <a:off x="0" y="0"/>
            <a:ext cx="9144000" cy="233363"/>
          </a:xfrm>
          <a:prstGeom prst="rect">
            <a:avLst/>
          </a:prstGeom>
          <a:solidFill>
            <a:srgbClr val="00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 name="Rectangle 8"/>
          <p:cNvSpPr/>
          <p:nvPr userDrawn="1"/>
        </p:nvSpPr>
        <p:spPr>
          <a:xfrm>
            <a:off x="2057400" y="0"/>
            <a:ext cx="17526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10" name="Rectangle 9"/>
          <p:cNvSpPr/>
          <p:nvPr userDrawn="1"/>
        </p:nvSpPr>
        <p:spPr>
          <a:xfrm>
            <a:off x="5181600" y="0"/>
            <a:ext cx="1981200" cy="228600"/>
          </a:xfrm>
          <a:prstGeom prst="rect">
            <a:avLst/>
          </a:prstGeom>
          <a:solidFill>
            <a:srgbClr val="2E90A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11" name="Rectangle 10"/>
          <p:cNvSpPr/>
          <p:nvPr userDrawn="1"/>
        </p:nvSpPr>
        <p:spPr>
          <a:xfrm>
            <a:off x="3810000" y="0"/>
            <a:ext cx="1371600" cy="2286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200" dirty="0"/>
          </a:p>
        </p:txBody>
      </p:sp>
      <p:sp>
        <p:nvSpPr>
          <p:cNvPr id="12" name="Rectangle 11"/>
          <p:cNvSpPr/>
          <p:nvPr userDrawn="1"/>
        </p:nvSpPr>
        <p:spPr>
          <a:xfrm>
            <a:off x="0" y="6629400"/>
            <a:ext cx="2057400" cy="228600"/>
          </a:xfrm>
          <a:prstGeom prst="rect">
            <a:avLst/>
          </a:prstGeom>
          <a:solidFill>
            <a:srgbClr val="00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3" name="Rectangle 12"/>
          <p:cNvSpPr/>
          <p:nvPr userDrawn="1"/>
        </p:nvSpPr>
        <p:spPr>
          <a:xfrm>
            <a:off x="7086600" y="6629400"/>
            <a:ext cx="2057400" cy="228600"/>
          </a:xfrm>
          <a:prstGeom prst="rect">
            <a:avLst/>
          </a:prstGeom>
          <a:solidFill>
            <a:srgbClr val="000000"/>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4" name="TextBox 13"/>
          <p:cNvSpPr txBox="1"/>
          <p:nvPr userDrawn="1"/>
        </p:nvSpPr>
        <p:spPr>
          <a:xfrm>
            <a:off x="2052638" y="6632575"/>
            <a:ext cx="5038725" cy="246063"/>
          </a:xfrm>
          <a:prstGeom prst="rect">
            <a:avLst/>
          </a:prstGeom>
          <a:solidFill>
            <a:schemeClr val="accent5">
              <a:lumMod val="75000"/>
            </a:schemeClr>
          </a:solidFill>
        </p:spPr>
        <p:txBody>
          <a:bodyPr>
            <a:spAutoFit/>
          </a:bodyPr>
          <a:lstStyle/>
          <a:p>
            <a:pPr algn="ctr">
              <a:defRPr/>
            </a:pPr>
            <a:r>
              <a:rPr lang="en-CA" sz="1000" dirty="0" smtClean="0">
                <a:solidFill>
                  <a:schemeClr val="bg1"/>
                </a:solidFill>
              </a:rPr>
              <a:t>www.DrRitamarie.com      </a:t>
            </a:r>
            <a:r>
              <a:rPr lang="en-CA" sz="1000" dirty="0">
                <a:solidFill>
                  <a:schemeClr val="bg1"/>
                </a:solidFill>
                <a:latin typeface="Arial"/>
                <a:cs typeface="Arial"/>
              </a:rPr>
              <a:t>© </a:t>
            </a:r>
            <a:r>
              <a:rPr lang="en-CA" sz="1000" dirty="0" smtClean="0">
                <a:solidFill>
                  <a:schemeClr val="bg1"/>
                </a:solidFill>
                <a:latin typeface="Arial"/>
                <a:cs typeface="Arial"/>
              </a:rPr>
              <a:t>Dr</a:t>
            </a:r>
            <a:r>
              <a:rPr lang="en-CA" sz="1000" dirty="0">
                <a:solidFill>
                  <a:schemeClr val="bg1"/>
                </a:solidFill>
                <a:latin typeface="Arial"/>
                <a:cs typeface="Arial"/>
              </a:rPr>
              <a:t>. Ritamarie Loscalzo, MS, DC, CCN, DACBN</a:t>
            </a:r>
            <a:endParaRPr lang="en-CA" sz="10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86" r:id="rId7"/>
    <p:sldLayoutId id="2147484787" r:id="rId8"/>
    <p:sldLayoutId id="2147484788" r:id="rId9"/>
    <p:sldLayoutId id="2147484789" r:id="rId10"/>
    <p:sldLayoutId id="2147484796" r:id="rId11"/>
    <p:sldLayoutId id="2147484798" r:id="rId12"/>
    <p:sldLayoutId id="2147484799" r:id="rId13"/>
  </p:sldLayoutIdLst>
  <p:hf hdr="0" ftr="0" dt="0"/>
  <p:txStyles>
    <p:titleStyle>
      <a:lvl1pPr algn="ctr" rtl="0" eaLnBrk="0" fontAlgn="base" hangingPunct="0">
        <a:spcBef>
          <a:spcPct val="0"/>
        </a:spcBef>
        <a:spcAft>
          <a:spcPct val="0"/>
        </a:spcAft>
        <a:defRPr sz="4400" b="1" kern="1200">
          <a:solidFill>
            <a:srgbClr val="008080"/>
          </a:solidFill>
          <a:latin typeface="+mj-lt"/>
          <a:ea typeface="+mj-ea"/>
          <a:cs typeface="+mj-cs"/>
        </a:defRPr>
      </a:lvl1pPr>
      <a:lvl2pPr algn="ctr" rtl="0" eaLnBrk="0" fontAlgn="base" hangingPunct="0">
        <a:spcBef>
          <a:spcPct val="0"/>
        </a:spcBef>
        <a:spcAft>
          <a:spcPct val="0"/>
        </a:spcAft>
        <a:defRPr sz="4400">
          <a:solidFill>
            <a:srgbClr val="FF0000"/>
          </a:solidFill>
          <a:latin typeface="Calibri" pitchFamily="34" charset="0"/>
        </a:defRPr>
      </a:lvl2pPr>
      <a:lvl3pPr algn="ctr" rtl="0" eaLnBrk="0" fontAlgn="base" hangingPunct="0">
        <a:spcBef>
          <a:spcPct val="0"/>
        </a:spcBef>
        <a:spcAft>
          <a:spcPct val="0"/>
        </a:spcAft>
        <a:defRPr sz="4400">
          <a:solidFill>
            <a:srgbClr val="FF0000"/>
          </a:solidFill>
          <a:latin typeface="Calibri" pitchFamily="34" charset="0"/>
        </a:defRPr>
      </a:lvl3pPr>
      <a:lvl4pPr algn="ctr" rtl="0" eaLnBrk="0" fontAlgn="base" hangingPunct="0">
        <a:spcBef>
          <a:spcPct val="0"/>
        </a:spcBef>
        <a:spcAft>
          <a:spcPct val="0"/>
        </a:spcAft>
        <a:defRPr sz="4400">
          <a:solidFill>
            <a:srgbClr val="FF0000"/>
          </a:solidFill>
          <a:latin typeface="Calibri" pitchFamily="34" charset="0"/>
        </a:defRPr>
      </a:lvl4pPr>
      <a:lvl5pPr algn="ctr" rtl="0" eaLnBrk="0" fontAlgn="base" hangingPunct="0">
        <a:spcBef>
          <a:spcPct val="0"/>
        </a:spcBef>
        <a:spcAft>
          <a:spcPct val="0"/>
        </a:spcAft>
        <a:defRPr sz="4400">
          <a:solidFill>
            <a:srgbClr val="FF0000"/>
          </a:solidFill>
          <a:latin typeface="Calibri" pitchFamily="34" charset="0"/>
        </a:defRPr>
      </a:lvl5pPr>
      <a:lvl6pPr marL="457200" algn="ctr" rtl="0" fontAlgn="base">
        <a:spcBef>
          <a:spcPct val="0"/>
        </a:spcBef>
        <a:spcAft>
          <a:spcPct val="0"/>
        </a:spcAft>
        <a:defRPr sz="4400">
          <a:solidFill>
            <a:srgbClr val="FF0000"/>
          </a:solidFill>
          <a:latin typeface="Calibri" pitchFamily="34" charset="0"/>
        </a:defRPr>
      </a:lvl6pPr>
      <a:lvl7pPr marL="914400" algn="ctr" rtl="0" fontAlgn="base">
        <a:spcBef>
          <a:spcPct val="0"/>
        </a:spcBef>
        <a:spcAft>
          <a:spcPct val="0"/>
        </a:spcAft>
        <a:defRPr sz="4400">
          <a:solidFill>
            <a:srgbClr val="FF0000"/>
          </a:solidFill>
          <a:latin typeface="Calibri" pitchFamily="34" charset="0"/>
        </a:defRPr>
      </a:lvl7pPr>
      <a:lvl8pPr marL="1371600" algn="ctr" rtl="0" fontAlgn="base">
        <a:spcBef>
          <a:spcPct val="0"/>
        </a:spcBef>
        <a:spcAft>
          <a:spcPct val="0"/>
        </a:spcAft>
        <a:defRPr sz="4400">
          <a:solidFill>
            <a:srgbClr val="FF0000"/>
          </a:solidFill>
          <a:latin typeface="Calibri" pitchFamily="34" charset="0"/>
        </a:defRPr>
      </a:lvl8pPr>
      <a:lvl9pPr marL="1828800" algn="ctr" rtl="0" fontAlgn="base">
        <a:spcBef>
          <a:spcPct val="0"/>
        </a:spcBef>
        <a:spcAft>
          <a:spcPct val="0"/>
        </a:spcAft>
        <a:defRPr sz="4400">
          <a:solidFill>
            <a:srgbClr val="FF0000"/>
          </a:solidFill>
          <a:latin typeface="Calibri" pitchFamily="34" charset="0"/>
        </a:defRPr>
      </a:lvl9pPr>
    </p:titleStyle>
    <p:bodyStyle>
      <a:lvl1pPr marL="342900" indent="-342900" algn="l" rtl="0" eaLnBrk="0" fontAlgn="base" hangingPunct="0">
        <a:spcBef>
          <a:spcPct val="20000"/>
        </a:spcBef>
        <a:spcAft>
          <a:spcPct val="0"/>
        </a:spcAft>
        <a:buFont typeface="Wingdings" pitchFamily="2" charset="2"/>
        <a:buChar char="ü"/>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p:nvPr>
        </p:nvSpPr>
        <p:spPr>
          <a:xfrm>
            <a:off x="0" y="228600"/>
            <a:ext cx="4876800" cy="4800600"/>
          </a:xfrm>
        </p:spPr>
        <p:txBody>
          <a:bodyPr>
            <a:normAutofit fontScale="90000"/>
          </a:bodyPr>
          <a:lstStyle/>
          <a:p>
            <a:pPr>
              <a:spcBef>
                <a:spcPts val="4200"/>
              </a:spcBef>
            </a:pPr>
            <a:r>
              <a:rPr lang="en-US" sz="6000" dirty="0" smtClean="0"/>
              <a:t> </a:t>
            </a:r>
            <a:r>
              <a:rPr lang="en-US" sz="6000" b="1" dirty="0" smtClean="0">
                <a:solidFill>
                  <a:srgbClr val="008080"/>
                </a:solidFill>
              </a:rPr>
              <a:t>Managing Inflammation with Dietary Fats and Other Nutrients </a:t>
            </a:r>
            <a:r>
              <a:rPr lang="en-US" sz="2400" i="1" dirty="0" smtClean="0"/>
              <a:t/>
            </a:r>
            <a:br>
              <a:rPr lang="en-US" sz="2400" i="1" dirty="0" smtClean="0"/>
            </a:br>
            <a:r>
              <a:rPr lang="en-US" sz="2400" i="1" dirty="0" smtClean="0"/>
              <a:t> </a:t>
            </a:r>
            <a:endParaRPr lang="en-US" sz="2400" dirty="0" smtClean="0"/>
          </a:p>
        </p:txBody>
      </p:sp>
      <p:sp>
        <p:nvSpPr>
          <p:cNvPr id="1229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8B7C016-8B45-45C5-8FA9-EB7FF9DB8571}" type="slidenum">
              <a:rPr lang="en-US" b="1" smtClean="0">
                <a:solidFill>
                  <a:schemeClr val="bg1"/>
                </a:solidFill>
              </a:rPr>
              <a:pPr eaLnBrk="1" hangingPunct="1"/>
              <a:t>1</a:t>
            </a:fld>
            <a:endParaRPr lang="en-US" b="1" dirty="0" smtClean="0">
              <a:solidFill>
                <a:schemeClr val="bg1"/>
              </a:solidFill>
            </a:endParaRPr>
          </a:p>
        </p:txBody>
      </p:sp>
      <p:sp>
        <p:nvSpPr>
          <p:cNvPr id="2" name="TextBox 1"/>
          <p:cNvSpPr txBox="1"/>
          <p:nvPr/>
        </p:nvSpPr>
        <p:spPr>
          <a:xfrm>
            <a:off x="-4011" y="5105400"/>
            <a:ext cx="5029200" cy="1200329"/>
          </a:xfrm>
          <a:prstGeom prst="rect">
            <a:avLst/>
          </a:prstGeom>
          <a:noFill/>
        </p:spPr>
        <p:txBody>
          <a:bodyPr wrap="square" rtlCol="0">
            <a:spAutoFit/>
          </a:bodyPr>
          <a:lstStyle/>
          <a:p>
            <a:pPr algn="ctr"/>
            <a:r>
              <a:rPr lang="en-US" sz="3600" b="1" dirty="0" smtClean="0">
                <a:latin typeface="+mn-lt"/>
              </a:rPr>
              <a:t>With </a:t>
            </a:r>
            <a:r>
              <a:rPr lang="en-US" sz="3600" b="1" dirty="0">
                <a:latin typeface="+mn-lt"/>
              </a:rPr>
              <a:t/>
            </a:r>
            <a:br>
              <a:rPr lang="en-US" sz="3600" b="1" dirty="0">
                <a:latin typeface="+mn-lt"/>
              </a:rPr>
            </a:br>
            <a:r>
              <a:rPr lang="en-US" sz="3600" b="1" dirty="0">
                <a:solidFill>
                  <a:schemeClr val="accent6">
                    <a:lumMod val="75000"/>
                  </a:schemeClr>
                </a:solidFill>
                <a:latin typeface="+mn-lt"/>
              </a:rPr>
              <a:t>Dr. Ritamarie Loscalzo</a:t>
            </a:r>
            <a:endParaRPr lang="en-US" sz="3600" b="1" dirty="0">
              <a:latin typeface="+mn-lt"/>
            </a:endParaRPr>
          </a:p>
        </p:txBody>
      </p:sp>
      <p:pic>
        <p:nvPicPr>
          <p:cNvPr id="6" name="Picture 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9879" t="2693" r="10167" b="2676"/>
          <a:stretch/>
        </p:blipFill>
        <p:spPr>
          <a:xfrm>
            <a:off x="4736890" y="398488"/>
            <a:ext cx="4407110" cy="6190938"/>
          </a:xfrm>
          <a:prstGeom prst="rect">
            <a:avLst/>
          </a:prstGeom>
        </p:spPr>
      </p:pic>
    </p:spTree>
    <p:extLst>
      <p:ext uri="{BB962C8B-B14F-4D97-AF65-F5344CB8AC3E}">
        <p14:creationId xmlns:p14="http://schemas.microsoft.com/office/powerpoint/2010/main" val="3669370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0" y="1676400"/>
            <a:ext cx="9144000" cy="4953000"/>
          </a:xfrm>
          <a:gradFill rotWithShape="1">
            <a:gsLst>
              <a:gs pos="0">
                <a:srgbClr val="008080"/>
              </a:gs>
              <a:gs pos="36000">
                <a:srgbClr val="21D6E0"/>
              </a:gs>
              <a:gs pos="75000">
                <a:schemeClr val="accent5">
                  <a:lumMod val="60000"/>
                  <a:lumOff val="40000"/>
                </a:schemeClr>
              </a:gs>
              <a:gs pos="100000">
                <a:schemeClr val="accent5">
                  <a:lumMod val="40000"/>
                  <a:lumOff val="60000"/>
                </a:schemeClr>
              </a:gs>
            </a:gsLst>
            <a:lin ang="8100000" scaled="1"/>
          </a:gradFill>
          <a:ln>
            <a:solidFill>
              <a:schemeClr val="accent1">
                <a:alpha val="52940"/>
              </a:schemeClr>
            </a:solidFill>
            <a:miter lim="800000"/>
            <a:headEnd/>
            <a:tailEnd/>
          </a:ln>
        </p:spPr>
        <p:txBody>
          <a:bodyPr/>
          <a:lstStyle/>
          <a:p>
            <a:pPr>
              <a:buFont typeface="Wingdings" pitchFamily="2" charset="2"/>
              <a:buNone/>
            </a:pPr>
            <a:endParaRPr lang="en-US" sz="2800" b="1" dirty="0" smtClean="0"/>
          </a:p>
          <a:p>
            <a:pPr>
              <a:buFont typeface="Wingdings" pitchFamily="2" charset="2"/>
              <a:buNone/>
            </a:pPr>
            <a:r>
              <a:rPr lang="en-US" sz="2800" b="1" dirty="0" smtClean="0"/>
              <a:t>Medical Disclaimer: </a:t>
            </a:r>
            <a:r>
              <a:rPr lang="en-US" sz="2800" dirty="0" smtClean="0"/>
              <a:t>The information in this presentation is not intended to replace a one-on-one relationship with a qualified health care professional and is not intended as medical advice. It is intended as a sharing of knowledge and information from the research and experience of Dr. Ritamarie Loscalzo, drritamarie.com, and the experts who have contributed. We encourage you to make your own health care decisions based upon your research and in partnership with a qualified health care professional. </a:t>
            </a:r>
          </a:p>
          <a:p>
            <a:endParaRPr lang="en-US" sz="2800" dirty="0" smtClean="0"/>
          </a:p>
        </p:txBody>
      </p:sp>
      <p:sp>
        <p:nvSpPr>
          <p:cNvPr id="1229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8724BB1-962A-4429-B12A-BEA1E0BBFF3A}" type="slidenum">
              <a:rPr lang="en-US" smtClean="0">
                <a:solidFill>
                  <a:schemeClr val="bg1"/>
                </a:solidFill>
              </a:rPr>
              <a:pPr eaLnBrk="1" hangingPunct="1"/>
              <a:t>2</a:t>
            </a:fld>
            <a:endParaRPr lang="en-US" dirty="0" smtClean="0">
              <a:solidFill>
                <a:schemeClr val="bg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
            <a:ext cx="9144000" cy="145914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B24EE59B-4A10-47ED-A151-7094612798FE}" type="slidenum">
              <a:rPr lang="en-US" smtClean="0"/>
              <a:pPr>
                <a:defRPr/>
              </a:pPr>
              <a:t>3</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773" b="15425"/>
          <a:stretch/>
        </p:blipFill>
        <p:spPr bwMode="auto">
          <a:xfrm>
            <a:off x="276377" y="304800"/>
            <a:ext cx="8591247" cy="5351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5486400"/>
            <a:ext cx="9144000" cy="769441"/>
          </a:xfrm>
          <a:prstGeom prst="rect">
            <a:avLst/>
          </a:prstGeom>
          <a:noFill/>
        </p:spPr>
        <p:txBody>
          <a:bodyPr wrap="square" rtlCol="0">
            <a:spAutoFit/>
          </a:bodyPr>
          <a:lstStyle/>
          <a:p>
            <a:pPr algn="ctr"/>
            <a:r>
              <a:rPr lang="en-US" sz="4400" b="1" dirty="0" smtClean="0">
                <a:solidFill>
                  <a:schemeClr val="accent6">
                    <a:lumMod val="75000"/>
                  </a:schemeClr>
                </a:solidFill>
                <a:latin typeface="+mn-lt"/>
              </a:rPr>
              <a:t>Producing Pro-Inflammatory Agents</a:t>
            </a:r>
            <a:endParaRPr lang="en-US" sz="4400" b="1" dirty="0">
              <a:solidFill>
                <a:schemeClr val="accent6">
                  <a:lumMod val="75000"/>
                </a:schemeClr>
              </a:solidFill>
              <a:latin typeface="+mn-lt"/>
            </a:endParaRPr>
          </a:p>
        </p:txBody>
      </p:sp>
    </p:spTree>
    <p:extLst>
      <p:ext uri="{BB962C8B-B14F-4D97-AF65-F5344CB8AC3E}">
        <p14:creationId xmlns:p14="http://schemas.microsoft.com/office/powerpoint/2010/main" val="28618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B24EE59B-4A10-47ED-A151-7094612798FE}" type="slidenum">
              <a:rPr lang="en-US" smtClean="0"/>
              <a:pPr>
                <a:defRPr/>
              </a:pPr>
              <a:t>4</a:t>
            </a:fld>
            <a:endParaRPr lang="en-US" dirty="0"/>
          </a:p>
        </p:txBody>
      </p:sp>
      <p:pic>
        <p:nvPicPr>
          <p:cNvPr id="2050"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580"/>
          <a:stretch/>
        </p:blipFill>
        <p:spPr bwMode="auto">
          <a:xfrm>
            <a:off x="2257505" y="249716"/>
            <a:ext cx="4628991" cy="6379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3448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B24EE59B-4A10-47ED-A151-7094612798FE}" type="slidenum">
              <a:rPr lang="en-US" smtClean="0"/>
              <a:pPr>
                <a:defRPr/>
              </a:pPr>
              <a:t>5</a:t>
            </a:fld>
            <a:endParaRPr lang="en-US" dirty="0"/>
          </a:p>
        </p:txBody>
      </p:sp>
      <p:pic>
        <p:nvPicPr>
          <p:cNvPr id="3074"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1894" r="5580"/>
          <a:stretch/>
        </p:blipFill>
        <p:spPr bwMode="auto">
          <a:xfrm>
            <a:off x="2213811" y="273050"/>
            <a:ext cx="4716379" cy="6397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7307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B24EE59B-4A10-47ED-A151-7094612798FE}" type="slidenum">
              <a:rPr lang="en-US" smtClean="0"/>
              <a:pPr>
                <a:defRPr/>
              </a:pPr>
              <a:t>6</a:t>
            </a:fld>
            <a:endParaRPr lang="en-US" dirty="0"/>
          </a:p>
        </p:txBody>
      </p:sp>
      <p:pic>
        <p:nvPicPr>
          <p:cNvPr id="409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5000" y="155864"/>
            <a:ext cx="5334000" cy="6546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9691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B24EE59B-4A10-47ED-A151-7094612798FE}" type="slidenum">
              <a:rPr lang="en-US" smtClean="0"/>
              <a:pPr>
                <a:defRPr/>
              </a:pPr>
              <a:t>7</a:t>
            </a:fld>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1630" y="304801"/>
            <a:ext cx="8620740" cy="624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1575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26631</TotalTime>
  <Words>107</Words>
  <Application>Microsoft Office PowerPoint</Application>
  <PresentationFormat>On-screen Show (4:3)</PresentationFormat>
  <Paragraphs>15</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 Managing Inflammation with Dietary Fats and Other Nutrients   </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Ritamarie</dc:creator>
  <cp:lastModifiedBy>Raininggently</cp:lastModifiedBy>
  <cp:revision>247</cp:revision>
  <dcterms:created xsi:type="dcterms:W3CDTF">2010-01-20T18:36:54Z</dcterms:created>
  <dcterms:modified xsi:type="dcterms:W3CDTF">2014-06-18T15:54:30Z</dcterms:modified>
</cp:coreProperties>
</file>