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95" r:id="rId1"/>
    <p:sldMasterId id="2147483696" r:id="rId2"/>
  </p:sldMasterIdLst>
  <p:notesMasterIdLst>
    <p:notesMasterId r:id="rId10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1" r:id="rId88"/>
    <p:sldId id="342" r:id="rId89"/>
    <p:sldId id="343" r:id="rId90"/>
    <p:sldId id="344" r:id="rId91"/>
    <p:sldId id="345" r:id="rId92"/>
    <p:sldId id="346" r:id="rId93"/>
    <p:sldId id="347" r:id="rId94"/>
    <p:sldId id="348" r:id="rId95"/>
    <p:sldId id="349" r:id="rId96"/>
    <p:sldId id="350" r:id="rId97"/>
    <p:sldId id="351" r:id="rId98"/>
    <p:sldId id="352" r:id="rId99"/>
    <p:sldId id="353" r:id="rId100"/>
    <p:sldId id="354" r:id="rId101"/>
  </p:sldIdLst>
  <p:sldSz cx="9144000" cy="5143500" type="screen16x9"/>
  <p:notesSz cx="6858000" cy="9144000"/>
  <p:embeddedFontLst>
    <p:embeddedFont>
      <p:font typeface="IBM Plex Mono" panose="020B0509050203000203" pitchFamily="49" charset="0"/>
      <p:regular r:id="rId103"/>
      <p:bold r:id="rId104"/>
      <p:italic r:id="rId105"/>
      <p:boldItalic r:id="rId106"/>
    </p:embeddedFont>
    <p:embeddedFont>
      <p:font typeface="IBM Plex Mono Medium" panose="020B0609050203000203" pitchFamily="49" charset="0"/>
      <p:regular r:id="rId107"/>
      <p:bold r:id="rId108"/>
      <p:italic r:id="rId109"/>
      <p:boldItalic r:id="rId110"/>
    </p:embeddedFont>
    <p:embeddedFont>
      <p:font typeface="Public Sans"/>
      <p:regular r:id="rId111"/>
      <p:bold r:id="rId112"/>
      <p:italic r:id="rId113"/>
      <p:boldItalic r:id="rId114"/>
    </p:embeddedFont>
    <p:embeddedFont>
      <p:font typeface="Public Sans ExtraBold"/>
      <p:bold r:id="rId115"/>
      <p:italic r:id="rId116"/>
      <p:boldItalic r:id="rId117"/>
    </p:embeddedFont>
    <p:embeddedFont>
      <p:font typeface="Public Sans ExtraLight"/>
      <p:regular r:id="rId118"/>
      <p:bold r:id="rId119"/>
      <p:italic r:id="rId120"/>
      <p:boldItalic r:id="rId121"/>
    </p:embeddedFont>
    <p:embeddedFont>
      <p:font typeface="Public Sans Light"/>
      <p:regular r:id="rId122"/>
      <p:bold r:id="rId123"/>
      <p:italic r:id="rId124"/>
      <p:boldItalic r:id="rId125"/>
    </p:embeddedFont>
    <p:embeddedFont>
      <p:font typeface="Public Sans Medium"/>
      <p:regular r:id="rId126"/>
      <p:bold r:id="rId127"/>
      <p:italic r:id="rId128"/>
      <p:boldItalic r:id="rId129"/>
    </p:embeddedFont>
    <p:embeddedFont>
      <p:font typeface="Public Sans Thin"/>
      <p:regular r:id="rId130"/>
      <p:bold r:id="rId131"/>
      <p:italic r:id="rId132"/>
      <p:boldItalic r:id="rId1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84"/>
    <p:restoredTop sz="94674"/>
  </p:normalViewPr>
  <p:slideViewPr>
    <p:cSldViewPr snapToGrid="0">
      <p:cViewPr varScale="1">
        <p:scale>
          <a:sx n="73" d="100"/>
          <a:sy n="73" d="100"/>
        </p:scale>
        <p:origin x="60" y="11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font" Target="fonts/font15.fntdata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63" Type="http://schemas.openxmlformats.org/officeDocument/2006/relationships/slide" Target="slides/slide61.xml"/><Relationship Id="rId84" Type="http://schemas.openxmlformats.org/officeDocument/2006/relationships/slide" Target="slides/slide82.xml"/><Relationship Id="rId16" Type="http://schemas.openxmlformats.org/officeDocument/2006/relationships/slide" Target="slides/slide14.xml"/><Relationship Id="rId107" Type="http://schemas.openxmlformats.org/officeDocument/2006/relationships/font" Target="fonts/font5.fntdata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notesMaster" Target="notesMasters/notesMaster1.xml"/><Relationship Id="rId123" Type="http://schemas.openxmlformats.org/officeDocument/2006/relationships/font" Target="fonts/font21.fntdata"/><Relationship Id="rId128" Type="http://schemas.openxmlformats.org/officeDocument/2006/relationships/font" Target="fonts/font26.fntdata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113" Type="http://schemas.openxmlformats.org/officeDocument/2006/relationships/font" Target="fonts/font11.fntdata"/><Relationship Id="rId118" Type="http://schemas.openxmlformats.org/officeDocument/2006/relationships/font" Target="fonts/font16.fntdata"/><Relationship Id="rId134" Type="http://schemas.openxmlformats.org/officeDocument/2006/relationships/presProps" Target="presProps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59" Type="http://schemas.openxmlformats.org/officeDocument/2006/relationships/slide" Target="slides/slide57.xml"/><Relationship Id="rId103" Type="http://schemas.openxmlformats.org/officeDocument/2006/relationships/font" Target="fonts/font1.fntdata"/><Relationship Id="rId108" Type="http://schemas.openxmlformats.org/officeDocument/2006/relationships/font" Target="fonts/font6.fntdata"/><Relationship Id="rId124" Type="http://schemas.openxmlformats.org/officeDocument/2006/relationships/font" Target="fonts/font22.fntdata"/><Relationship Id="rId129" Type="http://schemas.openxmlformats.org/officeDocument/2006/relationships/font" Target="fonts/font27.fntdata"/><Relationship Id="rId54" Type="http://schemas.openxmlformats.org/officeDocument/2006/relationships/slide" Target="slides/slide52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49" Type="http://schemas.openxmlformats.org/officeDocument/2006/relationships/slide" Target="slides/slide47.xml"/><Relationship Id="rId114" Type="http://schemas.openxmlformats.org/officeDocument/2006/relationships/font" Target="fonts/font12.fntdata"/><Relationship Id="rId119" Type="http://schemas.openxmlformats.org/officeDocument/2006/relationships/font" Target="fonts/font17.fntdata"/><Relationship Id="rId44" Type="http://schemas.openxmlformats.org/officeDocument/2006/relationships/slide" Target="slides/slide42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130" Type="http://schemas.openxmlformats.org/officeDocument/2006/relationships/font" Target="fonts/font28.fntdata"/><Relationship Id="rId135" Type="http://schemas.openxmlformats.org/officeDocument/2006/relationships/viewProps" Target="viewProps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font" Target="fonts/font7.fntdata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font" Target="fonts/font2.fntdata"/><Relationship Id="rId120" Type="http://schemas.openxmlformats.org/officeDocument/2006/relationships/font" Target="fonts/font18.fntdata"/><Relationship Id="rId125" Type="http://schemas.openxmlformats.org/officeDocument/2006/relationships/font" Target="fonts/font23.fntdata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font" Target="fonts/font8.fntdata"/><Relationship Id="rId115" Type="http://schemas.openxmlformats.org/officeDocument/2006/relationships/font" Target="fonts/font13.fntdata"/><Relationship Id="rId131" Type="http://schemas.openxmlformats.org/officeDocument/2006/relationships/font" Target="fonts/font29.fntdata"/><Relationship Id="rId136" Type="http://schemas.openxmlformats.org/officeDocument/2006/relationships/theme" Target="theme/theme1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font" Target="fonts/font3.fntdata"/><Relationship Id="rId126" Type="http://schemas.openxmlformats.org/officeDocument/2006/relationships/font" Target="fonts/font24.fntdata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font" Target="fonts/font19.fntdata"/><Relationship Id="rId3" Type="http://schemas.openxmlformats.org/officeDocument/2006/relationships/slide" Target="slides/slide1.xml"/><Relationship Id="rId25" Type="http://schemas.openxmlformats.org/officeDocument/2006/relationships/slide" Target="slides/slide23.xml"/><Relationship Id="rId46" Type="http://schemas.openxmlformats.org/officeDocument/2006/relationships/slide" Target="slides/slide44.xml"/><Relationship Id="rId67" Type="http://schemas.openxmlformats.org/officeDocument/2006/relationships/slide" Target="slides/slide65.xml"/><Relationship Id="rId116" Type="http://schemas.openxmlformats.org/officeDocument/2006/relationships/font" Target="fonts/font14.fntdata"/><Relationship Id="rId137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62" Type="http://schemas.openxmlformats.org/officeDocument/2006/relationships/slide" Target="slides/slide60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111" Type="http://schemas.openxmlformats.org/officeDocument/2006/relationships/font" Target="fonts/font9.fntdata"/><Relationship Id="rId132" Type="http://schemas.openxmlformats.org/officeDocument/2006/relationships/font" Target="fonts/font30.fntdata"/><Relationship Id="rId15" Type="http://schemas.openxmlformats.org/officeDocument/2006/relationships/slide" Target="slides/slide13.xml"/><Relationship Id="rId36" Type="http://schemas.openxmlformats.org/officeDocument/2006/relationships/slide" Target="slides/slide34.xml"/><Relationship Id="rId57" Type="http://schemas.openxmlformats.org/officeDocument/2006/relationships/slide" Target="slides/slide55.xml"/><Relationship Id="rId106" Type="http://schemas.openxmlformats.org/officeDocument/2006/relationships/font" Target="fonts/font4.fntdata"/><Relationship Id="rId127" Type="http://schemas.openxmlformats.org/officeDocument/2006/relationships/font" Target="fonts/font25.fntdata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52" Type="http://schemas.openxmlformats.org/officeDocument/2006/relationships/slide" Target="slides/slide50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font" Target="fonts/font20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26" Type="http://schemas.openxmlformats.org/officeDocument/2006/relationships/slide" Target="slides/slide24.xml"/><Relationship Id="rId47" Type="http://schemas.openxmlformats.org/officeDocument/2006/relationships/slide" Target="slides/slide45.xml"/><Relationship Id="rId68" Type="http://schemas.openxmlformats.org/officeDocument/2006/relationships/slide" Target="slides/slide66.xml"/><Relationship Id="rId89" Type="http://schemas.openxmlformats.org/officeDocument/2006/relationships/slide" Target="slides/slide87.xml"/><Relationship Id="rId112" Type="http://schemas.openxmlformats.org/officeDocument/2006/relationships/font" Target="fonts/font10.fntdata"/><Relationship Id="rId133" Type="http://schemas.openxmlformats.org/officeDocument/2006/relationships/font" Target="fonts/font3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245af80a169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245af80a169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1e5a6dcb03b_0_5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1e5a6dcb03b_0_5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280a2f968ed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280a2f968ed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1e5a6dcb03b_0_5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1e5a6dcb03b_0_5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280a2f968ed_0_3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280a2f968ed_0_3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280a2f968ed_0_4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280a2f968ed_0_4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280a2f968ed_0_4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Google Shape;357;g280a2f968ed_0_4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280a2f968ed_0_3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280a2f968ed_0_3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280a2f968ed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280a2f968ed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280a2f968ed_0_4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280a2f968ed_0_4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280a2f968ed_0_4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280a2f968ed_0_4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12b3ab2e8ba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12b3ab2e8ba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280a2f968ed_0_1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g280a2f968ed_0_1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280a2f968ed_0_1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280a2f968ed_0_1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280a2f968ed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280a2f968ed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280a2f968ed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280a2f968ed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280a2f968ed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Google Shape;420;g280a2f968ed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280a2f968ed_0_7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280a2f968ed_0_7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280a2f968ed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2" name="Google Shape;432;g280a2f968ed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280a2f968ed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280a2f968ed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280a2f968ed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4" name="Google Shape;444;g280a2f968ed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280a2f968e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0" name="Google Shape;450;g280a2f968ed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280a2f968ed_0_9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280a2f968ed_0_9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280a2f968ed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6" name="Google Shape;456;g280a2f968ed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280a2f968ed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2" name="Google Shape;462;g280a2f968ed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280a2f968ed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280a2f968ed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g280a2f968ed_0_1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4" name="Google Shape;474;g280a2f968ed_0_11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g280a2f968ed_0_11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0" name="Google Shape;480;g280a2f968ed_0_11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280a2f968ed_0_11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6" name="Google Shape;486;g280a2f968ed_0_11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280a2f968ed_0_1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2" name="Google Shape;492;g280a2f968ed_0_1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280a2f968ed_0_1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280a2f968ed_0_1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280a2f968ed_0_1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280a2f968ed_0_1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g280a2f968ed_0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0" name="Google Shape;510;g280a2f968ed_0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280a2f968ed_0_7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280a2f968ed_0_7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280a2f968ed_0_1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280a2f968ed_0_1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280a2f968ed_0_11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2" name="Google Shape;522;g280a2f968ed_0_11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280a2f968ed_0_1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8" name="Google Shape;528;g280a2f968ed_0_11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g280a2f968ed_0_7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4" name="Google Shape;534;g280a2f968ed_0_7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g280a2f968ed_0_7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0" name="Google Shape;540;g280a2f968ed_0_7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g281d94987f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6" name="Google Shape;546;g281d94987f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g281d94987f9_0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2" name="Google Shape;552;g281d94987f9_0_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281e482a701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8" name="Google Shape;558;g281e482a701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280a2f968ed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5" name="Google Shape;565;g280a2f968ed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281d94987f9_0_1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1" name="Google Shape;571;g281d94987f9_0_1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280a2f968ed_0_7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280a2f968ed_0_7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281d94987f9_0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1" name="Google Shape;581;g281d94987f9_0_1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g281d94987f9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7" name="Google Shape;587;g281d94987f9_0_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g280a2f968ed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3" name="Google Shape;593;g280a2f968ed_0_1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g280a2f968ed_0_1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9" name="Google Shape;599;g280a2f968ed_0_1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g280a2f968ed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5" name="Google Shape;605;g280a2f968ed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g280a2f968ed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1" name="Google Shape;611;g280a2f968ed_0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g280a2f968ed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7" name="Google Shape;617;g280a2f968ed_0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g280a2f968ed_0_1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3" name="Google Shape;623;g280a2f968ed_0_1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g280a2f968ed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9" name="Google Shape;629;g280a2f968ed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g280a2f968ed_0_1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5" name="Google Shape;635;g280a2f968ed_0_1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280a2f968ed_0_7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280a2f968ed_0_7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g281d94987f9_0_1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1" name="Google Shape;641;g281d94987f9_0_1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g280a2f968ed_0_4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9" name="Google Shape;649;g280a2f968ed_0_4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g281d94987f9_0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5" name="Google Shape;655;g281d94987f9_0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g281e482a701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4" name="Google Shape;664;g281e482a701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g281e482a701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3" name="Google Shape;673;g281e482a701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g281e482a701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2" name="Google Shape;682;g281e482a701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g281e482a701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1" name="Google Shape;691;g281e482a701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281e482a701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0" name="Google Shape;700;g281e482a701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g281e482a701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9" name="Google Shape;709;g281e482a701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g280a2f968ed_0_7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8" name="Google Shape;718;g280a2f968ed_0_7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1e5a6dcb03b_0_4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1e5a6dcb03b_0_4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g280a2f968ed_0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4" name="Google Shape;724;g280a2f968ed_0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g280a2f968ed_0_4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0" name="Google Shape;730;g280a2f968ed_0_4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" name="Google Shape;738;g280a2f968ed_0_5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9" name="Google Shape;739;g280a2f968ed_0_5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g280a2f968ed_0_4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6" name="Google Shape;746;g280a2f968ed_0_4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g280a2f968ed_0_4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2" name="Google Shape;752;g280a2f968ed_0_4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Google Shape;757;g280a2f968ed_0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8" name="Google Shape;758;g280a2f968ed_0_1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Google Shape;763;g280a2f968ed_0_4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4" name="Google Shape;764;g280a2f968ed_0_4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Google Shape;772;g280a2f968ed_0_4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3" name="Google Shape;773;g280a2f968ed_0_4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Google Shape;781;g280a2f968ed_0_4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2" name="Google Shape;782;g280a2f968ed_0_4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Google Shape;787;g280a2f968ed_0_4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8" name="Google Shape;788;g280a2f968ed_0_4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1e5a6dcb03b_0_4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1e5a6dcb03b_0_4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g280a2f968ed_0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4" name="Google Shape;794;g280a2f968ed_0_1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g280a2f968ed_0_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1" name="Google Shape;801;g280a2f968ed_0_1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g280a2f968ed_0_5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7" name="Google Shape;807;g280a2f968ed_0_5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g280a2f968ed_0_5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6" name="Google Shape;816;g280a2f968ed_0_5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Google Shape;821;g280a2f968ed_0_7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2" name="Google Shape;822;g280a2f968ed_0_7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g280a2f968ed_0_7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8" name="Google Shape;828;g280a2f968ed_0_7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g280a2f968ed_0_7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4" name="Google Shape;834;g280a2f968ed_0_7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" name="Google Shape;839;g280a2f968ed_0_5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0" name="Google Shape;840;g280a2f968ed_0_5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Google Shape;846;g280a2f968ed_0_1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7" name="Google Shape;847;g280a2f968ed_0_1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Google Shape;852;g280a2f968ed_0_7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3" name="Google Shape;853;g280a2f968ed_0_7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1e5a6dcb03b_0_4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1e5a6dcb03b_0_4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Google Shape;861;g280a2f968ed_0_7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2" name="Google Shape;862;g280a2f968ed_0_7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" name="Google Shape;870;g280a2f968ed_0_5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1" name="Google Shape;871;g280a2f968ed_0_5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Google Shape;877;g280a2f968ed_0_4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8" name="Google Shape;878;g280a2f968ed_0_4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Google Shape;883;g281e785e09a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4" name="Google Shape;884;g281e785e09a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Google Shape;890;g281e785e09a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1" name="Google Shape;891;g281e785e09a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" name="Google Shape;897;g280a2f968ed_0_7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8" name="Google Shape;898;g280a2f968ed_0_7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" name="Google Shape;903;g281e785e09a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4" name="Google Shape;904;g281e785e09a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9" name="Google Shape;909;g281e785e09a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0" name="Google Shape;910;g281e785e09a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Google Shape;915;g12b3ab2e8ba_0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6" name="Google Shape;916;g12b3ab2e8ba_0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" name="Google Shape;921;g12b3ab2e8ba_0_3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2" name="Google Shape;922;g12b3ab2e8ba_0_3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331335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389925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Public Sans Thin"/>
              <a:buNone/>
              <a:defRPr sz="4000" b="0">
                <a:solidFill>
                  <a:schemeClr val="dk2"/>
                </a:solidFill>
                <a:latin typeface="Public Sans Thin"/>
                <a:ea typeface="Public Sans Thin"/>
                <a:cs typeface="Public Sans Thin"/>
                <a:sym typeface="Public Sans Thin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3" name="Google Shape;13;p2"/>
          <p:cNvSpPr>
            <a:spLocks noGrp="1"/>
          </p:cNvSpPr>
          <p:nvPr>
            <p:ph type="pic" idx="2"/>
          </p:nvPr>
        </p:nvSpPr>
        <p:spPr>
          <a:xfrm>
            <a:off x="3227925" y="619632"/>
            <a:ext cx="2648400" cy="25332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uest">
  <p:cSld name="CUSTOM_3_1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311700" y="1362200"/>
            <a:ext cx="4628100" cy="106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subTitle" idx="1"/>
          </p:nvPr>
        </p:nvSpPr>
        <p:spPr>
          <a:xfrm>
            <a:off x="5016000" y="1362200"/>
            <a:ext cx="3860400" cy="10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b="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4" name="Google Shape;64;p11" descr="A simple outline of a geodesic dom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97075" y="2862131"/>
            <a:ext cx="5149848" cy="2710448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Section">
  <p:cSld name="CUSTOM_3_1_1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>
            <a:spLocks noGrp="1"/>
          </p:cNvSpPr>
          <p:nvPr>
            <p:ph type="title"/>
          </p:nvPr>
        </p:nvSpPr>
        <p:spPr>
          <a:xfrm>
            <a:off x="311700" y="1362200"/>
            <a:ext cx="8555100" cy="106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68" name="Google Shape;68;p12" descr="A simple outline of a geodesic dom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97075" y="2862131"/>
            <a:ext cx="5149848" cy="2710448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te Launch">
  <p:cSld name="CUSTOM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3"/>
          <p:cNvSpPr txBox="1">
            <a:spLocks noGrp="1"/>
          </p:cNvSpPr>
          <p:nvPr>
            <p:ph type="title"/>
          </p:nvPr>
        </p:nvSpPr>
        <p:spPr>
          <a:xfrm>
            <a:off x="4376165" y="259294"/>
            <a:ext cx="4281600" cy="56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Public Sans"/>
              <a:buNone/>
              <a:defRPr sz="1600">
                <a:solidFill>
                  <a:schemeClr val="lt2"/>
                </a:solidFill>
                <a:latin typeface="Public Sans"/>
                <a:ea typeface="Public Sans"/>
                <a:cs typeface="Public Sans"/>
                <a:sym typeface="Public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subTitle" idx="1"/>
          </p:nvPr>
        </p:nvSpPr>
        <p:spPr>
          <a:xfrm>
            <a:off x="461704" y="259294"/>
            <a:ext cx="369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Public Sans ExtraBold"/>
              <a:buNone/>
              <a:defRPr sz="2000" b="0">
                <a:solidFill>
                  <a:schemeClr val="lt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3"/>
          <p:cNvSpPr>
            <a:spLocks noGrp="1"/>
          </p:cNvSpPr>
          <p:nvPr>
            <p:ph type="pic" idx="2"/>
          </p:nvPr>
        </p:nvSpPr>
        <p:spPr>
          <a:xfrm>
            <a:off x="557275" y="895300"/>
            <a:ext cx="8029500" cy="4560600"/>
          </a:xfrm>
          <a:prstGeom prst="roundRect">
            <a:avLst>
              <a:gd name="adj" fmla="val 2153"/>
            </a:avLst>
          </a:prstGeom>
          <a:noFill/>
          <a:ln>
            <a:noFill/>
          </a:ln>
        </p:spPr>
      </p:sp>
      <p:sp>
        <p:nvSpPr>
          <p:cNvPr id="74" name="Google Shape;74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-Up Image Right">
  <p:cSld name="CUSTOM_1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4"/>
          <p:cNvSpPr txBox="1">
            <a:spLocks noGrp="1"/>
          </p:cNvSpPr>
          <p:nvPr>
            <p:ph type="title"/>
          </p:nvPr>
        </p:nvSpPr>
        <p:spPr>
          <a:xfrm>
            <a:off x="295238" y="673625"/>
            <a:ext cx="3592200" cy="194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body" idx="1"/>
          </p:nvPr>
        </p:nvSpPr>
        <p:spPr>
          <a:xfrm>
            <a:off x="295238" y="2551950"/>
            <a:ext cx="3634800" cy="217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b="0"/>
            </a:lvl1pPr>
            <a:lvl2pPr marL="914400" lvl="1" indent="-38100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b="0"/>
            </a:lvl2pPr>
            <a:lvl3pPr marL="1371600" lvl="2" indent="-38100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b="0"/>
            </a:lvl3pPr>
            <a:lvl4pPr marL="1828800" lvl="3" indent="-38100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b="0"/>
            </a:lvl4pPr>
            <a:lvl5pPr marL="2286000" lvl="4" indent="-38100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b="0"/>
            </a:lvl5pPr>
            <a:lvl6pPr marL="2743200" lvl="5" indent="-38100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b="0"/>
            </a:lvl6pPr>
            <a:lvl7pPr marL="3200400" lvl="6" indent="-38100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b="0"/>
            </a:lvl7pPr>
            <a:lvl8pPr marL="3657600" lvl="7" indent="-38100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b="0"/>
            </a:lvl8pPr>
            <a:lvl9pPr marL="4114800" lvl="8" indent="-38100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b="0"/>
            </a:lvl9pPr>
          </a:lstStyle>
          <a:p>
            <a:endParaRPr/>
          </a:p>
        </p:txBody>
      </p:sp>
      <p:sp>
        <p:nvSpPr>
          <p:cNvPr id="78" name="Google Shape;78;p14"/>
          <p:cNvSpPr>
            <a:spLocks noGrp="1"/>
          </p:cNvSpPr>
          <p:nvPr>
            <p:ph type="pic" idx="2"/>
          </p:nvPr>
        </p:nvSpPr>
        <p:spPr>
          <a:xfrm>
            <a:off x="3996000" y="201"/>
            <a:ext cx="5148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9" name="Google Shape;79;p1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1pPr>
            <a:lvl2pPr lvl="1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2pPr>
            <a:lvl3pPr lvl="2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3pPr>
            <a:lvl4pPr lvl="3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4pPr>
            <a:lvl5pPr lvl="4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5pPr>
            <a:lvl6pPr lvl="5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6pPr>
            <a:lvl7pPr lvl="6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7pPr>
            <a:lvl8pPr lvl="7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8pPr>
            <a:lvl9pPr lvl="8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-Up Code Right">
  <p:cSld name="CUSTOM_1_3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>
            <a:spLocks noGrp="1"/>
          </p:cNvSpPr>
          <p:nvPr>
            <p:ph type="title"/>
          </p:nvPr>
        </p:nvSpPr>
        <p:spPr>
          <a:xfrm>
            <a:off x="295238" y="673625"/>
            <a:ext cx="3592200" cy="194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5"/>
          <p:cNvSpPr txBox="1">
            <a:spLocks noGrp="1"/>
          </p:cNvSpPr>
          <p:nvPr>
            <p:ph type="body" idx="1"/>
          </p:nvPr>
        </p:nvSpPr>
        <p:spPr>
          <a:xfrm>
            <a:off x="295238" y="2551950"/>
            <a:ext cx="3634800" cy="217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b="0"/>
            </a:lvl1pPr>
            <a:lvl2pPr marL="914400" lvl="1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b="0"/>
            </a:lvl2pPr>
            <a:lvl3pPr marL="1371600" lvl="2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b="0"/>
            </a:lvl3pPr>
            <a:lvl4pPr marL="1828800" lvl="3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b="0"/>
            </a:lvl4pPr>
            <a:lvl5pPr marL="2286000" lvl="4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b="0"/>
            </a:lvl5pPr>
            <a:lvl6pPr marL="2743200" lvl="5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b="0"/>
            </a:lvl6pPr>
            <a:lvl7pPr marL="3200400" lvl="6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b="0"/>
            </a:lvl7pPr>
            <a:lvl8pPr marL="3657600" lvl="7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b="0"/>
            </a:lvl8pPr>
            <a:lvl9pPr marL="4114800" lvl="8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b="0"/>
            </a:lvl9pPr>
          </a:lstStyle>
          <a:p>
            <a:endParaRPr/>
          </a:p>
        </p:txBody>
      </p:sp>
      <p:sp>
        <p:nvSpPr>
          <p:cNvPr id="83" name="Google Shape;83;p15"/>
          <p:cNvSpPr/>
          <p:nvPr/>
        </p:nvSpPr>
        <p:spPr>
          <a:xfrm>
            <a:off x="3990950" y="0"/>
            <a:ext cx="5143500" cy="5153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84" name="Google Shape;84;p15"/>
          <p:cNvSpPr txBox="1">
            <a:spLocks noGrp="1"/>
          </p:cNvSpPr>
          <p:nvPr>
            <p:ph type="body" idx="2"/>
          </p:nvPr>
        </p:nvSpPr>
        <p:spPr>
          <a:xfrm>
            <a:off x="4509900" y="391750"/>
            <a:ext cx="4046700" cy="433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BM Plex Mono Medium"/>
              <a:buChar char="●"/>
              <a:defRPr b="0">
                <a:solidFill>
                  <a:schemeClr val="dk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Mono Medium"/>
              <a:buChar char="○"/>
              <a:defRPr b="0">
                <a:solidFill>
                  <a:schemeClr val="dk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Mono Medium"/>
              <a:buChar char="■"/>
              <a:defRPr b="0">
                <a:solidFill>
                  <a:schemeClr val="dk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Mono Medium"/>
              <a:buChar char="●"/>
              <a:defRPr b="0">
                <a:solidFill>
                  <a:schemeClr val="dk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Mono Medium"/>
              <a:buChar char="○"/>
              <a:defRPr b="0">
                <a:solidFill>
                  <a:schemeClr val="dk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Mono Medium"/>
              <a:buChar char="■"/>
              <a:defRPr b="0">
                <a:solidFill>
                  <a:schemeClr val="dk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Mono Medium"/>
              <a:buChar char="●"/>
              <a:defRPr b="0">
                <a:solidFill>
                  <a:schemeClr val="dk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Mono Medium"/>
              <a:buChar char="○"/>
              <a:defRPr b="0">
                <a:solidFill>
                  <a:schemeClr val="dk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Mono Medium"/>
              <a:buChar char="■"/>
              <a:defRPr b="0">
                <a:solidFill>
                  <a:schemeClr val="dk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defRPr>
            </a:lvl9pPr>
          </a:lstStyle>
          <a:p>
            <a:endParaRPr/>
          </a:p>
        </p:txBody>
      </p:sp>
      <p:sp>
        <p:nvSpPr>
          <p:cNvPr id="85" name="Google Shape;85;p1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1pPr>
            <a:lvl2pPr lvl="1">
              <a:buNone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2pPr>
            <a:lvl3pPr lvl="2">
              <a:buNone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3pPr>
            <a:lvl4pPr lvl="3">
              <a:buNone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4pPr>
            <a:lvl5pPr lvl="4">
              <a:buNone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5pPr>
            <a:lvl6pPr lvl="5">
              <a:buNone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6pPr>
            <a:lvl7pPr lvl="6">
              <a:buNone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7pPr>
            <a:lvl8pPr lvl="7">
              <a:buNone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8pPr>
            <a:lvl9pPr lvl="8">
              <a:buNone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-Up Image Right: Top heading">
  <p:cSld name="CUSTOM_1_2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>
            <a:spLocks noGrp="1"/>
          </p:cNvSpPr>
          <p:nvPr>
            <p:ph type="title"/>
          </p:nvPr>
        </p:nvSpPr>
        <p:spPr>
          <a:xfrm>
            <a:off x="295250" y="496850"/>
            <a:ext cx="3592200" cy="6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6"/>
          <p:cNvSpPr txBox="1">
            <a:spLocks noGrp="1"/>
          </p:cNvSpPr>
          <p:nvPr>
            <p:ph type="body" idx="1"/>
          </p:nvPr>
        </p:nvSpPr>
        <p:spPr>
          <a:xfrm>
            <a:off x="295250" y="1108375"/>
            <a:ext cx="3634800" cy="36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b="0"/>
            </a:lvl1pPr>
            <a:lvl2pPr marL="914400" lvl="1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b="0"/>
            </a:lvl2pPr>
            <a:lvl3pPr marL="1371600" lvl="2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b="0"/>
            </a:lvl3pPr>
            <a:lvl4pPr marL="1828800" lvl="3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b="0"/>
            </a:lvl4pPr>
            <a:lvl5pPr marL="2286000" lvl="4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b="0"/>
            </a:lvl5pPr>
            <a:lvl6pPr marL="2743200" lvl="5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b="0"/>
            </a:lvl6pPr>
            <a:lvl7pPr marL="3200400" lvl="6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b="0"/>
            </a:lvl7pPr>
            <a:lvl8pPr marL="3657600" lvl="7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b="0"/>
            </a:lvl8pPr>
            <a:lvl9pPr marL="4114800" lvl="8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b="0"/>
            </a:lvl9pPr>
          </a:lstStyle>
          <a:p>
            <a:endParaRPr/>
          </a:p>
        </p:txBody>
      </p:sp>
      <p:sp>
        <p:nvSpPr>
          <p:cNvPr id="89" name="Google Shape;89;p16"/>
          <p:cNvSpPr>
            <a:spLocks noGrp="1"/>
          </p:cNvSpPr>
          <p:nvPr>
            <p:ph type="pic" idx="2"/>
          </p:nvPr>
        </p:nvSpPr>
        <p:spPr>
          <a:xfrm>
            <a:off x="3996000" y="201"/>
            <a:ext cx="5148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90" name="Google Shape;90;p1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1pPr>
            <a:lvl2pPr lvl="1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2pPr>
            <a:lvl3pPr lvl="2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3pPr>
            <a:lvl4pPr lvl="3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4pPr>
            <a:lvl5pPr lvl="4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5pPr>
            <a:lvl6pPr lvl="5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6pPr>
            <a:lvl7pPr lvl="6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7pPr>
            <a:lvl8pPr lvl="7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8pPr>
            <a:lvl9pPr lvl="8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-Up Image: Heading only">
  <p:cSld name="CUSTOM_1_1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>
            <a:spLocks noGrp="1"/>
          </p:cNvSpPr>
          <p:nvPr>
            <p:ph type="title"/>
          </p:nvPr>
        </p:nvSpPr>
        <p:spPr>
          <a:xfrm>
            <a:off x="295250" y="1077950"/>
            <a:ext cx="3592200" cy="29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7"/>
          <p:cNvSpPr>
            <a:spLocks noGrp="1"/>
          </p:cNvSpPr>
          <p:nvPr>
            <p:ph type="pic" idx="2"/>
          </p:nvPr>
        </p:nvSpPr>
        <p:spPr>
          <a:xfrm>
            <a:off x="3996000" y="201"/>
            <a:ext cx="5148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94" name="Google Shape;94;p1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1pPr>
            <a:lvl2pPr lvl="1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2pPr>
            <a:lvl3pPr lvl="2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3pPr>
            <a:lvl4pPr lvl="3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4pPr>
            <a:lvl5pPr lvl="4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5pPr>
            <a:lvl6pPr lvl="5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6pPr>
            <a:lvl7pPr lvl="6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7pPr>
            <a:lvl8pPr lvl="7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8pPr>
            <a:lvl9pPr lvl="8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8"/>
          <p:cNvSpPr txBox="1">
            <a:spLocks noGrp="1"/>
          </p:cNvSpPr>
          <p:nvPr>
            <p:ph type="body" idx="1"/>
          </p:nvPr>
        </p:nvSpPr>
        <p:spPr>
          <a:xfrm>
            <a:off x="311700" y="1094233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Font typeface="Public Sans Light"/>
              <a:buChar char="●"/>
              <a:defRPr sz="2400" b="0">
                <a:latin typeface="Public Sans Light"/>
                <a:ea typeface="Public Sans Light"/>
                <a:cs typeface="Public Sans Light"/>
                <a:sym typeface="Public Sans Light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8" name="Google Shape;98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9" name="Google Shape;99;p18"/>
          <p:cNvSpPr txBox="1">
            <a:spLocks noGrp="1"/>
          </p:cNvSpPr>
          <p:nvPr>
            <p:ph type="body" idx="2"/>
          </p:nvPr>
        </p:nvSpPr>
        <p:spPr>
          <a:xfrm>
            <a:off x="311700" y="2135550"/>
            <a:ext cx="8520600" cy="229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ubhead">
  <p:cSld name="TITLE_AND_BODY_1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3" name="Google Shape;103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07" name="Google Shape;107;p20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08" name="Google Shape;108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elcome">
  <p:cSld name="TITLE_1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311700" y="113294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Font typeface="Public Sans"/>
              <a:buNone/>
              <a:defRPr sz="4000" b="1">
                <a:latin typeface="Public Sans"/>
                <a:ea typeface="Public Sans"/>
                <a:cs typeface="Public Sans"/>
                <a:sym typeface="Public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311700" y="169973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Font typeface="Public Sans Thin"/>
              <a:buNone/>
              <a:defRPr sz="4000" b="0">
                <a:latin typeface="Public Sans Thin"/>
                <a:ea typeface="Public Sans Thin"/>
                <a:cs typeface="Public Sans Thin"/>
                <a:sym typeface="Public Sans Thin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8" name="Google Shape;18;p3"/>
          <p:cNvSpPr>
            <a:spLocks noGrp="1"/>
          </p:cNvSpPr>
          <p:nvPr>
            <p:ph type="pic" idx="2"/>
          </p:nvPr>
        </p:nvSpPr>
        <p:spPr>
          <a:xfrm>
            <a:off x="3898200" y="3464650"/>
            <a:ext cx="1347600" cy="1678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oadmap item">
  <p:cSld name="TITLE_AND_TWO_COLUMNS_1">
    <p:bg>
      <p:bgPr>
        <a:solidFill>
          <a:schemeClr val="dk2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>
            <a:spLocks noGrp="1"/>
          </p:cNvSpPr>
          <p:nvPr>
            <p:ph type="title"/>
          </p:nvPr>
        </p:nvSpPr>
        <p:spPr>
          <a:xfrm>
            <a:off x="256616" y="216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1"/>
          <p:cNvSpPr txBox="1">
            <a:spLocks noGrp="1"/>
          </p:cNvSpPr>
          <p:nvPr>
            <p:ph type="body" idx="1"/>
          </p:nvPr>
        </p:nvSpPr>
        <p:spPr>
          <a:xfrm>
            <a:off x="311700" y="1981075"/>
            <a:ext cx="3999900" cy="296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400"/>
              <a:buChar char="●"/>
              <a:defRPr sz="1400">
                <a:solidFill>
                  <a:srgbClr val="212121"/>
                </a:solidFill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200"/>
              <a:buChar char="○"/>
              <a:defRPr sz="1200">
                <a:solidFill>
                  <a:srgbClr val="212121"/>
                </a:solidFill>
              </a:defRPr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200"/>
              <a:buChar char="■"/>
              <a:defRPr sz="1200">
                <a:solidFill>
                  <a:srgbClr val="212121"/>
                </a:solidFill>
              </a:defRPr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200"/>
              <a:buChar char="●"/>
              <a:defRPr sz="1200">
                <a:solidFill>
                  <a:srgbClr val="212121"/>
                </a:solidFill>
              </a:defRPr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200"/>
              <a:buChar char="○"/>
              <a:defRPr sz="1200">
                <a:solidFill>
                  <a:srgbClr val="212121"/>
                </a:solidFill>
              </a:defRPr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200"/>
              <a:buChar char="■"/>
              <a:defRPr sz="1200">
                <a:solidFill>
                  <a:srgbClr val="212121"/>
                </a:solidFill>
              </a:defRPr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200"/>
              <a:buChar char="●"/>
              <a:defRPr sz="1200">
                <a:solidFill>
                  <a:srgbClr val="212121"/>
                </a:solidFill>
              </a:defRPr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200"/>
              <a:buChar char="○"/>
              <a:defRPr sz="1200">
                <a:solidFill>
                  <a:srgbClr val="212121"/>
                </a:solidFill>
              </a:defRPr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200"/>
              <a:buChar char="■"/>
              <a:defRPr sz="1200">
                <a:solidFill>
                  <a:srgbClr val="212121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21"/>
          <p:cNvSpPr txBox="1">
            <a:spLocks noGrp="1"/>
          </p:cNvSpPr>
          <p:nvPr>
            <p:ph type="body" idx="2"/>
          </p:nvPr>
        </p:nvSpPr>
        <p:spPr>
          <a:xfrm>
            <a:off x="4832400" y="1973750"/>
            <a:ext cx="3999900" cy="289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400">
                <a:solidFill>
                  <a:schemeClr val="dk1"/>
                </a:solidFill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4" name="Google Shape;114;p21"/>
          <p:cNvSpPr txBox="1">
            <a:spLocks noGrp="1"/>
          </p:cNvSpPr>
          <p:nvPr>
            <p:ph type="subTitle" idx="3"/>
          </p:nvPr>
        </p:nvSpPr>
        <p:spPr>
          <a:xfrm>
            <a:off x="281920" y="699154"/>
            <a:ext cx="8538000" cy="5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only">
  <p:cSld name="BLANK_1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9" name="Google Shape;119;p23"/>
          <p:cNvSpPr>
            <a:spLocks noGrp="1"/>
          </p:cNvSpPr>
          <p:nvPr>
            <p:ph type="pic" idx="2"/>
          </p:nvPr>
        </p:nvSpPr>
        <p:spPr>
          <a:xfrm>
            <a:off x="-47134" y="-668034"/>
            <a:ext cx="9229800" cy="5191800"/>
          </a:xfrm>
          <a:prstGeom prst="rect">
            <a:avLst/>
          </a:prstGeom>
          <a:noFill/>
          <a:ln>
            <a:noFill/>
          </a:ln>
        </p:spPr>
      </p:sp>
      <p:sp>
        <p:nvSpPr>
          <p:cNvPr id="120" name="Google Shape;120;p23"/>
          <p:cNvSpPr txBox="1">
            <a:spLocks noGrp="1"/>
          </p:cNvSpPr>
          <p:nvPr>
            <p:ph type="title"/>
          </p:nvPr>
        </p:nvSpPr>
        <p:spPr>
          <a:xfrm>
            <a:off x="77150" y="4673709"/>
            <a:ext cx="81795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Public Sans"/>
                <a:ea typeface="Public Sans"/>
                <a:cs typeface="Public Sans"/>
                <a:sym typeface="Public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Public Sans"/>
                <a:ea typeface="Public Sans"/>
                <a:cs typeface="Public Sans"/>
                <a:sym typeface="Public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Public Sans"/>
                <a:ea typeface="Public Sans"/>
                <a:cs typeface="Public Sans"/>
                <a:sym typeface="Public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Public Sans"/>
                <a:ea typeface="Public Sans"/>
                <a:cs typeface="Public Sans"/>
                <a:sym typeface="Public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Public Sans"/>
                <a:ea typeface="Public Sans"/>
                <a:cs typeface="Public Sans"/>
                <a:sym typeface="Public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Public Sans"/>
                <a:ea typeface="Public Sans"/>
                <a:cs typeface="Public Sans"/>
                <a:sym typeface="Public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Public Sans"/>
                <a:ea typeface="Public Sans"/>
                <a:cs typeface="Public Sans"/>
                <a:sym typeface="Public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Public Sans"/>
                <a:ea typeface="Public Sans"/>
                <a:cs typeface="Public Sans"/>
                <a:sym typeface="Public San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&amp;A">
  <p:cSld name="CUSTOM_5">
    <p:bg>
      <p:bgPr>
        <a:solidFill>
          <a:schemeClr val="dk2"/>
        </a:solid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4"/>
          <p:cNvSpPr txBox="1">
            <a:spLocks noGrp="1"/>
          </p:cNvSpPr>
          <p:nvPr>
            <p:ph type="title"/>
          </p:nvPr>
        </p:nvSpPr>
        <p:spPr>
          <a:xfrm>
            <a:off x="294125" y="2050485"/>
            <a:ext cx="8520600" cy="84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123" name="Google Shape;123;p24" descr="A colorful collection of human avatar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55172" y="3720369"/>
            <a:ext cx="8120741" cy="1423131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">
  <p:cSld name="CUSTOM_6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6" name="Google Shape;126;p25"/>
          <p:cNvCxnSpPr/>
          <p:nvPr/>
        </p:nvCxnSpPr>
        <p:spPr>
          <a:xfrm>
            <a:off x="683089" y="2514604"/>
            <a:ext cx="7655400" cy="0"/>
          </a:xfrm>
          <a:prstGeom prst="straightConnector1">
            <a:avLst/>
          </a:prstGeom>
          <a:noFill/>
          <a:ln w="9525" cap="flat" cmpd="sng">
            <a:solidFill>
              <a:srgbClr val="FFBE2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7" name="Google Shape;127;p25"/>
          <p:cNvCxnSpPr/>
          <p:nvPr/>
        </p:nvCxnSpPr>
        <p:spPr>
          <a:xfrm>
            <a:off x="683089" y="3167746"/>
            <a:ext cx="7655400" cy="0"/>
          </a:xfrm>
          <a:prstGeom prst="straightConnector1">
            <a:avLst/>
          </a:prstGeom>
          <a:noFill/>
          <a:ln w="9525" cap="flat" cmpd="sng">
            <a:solidFill>
              <a:srgbClr val="FFBE2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8" name="Google Shape;128;p25"/>
          <p:cNvCxnSpPr/>
          <p:nvPr/>
        </p:nvCxnSpPr>
        <p:spPr>
          <a:xfrm>
            <a:off x="683089" y="3799118"/>
            <a:ext cx="7655400" cy="0"/>
          </a:xfrm>
          <a:prstGeom prst="straightConnector1">
            <a:avLst/>
          </a:prstGeom>
          <a:noFill/>
          <a:ln w="9525" cap="flat" cmpd="sng">
            <a:solidFill>
              <a:srgbClr val="FFBE2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9" name="Google Shape;129;p25"/>
          <p:cNvCxnSpPr/>
          <p:nvPr/>
        </p:nvCxnSpPr>
        <p:spPr>
          <a:xfrm>
            <a:off x="683089" y="4408718"/>
            <a:ext cx="7655400" cy="0"/>
          </a:xfrm>
          <a:prstGeom prst="straightConnector1">
            <a:avLst/>
          </a:prstGeom>
          <a:noFill/>
          <a:ln w="9525" cap="flat" cmpd="sng">
            <a:solidFill>
              <a:srgbClr val="FFBE2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0" name="Google Shape;130;p25"/>
          <p:cNvSpPr txBox="1">
            <a:spLocks noGrp="1"/>
          </p:cNvSpPr>
          <p:nvPr>
            <p:ph type="title"/>
          </p:nvPr>
        </p:nvSpPr>
        <p:spPr>
          <a:xfrm>
            <a:off x="569203" y="40445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Public Sans Thin"/>
              <a:buNone/>
              <a:defRPr sz="2400" b="0">
                <a:latin typeface="Public Sans Thin"/>
                <a:ea typeface="Public Sans Thin"/>
                <a:cs typeface="Public Sans Thin"/>
                <a:sym typeface="Public Sans Thi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25"/>
          <p:cNvSpPr txBox="1">
            <a:spLocks noGrp="1"/>
          </p:cNvSpPr>
          <p:nvPr>
            <p:ph type="subTitle" idx="1"/>
          </p:nvPr>
        </p:nvSpPr>
        <p:spPr>
          <a:xfrm>
            <a:off x="537400" y="872275"/>
            <a:ext cx="8272200" cy="15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25"/>
          <p:cNvSpPr txBox="1">
            <a:spLocks noGrp="1"/>
          </p:cNvSpPr>
          <p:nvPr>
            <p:ph type="body" idx="2"/>
          </p:nvPr>
        </p:nvSpPr>
        <p:spPr>
          <a:xfrm>
            <a:off x="1109800" y="2521297"/>
            <a:ext cx="7330500" cy="198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06400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ublic Sans Thin"/>
              <a:buChar char="●"/>
              <a:defRPr sz="2800" b="0">
                <a:solidFill>
                  <a:schemeClr val="dk2"/>
                </a:solidFill>
                <a:latin typeface="Public Sans Thin"/>
                <a:ea typeface="Public Sans Thin"/>
                <a:cs typeface="Public Sans Thin"/>
                <a:sym typeface="Public Sans Thin"/>
              </a:defRPr>
            </a:lvl1pPr>
            <a:lvl2pPr marL="914400" lvl="1" indent="-317500" rtl="0">
              <a:spcBef>
                <a:spcPts val="13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pic>
        <p:nvPicPr>
          <p:cNvPr id="133" name="Google Shape;133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11121" y="2646250"/>
            <a:ext cx="387637" cy="38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4204" y="3272477"/>
            <a:ext cx="424554" cy="41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0279" y="3930215"/>
            <a:ext cx="396866" cy="369178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2">
  <p:cSld name="TITLE_2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6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39" name="Google Shape;139;p26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40" name="Google Shape;140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3">
  <p:cSld name="TITLE_3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7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43" name="Google Shape;143;p27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44" name="Google Shape;144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4">
  <p:cSld name="TITLE_4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47" name="Google Shape;147;p2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48" name="Google Shape;148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5">
  <p:cSld name="TITLE_5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9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51" name="Google Shape;151;p29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52" name="Google Shape;152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ductions" type="secHead">
  <p:cSld name="SECTION_HEADER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5" name="Google Shape;155;p30"/>
          <p:cNvSpPr txBox="1">
            <a:spLocks noGrp="1"/>
          </p:cNvSpPr>
          <p:nvPr>
            <p:ph type="title"/>
          </p:nvPr>
        </p:nvSpPr>
        <p:spPr>
          <a:xfrm>
            <a:off x="498000" y="1479300"/>
            <a:ext cx="8148000" cy="11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6400">
                <a:solidFill>
                  <a:srgbClr val="FFBE2E"/>
                </a:solidFill>
                <a:latin typeface="Public Sans Thin"/>
                <a:ea typeface="Public Sans Thin"/>
                <a:cs typeface="Public Sans Thin"/>
                <a:sym typeface="Public Sans Thin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30"/>
          <p:cNvSpPr txBox="1">
            <a:spLocks noGrp="1"/>
          </p:cNvSpPr>
          <p:nvPr>
            <p:ph type="body" idx="1"/>
          </p:nvPr>
        </p:nvSpPr>
        <p:spPr>
          <a:xfrm>
            <a:off x="6166225" y="4127975"/>
            <a:ext cx="2729700" cy="13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: 4 Items">
  <p:cSld name="CUSTOM_4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311700" y="978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668400" y="1581925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2"/>
          </p:nvPr>
        </p:nvSpPr>
        <p:spPr>
          <a:xfrm>
            <a:off x="668400" y="2107215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3"/>
          </p:nvPr>
        </p:nvSpPr>
        <p:spPr>
          <a:xfrm>
            <a:off x="668400" y="2627506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4"/>
          </p:nvPr>
        </p:nvSpPr>
        <p:spPr>
          <a:xfrm>
            <a:off x="668400" y="3145640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25" name="Google Shape;25;p4"/>
          <p:cNvSpPr>
            <a:spLocks noGrp="1"/>
          </p:cNvSpPr>
          <p:nvPr>
            <p:ph type="pic" idx="5"/>
          </p:nvPr>
        </p:nvSpPr>
        <p:spPr>
          <a:xfrm>
            <a:off x="4235100" y="4303925"/>
            <a:ext cx="673800" cy="839400"/>
          </a:xfrm>
          <a:prstGeom prst="rect">
            <a:avLst/>
          </a:prstGeom>
          <a:noFill/>
          <a:ln>
            <a:noFill/>
          </a:ln>
        </p:spPr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6">
  <p:cSld name="TITLE_6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59" name="Google Shape;159;p3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60" name="Google Shape;160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7" name="Google Shape;167;p33"/>
          <p:cNvSpPr txBox="1">
            <a:spLocks noGrp="1"/>
          </p:cNvSpPr>
          <p:nvPr>
            <p:ph type="ctrTitle"/>
          </p:nvPr>
        </p:nvSpPr>
        <p:spPr>
          <a:xfrm>
            <a:off x="311700" y="331335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68" name="Google Shape;168;p33"/>
          <p:cNvSpPr txBox="1">
            <a:spLocks noGrp="1"/>
          </p:cNvSpPr>
          <p:nvPr>
            <p:ph type="subTitle" idx="1"/>
          </p:nvPr>
        </p:nvSpPr>
        <p:spPr>
          <a:xfrm>
            <a:off x="311700" y="389925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Public Sans Thin"/>
              <a:buNone/>
              <a:defRPr sz="4000" b="0">
                <a:solidFill>
                  <a:schemeClr val="dk2"/>
                </a:solidFill>
                <a:latin typeface="Public Sans Thin"/>
                <a:ea typeface="Public Sans Thin"/>
                <a:cs typeface="Public Sans Thin"/>
                <a:sym typeface="Public Sans Thin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69" name="Google Shape;169;p33"/>
          <p:cNvSpPr>
            <a:spLocks noGrp="1"/>
          </p:cNvSpPr>
          <p:nvPr>
            <p:ph type="pic" idx="2"/>
          </p:nvPr>
        </p:nvSpPr>
        <p:spPr>
          <a:xfrm>
            <a:off x="3227925" y="619632"/>
            <a:ext cx="2648400" cy="25332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elcome">
  <p:cSld name="TITLE_1">
    <p:bg>
      <p:bgPr>
        <a:solidFill>
          <a:schemeClr val="dk1"/>
        </a:solidFill>
        <a:effectLst/>
      </p:bgPr>
    </p:bg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2" name="Google Shape;172;p34"/>
          <p:cNvSpPr txBox="1">
            <a:spLocks noGrp="1"/>
          </p:cNvSpPr>
          <p:nvPr>
            <p:ph type="ctrTitle"/>
          </p:nvPr>
        </p:nvSpPr>
        <p:spPr>
          <a:xfrm>
            <a:off x="311700" y="113294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Font typeface="Public Sans"/>
              <a:buNone/>
              <a:defRPr sz="4000" b="1">
                <a:latin typeface="Public Sans"/>
                <a:ea typeface="Public Sans"/>
                <a:cs typeface="Public Sans"/>
                <a:sym typeface="Public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73" name="Google Shape;173;p34"/>
          <p:cNvSpPr txBox="1">
            <a:spLocks noGrp="1"/>
          </p:cNvSpPr>
          <p:nvPr>
            <p:ph type="subTitle" idx="1"/>
          </p:nvPr>
        </p:nvSpPr>
        <p:spPr>
          <a:xfrm>
            <a:off x="311700" y="169973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Font typeface="Public Sans Thin"/>
              <a:buNone/>
              <a:defRPr sz="4000" b="0">
                <a:latin typeface="Public Sans Thin"/>
                <a:ea typeface="Public Sans Thin"/>
                <a:cs typeface="Public Sans Thin"/>
                <a:sym typeface="Public Sans Thin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74" name="Google Shape;174;p34"/>
          <p:cNvSpPr>
            <a:spLocks noGrp="1"/>
          </p:cNvSpPr>
          <p:nvPr>
            <p:ph type="pic" idx="2"/>
          </p:nvPr>
        </p:nvSpPr>
        <p:spPr>
          <a:xfrm>
            <a:off x="3898200" y="3464650"/>
            <a:ext cx="1347600" cy="1678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: 4 Items">
  <p:cSld name="CUSTOM_4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5"/>
          <p:cNvSpPr txBox="1">
            <a:spLocks noGrp="1"/>
          </p:cNvSpPr>
          <p:nvPr>
            <p:ph type="title"/>
          </p:nvPr>
        </p:nvSpPr>
        <p:spPr>
          <a:xfrm>
            <a:off x="311700" y="978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35"/>
          <p:cNvSpPr txBox="1">
            <a:spLocks noGrp="1"/>
          </p:cNvSpPr>
          <p:nvPr>
            <p:ph type="body" idx="1"/>
          </p:nvPr>
        </p:nvSpPr>
        <p:spPr>
          <a:xfrm>
            <a:off x="668400" y="1581925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178" name="Google Shape;178;p35"/>
          <p:cNvSpPr txBox="1">
            <a:spLocks noGrp="1"/>
          </p:cNvSpPr>
          <p:nvPr>
            <p:ph type="body" idx="2"/>
          </p:nvPr>
        </p:nvSpPr>
        <p:spPr>
          <a:xfrm>
            <a:off x="668400" y="2107215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179" name="Google Shape;179;p35"/>
          <p:cNvSpPr txBox="1">
            <a:spLocks noGrp="1"/>
          </p:cNvSpPr>
          <p:nvPr>
            <p:ph type="body" idx="3"/>
          </p:nvPr>
        </p:nvSpPr>
        <p:spPr>
          <a:xfrm>
            <a:off x="668400" y="2627506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180" name="Google Shape;180;p35"/>
          <p:cNvSpPr txBox="1">
            <a:spLocks noGrp="1"/>
          </p:cNvSpPr>
          <p:nvPr>
            <p:ph type="body" idx="4"/>
          </p:nvPr>
        </p:nvSpPr>
        <p:spPr>
          <a:xfrm>
            <a:off x="668400" y="3145640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181" name="Google Shape;181;p35"/>
          <p:cNvSpPr>
            <a:spLocks noGrp="1"/>
          </p:cNvSpPr>
          <p:nvPr>
            <p:ph type="pic" idx="5"/>
          </p:nvPr>
        </p:nvSpPr>
        <p:spPr>
          <a:xfrm>
            <a:off x="4235100" y="4303925"/>
            <a:ext cx="673800" cy="839400"/>
          </a:xfrm>
          <a:prstGeom prst="rect">
            <a:avLst/>
          </a:prstGeom>
          <a:noFill/>
          <a:ln>
            <a:noFill/>
          </a:ln>
        </p:spPr>
      </p:sp>
      <p:sp>
        <p:nvSpPr>
          <p:cNvPr id="182" name="Google Shape;182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CUSTOM_3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None/>
              <a:defRPr sz="40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mo">
  <p:cSld name="CUSTOM_3_2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Font typeface="Public Sans Thin"/>
              <a:buNone/>
              <a:defRPr sz="12000" b="0">
                <a:solidFill>
                  <a:schemeClr val="lt1"/>
                </a:solidFill>
                <a:latin typeface="Public Sans Thin"/>
                <a:ea typeface="Public Sans Thin"/>
                <a:cs typeface="Public Sans Thin"/>
                <a:sym typeface="Public Sans Thi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uest">
  <p:cSld name="CUSTOM_3_1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8"/>
          <p:cNvSpPr txBox="1">
            <a:spLocks noGrp="1"/>
          </p:cNvSpPr>
          <p:nvPr>
            <p:ph type="title"/>
          </p:nvPr>
        </p:nvSpPr>
        <p:spPr>
          <a:xfrm>
            <a:off x="311700" y="1362200"/>
            <a:ext cx="4628100" cy="106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38"/>
          <p:cNvSpPr txBox="1">
            <a:spLocks noGrp="1"/>
          </p:cNvSpPr>
          <p:nvPr>
            <p:ph type="subTitle" idx="1"/>
          </p:nvPr>
        </p:nvSpPr>
        <p:spPr>
          <a:xfrm>
            <a:off x="5016000" y="1362200"/>
            <a:ext cx="3860400" cy="10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92" name="Google Shape;192;p38" descr="A simple outline of a geodesic dom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97075" y="2862131"/>
            <a:ext cx="5149848" cy="2710448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Section">
  <p:cSld name="CUSTOM_3_1_1"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9"/>
          <p:cNvSpPr txBox="1">
            <a:spLocks noGrp="1"/>
          </p:cNvSpPr>
          <p:nvPr>
            <p:ph type="title"/>
          </p:nvPr>
        </p:nvSpPr>
        <p:spPr>
          <a:xfrm>
            <a:off x="311700" y="1362200"/>
            <a:ext cx="8555100" cy="106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196" name="Google Shape;196;p39" descr="A simple outline of a geodesic dom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97075" y="2862131"/>
            <a:ext cx="5149848" cy="2710448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3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te Launch">
  <p:cSld name="CUSTOM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40"/>
          <p:cNvSpPr txBox="1">
            <a:spLocks noGrp="1"/>
          </p:cNvSpPr>
          <p:nvPr>
            <p:ph type="title"/>
          </p:nvPr>
        </p:nvSpPr>
        <p:spPr>
          <a:xfrm>
            <a:off x="4376165" y="259294"/>
            <a:ext cx="4281600" cy="56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Public Sans"/>
              <a:buNone/>
              <a:defRPr sz="1600">
                <a:solidFill>
                  <a:schemeClr val="lt2"/>
                </a:solidFill>
                <a:latin typeface="Public Sans"/>
                <a:ea typeface="Public Sans"/>
                <a:cs typeface="Public Sans"/>
                <a:sym typeface="Public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40"/>
          <p:cNvSpPr txBox="1">
            <a:spLocks noGrp="1"/>
          </p:cNvSpPr>
          <p:nvPr>
            <p:ph type="subTitle" idx="1"/>
          </p:nvPr>
        </p:nvSpPr>
        <p:spPr>
          <a:xfrm>
            <a:off x="461704" y="259294"/>
            <a:ext cx="369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Public Sans ExtraBold"/>
              <a:buNone/>
              <a:defRPr sz="2000" b="0">
                <a:solidFill>
                  <a:schemeClr val="lt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40"/>
          <p:cNvSpPr>
            <a:spLocks noGrp="1"/>
          </p:cNvSpPr>
          <p:nvPr>
            <p:ph type="pic" idx="2"/>
          </p:nvPr>
        </p:nvSpPr>
        <p:spPr>
          <a:xfrm>
            <a:off x="557275" y="895300"/>
            <a:ext cx="8029500" cy="4560600"/>
          </a:xfrm>
          <a:prstGeom prst="roundRect">
            <a:avLst>
              <a:gd name="adj" fmla="val 2153"/>
            </a:avLst>
          </a:prstGeom>
          <a:noFill/>
          <a:ln>
            <a:noFill/>
          </a:ln>
        </p:spPr>
      </p:sp>
      <p:sp>
        <p:nvSpPr>
          <p:cNvPr id="202" name="Google Shape;202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-Up Image Right">
  <p:cSld name="CUSTOM_1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41"/>
          <p:cNvSpPr txBox="1">
            <a:spLocks noGrp="1"/>
          </p:cNvSpPr>
          <p:nvPr>
            <p:ph type="title"/>
          </p:nvPr>
        </p:nvSpPr>
        <p:spPr>
          <a:xfrm>
            <a:off x="295238" y="673625"/>
            <a:ext cx="3592200" cy="194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41"/>
          <p:cNvSpPr txBox="1">
            <a:spLocks noGrp="1"/>
          </p:cNvSpPr>
          <p:nvPr>
            <p:ph type="body" idx="1"/>
          </p:nvPr>
        </p:nvSpPr>
        <p:spPr>
          <a:xfrm>
            <a:off x="295238" y="2551950"/>
            <a:ext cx="3634800" cy="217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b="0"/>
            </a:lvl1pPr>
            <a:lvl2pPr marL="914400" lvl="1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b="0"/>
            </a:lvl2pPr>
            <a:lvl3pPr marL="1371600" lvl="2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b="0"/>
            </a:lvl3pPr>
            <a:lvl4pPr marL="1828800" lvl="3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b="0"/>
            </a:lvl4pPr>
            <a:lvl5pPr marL="2286000" lvl="4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b="0"/>
            </a:lvl5pPr>
            <a:lvl6pPr marL="2743200" lvl="5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b="0"/>
            </a:lvl6pPr>
            <a:lvl7pPr marL="3200400" lvl="6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b="0"/>
            </a:lvl7pPr>
            <a:lvl8pPr marL="3657600" lvl="7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b="0"/>
            </a:lvl8pPr>
            <a:lvl9pPr marL="4114800" lvl="8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b="0"/>
            </a:lvl9pPr>
          </a:lstStyle>
          <a:p>
            <a:endParaRPr/>
          </a:p>
        </p:txBody>
      </p:sp>
      <p:sp>
        <p:nvSpPr>
          <p:cNvPr id="206" name="Google Shape;206;p41"/>
          <p:cNvSpPr>
            <a:spLocks noGrp="1"/>
          </p:cNvSpPr>
          <p:nvPr>
            <p:ph type="pic" idx="2"/>
          </p:nvPr>
        </p:nvSpPr>
        <p:spPr>
          <a:xfrm>
            <a:off x="3996000" y="201"/>
            <a:ext cx="51480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: 5 Items">
  <p:cSld name="CUSTOM_4_3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668400" y="1048525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2"/>
          </p:nvPr>
        </p:nvSpPr>
        <p:spPr>
          <a:xfrm>
            <a:off x="668400" y="1573815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3"/>
          </p:nvPr>
        </p:nvSpPr>
        <p:spPr>
          <a:xfrm>
            <a:off x="668400" y="2094106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4"/>
          </p:nvPr>
        </p:nvSpPr>
        <p:spPr>
          <a:xfrm>
            <a:off x="668400" y="2612240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33" name="Google Shape;33;p5"/>
          <p:cNvSpPr>
            <a:spLocks noGrp="1"/>
          </p:cNvSpPr>
          <p:nvPr>
            <p:ph type="pic" idx="5"/>
          </p:nvPr>
        </p:nvSpPr>
        <p:spPr>
          <a:xfrm>
            <a:off x="4235100" y="4303925"/>
            <a:ext cx="673800" cy="839400"/>
          </a:xfrm>
          <a:prstGeom prst="rect">
            <a:avLst/>
          </a:prstGeom>
          <a:noFill/>
          <a:ln>
            <a:noFill/>
          </a:ln>
        </p:spPr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6"/>
          </p:nvPr>
        </p:nvSpPr>
        <p:spPr>
          <a:xfrm>
            <a:off x="668400" y="3139665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-Up Code Right">
  <p:cSld name="CUSTOM_1_3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2"/>
          <p:cNvSpPr txBox="1">
            <a:spLocks noGrp="1"/>
          </p:cNvSpPr>
          <p:nvPr>
            <p:ph type="title"/>
          </p:nvPr>
        </p:nvSpPr>
        <p:spPr>
          <a:xfrm>
            <a:off x="295238" y="673625"/>
            <a:ext cx="3592200" cy="194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42"/>
          <p:cNvSpPr txBox="1">
            <a:spLocks noGrp="1"/>
          </p:cNvSpPr>
          <p:nvPr>
            <p:ph type="body" idx="1"/>
          </p:nvPr>
        </p:nvSpPr>
        <p:spPr>
          <a:xfrm>
            <a:off x="295238" y="2551950"/>
            <a:ext cx="3634800" cy="217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b="0"/>
            </a:lvl1pPr>
            <a:lvl2pPr marL="914400" lvl="1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b="0"/>
            </a:lvl2pPr>
            <a:lvl3pPr marL="1371600" lvl="2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b="0"/>
            </a:lvl3pPr>
            <a:lvl4pPr marL="1828800" lvl="3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b="0"/>
            </a:lvl4pPr>
            <a:lvl5pPr marL="2286000" lvl="4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b="0"/>
            </a:lvl5pPr>
            <a:lvl6pPr marL="2743200" lvl="5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b="0"/>
            </a:lvl6pPr>
            <a:lvl7pPr marL="3200400" lvl="6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b="0"/>
            </a:lvl7pPr>
            <a:lvl8pPr marL="3657600" lvl="7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b="0"/>
            </a:lvl8pPr>
            <a:lvl9pPr marL="4114800" lvl="8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b="0"/>
            </a:lvl9pPr>
          </a:lstStyle>
          <a:p>
            <a:endParaRPr/>
          </a:p>
        </p:txBody>
      </p:sp>
      <p:sp>
        <p:nvSpPr>
          <p:cNvPr id="210" name="Google Shape;210;p42"/>
          <p:cNvSpPr/>
          <p:nvPr/>
        </p:nvSpPr>
        <p:spPr>
          <a:xfrm>
            <a:off x="3990950" y="0"/>
            <a:ext cx="5143500" cy="5153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211" name="Google Shape;211;p42"/>
          <p:cNvSpPr txBox="1">
            <a:spLocks noGrp="1"/>
          </p:cNvSpPr>
          <p:nvPr>
            <p:ph type="body" idx="2"/>
          </p:nvPr>
        </p:nvSpPr>
        <p:spPr>
          <a:xfrm>
            <a:off x="4509900" y="391750"/>
            <a:ext cx="4046700" cy="433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BM Plex Mono Medium"/>
              <a:buChar char="●"/>
              <a:defRPr b="0">
                <a:solidFill>
                  <a:schemeClr val="dk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Mono Medium"/>
              <a:buChar char="○"/>
              <a:defRPr b="0">
                <a:solidFill>
                  <a:schemeClr val="dk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defRPr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Mono Medium"/>
              <a:buChar char="■"/>
              <a:defRPr b="0">
                <a:solidFill>
                  <a:schemeClr val="dk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defRPr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Mono Medium"/>
              <a:buChar char="●"/>
              <a:defRPr b="0">
                <a:solidFill>
                  <a:schemeClr val="dk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defRPr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Mono Medium"/>
              <a:buChar char="○"/>
              <a:defRPr b="0">
                <a:solidFill>
                  <a:schemeClr val="dk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defRPr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Mono Medium"/>
              <a:buChar char="■"/>
              <a:defRPr b="0">
                <a:solidFill>
                  <a:schemeClr val="dk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defRPr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Mono Medium"/>
              <a:buChar char="●"/>
              <a:defRPr b="0">
                <a:solidFill>
                  <a:schemeClr val="dk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defRPr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Mono Medium"/>
              <a:buChar char="○"/>
              <a:defRPr b="0">
                <a:solidFill>
                  <a:schemeClr val="dk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defRPr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Mono Medium"/>
              <a:buChar char="■"/>
              <a:defRPr b="0">
                <a:solidFill>
                  <a:schemeClr val="dk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-Up Image Right: Top heading">
  <p:cSld name="CUSTOM_1_2"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3"/>
          <p:cNvSpPr txBox="1">
            <a:spLocks noGrp="1"/>
          </p:cNvSpPr>
          <p:nvPr>
            <p:ph type="title"/>
          </p:nvPr>
        </p:nvSpPr>
        <p:spPr>
          <a:xfrm>
            <a:off x="295250" y="496850"/>
            <a:ext cx="3592200" cy="6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43"/>
          <p:cNvSpPr txBox="1">
            <a:spLocks noGrp="1"/>
          </p:cNvSpPr>
          <p:nvPr>
            <p:ph type="body" idx="1"/>
          </p:nvPr>
        </p:nvSpPr>
        <p:spPr>
          <a:xfrm>
            <a:off x="295250" y="1108375"/>
            <a:ext cx="3634800" cy="36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b="0"/>
            </a:lvl1pPr>
            <a:lvl2pPr marL="914400" lvl="1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b="0"/>
            </a:lvl2pPr>
            <a:lvl3pPr marL="1371600" lvl="2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b="0"/>
            </a:lvl3pPr>
            <a:lvl4pPr marL="1828800" lvl="3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b="0"/>
            </a:lvl4pPr>
            <a:lvl5pPr marL="2286000" lvl="4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b="0"/>
            </a:lvl5pPr>
            <a:lvl6pPr marL="2743200" lvl="5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b="0"/>
            </a:lvl6pPr>
            <a:lvl7pPr marL="3200400" lvl="6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b="0"/>
            </a:lvl7pPr>
            <a:lvl8pPr marL="3657600" lvl="7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b="0"/>
            </a:lvl8pPr>
            <a:lvl9pPr marL="4114800" lvl="8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b="0"/>
            </a:lvl9pPr>
          </a:lstStyle>
          <a:p>
            <a:endParaRPr/>
          </a:p>
        </p:txBody>
      </p:sp>
      <p:sp>
        <p:nvSpPr>
          <p:cNvPr id="215" name="Google Shape;215;p43"/>
          <p:cNvSpPr>
            <a:spLocks noGrp="1"/>
          </p:cNvSpPr>
          <p:nvPr>
            <p:ph type="pic" idx="2"/>
          </p:nvPr>
        </p:nvSpPr>
        <p:spPr>
          <a:xfrm>
            <a:off x="3996000" y="201"/>
            <a:ext cx="51480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-Up Image: Heading only">
  <p:cSld name="CUSTOM_1_1"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44"/>
          <p:cNvSpPr txBox="1">
            <a:spLocks noGrp="1"/>
          </p:cNvSpPr>
          <p:nvPr>
            <p:ph type="title"/>
          </p:nvPr>
        </p:nvSpPr>
        <p:spPr>
          <a:xfrm>
            <a:off x="295250" y="1077950"/>
            <a:ext cx="3592200" cy="29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44"/>
          <p:cNvSpPr>
            <a:spLocks noGrp="1"/>
          </p:cNvSpPr>
          <p:nvPr>
            <p:ph type="pic" idx="2"/>
          </p:nvPr>
        </p:nvSpPr>
        <p:spPr>
          <a:xfrm>
            <a:off x="3996000" y="201"/>
            <a:ext cx="51480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4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2" name="Google Shape;222;p4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4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5" name="Google Shape;225;p4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26" name="Google Shape;226;p4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27" name="Google Shape;227;p4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&amp;A">
  <p:cSld name="CUSTOM_5">
    <p:bg>
      <p:bgPr>
        <a:solidFill>
          <a:schemeClr val="dk2"/>
        </a:solidFill>
        <a:effectLst/>
      </p:bgPr>
    </p:bg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48"/>
          <p:cNvSpPr txBox="1">
            <a:spLocks noGrp="1"/>
          </p:cNvSpPr>
          <p:nvPr>
            <p:ph type="title"/>
          </p:nvPr>
        </p:nvSpPr>
        <p:spPr>
          <a:xfrm>
            <a:off x="294125" y="2050485"/>
            <a:ext cx="8520600" cy="84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232" name="Google Shape;232;p48" descr="A colorful collection of human avatar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55172" y="3720369"/>
            <a:ext cx="8120741" cy="1423131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4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">
  <p:cSld name="CUSTOM_6"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5" name="Google Shape;235;p49"/>
          <p:cNvCxnSpPr/>
          <p:nvPr/>
        </p:nvCxnSpPr>
        <p:spPr>
          <a:xfrm>
            <a:off x="683089" y="2514604"/>
            <a:ext cx="7655400" cy="0"/>
          </a:xfrm>
          <a:prstGeom prst="straightConnector1">
            <a:avLst/>
          </a:prstGeom>
          <a:noFill/>
          <a:ln w="9525" cap="flat" cmpd="sng">
            <a:solidFill>
              <a:srgbClr val="FFBE2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6" name="Google Shape;236;p49"/>
          <p:cNvCxnSpPr/>
          <p:nvPr/>
        </p:nvCxnSpPr>
        <p:spPr>
          <a:xfrm>
            <a:off x="683089" y="3167746"/>
            <a:ext cx="7655400" cy="0"/>
          </a:xfrm>
          <a:prstGeom prst="straightConnector1">
            <a:avLst/>
          </a:prstGeom>
          <a:noFill/>
          <a:ln w="9525" cap="flat" cmpd="sng">
            <a:solidFill>
              <a:srgbClr val="FFBE2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7" name="Google Shape;237;p49"/>
          <p:cNvCxnSpPr/>
          <p:nvPr/>
        </p:nvCxnSpPr>
        <p:spPr>
          <a:xfrm>
            <a:off x="683089" y="3799118"/>
            <a:ext cx="7655400" cy="0"/>
          </a:xfrm>
          <a:prstGeom prst="straightConnector1">
            <a:avLst/>
          </a:prstGeom>
          <a:noFill/>
          <a:ln w="9525" cap="flat" cmpd="sng">
            <a:solidFill>
              <a:srgbClr val="FFBE2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8" name="Google Shape;238;p49"/>
          <p:cNvCxnSpPr/>
          <p:nvPr/>
        </p:nvCxnSpPr>
        <p:spPr>
          <a:xfrm>
            <a:off x="683089" y="4408718"/>
            <a:ext cx="7655400" cy="0"/>
          </a:xfrm>
          <a:prstGeom prst="straightConnector1">
            <a:avLst/>
          </a:prstGeom>
          <a:noFill/>
          <a:ln w="9525" cap="flat" cmpd="sng">
            <a:solidFill>
              <a:srgbClr val="FFBE2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39" name="Google Shape;239;p49"/>
          <p:cNvSpPr txBox="1">
            <a:spLocks noGrp="1"/>
          </p:cNvSpPr>
          <p:nvPr>
            <p:ph type="title"/>
          </p:nvPr>
        </p:nvSpPr>
        <p:spPr>
          <a:xfrm>
            <a:off x="569203" y="40445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Public Sans Thin"/>
              <a:buNone/>
              <a:defRPr sz="2400" b="0">
                <a:latin typeface="Public Sans Thin"/>
                <a:ea typeface="Public Sans Thin"/>
                <a:cs typeface="Public Sans Thin"/>
                <a:sym typeface="Public Sans Thi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49"/>
          <p:cNvSpPr txBox="1">
            <a:spLocks noGrp="1"/>
          </p:cNvSpPr>
          <p:nvPr>
            <p:ph type="subTitle" idx="1"/>
          </p:nvPr>
        </p:nvSpPr>
        <p:spPr>
          <a:xfrm>
            <a:off x="537400" y="872275"/>
            <a:ext cx="8272200" cy="15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p49"/>
          <p:cNvSpPr txBox="1">
            <a:spLocks noGrp="1"/>
          </p:cNvSpPr>
          <p:nvPr>
            <p:ph type="body" idx="2"/>
          </p:nvPr>
        </p:nvSpPr>
        <p:spPr>
          <a:xfrm>
            <a:off x="1109800" y="2521297"/>
            <a:ext cx="7330500" cy="198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06400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ublic Sans Thin"/>
              <a:buChar char="●"/>
              <a:defRPr sz="2800" b="0">
                <a:solidFill>
                  <a:schemeClr val="dk2"/>
                </a:solidFill>
                <a:latin typeface="Public Sans Thin"/>
                <a:ea typeface="Public Sans Thin"/>
                <a:cs typeface="Public Sans Thin"/>
                <a:sym typeface="Public Sans Thin"/>
              </a:defRPr>
            </a:lvl1pPr>
            <a:lvl2pPr marL="914400" lvl="1" indent="-317500" rtl="0">
              <a:spcBef>
                <a:spcPts val="13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pic>
        <p:nvPicPr>
          <p:cNvPr id="242" name="Google Shape;242;p4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11121" y="2646250"/>
            <a:ext cx="387637" cy="38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4204" y="3272477"/>
            <a:ext cx="424554" cy="41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0279" y="3930215"/>
            <a:ext cx="396866" cy="369178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mple title and text">
  <p:cSld name="CUSTOM_4_2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311700" y="978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668400" y="1581925"/>
            <a:ext cx="7807200" cy="329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list">
  <p:cSld name="CUSTOM_4_1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393192" y="310896"/>
            <a:ext cx="8262600" cy="95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633125" y="1420075"/>
            <a:ext cx="7842600" cy="293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4572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4572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4572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4572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4572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4572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4572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4572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low: 3 items">
  <p:cSld name="CUSTOM_4_1_1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>
            <a:spLocks noGrp="1"/>
          </p:cNvSpPr>
          <p:nvPr>
            <p:ph type="title"/>
          </p:nvPr>
        </p:nvSpPr>
        <p:spPr>
          <a:xfrm>
            <a:off x="390266" y="308875"/>
            <a:ext cx="8262600" cy="95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body" idx="1"/>
          </p:nvPr>
        </p:nvSpPr>
        <p:spPr>
          <a:xfrm>
            <a:off x="465950" y="1523350"/>
            <a:ext cx="2507700" cy="12090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●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○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■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●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○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■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●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○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■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body" idx="2"/>
          </p:nvPr>
        </p:nvSpPr>
        <p:spPr>
          <a:xfrm>
            <a:off x="465950" y="2899843"/>
            <a:ext cx="2507700" cy="1209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 b="0"/>
            </a:lvl1pPr>
            <a:lvl2pPr marL="914400" lvl="1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/>
            </a:lvl2pPr>
            <a:lvl3pPr marL="1371600" lvl="2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/>
            </a:lvl3pPr>
            <a:lvl4pPr marL="1828800" lvl="3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/>
            </a:lvl4pPr>
            <a:lvl5pPr marL="2286000" lvl="4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/>
            </a:lvl5pPr>
            <a:lvl6pPr marL="2743200" lvl="5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/>
            </a:lvl6pPr>
            <a:lvl7pPr marL="3200400" lvl="6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/>
            </a:lvl7pPr>
            <a:lvl8pPr marL="3657600" lvl="7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/>
            </a:lvl8pPr>
            <a:lvl9pPr marL="4114800" lvl="8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/>
            </a:lvl9pPr>
          </a:lstStyle>
          <a:p>
            <a:endParaRPr/>
          </a:p>
        </p:txBody>
      </p:sp>
      <p:pic>
        <p:nvPicPr>
          <p:cNvPr id="48" name="Google Shape;48;p8" title="Forward arrow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064646" y="2008213"/>
            <a:ext cx="212675" cy="212675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8"/>
          <p:cNvSpPr txBox="1">
            <a:spLocks noGrp="1"/>
          </p:cNvSpPr>
          <p:nvPr>
            <p:ph type="body" idx="3"/>
          </p:nvPr>
        </p:nvSpPr>
        <p:spPr>
          <a:xfrm>
            <a:off x="3343457" y="1523350"/>
            <a:ext cx="2507700" cy="12090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●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○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■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●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○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■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●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○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■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4"/>
          </p:nvPr>
        </p:nvSpPr>
        <p:spPr>
          <a:xfrm>
            <a:off x="3343450" y="2899843"/>
            <a:ext cx="2507700" cy="1209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 b="0"/>
            </a:lvl1pPr>
            <a:lvl2pPr marL="914400" lvl="1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/>
            </a:lvl2pPr>
            <a:lvl3pPr marL="1371600" lvl="2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/>
            </a:lvl3pPr>
            <a:lvl4pPr marL="1828800" lvl="3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/>
            </a:lvl4pPr>
            <a:lvl5pPr marL="2286000" lvl="4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/>
            </a:lvl5pPr>
            <a:lvl6pPr marL="2743200" lvl="5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/>
            </a:lvl6pPr>
            <a:lvl7pPr marL="3200400" lvl="6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/>
            </a:lvl7pPr>
            <a:lvl8pPr marL="3657600" lvl="7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/>
            </a:lvl8pPr>
            <a:lvl9pPr marL="4114800" lvl="8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/>
            </a:lvl9pPr>
          </a:lstStyle>
          <a:p>
            <a:endParaRPr/>
          </a:p>
        </p:txBody>
      </p:sp>
      <p:pic>
        <p:nvPicPr>
          <p:cNvPr id="51" name="Google Shape;51;p8" title="Forward arrow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938921" y="2008213"/>
            <a:ext cx="212675" cy="212675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8"/>
          <p:cNvSpPr txBox="1">
            <a:spLocks noGrp="1"/>
          </p:cNvSpPr>
          <p:nvPr>
            <p:ph type="body" idx="5"/>
          </p:nvPr>
        </p:nvSpPr>
        <p:spPr>
          <a:xfrm>
            <a:off x="6220964" y="1523350"/>
            <a:ext cx="2507700" cy="12090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●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○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■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●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○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■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●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○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■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body" idx="6"/>
          </p:nvPr>
        </p:nvSpPr>
        <p:spPr>
          <a:xfrm>
            <a:off x="6220950" y="2899843"/>
            <a:ext cx="2507700" cy="1209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 b="0"/>
            </a:lvl1pPr>
            <a:lvl2pPr marL="914400" lvl="1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/>
            </a:lvl2pPr>
            <a:lvl3pPr marL="1371600" lvl="2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/>
            </a:lvl3pPr>
            <a:lvl4pPr marL="1828800" lvl="3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/>
            </a:lvl4pPr>
            <a:lvl5pPr marL="2286000" lvl="4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/>
            </a:lvl5pPr>
            <a:lvl6pPr marL="2743200" lvl="5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/>
            </a:lvl6pPr>
            <a:lvl7pPr marL="3200400" lvl="6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/>
            </a:lvl7pPr>
            <a:lvl8pPr marL="3657600" lvl="7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/>
            </a:lvl8pPr>
            <a:lvl9pPr marL="4114800" lvl="8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CUSTOM_3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None/>
              <a:defRPr sz="40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mo">
  <p:cSld name="CUSTOM_3_2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Font typeface="Public Sans Thin"/>
              <a:buNone/>
              <a:defRPr sz="12000" b="0">
                <a:solidFill>
                  <a:schemeClr val="lt1"/>
                </a:solidFill>
                <a:latin typeface="Public Sans Thin"/>
                <a:ea typeface="Public Sans Thin"/>
                <a:cs typeface="Public Sans Thin"/>
                <a:sym typeface="Public Sans Thi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ublic Sans ExtraBold"/>
              <a:buNone/>
              <a:defRPr sz="280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ublic Sans"/>
              <a:buChar char="●"/>
              <a:defRPr sz="1800" b="1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ublic Sans"/>
              <a:buChar char="○"/>
              <a:defRPr b="1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ublic Sans"/>
              <a:buChar char="■"/>
              <a:defRPr b="1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ublic Sans"/>
              <a:buChar char="●"/>
              <a:defRPr b="1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ublic Sans"/>
              <a:buChar char="○"/>
              <a:defRPr b="1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ublic Sans"/>
              <a:buChar char="■"/>
              <a:defRPr b="1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ublic Sans"/>
              <a:buChar char="●"/>
              <a:defRPr b="1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ublic Sans"/>
              <a:buChar char="○"/>
              <a:defRPr b="1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ublic Sans"/>
              <a:buChar char="■"/>
              <a:defRPr b="1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</a:defRPr>
            </a:lvl1pPr>
            <a:lvl2pPr lvl="1" algn="r">
              <a:buNone/>
              <a:defRPr sz="1000">
                <a:solidFill>
                  <a:schemeClr val="lt1"/>
                </a:solidFill>
              </a:defRPr>
            </a:lvl2pPr>
            <a:lvl3pPr lvl="2" algn="r">
              <a:buNone/>
              <a:defRPr sz="1000">
                <a:solidFill>
                  <a:schemeClr val="lt1"/>
                </a:solidFill>
              </a:defRPr>
            </a:lvl3pPr>
            <a:lvl4pPr lvl="3" algn="r">
              <a:buNone/>
              <a:defRPr sz="1000">
                <a:solidFill>
                  <a:schemeClr val="lt1"/>
                </a:solidFill>
              </a:defRPr>
            </a:lvl4pPr>
            <a:lvl5pPr lvl="4" algn="r">
              <a:buNone/>
              <a:defRPr sz="1000">
                <a:solidFill>
                  <a:schemeClr val="lt1"/>
                </a:solidFill>
              </a:defRPr>
            </a:lvl5pPr>
            <a:lvl6pPr lvl="5" algn="r">
              <a:buNone/>
              <a:defRPr sz="1000">
                <a:solidFill>
                  <a:schemeClr val="lt1"/>
                </a:solidFill>
              </a:defRPr>
            </a:lvl6pPr>
            <a:lvl7pPr lvl="6" algn="r">
              <a:buNone/>
              <a:defRPr sz="1000">
                <a:solidFill>
                  <a:schemeClr val="lt1"/>
                </a:solidFill>
              </a:defRPr>
            </a:lvl7pPr>
            <a:lvl8pPr lvl="7" algn="r">
              <a:buNone/>
              <a:defRPr sz="1000">
                <a:solidFill>
                  <a:schemeClr val="lt1"/>
                </a:solidFill>
              </a:defRPr>
            </a:lvl8pPr>
            <a:lvl9pPr lvl="8" algn="r">
              <a:buNone/>
              <a:defRPr sz="10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1"/>
        </a:solidFill>
        <a:effectLst/>
      </p:bgPr>
    </p:bg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ublic Sans ExtraBold"/>
              <a:buNone/>
              <a:defRPr sz="280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3" name="Google Shape;163;p3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ublic Sans"/>
              <a:buChar char="●"/>
              <a:defRPr sz="1800" b="1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ublic Sans"/>
              <a:buChar char="○"/>
              <a:defRPr b="1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ublic Sans"/>
              <a:buChar char="■"/>
              <a:defRPr b="1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ublic Sans"/>
              <a:buChar char="●"/>
              <a:defRPr b="1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ublic Sans"/>
              <a:buChar char="○"/>
              <a:defRPr b="1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ublic Sans"/>
              <a:buChar char="■"/>
              <a:defRPr b="1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ublic Sans"/>
              <a:buChar char="●"/>
              <a:defRPr b="1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ublic Sans"/>
              <a:buChar char="○"/>
              <a:defRPr b="1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ublic Sans"/>
              <a:buChar char="■"/>
              <a:defRPr b="1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9pPr>
          </a:lstStyle>
          <a:p>
            <a:endParaRPr/>
          </a:p>
        </p:txBody>
      </p:sp>
      <p:sp>
        <p:nvSpPr>
          <p:cNvPr id="164" name="Google Shape;164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lt1"/>
                </a:solidFill>
              </a:defRPr>
            </a:lvl1pPr>
            <a:lvl2pPr lvl="1" algn="r" rtl="0">
              <a:buNone/>
              <a:defRPr sz="1000">
                <a:solidFill>
                  <a:schemeClr val="lt1"/>
                </a:solidFill>
              </a:defRPr>
            </a:lvl2pPr>
            <a:lvl3pPr lvl="2" algn="r" rtl="0">
              <a:buNone/>
              <a:defRPr sz="1000">
                <a:solidFill>
                  <a:schemeClr val="lt1"/>
                </a:solidFill>
              </a:defRPr>
            </a:lvl3pPr>
            <a:lvl4pPr lvl="3" algn="r" rtl="0">
              <a:buNone/>
              <a:defRPr sz="1000">
                <a:solidFill>
                  <a:schemeClr val="lt1"/>
                </a:solidFill>
              </a:defRPr>
            </a:lvl4pPr>
            <a:lvl5pPr lvl="4" algn="r" rtl="0">
              <a:buNone/>
              <a:defRPr sz="1000">
                <a:solidFill>
                  <a:schemeClr val="lt1"/>
                </a:solidFill>
              </a:defRPr>
            </a:lvl5pPr>
            <a:lvl6pPr lvl="5" algn="r" rtl="0">
              <a:buNone/>
              <a:defRPr sz="1000">
                <a:solidFill>
                  <a:schemeClr val="lt1"/>
                </a:solidFill>
              </a:defRPr>
            </a:lvl6pPr>
            <a:lvl7pPr lvl="6" algn="r" rtl="0">
              <a:buNone/>
              <a:defRPr sz="1000">
                <a:solidFill>
                  <a:schemeClr val="lt1"/>
                </a:solidFill>
              </a:defRPr>
            </a:lvl7pPr>
            <a:lvl8pPr lvl="7" algn="r" rtl="0">
              <a:buNone/>
              <a:defRPr sz="1000">
                <a:solidFill>
                  <a:schemeClr val="lt1"/>
                </a:solidFill>
              </a:defRPr>
            </a:lvl8pPr>
            <a:lvl9pPr lvl="8" algn="r" rtl="0">
              <a:buNone/>
              <a:defRPr sz="10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9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8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9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8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8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8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9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9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8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8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19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8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8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8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8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5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8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19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5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8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19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8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8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8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8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3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50"/>
          <p:cNvSpPr txBox="1">
            <a:spLocks noGrp="1"/>
          </p:cNvSpPr>
          <p:nvPr>
            <p:ph type="ctrTitle"/>
          </p:nvPr>
        </p:nvSpPr>
        <p:spPr>
          <a:xfrm>
            <a:off x="311700" y="331335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USWDS Monthly Call</a:t>
            </a:r>
            <a:endParaRPr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</p:txBody>
      </p:sp>
      <p:sp>
        <p:nvSpPr>
          <p:cNvPr id="251" name="Google Shape;251;p50"/>
          <p:cNvSpPr txBox="1">
            <a:spLocks noGrp="1"/>
          </p:cNvSpPr>
          <p:nvPr>
            <p:ph type="subTitle" idx="1"/>
          </p:nvPr>
        </p:nvSpPr>
        <p:spPr>
          <a:xfrm>
            <a:off x="311575" y="389925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September 2023</a:t>
            </a:r>
            <a:endParaRPr/>
          </a:p>
        </p:txBody>
      </p:sp>
      <p:pic>
        <p:nvPicPr>
          <p:cNvPr id="252" name="Google Shape;252;p50" descr="USWDS logo: Five triangles forming a pentagon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465" r="455"/>
          <a:stretch/>
        </p:blipFill>
        <p:spPr>
          <a:xfrm>
            <a:off x="3227925" y="619632"/>
            <a:ext cx="2648400" cy="2533200"/>
          </a:xfrm>
          <a:prstGeom prst="rect">
            <a:avLst/>
          </a:prstGeom>
        </p:spPr>
      </p:pic>
      <p:sp>
        <p:nvSpPr>
          <p:cNvPr id="254" name="Google Shape;254;p5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59"/>
          <p:cNvSpPr txBox="1">
            <a:spLocks noGrp="1"/>
          </p:cNvSpPr>
          <p:nvPr>
            <p:ph type="title"/>
          </p:nvPr>
        </p:nvSpPr>
        <p:spPr>
          <a:xfrm>
            <a:off x="311700" y="1362200"/>
            <a:ext cx="8555100" cy="106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Mission, vision, and polestar</a:t>
            </a:r>
            <a:endParaRPr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ublic Sans ExtraLight"/>
                <a:ea typeface="Public Sans ExtraLight"/>
                <a:cs typeface="Public Sans ExtraLight"/>
                <a:sym typeface="Public Sans ExtraLight"/>
              </a:rPr>
              <a:t>2023 and beyond</a:t>
            </a:r>
            <a:endParaRPr>
              <a:latin typeface="Public Sans ExtraLight"/>
              <a:ea typeface="Public Sans ExtraLight"/>
              <a:cs typeface="Public Sans ExtraLight"/>
              <a:sym typeface="Public Sans ExtraLight"/>
            </a:endParaRPr>
          </a:p>
        </p:txBody>
      </p:sp>
      <p:sp>
        <p:nvSpPr>
          <p:cNvPr id="327" name="Google Shape;327;p5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60"/>
          <p:cNvSpPr txBox="1">
            <a:spLocks noGrp="1"/>
          </p:cNvSpPr>
          <p:nvPr>
            <p:ph type="title"/>
          </p:nvPr>
        </p:nvSpPr>
        <p:spPr>
          <a:xfrm>
            <a:off x="311700" y="1362200"/>
            <a:ext cx="4628100" cy="106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Anne Petersen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ublic Sans Light"/>
                <a:ea typeface="Public Sans Light"/>
                <a:cs typeface="Public Sans Light"/>
                <a:sym typeface="Public Sans Light"/>
              </a:rPr>
              <a:t>they/them</a:t>
            </a:r>
            <a:endParaRPr>
              <a:latin typeface="Public Sans Light"/>
              <a:ea typeface="Public Sans Light"/>
              <a:cs typeface="Public Sans Light"/>
              <a:sym typeface="Public Sans Light"/>
            </a:endParaRPr>
          </a:p>
        </p:txBody>
      </p:sp>
      <p:sp>
        <p:nvSpPr>
          <p:cNvPr id="333" name="Google Shape;333;p60"/>
          <p:cNvSpPr txBox="1">
            <a:spLocks noGrp="1"/>
          </p:cNvSpPr>
          <p:nvPr>
            <p:ph type="subTitle" idx="1"/>
          </p:nvPr>
        </p:nvSpPr>
        <p:spPr>
          <a:xfrm>
            <a:off x="4572000" y="1388309"/>
            <a:ext cx="4304400" cy="10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ublic Sans ExtraBold"/>
                <a:ea typeface="Public Sans ExtraBold"/>
                <a:cs typeface="Public Sans ExtraBold"/>
                <a:sym typeface="Public Sans ExtraBold"/>
              </a:rPr>
              <a:t>Experience Design Lead</a:t>
            </a:r>
            <a:endParaRPr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USWDS</a:t>
            </a:r>
            <a:endParaRPr/>
          </a:p>
        </p:txBody>
      </p:sp>
      <p:sp>
        <p:nvSpPr>
          <p:cNvPr id="334" name="Google Shape;334;p6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6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USWDS turns eight next week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40" name="Google Shape;340;p6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6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September 28, 2015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46" name="Google Shape;346;p6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63"/>
          <p:cNvSpPr txBox="1">
            <a:spLocks noGrp="1"/>
          </p:cNvSpPr>
          <p:nvPr>
            <p:ph type="title"/>
          </p:nvPr>
        </p:nvSpPr>
        <p:spPr>
          <a:xfrm>
            <a:off x="486456" y="179856"/>
            <a:ext cx="4899000" cy="56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lt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rPr>
              <a:t>Hello world.</a:t>
            </a:r>
            <a:endParaRPr sz="2000" dirty="0">
              <a:solidFill>
                <a:schemeClr val="lt1"/>
              </a:solidFill>
              <a:latin typeface="Public Sans ExtraBold"/>
              <a:ea typeface="Public Sans ExtraBold"/>
              <a:cs typeface="Public Sans ExtraBold"/>
              <a:sym typeface="Public Sans ExtraBold"/>
            </a:endParaRPr>
          </a:p>
        </p:txBody>
      </p:sp>
      <p:sp>
        <p:nvSpPr>
          <p:cNvPr id="353" name="Google Shape;353;p63"/>
          <p:cNvSpPr txBox="1">
            <a:spLocks noGrp="1"/>
          </p:cNvSpPr>
          <p:nvPr>
            <p:ph type="subTitle" idx="1"/>
          </p:nvPr>
        </p:nvSpPr>
        <p:spPr>
          <a:xfrm>
            <a:off x="2661802" y="259300"/>
            <a:ext cx="5964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2"/>
                </a:solidFill>
                <a:latin typeface="Public Sans"/>
                <a:ea typeface="Public Sans"/>
                <a:cs typeface="Public Sans"/>
                <a:sym typeface="Public Sans"/>
              </a:rPr>
              <a:t>We introduce ourselves for the first time. </a:t>
            </a:r>
            <a:endParaRPr>
              <a:solidFill>
                <a:schemeClr val="dk2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pic>
        <p:nvPicPr>
          <p:cNvPr id="354" name="Google Shape;354;p63" descr="A screenshot from the date of the original post, which reads &quot;Introducing the U.S. Web Design System&quot; with an old iteration of the gov banner, and the old 18F logo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t="5098" b="49946"/>
          <a:stretch/>
        </p:blipFill>
        <p:spPr>
          <a:xfrm>
            <a:off x="557275" y="895300"/>
            <a:ext cx="8029500" cy="4328400"/>
          </a:xfrm>
          <a:prstGeom prst="roundRect">
            <a:avLst>
              <a:gd name="adj" fmla="val 1628"/>
            </a:avLst>
          </a:prstGeom>
        </p:spPr>
      </p:pic>
      <p:sp>
        <p:nvSpPr>
          <p:cNvPr id="352" name="Google Shape;352;p6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6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  <a:latin typeface="Public Sans Light"/>
                <a:ea typeface="Public Sans Light"/>
                <a:cs typeface="Public Sans Light"/>
                <a:sym typeface="Public Sans Light"/>
              </a:rPr>
              <a:t>“Is it possible to create a shared </a:t>
            </a:r>
            <a:br>
              <a:rPr lang="en">
                <a:solidFill>
                  <a:schemeClr val="accent1"/>
                </a:solidFill>
                <a:latin typeface="Public Sans Light"/>
                <a:ea typeface="Public Sans Light"/>
                <a:cs typeface="Public Sans Light"/>
                <a:sym typeface="Public Sans Light"/>
              </a:rPr>
            </a:br>
            <a:r>
              <a:rPr lang="en">
                <a:solidFill>
                  <a:schemeClr val="accent1"/>
                </a:solidFill>
                <a:latin typeface="Public Sans Light"/>
                <a:ea typeface="Public Sans Light"/>
                <a:cs typeface="Public Sans Light"/>
                <a:sym typeface="Public Sans Light"/>
              </a:rPr>
              <a:t>set of tools to provide consistent, beautiful, and easy-to-use government websites?”</a:t>
            </a:r>
            <a:endParaRPr>
              <a:solidFill>
                <a:schemeClr val="accent1"/>
              </a:solidFill>
              <a:latin typeface="Public Sans Light"/>
              <a:ea typeface="Public Sans Light"/>
              <a:cs typeface="Public Sans Light"/>
              <a:sym typeface="Public Sans Light"/>
            </a:endParaRPr>
          </a:p>
        </p:txBody>
      </p:sp>
      <p:sp>
        <p:nvSpPr>
          <p:cNvPr id="360" name="Google Shape;360;p6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65"/>
          <p:cNvSpPr txBox="1">
            <a:spLocks noGrp="1"/>
          </p:cNvSpPr>
          <p:nvPr>
            <p:ph type="title"/>
          </p:nvPr>
        </p:nvSpPr>
        <p:spPr>
          <a:xfrm>
            <a:off x="533157" y="445025"/>
            <a:ext cx="8192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Our first design principles</a:t>
            </a:r>
            <a:endParaRPr sz="1600">
              <a:solidFill>
                <a:schemeClr val="accent1"/>
              </a:solidFill>
              <a:latin typeface="IBM Plex Mono"/>
              <a:ea typeface="IBM Plex Mono"/>
              <a:cs typeface="IBM Plex Mono"/>
              <a:sym typeface="IBM Plex Mono"/>
            </a:endParaRPr>
          </a:p>
        </p:txBody>
      </p:sp>
      <p:sp>
        <p:nvSpPr>
          <p:cNvPr id="367" name="Google Shape;367;p65"/>
          <p:cNvSpPr txBox="1">
            <a:spLocks noGrp="1"/>
          </p:cNvSpPr>
          <p:nvPr>
            <p:ph type="body" idx="1"/>
          </p:nvPr>
        </p:nvSpPr>
        <p:spPr>
          <a:xfrm>
            <a:off x="83100" y="1273375"/>
            <a:ext cx="8415300" cy="314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/>
              <a:t>Make the best thing the easiest thing. </a:t>
            </a:r>
            <a:endParaRPr sz="2400"/>
          </a:p>
          <a:p>
            <a:pPr marL="457200" lvl="0" indent="-381000" algn="ctr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/>
              <a:t>Be accessible out of the box. </a:t>
            </a:r>
            <a:endParaRPr sz="2400"/>
          </a:p>
          <a:p>
            <a:pPr marL="457200" lvl="0" indent="-381000" algn="ctr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/>
              <a:t>Design for flexibility. </a:t>
            </a:r>
            <a:endParaRPr sz="2400"/>
          </a:p>
          <a:p>
            <a:pPr marL="457200" lvl="0" indent="-381000" algn="ctr" rtl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400"/>
              <a:buChar char="●"/>
            </a:pPr>
            <a:r>
              <a:rPr lang="en" sz="2400"/>
              <a:t>Reuse, reuse, reuse. </a:t>
            </a:r>
            <a:endParaRPr sz="2400"/>
          </a:p>
        </p:txBody>
      </p:sp>
      <p:grpSp>
        <p:nvGrpSpPr>
          <p:cNvPr id="368" name="Google Shape;368;p6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39675" y="1309450"/>
            <a:ext cx="7858800" cy="1908141"/>
            <a:chOff x="639675" y="1766650"/>
            <a:chExt cx="7858800" cy="1908141"/>
          </a:xfrm>
        </p:grpSpPr>
        <p:cxnSp>
          <p:nvCxnSpPr>
            <p:cNvPr id="369" name="Google Shape;369;p65"/>
            <p:cNvCxnSpPr/>
            <p:nvPr/>
          </p:nvCxnSpPr>
          <p:spPr>
            <a:xfrm>
              <a:off x="639675" y="1766650"/>
              <a:ext cx="78588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0" name="Google Shape;370;p65"/>
            <p:cNvCxnSpPr/>
            <p:nvPr/>
          </p:nvCxnSpPr>
          <p:spPr>
            <a:xfrm>
              <a:off x="639675" y="2234989"/>
              <a:ext cx="78588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1" name="Google Shape;371;p65"/>
            <p:cNvCxnSpPr/>
            <p:nvPr/>
          </p:nvCxnSpPr>
          <p:spPr>
            <a:xfrm>
              <a:off x="639675" y="2697617"/>
              <a:ext cx="78588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2" name="Google Shape;372;p65"/>
            <p:cNvCxnSpPr/>
            <p:nvPr/>
          </p:nvCxnSpPr>
          <p:spPr>
            <a:xfrm>
              <a:off x="639675" y="3183095"/>
              <a:ext cx="78588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3" name="Google Shape;373;p65"/>
            <p:cNvCxnSpPr/>
            <p:nvPr/>
          </p:nvCxnSpPr>
          <p:spPr>
            <a:xfrm>
              <a:off x="639675" y="3674791"/>
              <a:ext cx="78588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66" name="Google Shape;366;p6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6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January 2018</a:t>
            </a:r>
            <a:endParaRPr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The standards becomes </a:t>
            </a:r>
            <a:br>
              <a:rPr lang="en">
                <a:solidFill>
                  <a:schemeClr val="dk2"/>
                </a:solidFill>
              </a:rPr>
            </a:br>
            <a:r>
              <a:rPr lang="en">
                <a:solidFill>
                  <a:schemeClr val="dk2"/>
                </a:solidFill>
              </a:rPr>
              <a:t>the design system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79" name="Google Shape;379;p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6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December 2018</a:t>
            </a:r>
            <a:endParaRPr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21st Century Integrated Digital Experience Act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85" name="Google Shape;385;p6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6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January 2020</a:t>
            </a:r>
            <a:endParaRPr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New website standards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91" name="Google Shape;391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51"/>
          <p:cNvSpPr txBox="1">
            <a:spLocks noGrp="1"/>
          </p:cNvSpPr>
          <p:nvPr>
            <p:ph type="ctrTitle"/>
          </p:nvPr>
        </p:nvSpPr>
        <p:spPr>
          <a:xfrm>
            <a:off x="311700" y="113294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Hi!</a:t>
            </a:r>
            <a:endParaRPr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</p:txBody>
      </p:sp>
      <p:sp>
        <p:nvSpPr>
          <p:cNvPr id="261" name="Google Shape;261;p51"/>
          <p:cNvSpPr txBox="1">
            <a:spLocks noGrp="1"/>
          </p:cNvSpPr>
          <p:nvPr>
            <p:ph type="subTitle" idx="1"/>
          </p:nvPr>
        </p:nvSpPr>
        <p:spPr>
          <a:xfrm>
            <a:off x="311700" y="169973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 for being here!</a:t>
            </a:r>
            <a:endParaRPr/>
          </a:p>
        </p:txBody>
      </p:sp>
      <p:pic>
        <p:nvPicPr>
          <p:cNvPr id="262" name="Google Shape;262;p51" descr="Avatar of Dan Williams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898200" y="3464650"/>
            <a:ext cx="1347600" cy="1678800"/>
          </a:xfrm>
          <a:prstGeom prst="rect">
            <a:avLst/>
          </a:prstGeom>
        </p:spPr>
      </p:pic>
      <p:sp>
        <p:nvSpPr>
          <p:cNvPr id="263" name="Google Shape;263;p5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6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We needed a mission and vision.</a:t>
            </a:r>
            <a:endParaRPr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But why?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97" name="Google Shape;397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7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Our mission and vision was meant to give us stability through all this change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403" name="Google Shape;403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71"/>
          <p:cNvSpPr txBox="1">
            <a:spLocks noGrp="1"/>
          </p:cNvSpPr>
          <p:nvPr>
            <p:ph type="title"/>
          </p:nvPr>
        </p:nvSpPr>
        <p:spPr>
          <a:xfrm>
            <a:off x="311700" y="978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2"/>
                </a:solidFill>
              </a:rPr>
              <a:t>USWDS Mission 2020</a:t>
            </a:r>
            <a:endParaRPr sz="3200">
              <a:solidFill>
                <a:schemeClr val="dk2"/>
              </a:solidFill>
            </a:endParaRPr>
          </a:p>
        </p:txBody>
      </p:sp>
      <p:sp>
        <p:nvSpPr>
          <p:cNvPr id="410" name="Google Shape;410;p71"/>
          <p:cNvSpPr txBox="1">
            <a:spLocks noGrp="1"/>
          </p:cNvSpPr>
          <p:nvPr>
            <p:ph type="body" idx="1"/>
          </p:nvPr>
        </p:nvSpPr>
        <p:spPr>
          <a:xfrm>
            <a:off x="668400" y="1581925"/>
            <a:ext cx="7807200" cy="329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lt1"/>
                </a:solidFill>
              </a:rPr>
              <a:t>USWDS is a design system for the federal government. We make it easier to build accessible, mobile-friendly government websites.</a:t>
            </a:r>
            <a:endParaRPr sz="3200">
              <a:solidFill>
                <a:schemeClr val="lt1"/>
              </a:solidFill>
            </a:endParaRPr>
          </a:p>
        </p:txBody>
      </p:sp>
      <p:sp>
        <p:nvSpPr>
          <p:cNvPr id="409" name="Google Shape;409;p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72"/>
          <p:cNvSpPr txBox="1">
            <a:spLocks noGrp="1"/>
          </p:cNvSpPr>
          <p:nvPr>
            <p:ph type="title"/>
          </p:nvPr>
        </p:nvSpPr>
        <p:spPr>
          <a:xfrm>
            <a:off x="311700" y="978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2"/>
                </a:solidFill>
              </a:rPr>
              <a:t>USWDS Vision 2020</a:t>
            </a:r>
            <a:endParaRPr sz="3200">
              <a:solidFill>
                <a:schemeClr val="dk2"/>
              </a:solidFill>
            </a:endParaRPr>
          </a:p>
        </p:txBody>
      </p:sp>
      <p:sp>
        <p:nvSpPr>
          <p:cNvPr id="417" name="Google Shape;417;p72"/>
          <p:cNvSpPr txBox="1">
            <a:spLocks noGrp="1"/>
          </p:cNvSpPr>
          <p:nvPr>
            <p:ph type="body" idx="1"/>
          </p:nvPr>
        </p:nvSpPr>
        <p:spPr>
          <a:xfrm>
            <a:off x="668400" y="1581925"/>
            <a:ext cx="7807200" cy="329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lt1"/>
                </a:solidFill>
              </a:rPr>
              <a:t>We envision empowered agency digital teams who share solutions and </a:t>
            </a:r>
            <a:endParaRPr sz="3200"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lt1"/>
                </a:solidFill>
              </a:rPr>
              <a:t>use effective human-centered </a:t>
            </a:r>
            <a:endParaRPr sz="3200"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lt1"/>
                </a:solidFill>
              </a:rPr>
              <a:t>design practices.</a:t>
            </a:r>
            <a:endParaRPr sz="3200">
              <a:solidFill>
                <a:schemeClr val="lt1"/>
              </a:solidFill>
            </a:endParaRPr>
          </a:p>
        </p:txBody>
      </p:sp>
      <p:sp>
        <p:nvSpPr>
          <p:cNvPr id="416" name="Google Shape;416;p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7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Did we do it?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23" name="Google Shape;423;p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7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Is this still the whole story?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29" name="Google Shape;429;p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7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Does it still express our </a:t>
            </a:r>
            <a:endParaRPr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values and value?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35" name="Google Shape;435;p7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7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Does it help guide our decisions?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41" name="Google Shape;441;p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7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Does it still inspire?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47" name="Google Shape;447;p7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7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Yes and no.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453" name="Google Shape;453;p7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52"/>
          <p:cNvSpPr txBox="1">
            <a:spLocks noGrp="1"/>
          </p:cNvSpPr>
          <p:nvPr>
            <p:ph type="title"/>
          </p:nvPr>
        </p:nvSpPr>
        <p:spPr>
          <a:xfrm>
            <a:off x="311700" y="978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Agenda</a:t>
            </a:r>
            <a:endParaRPr/>
          </a:p>
        </p:txBody>
      </p:sp>
      <p:sp>
        <p:nvSpPr>
          <p:cNvPr id="269" name="Google Shape;269;p52"/>
          <p:cNvSpPr txBox="1">
            <a:spLocks noGrp="1"/>
          </p:cNvSpPr>
          <p:nvPr>
            <p:ph type="body" idx="1"/>
          </p:nvPr>
        </p:nvSpPr>
        <p:spPr>
          <a:xfrm>
            <a:off x="668400" y="1581925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Site launches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52"/>
          <p:cNvSpPr txBox="1">
            <a:spLocks noGrp="1"/>
          </p:cNvSpPr>
          <p:nvPr>
            <p:ph type="body" idx="2"/>
          </p:nvPr>
        </p:nvSpPr>
        <p:spPr>
          <a:xfrm>
            <a:off x="668400" y="2107215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USWDS 3.6.1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52"/>
          <p:cNvSpPr txBox="1">
            <a:spLocks noGrp="1"/>
          </p:cNvSpPr>
          <p:nvPr>
            <p:ph type="body" idx="3"/>
          </p:nvPr>
        </p:nvSpPr>
        <p:spPr>
          <a:xfrm>
            <a:off x="668400" y="2627506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Mission, vision, and polestar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Q&amp;A</a:t>
            </a:r>
            <a:endParaRPr/>
          </a:p>
        </p:txBody>
      </p:sp>
      <p:pic>
        <p:nvPicPr>
          <p:cNvPr id="272" name="Google Shape;272;p52" descr="Avatar of Dan Williams"/>
          <p:cNvPicPr preferRelativeResize="0">
            <a:picLocks noGrp="1"/>
          </p:cNvPicPr>
          <p:nvPr>
            <p:ph type="pic" idx="5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235100" y="4303925"/>
            <a:ext cx="673800" cy="839400"/>
          </a:xfrm>
          <a:prstGeom prst="rect">
            <a:avLst/>
          </a:prstGeom>
        </p:spPr>
      </p:pic>
      <p:sp>
        <p:nvSpPr>
          <p:cNvPr id="273" name="Google Shape;273;p5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"/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7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Commonality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59" name="Google Shape;459;p7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30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8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Value over time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65" name="Google Shape;465;p8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31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8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The design system </a:t>
            </a:r>
            <a:br>
              <a:rPr lang="en">
                <a:solidFill>
                  <a:schemeClr val="lt1"/>
                </a:solidFill>
              </a:rPr>
            </a:br>
            <a:r>
              <a:rPr lang="en">
                <a:solidFill>
                  <a:schemeClr val="lt1"/>
                </a:solidFill>
              </a:rPr>
              <a:t>should deliver value over the lifetime of a service.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71" name="Google Shape;471;p8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32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8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Easier to update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477" name="Google Shape;477;p8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33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8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Easier to get new improvements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483" name="Google Shape;483;p8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34</a:t>
            </a:fld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8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Easier to change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489" name="Google Shape;489;p8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35</a:t>
            </a:fld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8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Easier to stay up to date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495" name="Google Shape;495;p8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36</a:t>
            </a:fld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8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The biggest value comes </a:t>
            </a:r>
            <a:br>
              <a:rPr lang="en">
                <a:solidFill>
                  <a:schemeClr val="lt1"/>
                </a:solidFill>
              </a:rPr>
            </a:br>
            <a:r>
              <a:rPr lang="en">
                <a:solidFill>
                  <a:schemeClr val="lt1"/>
                </a:solidFill>
              </a:rPr>
              <a:t>after the service is launched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01" name="Google Shape;501;p8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37</a:t>
            </a:fld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8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And we’re in it for the long term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07" name="Google Shape;507;p8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38</a:t>
            </a:fld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8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What will the future look like?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13" name="Google Shape;513;p8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39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5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Site launches</a:t>
            </a:r>
            <a:endParaRPr/>
          </a:p>
        </p:txBody>
      </p:sp>
      <p:sp>
        <p:nvSpPr>
          <p:cNvPr id="279" name="Google Shape;279;p5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8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Together, we will shape it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19" name="Google Shape;519;p8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40</a:t>
            </a:fld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9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</a:rPr>
              <a:t>Common things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525" name="Google Shape;525;p9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41</a:t>
            </a:fld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9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Familiar, easy-to-use </a:t>
            </a:r>
            <a:br>
              <a:rPr lang="en">
                <a:solidFill>
                  <a:schemeClr val="lt1"/>
                </a:solidFill>
              </a:rPr>
            </a:br>
            <a:r>
              <a:rPr lang="en">
                <a:solidFill>
                  <a:schemeClr val="lt1"/>
                </a:solidFill>
              </a:rPr>
              <a:t>government services 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31" name="Google Shape;531;p9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42</a:t>
            </a:fld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9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We had an opportunity to </a:t>
            </a:r>
            <a:br>
              <a:rPr lang="en">
                <a:solidFill>
                  <a:schemeClr val="dk2"/>
                </a:solidFill>
              </a:rPr>
            </a:br>
            <a:r>
              <a:rPr lang="en">
                <a:solidFill>
                  <a:schemeClr val="dk2"/>
                </a:solidFill>
              </a:rPr>
              <a:t>take a fresh look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37" name="Google Shape;537;p9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43</a:t>
            </a:fld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9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We did.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43" name="Google Shape;543;p9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44</a:t>
            </a:fld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9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Our approach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549" name="Google Shape;549;p9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45</a:t>
            </a:fld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9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Shared definitions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55" name="Google Shape;555;p9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46</a:t>
            </a:fld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96"/>
          <p:cNvSpPr txBox="1">
            <a:spLocks noGrp="1"/>
          </p:cNvSpPr>
          <p:nvPr>
            <p:ph type="title"/>
          </p:nvPr>
        </p:nvSpPr>
        <p:spPr>
          <a:xfrm>
            <a:off x="77150" y="4673709"/>
            <a:ext cx="8179500" cy="57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process felt like this sometimes</a:t>
            </a:r>
            <a:endParaRPr/>
          </a:p>
        </p:txBody>
      </p:sp>
      <p:pic>
        <p:nvPicPr>
          <p:cNvPr id="561" name="Google Shape;561;p96" descr="The words &quot;mission&quot; and &quot;vision&quot; overlapping each other to disorienting effect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39025" y="765989"/>
            <a:ext cx="8457626" cy="2655474"/>
          </a:xfrm>
          <a:prstGeom prst="rect">
            <a:avLst/>
          </a:prstGeom>
        </p:spPr>
      </p:pic>
      <p:sp>
        <p:nvSpPr>
          <p:cNvPr id="560" name="Google Shape;560;p9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47</a:t>
            </a:fld>
            <a:endParaRPr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9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Mission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68" name="Google Shape;568;p9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48</a:t>
            </a:fld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9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ublic Sans ExtraLight"/>
                <a:ea typeface="Public Sans ExtraLight"/>
                <a:cs typeface="Public Sans ExtraLight"/>
                <a:sym typeface="Public Sans ExtraLight"/>
              </a:rPr>
              <a:t>Make it short.</a:t>
            </a:r>
            <a:endParaRPr>
              <a:solidFill>
                <a:schemeClr val="lt1"/>
              </a:solidFill>
              <a:latin typeface="Public Sans ExtraLight"/>
              <a:ea typeface="Public Sans ExtraLight"/>
              <a:cs typeface="Public Sans ExtraLight"/>
              <a:sym typeface="Public Sans ExtraLight"/>
            </a:endParaRPr>
          </a:p>
        </p:txBody>
      </p:sp>
      <p:grpSp>
        <p:nvGrpSpPr>
          <p:cNvPr id="575" name="Google Shape;575;p98" descr="Red editing marks edit the phrase &quot;Make it short&quot; to result in simply &quot;Short.&quot;"/>
          <p:cNvGrpSpPr/>
          <p:nvPr/>
        </p:nvGrpSpPr>
        <p:grpSpPr>
          <a:xfrm>
            <a:off x="2849662" y="2323038"/>
            <a:ext cx="2259299" cy="572512"/>
            <a:chOff x="2849662" y="2323038"/>
            <a:chExt cx="2259299" cy="572512"/>
          </a:xfrm>
        </p:grpSpPr>
        <p:cxnSp>
          <p:nvCxnSpPr>
            <p:cNvPr id="576" name="Google Shape;576;p98"/>
            <p:cNvCxnSpPr/>
            <p:nvPr/>
          </p:nvCxnSpPr>
          <p:spPr>
            <a:xfrm rot="10800000">
              <a:off x="2849662" y="2323038"/>
              <a:ext cx="1905300" cy="374700"/>
            </a:xfrm>
            <a:prstGeom prst="straightConnector1">
              <a:avLst/>
            </a:prstGeom>
            <a:noFill/>
            <a:ln w="762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7" name="Google Shape;577;p98"/>
            <p:cNvCxnSpPr/>
            <p:nvPr/>
          </p:nvCxnSpPr>
          <p:spPr>
            <a:xfrm rot="10800000">
              <a:off x="4848561" y="2812250"/>
              <a:ext cx="260400" cy="0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8" name="Google Shape;578;p98"/>
            <p:cNvCxnSpPr/>
            <p:nvPr/>
          </p:nvCxnSpPr>
          <p:spPr>
            <a:xfrm rot="10800000">
              <a:off x="4848561" y="2895550"/>
              <a:ext cx="260400" cy="0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74" name="Google Shape;574;p9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49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54"/>
          <p:cNvSpPr txBox="1">
            <a:spLocks noGrp="1"/>
          </p:cNvSpPr>
          <p:nvPr>
            <p:ph type="title"/>
          </p:nvPr>
        </p:nvSpPr>
        <p:spPr>
          <a:xfrm>
            <a:off x="3758701" y="259300"/>
            <a:ext cx="4899000" cy="56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18F</a:t>
            </a:r>
            <a:endParaRPr/>
          </a:p>
        </p:txBody>
      </p:sp>
      <p:sp>
        <p:nvSpPr>
          <p:cNvPr id="286" name="Google Shape;286;p54"/>
          <p:cNvSpPr txBox="1">
            <a:spLocks noGrp="1"/>
          </p:cNvSpPr>
          <p:nvPr>
            <p:ph type="subTitle" idx="1"/>
          </p:nvPr>
        </p:nvSpPr>
        <p:spPr>
          <a:xfrm>
            <a:off x="461704" y="259294"/>
            <a:ext cx="369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18f.gsa.gov</a:t>
            </a:r>
            <a:endParaRPr/>
          </a:p>
        </p:txBody>
      </p:sp>
      <p:pic>
        <p:nvPicPr>
          <p:cNvPr id="287" name="Google Shape;287;p54" descr="The 18F homepage features a crisp, simple layout, focussed on the words &quot;18F knows how to work within government because we're already here,&quot; alongside a schematic illustration of connected government products.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b="37394"/>
          <a:stretch/>
        </p:blipFill>
        <p:spPr>
          <a:xfrm>
            <a:off x="557275" y="895300"/>
            <a:ext cx="8029500" cy="4560600"/>
          </a:xfrm>
          <a:prstGeom prst="roundRect">
            <a:avLst>
              <a:gd name="adj" fmla="val 1205"/>
            </a:avLst>
          </a:prstGeom>
        </p:spPr>
      </p:pic>
      <p:sp>
        <p:nvSpPr>
          <p:cNvPr id="285" name="Google Shape;285;p5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9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Vision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84" name="Google Shape;584;p9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50</a:t>
            </a:fld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p10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Polestar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90" name="Google Shape;590;p10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51</a:t>
            </a:fld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10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Jargon and clarity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96" name="Google Shape;596;p10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52</a:t>
            </a:fld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10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ublic Sans ExtraLight"/>
                <a:ea typeface="Public Sans ExtraLight"/>
                <a:cs typeface="Public Sans ExtraLight"/>
                <a:sym typeface="Public Sans ExtraLight"/>
              </a:rPr>
              <a:t>Would anyone you just met understand?</a:t>
            </a:r>
            <a:endParaRPr>
              <a:solidFill>
                <a:schemeClr val="lt1"/>
              </a:solidFill>
              <a:latin typeface="Public Sans ExtraLight"/>
              <a:ea typeface="Public Sans ExtraLight"/>
              <a:cs typeface="Public Sans ExtraLight"/>
              <a:sym typeface="Public Sans ExtraLight"/>
            </a:endParaRPr>
          </a:p>
        </p:txBody>
      </p:sp>
      <p:sp>
        <p:nvSpPr>
          <p:cNvPr id="602" name="Google Shape;602;p10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53</a:t>
            </a:fld>
            <a:endParaRPr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10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Does it sound like us?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608" name="Google Shape;608;p10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54</a:t>
            </a:fld>
            <a:endParaRPr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10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ublic Sans ExtraLight"/>
                <a:ea typeface="Public Sans ExtraLight"/>
                <a:cs typeface="Public Sans ExtraLight"/>
                <a:sym typeface="Public Sans ExtraLight"/>
              </a:rPr>
              <a:t>Be real</a:t>
            </a:r>
            <a:endParaRPr>
              <a:solidFill>
                <a:schemeClr val="lt1"/>
              </a:solidFill>
              <a:latin typeface="Public Sans ExtraLight"/>
              <a:ea typeface="Public Sans ExtraLight"/>
              <a:cs typeface="Public Sans ExtraLight"/>
              <a:sym typeface="Public Sans ExtraLight"/>
            </a:endParaRPr>
          </a:p>
        </p:txBody>
      </p:sp>
      <p:sp>
        <p:nvSpPr>
          <p:cNvPr id="614" name="Google Shape;614;p10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55</a:t>
            </a:fld>
            <a:endParaRPr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p10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Does it sound like only us?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620" name="Google Shape;620;p10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56</a:t>
            </a:fld>
            <a:endParaRPr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p10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ublic Sans ExtraLight"/>
                <a:ea typeface="Public Sans ExtraLight"/>
                <a:cs typeface="Public Sans ExtraLight"/>
                <a:sym typeface="Public Sans ExtraLight"/>
              </a:rPr>
              <a:t>Be specific</a:t>
            </a:r>
            <a:endParaRPr>
              <a:solidFill>
                <a:schemeClr val="lt1"/>
              </a:solidFill>
              <a:latin typeface="Public Sans ExtraLight"/>
              <a:ea typeface="Public Sans ExtraLight"/>
              <a:cs typeface="Public Sans ExtraLight"/>
              <a:sym typeface="Public Sans ExtraLight"/>
            </a:endParaRPr>
          </a:p>
        </p:txBody>
      </p:sp>
      <p:sp>
        <p:nvSpPr>
          <p:cNvPr id="626" name="Google Shape;626;p10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57</a:t>
            </a:fld>
            <a:endParaRPr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p10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Is there a shelf-life?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632" name="Google Shape;632;p10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58</a:t>
            </a:fld>
            <a:endParaRPr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10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ublic Sans ExtraLight"/>
                <a:ea typeface="Public Sans ExtraLight"/>
                <a:cs typeface="Public Sans ExtraLight"/>
                <a:sym typeface="Public Sans ExtraLight"/>
              </a:rPr>
              <a:t>Avoid specific technologies</a:t>
            </a:r>
            <a:endParaRPr>
              <a:solidFill>
                <a:schemeClr val="lt1"/>
              </a:solidFill>
              <a:latin typeface="Public Sans ExtraLight"/>
              <a:ea typeface="Public Sans ExtraLight"/>
              <a:cs typeface="Public Sans ExtraLight"/>
              <a:sym typeface="Public Sans ExtraLight"/>
            </a:endParaRPr>
          </a:p>
        </p:txBody>
      </p:sp>
      <p:sp>
        <p:nvSpPr>
          <p:cNvPr id="638" name="Google Shape;638;p10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59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5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Great work!</a:t>
            </a:r>
            <a:endParaRPr/>
          </a:p>
        </p:txBody>
      </p:sp>
      <p:sp>
        <p:nvSpPr>
          <p:cNvPr id="293" name="Google Shape;293;p5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p10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Some exact words or phrases we wanted to avoid</a:t>
            </a:r>
            <a:endParaRPr sz="1600"/>
          </a:p>
        </p:txBody>
      </p:sp>
      <p:sp>
        <p:nvSpPr>
          <p:cNvPr id="645" name="Google Shape;645;p109"/>
          <p:cNvSpPr txBox="1">
            <a:spLocks noGrp="1"/>
          </p:cNvSpPr>
          <p:nvPr>
            <p:ph type="body" idx="1"/>
          </p:nvPr>
        </p:nvSpPr>
        <p:spPr>
          <a:xfrm>
            <a:off x="-168548" y="1152475"/>
            <a:ext cx="46917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ublic Sans ExtraBold"/>
              <a:buChar char="●"/>
            </a:pPr>
            <a:r>
              <a:rPr lang="en" sz="30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Playbook</a:t>
            </a:r>
            <a:endParaRPr sz="30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ublic Sans ExtraBold"/>
              <a:buChar char="●"/>
            </a:pPr>
            <a:r>
              <a:rPr lang="en" sz="30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Template</a:t>
            </a:r>
            <a:endParaRPr sz="30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ublic Sans ExtraBold"/>
              <a:buChar char="●"/>
            </a:pPr>
            <a:r>
              <a:rPr lang="en" sz="30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Standards</a:t>
            </a:r>
            <a:endParaRPr sz="30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ublic Sans ExtraBold"/>
              <a:buChar char="●"/>
            </a:pPr>
            <a:r>
              <a:rPr lang="en" sz="30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Sustainable</a:t>
            </a:r>
            <a:endParaRPr sz="30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ublic Sans ExtraBold"/>
              <a:buChar char="●"/>
            </a:pPr>
            <a:r>
              <a:rPr lang="en" sz="30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Code </a:t>
            </a:r>
            <a:endParaRPr sz="30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ublic Sans ExtraBold"/>
              <a:buChar char="●"/>
            </a:pPr>
            <a:r>
              <a:rPr lang="en" sz="30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Mobile </a:t>
            </a:r>
            <a:endParaRPr sz="30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</p:txBody>
      </p:sp>
      <p:sp>
        <p:nvSpPr>
          <p:cNvPr id="646" name="Google Shape;646;p109"/>
          <p:cNvSpPr txBox="1">
            <a:spLocks noGrp="1"/>
          </p:cNvSpPr>
          <p:nvPr>
            <p:ph type="body" idx="2"/>
          </p:nvPr>
        </p:nvSpPr>
        <p:spPr>
          <a:xfrm>
            <a:off x="2955775" y="1152475"/>
            <a:ext cx="6348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ublic Sans ExtraBold"/>
              <a:buChar char="●"/>
            </a:pPr>
            <a:r>
              <a:rPr lang="en" sz="30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Continuous improvement</a:t>
            </a:r>
            <a:br>
              <a:rPr lang="en" sz="3000" b="0">
                <a:latin typeface="Public Sans ExtraBold"/>
                <a:ea typeface="Public Sans ExtraBold"/>
                <a:cs typeface="Public Sans ExtraBold"/>
                <a:sym typeface="Public Sans ExtraBold"/>
              </a:rPr>
            </a:br>
            <a:r>
              <a:rPr lang="en" sz="30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Universal design</a:t>
            </a:r>
            <a:endParaRPr sz="30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ublic Sans ExtraBold"/>
              <a:buChar char="●"/>
            </a:pPr>
            <a:r>
              <a:rPr lang="en" sz="30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Design system</a:t>
            </a:r>
            <a:endParaRPr sz="30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ublic Sans ExtraBold"/>
              <a:buChar char="●"/>
            </a:pPr>
            <a:r>
              <a:rPr lang="en" sz="30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Agile</a:t>
            </a:r>
            <a:endParaRPr sz="31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31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</p:txBody>
      </p:sp>
      <p:sp>
        <p:nvSpPr>
          <p:cNvPr id="644" name="Google Shape;644;p10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60</a:t>
            </a:fld>
            <a:endParaRPr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p11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Who?</a:t>
            </a:r>
            <a:br>
              <a:rPr lang="en">
                <a:solidFill>
                  <a:schemeClr val="dk2"/>
                </a:solidFill>
              </a:rPr>
            </a:br>
            <a:r>
              <a:rPr lang="en">
                <a:solidFill>
                  <a:schemeClr val="dk2"/>
                </a:solidFill>
              </a:rPr>
              <a:t>What?</a:t>
            </a:r>
            <a:br>
              <a:rPr lang="en">
                <a:solidFill>
                  <a:schemeClr val="dk2"/>
                </a:solidFill>
              </a:rPr>
            </a:br>
            <a:r>
              <a:rPr lang="en">
                <a:solidFill>
                  <a:schemeClr val="dk2"/>
                </a:solidFill>
              </a:rPr>
              <a:t>How?</a:t>
            </a:r>
            <a:br>
              <a:rPr lang="en">
                <a:solidFill>
                  <a:schemeClr val="dk2"/>
                </a:solidFill>
              </a:rPr>
            </a:br>
            <a:r>
              <a:rPr lang="en">
                <a:solidFill>
                  <a:schemeClr val="dk2"/>
                </a:solidFill>
              </a:rPr>
              <a:t>Why?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652" name="Google Shape;652;p1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61</a:t>
            </a:fld>
            <a:endParaRPr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1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47125" y="-668025"/>
            <a:ext cx="9229800" cy="519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0" name="Google Shape;660;p111"/>
          <p:cNvSpPr txBox="1">
            <a:spLocks noGrp="1"/>
          </p:cNvSpPr>
          <p:nvPr>
            <p:ph type="title"/>
          </p:nvPr>
        </p:nvSpPr>
        <p:spPr>
          <a:xfrm>
            <a:off x="77150" y="4673709"/>
            <a:ext cx="8179500" cy="57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field of virtual sticky notes</a:t>
            </a:r>
            <a:endParaRPr/>
          </a:p>
        </p:txBody>
      </p:sp>
      <p:pic>
        <p:nvPicPr>
          <p:cNvPr id="661" name="Google Shape;661;p111" descr="A field of virtual sticky notes&#10;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088" y="166577"/>
            <a:ext cx="7953375" cy="4029075"/>
          </a:xfrm>
          <a:prstGeom prst="rect">
            <a:avLst/>
          </a:prstGeom>
          <a:noFill/>
          <a:ln>
            <a:noFill/>
          </a:ln>
        </p:spPr>
      </p:pic>
      <p:sp>
        <p:nvSpPr>
          <p:cNvPr id="658" name="Google Shape;658;p1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62</a:t>
            </a:fld>
            <a:endParaRPr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p11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47125" y="-668025"/>
            <a:ext cx="9229800" cy="519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9" name="Google Shape;669;p112"/>
          <p:cNvSpPr txBox="1">
            <a:spLocks noGrp="1"/>
          </p:cNvSpPr>
          <p:nvPr>
            <p:ph type="title"/>
          </p:nvPr>
        </p:nvSpPr>
        <p:spPr>
          <a:xfrm>
            <a:off x="77150" y="4673709"/>
            <a:ext cx="8179500" cy="57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field of fewer virtual sticky notes</a:t>
            </a:r>
            <a:endParaRPr/>
          </a:p>
        </p:txBody>
      </p:sp>
      <p:pic>
        <p:nvPicPr>
          <p:cNvPr id="670" name="Google Shape;670;p112" descr="A field of fewer virtual sticky notes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24175" y="853777"/>
            <a:ext cx="3095625" cy="2647950"/>
          </a:xfrm>
          <a:prstGeom prst="rect">
            <a:avLst/>
          </a:prstGeom>
          <a:noFill/>
          <a:ln>
            <a:noFill/>
          </a:ln>
        </p:spPr>
      </p:pic>
      <p:sp>
        <p:nvSpPr>
          <p:cNvPr id="667" name="Google Shape;667;p1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63</a:t>
            </a:fld>
            <a:endParaRPr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1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47125" y="-668025"/>
            <a:ext cx="9229800" cy="519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8" name="Google Shape;678;p113"/>
          <p:cNvSpPr txBox="1">
            <a:spLocks noGrp="1"/>
          </p:cNvSpPr>
          <p:nvPr>
            <p:ph type="title"/>
          </p:nvPr>
        </p:nvSpPr>
        <p:spPr>
          <a:xfrm>
            <a:off x="77150" y="4673709"/>
            <a:ext cx="8179500" cy="57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field of even fewer virtual sticky notes</a:t>
            </a:r>
            <a:endParaRPr/>
          </a:p>
        </p:txBody>
      </p:sp>
      <p:pic>
        <p:nvPicPr>
          <p:cNvPr id="679" name="Google Shape;679;p113" descr="A field of even fewer virtual sticky notes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24725" y="794625"/>
            <a:ext cx="3086100" cy="2647950"/>
          </a:xfrm>
          <a:prstGeom prst="rect">
            <a:avLst/>
          </a:prstGeom>
          <a:noFill/>
          <a:ln>
            <a:noFill/>
          </a:ln>
        </p:spPr>
      </p:pic>
      <p:sp>
        <p:nvSpPr>
          <p:cNvPr id="676" name="Google Shape;676;p1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64</a:t>
            </a:fld>
            <a:endParaRPr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p11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47125" y="-668025"/>
            <a:ext cx="9229800" cy="519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7" name="Google Shape;687;p114"/>
          <p:cNvSpPr txBox="1">
            <a:spLocks noGrp="1"/>
          </p:cNvSpPr>
          <p:nvPr>
            <p:ph type="title"/>
          </p:nvPr>
        </p:nvSpPr>
        <p:spPr>
          <a:xfrm>
            <a:off x="77150" y="4673709"/>
            <a:ext cx="8179500" cy="57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field of arrows and boxes and also virtual sticky notes</a:t>
            </a:r>
            <a:endParaRPr/>
          </a:p>
        </p:txBody>
      </p:sp>
      <p:pic>
        <p:nvPicPr>
          <p:cNvPr id="688" name="Google Shape;688;p114" descr="A field of arrows and boxes and also virtual sticky notes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9775" y="430236"/>
            <a:ext cx="5124450" cy="3390900"/>
          </a:xfrm>
          <a:prstGeom prst="rect">
            <a:avLst/>
          </a:prstGeom>
          <a:noFill/>
          <a:ln>
            <a:noFill/>
          </a:ln>
        </p:spPr>
      </p:pic>
      <p:sp>
        <p:nvSpPr>
          <p:cNvPr id="685" name="Google Shape;685;p1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65</a:t>
            </a:fld>
            <a:endParaRPr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p1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47125" y="-668025"/>
            <a:ext cx="9229800" cy="519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6" name="Google Shape;696;p115"/>
          <p:cNvSpPr txBox="1">
            <a:spLocks noGrp="1"/>
          </p:cNvSpPr>
          <p:nvPr>
            <p:ph type="title"/>
          </p:nvPr>
        </p:nvSpPr>
        <p:spPr>
          <a:xfrm>
            <a:off x="77150" y="4673709"/>
            <a:ext cx="8179500" cy="57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field of virtual sticky notes, plus labels and frames around some notes</a:t>
            </a:r>
            <a:endParaRPr/>
          </a:p>
        </p:txBody>
      </p:sp>
      <p:pic>
        <p:nvPicPr>
          <p:cNvPr id="697" name="Google Shape;697;p115" descr="A field of virtual sticky notes, plus labels and frames around some notes&#10;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81850" y="1087250"/>
            <a:ext cx="3171825" cy="1847850"/>
          </a:xfrm>
          <a:prstGeom prst="rect">
            <a:avLst/>
          </a:prstGeom>
          <a:noFill/>
          <a:ln>
            <a:noFill/>
          </a:ln>
        </p:spPr>
      </p:pic>
      <p:sp>
        <p:nvSpPr>
          <p:cNvPr id="694" name="Google Shape;694;p1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66</a:t>
            </a:fld>
            <a:endParaRPr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p11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47125" y="-668025"/>
            <a:ext cx="9229800" cy="519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5" name="Google Shape;705;p116"/>
          <p:cNvSpPr txBox="1">
            <a:spLocks noGrp="1"/>
          </p:cNvSpPr>
          <p:nvPr>
            <p:ph type="title"/>
          </p:nvPr>
        </p:nvSpPr>
        <p:spPr>
          <a:xfrm>
            <a:off x="77150" y="4673709"/>
            <a:ext cx="8179500" cy="57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section labeled “examples” with many differently colored sticky notes below</a:t>
            </a:r>
            <a:endParaRPr/>
          </a:p>
        </p:txBody>
      </p:sp>
      <p:pic>
        <p:nvPicPr>
          <p:cNvPr id="706" name="Google Shape;706;p116" descr="A section labeled “examples” with many differently colored sticky notes below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6013" y="72881"/>
            <a:ext cx="4663525" cy="4156601"/>
          </a:xfrm>
          <a:prstGeom prst="rect">
            <a:avLst/>
          </a:prstGeom>
          <a:noFill/>
          <a:ln>
            <a:noFill/>
          </a:ln>
        </p:spPr>
      </p:pic>
      <p:sp>
        <p:nvSpPr>
          <p:cNvPr id="703" name="Google Shape;703;p1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67</a:t>
            </a:fld>
            <a:endParaRPr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p1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47125" y="-668025"/>
            <a:ext cx="9229800" cy="519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4" name="Google Shape;714;p117"/>
          <p:cNvSpPr txBox="1">
            <a:spLocks noGrp="1"/>
          </p:cNvSpPr>
          <p:nvPr>
            <p:ph type="title"/>
          </p:nvPr>
        </p:nvSpPr>
        <p:spPr>
          <a:xfrm>
            <a:off x="77150" y="4673709"/>
            <a:ext cx="8179500" cy="57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Three colored stickies with labels, still unreadable</a:t>
            </a:r>
            <a:endParaRPr/>
          </a:p>
        </p:txBody>
      </p:sp>
      <p:pic>
        <p:nvPicPr>
          <p:cNvPr id="715" name="Google Shape;715;p117" descr="Three colored stickies with labels, still unreadable&#10;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57538" y="1169969"/>
            <a:ext cx="2828925" cy="1724025"/>
          </a:xfrm>
          <a:prstGeom prst="rect">
            <a:avLst/>
          </a:prstGeom>
          <a:noFill/>
          <a:ln>
            <a:noFill/>
          </a:ln>
        </p:spPr>
      </p:pic>
      <p:sp>
        <p:nvSpPr>
          <p:cNvPr id="712" name="Google Shape;712;p1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68</a:t>
            </a:fld>
            <a:endParaRPr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p1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What did we find?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721" name="Google Shape;721;p1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69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5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USWDS 3.6.1</a:t>
            </a:r>
            <a:endParaRPr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  <a:latin typeface="Public Sans Light"/>
                <a:ea typeface="Public Sans Light"/>
                <a:cs typeface="Public Sans Light"/>
                <a:sym typeface="Public Sans Light"/>
              </a:rPr>
              <a:t>Small but mighty</a:t>
            </a:r>
            <a:endParaRPr>
              <a:solidFill>
                <a:schemeClr val="accent1"/>
              </a:solidFill>
              <a:latin typeface="Public Sans Light"/>
              <a:ea typeface="Public Sans Light"/>
              <a:cs typeface="Public Sans Light"/>
              <a:sym typeface="Public Sans Light"/>
            </a:endParaRPr>
          </a:p>
        </p:txBody>
      </p:sp>
      <p:sp>
        <p:nvSpPr>
          <p:cNvPr id="299" name="Google Shape;299;p5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p1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Who are we?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727" name="Google Shape;727;p1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70</a:t>
            </a:fld>
            <a:endParaRPr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Google Shape;732;p1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Some words that express who we are</a:t>
            </a:r>
            <a:endParaRPr sz="1600"/>
          </a:p>
        </p:txBody>
      </p:sp>
      <p:sp>
        <p:nvSpPr>
          <p:cNvPr id="734" name="Google Shape;734;p120"/>
          <p:cNvSpPr txBox="1">
            <a:spLocks noGrp="1"/>
          </p:cNvSpPr>
          <p:nvPr>
            <p:ph type="body" idx="1"/>
          </p:nvPr>
        </p:nvSpPr>
        <p:spPr>
          <a:xfrm>
            <a:off x="-168548" y="1152475"/>
            <a:ext cx="46917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Design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System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Product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Government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Standards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</p:txBody>
      </p:sp>
      <p:sp>
        <p:nvSpPr>
          <p:cNvPr id="735" name="Google Shape;735;p120"/>
          <p:cNvSpPr txBox="1">
            <a:spLocks noGrp="1"/>
          </p:cNvSpPr>
          <p:nvPr>
            <p:ph type="body" idx="2"/>
          </p:nvPr>
        </p:nvSpPr>
        <p:spPr>
          <a:xfrm>
            <a:off x="2955786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Community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Resource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Reference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Product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Styleguide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</p:txBody>
      </p:sp>
      <p:sp>
        <p:nvSpPr>
          <p:cNvPr id="736" name="Google Shape;736;p120"/>
          <p:cNvSpPr txBox="1">
            <a:spLocks noGrp="1"/>
          </p:cNvSpPr>
          <p:nvPr>
            <p:ph type="body" idx="2"/>
          </p:nvPr>
        </p:nvSpPr>
        <p:spPr>
          <a:xfrm>
            <a:off x="6064036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Open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Library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Service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Template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Model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</p:txBody>
      </p:sp>
      <p:sp>
        <p:nvSpPr>
          <p:cNvPr id="733" name="Google Shape;733;p1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71</a:t>
            </a:fld>
            <a:endParaRPr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Google Shape;741;p121"/>
          <p:cNvSpPr txBox="1">
            <a:spLocks noGrp="1"/>
          </p:cNvSpPr>
          <p:nvPr>
            <p:ph type="title"/>
          </p:nvPr>
        </p:nvSpPr>
        <p:spPr>
          <a:xfrm>
            <a:off x="311700" y="16295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  <a:latin typeface="Public Sans Light"/>
                <a:ea typeface="Public Sans Light"/>
                <a:cs typeface="Public Sans Light"/>
                <a:sym typeface="Public Sans Light"/>
              </a:rPr>
              <a:t>Our identity</a:t>
            </a:r>
            <a:endParaRPr sz="3200">
              <a:solidFill>
                <a:schemeClr val="dk1"/>
              </a:solidFill>
              <a:latin typeface="Public Sans Light"/>
              <a:ea typeface="Public Sans Light"/>
              <a:cs typeface="Public Sans Light"/>
              <a:sym typeface="Public Sans Light"/>
            </a:endParaRPr>
          </a:p>
        </p:txBody>
      </p:sp>
      <p:sp>
        <p:nvSpPr>
          <p:cNvPr id="743" name="Google Shape;743;p121"/>
          <p:cNvSpPr txBox="1">
            <a:spLocks noGrp="1"/>
          </p:cNvSpPr>
          <p:nvPr>
            <p:ph type="body" idx="1"/>
          </p:nvPr>
        </p:nvSpPr>
        <p:spPr>
          <a:xfrm>
            <a:off x="668400" y="2233000"/>
            <a:ext cx="7807200" cy="12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</a:rPr>
              <a:t>The design system for the federal government</a:t>
            </a:r>
            <a:endParaRPr sz="3200">
              <a:solidFill>
                <a:schemeClr val="dk1"/>
              </a:solidFill>
            </a:endParaRPr>
          </a:p>
        </p:txBody>
      </p:sp>
      <p:sp>
        <p:nvSpPr>
          <p:cNvPr id="742" name="Google Shape;742;p1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72</a:t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p1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“The”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749" name="Google Shape;749;p1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73</a:t>
            </a:fld>
            <a:endParaRPr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Google Shape;754;p1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The only government design </a:t>
            </a:r>
            <a:endParaRPr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system developed for use </a:t>
            </a:r>
            <a:endParaRPr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across the entire </a:t>
            </a:r>
            <a:br>
              <a:rPr lang="en">
                <a:solidFill>
                  <a:schemeClr val="dk2"/>
                </a:solidFill>
              </a:rPr>
            </a:br>
            <a:r>
              <a:rPr lang="en">
                <a:solidFill>
                  <a:schemeClr val="dk2"/>
                </a:solidFill>
              </a:rPr>
              <a:t>federal government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755" name="Google Shape;755;p1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74</a:t>
            </a:fld>
            <a:endParaRPr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Google Shape;760;p1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Why do we exist?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761" name="Google Shape;761;p1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75</a:t>
            </a:fld>
            <a:endParaRPr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p1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Some action words that express what we do</a:t>
            </a:r>
            <a:endParaRPr sz="1600"/>
          </a:p>
        </p:txBody>
      </p:sp>
      <p:sp>
        <p:nvSpPr>
          <p:cNvPr id="769" name="Google Shape;769;p125"/>
          <p:cNvSpPr txBox="1">
            <a:spLocks noGrp="1"/>
          </p:cNvSpPr>
          <p:nvPr>
            <p:ph type="body" idx="1"/>
          </p:nvPr>
        </p:nvSpPr>
        <p:spPr>
          <a:xfrm>
            <a:off x="-168548" y="1152475"/>
            <a:ext cx="46917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Design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Guide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Teach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Connect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Improve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</p:txBody>
      </p:sp>
      <p:sp>
        <p:nvSpPr>
          <p:cNvPr id="766" name="Google Shape;766;p125"/>
          <p:cNvSpPr txBox="1">
            <a:spLocks noGrp="1"/>
          </p:cNvSpPr>
          <p:nvPr>
            <p:ph type="body" idx="2"/>
          </p:nvPr>
        </p:nvSpPr>
        <p:spPr>
          <a:xfrm>
            <a:off x="2955786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Coordinate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Align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Shape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Make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Accelerate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</p:txBody>
      </p:sp>
      <p:sp>
        <p:nvSpPr>
          <p:cNvPr id="770" name="Google Shape;770;p125"/>
          <p:cNvSpPr txBox="1">
            <a:spLocks noGrp="1"/>
          </p:cNvSpPr>
          <p:nvPr>
            <p:ph type="body" idx="2"/>
          </p:nvPr>
        </p:nvSpPr>
        <p:spPr>
          <a:xfrm>
            <a:off x="6064036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Adopt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Fuel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Maintain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Update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Define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</p:txBody>
      </p:sp>
      <p:sp>
        <p:nvSpPr>
          <p:cNvPr id="768" name="Google Shape;768;p1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76</a:t>
            </a:fld>
            <a:endParaRPr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p1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Some descriptive words that express how we want to be </a:t>
            </a:r>
            <a:endParaRPr sz="1600"/>
          </a:p>
        </p:txBody>
      </p:sp>
      <p:sp>
        <p:nvSpPr>
          <p:cNvPr id="779" name="Google Shape;779;p126"/>
          <p:cNvSpPr txBox="1">
            <a:spLocks noGrp="1"/>
          </p:cNvSpPr>
          <p:nvPr>
            <p:ph type="body" idx="1"/>
          </p:nvPr>
        </p:nvSpPr>
        <p:spPr>
          <a:xfrm>
            <a:off x="-168548" y="1152475"/>
            <a:ext cx="46917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Honest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Open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Consistent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Responsive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Reliable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</p:txBody>
      </p:sp>
      <p:sp>
        <p:nvSpPr>
          <p:cNvPr id="776" name="Google Shape;776;p126"/>
          <p:cNvSpPr txBox="1">
            <a:spLocks noGrp="1"/>
          </p:cNvSpPr>
          <p:nvPr>
            <p:ph type="body" idx="2"/>
          </p:nvPr>
        </p:nvSpPr>
        <p:spPr>
          <a:xfrm>
            <a:off x="2955774" y="1152475"/>
            <a:ext cx="43491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Clear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Thoughtful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Curious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Trustworthy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Straightforward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</p:txBody>
      </p:sp>
      <p:sp>
        <p:nvSpPr>
          <p:cNvPr id="775" name="Google Shape;775;p126"/>
          <p:cNvSpPr txBox="1">
            <a:spLocks noGrp="1"/>
          </p:cNvSpPr>
          <p:nvPr>
            <p:ph type="body" idx="2"/>
          </p:nvPr>
        </p:nvSpPr>
        <p:spPr>
          <a:xfrm>
            <a:off x="6064036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Humane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Fair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Effective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Bold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</p:txBody>
      </p:sp>
      <p:sp>
        <p:nvSpPr>
          <p:cNvPr id="778" name="Google Shape;778;p1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77</a:t>
            </a:fld>
            <a:endParaRPr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Google Shape;784;p1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Not just our team but our community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785" name="Google Shape;785;p1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78</a:t>
            </a:fld>
            <a:endParaRPr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Google Shape;790;p1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Bit by bit.</a:t>
            </a:r>
            <a:endParaRPr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Improvement by improvement.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791" name="Google Shape;791;p1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79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57"/>
          <p:cNvSpPr txBox="1">
            <a:spLocks noGrp="1"/>
          </p:cNvSpPr>
          <p:nvPr>
            <p:ph type="title"/>
          </p:nvPr>
        </p:nvSpPr>
        <p:spPr>
          <a:xfrm>
            <a:off x="533157" y="445025"/>
            <a:ext cx="8192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Key improvements in USWDS 3.6.1</a:t>
            </a:r>
            <a:endParaRPr sz="1600">
              <a:solidFill>
                <a:schemeClr val="accent1"/>
              </a:solidFill>
              <a:latin typeface="IBM Plex Mono"/>
              <a:ea typeface="IBM Plex Mono"/>
              <a:cs typeface="IBM Plex Mono"/>
              <a:sym typeface="IBM Plex Mono"/>
            </a:endParaRPr>
          </a:p>
        </p:txBody>
      </p:sp>
      <p:sp>
        <p:nvSpPr>
          <p:cNvPr id="306" name="Google Shape;306;p57"/>
          <p:cNvSpPr txBox="1">
            <a:spLocks noGrp="1"/>
          </p:cNvSpPr>
          <p:nvPr>
            <p:ph type="body" idx="1"/>
          </p:nvPr>
        </p:nvSpPr>
        <p:spPr>
          <a:xfrm>
            <a:off x="83100" y="1273375"/>
            <a:ext cx="8415300" cy="314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/>
              <a:t>Stacked responsive table reads properly in Safari</a:t>
            </a:r>
            <a:endParaRPr sz="2400"/>
          </a:p>
          <a:p>
            <a:pPr marL="457200" lvl="0" indent="-3810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/>
              <a:t>Tile borders are less distracting</a:t>
            </a:r>
            <a:endParaRPr sz="2400"/>
          </a:p>
          <a:p>
            <a:pPr marL="457200" lvl="0" indent="-3810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/>
              <a:t>Wrapping breadcrumbs now wrap properly</a:t>
            </a:r>
            <a:endParaRPr sz="2400"/>
          </a:p>
          <a:p>
            <a:pPr marL="457200" lvl="0" indent="-3810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/>
              <a:t>Improved display of tooltip</a:t>
            </a:r>
            <a:endParaRPr sz="2400"/>
          </a:p>
          <a:p>
            <a:pPr marL="457200" lvl="0" indent="-3810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/>
              <a:t>Improved image display in the open banner</a:t>
            </a:r>
            <a:endParaRPr sz="2400"/>
          </a:p>
          <a:p>
            <a:pPr marL="457200" lvl="0" indent="-3810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/>
              <a:t>Fixed a rare mobile menu bug in Safari</a:t>
            </a:r>
            <a:endParaRPr sz="2400"/>
          </a:p>
          <a:p>
            <a:pPr marL="457200" lvl="0" indent="-381000" algn="l" rtl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400"/>
              <a:buChar char="●"/>
            </a:pPr>
            <a:endParaRPr sz="2400"/>
          </a:p>
        </p:txBody>
      </p:sp>
      <p:sp>
        <p:nvSpPr>
          <p:cNvPr id="305" name="Google Shape;305;p5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grpSp>
        <p:nvGrpSpPr>
          <p:cNvPr id="307" name="Google Shape;307;p5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39675" y="1309450"/>
            <a:ext cx="7858800" cy="2834547"/>
            <a:chOff x="639675" y="1309450"/>
            <a:chExt cx="7858800" cy="2834547"/>
          </a:xfrm>
        </p:grpSpPr>
        <p:grpSp>
          <p:nvGrpSpPr>
            <p:cNvPr id="308" name="Google Shape;308;p57"/>
            <p:cNvGrpSpPr/>
            <p:nvPr/>
          </p:nvGrpSpPr>
          <p:grpSpPr>
            <a:xfrm>
              <a:off x="639675" y="1309450"/>
              <a:ext cx="7858800" cy="1908141"/>
              <a:chOff x="639675" y="1766650"/>
              <a:chExt cx="7858800" cy="1908141"/>
            </a:xfrm>
          </p:grpSpPr>
          <p:cxnSp>
            <p:nvCxnSpPr>
              <p:cNvPr id="309" name="Google Shape;309;p57"/>
              <p:cNvCxnSpPr/>
              <p:nvPr/>
            </p:nvCxnSpPr>
            <p:spPr>
              <a:xfrm>
                <a:off x="639675" y="1766650"/>
                <a:ext cx="7858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10" name="Google Shape;310;p57"/>
              <p:cNvCxnSpPr/>
              <p:nvPr/>
            </p:nvCxnSpPr>
            <p:spPr>
              <a:xfrm>
                <a:off x="639675" y="2234989"/>
                <a:ext cx="7858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11" name="Google Shape;311;p57"/>
              <p:cNvCxnSpPr/>
              <p:nvPr/>
            </p:nvCxnSpPr>
            <p:spPr>
              <a:xfrm>
                <a:off x="639675" y="2697617"/>
                <a:ext cx="7858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12" name="Google Shape;312;p57"/>
              <p:cNvCxnSpPr/>
              <p:nvPr/>
            </p:nvCxnSpPr>
            <p:spPr>
              <a:xfrm>
                <a:off x="639675" y="3183095"/>
                <a:ext cx="7858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13" name="Google Shape;313;p57"/>
              <p:cNvCxnSpPr/>
              <p:nvPr/>
            </p:nvCxnSpPr>
            <p:spPr>
              <a:xfrm>
                <a:off x="639675" y="3674791"/>
                <a:ext cx="7858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cxnSp>
          <p:nvCxnSpPr>
            <p:cNvPr id="314" name="Google Shape;314;p57"/>
            <p:cNvCxnSpPr/>
            <p:nvPr/>
          </p:nvCxnSpPr>
          <p:spPr>
            <a:xfrm>
              <a:off x="639675" y="3693697"/>
              <a:ext cx="78588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5" name="Google Shape;315;p57"/>
            <p:cNvCxnSpPr/>
            <p:nvPr/>
          </p:nvCxnSpPr>
          <p:spPr>
            <a:xfrm>
              <a:off x="639675" y="4143997"/>
              <a:ext cx="78588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Google Shape;796;p129"/>
          <p:cNvSpPr txBox="1">
            <a:spLocks noGrp="1"/>
          </p:cNvSpPr>
          <p:nvPr>
            <p:ph type="title"/>
          </p:nvPr>
        </p:nvSpPr>
        <p:spPr>
          <a:xfrm>
            <a:off x="311700" y="16295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  <a:latin typeface="Public Sans Light"/>
                <a:ea typeface="Public Sans Light"/>
                <a:cs typeface="Public Sans Light"/>
                <a:sym typeface="Public Sans Light"/>
              </a:rPr>
              <a:t>Our mission</a:t>
            </a:r>
            <a:endParaRPr sz="3200">
              <a:solidFill>
                <a:schemeClr val="dk1"/>
              </a:solidFill>
              <a:latin typeface="Public Sans Light"/>
              <a:ea typeface="Public Sans Light"/>
              <a:cs typeface="Public Sans Light"/>
              <a:sym typeface="Public Sans Light"/>
            </a:endParaRPr>
          </a:p>
        </p:txBody>
      </p:sp>
      <p:sp>
        <p:nvSpPr>
          <p:cNvPr id="798" name="Google Shape;798;p129"/>
          <p:cNvSpPr txBox="1">
            <a:spLocks noGrp="1"/>
          </p:cNvSpPr>
          <p:nvPr>
            <p:ph type="body" idx="1"/>
          </p:nvPr>
        </p:nvSpPr>
        <p:spPr>
          <a:xfrm>
            <a:off x="668400" y="2233000"/>
            <a:ext cx="7807200" cy="12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</a:rPr>
              <a:t>Shaping the future of government </a:t>
            </a:r>
            <a:br>
              <a:rPr lang="en" sz="3200">
                <a:solidFill>
                  <a:schemeClr val="dk1"/>
                </a:solidFill>
              </a:rPr>
            </a:br>
            <a:r>
              <a:rPr lang="en" sz="3200">
                <a:solidFill>
                  <a:schemeClr val="dk1"/>
                </a:solidFill>
              </a:rPr>
              <a:t>digital services</a:t>
            </a:r>
            <a:endParaRPr sz="3200">
              <a:solidFill>
                <a:schemeClr val="dk1"/>
              </a:solidFill>
            </a:endParaRPr>
          </a:p>
        </p:txBody>
      </p:sp>
      <p:sp>
        <p:nvSpPr>
          <p:cNvPr id="797" name="Google Shape;797;p1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80</a:t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1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What’s in that future?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804" name="Google Shape;804;p1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81</a:t>
            </a:fld>
            <a:endParaRPr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p1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Some descriptive words that describe our best future</a:t>
            </a:r>
            <a:endParaRPr sz="1600"/>
          </a:p>
        </p:txBody>
      </p:sp>
      <p:sp>
        <p:nvSpPr>
          <p:cNvPr id="813" name="Google Shape;813;p131"/>
          <p:cNvSpPr txBox="1">
            <a:spLocks noGrp="1"/>
          </p:cNvSpPr>
          <p:nvPr>
            <p:ph type="body" idx="1"/>
          </p:nvPr>
        </p:nvSpPr>
        <p:spPr>
          <a:xfrm>
            <a:off x="-387206" y="1152475"/>
            <a:ext cx="46917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 dirty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Empowered</a:t>
            </a:r>
            <a:endParaRPr sz="3600" b="0" dirty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 dirty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Centered</a:t>
            </a:r>
            <a:endParaRPr sz="3600" b="0" dirty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 dirty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Familiar</a:t>
            </a:r>
            <a:endParaRPr sz="3600" b="0" dirty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 dirty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Reliable</a:t>
            </a:r>
            <a:endParaRPr sz="3600" b="0" dirty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 dirty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Collaborative</a:t>
            </a:r>
            <a:endParaRPr sz="3600" b="0" dirty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</p:txBody>
      </p:sp>
      <p:sp>
        <p:nvSpPr>
          <p:cNvPr id="810" name="Google Shape;810;p131"/>
          <p:cNvSpPr txBox="1">
            <a:spLocks noGrp="1"/>
          </p:cNvSpPr>
          <p:nvPr>
            <p:ph type="body" idx="2"/>
          </p:nvPr>
        </p:nvSpPr>
        <p:spPr>
          <a:xfrm>
            <a:off x="3058152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Simple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Trustworthy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Supported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Easy-to-use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Integrated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</p:txBody>
      </p:sp>
      <p:sp>
        <p:nvSpPr>
          <p:cNvPr id="809" name="Google Shape;809;p131"/>
          <p:cNvSpPr txBox="1">
            <a:spLocks noGrp="1"/>
          </p:cNvSpPr>
          <p:nvPr>
            <p:ph type="body" idx="2"/>
          </p:nvPr>
        </p:nvSpPr>
        <p:spPr>
          <a:xfrm>
            <a:off x="6232999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Equitable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Open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Common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Valuable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Better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</p:txBody>
      </p:sp>
      <p:sp>
        <p:nvSpPr>
          <p:cNvPr id="812" name="Google Shape;812;p1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82</a:t>
            </a:fld>
            <a:endParaRPr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p1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Public Sans Light"/>
                <a:ea typeface="Public Sans Light"/>
                <a:cs typeface="Public Sans Light"/>
                <a:sym typeface="Public Sans Light"/>
              </a:rPr>
              <a:t>“Development isn’t a collection </a:t>
            </a:r>
            <a:br>
              <a:rPr lang="en">
                <a:solidFill>
                  <a:schemeClr val="accent2"/>
                </a:solidFill>
                <a:latin typeface="Public Sans Light"/>
                <a:ea typeface="Public Sans Light"/>
                <a:cs typeface="Public Sans Light"/>
                <a:sym typeface="Public Sans Light"/>
              </a:rPr>
            </a:br>
            <a:r>
              <a:rPr lang="en">
                <a:solidFill>
                  <a:schemeClr val="accent2"/>
                </a:solidFill>
                <a:latin typeface="Public Sans Light"/>
                <a:ea typeface="Public Sans Light"/>
                <a:cs typeface="Public Sans Light"/>
                <a:sym typeface="Public Sans Light"/>
              </a:rPr>
              <a:t>of things, it’s a process </a:t>
            </a:r>
            <a:br>
              <a:rPr lang="en">
                <a:solidFill>
                  <a:schemeClr val="accent2"/>
                </a:solidFill>
                <a:latin typeface="Public Sans Light"/>
                <a:ea typeface="Public Sans Light"/>
                <a:cs typeface="Public Sans Light"/>
                <a:sym typeface="Public Sans Light"/>
              </a:rPr>
            </a:br>
            <a:r>
              <a:rPr lang="en">
                <a:solidFill>
                  <a:schemeClr val="accent2"/>
                </a:solidFill>
                <a:latin typeface="Public Sans Light"/>
                <a:ea typeface="Public Sans Light"/>
                <a:cs typeface="Public Sans Light"/>
                <a:sym typeface="Public Sans Light"/>
              </a:rPr>
              <a:t>that yields things.”</a:t>
            </a:r>
            <a:endParaRPr>
              <a:solidFill>
                <a:schemeClr val="accent2"/>
              </a:solidFill>
              <a:latin typeface="Public Sans Light"/>
              <a:ea typeface="Public Sans Light"/>
              <a:cs typeface="Public Sans Light"/>
              <a:sym typeface="Public Sans Light"/>
            </a:endParaRPr>
          </a:p>
        </p:txBody>
      </p:sp>
      <p:sp>
        <p:nvSpPr>
          <p:cNvPr id="819" name="Google Shape;819;p1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83</a:t>
            </a:fld>
            <a:endParaRPr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p1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Not sustainable without people and process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825" name="Google Shape;825;p1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84</a:t>
            </a:fld>
            <a:endParaRPr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Google Shape;830;p1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Not sustainable without hard work and support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831" name="Google Shape;831;p1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85</a:t>
            </a:fld>
            <a:endParaRPr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Google Shape;836;p1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Not sustainable without new change and creativity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837" name="Google Shape;837;p1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86</a:t>
            </a:fld>
            <a:endParaRPr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Google Shape;842;p136"/>
          <p:cNvSpPr txBox="1">
            <a:spLocks noGrp="1"/>
          </p:cNvSpPr>
          <p:nvPr>
            <p:ph type="title"/>
          </p:nvPr>
        </p:nvSpPr>
        <p:spPr>
          <a:xfrm>
            <a:off x="311700" y="14697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  <a:latin typeface="Public Sans Light"/>
                <a:ea typeface="Public Sans Light"/>
                <a:cs typeface="Public Sans Light"/>
                <a:sym typeface="Public Sans Light"/>
              </a:rPr>
              <a:t>Our vision</a:t>
            </a:r>
            <a:endParaRPr sz="3200">
              <a:solidFill>
                <a:schemeClr val="dk1"/>
              </a:solidFill>
              <a:latin typeface="Public Sans Light"/>
              <a:ea typeface="Public Sans Light"/>
              <a:cs typeface="Public Sans Light"/>
              <a:sym typeface="Public Sans Light"/>
            </a:endParaRPr>
          </a:p>
        </p:txBody>
      </p:sp>
      <p:sp>
        <p:nvSpPr>
          <p:cNvPr id="844" name="Google Shape;844;p136"/>
          <p:cNvSpPr txBox="1">
            <a:spLocks noGrp="1"/>
          </p:cNvSpPr>
          <p:nvPr>
            <p:ph type="body" idx="1"/>
          </p:nvPr>
        </p:nvSpPr>
        <p:spPr>
          <a:xfrm>
            <a:off x="668400" y="2073250"/>
            <a:ext cx="7807200" cy="160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</a:rPr>
              <a:t>Empowered and supported</a:t>
            </a:r>
            <a:endParaRPr sz="32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</a:rPr>
              <a:t>digital service teams. Familiar and easy-to-use digital services.</a:t>
            </a:r>
            <a:endParaRPr sz="3200">
              <a:solidFill>
                <a:schemeClr val="dk1"/>
              </a:solidFill>
            </a:endParaRPr>
          </a:p>
        </p:txBody>
      </p:sp>
      <p:sp>
        <p:nvSpPr>
          <p:cNvPr id="843" name="Google Shape;843;p1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87</a:t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Google Shape;849;p13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What are we doing?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850" name="Google Shape;850;p1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88</a:t>
            </a:fld>
            <a:endParaRPr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Google Shape;857;p1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Some action words that describe our activities</a:t>
            </a:r>
            <a:endParaRPr sz="1600"/>
          </a:p>
        </p:txBody>
      </p:sp>
      <p:sp>
        <p:nvSpPr>
          <p:cNvPr id="859" name="Google Shape;859;p138"/>
          <p:cNvSpPr txBox="1">
            <a:spLocks noGrp="1"/>
          </p:cNvSpPr>
          <p:nvPr>
            <p:ph type="body" idx="1"/>
          </p:nvPr>
        </p:nvSpPr>
        <p:spPr>
          <a:xfrm>
            <a:off x="-168548" y="1152475"/>
            <a:ext cx="46917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Help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Teach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Support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Test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Validate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</p:txBody>
      </p:sp>
      <p:sp>
        <p:nvSpPr>
          <p:cNvPr id="856" name="Google Shape;856;p138"/>
          <p:cNvSpPr txBox="1">
            <a:spLocks noGrp="1"/>
          </p:cNvSpPr>
          <p:nvPr>
            <p:ph type="body" idx="2"/>
          </p:nvPr>
        </p:nvSpPr>
        <p:spPr>
          <a:xfrm>
            <a:off x="3038139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Simplify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Develop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Design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Identify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Publish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</p:txBody>
      </p:sp>
      <p:sp>
        <p:nvSpPr>
          <p:cNvPr id="855" name="Google Shape;855;p138"/>
          <p:cNvSpPr txBox="1">
            <a:spLocks noGrp="1"/>
          </p:cNvSpPr>
          <p:nvPr>
            <p:ph type="body" idx="2"/>
          </p:nvPr>
        </p:nvSpPr>
        <p:spPr>
          <a:xfrm>
            <a:off x="6064036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Maintain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Research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Update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Improve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Refine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</p:txBody>
      </p:sp>
      <p:sp>
        <p:nvSpPr>
          <p:cNvPr id="858" name="Google Shape;858;p1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89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5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USWDS 3.6.1</a:t>
            </a:r>
            <a:endParaRPr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Public Sans Light"/>
                <a:ea typeface="Public Sans Light"/>
                <a:cs typeface="Public Sans Light"/>
                <a:sym typeface="Public Sans Light"/>
              </a:rPr>
              <a:t>Out next week</a:t>
            </a:r>
            <a:endParaRPr>
              <a:solidFill>
                <a:schemeClr val="accent2"/>
              </a:solidFill>
              <a:latin typeface="Public Sans Light"/>
              <a:ea typeface="Public Sans Light"/>
              <a:cs typeface="Public Sans Light"/>
              <a:sym typeface="Public Sans Light"/>
            </a:endParaRPr>
          </a:p>
        </p:txBody>
      </p:sp>
      <p:sp>
        <p:nvSpPr>
          <p:cNvPr id="321" name="Google Shape;321;p5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p13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And what do we help teams do?</a:t>
            </a:r>
            <a:endParaRPr sz="1600"/>
          </a:p>
        </p:txBody>
      </p:sp>
      <p:sp>
        <p:nvSpPr>
          <p:cNvPr id="868" name="Google Shape;868;p139"/>
          <p:cNvSpPr txBox="1">
            <a:spLocks noGrp="1"/>
          </p:cNvSpPr>
          <p:nvPr>
            <p:ph type="body" idx="1"/>
          </p:nvPr>
        </p:nvSpPr>
        <p:spPr>
          <a:xfrm>
            <a:off x="-168548" y="1152475"/>
            <a:ext cx="46917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Design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Build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Maintain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Contribute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Grow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</p:txBody>
      </p:sp>
      <p:sp>
        <p:nvSpPr>
          <p:cNvPr id="865" name="Google Shape;865;p139"/>
          <p:cNvSpPr txBox="1">
            <a:spLocks noGrp="1"/>
          </p:cNvSpPr>
          <p:nvPr>
            <p:ph type="body" idx="2"/>
          </p:nvPr>
        </p:nvSpPr>
        <p:spPr>
          <a:xfrm>
            <a:off x="2600952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Change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Explore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Listen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Research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Communicate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</p:txBody>
      </p:sp>
      <p:sp>
        <p:nvSpPr>
          <p:cNvPr id="864" name="Google Shape;864;p139"/>
          <p:cNvSpPr txBox="1">
            <a:spLocks noGrp="1"/>
          </p:cNvSpPr>
          <p:nvPr>
            <p:ph type="body" idx="2"/>
          </p:nvPr>
        </p:nvSpPr>
        <p:spPr>
          <a:xfrm>
            <a:off x="6064036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Align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Save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Refine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Optimize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ublic Sans ExtraBold"/>
              <a:buChar char="●"/>
            </a:pPr>
            <a:r>
              <a:rPr lang="en" sz="3600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Update</a:t>
            </a:r>
            <a:endParaRPr sz="3600"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</p:txBody>
      </p:sp>
      <p:sp>
        <p:nvSpPr>
          <p:cNvPr id="867" name="Google Shape;867;p13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90</a:t>
            </a:fld>
            <a:endParaRPr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Google Shape;873;p140"/>
          <p:cNvSpPr txBox="1">
            <a:spLocks noGrp="1"/>
          </p:cNvSpPr>
          <p:nvPr>
            <p:ph type="title"/>
          </p:nvPr>
        </p:nvSpPr>
        <p:spPr>
          <a:xfrm>
            <a:off x="311700" y="14697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  <a:latin typeface="Public Sans Light"/>
                <a:ea typeface="Public Sans Light"/>
                <a:cs typeface="Public Sans Light"/>
                <a:sym typeface="Public Sans Light"/>
              </a:rPr>
              <a:t>Our polestar</a:t>
            </a:r>
            <a:endParaRPr sz="3200">
              <a:solidFill>
                <a:schemeClr val="dk1"/>
              </a:solidFill>
              <a:latin typeface="Public Sans Light"/>
              <a:ea typeface="Public Sans Light"/>
              <a:cs typeface="Public Sans Light"/>
              <a:sym typeface="Public Sans Light"/>
            </a:endParaRPr>
          </a:p>
        </p:txBody>
      </p:sp>
      <p:sp>
        <p:nvSpPr>
          <p:cNvPr id="875" name="Google Shape;875;p140"/>
          <p:cNvSpPr txBox="1">
            <a:spLocks noGrp="1"/>
          </p:cNvSpPr>
          <p:nvPr>
            <p:ph type="body" idx="1"/>
          </p:nvPr>
        </p:nvSpPr>
        <p:spPr>
          <a:xfrm>
            <a:off x="668400" y="2073250"/>
            <a:ext cx="7807200" cy="160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</a:rPr>
              <a:t>We help government teams align, design, and keep their websites </a:t>
            </a:r>
            <a:br>
              <a:rPr lang="en" sz="3200">
                <a:solidFill>
                  <a:schemeClr val="dk1"/>
                </a:solidFill>
              </a:rPr>
            </a:br>
            <a:r>
              <a:rPr lang="en" sz="3200">
                <a:solidFill>
                  <a:schemeClr val="dk1"/>
                </a:solidFill>
              </a:rPr>
              <a:t>and services up to date</a:t>
            </a:r>
            <a:endParaRPr sz="3200">
              <a:solidFill>
                <a:schemeClr val="dk1"/>
              </a:solidFill>
            </a:endParaRPr>
          </a:p>
        </p:txBody>
      </p:sp>
      <p:sp>
        <p:nvSpPr>
          <p:cNvPr id="874" name="Google Shape;874;p1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91</a:t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p14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The work before and </a:t>
            </a:r>
            <a:br>
              <a:rPr lang="en">
                <a:solidFill>
                  <a:schemeClr val="dk2"/>
                </a:solidFill>
              </a:rPr>
            </a:br>
            <a:r>
              <a:rPr lang="en">
                <a:solidFill>
                  <a:schemeClr val="dk2"/>
                </a:solidFill>
              </a:rPr>
              <a:t>after the work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881" name="Google Shape;881;p14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92</a:t>
            </a:fld>
            <a:endParaRPr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Google Shape;886;p142"/>
          <p:cNvSpPr txBox="1">
            <a:spLocks noGrp="1"/>
          </p:cNvSpPr>
          <p:nvPr>
            <p:ph type="title"/>
          </p:nvPr>
        </p:nvSpPr>
        <p:spPr>
          <a:xfrm>
            <a:off x="671876" y="434613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USWDS mission, vision, and polestar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887" name="Google Shape;887;p14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93</a:t>
            </a:fld>
            <a:endParaRPr/>
          </a:p>
        </p:txBody>
      </p:sp>
      <p:sp>
        <p:nvSpPr>
          <p:cNvPr id="888" name="Google Shape;888;p142"/>
          <p:cNvSpPr txBox="1">
            <a:spLocks noGrp="1"/>
          </p:cNvSpPr>
          <p:nvPr>
            <p:ph type="body" idx="1"/>
          </p:nvPr>
        </p:nvSpPr>
        <p:spPr>
          <a:xfrm>
            <a:off x="682288" y="1285472"/>
            <a:ext cx="8298900" cy="339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0">
                <a:solidFill>
                  <a:srgbClr val="FFBE2E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rPr>
              <a:t>Mission</a:t>
            </a:r>
            <a:endParaRPr sz="2000" b="0">
              <a:solidFill>
                <a:srgbClr val="FFBE2E"/>
              </a:solidFill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0"/>
              <a:t>Shaping the future of government digital services</a:t>
            </a:r>
            <a:endParaRPr sz="2000" b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000" b="0">
                <a:solidFill>
                  <a:srgbClr val="FFBE2E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rPr>
              <a:t>Vision</a:t>
            </a:r>
            <a:endParaRPr sz="2000" b="0">
              <a:solidFill>
                <a:srgbClr val="FFBE2E"/>
              </a:solidFill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0"/>
              <a:t>Empowered and supported digital service teams. Familiar and easy-to-use digital services.</a:t>
            </a:r>
            <a:endParaRPr sz="2000" b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0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rPr>
              <a:t>Polestar</a:t>
            </a:r>
            <a:endParaRPr sz="2000" b="0">
              <a:solidFill>
                <a:schemeClr val="dk2"/>
              </a:solidFill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0"/>
              <a:t>We help government teams align, design, and keep their websites and services up to date</a:t>
            </a:r>
            <a:endParaRPr sz="2000" b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p14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What happened to     </a:t>
            </a:r>
            <a:r>
              <a:rPr lang="en">
                <a:solidFill>
                  <a:schemeClr val="dk1"/>
                </a:solidFill>
              </a:rPr>
              <a:t> [blank]</a:t>
            </a:r>
            <a:r>
              <a:rPr lang="en">
                <a:solidFill>
                  <a:schemeClr val="dk2"/>
                </a:solidFill>
              </a:rPr>
              <a:t>       ?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894" name="Google Shape;894;p1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94</a:t>
            </a:fld>
            <a:endParaRPr/>
          </a:p>
        </p:txBody>
      </p:sp>
      <p:cxnSp>
        <p:nvCxnSpPr>
          <p:cNvPr id="895" name="Google Shape;895;p14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5205987" y="2843500"/>
            <a:ext cx="2988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" name="Google Shape;900;p14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What’s next?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901" name="Google Shape;901;p14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95</a:t>
            </a:fld>
            <a:endParaRPr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p14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Thank you.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907" name="Google Shape;907;p14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96</a:t>
            </a:fld>
            <a:endParaRPr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" name="Google Shape;912;p14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Onward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913" name="Google Shape;913;p14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97</a:t>
            </a:fld>
            <a:endParaRPr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Google Shape;918;p147"/>
          <p:cNvSpPr txBox="1">
            <a:spLocks noGrp="1"/>
          </p:cNvSpPr>
          <p:nvPr>
            <p:ph type="title"/>
          </p:nvPr>
        </p:nvSpPr>
        <p:spPr>
          <a:xfrm>
            <a:off x="294125" y="2050485"/>
            <a:ext cx="8520600" cy="84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Q&amp;A</a:t>
            </a:r>
            <a:endParaRPr/>
          </a:p>
        </p:txBody>
      </p:sp>
      <p:sp>
        <p:nvSpPr>
          <p:cNvPr id="919" name="Google Shape;919;p1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98</a:t>
            </a:fld>
            <a:endParaRPr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Google Shape;924;p148"/>
          <p:cNvSpPr txBox="1">
            <a:spLocks noGrp="1"/>
          </p:cNvSpPr>
          <p:nvPr>
            <p:ph type="title"/>
          </p:nvPr>
        </p:nvSpPr>
        <p:spPr>
          <a:xfrm>
            <a:off x="569203" y="40445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 month</a:t>
            </a:r>
            <a:endParaRPr/>
          </a:p>
        </p:txBody>
      </p:sp>
      <p:sp>
        <p:nvSpPr>
          <p:cNvPr id="925" name="Google Shape;925;p148"/>
          <p:cNvSpPr txBox="1">
            <a:spLocks noGrp="1"/>
          </p:cNvSpPr>
          <p:nvPr>
            <p:ph type="subTitle" idx="1"/>
          </p:nvPr>
        </p:nvSpPr>
        <p:spPr>
          <a:xfrm>
            <a:off x="537400" y="872275"/>
            <a:ext cx="8272200" cy="15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October: </a:t>
            </a:r>
            <a:r>
              <a:rPr lang="en" b="0">
                <a:solidFill>
                  <a:schemeClr val="accent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rPr>
              <a:t>Product values and </a:t>
            </a:r>
            <a:br>
              <a:rPr lang="en" b="0">
                <a:solidFill>
                  <a:schemeClr val="accent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rPr>
            </a:br>
            <a:r>
              <a:rPr lang="en" b="0">
                <a:solidFill>
                  <a:schemeClr val="accent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rPr>
              <a:t>new component proposals</a:t>
            </a:r>
            <a:endParaRPr b="0">
              <a:solidFill>
                <a:schemeClr val="accent1"/>
              </a:solidFill>
              <a:latin typeface="Public Sans ExtraBold"/>
              <a:ea typeface="Public Sans ExtraBold"/>
              <a:cs typeface="Public Sans ExtraBold"/>
              <a:sym typeface="Public Sans ExtraBold"/>
            </a:endParaRPr>
          </a:p>
        </p:txBody>
      </p:sp>
      <p:sp>
        <p:nvSpPr>
          <p:cNvPr id="926" name="Google Shape;926;p148"/>
          <p:cNvSpPr txBox="1">
            <a:spLocks noGrp="1"/>
          </p:cNvSpPr>
          <p:nvPr>
            <p:ph type="body" idx="2"/>
          </p:nvPr>
        </p:nvSpPr>
        <p:spPr>
          <a:xfrm>
            <a:off x="1109800" y="2521297"/>
            <a:ext cx="7330500" cy="198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6400" algn="l" rtl="0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"/>
              <a:t>#uswds-public</a:t>
            </a:r>
            <a:endParaRPr/>
          </a:p>
          <a:p>
            <a:pPr marL="457200" lvl="0" indent="-406400" algn="l" rtl="0">
              <a:spcBef>
                <a:spcPts val="1300"/>
              </a:spcBef>
              <a:spcAft>
                <a:spcPts val="0"/>
              </a:spcAft>
              <a:buSzPts val="2800"/>
              <a:buChar char="●"/>
            </a:pPr>
            <a:r>
              <a:rPr lang="en"/>
              <a:t>github.com/uswds</a:t>
            </a:r>
            <a:endParaRPr/>
          </a:p>
          <a:p>
            <a:pPr marL="457200" lvl="0" indent="-406400" algn="l" rtl="0">
              <a:spcBef>
                <a:spcPts val="1300"/>
              </a:spcBef>
              <a:spcAft>
                <a:spcPts val="1300"/>
              </a:spcAft>
              <a:buSzPts val="2800"/>
              <a:buChar char="●"/>
            </a:pPr>
            <a:r>
              <a:rPr lang="en"/>
              <a:t>designsystem.digital.gov</a:t>
            </a:r>
            <a:endParaRPr/>
          </a:p>
        </p:txBody>
      </p:sp>
      <p:sp>
        <p:nvSpPr>
          <p:cNvPr id="927" name="Google Shape;927;p14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SWDS">
  <a:themeElements>
    <a:clrScheme name="Simple Light">
      <a:dk1>
        <a:srgbClr val="1B1B1B"/>
      </a:dk1>
      <a:lt1>
        <a:srgbClr val="FFFFFF"/>
      </a:lt1>
      <a:dk2>
        <a:srgbClr val="FFBE2E"/>
      </a:dk2>
      <a:lt2>
        <a:srgbClr val="AD8B65"/>
      </a:lt2>
      <a:accent1>
        <a:srgbClr val="976EFB"/>
      </a:accent1>
      <a:accent2>
        <a:srgbClr val="04CF85"/>
      </a:accent2>
      <a:accent3>
        <a:srgbClr val="EF38A3"/>
      </a:accent3>
      <a:accent4>
        <a:srgbClr val="EF5E25"/>
      </a:accent4>
      <a:accent5>
        <a:srgbClr val="0097A7"/>
      </a:accent5>
      <a:accent6>
        <a:srgbClr val="F1E5CD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USWDS">
  <a:themeElements>
    <a:clrScheme name="Simple Light">
      <a:dk1>
        <a:srgbClr val="1B1B1B"/>
      </a:dk1>
      <a:lt1>
        <a:srgbClr val="FFFFFF"/>
      </a:lt1>
      <a:dk2>
        <a:srgbClr val="FFBE2E"/>
      </a:dk2>
      <a:lt2>
        <a:srgbClr val="AD8B65"/>
      </a:lt2>
      <a:accent1>
        <a:srgbClr val="976EFB"/>
      </a:accent1>
      <a:accent2>
        <a:srgbClr val="04CF85"/>
      </a:accent2>
      <a:accent3>
        <a:srgbClr val="EF38A3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1023</Words>
  <Application>Microsoft Office PowerPoint</Application>
  <PresentationFormat>On-screen Show (16:9)</PresentationFormat>
  <Paragraphs>351</Paragraphs>
  <Slides>99</Slides>
  <Notes>99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99</vt:i4>
      </vt:variant>
    </vt:vector>
  </HeadingPairs>
  <TitlesOfParts>
    <vt:vector size="110" baseType="lpstr">
      <vt:lpstr>Public Sans Thin</vt:lpstr>
      <vt:lpstr>IBM Plex Mono Medium</vt:lpstr>
      <vt:lpstr>Public Sans ExtraBold</vt:lpstr>
      <vt:lpstr>Public Sans ExtraLight</vt:lpstr>
      <vt:lpstr>Public Sans</vt:lpstr>
      <vt:lpstr>IBM Plex Mono</vt:lpstr>
      <vt:lpstr>Public Sans Light</vt:lpstr>
      <vt:lpstr>Public Sans Medium</vt:lpstr>
      <vt:lpstr>Arial</vt:lpstr>
      <vt:lpstr>USWDS</vt:lpstr>
      <vt:lpstr>USWDS</vt:lpstr>
      <vt:lpstr>USWDS Monthly Call</vt:lpstr>
      <vt:lpstr>Hi!</vt:lpstr>
      <vt:lpstr>Agenda</vt:lpstr>
      <vt:lpstr>Site launches</vt:lpstr>
      <vt:lpstr>18F</vt:lpstr>
      <vt:lpstr>Great work!</vt:lpstr>
      <vt:lpstr>USWDS 3.6.1 Small but mighty</vt:lpstr>
      <vt:lpstr>Key improvements in USWDS 3.6.1</vt:lpstr>
      <vt:lpstr>USWDS 3.6.1 Out next week</vt:lpstr>
      <vt:lpstr>Mission, vision, and polestar 2023 and beyond</vt:lpstr>
      <vt:lpstr>Anne Petersen they/them</vt:lpstr>
      <vt:lpstr>USWDS turns eight next week</vt:lpstr>
      <vt:lpstr>September 28, 2015</vt:lpstr>
      <vt:lpstr>Hello world.</vt:lpstr>
      <vt:lpstr>“Is it possible to create a shared  set of tools to provide consistent, beautiful, and easy-to-use government websites?”</vt:lpstr>
      <vt:lpstr>Our first design principles</vt:lpstr>
      <vt:lpstr>January 2018 The standards becomes  the design system</vt:lpstr>
      <vt:lpstr>December 2018 21st Century Integrated Digital Experience Act</vt:lpstr>
      <vt:lpstr>January 2020 New website standards</vt:lpstr>
      <vt:lpstr>We needed a mission and vision. But why?</vt:lpstr>
      <vt:lpstr>Our mission and vision was meant to give us stability through all this change</vt:lpstr>
      <vt:lpstr>USWDS Mission 2020</vt:lpstr>
      <vt:lpstr>USWDS Vision 2020</vt:lpstr>
      <vt:lpstr>Did we do it?</vt:lpstr>
      <vt:lpstr>Is this still the whole story?</vt:lpstr>
      <vt:lpstr>Does it still express our  values and value?</vt:lpstr>
      <vt:lpstr>Does it help guide our decisions?</vt:lpstr>
      <vt:lpstr>Does it still inspire?</vt:lpstr>
      <vt:lpstr>Yes and no.</vt:lpstr>
      <vt:lpstr>Commonality</vt:lpstr>
      <vt:lpstr>Value over time</vt:lpstr>
      <vt:lpstr>The design system  should deliver value over the lifetime of a service.</vt:lpstr>
      <vt:lpstr>Easier to update</vt:lpstr>
      <vt:lpstr>Easier to get new improvements</vt:lpstr>
      <vt:lpstr>Easier to change</vt:lpstr>
      <vt:lpstr>Easier to stay up to date</vt:lpstr>
      <vt:lpstr>The biggest value comes  after the service is launched</vt:lpstr>
      <vt:lpstr>And we’re in it for the long term</vt:lpstr>
      <vt:lpstr>What will the future look like?</vt:lpstr>
      <vt:lpstr>Together, we will shape it</vt:lpstr>
      <vt:lpstr>Common things</vt:lpstr>
      <vt:lpstr>Familiar, easy-to-use  government services </vt:lpstr>
      <vt:lpstr>We had an opportunity to  take a fresh look</vt:lpstr>
      <vt:lpstr>We did.</vt:lpstr>
      <vt:lpstr>Our approach</vt:lpstr>
      <vt:lpstr>Shared definitions</vt:lpstr>
      <vt:lpstr>The process felt like this sometimes</vt:lpstr>
      <vt:lpstr>Mission</vt:lpstr>
      <vt:lpstr>Make it short.</vt:lpstr>
      <vt:lpstr>Vision</vt:lpstr>
      <vt:lpstr>Polestar</vt:lpstr>
      <vt:lpstr>Jargon and clarity</vt:lpstr>
      <vt:lpstr>Would anyone you just met understand?</vt:lpstr>
      <vt:lpstr>Does it sound like us?</vt:lpstr>
      <vt:lpstr>Be real</vt:lpstr>
      <vt:lpstr>Does it sound like only us?</vt:lpstr>
      <vt:lpstr>Be specific</vt:lpstr>
      <vt:lpstr>Is there a shelf-life?</vt:lpstr>
      <vt:lpstr>Avoid specific technologies</vt:lpstr>
      <vt:lpstr>Some exact words or phrases we wanted to avoid</vt:lpstr>
      <vt:lpstr>Who? What? How? Why?</vt:lpstr>
      <vt:lpstr>A field of virtual sticky notes</vt:lpstr>
      <vt:lpstr>A field of fewer virtual sticky notes</vt:lpstr>
      <vt:lpstr>A field of even fewer virtual sticky notes</vt:lpstr>
      <vt:lpstr>A field of arrows and boxes and also virtual sticky notes</vt:lpstr>
      <vt:lpstr>A field of virtual sticky notes, plus labels and frames around some notes</vt:lpstr>
      <vt:lpstr>A section labeled “examples” with many differently colored sticky notes below</vt:lpstr>
      <vt:lpstr>Three colored stickies with labels, still unreadable</vt:lpstr>
      <vt:lpstr>What did we find?</vt:lpstr>
      <vt:lpstr>Who are we?</vt:lpstr>
      <vt:lpstr>Some words that express who we are</vt:lpstr>
      <vt:lpstr>Our identity</vt:lpstr>
      <vt:lpstr>“The”</vt:lpstr>
      <vt:lpstr>The only government design  system developed for use  across the entire  federal government</vt:lpstr>
      <vt:lpstr>Why do we exist?</vt:lpstr>
      <vt:lpstr>Some action words that express what we do</vt:lpstr>
      <vt:lpstr>Some descriptive words that express how we want to be </vt:lpstr>
      <vt:lpstr>Not just our team but our community</vt:lpstr>
      <vt:lpstr>Bit by bit. Improvement by improvement.</vt:lpstr>
      <vt:lpstr>Our mission</vt:lpstr>
      <vt:lpstr>What’s in that future?</vt:lpstr>
      <vt:lpstr>Some descriptive words that describe our best future</vt:lpstr>
      <vt:lpstr>“Development isn’t a collection  of things, it’s a process  that yields things.”</vt:lpstr>
      <vt:lpstr>Not sustainable without people and process</vt:lpstr>
      <vt:lpstr>Not sustainable without hard work and support</vt:lpstr>
      <vt:lpstr>Not sustainable without new change and creativity</vt:lpstr>
      <vt:lpstr>Our vision</vt:lpstr>
      <vt:lpstr>What are we doing?</vt:lpstr>
      <vt:lpstr>Some action words that describe our activities</vt:lpstr>
      <vt:lpstr>And what do we help teams do?</vt:lpstr>
      <vt:lpstr>Our polestar</vt:lpstr>
      <vt:lpstr>The work before and  after the work</vt:lpstr>
      <vt:lpstr>USWDS mission, vision, and polestar</vt:lpstr>
      <vt:lpstr>What happened to      [blank]       ?</vt:lpstr>
      <vt:lpstr>What’s next?</vt:lpstr>
      <vt:lpstr>Thank you.</vt:lpstr>
      <vt:lpstr>Onward</vt:lpstr>
      <vt:lpstr>Q&amp;A</vt:lpstr>
      <vt:lpstr>Next month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modified xsi:type="dcterms:W3CDTF">2023-09-21T13:40:15Z</dcterms:modified>
</cp:coreProperties>
</file>