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55.xml" ContentType="application/vnd.openxmlformats-officedocument.presentationml.notesSlide+xml"/>
  <Override PartName="/ppt/notesSlides/notesSlide56.xml" ContentType="application/vnd.openxmlformats-officedocument.presentationml.notesSlide+xml"/>
  <Override PartName="/ppt/notesSlides/notesSlide57.xml" ContentType="application/vnd.openxmlformats-officedocument.presentationml.notesSlide+xml"/>
  <Override PartName="/ppt/notesSlides/notesSlide58.xml" ContentType="application/vnd.openxmlformats-officedocument.presentationml.notesSlide+xml"/>
  <Override PartName="/ppt/notesSlides/notesSlide59.xml" ContentType="application/vnd.openxmlformats-officedocument.presentationml.notesSlide+xml"/>
  <Override PartName="/ppt/notesSlides/notesSlide6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72" r:id="rId1"/>
  </p:sldMasterIdLst>
  <p:notesMasterIdLst>
    <p:notesMasterId r:id="rId6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  <p:sldId id="301" r:id="rId47"/>
    <p:sldId id="302" r:id="rId48"/>
    <p:sldId id="303" r:id="rId49"/>
    <p:sldId id="304" r:id="rId50"/>
    <p:sldId id="305" r:id="rId51"/>
    <p:sldId id="306" r:id="rId52"/>
    <p:sldId id="307" r:id="rId53"/>
    <p:sldId id="308" r:id="rId54"/>
    <p:sldId id="309" r:id="rId55"/>
    <p:sldId id="310" r:id="rId56"/>
    <p:sldId id="311" r:id="rId57"/>
    <p:sldId id="312" r:id="rId58"/>
    <p:sldId id="313" r:id="rId59"/>
    <p:sldId id="314" r:id="rId60"/>
    <p:sldId id="337" r:id="rId61"/>
  </p:sldIdLst>
  <p:sldSz cx="9144000" cy="5143500" type="screen16x9"/>
  <p:notesSz cx="6858000" cy="9144000"/>
  <p:embeddedFontLst>
    <p:embeddedFont>
      <p:font typeface="IBM Plex Mono" panose="020B0509050203000203" pitchFamily="49" charset="77"/>
      <p:regular r:id="rId63"/>
      <p:bold r:id="rId64"/>
      <p:italic r:id="rId65"/>
      <p:boldItalic r:id="rId66"/>
    </p:embeddedFont>
    <p:embeddedFont>
      <p:font typeface="IBM Plex Mono Medium" panose="020B0509050203000203" pitchFamily="49" charset="77"/>
      <p:regular r:id="rId67"/>
      <p:bold r:id="rId68"/>
      <p:italic r:id="rId69"/>
      <p:boldItalic r:id="rId70"/>
    </p:embeddedFont>
    <p:embeddedFont>
      <p:font typeface="Public Sans" pitchFamily="2" charset="77"/>
      <p:regular r:id="rId71"/>
      <p:bold r:id="rId72"/>
      <p:italic r:id="rId73"/>
      <p:boldItalic r:id="rId74"/>
    </p:embeddedFont>
    <p:embeddedFont>
      <p:font typeface="Public Sans ExtraBold" pitchFamily="2" charset="77"/>
      <p:bold r:id="rId75"/>
      <p:italic r:id="rId76"/>
      <p:boldItalic r:id="rId77"/>
    </p:embeddedFont>
    <p:embeddedFont>
      <p:font typeface="Public Sans Light" pitchFamily="2" charset="77"/>
      <p:regular r:id="rId78"/>
      <p:bold r:id="rId79"/>
      <p:italic r:id="rId80"/>
      <p:boldItalic r:id="rId81"/>
    </p:embeddedFont>
    <p:embeddedFont>
      <p:font typeface="Public Sans Medium" pitchFamily="2" charset="77"/>
      <p:regular r:id="rId82"/>
      <p:bold r:id="rId83"/>
      <p:italic r:id="rId84"/>
      <p:boldItalic r:id="rId85"/>
    </p:embeddedFont>
    <p:embeddedFont>
      <p:font typeface="Public Sans Thin" pitchFamily="2" charset="77"/>
      <p:regular r:id="rId86"/>
      <p:bold r:id="rId87"/>
      <p:italic r:id="rId88"/>
      <p:boldItalic r:id="rId89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3"/>
    <p:restoredTop sz="94628"/>
  </p:normalViewPr>
  <p:slideViewPr>
    <p:cSldViewPr snapToGrid="0">
      <p:cViewPr varScale="1">
        <p:scale>
          <a:sx n="159" d="100"/>
          <a:sy n="159" d="100"/>
        </p:scale>
        <p:origin x="320" y="184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font" Target="fonts/font1.fntdata"/><Relationship Id="rId68" Type="http://schemas.openxmlformats.org/officeDocument/2006/relationships/font" Target="fonts/font6.fntdata"/><Relationship Id="rId84" Type="http://schemas.openxmlformats.org/officeDocument/2006/relationships/font" Target="fonts/font22.fntdata"/><Relationship Id="rId89" Type="http://schemas.openxmlformats.org/officeDocument/2006/relationships/font" Target="fonts/font27.fntdata"/><Relationship Id="rId16" Type="http://schemas.openxmlformats.org/officeDocument/2006/relationships/slide" Target="slides/slide15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font" Target="fonts/font12.fntdata"/><Relationship Id="rId79" Type="http://schemas.openxmlformats.org/officeDocument/2006/relationships/font" Target="fonts/font17.fntdata"/><Relationship Id="rId5" Type="http://schemas.openxmlformats.org/officeDocument/2006/relationships/slide" Target="slides/slide4.xml"/><Relationship Id="rId90" Type="http://schemas.openxmlformats.org/officeDocument/2006/relationships/presProps" Target="presProps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64" Type="http://schemas.openxmlformats.org/officeDocument/2006/relationships/font" Target="fonts/font2.fntdata"/><Relationship Id="rId69" Type="http://schemas.openxmlformats.org/officeDocument/2006/relationships/font" Target="fonts/font7.fntdata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font" Target="fonts/font10.fntdata"/><Relationship Id="rId80" Type="http://schemas.openxmlformats.org/officeDocument/2006/relationships/font" Target="fonts/font18.fntdata"/><Relationship Id="rId85" Type="http://schemas.openxmlformats.org/officeDocument/2006/relationships/font" Target="fonts/font23.fntdata"/><Relationship Id="rId93" Type="http://schemas.openxmlformats.org/officeDocument/2006/relationships/tableStyles" Target="tableStyle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font" Target="fonts/font5.fntdata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notesMaster" Target="notesMasters/notesMaster1.xml"/><Relationship Id="rId70" Type="http://schemas.openxmlformats.org/officeDocument/2006/relationships/font" Target="fonts/font8.fntdata"/><Relationship Id="rId75" Type="http://schemas.openxmlformats.org/officeDocument/2006/relationships/font" Target="fonts/font13.fntdata"/><Relationship Id="rId83" Type="http://schemas.openxmlformats.org/officeDocument/2006/relationships/font" Target="fonts/font21.fntdata"/><Relationship Id="rId88" Type="http://schemas.openxmlformats.org/officeDocument/2006/relationships/font" Target="fonts/font26.fntdata"/><Relationship Id="rId9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font" Target="fonts/font3.fntdata"/><Relationship Id="rId73" Type="http://schemas.openxmlformats.org/officeDocument/2006/relationships/font" Target="fonts/font11.fntdata"/><Relationship Id="rId78" Type="http://schemas.openxmlformats.org/officeDocument/2006/relationships/font" Target="fonts/font16.fntdata"/><Relationship Id="rId81" Type="http://schemas.openxmlformats.org/officeDocument/2006/relationships/font" Target="fonts/font19.fntdata"/><Relationship Id="rId86" Type="http://schemas.openxmlformats.org/officeDocument/2006/relationships/font" Target="fonts/font24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font" Target="fonts/font14.fntdata"/><Relationship Id="rId7" Type="http://schemas.openxmlformats.org/officeDocument/2006/relationships/slide" Target="slides/slide6.xml"/><Relationship Id="rId71" Type="http://schemas.openxmlformats.org/officeDocument/2006/relationships/font" Target="fonts/font9.fntdata"/><Relationship Id="rId92" Type="http://schemas.openxmlformats.org/officeDocument/2006/relationships/theme" Target="theme/theme1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font" Target="fonts/font4.fntdata"/><Relationship Id="rId87" Type="http://schemas.openxmlformats.org/officeDocument/2006/relationships/font" Target="fonts/font25.fntdata"/><Relationship Id="rId61" Type="http://schemas.openxmlformats.org/officeDocument/2006/relationships/slide" Target="slides/slide60.xml"/><Relationship Id="rId82" Type="http://schemas.openxmlformats.org/officeDocument/2006/relationships/font" Target="fonts/font20.fntdata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56" Type="http://schemas.openxmlformats.org/officeDocument/2006/relationships/slide" Target="slides/slide55.xml"/><Relationship Id="rId77" Type="http://schemas.openxmlformats.org/officeDocument/2006/relationships/font" Target="fonts/font15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7" name="Google Shape;137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Google Shape;206;g1d806e54380_0_42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7" name="Google Shape;207;g1d806e54380_0_42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DW</a:t>
            </a:r>
            <a:endParaRPr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Google Shape;212;g1d806e54380_0_44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3" name="Google Shape;213;g1d806e54380_0_44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DW</a:t>
            </a:r>
            <a:endParaRPr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1d806e54380_0_44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9" name="Google Shape;219;g1d806e54380_0_44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DW</a:t>
            </a:r>
            <a:endParaRPr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Google Shape;224;g1e6222248e2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5" name="Google Shape;225;g1e6222248e2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DW</a:t>
            </a:r>
            <a:endParaRPr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Google Shape;230;g1d806e54380_0_45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1" name="Google Shape;231;g1d806e54380_0_45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DW</a:t>
            </a:r>
            <a:endParaRPr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Google Shape;236;g1d806e54380_0_45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7" name="Google Shape;237;g1d806e54380_0_45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DW</a:t>
            </a:r>
            <a:endParaRPr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Google Shape;242;g1d806e54380_0_46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3" name="Google Shape;243;g1d806e54380_0_46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DW</a:t>
            </a:r>
            <a:endParaRPr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Google Shape;248;g1d806e54380_0_3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9" name="Google Shape;249;g1d806e54380_0_31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DW</a:t>
            </a:r>
            <a:endParaRPr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Google Shape;254;g1d806e54380_0_32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5" name="Google Shape;255;g1d806e54380_0_32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DW</a:t>
            </a:r>
            <a:endParaRPr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Google Shape;260;g1d806e54380_0_32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1" name="Google Shape;261;g1d806e54380_0_32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DW</a:t>
            </a:r>
            <a:endParaRPr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g12b3ab2e8ba_0_3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6" name="Google Shape;146;g12b3ab2e8ba_0_3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" name="Google Shape;266;g1d806e54380_0_33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7" name="Google Shape;267;g1d806e54380_0_33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DW</a:t>
            </a:r>
            <a:endParaRPr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Google Shape;272;g1d806e54380_0_34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3" name="Google Shape;273;g1d806e54380_0_34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DW</a:t>
            </a:r>
            <a:endParaRPr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" name="Google Shape;278;g1d806e54380_0_34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9" name="Google Shape;279;g1d806e54380_0_34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DW</a:t>
            </a:r>
            <a:endParaRPr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" name="Google Shape;284;g1d806e54380_0_35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5" name="Google Shape;285;g1d806e54380_0_35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DW</a:t>
            </a:r>
            <a:endParaRPr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" name="Google Shape;290;g1d806e54380_0_35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1" name="Google Shape;291;g1d806e54380_0_35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DW</a:t>
            </a:r>
            <a:endParaRPr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" name="Google Shape;296;g1d806e54380_0_47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7" name="Google Shape;297;g1d806e54380_0_47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DW</a:t>
            </a:r>
            <a:endParaRPr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2" name="Google Shape;302;g1d806e54380_0_47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3" name="Google Shape;303;g1d806e54380_0_47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DW</a:t>
            </a:r>
            <a:endParaRPr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" name="Google Shape;308;g1d806e54380_0_49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9" name="Google Shape;309;g1d806e54380_0_49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DW</a:t>
            </a:r>
            <a:endParaRPr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4" name="Google Shape;314;g1d806e54380_0_49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5" name="Google Shape;315;g1d806e54380_0_49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DW</a:t>
            </a:r>
            <a:endParaRPr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0" name="Google Shape;320;g154108ebe4b_0_3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1" name="Google Shape;321;g154108ebe4b_0_31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DW</a:t>
            </a:r>
            <a:endParaRPr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g12b3ab2e8ba_0_6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4" name="Google Shape;154;g12b3ab2e8ba_0_6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6" name="Google Shape;326;g1d806e54380_0_3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7" name="Google Shape;327;g1d806e54380_0_3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DW</a:t>
            </a:r>
            <a:endParaRPr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Google Shape;332;g1d806e54380_0_6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3" name="Google Shape;333;g1d806e54380_0_6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DW</a:t>
            </a:r>
            <a:endParaRPr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8" name="Google Shape;338;g1d806e54380_0_7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9" name="Google Shape;339;g1d806e54380_0_7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DW</a:t>
            </a:r>
            <a:endParaRPr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4" name="Google Shape;344;g1d806e54380_0_7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5" name="Google Shape;345;g1d806e54380_0_7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DW</a:t>
            </a:r>
            <a:endParaRPr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0" name="Google Shape;350;g1d806e54380_0_8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51" name="Google Shape;351;g1d806e54380_0_8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DW</a:t>
            </a:r>
            <a:endParaRPr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6" name="Google Shape;356;g1d806e54380_0_8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57" name="Google Shape;357;g1d806e54380_0_8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DW</a:t>
            </a:r>
            <a:endParaRPr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2" name="Google Shape;362;g1d806e54380_0_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63" name="Google Shape;363;g1d806e54380_0_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DW</a:t>
            </a:r>
            <a:endParaRPr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" name="Google Shape;368;g1d806e54380_0_4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69" name="Google Shape;369;g1d806e54380_0_4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DW</a:t>
            </a:r>
            <a:endParaRPr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4" name="Google Shape;374;g1d806e54380_0_9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75" name="Google Shape;375;g1d806e54380_0_9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DW</a:t>
            </a:r>
            <a:endParaRPr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0" name="Google Shape;380;g1d806e54380_0_20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81" name="Google Shape;381;g1d806e54380_0_20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DW</a:t>
            </a:r>
            <a:endParaRPr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g1322e9a14b9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9" name="Google Shape;169;g1322e9a14b9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8" name="Google Shape;388;g1e6222248e2_0_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89" name="Google Shape;389;g1e6222248e2_0_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DW</a:t>
            </a:r>
            <a:endParaRPr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6" name="Google Shape;396;g1d806e54380_0_2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7" name="Google Shape;397;g1d806e54380_0_21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DW</a:t>
            </a:r>
            <a:endParaRPr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5" name="Google Shape;405;g1d806e54380_0_2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06" name="Google Shape;406;g1d806e54380_0_22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DW</a:t>
            </a:r>
            <a:endParaRPr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3" name="Google Shape;413;g1d806e54380_0_22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14" name="Google Shape;414;g1d806e54380_0_22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DW</a:t>
            </a:r>
            <a:endParaRPr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" name="Google Shape;419;g1e6222248e2_0_3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20" name="Google Shape;420;g1e6222248e2_0_3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DW</a:t>
            </a:r>
            <a:endParaRPr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6" name="Google Shape;426;g1d806e54380_0_23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27" name="Google Shape;427;g1d806e54380_0_23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DW</a:t>
            </a:r>
            <a:endParaRPr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4" name="Google Shape;434;g1e6222248e2_0_5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35" name="Google Shape;435;g1e6222248e2_0_5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DW</a:t>
            </a:r>
            <a:endParaRPr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1" name="Google Shape;441;g1e6222248e2_0_5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42" name="Google Shape;442;g1e6222248e2_0_5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DW</a:t>
            </a:r>
            <a:endParaRPr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9" name="Google Shape;449;g1d806e54380_0_25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50" name="Google Shape;450;g1d806e54380_0_25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DW</a:t>
            </a:r>
            <a:endParaRPr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5" name="Google Shape;455;g1d806e54380_0_2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56" name="Google Shape;456;g1d806e54380_0_2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DW</a:t>
            </a:r>
            <a:endParaRPr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g1b453bf5038_0_15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6" name="Google Shape;176;g1b453bf5038_0_15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1" name="Google Shape;461;g1d806e54380_0_5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62" name="Google Shape;462;g1d806e54380_0_5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DW</a:t>
            </a:r>
            <a:endParaRPr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7" name="Google Shape;467;g1d806e54380_0_26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68" name="Google Shape;468;g1d806e54380_0_26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DW</a:t>
            </a:r>
            <a:endParaRPr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3" name="Google Shape;473;g1d806e54380_0_2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74" name="Google Shape;474;g1d806e54380_0_2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DW</a:t>
            </a:r>
            <a:endParaRPr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9" name="Google Shape;479;g1d806e54380_0_6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80" name="Google Shape;480;g1d806e54380_0_6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DW</a:t>
            </a:r>
            <a:endParaRPr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5" name="Google Shape;485;g1d806e54380_0_26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86" name="Google Shape;486;g1d806e54380_0_26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DW</a:t>
            </a:r>
            <a:endParaRPr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2" name="Google Shape;492;g1d806e54380_0_27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93" name="Google Shape;493;g1d806e54380_0_27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DW</a:t>
            </a:r>
            <a:endParaRPr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8" name="Google Shape;498;g1d806e54380_0_27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99" name="Google Shape;499;g1d806e54380_0_27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DW</a:t>
            </a:r>
            <a:endParaRPr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4" name="Google Shape;504;g1e6222248e2_0_7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05" name="Google Shape;505;g1e6222248e2_0_7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DW</a:t>
            </a:r>
            <a:endParaRPr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0" name="Google Shape;510;g1e6222248e2_0_7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11" name="Google Shape;511;g1e6222248e2_0_7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DW</a:t>
            </a:r>
            <a:endParaRPr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7" name="Google Shape;517;g12b3ab2e8ba_0_10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18" name="Google Shape;518;g12b3ab2e8ba_0_10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DW</a:t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g132a2d22496_0_30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3" name="Google Shape;183;g132a2d22496_0_30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1" name="Google Shape;711;g12b3ab2e8ba_0_32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12" name="Google Shape;712;g12b3ab2e8ba_0_32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g1d806e54380_0_4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9" name="Google Shape;189;g1d806e54380_0_41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DW</a:t>
            </a:r>
            <a:endParaRPr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Google Shape;194;g1d806e54380_0_42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5" name="Google Shape;195;g1d806e54380_0_42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DW</a:t>
            </a:r>
            <a:endParaRPr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Google Shape;200;g1d806e54380_0_43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1" name="Google Shape;201;g1d806e54380_0_43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DW</a:t>
            </a:r>
            <a:endParaRPr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bg>
      <p:bgPr>
        <a:solidFill>
          <a:schemeClr val="dk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>
                <a:latin typeface="Public Sans Medium"/>
                <a:ea typeface="Public Sans Medium"/>
                <a:cs typeface="Public Sans Medium"/>
                <a:sym typeface="Public Sans Medium"/>
              </a:defRPr>
            </a:lvl1pPr>
            <a:lvl2pPr lvl="1">
              <a:buNone/>
              <a:defRPr>
                <a:latin typeface="Public Sans Medium"/>
                <a:ea typeface="Public Sans Medium"/>
                <a:cs typeface="Public Sans Medium"/>
                <a:sym typeface="Public Sans Medium"/>
              </a:defRPr>
            </a:lvl2pPr>
            <a:lvl3pPr lvl="2">
              <a:buNone/>
              <a:defRPr>
                <a:latin typeface="Public Sans Medium"/>
                <a:ea typeface="Public Sans Medium"/>
                <a:cs typeface="Public Sans Medium"/>
                <a:sym typeface="Public Sans Medium"/>
              </a:defRPr>
            </a:lvl3pPr>
            <a:lvl4pPr lvl="3">
              <a:buNone/>
              <a:defRPr>
                <a:latin typeface="Public Sans Medium"/>
                <a:ea typeface="Public Sans Medium"/>
                <a:cs typeface="Public Sans Medium"/>
                <a:sym typeface="Public Sans Medium"/>
              </a:defRPr>
            </a:lvl4pPr>
            <a:lvl5pPr lvl="4">
              <a:buNone/>
              <a:defRPr>
                <a:latin typeface="Public Sans Medium"/>
                <a:ea typeface="Public Sans Medium"/>
                <a:cs typeface="Public Sans Medium"/>
                <a:sym typeface="Public Sans Medium"/>
              </a:defRPr>
            </a:lvl5pPr>
            <a:lvl6pPr lvl="5">
              <a:buNone/>
              <a:defRPr>
                <a:latin typeface="Public Sans Medium"/>
                <a:ea typeface="Public Sans Medium"/>
                <a:cs typeface="Public Sans Medium"/>
                <a:sym typeface="Public Sans Medium"/>
              </a:defRPr>
            </a:lvl6pPr>
            <a:lvl7pPr lvl="6">
              <a:buNone/>
              <a:defRPr>
                <a:latin typeface="Public Sans Medium"/>
                <a:ea typeface="Public Sans Medium"/>
                <a:cs typeface="Public Sans Medium"/>
                <a:sym typeface="Public Sans Medium"/>
              </a:defRPr>
            </a:lvl7pPr>
            <a:lvl8pPr lvl="7">
              <a:buNone/>
              <a:defRPr>
                <a:latin typeface="Public Sans Medium"/>
                <a:ea typeface="Public Sans Medium"/>
                <a:cs typeface="Public Sans Medium"/>
                <a:sym typeface="Public Sans Medium"/>
              </a:defRPr>
            </a:lvl8pPr>
            <a:lvl9pPr lvl="8">
              <a:buNone/>
              <a:defRPr>
                <a:latin typeface="Public Sans Medium"/>
                <a:ea typeface="Public Sans Medium"/>
                <a:cs typeface="Public Sans Medium"/>
                <a:sym typeface="Public Sans Medium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ctrTitle"/>
          </p:nvPr>
        </p:nvSpPr>
        <p:spPr>
          <a:xfrm>
            <a:off x="311700" y="3313350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None/>
              <a:defRPr sz="4000">
                <a:solidFill>
                  <a:schemeClr val="l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ubTitle" idx="1"/>
          </p:nvPr>
        </p:nvSpPr>
        <p:spPr>
          <a:xfrm>
            <a:off x="311700" y="3899250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Font typeface="Public Sans Thin"/>
              <a:buNone/>
              <a:defRPr sz="4000" b="0">
                <a:solidFill>
                  <a:schemeClr val="dk2"/>
                </a:solidFill>
                <a:latin typeface="Public Sans Thin"/>
                <a:ea typeface="Public Sans Thin"/>
                <a:cs typeface="Public Sans Thin"/>
                <a:sym typeface="Public Sans Thin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3" name="Google Shape;13;p2"/>
          <p:cNvSpPr>
            <a:spLocks noGrp="1"/>
          </p:cNvSpPr>
          <p:nvPr>
            <p:ph type="pic" idx="2"/>
          </p:nvPr>
        </p:nvSpPr>
        <p:spPr>
          <a:xfrm>
            <a:off x="3227925" y="619632"/>
            <a:ext cx="2648400" cy="2533200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Guest">
  <p:cSld name="CUSTOM_3_1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1"/>
          <p:cNvSpPr txBox="1">
            <a:spLocks noGrp="1"/>
          </p:cNvSpPr>
          <p:nvPr>
            <p:ph type="title"/>
          </p:nvPr>
        </p:nvSpPr>
        <p:spPr>
          <a:xfrm>
            <a:off x="311700" y="1362200"/>
            <a:ext cx="4628100" cy="1064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11"/>
          <p:cNvSpPr txBox="1">
            <a:spLocks noGrp="1"/>
          </p:cNvSpPr>
          <p:nvPr>
            <p:ph type="subTitle" idx="1"/>
          </p:nvPr>
        </p:nvSpPr>
        <p:spPr>
          <a:xfrm>
            <a:off x="5016000" y="1362200"/>
            <a:ext cx="3860400" cy="1064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 b="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pic>
        <p:nvPicPr>
          <p:cNvPr id="64" name="Google Shape;64;p11" descr="A simple outline of a geodesic dome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997075" y="2862131"/>
            <a:ext cx="5149848" cy="2710448"/>
          </a:xfrm>
          <a:prstGeom prst="rect">
            <a:avLst/>
          </a:prstGeom>
          <a:noFill/>
          <a:ln>
            <a:noFill/>
          </a:ln>
        </p:spPr>
      </p:pic>
      <p:sp>
        <p:nvSpPr>
          <p:cNvPr id="65" name="Google Shape;65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>
                <a:latin typeface="Public Sans Medium"/>
                <a:ea typeface="Public Sans Medium"/>
                <a:cs typeface="Public Sans Medium"/>
                <a:sym typeface="Public Sans Medium"/>
              </a:defRPr>
            </a:lvl1pPr>
            <a:lvl2pPr lvl="1" rtl="0">
              <a:buNone/>
              <a:defRPr>
                <a:latin typeface="Public Sans Medium"/>
                <a:ea typeface="Public Sans Medium"/>
                <a:cs typeface="Public Sans Medium"/>
                <a:sym typeface="Public Sans Medium"/>
              </a:defRPr>
            </a:lvl2pPr>
            <a:lvl3pPr lvl="2" rtl="0">
              <a:buNone/>
              <a:defRPr>
                <a:latin typeface="Public Sans Medium"/>
                <a:ea typeface="Public Sans Medium"/>
                <a:cs typeface="Public Sans Medium"/>
                <a:sym typeface="Public Sans Medium"/>
              </a:defRPr>
            </a:lvl3pPr>
            <a:lvl4pPr lvl="3" rtl="0">
              <a:buNone/>
              <a:defRPr>
                <a:latin typeface="Public Sans Medium"/>
                <a:ea typeface="Public Sans Medium"/>
                <a:cs typeface="Public Sans Medium"/>
                <a:sym typeface="Public Sans Medium"/>
              </a:defRPr>
            </a:lvl4pPr>
            <a:lvl5pPr lvl="4" rtl="0">
              <a:buNone/>
              <a:defRPr>
                <a:latin typeface="Public Sans Medium"/>
                <a:ea typeface="Public Sans Medium"/>
                <a:cs typeface="Public Sans Medium"/>
                <a:sym typeface="Public Sans Medium"/>
              </a:defRPr>
            </a:lvl5pPr>
            <a:lvl6pPr lvl="5" rtl="0">
              <a:buNone/>
              <a:defRPr>
                <a:latin typeface="Public Sans Medium"/>
                <a:ea typeface="Public Sans Medium"/>
                <a:cs typeface="Public Sans Medium"/>
                <a:sym typeface="Public Sans Medium"/>
              </a:defRPr>
            </a:lvl6pPr>
            <a:lvl7pPr lvl="6" rtl="0">
              <a:buNone/>
              <a:defRPr>
                <a:latin typeface="Public Sans Medium"/>
                <a:ea typeface="Public Sans Medium"/>
                <a:cs typeface="Public Sans Medium"/>
                <a:sym typeface="Public Sans Medium"/>
              </a:defRPr>
            </a:lvl7pPr>
            <a:lvl8pPr lvl="7" rtl="0">
              <a:buNone/>
              <a:defRPr>
                <a:latin typeface="Public Sans Medium"/>
                <a:ea typeface="Public Sans Medium"/>
                <a:cs typeface="Public Sans Medium"/>
                <a:sym typeface="Public Sans Medium"/>
              </a:defRPr>
            </a:lvl8pPr>
            <a:lvl9pPr lvl="8" rtl="0">
              <a:buNone/>
              <a:defRPr>
                <a:latin typeface="Public Sans Medium"/>
                <a:ea typeface="Public Sans Medium"/>
                <a:cs typeface="Public Sans Medium"/>
                <a:sym typeface="Public Sans Medium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Section">
  <p:cSld name="CUSTOM_3_1_1"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2"/>
          <p:cNvSpPr txBox="1">
            <a:spLocks noGrp="1"/>
          </p:cNvSpPr>
          <p:nvPr>
            <p:ph type="title"/>
          </p:nvPr>
        </p:nvSpPr>
        <p:spPr>
          <a:xfrm>
            <a:off x="311700" y="1362200"/>
            <a:ext cx="8555100" cy="1064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pic>
        <p:nvPicPr>
          <p:cNvPr id="68" name="Google Shape;68;p12" descr="A simple outline of a geodesic dome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997075" y="2862131"/>
            <a:ext cx="5149848" cy="2710448"/>
          </a:xfrm>
          <a:prstGeom prst="rect">
            <a:avLst/>
          </a:prstGeom>
          <a:noFill/>
          <a:ln>
            <a:noFill/>
          </a:ln>
        </p:spPr>
      </p:pic>
      <p:sp>
        <p:nvSpPr>
          <p:cNvPr id="69" name="Google Shape;6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>
                <a:latin typeface="Public Sans Medium"/>
                <a:ea typeface="Public Sans Medium"/>
                <a:cs typeface="Public Sans Medium"/>
                <a:sym typeface="Public Sans Medium"/>
              </a:defRPr>
            </a:lvl1pPr>
            <a:lvl2pPr lvl="1" rtl="0">
              <a:buNone/>
              <a:defRPr>
                <a:latin typeface="Public Sans Medium"/>
                <a:ea typeface="Public Sans Medium"/>
                <a:cs typeface="Public Sans Medium"/>
                <a:sym typeface="Public Sans Medium"/>
              </a:defRPr>
            </a:lvl2pPr>
            <a:lvl3pPr lvl="2" rtl="0">
              <a:buNone/>
              <a:defRPr>
                <a:latin typeface="Public Sans Medium"/>
                <a:ea typeface="Public Sans Medium"/>
                <a:cs typeface="Public Sans Medium"/>
                <a:sym typeface="Public Sans Medium"/>
              </a:defRPr>
            </a:lvl3pPr>
            <a:lvl4pPr lvl="3" rtl="0">
              <a:buNone/>
              <a:defRPr>
                <a:latin typeface="Public Sans Medium"/>
                <a:ea typeface="Public Sans Medium"/>
                <a:cs typeface="Public Sans Medium"/>
                <a:sym typeface="Public Sans Medium"/>
              </a:defRPr>
            </a:lvl4pPr>
            <a:lvl5pPr lvl="4" rtl="0">
              <a:buNone/>
              <a:defRPr>
                <a:latin typeface="Public Sans Medium"/>
                <a:ea typeface="Public Sans Medium"/>
                <a:cs typeface="Public Sans Medium"/>
                <a:sym typeface="Public Sans Medium"/>
              </a:defRPr>
            </a:lvl5pPr>
            <a:lvl6pPr lvl="5" rtl="0">
              <a:buNone/>
              <a:defRPr>
                <a:latin typeface="Public Sans Medium"/>
                <a:ea typeface="Public Sans Medium"/>
                <a:cs typeface="Public Sans Medium"/>
                <a:sym typeface="Public Sans Medium"/>
              </a:defRPr>
            </a:lvl6pPr>
            <a:lvl7pPr lvl="6" rtl="0">
              <a:buNone/>
              <a:defRPr>
                <a:latin typeface="Public Sans Medium"/>
                <a:ea typeface="Public Sans Medium"/>
                <a:cs typeface="Public Sans Medium"/>
                <a:sym typeface="Public Sans Medium"/>
              </a:defRPr>
            </a:lvl7pPr>
            <a:lvl8pPr lvl="7" rtl="0">
              <a:buNone/>
              <a:defRPr>
                <a:latin typeface="Public Sans Medium"/>
                <a:ea typeface="Public Sans Medium"/>
                <a:cs typeface="Public Sans Medium"/>
                <a:sym typeface="Public Sans Medium"/>
              </a:defRPr>
            </a:lvl8pPr>
            <a:lvl9pPr lvl="8" rtl="0">
              <a:buNone/>
              <a:defRPr>
                <a:latin typeface="Public Sans Medium"/>
                <a:ea typeface="Public Sans Medium"/>
                <a:cs typeface="Public Sans Medium"/>
                <a:sym typeface="Public Sans Medium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ite Launch">
  <p:cSld name="CUSTOM"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13"/>
          <p:cNvSpPr txBox="1">
            <a:spLocks noGrp="1"/>
          </p:cNvSpPr>
          <p:nvPr>
            <p:ph type="title"/>
          </p:nvPr>
        </p:nvSpPr>
        <p:spPr>
          <a:xfrm>
            <a:off x="4376165" y="259294"/>
            <a:ext cx="4281600" cy="567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Font typeface="Public Sans"/>
              <a:buNone/>
              <a:defRPr sz="1600">
                <a:solidFill>
                  <a:schemeClr val="lt2"/>
                </a:solidFill>
                <a:latin typeface="Public Sans"/>
                <a:ea typeface="Public Sans"/>
                <a:cs typeface="Public Sans"/>
                <a:sym typeface="Public San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72" name="Google Shape;72;p13"/>
          <p:cNvSpPr txBox="1">
            <a:spLocks noGrp="1"/>
          </p:cNvSpPr>
          <p:nvPr>
            <p:ph type="subTitle" idx="1"/>
          </p:nvPr>
        </p:nvSpPr>
        <p:spPr>
          <a:xfrm>
            <a:off x="461704" y="259294"/>
            <a:ext cx="36906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Public Sans ExtraBold"/>
              <a:buNone/>
              <a:defRPr sz="2000" b="0">
                <a:solidFill>
                  <a:schemeClr val="lt2"/>
                </a:solidFill>
                <a:latin typeface="Public Sans ExtraBold"/>
                <a:ea typeface="Public Sans ExtraBold"/>
                <a:cs typeface="Public Sans ExtraBold"/>
                <a:sym typeface="Public Sans ExtraBold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3" name="Google Shape;73;p13"/>
          <p:cNvSpPr>
            <a:spLocks noGrp="1"/>
          </p:cNvSpPr>
          <p:nvPr>
            <p:ph type="pic" idx="2"/>
          </p:nvPr>
        </p:nvSpPr>
        <p:spPr>
          <a:xfrm>
            <a:off x="557275" y="895300"/>
            <a:ext cx="8029500" cy="4560600"/>
          </a:xfrm>
          <a:prstGeom prst="roundRect">
            <a:avLst>
              <a:gd name="adj" fmla="val 2153"/>
            </a:avLst>
          </a:prstGeom>
          <a:noFill/>
          <a:ln>
            <a:noFill/>
          </a:ln>
        </p:spPr>
      </p:sp>
      <p:sp>
        <p:nvSpPr>
          <p:cNvPr id="74" name="Google Shape;74;p1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>
                <a:latin typeface="Public Sans Medium"/>
                <a:ea typeface="Public Sans Medium"/>
                <a:cs typeface="Public Sans Medium"/>
                <a:sym typeface="Public Sans Medium"/>
              </a:defRPr>
            </a:lvl1pPr>
            <a:lvl2pPr lvl="1" rtl="0">
              <a:buNone/>
              <a:defRPr>
                <a:latin typeface="Public Sans Medium"/>
                <a:ea typeface="Public Sans Medium"/>
                <a:cs typeface="Public Sans Medium"/>
                <a:sym typeface="Public Sans Medium"/>
              </a:defRPr>
            </a:lvl2pPr>
            <a:lvl3pPr lvl="2" rtl="0">
              <a:buNone/>
              <a:defRPr>
                <a:latin typeface="Public Sans Medium"/>
                <a:ea typeface="Public Sans Medium"/>
                <a:cs typeface="Public Sans Medium"/>
                <a:sym typeface="Public Sans Medium"/>
              </a:defRPr>
            </a:lvl3pPr>
            <a:lvl4pPr lvl="3" rtl="0">
              <a:buNone/>
              <a:defRPr>
                <a:latin typeface="Public Sans Medium"/>
                <a:ea typeface="Public Sans Medium"/>
                <a:cs typeface="Public Sans Medium"/>
                <a:sym typeface="Public Sans Medium"/>
              </a:defRPr>
            </a:lvl4pPr>
            <a:lvl5pPr lvl="4" rtl="0">
              <a:buNone/>
              <a:defRPr>
                <a:latin typeface="Public Sans Medium"/>
                <a:ea typeface="Public Sans Medium"/>
                <a:cs typeface="Public Sans Medium"/>
                <a:sym typeface="Public Sans Medium"/>
              </a:defRPr>
            </a:lvl5pPr>
            <a:lvl6pPr lvl="5" rtl="0">
              <a:buNone/>
              <a:defRPr>
                <a:latin typeface="Public Sans Medium"/>
                <a:ea typeface="Public Sans Medium"/>
                <a:cs typeface="Public Sans Medium"/>
                <a:sym typeface="Public Sans Medium"/>
              </a:defRPr>
            </a:lvl6pPr>
            <a:lvl7pPr lvl="6" rtl="0">
              <a:buNone/>
              <a:defRPr>
                <a:latin typeface="Public Sans Medium"/>
                <a:ea typeface="Public Sans Medium"/>
                <a:cs typeface="Public Sans Medium"/>
                <a:sym typeface="Public Sans Medium"/>
              </a:defRPr>
            </a:lvl7pPr>
            <a:lvl8pPr lvl="7" rtl="0">
              <a:buNone/>
              <a:defRPr>
                <a:latin typeface="Public Sans Medium"/>
                <a:ea typeface="Public Sans Medium"/>
                <a:cs typeface="Public Sans Medium"/>
                <a:sym typeface="Public Sans Medium"/>
              </a:defRPr>
            </a:lvl8pPr>
            <a:lvl9pPr lvl="8" rtl="0">
              <a:buNone/>
              <a:defRPr>
                <a:latin typeface="Public Sans Medium"/>
                <a:ea typeface="Public Sans Medium"/>
                <a:cs typeface="Public Sans Medium"/>
                <a:sym typeface="Public Sans Medium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-Up Image Right">
  <p:cSld name="CUSTOM_1"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14"/>
          <p:cNvSpPr txBox="1">
            <a:spLocks noGrp="1"/>
          </p:cNvSpPr>
          <p:nvPr>
            <p:ph type="title"/>
          </p:nvPr>
        </p:nvSpPr>
        <p:spPr>
          <a:xfrm>
            <a:off x="295238" y="673625"/>
            <a:ext cx="3592200" cy="1940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77" name="Google Shape;77;p14"/>
          <p:cNvSpPr txBox="1">
            <a:spLocks noGrp="1"/>
          </p:cNvSpPr>
          <p:nvPr>
            <p:ph type="body" idx="1"/>
          </p:nvPr>
        </p:nvSpPr>
        <p:spPr>
          <a:xfrm>
            <a:off x="295238" y="2551950"/>
            <a:ext cx="3634800" cy="2175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8100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2400"/>
              <a:buChar char="●"/>
              <a:defRPr sz="2400" b="0"/>
            </a:lvl1pPr>
            <a:lvl2pPr marL="914400" lvl="1" indent="-38100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2400"/>
              <a:buChar char="○"/>
              <a:defRPr sz="2400" b="0"/>
            </a:lvl2pPr>
            <a:lvl3pPr marL="1371600" lvl="2" indent="-38100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2400"/>
              <a:buChar char="■"/>
              <a:defRPr sz="2400" b="0"/>
            </a:lvl3pPr>
            <a:lvl4pPr marL="1828800" lvl="3" indent="-38100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2400"/>
              <a:buChar char="●"/>
              <a:defRPr sz="2400" b="0"/>
            </a:lvl4pPr>
            <a:lvl5pPr marL="2286000" lvl="4" indent="-38100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2400"/>
              <a:buChar char="○"/>
              <a:defRPr sz="2400" b="0"/>
            </a:lvl5pPr>
            <a:lvl6pPr marL="2743200" lvl="5" indent="-38100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2400"/>
              <a:buChar char="■"/>
              <a:defRPr sz="2400" b="0"/>
            </a:lvl6pPr>
            <a:lvl7pPr marL="3200400" lvl="6" indent="-38100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2400"/>
              <a:buChar char="●"/>
              <a:defRPr sz="2400" b="0"/>
            </a:lvl7pPr>
            <a:lvl8pPr marL="3657600" lvl="7" indent="-38100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2400"/>
              <a:buChar char="○"/>
              <a:defRPr sz="2400" b="0"/>
            </a:lvl8pPr>
            <a:lvl9pPr marL="4114800" lvl="8" indent="-38100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2400"/>
              <a:buChar char="■"/>
              <a:defRPr sz="2400" b="0"/>
            </a:lvl9pPr>
          </a:lstStyle>
          <a:p>
            <a:endParaRPr/>
          </a:p>
        </p:txBody>
      </p:sp>
      <p:sp>
        <p:nvSpPr>
          <p:cNvPr id="78" name="Google Shape;78;p14"/>
          <p:cNvSpPr>
            <a:spLocks noGrp="1"/>
          </p:cNvSpPr>
          <p:nvPr>
            <p:ph type="pic" idx="2"/>
          </p:nvPr>
        </p:nvSpPr>
        <p:spPr>
          <a:xfrm>
            <a:off x="3996000" y="201"/>
            <a:ext cx="5148000" cy="5143500"/>
          </a:xfrm>
          <a:prstGeom prst="rect">
            <a:avLst/>
          </a:prstGeom>
          <a:noFill/>
          <a:ln>
            <a:noFill/>
          </a:ln>
        </p:spPr>
      </p:sp>
      <p:sp>
        <p:nvSpPr>
          <p:cNvPr id="79" name="Google Shape;79;p14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buNone/>
              <a:defRPr sz="1300">
                <a:latin typeface="Public Sans"/>
                <a:ea typeface="Public Sans"/>
                <a:cs typeface="Public Sans"/>
                <a:sym typeface="Public Sans"/>
              </a:defRPr>
            </a:lvl1pPr>
            <a:lvl2pPr lvl="1">
              <a:buNone/>
              <a:defRPr sz="1300">
                <a:latin typeface="Public Sans"/>
                <a:ea typeface="Public Sans"/>
                <a:cs typeface="Public Sans"/>
                <a:sym typeface="Public Sans"/>
              </a:defRPr>
            </a:lvl2pPr>
            <a:lvl3pPr lvl="2">
              <a:buNone/>
              <a:defRPr sz="1300">
                <a:latin typeface="Public Sans"/>
                <a:ea typeface="Public Sans"/>
                <a:cs typeface="Public Sans"/>
                <a:sym typeface="Public Sans"/>
              </a:defRPr>
            </a:lvl3pPr>
            <a:lvl4pPr lvl="3">
              <a:buNone/>
              <a:defRPr sz="1300">
                <a:latin typeface="Public Sans"/>
                <a:ea typeface="Public Sans"/>
                <a:cs typeface="Public Sans"/>
                <a:sym typeface="Public Sans"/>
              </a:defRPr>
            </a:lvl4pPr>
            <a:lvl5pPr lvl="4">
              <a:buNone/>
              <a:defRPr sz="1300">
                <a:latin typeface="Public Sans"/>
                <a:ea typeface="Public Sans"/>
                <a:cs typeface="Public Sans"/>
                <a:sym typeface="Public Sans"/>
              </a:defRPr>
            </a:lvl5pPr>
            <a:lvl6pPr lvl="5">
              <a:buNone/>
              <a:defRPr sz="1300">
                <a:latin typeface="Public Sans"/>
                <a:ea typeface="Public Sans"/>
                <a:cs typeface="Public Sans"/>
                <a:sym typeface="Public Sans"/>
              </a:defRPr>
            </a:lvl6pPr>
            <a:lvl7pPr lvl="6">
              <a:buNone/>
              <a:defRPr sz="1300">
                <a:latin typeface="Public Sans"/>
                <a:ea typeface="Public Sans"/>
                <a:cs typeface="Public Sans"/>
                <a:sym typeface="Public Sans"/>
              </a:defRPr>
            </a:lvl7pPr>
            <a:lvl8pPr lvl="7">
              <a:buNone/>
              <a:defRPr sz="1300">
                <a:latin typeface="Public Sans"/>
                <a:ea typeface="Public Sans"/>
                <a:cs typeface="Public Sans"/>
                <a:sym typeface="Public Sans"/>
              </a:defRPr>
            </a:lvl8pPr>
            <a:lvl9pPr lvl="8">
              <a:buNone/>
              <a:defRPr sz="1300">
                <a:latin typeface="Public Sans"/>
                <a:ea typeface="Public Sans"/>
                <a:cs typeface="Public Sans"/>
                <a:sym typeface="Public Sans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-Up Code Right">
  <p:cSld name="CUSTOM_1_3"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5"/>
          <p:cNvSpPr txBox="1">
            <a:spLocks noGrp="1"/>
          </p:cNvSpPr>
          <p:nvPr>
            <p:ph type="title"/>
          </p:nvPr>
        </p:nvSpPr>
        <p:spPr>
          <a:xfrm>
            <a:off x="295238" y="673625"/>
            <a:ext cx="3592200" cy="1940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82" name="Google Shape;82;p15"/>
          <p:cNvSpPr txBox="1">
            <a:spLocks noGrp="1"/>
          </p:cNvSpPr>
          <p:nvPr>
            <p:ph type="body" idx="1"/>
          </p:nvPr>
        </p:nvSpPr>
        <p:spPr>
          <a:xfrm>
            <a:off x="295238" y="2551950"/>
            <a:ext cx="3634800" cy="2175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81000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2400"/>
              <a:buChar char="●"/>
              <a:defRPr sz="2400" b="0"/>
            </a:lvl1pPr>
            <a:lvl2pPr marL="914400" lvl="1" indent="-381000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2400"/>
              <a:buChar char="○"/>
              <a:defRPr sz="2400" b="0"/>
            </a:lvl2pPr>
            <a:lvl3pPr marL="1371600" lvl="2" indent="-381000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2400"/>
              <a:buChar char="■"/>
              <a:defRPr sz="2400" b="0"/>
            </a:lvl3pPr>
            <a:lvl4pPr marL="1828800" lvl="3" indent="-381000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2400"/>
              <a:buChar char="●"/>
              <a:defRPr sz="2400" b="0"/>
            </a:lvl4pPr>
            <a:lvl5pPr marL="2286000" lvl="4" indent="-381000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2400"/>
              <a:buChar char="○"/>
              <a:defRPr sz="2400" b="0"/>
            </a:lvl5pPr>
            <a:lvl6pPr marL="2743200" lvl="5" indent="-381000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2400"/>
              <a:buChar char="■"/>
              <a:defRPr sz="2400" b="0"/>
            </a:lvl6pPr>
            <a:lvl7pPr marL="3200400" lvl="6" indent="-381000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2400"/>
              <a:buChar char="●"/>
              <a:defRPr sz="2400" b="0"/>
            </a:lvl7pPr>
            <a:lvl8pPr marL="3657600" lvl="7" indent="-381000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2400"/>
              <a:buChar char="○"/>
              <a:defRPr sz="2400" b="0"/>
            </a:lvl8pPr>
            <a:lvl9pPr marL="4114800" lvl="8" indent="-381000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2400"/>
              <a:buChar char="■"/>
              <a:defRPr sz="2400" b="0"/>
            </a:lvl9pPr>
          </a:lstStyle>
          <a:p>
            <a:endParaRPr/>
          </a:p>
        </p:txBody>
      </p:sp>
      <p:sp>
        <p:nvSpPr>
          <p:cNvPr id="83" name="Google Shape;83;p15"/>
          <p:cNvSpPr/>
          <p:nvPr/>
        </p:nvSpPr>
        <p:spPr>
          <a:xfrm>
            <a:off x="3990950" y="0"/>
            <a:ext cx="5143500" cy="51531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dk1"/>
              </a:solidFill>
            </a:endParaRPr>
          </a:p>
        </p:txBody>
      </p:sp>
      <p:sp>
        <p:nvSpPr>
          <p:cNvPr id="84" name="Google Shape;84;p15"/>
          <p:cNvSpPr txBox="1">
            <a:spLocks noGrp="1"/>
          </p:cNvSpPr>
          <p:nvPr>
            <p:ph type="body" idx="2"/>
          </p:nvPr>
        </p:nvSpPr>
        <p:spPr>
          <a:xfrm>
            <a:off x="4509900" y="391750"/>
            <a:ext cx="4046700" cy="4335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429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IBM Plex Mono Medium"/>
              <a:buChar char="●"/>
              <a:defRPr b="0">
                <a:solidFill>
                  <a:schemeClr val="dk1"/>
                </a:solidFill>
                <a:latin typeface="IBM Plex Mono Medium"/>
                <a:ea typeface="IBM Plex Mono Medium"/>
                <a:cs typeface="IBM Plex Mono Medium"/>
                <a:sym typeface="IBM Plex Mono Medium"/>
              </a:defRPr>
            </a:lvl1pPr>
            <a:lvl2pPr marL="914400" lvl="1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IBM Plex Mono Medium"/>
              <a:buChar char="○"/>
              <a:defRPr b="0">
                <a:solidFill>
                  <a:schemeClr val="dk1"/>
                </a:solidFill>
                <a:latin typeface="IBM Plex Mono Medium"/>
                <a:ea typeface="IBM Plex Mono Medium"/>
                <a:cs typeface="IBM Plex Mono Medium"/>
                <a:sym typeface="IBM Plex Mono Medium"/>
              </a:defRPr>
            </a:lvl2pPr>
            <a:lvl3pPr marL="1371600" lvl="2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IBM Plex Mono Medium"/>
              <a:buChar char="■"/>
              <a:defRPr b="0">
                <a:solidFill>
                  <a:schemeClr val="dk1"/>
                </a:solidFill>
                <a:latin typeface="IBM Plex Mono Medium"/>
                <a:ea typeface="IBM Plex Mono Medium"/>
                <a:cs typeface="IBM Plex Mono Medium"/>
                <a:sym typeface="IBM Plex Mono Medium"/>
              </a:defRPr>
            </a:lvl3pPr>
            <a:lvl4pPr marL="1828800" lvl="3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IBM Plex Mono Medium"/>
              <a:buChar char="●"/>
              <a:defRPr b="0">
                <a:solidFill>
                  <a:schemeClr val="dk1"/>
                </a:solidFill>
                <a:latin typeface="IBM Plex Mono Medium"/>
                <a:ea typeface="IBM Plex Mono Medium"/>
                <a:cs typeface="IBM Plex Mono Medium"/>
                <a:sym typeface="IBM Plex Mono Medium"/>
              </a:defRPr>
            </a:lvl4pPr>
            <a:lvl5pPr marL="2286000" lvl="4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IBM Plex Mono Medium"/>
              <a:buChar char="○"/>
              <a:defRPr b="0">
                <a:solidFill>
                  <a:schemeClr val="dk1"/>
                </a:solidFill>
                <a:latin typeface="IBM Plex Mono Medium"/>
                <a:ea typeface="IBM Plex Mono Medium"/>
                <a:cs typeface="IBM Plex Mono Medium"/>
                <a:sym typeface="IBM Plex Mono Medium"/>
              </a:defRPr>
            </a:lvl5pPr>
            <a:lvl6pPr marL="2743200" lvl="5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IBM Plex Mono Medium"/>
              <a:buChar char="■"/>
              <a:defRPr b="0">
                <a:solidFill>
                  <a:schemeClr val="dk1"/>
                </a:solidFill>
                <a:latin typeface="IBM Plex Mono Medium"/>
                <a:ea typeface="IBM Plex Mono Medium"/>
                <a:cs typeface="IBM Plex Mono Medium"/>
                <a:sym typeface="IBM Plex Mono Medium"/>
              </a:defRPr>
            </a:lvl6pPr>
            <a:lvl7pPr marL="3200400" lvl="6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IBM Plex Mono Medium"/>
              <a:buChar char="●"/>
              <a:defRPr b="0">
                <a:solidFill>
                  <a:schemeClr val="dk1"/>
                </a:solidFill>
                <a:latin typeface="IBM Plex Mono Medium"/>
                <a:ea typeface="IBM Plex Mono Medium"/>
                <a:cs typeface="IBM Plex Mono Medium"/>
                <a:sym typeface="IBM Plex Mono Medium"/>
              </a:defRPr>
            </a:lvl7pPr>
            <a:lvl8pPr marL="3657600" lvl="7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IBM Plex Mono Medium"/>
              <a:buChar char="○"/>
              <a:defRPr b="0">
                <a:solidFill>
                  <a:schemeClr val="dk1"/>
                </a:solidFill>
                <a:latin typeface="IBM Plex Mono Medium"/>
                <a:ea typeface="IBM Plex Mono Medium"/>
                <a:cs typeface="IBM Plex Mono Medium"/>
                <a:sym typeface="IBM Plex Mono Medium"/>
              </a:defRPr>
            </a:lvl8pPr>
            <a:lvl9pPr marL="4114800" lvl="8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IBM Plex Mono Medium"/>
              <a:buChar char="■"/>
              <a:defRPr b="0">
                <a:solidFill>
                  <a:schemeClr val="dk1"/>
                </a:solidFill>
                <a:latin typeface="IBM Plex Mono Medium"/>
                <a:ea typeface="IBM Plex Mono Medium"/>
                <a:cs typeface="IBM Plex Mono Medium"/>
                <a:sym typeface="IBM Plex Mono Medium"/>
              </a:defRPr>
            </a:lvl9pPr>
          </a:lstStyle>
          <a:p>
            <a:endParaRPr/>
          </a:p>
        </p:txBody>
      </p:sp>
      <p:sp>
        <p:nvSpPr>
          <p:cNvPr id="85" name="Google Shape;85;p15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buNone/>
              <a:defRPr>
                <a:solidFill>
                  <a:schemeClr val="dk1"/>
                </a:solidFill>
                <a:latin typeface="Public Sans"/>
                <a:ea typeface="Public Sans"/>
                <a:cs typeface="Public Sans"/>
                <a:sym typeface="Public Sans"/>
              </a:defRPr>
            </a:lvl1pPr>
            <a:lvl2pPr lvl="1">
              <a:buNone/>
              <a:defRPr>
                <a:solidFill>
                  <a:schemeClr val="dk1"/>
                </a:solidFill>
                <a:latin typeface="Public Sans"/>
                <a:ea typeface="Public Sans"/>
                <a:cs typeface="Public Sans"/>
                <a:sym typeface="Public Sans"/>
              </a:defRPr>
            </a:lvl2pPr>
            <a:lvl3pPr lvl="2">
              <a:buNone/>
              <a:defRPr>
                <a:solidFill>
                  <a:schemeClr val="dk1"/>
                </a:solidFill>
                <a:latin typeface="Public Sans"/>
                <a:ea typeface="Public Sans"/>
                <a:cs typeface="Public Sans"/>
                <a:sym typeface="Public Sans"/>
              </a:defRPr>
            </a:lvl3pPr>
            <a:lvl4pPr lvl="3">
              <a:buNone/>
              <a:defRPr>
                <a:solidFill>
                  <a:schemeClr val="dk1"/>
                </a:solidFill>
                <a:latin typeface="Public Sans"/>
                <a:ea typeface="Public Sans"/>
                <a:cs typeface="Public Sans"/>
                <a:sym typeface="Public Sans"/>
              </a:defRPr>
            </a:lvl4pPr>
            <a:lvl5pPr lvl="4">
              <a:buNone/>
              <a:defRPr>
                <a:solidFill>
                  <a:schemeClr val="dk1"/>
                </a:solidFill>
                <a:latin typeface="Public Sans"/>
                <a:ea typeface="Public Sans"/>
                <a:cs typeface="Public Sans"/>
                <a:sym typeface="Public Sans"/>
              </a:defRPr>
            </a:lvl5pPr>
            <a:lvl6pPr lvl="5">
              <a:buNone/>
              <a:defRPr>
                <a:solidFill>
                  <a:schemeClr val="dk1"/>
                </a:solidFill>
                <a:latin typeface="Public Sans"/>
                <a:ea typeface="Public Sans"/>
                <a:cs typeface="Public Sans"/>
                <a:sym typeface="Public Sans"/>
              </a:defRPr>
            </a:lvl6pPr>
            <a:lvl7pPr lvl="6">
              <a:buNone/>
              <a:defRPr>
                <a:solidFill>
                  <a:schemeClr val="dk1"/>
                </a:solidFill>
                <a:latin typeface="Public Sans"/>
                <a:ea typeface="Public Sans"/>
                <a:cs typeface="Public Sans"/>
                <a:sym typeface="Public Sans"/>
              </a:defRPr>
            </a:lvl7pPr>
            <a:lvl8pPr lvl="7">
              <a:buNone/>
              <a:defRPr>
                <a:solidFill>
                  <a:schemeClr val="dk1"/>
                </a:solidFill>
                <a:latin typeface="Public Sans"/>
                <a:ea typeface="Public Sans"/>
                <a:cs typeface="Public Sans"/>
                <a:sym typeface="Public Sans"/>
              </a:defRPr>
            </a:lvl8pPr>
            <a:lvl9pPr lvl="8">
              <a:buNone/>
              <a:defRPr>
                <a:solidFill>
                  <a:schemeClr val="dk1"/>
                </a:solidFill>
                <a:latin typeface="Public Sans"/>
                <a:ea typeface="Public Sans"/>
                <a:cs typeface="Public Sans"/>
                <a:sym typeface="Public Sans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-Up Image Right: Top heading">
  <p:cSld name="CUSTOM_1_2"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16"/>
          <p:cNvSpPr txBox="1">
            <a:spLocks noGrp="1"/>
          </p:cNvSpPr>
          <p:nvPr>
            <p:ph type="title"/>
          </p:nvPr>
        </p:nvSpPr>
        <p:spPr>
          <a:xfrm>
            <a:off x="295250" y="496850"/>
            <a:ext cx="3592200" cy="659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88" name="Google Shape;88;p16"/>
          <p:cNvSpPr txBox="1">
            <a:spLocks noGrp="1"/>
          </p:cNvSpPr>
          <p:nvPr>
            <p:ph type="body" idx="1"/>
          </p:nvPr>
        </p:nvSpPr>
        <p:spPr>
          <a:xfrm>
            <a:off x="295250" y="1108375"/>
            <a:ext cx="3634800" cy="3618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81000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2400"/>
              <a:buChar char="●"/>
              <a:defRPr sz="2400" b="0"/>
            </a:lvl1pPr>
            <a:lvl2pPr marL="914400" lvl="1" indent="-381000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2400"/>
              <a:buChar char="○"/>
              <a:defRPr sz="2400" b="0"/>
            </a:lvl2pPr>
            <a:lvl3pPr marL="1371600" lvl="2" indent="-381000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2400"/>
              <a:buChar char="■"/>
              <a:defRPr sz="2400" b="0"/>
            </a:lvl3pPr>
            <a:lvl4pPr marL="1828800" lvl="3" indent="-381000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2400"/>
              <a:buChar char="●"/>
              <a:defRPr sz="2400" b="0"/>
            </a:lvl4pPr>
            <a:lvl5pPr marL="2286000" lvl="4" indent="-381000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2400"/>
              <a:buChar char="○"/>
              <a:defRPr sz="2400" b="0"/>
            </a:lvl5pPr>
            <a:lvl6pPr marL="2743200" lvl="5" indent="-381000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2400"/>
              <a:buChar char="■"/>
              <a:defRPr sz="2400" b="0"/>
            </a:lvl6pPr>
            <a:lvl7pPr marL="3200400" lvl="6" indent="-381000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2400"/>
              <a:buChar char="●"/>
              <a:defRPr sz="2400" b="0"/>
            </a:lvl7pPr>
            <a:lvl8pPr marL="3657600" lvl="7" indent="-381000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2400"/>
              <a:buChar char="○"/>
              <a:defRPr sz="2400" b="0"/>
            </a:lvl8pPr>
            <a:lvl9pPr marL="4114800" lvl="8" indent="-381000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2400"/>
              <a:buChar char="■"/>
              <a:defRPr sz="2400" b="0"/>
            </a:lvl9pPr>
          </a:lstStyle>
          <a:p>
            <a:endParaRPr/>
          </a:p>
        </p:txBody>
      </p:sp>
      <p:sp>
        <p:nvSpPr>
          <p:cNvPr id="89" name="Google Shape;89;p16"/>
          <p:cNvSpPr>
            <a:spLocks noGrp="1"/>
          </p:cNvSpPr>
          <p:nvPr>
            <p:ph type="pic" idx="2"/>
          </p:nvPr>
        </p:nvSpPr>
        <p:spPr>
          <a:xfrm>
            <a:off x="3996000" y="201"/>
            <a:ext cx="5148000" cy="5143500"/>
          </a:xfrm>
          <a:prstGeom prst="rect">
            <a:avLst/>
          </a:prstGeom>
          <a:noFill/>
          <a:ln>
            <a:noFill/>
          </a:ln>
        </p:spPr>
      </p:sp>
      <p:sp>
        <p:nvSpPr>
          <p:cNvPr id="90" name="Google Shape;90;p16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buNone/>
              <a:defRPr sz="1300">
                <a:latin typeface="Public Sans"/>
                <a:ea typeface="Public Sans"/>
                <a:cs typeface="Public Sans"/>
                <a:sym typeface="Public Sans"/>
              </a:defRPr>
            </a:lvl1pPr>
            <a:lvl2pPr lvl="1">
              <a:buNone/>
              <a:defRPr sz="1300">
                <a:latin typeface="Public Sans"/>
                <a:ea typeface="Public Sans"/>
                <a:cs typeface="Public Sans"/>
                <a:sym typeface="Public Sans"/>
              </a:defRPr>
            </a:lvl2pPr>
            <a:lvl3pPr lvl="2">
              <a:buNone/>
              <a:defRPr sz="1300">
                <a:latin typeface="Public Sans"/>
                <a:ea typeface="Public Sans"/>
                <a:cs typeface="Public Sans"/>
                <a:sym typeface="Public Sans"/>
              </a:defRPr>
            </a:lvl3pPr>
            <a:lvl4pPr lvl="3">
              <a:buNone/>
              <a:defRPr sz="1300">
                <a:latin typeface="Public Sans"/>
                <a:ea typeface="Public Sans"/>
                <a:cs typeface="Public Sans"/>
                <a:sym typeface="Public Sans"/>
              </a:defRPr>
            </a:lvl4pPr>
            <a:lvl5pPr lvl="4">
              <a:buNone/>
              <a:defRPr sz="1300">
                <a:latin typeface="Public Sans"/>
                <a:ea typeface="Public Sans"/>
                <a:cs typeface="Public Sans"/>
                <a:sym typeface="Public Sans"/>
              </a:defRPr>
            </a:lvl5pPr>
            <a:lvl6pPr lvl="5">
              <a:buNone/>
              <a:defRPr sz="1300">
                <a:latin typeface="Public Sans"/>
                <a:ea typeface="Public Sans"/>
                <a:cs typeface="Public Sans"/>
                <a:sym typeface="Public Sans"/>
              </a:defRPr>
            </a:lvl6pPr>
            <a:lvl7pPr lvl="6">
              <a:buNone/>
              <a:defRPr sz="1300">
                <a:latin typeface="Public Sans"/>
                <a:ea typeface="Public Sans"/>
                <a:cs typeface="Public Sans"/>
                <a:sym typeface="Public Sans"/>
              </a:defRPr>
            </a:lvl7pPr>
            <a:lvl8pPr lvl="7">
              <a:buNone/>
              <a:defRPr sz="1300">
                <a:latin typeface="Public Sans"/>
                <a:ea typeface="Public Sans"/>
                <a:cs typeface="Public Sans"/>
                <a:sym typeface="Public Sans"/>
              </a:defRPr>
            </a:lvl8pPr>
            <a:lvl9pPr lvl="8">
              <a:buNone/>
              <a:defRPr sz="1300">
                <a:latin typeface="Public Sans"/>
                <a:ea typeface="Public Sans"/>
                <a:cs typeface="Public Sans"/>
                <a:sym typeface="Public Sans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-Up Image: Heading only">
  <p:cSld name="CUSTOM_1_1"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7"/>
          <p:cNvSpPr txBox="1">
            <a:spLocks noGrp="1"/>
          </p:cNvSpPr>
          <p:nvPr>
            <p:ph type="title"/>
          </p:nvPr>
        </p:nvSpPr>
        <p:spPr>
          <a:xfrm>
            <a:off x="295250" y="1077950"/>
            <a:ext cx="3592200" cy="2988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93" name="Google Shape;93;p17"/>
          <p:cNvSpPr>
            <a:spLocks noGrp="1"/>
          </p:cNvSpPr>
          <p:nvPr>
            <p:ph type="pic" idx="2"/>
          </p:nvPr>
        </p:nvSpPr>
        <p:spPr>
          <a:xfrm>
            <a:off x="3996000" y="201"/>
            <a:ext cx="5148000" cy="5143500"/>
          </a:xfrm>
          <a:prstGeom prst="rect">
            <a:avLst/>
          </a:prstGeom>
          <a:noFill/>
          <a:ln>
            <a:noFill/>
          </a:ln>
        </p:spPr>
      </p:sp>
      <p:sp>
        <p:nvSpPr>
          <p:cNvPr id="94" name="Google Shape;94;p17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buNone/>
              <a:defRPr sz="1300">
                <a:latin typeface="Public Sans"/>
                <a:ea typeface="Public Sans"/>
                <a:cs typeface="Public Sans"/>
                <a:sym typeface="Public Sans"/>
              </a:defRPr>
            </a:lvl1pPr>
            <a:lvl2pPr lvl="1">
              <a:buNone/>
              <a:defRPr sz="1300">
                <a:latin typeface="Public Sans"/>
                <a:ea typeface="Public Sans"/>
                <a:cs typeface="Public Sans"/>
                <a:sym typeface="Public Sans"/>
              </a:defRPr>
            </a:lvl2pPr>
            <a:lvl3pPr lvl="2">
              <a:buNone/>
              <a:defRPr sz="1300">
                <a:latin typeface="Public Sans"/>
                <a:ea typeface="Public Sans"/>
                <a:cs typeface="Public Sans"/>
                <a:sym typeface="Public Sans"/>
              </a:defRPr>
            </a:lvl3pPr>
            <a:lvl4pPr lvl="3">
              <a:buNone/>
              <a:defRPr sz="1300">
                <a:latin typeface="Public Sans"/>
                <a:ea typeface="Public Sans"/>
                <a:cs typeface="Public Sans"/>
                <a:sym typeface="Public Sans"/>
              </a:defRPr>
            </a:lvl4pPr>
            <a:lvl5pPr lvl="4">
              <a:buNone/>
              <a:defRPr sz="1300">
                <a:latin typeface="Public Sans"/>
                <a:ea typeface="Public Sans"/>
                <a:cs typeface="Public Sans"/>
                <a:sym typeface="Public Sans"/>
              </a:defRPr>
            </a:lvl5pPr>
            <a:lvl6pPr lvl="5">
              <a:buNone/>
              <a:defRPr sz="1300">
                <a:latin typeface="Public Sans"/>
                <a:ea typeface="Public Sans"/>
                <a:cs typeface="Public Sans"/>
                <a:sym typeface="Public Sans"/>
              </a:defRPr>
            </a:lvl6pPr>
            <a:lvl7pPr lvl="6">
              <a:buNone/>
              <a:defRPr sz="1300">
                <a:latin typeface="Public Sans"/>
                <a:ea typeface="Public Sans"/>
                <a:cs typeface="Public Sans"/>
                <a:sym typeface="Public Sans"/>
              </a:defRPr>
            </a:lvl7pPr>
            <a:lvl8pPr lvl="7">
              <a:buNone/>
              <a:defRPr sz="1300">
                <a:latin typeface="Public Sans"/>
                <a:ea typeface="Public Sans"/>
                <a:cs typeface="Public Sans"/>
                <a:sym typeface="Public Sans"/>
              </a:defRPr>
            </a:lvl8pPr>
            <a:lvl9pPr lvl="8">
              <a:buNone/>
              <a:defRPr sz="1300">
                <a:latin typeface="Public Sans"/>
                <a:ea typeface="Public Sans"/>
                <a:cs typeface="Public Sans"/>
                <a:sym typeface="Public Sans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18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97" name="Google Shape;97;p18"/>
          <p:cNvSpPr txBox="1">
            <a:spLocks noGrp="1"/>
          </p:cNvSpPr>
          <p:nvPr>
            <p:ph type="body" idx="1"/>
          </p:nvPr>
        </p:nvSpPr>
        <p:spPr>
          <a:xfrm>
            <a:off x="311700" y="1094233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81000">
              <a:spcBef>
                <a:spcPts val="0"/>
              </a:spcBef>
              <a:spcAft>
                <a:spcPts val="0"/>
              </a:spcAft>
              <a:buSzPts val="2400"/>
              <a:buFont typeface="Public Sans Light"/>
              <a:buChar char="●"/>
              <a:defRPr sz="2400" b="0">
                <a:latin typeface="Public Sans Light"/>
                <a:ea typeface="Public Sans Light"/>
                <a:cs typeface="Public Sans Light"/>
                <a:sym typeface="Public Sans Light"/>
              </a:defRPr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98" name="Google Shape;98;p1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>
                <a:latin typeface="Public Sans Medium"/>
                <a:ea typeface="Public Sans Medium"/>
                <a:cs typeface="Public Sans Medium"/>
                <a:sym typeface="Public Sans Medium"/>
              </a:defRPr>
            </a:lvl1pPr>
            <a:lvl2pPr lvl="1" rtl="0">
              <a:buNone/>
              <a:defRPr>
                <a:latin typeface="Public Sans Medium"/>
                <a:ea typeface="Public Sans Medium"/>
                <a:cs typeface="Public Sans Medium"/>
                <a:sym typeface="Public Sans Medium"/>
              </a:defRPr>
            </a:lvl2pPr>
            <a:lvl3pPr lvl="2" rtl="0">
              <a:buNone/>
              <a:defRPr>
                <a:latin typeface="Public Sans Medium"/>
                <a:ea typeface="Public Sans Medium"/>
                <a:cs typeface="Public Sans Medium"/>
                <a:sym typeface="Public Sans Medium"/>
              </a:defRPr>
            </a:lvl3pPr>
            <a:lvl4pPr lvl="3" rtl="0">
              <a:buNone/>
              <a:defRPr>
                <a:latin typeface="Public Sans Medium"/>
                <a:ea typeface="Public Sans Medium"/>
                <a:cs typeface="Public Sans Medium"/>
                <a:sym typeface="Public Sans Medium"/>
              </a:defRPr>
            </a:lvl4pPr>
            <a:lvl5pPr lvl="4" rtl="0">
              <a:buNone/>
              <a:defRPr>
                <a:latin typeface="Public Sans Medium"/>
                <a:ea typeface="Public Sans Medium"/>
                <a:cs typeface="Public Sans Medium"/>
                <a:sym typeface="Public Sans Medium"/>
              </a:defRPr>
            </a:lvl5pPr>
            <a:lvl6pPr lvl="5" rtl="0">
              <a:buNone/>
              <a:defRPr>
                <a:latin typeface="Public Sans Medium"/>
                <a:ea typeface="Public Sans Medium"/>
                <a:cs typeface="Public Sans Medium"/>
                <a:sym typeface="Public Sans Medium"/>
              </a:defRPr>
            </a:lvl6pPr>
            <a:lvl7pPr lvl="6" rtl="0">
              <a:buNone/>
              <a:defRPr>
                <a:latin typeface="Public Sans Medium"/>
                <a:ea typeface="Public Sans Medium"/>
                <a:cs typeface="Public Sans Medium"/>
                <a:sym typeface="Public Sans Medium"/>
              </a:defRPr>
            </a:lvl7pPr>
            <a:lvl8pPr lvl="7" rtl="0">
              <a:buNone/>
              <a:defRPr>
                <a:latin typeface="Public Sans Medium"/>
                <a:ea typeface="Public Sans Medium"/>
                <a:cs typeface="Public Sans Medium"/>
                <a:sym typeface="Public Sans Medium"/>
              </a:defRPr>
            </a:lvl8pPr>
            <a:lvl9pPr lvl="8" rtl="0">
              <a:buNone/>
              <a:defRPr>
                <a:latin typeface="Public Sans Medium"/>
                <a:ea typeface="Public Sans Medium"/>
                <a:cs typeface="Public Sans Medium"/>
                <a:sym typeface="Public Sans Medium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99" name="Google Shape;99;p18"/>
          <p:cNvSpPr txBox="1">
            <a:spLocks noGrp="1"/>
          </p:cNvSpPr>
          <p:nvPr>
            <p:ph type="body" idx="2"/>
          </p:nvPr>
        </p:nvSpPr>
        <p:spPr>
          <a:xfrm>
            <a:off x="311700" y="2135550"/>
            <a:ext cx="8520600" cy="229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subhead">
  <p:cSld name="TITLE_AND_BODY_1"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19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02" name="Google Shape;102;p19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03" name="Google Shape;103;p1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>
                <a:latin typeface="Public Sans Medium"/>
                <a:ea typeface="Public Sans Medium"/>
                <a:cs typeface="Public Sans Medium"/>
                <a:sym typeface="Public Sans Medium"/>
              </a:defRPr>
            </a:lvl1pPr>
            <a:lvl2pPr lvl="1" rtl="0">
              <a:buNone/>
              <a:defRPr>
                <a:latin typeface="Public Sans Medium"/>
                <a:ea typeface="Public Sans Medium"/>
                <a:cs typeface="Public Sans Medium"/>
                <a:sym typeface="Public Sans Medium"/>
              </a:defRPr>
            </a:lvl2pPr>
            <a:lvl3pPr lvl="2" rtl="0">
              <a:buNone/>
              <a:defRPr>
                <a:latin typeface="Public Sans Medium"/>
                <a:ea typeface="Public Sans Medium"/>
                <a:cs typeface="Public Sans Medium"/>
                <a:sym typeface="Public Sans Medium"/>
              </a:defRPr>
            </a:lvl3pPr>
            <a:lvl4pPr lvl="3" rtl="0">
              <a:buNone/>
              <a:defRPr>
                <a:latin typeface="Public Sans Medium"/>
                <a:ea typeface="Public Sans Medium"/>
                <a:cs typeface="Public Sans Medium"/>
                <a:sym typeface="Public Sans Medium"/>
              </a:defRPr>
            </a:lvl4pPr>
            <a:lvl5pPr lvl="4" rtl="0">
              <a:buNone/>
              <a:defRPr>
                <a:latin typeface="Public Sans Medium"/>
                <a:ea typeface="Public Sans Medium"/>
                <a:cs typeface="Public Sans Medium"/>
                <a:sym typeface="Public Sans Medium"/>
              </a:defRPr>
            </a:lvl5pPr>
            <a:lvl6pPr lvl="5" rtl="0">
              <a:buNone/>
              <a:defRPr>
                <a:latin typeface="Public Sans Medium"/>
                <a:ea typeface="Public Sans Medium"/>
                <a:cs typeface="Public Sans Medium"/>
                <a:sym typeface="Public Sans Medium"/>
              </a:defRPr>
            </a:lvl6pPr>
            <a:lvl7pPr lvl="6" rtl="0">
              <a:buNone/>
              <a:defRPr>
                <a:latin typeface="Public Sans Medium"/>
                <a:ea typeface="Public Sans Medium"/>
                <a:cs typeface="Public Sans Medium"/>
                <a:sym typeface="Public Sans Medium"/>
              </a:defRPr>
            </a:lvl7pPr>
            <a:lvl8pPr lvl="7" rtl="0">
              <a:buNone/>
              <a:defRPr>
                <a:latin typeface="Public Sans Medium"/>
                <a:ea typeface="Public Sans Medium"/>
                <a:cs typeface="Public Sans Medium"/>
                <a:sym typeface="Public Sans Medium"/>
              </a:defRPr>
            </a:lvl8pPr>
            <a:lvl9pPr lvl="8" rtl="0">
              <a:buNone/>
              <a:defRPr>
                <a:latin typeface="Public Sans Medium"/>
                <a:ea typeface="Public Sans Medium"/>
                <a:cs typeface="Public Sans Medium"/>
                <a:sym typeface="Public Sans Medium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20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06" name="Google Shape;106;p20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107" name="Google Shape;107;p20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108" name="Google Shape;108;p2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>
                <a:latin typeface="Public Sans Medium"/>
                <a:ea typeface="Public Sans Medium"/>
                <a:cs typeface="Public Sans Medium"/>
                <a:sym typeface="Public Sans Medium"/>
              </a:defRPr>
            </a:lvl1pPr>
            <a:lvl2pPr lvl="1" rtl="0">
              <a:buNone/>
              <a:defRPr>
                <a:latin typeface="Public Sans Medium"/>
                <a:ea typeface="Public Sans Medium"/>
                <a:cs typeface="Public Sans Medium"/>
                <a:sym typeface="Public Sans Medium"/>
              </a:defRPr>
            </a:lvl2pPr>
            <a:lvl3pPr lvl="2" rtl="0">
              <a:buNone/>
              <a:defRPr>
                <a:latin typeface="Public Sans Medium"/>
                <a:ea typeface="Public Sans Medium"/>
                <a:cs typeface="Public Sans Medium"/>
                <a:sym typeface="Public Sans Medium"/>
              </a:defRPr>
            </a:lvl3pPr>
            <a:lvl4pPr lvl="3" rtl="0">
              <a:buNone/>
              <a:defRPr>
                <a:latin typeface="Public Sans Medium"/>
                <a:ea typeface="Public Sans Medium"/>
                <a:cs typeface="Public Sans Medium"/>
                <a:sym typeface="Public Sans Medium"/>
              </a:defRPr>
            </a:lvl4pPr>
            <a:lvl5pPr lvl="4" rtl="0">
              <a:buNone/>
              <a:defRPr>
                <a:latin typeface="Public Sans Medium"/>
                <a:ea typeface="Public Sans Medium"/>
                <a:cs typeface="Public Sans Medium"/>
                <a:sym typeface="Public Sans Medium"/>
              </a:defRPr>
            </a:lvl5pPr>
            <a:lvl6pPr lvl="5" rtl="0">
              <a:buNone/>
              <a:defRPr>
                <a:latin typeface="Public Sans Medium"/>
                <a:ea typeface="Public Sans Medium"/>
                <a:cs typeface="Public Sans Medium"/>
                <a:sym typeface="Public Sans Medium"/>
              </a:defRPr>
            </a:lvl6pPr>
            <a:lvl7pPr lvl="6" rtl="0">
              <a:buNone/>
              <a:defRPr>
                <a:latin typeface="Public Sans Medium"/>
                <a:ea typeface="Public Sans Medium"/>
                <a:cs typeface="Public Sans Medium"/>
                <a:sym typeface="Public Sans Medium"/>
              </a:defRPr>
            </a:lvl7pPr>
            <a:lvl8pPr lvl="7" rtl="0">
              <a:buNone/>
              <a:defRPr>
                <a:latin typeface="Public Sans Medium"/>
                <a:ea typeface="Public Sans Medium"/>
                <a:cs typeface="Public Sans Medium"/>
                <a:sym typeface="Public Sans Medium"/>
              </a:defRPr>
            </a:lvl8pPr>
            <a:lvl9pPr lvl="8" rtl="0">
              <a:buNone/>
              <a:defRPr>
                <a:latin typeface="Public Sans Medium"/>
                <a:ea typeface="Public Sans Medium"/>
                <a:cs typeface="Public Sans Medium"/>
                <a:sym typeface="Public Sans Medium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Welcome">
  <p:cSld name="TITLE_1">
    <p:bg>
      <p:bgPr>
        <a:solidFill>
          <a:schemeClr val="dk1"/>
        </a:solidFill>
        <a:effectLst/>
      </p:bgPr>
    </p:bg>
    <p:spTree>
      <p:nvGrpSpPr>
        <p:cNvPr id="1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6" name="Google Shape;16;p3"/>
          <p:cNvSpPr txBox="1">
            <a:spLocks noGrp="1"/>
          </p:cNvSpPr>
          <p:nvPr>
            <p:ph type="ctrTitle"/>
          </p:nvPr>
        </p:nvSpPr>
        <p:spPr>
          <a:xfrm>
            <a:off x="311700" y="1132940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4000"/>
              <a:buFont typeface="Public Sans"/>
              <a:buNone/>
              <a:defRPr sz="4000" b="1">
                <a:latin typeface="Public Sans"/>
                <a:ea typeface="Public Sans"/>
                <a:cs typeface="Public Sans"/>
                <a:sym typeface="Public Sans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7" name="Google Shape;17;p3"/>
          <p:cNvSpPr txBox="1">
            <a:spLocks noGrp="1"/>
          </p:cNvSpPr>
          <p:nvPr>
            <p:ph type="subTitle" idx="1"/>
          </p:nvPr>
        </p:nvSpPr>
        <p:spPr>
          <a:xfrm>
            <a:off x="311700" y="1699730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Font typeface="Public Sans Thin"/>
              <a:buNone/>
              <a:defRPr sz="4000" b="0">
                <a:latin typeface="Public Sans Thin"/>
                <a:ea typeface="Public Sans Thin"/>
                <a:cs typeface="Public Sans Thin"/>
                <a:sym typeface="Public Sans Thin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8" name="Google Shape;18;p3"/>
          <p:cNvSpPr>
            <a:spLocks noGrp="1"/>
          </p:cNvSpPr>
          <p:nvPr>
            <p:ph type="pic" idx="2"/>
          </p:nvPr>
        </p:nvSpPr>
        <p:spPr>
          <a:xfrm>
            <a:off x="3898200" y="3464650"/>
            <a:ext cx="1347600" cy="1678800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2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>
                <a:latin typeface="Public Sans Medium"/>
                <a:ea typeface="Public Sans Medium"/>
                <a:cs typeface="Public Sans Medium"/>
                <a:sym typeface="Public Sans Medium"/>
              </a:defRPr>
            </a:lvl1pPr>
            <a:lvl2pPr lvl="1" rtl="0">
              <a:buNone/>
              <a:defRPr>
                <a:latin typeface="Public Sans Medium"/>
                <a:ea typeface="Public Sans Medium"/>
                <a:cs typeface="Public Sans Medium"/>
                <a:sym typeface="Public Sans Medium"/>
              </a:defRPr>
            </a:lvl2pPr>
            <a:lvl3pPr lvl="2" rtl="0">
              <a:buNone/>
              <a:defRPr>
                <a:latin typeface="Public Sans Medium"/>
                <a:ea typeface="Public Sans Medium"/>
                <a:cs typeface="Public Sans Medium"/>
                <a:sym typeface="Public Sans Medium"/>
              </a:defRPr>
            </a:lvl3pPr>
            <a:lvl4pPr lvl="3" rtl="0">
              <a:buNone/>
              <a:defRPr>
                <a:latin typeface="Public Sans Medium"/>
                <a:ea typeface="Public Sans Medium"/>
                <a:cs typeface="Public Sans Medium"/>
                <a:sym typeface="Public Sans Medium"/>
              </a:defRPr>
            </a:lvl4pPr>
            <a:lvl5pPr lvl="4" rtl="0">
              <a:buNone/>
              <a:defRPr>
                <a:latin typeface="Public Sans Medium"/>
                <a:ea typeface="Public Sans Medium"/>
                <a:cs typeface="Public Sans Medium"/>
                <a:sym typeface="Public Sans Medium"/>
              </a:defRPr>
            </a:lvl5pPr>
            <a:lvl6pPr lvl="5" rtl="0">
              <a:buNone/>
              <a:defRPr>
                <a:latin typeface="Public Sans Medium"/>
                <a:ea typeface="Public Sans Medium"/>
                <a:cs typeface="Public Sans Medium"/>
                <a:sym typeface="Public Sans Medium"/>
              </a:defRPr>
            </a:lvl6pPr>
            <a:lvl7pPr lvl="6" rtl="0">
              <a:buNone/>
              <a:defRPr>
                <a:latin typeface="Public Sans Medium"/>
                <a:ea typeface="Public Sans Medium"/>
                <a:cs typeface="Public Sans Medium"/>
                <a:sym typeface="Public Sans Medium"/>
              </a:defRPr>
            </a:lvl7pPr>
            <a:lvl8pPr lvl="7" rtl="0">
              <a:buNone/>
              <a:defRPr>
                <a:latin typeface="Public Sans Medium"/>
                <a:ea typeface="Public Sans Medium"/>
                <a:cs typeface="Public Sans Medium"/>
                <a:sym typeface="Public Sans Medium"/>
              </a:defRPr>
            </a:lvl8pPr>
            <a:lvl9pPr lvl="8" rtl="0">
              <a:buNone/>
              <a:defRPr>
                <a:latin typeface="Public Sans Medium"/>
                <a:ea typeface="Public Sans Medium"/>
                <a:cs typeface="Public Sans Medium"/>
                <a:sym typeface="Public Sans Medium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mage only">
  <p:cSld name="BLANK_1"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2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>
                <a:latin typeface="Public Sans Medium"/>
                <a:ea typeface="Public Sans Medium"/>
                <a:cs typeface="Public Sans Medium"/>
                <a:sym typeface="Public Sans Medium"/>
              </a:defRPr>
            </a:lvl1pPr>
            <a:lvl2pPr lvl="1" rtl="0">
              <a:buNone/>
              <a:defRPr>
                <a:latin typeface="Public Sans Medium"/>
                <a:ea typeface="Public Sans Medium"/>
                <a:cs typeface="Public Sans Medium"/>
                <a:sym typeface="Public Sans Medium"/>
              </a:defRPr>
            </a:lvl2pPr>
            <a:lvl3pPr lvl="2" rtl="0">
              <a:buNone/>
              <a:defRPr>
                <a:latin typeface="Public Sans Medium"/>
                <a:ea typeface="Public Sans Medium"/>
                <a:cs typeface="Public Sans Medium"/>
                <a:sym typeface="Public Sans Medium"/>
              </a:defRPr>
            </a:lvl3pPr>
            <a:lvl4pPr lvl="3" rtl="0">
              <a:buNone/>
              <a:defRPr>
                <a:latin typeface="Public Sans Medium"/>
                <a:ea typeface="Public Sans Medium"/>
                <a:cs typeface="Public Sans Medium"/>
                <a:sym typeface="Public Sans Medium"/>
              </a:defRPr>
            </a:lvl4pPr>
            <a:lvl5pPr lvl="4" rtl="0">
              <a:buNone/>
              <a:defRPr>
                <a:latin typeface="Public Sans Medium"/>
                <a:ea typeface="Public Sans Medium"/>
                <a:cs typeface="Public Sans Medium"/>
                <a:sym typeface="Public Sans Medium"/>
              </a:defRPr>
            </a:lvl5pPr>
            <a:lvl6pPr lvl="5" rtl="0">
              <a:buNone/>
              <a:defRPr>
                <a:latin typeface="Public Sans Medium"/>
                <a:ea typeface="Public Sans Medium"/>
                <a:cs typeface="Public Sans Medium"/>
                <a:sym typeface="Public Sans Medium"/>
              </a:defRPr>
            </a:lvl6pPr>
            <a:lvl7pPr lvl="6" rtl="0">
              <a:buNone/>
              <a:defRPr>
                <a:latin typeface="Public Sans Medium"/>
                <a:ea typeface="Public Sans Medium"/>
                <a:cs typeface="Public Sans Medium"/>
                <a:sym typeface="Public Sans Medium"/>
              </a:defRPr>
            </a:lvl7pPr>
            <a:lvl8pPr lvl="7" rtl="0">
              <a:buNone/>
              <a:defRPr>
                <a:latin typeface="Public Sans Medium"/>
                <a:ea typeface="Public Sans Medium"/>
                <a:cs typeface="Public Sans Medium"/>
                <a:sym typeface="Public Sans Medium"/>
              </a:defRPr>
            </a:lvl8pPr>
            <a:lvl9pPr lvl="8" rtl="0">
              <a:buNone/>
              <a:defRPr>
                <a:latin typeface="Public Sans Medium"/>
                <a:ea typeface="Public Sans Medium"/>
                <a:cs typeface="Public Sans Medium"/>
                <a:sym typeface="Public Sans Medium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13" name="Google Shape;113;p22"/>
          <p:cNvSpPr>
            <a:spLocks noGrp="1"/>
          </p:cNvSpPr>
          <p:nvPr>
            <p:ph type="pic" idx="2"/>
          </p:nvPr>
        </p:nvSpPr>
        <p:spPr>
          <a:xfrm>
            <a:off x="-47134" y="-668034"/>
            <a:ext cx="9229800" cy="5191800"/>
          </a:xfrm>
          <a:prstGeom prst="rect">
            <a:avLst/>
          </a:prstGeom>
          <a:noFill/>
          <a:ln>
            <a:noFill/>
          </a:ln>
        </p:spPr>
      </p:sp>
      <p:sp>
        <p:nvSpPr>
          <p:cNvPr id="114" name="Google Shape;114;p22"/>
          <p:cNvSpPr txBox="1">
            <a:spLocks noGrp="1"/>
          </p:cNvSpPr>
          <p:nvPr>
            <p:ph type="title"/>
          </p:nvPr>
        </p:nvSpPr>
        <p:spPr>
          <a:xfrm>
            <a:off x="77150" y="4673709"/>
            <a:ext cx="8179500" cy="57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Public Sans"/>
                <a:ea typeface="Public Sans"/>
                <a:cs typeface="Public Sans"/>
                <a:sym typeface="Public Sans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Public Sans"/>
                <a:ea typeface="Public Sans"/>
                <a:cs typeface="Public Sans"/>
                <a:sym typeface="Public Sans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Public Sans"/>
                <a:ea typeface="Public Sans"/>
                <a:cs typeface="Public Sans"/>
                <a:sym typeface="Public Sans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Public Sans"/>
                <a:ea typeface="Public Sans"/>
                <a:cs typeface="Public Sans"/>
                <a:sym typeface="Public Sans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Public Sans"/>
                <a:ea typeface="Public Sans"/>
                <a:cs typeface="Public Sans"/>
                <a:sym typeface="Public Sans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Public Sans"/>
                <a:ea typeface="Public Sans"/>
                <a:cs typeface="Public Sans"/>
                <a:sym typeface="Public Sans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Public Sans"/>
                <a:ea typeface="Public Sans"/>
                <a:cs typeface="Public Sans"/>
                <a:sym typeface="Public Sans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Public Sans"/>
                <a:ea typeface="Public Sans"/>
                <a:cs typeface="Public Sans"/>
                <a:sym typeface="Public Sans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Q&amp;A">
  <p:cSld name="CUSTOM_5">
    <p:bg>
      <p:bgPr>
        <a:solidFill>
          <a:schemeClr val="dk2"/>
        </a:solidFill>
        <a:effectLst/>
      </p:bgPr>
    </p:bg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23"/>
          <p:cNvSpPr txBox="1">
            <a:spLocks noGrp="1"/>
          </p:cNvSpPr>
          <p:nvPr>
            <p:ph type="title"/>
          </p:nvPr>
        </p:nvSpPr>
        <p:spPr>
          <a:xfrm>
            <a:off x="294125" y="2050485"/>
            <a:ext cx="8520600" cy="843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None/>
              <a:defRPr sz="4000">
                <a:solidFill>
                  <a:schemeClr val="dk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pic>
        <p:nvPicPr>
          <p:cNvPr id="117" name="Google Shape;117;p23" descr="A colorful collection of human avatars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555172" y="3720369"/>
            <a:ext cx="8120741" cy="1423131"/>
          </a:xfrm>
          <a:prstGeom prst="rect">
            <a:avLst/>
          </a:prstGeom>
          <a:noFill/>
          <a:ln>
            <a:noFill/>
          </a:ln>
        </p:spPr>
      </p:pic>
      <p:sp>
        <p:nvSpPr>
          <p:cNvPr id="118" name="Google Shape;118;p2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>
                <a:solidFill>
                  <a:schemeClr val="dk1"/>
                </a:solidFill>
                <a:latin typeface="Public Sans Medium"/>
                <a:ea typeface="Public Sans Medium"/>
                <a:cs typeface="Public Sans Medium"/>
                <a:sym typeface="Public Sans Medium"/>
              </a:defRPr>
            </a:lvl1pPr>
            <a:lvl2pPr lvl="1" rtl="0">
              <a:buNone/>
              <a:defRPr>
                <a:solidFill>
                  <a:schemeClr val="dk1"/>
                </a:solidFill>
                <a:latin typeface="Public Sans Medium"/>
                <a:ea typeface="Public Sans Medium"/>
                <a:cs typeface="Public Sans Medium"/>
                <a:sym typeface="Public Sans Medium"/>
              </a:defRPr>
            </a:lvl2pPr>
            <a:lvl3pPr lvl="2" rtl="0">
              <a:buNone/>
              <a:defRPr>
                <a:solidFill>
                  <a:schemeClr val="dk1"/>
                </a:solidFill>
                <a:latin typeface="Public Sans Medium"/>
                <a:ea typeface="Public Sans Medium"/>
                <a:cs typeface="Public Sans Medium"/>
                <a:sym typeface="Public Sans Medium"/>
              </a:defRPr>
            </a:lvl3pPr>
            <a:lvl4pPr lvl="3" rtl="0">
              <a:buNone/>
              <a:defRPr>
                <a:solidFill>
                  <a:schemeClr val="dk1"/>
                </a:solidFill>
                <a:latin typeface="Public Sans Medium"/>
                <a:ea typeface="Public Sans Medium"/>
                <a:cs typeface="Public Sans Medium"/>
                <a:sym typeface="Public Sans Medium"/>
              </a:defRPr>
            </a:lvl4pPr>
            <a:lvl5pPr lvl="4" rtl="0">
              <a:buNone/>
              <a:defRPr>
                <a:solidFill>
                  <a:schemeClr val="dk1"/>
                </a:solidFill>
                <a:latin typeface="Public Sans Medium"/>
                <a:ea typeface="Public Sans Medium"/>
                <a:cs typeface="Public Sans Medium"/>
                <a:sym typeface="Public Sans Medium"/>
              </a:defRPr>
            </a:lvl5pPr>
            <a:lvl6pPr lvl="5" rtl="0">
              <a:buNone/>
              <a:defRPr>
                <a:solidFill>
                  <a:schemeClr val="dk1"/>
                </a:solidFill>
                <a:latin typeface="Public Sans Medium"/>
                <a:ea typeface="Public Sans Medium"/>
                <a:cs typeface="Public Sans Medium"/>
                <a:sym typeface="Public Sans Medium"/>
              </a:defRPr>
            </a:lvl6pPr>
            <a:lvl7pPr lvl="6" rtl="0">
              <a:buNone/>
              <a:defRPr>
                <a:solidFill>
                  <a:schemeClr val="dk1"/>
                </a:solidFill>
                <a:latin typeface="Public Sans Medium"/>
                <a:ea typeface="Public Sans Medium"/>
                <a:cs typeface="Public Sans Medium"/>
                <a:sym typeface="Public Sans Medium"/>
              </a:defRPr>
            </a:lvl7pPr>
            <a:lvl8pPr lvl="7" rtl="0">
              <a:buNone/>
              <a:defRPr>
                <a:solidFill>
                  <a:schemeClr val="dk1"/>
                </a:solidFill>
                <a:latin typeface="Public Sans Medium"/>
                <a:ea typeface="Public Sans Medium"/>
                <a:cs typeface="Public Sans Medium"/>
                <a:sym typeface="Public Sans Medium"/>
              </a:defRPr>
            </a:lvl8pPr>
            <a:lvl9pPr lvl="8" rtl="0">
              <a:buNone/>
              <a:defRPr>
                <a:solidFill>
                  <a:schemeClr val="dk1"/>
                </a:solidFill>
                <a:latin typeface="Public Sans Medium"/>
                <a:ea typeface="Public Sans Medium"/>
                <a:cs typeface="Public Sans Medium"/>
                <a:sym typeface="Public Sans Medium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ustom Layout 1">
  <p:cSld name="CUSTOM_6"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0" name="Google Shape;120;p24"/>
          <p:cNvCxnSpPr/>
          <p:nvPr/>
        </p:nvCxnSpPr>
        <p:spPr>
          <a:xfrm>
            <a:off x="683089" y="2514604"/>
            <a:ext cx="7655400" cy="0"/>
          </a:xfrm>
          <a:prstGeom prst="straightConnector1">
            <a:avLst/>
          </a:prstGeom>
          <a:noFill/>
          <a:ln w="9525" cap="flat" cmpd="sng">
            <a:solidFill>
              <a:srgbClr val="FFBE2E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121" name="Google Shape;121;p24"/>
          <p:cNvCxnSpPr/>
          <p:nvPr/>
        </p:nvCxnSpPr>
        <p:spPr>
          <a:xfrm>
            <a:off x="683089" y="3167746"/>
            <a:ext cx="7655400" cy="0"/>
          </a:xfrm>
          <a:prstGeom prst="straightConnector1">
            <a:avLst/>
          </a:prstGeom>
          <a:noFill/>
          <a:ln w="9525" cap="flat" cmpd="sng">
            <a:solidFill>
              <a:srgbClr val="FFBE2E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122" name="Google Shape;122;p24"/>
          <p:cNvCxnSpPr/>
          <p:nvPr/>
        </p:nvCxnSpPr>
        <p:spPr>
          <a:xfrm>
            <a:off x="683089" y="3799118"/>
            <a:ext cx="7655400" cy="0"/>
          </a:xfrm>
          <a:prstGeom prst="straightConnector1">
            <a:avLst/>
          </a:prstGeom>
          <a:noFill/>
          <a:ln w="9525" cap="flat" cmpd="sng">
            <a:solidFill>
              <a:srgbClr val="FFBE2E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123" name="Google Shape;123;p24"/>
          <p:cNvCxnSpPr/>
          <p:nvPr/>
        </p:nvCxnSpPr>
        <p:spPr>
          <a:xfrm>
            <a:off x="683089" y="4408718"/>
            <a:ext cx="7655400" cy="0"/>
          </a:xfrm>
          <a:prstGeom prst="straightConnector1">
            <a:avLst/>
          </a:prstGeom>
          <a:noFill/>
          <a:ln w="9525" cap="flat" cmpd="sng">
            <a:solidFill>
              <a:srgbClr val="FFBE2E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24" name="Google Shape;124;p24"/>
          <p:cNvSpPr txBox="1">
            <a:spLocks noGrp="1"/>
          </p:cNvSpPr>
          <p:nvPr>
            <p:ph type="title"/>
          </p:nvPr>
        </p:nvSpPr>
        <p:spPr>
          <a:xfrm>
            <a:off x="569203" y="40445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Font typeface="Public Sans Thin"/>
              <a:buNone/>
              <a:defRPr sz="2400" b="0">
                <a:latin typeface="Public Sans Thin"/>
                <a:ea typeface="Public Sans Thin"/>
                <a:cs typeface="Public Sans Thin"/>
                <a:sym typeface="Public Sans Thin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25" name="Google Shape;125;p24"/>
          <p:cNvSpPr txBox="1">
            <a:spLocks noGrp="1"/>
          </p:cNvSpPr>
          <p:nvPr>
            <p:ph type="subTitle" idx="1"/>
          </p:nvPr>
        </p:nvSpPr>
        <p:spPr>
          <a:xfrm>
            <a:off x="537400" y="872275"/>
            <a:ext cx="8272200" cy="153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6" name="Google Shape;126;p24"/>
          <p:cNvSpPr txBox="1">
            <a:spLocks noGrp="1"/>
          </p:cNvSpPr>
          <p:nvPr>
            <p:ph type="body" idx="2"/>
          </p:nvPr>
        </p:nvSpPr>
        <p:spPr>
          <a:xfrm>
            <a:off x="1109800" y="2521297"/>
            <a:ext cx="7330500" cy="1988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406400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ublic Sans Thin"/>
              <a:buChar char="●"/>
              <a:defRPr sz="2800" b="0">
                <a:solidFill>
                  <a:schemeClr val="dk2"/>
                </a:solidFill>
                <a:latin typeface="Public Sans Thin"/>
                <a:ea typeface="Public Sans Thin"/>
                <a:cs typeface="Public Sans Thin"/>
                <a:sym typeface="Public Sans Thin"/>
              </a:defRPr>
            </a:lvl1pPr>
            <a:lvl2pPr marL="914400" lvl="1" indent="-317500" rtl="0">
              <a:spcBef>
                <a:spcPts val="13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pic>
        <p:nvPicPr>
          <p:cNvPr id="127" name="Google Shape;127;p2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811121" y="2646250"/>
            <a:ext cx="387637" cy="387637"/>
          </a:xfrm>
          <a:prstGeom prst="rect">
            <a:avLst/>
          </a:prstGeom>
          <a:noFill/>
          <a:ln>
            <a:noFill/>
          </a:ln>
        </p:spPr>
      </p:pic>
      <p:pic>
        <p:nvPicPr>
          <p:cNvPr id="128" name="Google Shape;128;p2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74204" y="3272477"/>
            <a:ext cx="424554" cy="4153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29" name="Google Shape;129;p24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90279" y="3930215"/>
            <a:ext cx="396866" cy="369178"/>
          </a:xfrm>
          <a:prstGeom prst="rect">
            <a:avLst/>
          </a:prstGeom>
          <a:noFill/>
          <a:ln>
            <a:noFill/>
          </a:ln>
        </p:spPr>
      </p:pic>
      <p:sp>
        <p:nvSpPr>
          <p:cNvPr id="130" name="Google Shape;130;p2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>
                <a:latin typeface="Public Sans Medium"/>
                <a:ea typeface="Public Sans Medium"/>
                <a:cs typeface="Public Sans Medium"/>
                <a:sym typeface="Public Sans Medium"/>
              </a:defRPr>
            </a:lvl1pPr>
            <a:lvl2pPr lvl="1" rtl="0">
              <a:buNone/>
              <a:defRPr>
                <a:latin typeface="Public Sans Medium"/>
                <a:ea typeface="Public Sans Medium"/>
                <a:cs typeface="Public Sans Medium"/>
                <a:sym typeface="Public Sans Medium"/>
              </a:defRPr>
            </a:lvl2pPr>
            <a:lvl3pPr lvl="2" rtl="0">
              <a:buNone/>
              <a:defRPr>
                <a:latin typeface="Public Sans Medium"/>
                <a:ea typeface="Public Sans Medium"/>
                <a:cs typeface="Public Sans Medium"/>
                <a:sym typeface="Public Sans Medium"/>
              </a:defRPr>
            </a:lvl3pPr>
            <a:lvl4pPr lvl="3" rtl="0">
              <a:buNone/>
              <a:defRPr>
                <a:latin typeface="Public Sans Medium"/>
                <a:ea typeface="Public Sans Medium"/>
                <a:cs typeface="Public Sans Medium"/>
                <a:sym typeface="Public Sans Medium"/>
              </a:defRPr>
            </a:lvl4pPr>
            <a:lvl5pPr lvl="4" rtl="0">
              <a:buNone/>
              <a:defRPr>
                <a:latin typeface="Public Sans Medium"/>
                <a:ea typeface="Public Sans Medium"/>
                <a:cs typeface="Public Sans Medium"/>
                <a:sym typeface="Public Sans Medium"/>
              </a:defRPr>
            </a:lvl5pPr>
            <a:lvl6pPr lvl="5" rtl="0">
              <a:buNone/>
              <a:defRPr>
                <a:latin typeface="Public Sans Medium"/>
                <a:ea typeface="Public Sans Medium"/>
                <a:cs typeface="Public Sans Medium"/>
                <a:sym typeface="Public Sans Medium"/>
              </a:defRPr>
            </a:lvl6pPr>
            <a:lvl7pPr lvl="6" rtl="0">
              <a:buNone/>
              <a:defRPr>
                <a:latin typeface="Public Sans Medium"/>
                <a:ea typeface="Public Sans Medium"/>
                <a:cs typeface="Public Sans Medium"/>
                <a:sym typeface="Public Sans Medium"/>
              </a:defRPr>
            </a:lvl7pPr>
            <a:lvl8pPr lvl="7" rtl="0">
              <a:buNone/>
              <a:defRPr>
                <a:latin typeface="Public Sans Medium"/>
                <a:ea typeface="Public Sans Medium"/>
                <a:cs typeface="Public Sans Medium"/>
                <a:sym typeface="Public Sans Medium"/>
              </a:defRPr>
            </a:lvl8pPr>
            <a:lvl9pPr lvl="8" rtl="0">
              <a:buNone/>
              <a:defRPr>
                <a:latin typeface="Public Sans Medium"/>
                <a:ea typeface="Public Sans Medium"/>
                <a:cs typeface="Public Sans Medium"/>
                <a:sym typeface="Public Sans Medium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_2">
  <p:cSld name="TITLE_2"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25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33" name="Google Shape;133;p25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34" name="Google Shape;134;p2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Agenda: 4 Items">
  <p:cSld name="CUSTOM_4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4"/>
          <p:cNvSpPr txBox="1">
            <a:spLocks noGrp="1"/>
          </p:cNvSpPr>
          <p:nvPr>
            <p:ph type="title"/>
          </p:nvPr>
        </p:nvSpPr>
        <p:spPr>
          <a:xfrm>
            <a:off x="311700" y="9784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1" name="Google Shape;21;p4"/>
          <p:cNvSpPr txBox="1">
            <a:spLocks noGrp="1"/>
          </p:cNvSpPr>
          <p:nvPr>
            <p:ph type="body" idx="1"/>
          </p:nvPr>
        </p:nvSpPr>
        <p:spPr>
          <a:xfrm>
            <a:off x="668400" y="1581925"/>
            <a:ext cx="7807200" cy="615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457200" algn="ctr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Public Sans ExtraBold"/>
              <a:buChar char="●"/>
              <a:defRPr sz="3600" b="0">
                <a:solidFill>
                  <a:schemeClr val="dk2"/>
                </a:solidFill>
                <a:latin typeface="Public Sans ExtraBold"/>
                <a:ea typeface="Public Sans ExtraBold"/>
                <a:cs typeface="Public Sans ExtraBold"/>
                <a:sym typeface="Public Sans ExtraBold"/>
              </a:defRPr>
            </a:lvl1pPr>
            <a:lvl2pPr marL="914400" lvl="1" indent="-457200" algn="ctr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Public Sans ExtraBold"/>
              <a:buChar char="○"/>
              <a:defRPr sz="3600" b="0">
                <a:solidFill>
                  <a:schemeClr val="dk2"/>
                </a:solidFill>
                <a:latin typeface="Public Sans ExtraBold"/>
                <a:ea typeface="Public Sans ExtraBold"/>
                <a:cs typeface="Public Sans ExtraBold"/>
                <a:sym typeface="Public Sans ExtraBold"/>
              </a:defRPr>
            </a:lvl2pPr>
            <a:lvl3pPr marL="1371600" lvl="2" indent="-457200" algn="ctr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Public Sans ExtraBold"/>
              <a:buChar char="■"/>
              <a:defRPr sz="3600" b="0">
                <a:solidFill>
                  <a:schemeClr val="dk2"/>
                </a:solidFill>
                <a:latin typeface="Public Sans ExtraBold"/>
                <a:ea typeface="Public Sans ExtraBold"/>
                <a:cs typeface="Public Sans ExtraBold"/>
                <a:sym typeface="Public Sans ExtraBold"/>
              </a:defRPr>
            </a:lvl3pPr>
            <a:lvl4pPr marL="1828800" lvl="3" indent="-457200" algn="ctr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Public Sans ExtraBold"/>
              <a:buChar char="●"/>
              <a:defRPr sz="3600" b="0">
                <a:solidFill>
                  <a:schemeClr val="dk2"/>
                </a:solidFill>
                <a:latin typeface="Public Sans ExtraBold"/>
                <a:ea typeface="Public Sans ExtraBold"/>
                <a:cs typeface="Public Sans ExtraBold"/>
                <a:sym typeface="Public Sans ExtraBold"/>
              </a:defRPr>
            </a:lvl4pPr>
            <a:lvl5pPr marL="2286000" lvl="4" indent="-457200" algn="ctr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Public Sans ExtraBold"/>
              <a:buChar char="○"/>
              <a:defRPr sz="3600" b="0">
                <a:solidFill>
                  <a:schemeClr val="dk2"/>
                </a:solidFill>
                <a:latin typeface="Public Sans ExtraBold"/>
                <a:ea typeface="Public Sans ExtraBold"/>
                <a:cs typeface="Public Sans ExtraBold"/>
                <a:sym typeface="Public Sans ExtraBold"/>
              </a:defRPr>
            </a:lvl5pPr>
            <a:lvl6pPr marL="2743200" lvl="5" indent="-457200" algn="ctr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Public Sans ExtraBold"/>
              <a:buChar char="■"/>
              <a:defRPr sz="3600" b="0">
                <a:solidFill>
                  <a:schemeClr val="dk2"/>
                </a:solidFill>
                <a:latin typeface="Public Sans ExtraBold"/>
                <a:ea typeface="Public Sans ExtraBold"/>
                <a:cs typeface="Public Sans ExtraBold"/>
                <a:sym typeface="Public Sans ExtraBold"/>
              </a:defRPr>
            </a:lvl6pPr>
            <a:lvl7pPr marL="3200400" lvl="6" indent="-457200" algn="ctr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Public Sans ExtraBold"/>
              <a:buChar char="●"/>
              <a:defRPr sz="3600" b="0">
                <a:solidFill>
                  <a:schemeClr val="dk2"/>
                </a:solidFill>
                <a:latin typeface="Public Sans ExtraBold"/>
                <a:ea typeface="Public Sans ExtraBold"/>
                <a:cs typeface="Public Sans ExtraBold"/>
                <a:sym typeface="Public Sans ExtraBold"/>
              </a:defRPr>
            </a:lvl7pPr>
            <a:lvl8pPr marL="3657600" lvl="7" indent="-457200" algn="ctr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Public Sans ExtraBold"/>
              <a:buChar char="○"/>
              <a:defRPr sz="3600" b="0">
                <a:solidFill>
                  <a:schemeClr val="dk2"/>
                </a:solidFill>
                <a:latin typeface="Public Sans ExtraBold"/>
                <a:ea typeface="Public Sans ExtraBold"/>
                <a:cs typeface="Public Sans ExtraBold"/>
                <a:sym typeface="Public Sans ExtraBold"/>
              </a:defRPr>
            </a:lvl8pPr>
            <a:lvl9pPr marL="4114800" lvl="8" indent="-457200" algn="ctr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Public Sans ExtraBold"/>
              <a:buChar char="■"/>
              <a:defRPr sz="3600" b="0">
                <a:solidFill>
                  <a:schemeClr val="dk2"/>
                </a:solidFill>
                <a:latin typeface="Public Sans ExtraBold"/>
                <a:ea typeface="Public Sans ExtraBold"/>
                <a:cs typeface="Public Sans ExtraBold"/>
                <a:sym typeface="Public Sans ExtraBold"/>
              </a:defRPr>
            </a:lvl9pPr>
          </a:lstStyle>
          <a:p>
            <a:endParaRPr/>
          </a:p>
        </p:txBody>
      </p:sp>
      <p:sp>
        <p:nvSpPr>
          <p:cNvPr id="22" name="Google Shape;22;p4"/>
          <p:cNvSpPr txBox="1">
            <a:spLocks noGrp="1"/>
          </p:cNvSpPr>
          <p:nvPr>
            <p:ph type="body" idx="2"/>
          </p:nvPr>
        </p:nvSpPr>
        <p:spPr>
          <a:xfrm>
            <a:off x="668400" y="2107215"/>
            <a:ext cx="7807200" cy="615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457200" algn="ctr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Public Sans ExtraBold"/>
              <a:buChar char="●"/>
              <a:defRPr sz="3600" b="0">
                <a:solidFill>
                  <a:schemeClr val="dk2"/>
                </a:solidFill>
                <a:latin typeface="Public Sans ExtraBold"/>
                <a:ea typeface="Public Sans ExtraBold"/>
                <a:cs typeface="Public Sans ExtraBold"/>
                <a:sym typeface="Public Sans ExtraBold"/>
              </a:defRPr>
            </a:lvl1pPr>
            <a:lvl2pPr marL="914400" lvl="1" indent="-457200" algn="ctr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Public Sans ExtraBold"/>
              <a:buChar char="○"/>
              <a:defRPr sz="3600" b="0">
                <a:solidFill>
                  <a:schemeClr val="dk2"/>
                </a:solidFill>
                <a:latin typeface="Public Sans ExtraBold"/>
                <a:ea typeface="Public Sans ExtraBold"/>
                <a:cs typeface="Public Sans ExtraBold"/>
                <a:sym typeface="Public Sans ExtraBold"/>
              </a:defRPr>
            </a:lvl2pPr>
            <a:lvl3pPr marL="1371600" lvl="2" indent="-457200" algn="ctr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Public Sans ExtraBold"/>
              <a:buChar char="■"/>
              <a:defRPr sz="3600" b="0">
                <a:solidFill>
                  <a:schemeClr val="dk2"/>
                </a:solidFill>
                <a:latin typeface="Public Sans ExtraBold"/>
                <a:ea typeface="Public Sans ExtraBold"/>
                <a:cs typeface="Public Sans ExtraBold"/>
                <a:sym typeface="Public Sans ExtraBold"/>
              </a:defRPr>
            </a:lvl3pPr>
            <a:lvl4pPr marL="1828800" lvl="3" indent="-457200" algn="ctr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Public Sans ExtraBold"/>
              <a:buChar char="●"/>
              <a:defRPr sz="3600" b="0">
                <a:solidFill>
                  <a:schemeClr val="dk2"/>
                </a:solidFill>
                <a:latin typeface="Public Sans ExtraBold"/>
                <a:ea typeface="Public Sans ExtraBold"/>
                <a:cs typeface="Public Sans ExtraBold"/>
                <a:sym typeface="Public Sans ExtraBold"/>
              </a:defRPr>
            </a:lvl4pPr>
            <a:lvl5pPr marL="2286000" lvl="4" indent="-457200" algn="ctr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Public Sans ExtraBold"/>
              <a:buChar char="○"/>
              <a:defRPr sz="3600" b="0">
                <a:solidFill>
                  <a:schemeClr val="dk2"/>
                </a:solidFill>
                <a:latin typeface="Public Sans ExtraBold"/>
                <a:ea typeface="Public Sans ExtraBold"/>
                <a:cs typeface="Public Sans ExtraBold"/>
                <a:sym typeface="Public Sans ExtraBold"/>
              </a:defRPr>
            </a:lvl5pPr>
            <a:lvl6pPr marL="2743200" lvl="5" indent="-457200" algn="ctr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Public Sans ExtraBold"/>
              <a:buChar char="■"/>
              <a:defRPr sz="3600" b="0">
                <a:solidFill>
                  <a:schemeClr val="dk2"/>
                </a:solidFill>
                <a:latin typeface="Public Sans ExtraBold"/>
                <a:ea typeface="Public Sans ExtraBold"/>
                <a:cs typeface="Public Sans ExtraBold"/>
                <a:sym typeface="Public Sans ExtraBold"/>
              </a:defRPr>
            </a:lvl6pPr>
            <a:lvl7pPr marL="3200400" lvl="6" indent="-457200" algn="ctr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Public Sans ExtraBold"/>
              <a:buChar char="●"/>
              <a:defRPr sz="3600" b="0">
                <a:solidFill>
                  <a:schemeClr val="dk2"/>
                </a:solidFill>
                <a:latin typeface="Public Sans ExtraBold"/>
                <a:ea typeface="Public Sans ExtraBold"/>
                <a:cs typeface="Public Sans ExtraBold"/>
                <a:sym typeface="Public Sans ExtraBold"/>
              </a:defRPr>
            </a:lvl7pPr>
            <a:lvl8pPr marL="3657600" lvl="7" indent="-457200" algn="ctr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Public Sans ExtraBold"/>
              <a:buChar char="○"/>
              <a:defRPr sz="3600" b="0">
                <a:solidFill>
                  <a:schemeClr val="dk2"/>
                </a:solidFill>
                <a:latin typeface="Public Sans ExtraBold"/>
                <a:ea typeface="Public Sans ExtraBold"/>
                <a:cs typeface="Public Sans ExtraBold"/>
                <a:sym typeface="Public Sans ExtraBold"/>
              </a:defRPr>
            </a:lvl8pPr>
            <a:lvl9pPr marL="4114800" lvl="8" indent="-457200" algn="ctr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Public Sans ExtraBold"/>
              <a:buChar char="■"/>
              <a:defRPr sz="3600" b="0">
                <a:solidFill>
                  <a:schemeClr val="dk2"/>
                </a:solidFill>
                <a:latin typeface="Public Sans ExtraBold"/>
                <a:ea typeface="Public Sans ExtraBold"/>
                <a:cs typeface="Public Sans ExtraBold"/>
                <a:sym typeface="Public Sans ExtraBold"/>
              </a:defRPr>
            </a:lvl9pPr>
          </a:lstStyle>
          <a:p>
            <a:endParaRPr/>
          </a:p>
        </p:txBody>
      </p:sp>
      <p:sp>
        <p:nvSpPr>
          <p:cNvPr id="23" name="Google Shape;23;p4"/>
          <p:cNvSpPr txBox="1">
            <a:spLocks noGrp="1"/>
          </p:cNvSpPr>
          <p:nvPr>
            <p:ph type="body" idx="3"/>
          </p:nvPr>
        </p:nvSpPr>
        <p:spPr>
          <a:xfrm>
            <a:off x="668400" y="2627506"/>
            <a:ext cx="7807200" cy="615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457200" algn="ctr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Public Sans ExtraBold"/>
              <a:buChar char="●"/>
              <a:defRPr sz="3600" b="0">
                <a:solidFill>
                  <a:schemeClr val="dk2"/>
                </a:solidFill>
                <a:latin typeface="Public Sans ExtraBold"/>
                <a:ea typeface="Public Sans ExtraBold"/>
                <a:cs typeface="Public Sans ExtraBold"/>
                <a:sym typeface="Public Sans ExtraBold"/>
              </a:defRPr>
            </a:lvl1pPr>
            <a:lvl2pPr marL="914400" lvl="1" indent="-457200" algn="ctr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Public Sans ExtraBold"/>
              <a:buChar char="○"/>
              <a:defRPr sz="3600" b="0">
                <a:solidFill>
                  <a:schemeClr val="dk2"/>
                </a:solidFill>
                <a:latin typeface="Public Sans ExtraBold"/>
                <a:ea typeface="Public Sans ExtraBold"/>
                <a:cs typeface="Public Sans ExtraBold"/>
                <a:sym typeface="Public Sans ExtraBold"/>
              </a:defRPr>
            </a:lvl2pPr>
            <a:lvl3pPr marL="1371600" lvl="2" indent="-457200" algn="ctr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Public Sans ExtraBold"/>
              <a:buChar char="■"/>
              <a:defRPr sz="3600" b="0">
                <a:solidFill>
                  <a:schemeClr val="dk2"/>
                </a:solidFill>
                <a:latin typeface="Public Sans ExtraBold"/>
                <a:ea typeface="Public Sans ExtraBold"/>
                <a:cs typeface="Public Sans ExtraBold"/>
                <a:sym typeface="Public Sans ExtraBold"/>
              </a:defRPr>
            </a:lvl3pPr>
            <a:lvl4pPr marL="1828800" lvl="3" indent="-457200" algn="ctr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Public Sans ExtraBold"/>
              <a:buChar char="●"/>
              <a:defRPr sz="3600" b="0">
                <a:solidFill>
                  <a:schemeClr val="dk2"/>
                </a:solidFill>
                <a:latin typeface="Public Sans ExtraBold"/>
                <a:ea typeface="Public Sans ExtraBold"/>
                <a:cs typeface="Public Sans ExtraBold"/>
                <a:sym typeface="Public Sans ExtraBold"/>
              </a:defRPr>
            </a:lvl4pPr>
            <a:lvl5pPr marL="2286000" lvl="4" indent="-457200" algn="ctr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Public Sans ExtraBold"/>
              <a:buChar char="○"/>
              <a:defRPr sz="3600" b="0">
                <a:solidFill>
                  <a:schemeClr val="dk2"/>
                </a:solidFill>
                <a:latin typeface="Public Sans ExtraBold"/>
                <a:ea typeface="Public Sans ExtraBold"/>
                <a:cs typeface="Public Sans ExtraBold"/>
                <a:sym typeface="Public Sans ExtraBold"/>
              </a:defRPr>
            </a:lvl5pPr>
            <a:lvl6pPr marL="2743200" lvl="5" indent="-457200" algn="ctr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Public Sans ExtraBold"/>
              <a:buChar char="■"/>
              <a:defRPr sz="3600" b="0">
                <a:solidFill>
                  <a:schemeClr val="dk2"/>
                </a:solidFill>
                <a:latin typeface="Public Sans ExtraBold"/>
                <a:ea typeface="Public Sans ExtraBold"/>
                <a:cs typeface="Public Sans ExtraBold"/>
                <a:sym typeface="Public Sans ExtraBold"/>
              </a:defRPr>
            </a:lvl6pPr>
            <a:lvl7pPr marL="3200400" lvl="6" indent="-457200" algn="ctr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Public Sans ExtraBold"/>
              <a:buChar char="●"/>
              <a:defRPr sz="3600" b="0">
                <a:solidFill>
                  <a:schemeClr val="dk2"/>
                </a:solidFill>
                <a:latin typeface="Public Sans ExtraBold"/>
                <a:ea typeface="Public Sans ExtraBold"/>
                <a:cs typeface="Public Sans ExtraBold"/>
                <a:sym typeface="Public Sans ExtraBold"/>
              </a:defRPr>
            </a:lvl7pPr>
            <a:lvl8pPr marL="3657600" lvl="7" indent="-457200" algn="ctr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Public Sans ExtraBold"/>
              <a:buChar char="○"/>
              <a:defRPr sz="3600" b="0">
                <a:solidFill>
                  <a:schemeClr val="dk2"/>
                </a:solidFill>
                <a:latin typeface="Public Sans ExtraBold"/>
                <a:ea typeface="Public Sans ExtraBold"/>
                <a:cs typeface="Public Sans ExtraBold"/>
                <a:sym typeface="Public Sans ExtraBold"/>
              </a:defRPr>
            </a:lvl8pPr>
            <a:lvl9pPr marL="4114800" lvl="8" indent="-457200" algn="ctr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Public Sans ExtraBold"/>
              <a:buChar char="■"/>
              <a:defRPr sz="3600" b="0">
                <a:solidFill>
                  <a:schemeClr val="dk2"/>
                </a:solidFill>
                <a:latin typeface="Public Sans ExtraBold"/>
                <a:ea typeface="Public Sans ExtraBold"/>
                <a:cs typeface="Public Sans ExtraBold"/>
                <a:sym typeface="Public Sans ExtraBold"/>
              </a:defRPr>
            </a:lvl9pPr>
          </a:lstStyle>
          <a:p>
            <a:endParaRPr/>
          </a:p>
        </p:txBody>
      </p:sp>
      <p:sp>
        <p:nvSpPr>
          <p:cNvPr id="24" name="Google Shape;24;p4"/>
          <p:cNvSpPr txBox="1">
            <a:spLocks noGrp="1"/>
          </p:cNvSpPr>
          <p:nvPr>
            <p:ph type="body" idx="4"/>
          </p:nvPr>
        </p:nvSpPr>
        <p:spPr>
          <a:xfrm>
            <a:off x="668400" y="3145640"/>
            <a:ext cx="7807200" cy="615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457200" algn="ctr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Public Sans ExtraBold"/>
              <a:buChar char="●"/>
              <a:defRPr sz="3600" b="0">
                <a:solidFill>
                  <a:schemeClr val="dk2"/>
                </a:solidFill>
                <a:latin typeface="Public Sans ExtraBold"/>
                <a:ea typeface="Public Sans ExtraBold"/>
                <a:cs typeface="Public Sans ExtraBold"/>
                <a:sym typeface="Public Sans ExtraBold"/>
              </a:defRPr>
            </a:lvl1pPr>
            <a:lvl2pPr marL="914400" lvl="1" indent="-457200" algn="ctr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Public Sans ExtraBold"/>
              <a:buChar char="○"/>
              <a:defRPr sz="3600" b="0">
                <a:solidFill>
                  <a:schemeClr val="dk2"/>
                </a:solidFill>
                <a:latin typeface="Public Sans ExtraBold"/>
                <a:ea typeface="Public Sans ExtraBold"/>
                <a:cs typeface="Public Sans ExtraBold"/>
                <a:sym typeface="Public Sans ExtraBold"/>
              </a:defRPr>
            </a:lvl2pPr>
            <a:lvl3pPr marL="1371600" lvl="2" indent="-457200" algn="ctr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Public Sans ExtraBold"/>
              <a:buChar char="■"/>
              <a:defRPr sz="3600" b="0">
                <a:solidFill>
                  <a:schemeClr val="dk2"/>
                </a:solidFill>
                <a:latin typeface="Public Sans ExtraBold"/>
                <a:ea typeface="Public Sans ExtraBold"/>
                <a:cs typeface="Public Sans ExtraBold"/>
                <a:sym typeface="Public Sans ExtraBold"/>
              </a:defRPr>
            </a:lvl3pPr>
            <a:lvl4pPr marL="1828800" lvl="3" indent="-457200" algn="ctr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Public Sans ExtraBold"/>
              <a:buChar char="●"/>
              <a:defRPr sz="3600" b="0">
                <a:solidFill>
                  <a:schemeClr val="dk2"/>
                </a:solidFill>
                <a:latin typeface="Public Sans ExtraBold"/>
                <a:ea typeface="Public Sans ExtraBold"/>
                <a:cs typeface="Public Sans ExtraBold"/>
                <a:sym typeface="Public Sans ExtraBold"/>
              </a:defRPr>
            </a:lvl4pPr>
            <a:lvl5pPr marL="2286000" lvl="4" indent="-457200" algn="ctr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Public Sans ExtraBold"/>
              <a:buChar char="○"/>
              <a:defRPr sz="3600" b="0">
                <a:solidFill>
                  <a:schemeClr val="dk2"/>
                </a:solidFill>
                <a:latin typeface="Public Sans ExtraBold"/>
                <a:ea typeface="Public Sans ExtraBold"/>
                <a:cs typeface="Public Sans ExtraBold"/>
                <a:sym typeface="Public Sans ExtraBold"/>
              </a:defRPr>
            </a:lvl5pPr>
            <a:lvl6pPr marL="2743200" lvl="5" indent="-457200" algn="ctr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Public Sans ExtraBold"/>
              <a:buChar char="■"/>
              <a:defRPr sz="3600" b="0">
                <a:solidFill>
                  <a:schemeClr val="dk2"/>
                </a:solidFill>
                <a:latin typeface="Public Sans ExtraBold"/>
                <a:ea typeface="Public Sans ExtraBold"/>
                <a:cs typeface="Public Sans ExtraBold"/>
                <a:sym typeface="Public Sans ExtraBold"/>
              </a:defRPr>
            </a:lvl6pPr>
            <a:lvl7pPr marL="3200400" lvl="6" indent="-457200" algn="ctr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Public Sans ExtraBold"/>
              <a:buChar char="●"/>
              <a:defRPr sz="3600" b="0">
                <a:solidFill>
                  <a:schemeClr val="dk2"/>
                </a:solidFill>
                <a:latin typeface="Public Sans ExtraBold"/>
                <a:ea typeface="Public Sans ExtraBold"/>
                <a:cs typeface="Public Sans ExtraBold"/>
                <a:sym typeface="Public Sans ExtraBold"/>
              </a:defRPr>
            </a:lvl7pPr>
            <a:lvl8pPr marL="3657600" lvl="7" indent="-457200" algn="ctr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Public Sans ExtraBold"/>
              <a:buChar char="○"/>
              <a:defRPr sz="3600" b="0">
                <a:solidFill>
                  <a:schemeClr val="dk2"/>
                </a:solidFill>
                <a:latin typeface="Public Sans ExtraBold"/>
                <a:ea typeface="Public Sans ExtraBold"/>
                <a:cs typeface="Public Sans ExtraBold"/>
                <a:sym typeface="Public Sans ExtraBold"/>
              </a:defRPr>
            </a:lvl8pPr>
            <a:lvl9pPr marL="4114800" lvl="8" indent="-457200" algn="ctr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Public Sans ExtraBold"/>
              <a:buChar char="■"/>
              <a:defRPr sz="3600" b="0">
                <a:solidFill>
                  <a:schemeClr val="dk2"/>
                </a:solidFill>
                <a:latin typeface="Public Sans ExtraBold"/>
                <a:ea typeface="Public Sans ExtraBold"/>
                <a:cs typeface="Public Sans ExtraBold"/>
                <a:sym typeface="Public Sans ExtraBold"/>
              </a:defRPr>
            </a:lvl9pPr>
          </a:lstStyle>
          <a:p>
            <a:endParaRPr/>
          </a:p>
        </p:txBody>
      </p:sp>
      <p:sp>
        <p:nvSpPr>
          <p:cNvPr id="25" name="Google Shape;25;p4"/>
          <p:cNvSpPr>
            <a:spLocks noGrp="1"/>
          </p:cNvSpPr>
          <p:nvPr>
            <p:ph type="pic" idx="5"/>
          </p:nvPr>
        </p:nvSpPr>
        <p:spPr>
          <a:xfrm>
            <a:off x="4235100" y="4303925"/>
            <a:ext cx="673800" cy="839400"/>
          </a:xfrm>
          <a:prstGeom prst="rect">
            <a:avLst/>
          </a:prstGeom>
          <a:noFill/>
          <a:ln>
            <a:noFill/>
          </a:ln>
        </p:spPr>
      </p:sp>
      <p:sp>
        <p:nvSpPr>
          <p:cNvPr id="26" name="Google Shape;26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>
                <a:latin typeface="Public Sans Medium"/>
                <a:ea typeface="Public Sans Medium"/>
                <a:cs typeface="Public Sans Medium"/>
                <a:sym typeface="Public Sans Medium"/>
              </a:defRPr>
            </a:lvl1pPr>
            <a:lvl2pPr lvl="1" rtl="0">
              <a:buNone/>
              <a:defRPr>
                <a:latin typeface="Public Sans Medium"/>
                <a:ea typeface="Public Sans Medium"/>
                <a:cs typeface="Public Sans Medium"/>
                <a:sym typeface="Public Sans Medium"/>
              </a:defRPr>
            </a:lvl2pPr>
            <a:lvl3pPr lvl="2" rtl="0">
              <a:buNone/>
              <a:defRPr>
                <a:latin typeface="Public Sans Medium"/>
                <a:ea typeface="Public Sans Medium"/>
                <a:cs typeface="Public Sans Medium"/>
                <a:sym typeface="Public Sans Medium"/>
              </a:defRPr>
            </a:lvl3pPr>
            <a:lvl4pPr lvl="3" rtl="0">
              <a:buNone/>
              <a:defRPr>
                <a:latin typeface="Public Sans Medium"/>
                <a:ea typeface="Public Sans Medium"/>
                <a:cs typeface="Public Sans Medium"/>
                <a:sym typeface="Public Sans Medium"/>
              </a:defRPr>
            </a:lvl4pPr>
            <a:lvl5pPr lvl="4" rtl="0">
              <a:buNone/>
              <a:defRPr>
                <a:latin typeface="Public Sans Medium"/>
                <a:ea typeface="Public Sans Medium"/>
                <a:cs typeface="Public Sans Medium"/>
                <a:sym typeface="Public Sans Medium"/>
              </a:defRPr>
            </a:lvl5pPr>
            <a:lvl6pPr lvl="5" rtl="0">
              <a:buNone/>
              <a:defRPr>
                <a:latin typeface="Public Sans Medium"/>
                <a:ea typeface="Public Sans Medium"/>
                <a:cs typeface="Public Sans Medium"/>
                <a:sym typeface="Public Sans Medium"/>
              </a:defRPr>
            </a:lvl6pPr>
            <a:lvl7pPr lvl="6" rtl="0">
              <a:buNone/>
              <a:defRPr>
                <a:latin typeface="Public Sans Medium"/>
                <a:ea typeface="Public Sans Medium"/>
                <a:cs typeface="Public Sans Medium"/>
                <a:sym typeface="Public Sans Medium"/>
              </a:defRPr>
            </a:lvl7pPr>
            <a:lvl8pPr lvl="7" rtl="0">
              <a:buNone/>
              <a:defRPr>
                <a:latin typeface="Public Sans Medium"/>
                <a:ea typeface="Public Sans Medium"/>
                <a:cs typeface="Public Sans Medium"/>
                <a:sym typeface="Public Sans Medium"/>
              </a:defRPr>
            </a:lvl8pPr>
            <a:lvl9pPr lvl="8" rtl="0">
              <a:buNone/>
              <a:defRPr>
                <a:latin typeface="Public Sans Medium"/>
                <a:ea typeface="Public Sans Medium"/>
                <a:cs typeface="Public Sans Medium"/>
                <a:sym typeface="Public Sans Medium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Agenda: 5 Items">
  <p:cSld name="CUSTOM_4_3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5"/>
          <p:cNvSpPr txBox="1">
            <a:spLocks noGrp="1"/>
          </p:cNvSpPr>
          <p:nvPr>
            <p:ph type="body" idx="1"/>
          </p:nvPr>
        </p:nvSpPr>
        <p:spPr>
          <a:xfrm>
            <a:off x="668400" y="1048525"/>
            <a:ext cx="7807200" cy="615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457200" algn="ctr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Public Sans ExtraBold"/>
              <a:buChar char="●"/>
              <a:defRPr sz="3600" b="0">
                <a:solidFill>
                  <a:schemeClr val="dk2"/>
                </a:solidFill>
                <a:latin typeface="Public Sans ExtraBold"/>
                <a:ea typeface="Public Sans ExtraBold"/>
                <a:cs typeface="Public Sans ExtraBold"/>
                <a:sym typeface="Public Sans ExtraBold"/>
              </a:defRPr>
            </a:lvl1pPr>
            <a:lvl2pPr marL="914400" lvl="1" indent="-457200" algn="ctr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Public Sans ExtraBold"/>
              <a:buChar char="○"/>
              <a:defRPr sz="3600" b="0">
                <a:solidFill>
                  <a:schemeClr val="dk2"/>
                </a:solidFill>
                <a:latin typeface="Public Sans ExtraBold"/>
                <a:ea typeface="Public Sans ExtraBold"/>
                <a:cs typeface="Public Sans ExtraBold"/>
                <a:sym typeface="Public Sans ExtraBold"/>
              </a:defRPr>
            </a:lvl2pPr>
            <a:lvl3pPr marL="1371600" lvl="2" indent="-457200" algn="ctr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Public Sans ExtraBold"/>
              <a:buChar char="■"/>
              <a:defRPr sz="3600" b="0">
                <a:solidFill>
                  <a:schemeClr val="dk2"/>
                </a:solidFill>
                <a:latin typeface="Public Sans ExtraBold"/>
                <a:ea typeface="Public Sans ExtraBold"/>
                <a:cs typeface="Public Sans ExtraBold"/>
                <a:sym typeface="Public Sans ExtraBold"/>
              </a:defRPr>
            </a:lvl3pPr>
            <a:lvl4pPr marL="1828800" lvl="3" indent="-457200" algn="ctr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Public Sans ExtraBold"/>
              <a:buChar char="●"/>
              <a:defRPr sz="3600" b="0">
                <a:solidFill>
                  <a:schemeClr val="dk2"/>
                </a:solidFill>
                <a:latin typeface="Public Sans ExtraBold"/>
                <a:ea typeface="Public Sans ExtraBold"/>
                <a:cs typeface="Public Sans ExtraBold"/>
                <a:sym typeface="Public Sans ExtraBold"/>
              </a:defRPr>
            </a:lvl4pPr>
            <a:lvl5pPr marL="2286000" lvl="4" indent="-457200" algn="ctr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Public Sans ExtraBold"/>
              <a:buChar char="○"/>
              <a:defRPr sz="3600" b="0">
                <a:solidFill>
                  <a:schemeClr val="dk2"/>
                </a:solidFill>
                <a:latin typeface="Public Sans ExtraBold"/>
                <a:ea typeface="Public Sans ExtraBold"/>
                <a:cs typeface="Public Sans ExtraBold"/>
                <a:sym typeface="Public Sans ExtraBold"/>
              </a:defRPr>
            </a:lvl5pPr>
            <a:lvl6pPr marL="2743200" lvl="5" indent="-457200" algn="ctr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Public Sans ExtraBold"/>
              <a:buChar char="■"/>
              <a:defRPr sz="3600" b="0">
                <a:solidFill>
                  <a:schemeClr val="dk2"/>
                </a:solidFill>
                <a:latin typeface="Public Sans ExtraBold"/>
                <a:ea typeface="Public Sans ExtraBold"/>
                <a:cs typeface="Public Sans ExtraBold"/>
                <a:sym typeface="Public Sans ExtraBold"/>
              </a:defRPr>
            </a:lvl6pPr>
            <a:lvl7pPr marL="3200400" lvl="6" indent="-457200" algn="ctr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Public Sans ExtraBold"/>
              <a:buChar char="●"/>
              <a:defRPr sz="3600" b="0">
                <a:solidFill>
                  <a:schemeClr val="dk2"/>
                </a:solidFill>
                <a:latin typeface="Public Sans ExtraBold"/>
                <a:ea typeface="Public Sans ExtraBold"/>
                <a:cs typeface="Public Sans ExtraBold"/>
                <a:sym typeface="Public Sans ExtraBold"/>
              </a:defRPr>
            </a:lvl7pPr>
            <a:lvl8pPr marL="3657600" lvl="7" indent="-457200" algn="ctr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Public Sans ExtraBold"/>
              <a:buChar char="○"/>
              <a:defRPr sz="3600" b="0">
                <a:solidFill>
                  <a:schemeClr val="dk2"/>
                </a:solidFill>
                <a:latin typeface="Public Sans ExtraBold"/>
                <a:ea typeface="Public Sans ExtraBold"/>
                <a:cs typeface="Public Sans ExtraBold"/>
                <a:sym typeface="Public Sans ExtraBold"/>
              </a:defRPr>
            </a:lvl8pPr>
            <a:lvl9pPr marL="4114800" lvl="8" indent="-457200" algn="ctr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Public Sans ExtraBold"/>
              <a:buChar char="■"/>
              <a:defRPr sz="3600" b="0">
                <a:solidFill>
                  <a:schemeClr val="dk2"/>
                </a:solidFill>
                <a:latin typeface="Public Sans ExtraBold"/>
                <a:ea typeface="Public Sans ExtraBold"/>
                <a:cs typeface="Public Sans ExtraBold"/>
                <a:sym typeface="Public Sans ExtraBold"/>
              </a:defRPr>
            </a:lvl9pPr>
          </a:lstStyle>
          <a:p>
            <a:endParaRPr/>
          </a:p>
        </p:txBody>
      </p:sp>
      <p:sp>
        <p:nvSpPr>
          <p:cNvPr id="30" name="Google Shape;30;p5"/>
          <p:cNvSpPr txBox="1">
            <a:spLocks noGrp="1"/>
          </p:cNvSpPr>
          <p:nvPr>
            <p:ph type="body" idx="2"/>
          </p:nvPr>
        </p:nvSpPr>
        <p:spPr>
          <a:xfrm>
            <a:off x="668400" y="1573815"/>
            <a:ext cx="7807200" cy="615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457200" algn="ctr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Public Sans ExtraBold"/>
              <a:buChar char="●"/>
              <a:defRPr sz="3600" b="0">
                <a:solidFill>
                  <a:schemeClr val="dk2"/>
                </a:solidFill>
                <a:latin typeface="Public Sans ExtraBold"/>
                <a:ea typeface="Public Sans ExtraBold"/>
                <a:cs typeface="Public Sans ExtraBold"/>
                <a:sym typeface="Public Sans ExtraBold"/>
              </a:defRPr>
            </a:lvl1pPr>
            <a:lvl2pPr marL="914400" lvl="1" indent="-457200" algn="ctr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Public Sans ExtraBold"/>
              <a:buChar char="○"/>
              <a:defRPr sz="3600" b="0">
                <a:solidFill>
                  <a:schemeClr val="dk2"/>
                </a:solidFill>
                <a:latin typeface="Public Sans ExtraBold"/>
                <a:ea typeface="Public Sans ExtraBold"/>
                <a:cs typeface="Public Sans ExtraBold"/>
                <a:sym typeface="Public Sans ExtraBold"/>
              </a:defRPr>
            </a:lvl2pPr>
            <a:lvl3pPr marL="1371600" lvl="2" indent="-457200" algn="ctr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Public Sans ExtraBold"/>
              <a:buChar char="■"/>
              <a:defRPr sz="3600" b="0">
                <a:solidFill>
                  <a:schemeClr val="dk2"/>
                </a:solidFill>
                <a:latin typeface="Public Sans ExtraBold"/>
                <a:ea typeface="Public Sans ExtraBold"/>
                <a:cs typeface="Public Sans ExtraBold"/>
                <a:sym typeface="Public Sans ExtraBold"/>
              </a:defRPr>
            </a:lvl3pPr>
            <a:lvl4pPr marL="1828800" lvl="3" indent="-457200" algn="ctr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Public Sans ExtraBold"/>
              <a:buChar char="●"/>
              <a:defRPr sz="3600" b="0">
                <a:solidFill>
                  <a:schemeClr val="dk2"/>
                </a:solidFill>
                <a:latin typeface="Public Sans ExtraBold"/>
                <a:ea typeface="Public Sans ExtraBold"/>
                <a:cs typeface="Public Sans ExtraBold"/>
                <a:sym typeface="Public Sans ExtraBold"/>
              </a:defRPr>
            </a:lvl4pPr>
            <a:lvl5pPr marL="2286000" lvl="4" indent="-457200" algn="ctr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Public Sans ExtraBold"/>
              <a:buChar char="○"/>
              <a:defRPr sz="3600" b="0">
                <a:solidFill>
                  <a:schemeClr val="dk2"/>
                </a:solidFill>
                <a:latin typeface="Public Sans ExtraBold"/>
                <a:ea typeface="Public Sans ExtraBold"/>
                <a:cs typeface="Public Sans ExtraBold"/>
                <a:sym typeface="Public Sans ExtraBold"/>
              </a:defRPr>
            </a:lvl5pPr>
            <a:lvl6pPr marL="2743200" lvl="5" indent="-457200" algn="ctr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Public Sans ExtraBold"/>
              <a:buChar char="■"/>
              <a:defRPr sz="3600" b="0">
                <a:solidFill>
                  <a:schemeClr val="dk2"/>
                </a:solidFill>
                <a:latin typeface="Public Sans ExtraBold"/>
                <a:ea typeface="Public Sans ExtraBold"/>
                <a:cs typeface="Public Sans ExtraBold"/>
                <a:sym typeface="Public Sans ExtraBold"/>
              </a:defRPr>
            </a:lvl6pPr>
            <a:lvl7pPr marL="3200400" lvl="6" indent="-457200" algn="ctr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Public Sans ExtraBold"/>
              <a:buChar char="●"/>
              <a:defRPr sz="3600" b="0">
                <a:solidFill>
                  <a:schemeClr val="dk2"/>
                </a:solidFill>
                <a:latin typeface="Public Sans ExtraBold"/>
                <a:ea typeface="Public Sans ExtraBold"/>
                <a:cs typeface="Public Sans ExtraBold"/>
                <a:sym typeface="Public Sans ExtraBold"/>
              </a:defRPr>
            </a:lvl7pPr>
            <a:lvl8pPr marL="3657600" lvl="7" indent="-457200" algn="ctr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Public Sans ExtraBold"/>
              <a:buChar char="○"/>
              <a:defRPr sz="3600" b="0">
                <a:solidFill>
                  <a:schemeClr val="dk2"/>
                </a:solidFill>
                <a:latin typeface="Public Sans ExtraBold"/>
                <a:ea typeface="Public Sans ExtraBold"/>
                <a:cs typeface="Public Sans ExtraBold"/>
                <a:sym typeface="Public Sans ExtraBold"/>
              </a:defRPr>
            </a:lvl8pPr>
            <a:lvl9pPr marL="4114800" lvl="8" indent="-457200" algn="ctr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Public Sans ExtraBold"/>
              <a:buChar char="■"/>
              <a:defRPr sz="3600" b="0">
                <a:solidFill>
                  <a:schemeClr val="dk2"/>
                </a:solidFill>
                <a:latin typeface="Public Sans ExtraBold"/>
                <a:ea typeface="Public Sans ExtraBold"/>
                <a:cs typeface="Public Sans ExtraBold"/>
                <a:sym typeface="Public Sans ExtraBold"/>
              </a:defRPr>
            </a:lvl9pPr>
          </a:lstStyle>
          <a:p>
            <a:endParaRPr/>
          </a:p>
        </p:txBody>
      </p:sp>
      <p:sp>
        <p:nvSpPr>
          <p:cNvPr id="31" name="Google Shape;31;p5"/>
          <p:cNvSpPr txBox="1">
            <a:spLocks noGrp="1"/>
          </p:cNvSpPr>
          <p:nvPr>
            <p:ph type="body" idx="3"/>
          </p:nvPr>
        </p:nvSpPr>
        <p:spPr>
          <a:xfrm>
            <a:off x="668400" y="2094106"/>
            <a:ext cx="7807200" cy="615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457200" algn="ctr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Public Sans ExtraBold"/>
              <a:buChar char="●"/>
              <a:defRPr sz="3600" b="0">
                <a:solidFill>
                  <a:schemeClr val="dk2"/>
                </a:solidFill>
                <a:latin typeface="Public Sans ExtraBold"/>
                <a:ea typeface="Public Sans ExtraBold"/>
                <a:cs typeface="Public Sans ExtraBold"/>
                <a:sym typeface="Public Sans ExtraBold"/>
              </a:defRPr>
            </a:lvl1pPr>
            <a:lvl2pPr marL="914400" lvl="1" indent="-457200" algn="ctr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Public Sans ExtraBold"/>
              <a:buChar char="○"/>
              <a:defRPr sz="3600" b="0">
                <a:solidFill>
                  <a:schemeClr val="dk2"/>
                </a:solidFill>
                <a:latin typeface="Public Sans ExtraBold"/>
                <a:ea typeface="Public Sans ExtraBold"/>
                <a:cs typeface="Public Sans ExtraBold"/>
                <a:sym typeface="Public Sans ExtraBold"/>
              </a:defRPr>
            </a:lvl2pPr>
            <a:lvl3pPr marL="1371600" lvl="2" indent="-457200" algn="ctr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Public Sans ExtraBold"/>
              <a:buChar char="■"/>
              <a:defRPr sz="3600" b="0">
                <a:solidFill>
                  <a:schemeClr val="dk2"/>
                </a:solidFill>
                <a:latin typeface="Public Sans ExtraBold"/>
                <a:ea typeface="Public Sans ExtraBold"/>
                <a:cs typeface="Public Sans ExtraBold"/>
                <a:sym typeface="Public Sans ExtraBold"/>
              </a:defRPr>
            </a:lvl3pPr>
            <a:lvl4pPr marL="1828800" lvl="3" indent="-457200" algn="ctr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Public Sans ExtraBold"/>
              <a:buChar char="●"/>
              <a:defRPr sz="3600" b="0">
                <a:solidFill>
                  <a:schemeClr val="dk2"/>
                </a:solidFill>
                <a:latin typeface="Public Sans ExtraBold"/>
                <a:ea typeface="Public Sans ExtraBold"/>
                <a:cs typeface="Public Sans ExtraBold"/>
                <a:sym typeface="Public Sans ExtraBold"/>
              </a:defRPr>
            </a:lvl4pPr>
            <a:lvl5pPr marL="2286000" lvl="4" indent="-457200" algn="ctr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Public Sans ExtraBold"/>
              <a:buChar char="○"/>
              <a:defRPr sz="3600" b="0">
                <a:solidFill>
                  <a:schemeClr val="dk2"/>
                </a:solidFill>
                <a:latin typeface="Public Sans ExtraBold"/>
                <a:ea typeface="Public Sans ExtraBold"/>
                <a:cs typeface="Public Sans ExtraBold"/>
                <a:sym typeface="Public Sans ExtraBold"/>
              </a:defRPr>
            </a:lvl5pPr>
            <a:lvl6pPr marL="2743200" lvl="5" indent="-457200" algn="ctr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Public Sans ExtraBold"/>
              <a:buChar char="■"/>
              <a:defRPr sz="3600" b="0">
                <a:solidFill>
                  <a:schemeClr val="dk2"/>
                </a:solidFill>
                <a:latin typeface="Public Sans ExtraBold"/>
                <a:ea typeface="Public Sans ExtraBold"/>
                <a:cs typeface="Public Sans ExtraBold"/>
                <a:sym typeface="Public Sans ExtraBold"/>
              </a:defRPr>
            </a:lvl6pPr>
            <a:lvl7pPr marL="3200400" lvl="6" indent="-457200" algn="ctr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Public Sans ExtraBold"/>
              <a:buChar char="●"/>
              <a:defRPr sz="3600" b="0">
                <a:solidFill>
                  <a:schemeClr val="dk2"/>
                </a:solidFill>
                <a:latin typeface="Public Sans ExtraBold"/>
                <a:ea typeface="Public Sans ExtraBold"/>
                <a:cs typeface="Public Sans ExtraBold"/>
                <a:sym typeface="Public Sans ExtraBold"/>
              </a:defRPr>
            </a:lvl7pPr>
            <a:lvl8pPr marL="3657600" lvl="7" indent="-457200" algn="ctr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Public Sans ExtraBold"/>
              <a:buChar char="○"/>
              <a:defRPr sz="3600" b="0">
                <a:solidFill>
                  <a:schemeClr val="dk2"/>
                </a:solidFill>
                <a:latin typeface="Public Sans ExtraBold"/>
                <a:ea typeface="Public Sans ExtraBold"/>
                <a:cs typeface="Public Sans ExtraBold"/>
                <a:sym typeface="Public Sans ExtraBold"/>
              </a:defRPr>
            </a:lvl8pPr>
            <a:lvl9pPr marL="4114800" lvl="8" indent="-457200" algn="ctr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Public Sans ExtraBold"/>
              <a:buChar char="■"/>
              <a:defRPr sz="3600" b="0">
                <a:solidFill>
                  <a:schemeClr val="dk2"/>
                </a:solidFill>
                <a:latin typeface="Public Sans ExtraBold"/>
                <a:ea typeface="Public Sans ExtraBold"/>
                <a:cs typeface="Public Sans ExtraBold"/>
                <a:sym typeface="Public Sans ExtraBold"/>
              </a:defRPr>
            </a:lvl9pPr>
          </a:lstStyle>
          <a:p>
            <a:endParaRPr/>
          </a:p>
        </p:txBody>
      </p:sp>
      <p:sp>
        <p:nvSpPr>
          <p:cNvPr id="32" name="Google Shape;32;p5"/>
          <p:cNvSpPr txBox="1">
            <a:spLocks noGrp="1"/>
          </p:cNvSpPr>
          <p:nvPr>
            <p:ph type="body" idx="4"/>
          </p:nvPr>
        </p:nvSpPr>
        <p:spPr>
          <a:xfrm>
            <a:off x="668400" y="2612240"/>
            <a:ext cx="7807200" cy="615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457200" algn="ctr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Public Sans ExtraBold"/>
              <a:buChar char="●"/>
              <a:defRPr sz="3600" b="0">
                <a:solidFill>
                  <a:schemeClr val="dk2"/>
                </a:solidFill>
                <a:latin typeface="Public Sans ExtraBold"/>
                <a:ea typeface="Public Sans ExtraBold"/>
                <a:cs typeface="Public Sans ExtraBold"/>
                <a:sym typeface="Public Sans ExtraBold"/>
              </a:defRPr>
            </a:lvl1pPr>
            <a:lvl2pPr marL="914400" lvl="1" indent="-457200" algn="ctr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Public Sans ExtraBold"/>
              <a:buChar char="○"/>
              <a:defRPr sz="3600" b="0">
                <a:solidFill>
                  <a:schemeClr val="dk2"/>
                </a:solidFill>
                <a:latin typeface="Public Sans ExtraBold"/>
                <a:ea typeface="Public Sans ExtraBold"/>
                <a:cs typeface="Public Sans ExtraBold"/>
                <a:sym typeface="Public Sans ExtraBold"/>
              </a:defRPr>
            </a:lvl2pPr>
            <a:lvl3pPr marL="1371600" lvl="2" indent="-457200" algn="ctr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Public Sans ExtraBold"/>
              <a:buChar char="■"/>
              <a:defRPr sz="3600" b="0">
                <a:solidFill>
                  <a:schemeClr val="dk2"/>
                </a:solidFill>
                <a:latin typeface="Public Sans ExtraBold"/>
                <a:ea typeface="Public Sans ExtraBold"/>
                <a:cs typeface="Public Sans ExtraBold"/>
                <a:sym typeface="Public Sans ExtraBold"/>
              </a:defRPr>
            </a:lvl3pPr>
            <a:lvl4pPr marL="1828800" lvl="3" indent="-457200" algn="ctr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Public Sans ExtraBold"/>
              <a:buChar char="●"/>
              <a:defRPr sz="3600" b="0">
                <a:solidFill>
                  <a:schemeClr val="dk2"/>
                </a:solidFill>
                <a:latin typeface="Public Sans ExtraBold"/>
                <a:ea typeface="Public Sans ExtraBold"/>
                <a:cs typeface="Public Sans ExtraBold"/>
                <a:sym typeface="Public Sans ExtraBold"/>
              </a:defRPr>
            </a:lvl4pPr>
            <a:lvl5pPr marL="2286000" lvl="4" indent="-457200" algn="ctr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Public Sans ExtraBold"/>
              <a:buChar char="○"/>
              <a:defRPr sz="3600" b="0">
                <a:solidFill>
                  <a:schemeClr val="dk2"/>
                </a:solidFill>
                <a:latin typeface="Public Sans ExtraBold"/>
                <a:ea typeface="Public Sans ExtraBold"/>
                <a:cs typeface="Public Sans ExtraBold"/>
                <a:sym typeface="Public Sans ExtraBold"/>
              </a:defRPr>
            </a:lvl5pPr>
            <a:lvl6pPr marL="2743200" lvl="5" indent="-457200" algn="ctr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Public Sans ExtraBold"/>
              <a:buChar char="■"/>
              <a:defRPr sz="3600" b="0">
                <a:solidFill>
                  <a:schemeClr val="dk2"/>
                </a:solidFill>
                <a:latin typeface="Public Sans ExtraBold"/>
                <a:ea typeface="Public Sans ExtraBold"/>
                <a:cs typeface="Public Sans ExtraBold"/>
                <a:sym typeface="Public Sans ExtraBold"/>
              </a:defRPr>
            </a:lvl6pPr>
            <a:lvl7pPr marL="3200400" lvl="6" indent="-457200" algn="ctr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Public Sans ExtraBold"/>
              <a:buChar char="●"/>
              <a:defRPr sz="3600" b="0">
                <a:solidFill>
                  <a:schemeClr val="dk2"/>
                </a:solidFill>
                <a:latin typeface="Public Sans ExtraBold"/>
                <a:ea typeface="Public Sans ExtraBold"/>
                <a:cs typeface="Public Sans ExtraBold"/>
                <a:sym typeface="Public Sans ExtraBold"/>
              </a:defRPr>
            </a:lvl7pPr>
            <a:lvl8pPr marL="3657600" lvl="7" indent="-457200" algn="ctr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Public Sans ExtraBold"/>
              <a:buChar char="○"/>
              <a:defRPr sz="3600" b="0">
                <a:solidFill>
                  <a:schemeClr val="dk2"/>
                </a:solidFill>
                <a:latin typeface="Public Sans ExtraBold"/>
                <a:ea typeface="Public Sans ExtraBold"/>
                <a:cs typeface="Public Sans ExtraBold"/>
                <a:sym typeface="Public Sans ExtraBold"/>
              </a:defRPr>
            </a:lvl8pPr>
            <a:lvl9pPr marL="4114800" lvl="8" indent="-457200" algn="ctr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Public Sans ExtraBold"/>
              <a:buChar char="■"/>
              <a:defRPr sz="3600" b="0">
                <a:solidFill>
                  <a:schemeClr val="dk2"/>
                </a:solidFill>
                <a:latin typeface="Public Sans ExtraBold"/>
                <a:ea typeface="Public Sans ExtraBold"/>
                <a:cs typeface="Public Sans ExtraBold"/>
                <a:sym typeface="Public Sans ExtraBold"/>
              </a:defRPr>
            </a:lvl9pPr>
          </a:lstStyle>
          <a:p>
            <a:endParaRPr/>
          </a:p>
        </p:txBody>
      </p:sp>
      <p:sp>
        <p:nvSpPr>
          <p:cNvPr id="33" name="Google Shape;33;p5"/>
          <p:cNvSpPr>
            <a:spLocks noGrp="1"/>
          </p:cNvSpPr>
          <p:nvPr>
            <p:ph type="pic" idx="5"/>
          </p:nvPr>
        </p:nvSpPr>
        <p:spPr>
          <a:xfrm>
            <a:off x="4235100" y="4303925"/>
            <a:ext cx="673800" cy="839400"/>
          </a:xfrm>
          <a:prstGeom prst="rect">
            <a:avLst/>
          </a:prstGeom>
          <a:noFill/>
          <a:ln>
            <a:noFill/>
          </a:ln>
        </p:spPr>
      </p:sp>
      <p:sp>
        <p:nvSpPr>
          <p:cNvPr id="34" name="Google Shape;3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>
                <a:latin typeface="Public Sans Medium"/>
                <a:ea typeface="Public Sans Medium"/>
                <a:cs typeface="Public Sans Medium"/>
                <a:sym typeface="Public Sans Medium"/>
              </a:defRPr>
            </a:lvl1pPr>
            <a:lvl2pPr lvl="1" rtl="0">
              <a:buNone/>
              <a:defRPr>
                <a:latin typeface="Public Sans Medium"/>
                <a:ea typeface="Public Sans Medium"/>
                <a:cs typeface="Public Sans Medium"/>
                <a:sym typeface="Public Sans Medium"/>
              </a:defRPr>
            </a:lvl2pPr>
            <a:lvl3pPr lvl="2" rtl="0">
              <a:buNone/>
              <a:defRPr>
                <a:latin typeface="Public Sans Medium"/>
                <a:ea typeface="Public Sans Medium"/>
                <a:cs typeface="Public Sans Medium"/>
                <a:sym typeface="Public Sans Medium"/>
              </a:defRPr>
            </a:lvl3pPr>
            <a:lvl4pPr lvl="3" rtl="0">
              <a:buNone/>
              <a:defRPr>
                <a:latin typeface="Public Sans Medium"/>
                <a:ea typeface="Public Sans Medium"/>
                <a:cs typeface="Public Sans Medium"/>
                <a:sym typeface="Public Sans Medium"/>
              </a:defRPr>
            </a:lvl4pPr>
            <a:lvl5pPr lvl="4" rtl="0">
              <a:buNone/>
              <a:defRPr>
                <a:latin typeface="Public Sans Medium"/>
                <a:ea typeface="Public Sans Medium"/>
                <a:cs typeface="Public Sans Medium"/>
                <a:sym typeface="Public Sans Medium"/>
              </a:defRPr>
            </a:lvl5pPr>
            <a:lvl6pPr lvl="5" rtl="0">
              <a:buNone/>
              <a:defRPr>
                <a:latin typeface="Public Sans Medium"/>
                <a:ea typeface="Public Sans Medium"/>
                <a:cs typeface="Public Sans Medium"/>
                <a:sym typeface="Public Sans Medium"/>
              </a:defRPr>
            </a:lvl6pPr>
            <a:lvl7pPr lvl="6" rtl="0">
              <a:buNone/>
              <a:defRPr>
                <a:latin typeface="Public Sans Medium"/>
                <a:ea typeface="Public Sans Medium"/>
                <a:cs typeface="Public Sans Medium"/>
                <a:sym typeface="Public Sans Medium"/>
              </a:defRPr>
            </a:lvl7pPr>
            <a:lvl8pPr lvl="7" rtl="0">
              <a:buNone/>
              <a:defRPr>
                <a:latin typeface="Public Sans Medium"/>
                <a:ea typeface="Public Sans Medium"/>
                <a:cs typeface="Public Sans Medium"/>
                <a:sym typeface="Public Sans Medium"/>
              </a:defRPr>
            </a:lvl8pPr>
            <a:lvl9pPr lvl="8" rtl="0">
              <a:buNone/>
              <a:defRPr>
                <a:latin typeface="Public Sans Medium"/>
                <a:ea typeface="Public Sans Medium"/>
                <a:cs typeface="Public Sans Medium"/>
                <a:sym typeface="Public Sans Medium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35" name="Google Shape;35;p5"/>
          <p:cNvSpPr txBox="1">
            <a:spLocks noGrp="1"/>
          </p:cNvSpPr>
          <p:nvPr>
            <p:ph type="body" idx="6"/>
          </p:nvPr>
        </p:nvSpPr>
        <p:spPr>
          <a:xfrm>
            <a:off x="668400" y="3139665"/>
            <a:ext cx="7807200" cy="615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457200" algn="ctr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Public Sans ExtraBold"/>
              <a:buChar char="●"/>
              <a:defRPr sz="3600" b="0">
                <a:solidFill>
                  <a:schemeClr val="dk2"/>
                </a:solidFill>
                <a:latin typeface="Public Sans ExtraBold"/>
                <a:ea typeface="Public Sans ExtraBold"/>
                <a:cs typeface="Public Sans ExtraBold"/>
                <a:sym typeface="Public Sans ExtraBold"/>
              </a:defRPr>
            </a:lvl1pPr>
            <a:lvl2pPr marL="914400" lvl="1" indent="-457200" algn="ctr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Public Sans ExtraBold"/>
              <a:buChar char="○"/>
              <a:defRPr sz="3600" b="0">
                <a:solidFill>
                  <a:schemeClr val="dk2"/>
                </a:solidFill>
                <a:latin typeface="Public Sans ExtraBold"/>
                <a:ea typeface="Public Sans ExtraBold"/>
                <a:cs typeface="Public Sans ExtraBold"/>
                <a:sym typeface="Public Sans ExtraBold"/>
              </a:defRPr>
            </a:lvl2pPr>
            <a:lvl3pPr marL="1371600" lvl="2" indent="-457200" algn="ctr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Public Sans ExtraBold"/>
              <a:buChar char="■"/>
              <a:defRPr sz="3600" b="0">
                <a:solidFill>
                  <a:schemeClr val="dk2"/>
                </a:solidFill>
                <a:latin typeface="Public Sans ExtraBold"/>
                <a:ea typeface="Public Sans ExtraBold"/>
                <a:cs typeface="Public Sans ExtraBold"/>
                <a:sym typeface="Public Sans ExtraBold"/>
              </a:defRPr>
            </a:lvl3pPr>
            <a:lvl4pPr marL="1828800" lvl="3" indent="-457200" algn="ctr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Public Sans ExtraBold"/>
              <a:buChar char="●"/>
              <a:defRPr sz="3600" b="0">
                <a:solidFill>
                  <a:schemeClr val="dk2"/>
                </a:solidFill>
                <a:latin typeface="Public Sans ExtraBold"/>
                <a:ea typeface="Public Sans ExtraBold"/>
                <a:cs typeface="Public Sans ExtraBold"/>
                <a:sym typeface="Public Sans ExtraBold"/>
              </a:defRPr>
            </a:lvl4pPr>
            <a:lvl5pPr marL="2286000" lvl="4" indent="-457200" algn="ctr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Public Sans ExtraBold"/>
              <a:buChar char="○"/>
              <a:defRPr sz="3600" b="0">
                <a:solidFill>
                  <a:schemeClr val="dk2"/>
                </a:solidFill>
                <a:latin typeface="Public Sans ExtraBold"/>
                <a:ea typeface="Public Sans ExtraBold"/>
                <a:cs typeface="Public Sans ExtraBold"/>
                <a:sym typeface="Public Sans ExtraBold"/>
              </a:defRPr>
            </a:lvl5pPr>
            <a:lvl6pPr marL="2743200" lvl="5" indent="-457200" algn="ctr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Public Sans ExtraBold"/>
              <a:buChar char="■"/>
              <a:defRPr sz="3600" b="0">
                <a:solidFill>
                  <a:schemeClr val="dk2"/>
                </a:solidFill>
                <a:latin typeface="Public Sans ExtraBold"/>
                <a:ea typeface="Public Sans ExtraBold"/>
                <a:cs typeface="Public Sans ExtraBold"/>
                <a:sym typeface="Public Sans ExtraBold"/>
              </a:defRPr>
            </a:lvl6pPr>
            <a:lvl7pPr marL="3200400" lvl="6" indent="-457200" algn="ctr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Public Sans ExtraBold"/>
              <a:buChar char="●"/>
              <a:defRPr sz="3600" b="0">
                <a:solidFill>
                  <a:schemeClr val="dk2"/>
                </a:solidFill>
                <a:latin typeface="Public Sans ExtraBold"/>
                <a:ea typeface="Public Sans ExtraBold"/>
                <a:cs typeface="Public Sans ExtraBold"/>
                <a:sym typeface="Public Sans ExtraBold"/>
              </a:defRPr>
            </a:lvl7pPr>
            <a:lvl8pPr marL="3657600" lvl="7" indent="-457200" algn="ctr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Public Sans ExtraBold"/>
              <a:buChar char="○"/>
              <a:defRPr sz="3600" b="0">
                <a:solidFill>
                  <a:schemeClr val="dk2"/>
                </a:solidFill>
                <a:latin typeface="Public Sans ExtraBold"/>
                <a:ea typeface="Public Sans ExtraBold"/>
                <a:cs typeface="Public Sans ExtraBold"/>
                <a:sym typeface="Public Sans ExtraBold"/>
              </a:defRPr>
            </a:lvl8pPr>
            <a:lvl9pPr marL="4114800" lvl="8" indent="-457200" algn="ctr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Public Sans ExtraBold"/>
              <a:buChar char="■"/>
              <a:defRPr sz="3600" b="0">
                <a:solidFill>
                  <a:schemeClr val="dk2"/>
                </a:solidFill>
                <a:latin typeface="Public Sans ExtraBold"/>
                <a:ea typeface="Public Sans ExtraBold"/>
                <a:cs typeface="Public Sans ExtraBold"/>
                <a:sym typeface="Public Sans ExtraBold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imple title and text">
  <p:cSld name="CUSTOM_4_2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6"/>
          <p:cNvSpPr txBox="1">
            <a:spLocks noGrp="1"/>
          </p:cNvSpPr>
          <p:nvPr>
            <p:ph type="title"/>
          </p:nvPr>
        </p:nvSpPr>
        <p:spPr>
          <a:xfrm>
            <a:off x="311700" y="9784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6"/>
          <p:cNvSpPr txBox="1">
            <a:spLocks noGrp="1"/>
          </p:cNvSpPr>
          <p:nvPr>
            <p:ph type="body" idx="1"/>
          </p:nvPr>
        </p:nvSpPr>
        <p:spPr>
          <a:xfrm>
            <a:off x="668400" y="1581925"/>
            <a:ext cx="7807200" cy="3293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457200" algn="ctr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Public Sans ExtraBold"/>
              <a:buChar char="●"/>
              <a:defRPr sz="3600" b="0">
                <a:solidFill>
                  <a:schemeClr val="dk2"/>
                </a:solidFill>
                <a:latin typeface="Public Sans ExtraBold"/>
                <a:ea typeface="Public Sans ExtraBold"/>
                <a:cs typeface="Public Sans ExtraBold"/>
                <a:sym typeface="Public Sans ExtraBold"/>
              </a:defRPr>
            </a:lvl1pPr>
            <a:lvl2pPr marL="914400" lvl="1" indent="-457200" algn="ctr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Public Sans ExtraBold"/>
              <a:buChar char="○"/>
              <a:defRPr sz="3600" b="0">
                <a:solidFill>
                  <a:schemeClr val="dk2"/>
                </a:solidFill>
                <a:latin typeface="Public Sans ExtraBold"/>
                <a:ea typeface="Public Sans ExtraBold"/>
                <a:cs typeface="Public Sans ExtraBold"/>
                <a:sym typeface="Public Sans ExtraBold"/>
              </a:defRPr>
            </a:lvl2pPr>
            <a:lvl3pPr marL="1371600" lvl="2" indent="-457200" algn="ctr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Public Sans ExtraBold"/>
              <a:buChar char="■"/>
              <a:defRPr sz="3600" b="0">
                <a:solidFill>
                  <a:schemeClr val="dk2"/>
                </a:solidFill>
                <a:latin typeface="Public Sans ExtraBold"/>
                <a:ea typeface="Public Sans ExtraBold"/>
                <a:cs typeface="Public Sans ExtraBold"/>
                <a:sym typeface="Public Sans ExtraBold"/>
              </a:defRPr>
            </a:lvl3pPr>
            <a:lvl4pPr marL="1828800" lvl="3" indent="-457200" algn="ctr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Public Sans ExtraBold"/>
              <a:buChar char="●"/>
              <a:defRPr sz="3600" b="0">
                <a:solidFill>
                  <a:schemeClr val="dk2"/>
                </a:solidFill>
                <a:latin typeface="Public Sans ExtraBold"/>
                <a:ea typeface="Public Sans ExtraBold"/>
                <a:cs typeface="Public Sans ExtraBold"/>
                <a:sym typeface="Public Sans ExtraBold"/>
              </a:defRPr>
            </a:lvl4pPr>
            <a:lvl5pPr marL="2286000" lvl="4" indent="-457200" algn="ctr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Public Sans ExtraBold"/>
              <a:buChar char="○"/>
              <a:defRPr sz="3600" b="0">
                <a:solidFill>
                  <a:schemeClr val="dk2"/>
                </a:solidFill>
                <a:latin typeface="Public Sans ExtraBold"/>
                <a:ea typeface="Public Sans ExtraBold"/>
                <a:cs typeface="Public Sans ExtraBold"/>
                <a:sym typeface="Public Sans ExtraBold"/>
              </a:defRPr>
            </a:lvl5pPr>
            <a:lvl6pPr marL="2743200" lvl="5" indent="-457200" algn="ctr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Public Sans ExtraBold"/>
              <a:buChar char="■"/>
              <a:defRPr sz="3600" b="0">
                <a:solidFill>
                  <a:schemeClr val="dk2"/>
                </a:solidFill>
                <a:latin typeface="Public Sans ExtraBold"/>
                <a:ea typeface="Public Sans ExtraBold"/>
                <a:cs typeface="Public Sans ExtraBold"/>
                <a:sym typeface="Public Sans ExtraBold"/>
              </a:defRPr>
            </a:lvl6pPr>
            <a:lvl7pPr marL="3200400" lvl="6" indent="-457200" algn="ctr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Public Sans ExtraBold"/>
              <a:buChar char="●"/>
              <a:defRPr sz="3600" b="0">
                <a:solidFill>
                  <a:schemeClr val="dk2"/>
                </a:solidFill>
                <a:latin typeface="Public Sans ExtraBold"/>
                <a:ea typeface="Public Sans ExtraBold"/>
                <a:cs typeface="Public Sans ExtraBold"/>
                <a:sym typeface="Public Sans ExtraBold"/>
              </a:defRPr>
            </a:lvl7pPr>
            <a:lvl8pPr marL="3657600" lvl="7" indent="-457200" algn="ctr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Public Sans ExtraBold"/>
              <a:buChar char="○"/>
              <a:defRPr sz="3600" b="0">
                <a:solidFill>
                  <a:schemeClr val="dk2"/>
                </a:solidFill>
                <a:latin typeface="Public Sans ExtraBold"/>
                <a:ea typeface="Public Sans ExtraBold"/>
                <a:cs typeface="Public Sans ExtraBold"/>
                <a:sym typeface="Public Sans ExtraBold"/>
              </a:defRPr>
            </a:lvl8pPr>
            <a:lvl9pPr marL="4114800" lvl="8" indent="-457200" algn="ctr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Public Sans ExtraBold"/>
              <a:buChar char="■"/>
              <a:defRPr sz="3600" b="0">
                <a:solidFill>
                  <a:schemeClr val="dk2"/>
                </a:solidFill>
                <a:latin typeface="Public Sans ExtraBold"/>
                <a:ea typeface="Public Sans ExtraBold"/>
                <a:cs typeface="Public Sans ExtraBold"/>
                <a:sym typeface="Public Sans ExtraBold"/>
              </a:defRPr>
            </a:lvl9pPr>
          </a:lstStyle>
          <a:p>
            <a:endParaRPr/>
          </a:p>
        </p:txBody>
      </p:sp>
      <p:sp>
        <p:nvSpPr>
          <p:cNvPr id="39" name="Google Shape;39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>
                <a:latin typeface="Public Sans Medium"/>
                <a:ea typeface="Public Sans Medium"/>
                <a:cs typeface="Public Sans Medium"/>
                <a:sym typeface="Public Sans Medium"/>
              </a:defRPr>
            </a:lvl1pPr>
            <a:lvl2pPr lvl="1" rtl="0">
              <a:buNone/>
              <a:defRPr>
                <a:latin typeface="Public Sans Medium"/>
                <a:ea typeface="Public Sans Medium"/>
                <a:cs typeface="Public Sans Medium"/>
                <a:sym typeface="Public Sans Medium"/>
              </a:defRPr>
            </a:lvl2pPr>
            <a:lvl3pPr lvl="2" rtl="0">
              <a:buNone/>
              <a:defRPr>
                <a:latin typeface="Public Sans Medium"/>
                <a:ea typeface="Public Sans Medium"/>
                <a:cs typeface="Public Sans Medium"/>
                <a:sym typeface="Public Sans Medium"/>
              </a:defRPr>
            </a:lvl3pPr>
            <a:lvl4pPr lvl="3" rtl="0">
              <a:buNone/>
              <a:defRPr>
                <a:latin typeface="Public Sans Medium"/>
                <a:ea typeface="Public Sans Medium"/>
                <a:cs typeface="Public Sans Medium"/>
                <a:sym typeface="Public Sans Medium"/>
              </a:defRPr>
            </a:lvl4pPr>
            <a:lvl5pPr lvl="4" rtl="0">
              <a:buNone/>
              <a:defRPr>
                <a:latin typeface="Public Sans Medium"/>
                <a:ea typeface="Public Sans Medium"/>
                <a:cs typeface="Public Sans Medium"/>
                <a:sym typeface="Public Sans Medium"/>
              </a:defRPr>
            </a:lvl5pPr>
            <a:lvl6pPr lvl="5" rtl="0">
              <a:buNone/>
              <a:defRPr>
                <a:latin typeface="Public Sans Medium"/>
                <a:ea typeface="Public Sans Medium"/>
                <a:cs typeface="Public Sans Medium"/>
                <a:sym typeface="Public Sans Medium"/>
              </a:defRPr>
            </a:lvl6pPr>
            <a:lvl7pPr lvl="6" rtl="0">
              <a:buNone/>
              <a:defRPr>
                <a:latin typeface="Public Sans Medium"/>
                <a:ea typeface="Public Sans Medium"/>
                <a:cs typeface="Public Sans Medium"/>
                <a:sym typeface="Public Sans Medium"/>
              </a:defRPr>
            </a:lvl7pPr>
            <a:lvl8pPr lvl="7" rtl="0">
              <a:buNone/>
              <a:defRPr>
                <a:latin typeface="Public Sans Medium"/>
                <a:ea typeface="Public Sans Medium"/>
                <a:cs typeface="Public Sans Medium"/>
                <a:sym typeface="Public Sans Medium"/>
              </a:defRPr>
            </a:lvl8pPr>
            <a:lvl9pPr lvl="8" rtl="0">
              <a:buNone/>
              <a:defRPr>
                <a:latin typeface="Public Sans Medium"/>
                <a:ea typeface="Public Sans Medium"/>
                <a:cs typeface="Public Sans Medium"/>
                <a:sym typeface="Public Sans Medium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list">
  <p:cSld name="CUSTOM_4_1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7"/>
          <p:cNvSpPr txBox="1">
            <a:spLocks noGrp="1"/>
          </p:cNvSpPr>
          <p:nvPr>
            <p:ph type="title"/>
          </p:nvPr>
        </p:nvSpPr>
        <p:spPr>
          <a:xfrm>
            <a:off x="393192" y="310896"/>
            <a:ext cx="8262600" cy="958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2000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7"/>
          <p:cNvSpPr txBox="1">
            <a:spLocks noGrp="1"/>
          </p:cNvSpPr>
          <p:nvPr>
            <p:ph type="body" idx="1"/>
          </p:nvPr>
        </p:nvSpPr>
        <p:spPr>
          <a:xfrm>
            <a:off x="633125" y="1420075"/>
            <a:ext cx="7842600" cy="2930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457200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Public Sans ExtraBold"/>
              <a:buChar char="●"/>
              <a:defRPr sz="3600" b="0">
                <a:solidFill>
                  <a:schemeClr val="dk2"/>
                </a:solidFill>
                <a:latin typeface="Public Sans ExtraBold"/>
                <a:ea typeface="Public Sans ExtraBold"/>
                <a:cs typeface="Public Sans ExtraBold"/>
                <a:sym typeface="Public Sans ExtraBold"/>
              </a:defRPr>
            </a:lvl1pPr>
            <a:lvl2pPr marL="914400" lvl="1" indent="-457200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Public Sans ExtraBold"/>
              <a:buChar char="○"/>
              <a:defRPr sz="3600" b="0">
                <a:solidFill>
                  <a:schemeClr val="dk2"/>
                </a:solidFill>
                <a:latin typeface="Public Sans ExtraBold"/>
                <a:ea typeface="Public Sans ExtraBold"/>
                <a:cs typeface="Public Sans ExtraBold"/>
                <a:sym typeface="Public Sans ExtraBold"/>
              </a:defRPr>
            </a:lvl2pPr>
            <a:lvl3pPr marL="1371600" lvl="2" indent="-457200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Public Sans ExtraBold"/>
              <a:buChar char="■"/>
              <a:defRPr sz="3600" b="0">
                <a:solidFill>
                  <a:schemeClr val="dk2"/>
                </a:solidFill>
                <a:latin typeface="Public Sans ExtraBold"/>
                <a:ea typeface="Public Sans ExtraBold"/>
                <a:cs typeface="Public Sans ExtraBold"/>
                <a:sym typeface="Public Sans ExtraBold"/>
              </a:defRPr>
            </a:lvl3pPr>
            <a:lvl4pPr marL="1828800" lvl="3" indent="-457200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Public Sans ExtraBold"/>
              <a:buChar char="●"/>
              <a:defRPr sz="3600" b="0">
                <a:solidFill>
                  <a:schemeClr val="dk2"/>
                </a:solidFill>
                <a:latin typeface="Public Sans ExtraBold"/>
                <a:ea typeface="Public Sans ExtraBold"/>
                <a:cs typeface="Public Sans ExtraBold"/>
                <a:sym typeface="Public Sans ExtraBold"/>
              </a:defRPr>
            </a:lvl4pPr>
            <a:lvl5pPr marL="2286000" lvl="4" indent="-457200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Public Sans ExtraBold"/>
              <a:buChar char="○"/>
              <a:defRPr sz="3600" b="0">
                <a:solidFill>
                  <a:schemeClr val="dk2"/>
                </a:solidFill>
                <a:latin typeface="Public Sans ExtraBold"/>
                <a:ea typeface="Public Sans ExtraBold"/>
                <a:cs typeface="Public Sans ExtraBold"/>
                <a:sym typeface="Public Sans ExtraBold"/>
              </a:defRPr>
            </a:lvl5pPr>
            <a:lvl6pPr marL="2743200" lvl="5" indent="-457200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Public Sans ExtraBold"/>
              <a:buChar char="■"/>
              <a:defRPr sz="3600" b="0">
                <a:solidFill>
                  <a:schemeClr val="dk2"/>
                </a:solidFill>
                <a:latin typeface="Public Sans ExtraBold"/>
                <a:ea typeface="Public Sans ExtraBold"/>
                <a:cs typeface="Public Sans ExtraBold"/>
                <a:sym typeface="Public Sans ExtraBold"/>
              </a:defRPr>
            </a:lvl6pPr>
            <a:lvl7pPr marL="3200400" lvl="6" indent="-457200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Public Sans ExtraBold"/>
              <a:buChar char="●"/>
              <a:defRPr sz="3600" b="0">
                <a:solidFill>
                  <a:schemeClr val="dk2"/>
                </a:solidFill>
                <a:latin typeface="Public Sans ExtraBold"/>
                <a:ea typeface="Public Sans ExtraBold"/>
                <a:cs typeface="Public Sans ExtraBold"/>
                <a:sym typeface="Public Sans ExtraBold"/>
              </a:defRPr>
            </a:lvl7pPr>
            <a:lvl8pPr marL="3657600" lvl="7" indent="-457200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Public Sans ExtraBold"/>
              <a:buChar char="○"/>
              <a:defRPr sz="3600" b="0">
                <a:solidFill>
                  <a:schemeClr val="dk2"/>
                </a:solidFill>
                <a:latin typeface="Public Sans ExtraBold"/>
                <a:ea typeface="Public Sans ExtraBold"/>
                <a:cs typeface="Public Sans ExtraBold"/>
                <a:sym typeface="Public Sans ExtraBold"/>
              </a:defRPr>
            </a:lvl8pPr>
            <a:lvl9pPr marL="4114800" lvl="8" indent="-457200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Public Sans ExtraBold"/>
              <a:buChar char="■"/>
              <a:defRPr sz="3600" b="0">
                <a:solidFill>
                  <a:schemeClr val="dk2"/>
                </a:solidFill>
                <a:latin typeface="Public Sans ExtraBold"/>
                <a:ea typeface="Public Sans ExtraBold"/>
                <a:cs typeface="Public Sans ExtraBold"/>
                <a:sym typeface="Public Sans ExtraBold"/>
              </a:defRPr>
            </a:lvl9pPr>
          </a:lstStyle>
          <a:p>
            <a:endParaRPr/>
          </a:p>
        </p:txBody>
      </p:sp>
      <p:sp>
        <p:nvSpPr>
          <p:cNvPr id="43" name="Google Shape;43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>
                <a:latin typeface="Public Sans Medium"/>
                <a:ea typeface="Public Sans Medium"/>
                <a:cs typeface="Public Sans Medium"/>
                <a:sym typeface="Public Sans Medium"/>
              </a:defRPr>
            </a:lvl1pPr>
            <a:lvl2pPr lvl="1" rtl="0">
              <a:buNone/>
              <a:defRPr>
                <a:latin typeface="Public Sans Medium"/>
                <a:ea typeface="Public Sans Medium"/>
                <a:cs typeface="Public Sans Medium"/>
                <a:sym typeface="Public Sans Medium"/>
              </a:defRPr>
            </a:lvl2pPr>
            <a:lvl3pPr lvl="2" rtl="0">
              <a:buNone/>
              <a:defRPr>
                <a:latin typeface="Public Sans Medium"/>
                <a:ea typeface="Public Sans Medium"/>
                <a:cs typeface="Public Sans Medium"/>
                <a:sym typeface="Public Sans Medium"/>
              </a:defRPr>
            </a:lvl3pPr>
            <a:lvl4pPr lvl="3" rtl="0">
              <a:buNone/>
              <a:defRPr>
                <a:latin typeface="Public Sans Medium"/>
                <a:ea typeface="Public Sans Medium"/>
                <a:cs typeface="Public Sans Medium"/>
                <a:sym typeface="Public Sans Medium"/>
              </a:defRPr>
            </a:lvl4pPr>
            <a:lvl5pPr lvl="4" rtl="0">
              <a:buNone/>
              <a:defRPr>
                <a:latin typeface="Public Sans Medium"/>
                <a:ea typeface="Public Sans Medium"/>
                <a:cs typeface="Public Sans Medium"/>
                <a:sym typeface="Public Sans Medium"/>
              </a:defRPr>
            </a:lvl5pPr>
            <a:lvl6pPr lvl="5" rtl="0">
              <a:buNone/>
              <a:defRPr>
                <a:latin typeface="Public Sans Medium"/>
                <a:ea typeface="Public Sans Medium"/>
                <a:cs typeface="Public Sans Medium"/>
                <a:sym typeface="Public Sans Medium"/>
              </a:defRPr>
            </a:lvl6pPr>
            <a:lvl7pPr lvl="6" rtl="0">
              <a:buNone/>
              <a:defRPr>
                <a:latin typeface="Public Sans Medium"/>
                <a:ea typeface="Public Sans Medium"/>
                <a:cs typeface="Public Sans Medium"/>
                <a:sym typeface="Public Sans Medium"/>
              </a:defRPr>
            </a:lvl7pPr>
            <a:lvl8pPr lvl="7" rtl="0">
              <a:buNone/>
              <a:defRPr>
                <a:latin typeface="Public Sans Medium"/>
                <a:ea typeface="Public Sans Medium"/>
                <a:cs typeface="Public Sans Medium"/>
                <a:sym typeface="Public Sans Medium"/>
              </a:defRPr>
            </a:lvl8pPr>
            <a:lvl9pPr lvl="8" rtl="0">
              <a:buNone/>
              <a:defRPr>
                <a:latin typeface="Public Sans Medium"/>
                <a:ea typeface="Public Sans Medium"/>
                <a:cs typeface="Public Sans Medium"/>
                <a:sym typeface="Public Sans Medium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Flow: 3 items">
  <p:cSld name="CUSTOM_4_1_1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8"/>
          <p:cNvSpPr txBox="1">
            <a:spLocks noGrp="1"/>
          </p:cNvSpPr>
          <p:nvPr>
            <p:ph type="title"/>
          </p:nvPr>
        </p:nvSpPr>
        <p:spPr>
          <a:xfrm>
            <a:off x="390266" y="308875"/>
            <a:ext cx="8262600" cy="958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2000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46" name="Google Shape;46;p8"/>
          <p:cNvSpPr txBox="1">
            <a:spLocks noGrp="1"/>
          </p:cNvSpPr>
          <p:nvPr>
            <p:ph type="body" idx="1"/>
          </p:nvPr>
        </p:nvSpPr>
        <p:spPr>
          <a:xfrm>
            <a:off x="465950" y="1523350"/>
            <a:ext cx="2507700" cy="1209000"/>
          </a:xfrm>
          <a:prstGeom prst="rect">
            <a:avLst/>
          </a:prstGeom>
          <a:solidFill>
            <a:schemeClr val="dk2"/>
          </a:solidFill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23850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Public Sans ExtraBold"/>
              <a:buChar char="●"/>
              <a:defRPr sz="1500" b="0">
                <a:solidFill>
                  <a:schemeClr val="dk1"/>
                </a:solidFill>
                <a:latin typeface="Public Sans ExtraBold"/>
                <a:ea typeface="Public Sans ExtraBold"/>
                <a:cs typeface="Public Sans ExtraBold"/>
                <a:sym typeface="Public Sans ExtraBold"/>
              </a:defRPr>
            </a:lvl1pPr>
            <a:lvl2pPr marL="914400" lvl="1" indent="-323850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Public Sans ExtraBold"/>
              <a:buChar char="○"/>
              <a:defRPr sz="1500" b="0">
                <a:solidFill>
                  <a:schemeClr val="dk1"/>
                </a:solidFill>
                <a:latin typeface="Public Sans ExtraBold"/>
                <a:ea typeface="Public Sans ExtraBold"/>
                <a:cs typeface="Public Sans ExtraBold"/>
                <a:sym typeface="Public Sans ExtraBold"/>
              </a:defRPr>
            </a:lvl2pPr>
            <a:lvl3pPr marL="1371600" lvl="2" indent="-323850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Public Sans ExtraBold"/>
              <a:buChar char="■"/>
              <a:defRPr sz="1500" b="0">
                <a:solidFill>
                  <a:schemeClr val="dk1"/>
                </a:solidFill>
                <a:latin typeface="Public Sans ExtraBold"/>
                <a:ea typeface="Public Sans ExtraBold"/>
                <a:cs typeface="Public Sans ExtraBold"/>
                <a:sym typeface="Public Sans ExtraBold"/>
              </a:defRPr>
            </a:lvl3pPr>
            <a:lvl4pPr marL="1828800" lvl="3" indent="-323850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Public Sans ExtraBold"/>
              <a:buChar char="●"/>
              <a:defRPr sz="1500" b="0">
                <a:solidFill>
                  <a:schemeClr val="dk1"/>
                </a:solidFill>
                <a:latin typeface="Public Sans ExtraBold"/>
                <a:ea typeface="Public Sans ExtraBold"/>
                <a:cs typeface="Public Sans ExtraBold"/>
                <a:sym typeface="Public Sans ExtraBold"/>
              </a:defRPr>
            </a:lvl4pPr>
            <a:lvl5pPr marL="2286000" lvl="4" indent="-323850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Public Sans ExtraBold"/>
              <a:buChar char="○"/>
              <a:defRPr sz="1500" b="0">
                <a:solidFill>
                  <a:schemeClr val="dk1"/>
                </a:solidFill>
                <a:latin typeface="Public Sans ExtraBold"/>
                <a:ea typeface="Public Sans ExtraBold"/>
                <a:cs typeface="Public Sans ExtraBold"/>
                <a:sym typeface="Public Sans ExtraBold"/>
              </a:defRPr>
            </a:lvl5pPr>
            <a:lvl6pPr marL="2743200" lvl="5" indent="-323850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Public Sans ExtraBold"/>
              <a:buChar char="■"/>
              <a:defRPr sz="1500" b="0">
                <a:solidFill>
                  <a:schemeClr val="dk1"/>
                </a:solidFill>
                <a:latin typeface="Public Sans ExtraBold"/>
                <a:ea typeface="Public Sans ExtraBold"/>
                <a:cs typeface="Public Sans ExtraBold"/>
                <a:sym typeface="Public Sans ExtraBold"/>
              </a:defRPr>
            </a:lvl6pPr>
            <a:lvl7pPr marL="3200400" lvl="6" indent="-323850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Public Sans ExtraBold"/>
              <a:buChar char="●"/>
              <a:defRPr sz="1500" b="0">
                <a:solidFill>
                  <a:schemeClr val="dk1"/>
                </a:solidFill>
                <a:latin typeface="Public Sans ExtraBold"/>
                <a:ea typeface="Public Sans ExtraBold"/>
                <a:cs typeface="Public Sans ExtraBold"/>
                <a:sym typeface="Public Sans ExtraBold"/>
              </a:defRPr>
            </a:lvl7pPr>
            <a:lvl8pPr marL="3657600" lvl="7" indent="-323850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Public Sans ExtraBold"/>
              <a:buChar char="○"/>
              <a:defRPr sz="1500" b="0">
                <a:solidFill>
                  <a:schemeClr val="dk1"/>
                </a:solidFill>
                <a:latin typeface="Public Sans ExtraBold"/>
                <a:ea typeface="Public Sans ExtraBold"/>
                <a:cs typeface="Public Sans ExtraBold"/>
                <a:sym typeface="Public Sans ExtraBold"/>
              </a:defRPr>
            </a:lvl8pPr>
            <a:lvl9pPr marL="4114800" lvl="8" indent="-323850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Public Sans ExtraBold"/>
              <a:buChar char="■"/>
              <a:defRPr sz="1500" b="0">
                <a:solidFill>
                  <a:schemeClr val="dk1"/>
                </a:solidFill>
                <a:latin typeface="Public Sans ExtraBold"/>
                <a:ea typeface="Public Sans ExtraBold"/>
                <a:cs typeface="Public Sans ExtraBold"/>
                <a:sym typeface="Public Sans ExtraBold"/>
              </a:defRPr>
            </a:lvl9pPr>
          </a:lstStyle>
          <a:p>
            <a:endParaRPr/>
          </a:p>
        </p:txBody>
      </p:sp>
      <p:sp>
        <p:nvSpPr>
          <p:cNvPr id="47" name="Google Shape;47;p8"/>
          <p:cNvSpPr txBox="1">
            <a:spLocks noGrp="1"/>
          </p:cNvSpPr>
          <p:nvPr>
            <p:ph type="body" idx="2"/>
          </p:nvPr>
        </p:nvSpPr>
        <p:spPr>
          <a:xfrm>
            <a:off x="465950" y="2899843"/>
            <a:ext cx="2507700" cy="12090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 b="0"/>
            </a:lvl1pPr>
            <a:lvl2pPr marL="914400" lvl="1" indent="-317500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/>
            </a:lvl2pPr>
            <a:lvl3pPr marL="1371600" lvl="2" indent="-317500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/>
            </a:lvl3pPr>
            <a:lvl4pPr marL="1828800" lvl="3" indent="-317500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/>
            </a:lvl4pPr>
            <a:lvl5pPr marL="2286000" lvl="4" indent="-317500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/>
            </a:lvl5pPr>
            <a:lvl6pPr marL="2743200" lvl="5" indent="-317500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/>
            </a:lvl6pPr>
            <a:lvl7pPr marL="3200400" lvl="6" indent="-317500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/>
            </a:lvl7pPr>
            <a:lvl8pPr marL="3657600" lvl="7" indent="-317500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/>
            </a:lvl8pPr>
            <a:lvl9pPr marL="4114800" lvl="8" indent="-317500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/>
            </a:lvl9pPr>
          </a:lstStyle>
          <a:p>
            <a:endParaRPr/>
          </a:p>
        </p:txBody>
      </p:sp>
      <p:pic>
        <p:nvPicPr>
          <p:cNvPr id="48" name="Google Shape;48;p8" title="Forward arrow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3064646" y="2008213"/>
            <a:ext cx="212675" cy="212675"/>
          </a:xfrm>
          <a:prstGeom prst="rect">
            <a:avLst/>
          </a:prstGeom>
          <a:noFill/>
          <a:ln>
            <a:noFill/>
          </a:ln>
        </p:spPr>
      </p:pic>
      <p:sp>
        <p:nvSpPr>
          <p:cNvPr id="49" name="Google Shape;49;p8"/>
          <p:cNvSpPr txBox="1">
            <a:spLocks noGrp="1"/>
          </p:cNvSpPr>
          <p:nvPr>
            <p:ph type="body" idx="3"/>
          </p:nvPr>
        </p:nvSpPr>
        <p:spPr>
          <a:xfrm>
            <a:off x="3343457" y="1523350"/>
            <a:ext cx="2507700" cy="1209000"/>
          </a:xfrm>
          <a:prstGeom prst="rect">
            <a:avLst/>
          </a:prstGeom>
          <a:solidFill>
            <a:schemeClr val="dk2"/>
          </a:solidFill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23850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Public Sans ExtraBold"/>
              <a:buChar char="●"/>
              <a:defRPr sz="1500" b="0">
                <a:solidFill>
                  <a:schemeClr val="dk1"/>
                </a:solidFill>
                <a:latin typeface="Public Sans ExtraBold"/>
                <a:ea typeface="Public Sans ExtraBold"/>
                <a:cs typeface="Public Sans ExtraBold"/>
                <a:sym typeface="Public Sans ExtraBold"/>
              </a:defRPr>
            </a:lvl1pPr>
            <a:lvl2pPr marL="914400" lvl="1" indent="-323850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Public Sans ExtraBold"/>
              <a:buChar char="○"/>
              <a:defRPr sz="1500" b="0">
                <a:solidFill>
                  <a:schemeClr val="dk1"/>
                </a:solidFill>
                <a:latin typeface="Public Sans ExtraBold"/>
                <a:ea typeface="Public Sans ExtraBold"/>
                <a:cs typeface="Public Sans ExtraBold"/>
                <a:sym typeface="Public Sans ExtraBold"/>
              </a:defRPr>
            </a:lvl2pPr>
            <a:lvl3pPr marL="1371600" lvl="2" indent="-323850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Public Sans ExtraBold"/>
              <a:buChar char="■"/>
              <a:defRPr sz="1500" b="0">
                <a:solidFill>
                  <a:schemeClr val="dk1"/>
                </a:solidFill>
                <a:latin typeface="Public Sans ExtraBold"/>
                <a:ea typeface="Public Sans ExtraBold"/>
                <a:cs typeface="Public Sans ExtraBold"/>
                <a:sym typeface="Public Sans ExtraBold"/>
              </a:defRPr>
            </a:lvl3pPr>
            <a:lvl4pPr marL="1828800" lvl="3" indent="-323850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Public Sans ExtraBold"/>
              <a:buChar char="●"/>
              <a:defRPr sz="1500" b="0">
                <a:solidFill>
                  <a:schemeClr val="dk1"/>
                </a:solidFill>
                <a:latin typeface="Public Sans ExtraBold"/>
                <a:ea typeface="Public Sans ExtraBold"/>
                <a:cs typeface="Public Sans ExtraBold"/>
                <a:sym typeface="Public Sans ExtraBold"/>
              </a:defRPr>
            </a:lvl4pPr>
            <a:lvl5pPr marL="2286000" lvl="4" indent="-323850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Public Sans ExtraBold"/>
              <a:buChar char="○"/>
              <a:defRPr sz="1500" b="0">
                <a:solidFill>
                  <a:schemeClr val="dk1"/>
                </a:solidFill>
                <a:latin typeface="Public Sans ExtraBold"/>
                <a:ea typeface="Public Sans ExtraBold"/>
                <a:cs typeface="Public Sans ExtraBold"/>
                <a:sym typeface="Public Sans ExtraBold"/>
              </a:defRPr>
            </a:lvl5pPr>
            <a:lvl6pPr marL="2743200" lvl="5" indent="-323850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Public Sans ExtraBold"/>
              <a:buChar char="■"/>
              <a:defRPr sz="1500" b="0">
                <a:solidFill>
                  <a:schemeClr val="dk1"/>
                </a:solidFill>
                <a:latin typeface="Public Sans ExtraBold"/>
                <a:ea typeface="Public Sans ExtraBold"/>
                <a:cs typeface="Public Sans ExtraBold"/>
                <a:sym typeface="Public Sans ExtraBold"/>
              </a:defRPr>
            </a:lvl6pPr>
            <a:lvl7pPr marL="3200400" lvl="6" indent="-323850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Public Sans ExtraBold"/>
              <a:buChar char="●"/>
              <a:defRPr sz="1500" b="0">
                <a:solidFill>
                  <a:schemeClr val="dk1"/>
                </a:solidFill>
                <a:latin typeface="Public Sans ExtraBold"/>
                <a:ea typeface="Public Sans ExtraBold"/>
                <a:cs typeface="Public Sans ExtraBold"/>
                <a:sym typeface="Public Sans ExtraBold"/>
              </a:defRPr>
            </a:lvl7pPr>
            <a:lvl8pPr marL="3657600" lvl="7" indent="-323850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Public Sans ExtraBold"/>
              <a:buChar char="○"/>
              <a:defRPr sz="1500" b="0">
                <a:solidFill>
                  <a:schemeClr val="dk1"/>
                </a:solidFill>
                <a:latin typeface="Public Sans ExtraBold"/>
                <a:ea typeface="Public Sans ExtraBold"/>
                <a:cs typeface="Public Sans ExtraBold"/>
                <a:sym typeface="Public Sans ExtraBold"/>
              </a:defRPr>
            </a:lvl8pPr>
            <a:lvl9pPr marL="4114800" lvl="8" indent="-323850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Public Sans ExtraBold"/>
              <a:buChar char="■"/>
              <a:defRPr sz="1500" b="0">
                <a:solidFill>
                  <a:schemeClr val="dk1"/>
                </a:solidFill>
                <a:latin typeface="Public Sans ExtraBold"/>
                <a:ea typeface="Public Sans ExtraBold"/>
                <a:cs typeface="Public Sans ExtraBold"/>
                <a:sym typeface="Public Sans ExtraBold"/>
              </a:defRPr>
            </a:lvl9pPr>
          </a:lstStyle>
          <a:p>
            <a:endParaRPr/>
          </a:p>
        </p:txBody>
      </p:sp>
      <p:sp>
        <p:nvSpPr>
          <p:cNvPr id="50" name="Google Shape;50;p8"/>
          <p:cNvSpPr txBox="1">
            <a:spLocks noGrp="1"/>
          </p:cNvSpPr>
          <p:nvPr>
            <p:ph type="body" idx="4"/>
          </p:nvPr>
        </p:nvSpPr>
        <p:spPr>
          <a:xfrm>
            <a:off x="3343450" y="2899843"/>
            <a:ext cx="2507700" cy="12090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 b="0"/>
            </a:lvl1pPr>
            <a:lvl2pPr marL="914400" lvl="1" indent="-317500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/>
            </a:lvl2pPr>
            <a:lvl3pPr marL="1371600" lvl="2" indent="-317500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/>
            </a:lvl3pPr>
            <a:lvl4pPr marL="1828800" lvl="3" indent="-317500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/>
            </a:lvl4pPr>
            <a:lvl5pPr marL="2286000" lvl="4" indent="-317500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/>
            </a:lvl5pPr>
            <a:lvl6pPr marL="2743200" lvl="5" indent="-317500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/>
            </a:lvl6pPr>
            <a:lvl7pPr marL="3200400" lvl="6" indent="-317500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/>
            </a:lvl7pPr>
            <a:lvl8pPr marL="3657600" lvl="7" indent="-317500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/>
            </a:lvl8pPr>
            <a:lvl9pPr marL="4114800" lvl="8" indent="-317500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/>
            </a:lvl9pPr>
          </a:lstStyle>
          <a:p>
            <a:endParaRPr/>
          </a:p>
        </p:txBody>
      </p:sp>
      <p:pic>
        <p:nvPicPr>
          <p:cNvPr id="51" name="Google Shape;51;p8" title="Forward arrow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5938921" y="2008213"/>
            <a:ext cx="212675" cy="212675"/>
          </a:xfrm>
          <a:prstGeom prst="rect">
            <a:avLst/>
          </a:prstGeom>
          <a:noFill/>
          <a:ln>
            <a:noFill/>
          </a:ln>
        </p:spPr>
      </p:pic>
      <p:sp>
        <p:nvSpPr>
          <p:cNvPr id="52" name="Google Shape;52;p8"/>
          <p:cNvSpPr txBox="1">
            <a:spLocks noGrp="1"/>
          </p:cNvSpPr>
          <p:nvPr>
            <p:ph type="body" idx="5"/>
          </p:nvPr>
        </p:nvSpPr>
        <p:spPr>
          <a:xfrm>
            <a:off x="6220964" y="1523350"/>
            <a:ext cx="2507700" cy="1209000"/>
          </a:xfrm>
          <a:prstGeom prst="rect">
            <a:avLst/>
          </a:prstGeom>
          <a:solidFill>
            <a:schemeClr val="dk2"/>
          </a:solidFill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23850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Public Sans ExtraBold"/>
              <a:buChar char="●"/>
              <a:defRPr sz="1500" b="0">
                <a:solidFill>
                  <a:schemeClr val="dk1"/>
                </a:solidFill>
                <a:latin typeface="Public Sans ExtraBold"/>
                <a:ea typeface="Public Sans ExtraBold"/>
                <a:cs typeface="Public Sans ExtraBold"/>
                <a:sym typeface="Public Sans ExtraBold"/>
              </a:defRPr>
            </a:lvl1pPr>
            <a:lvl2pPr marL="914400" lvl="1" indent="-323850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Public Sans ExtraBold"/>
              <a:buChar char="○"/>
              <a:defRPr sz="1500" b="0">
                <a:solidFill>
                  <a:schemeClr val="dk1"/>
                </a:solidFill>
                <a:latin typeface="Public Sans ExtraBold"/>
                <a:ea typeface="Public Sans ExtraBold"/>
                <a:cs typeface="Public Sans ExtraBold"/>
                <a:sym typeface="Public Sans ExtraBold"/>
              </a:defRPr>
            </a:lvl2pPr>
            <a:lvl3pPr marL="1371600" lvl="2" indent="-323850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Public Sans ExtraBold"/>
              <a:buChar char="■"/>
              <a:defRPr sz="1500" b="0">
                <a:solidFill>
                  <a:schemeClr val="dk1"/>
                </a:solidFill>
                <a:latin typeface="Public Sans ExtraBold"/>
                <a:ea typeface="Public Sans ExtraBold"/>
                <a:cs typeface="Public Sans ExtraBold"/>
                <a:sym typeface="Public Sans ExtraBold"/>
              </a:defRPr>
            </a:lvl3pPr>
            <a:lvl4pPr marL="1828800" lvl="3" indent="-323850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Public Sans ExtraBold"/>
              <a:buChar char="●"/>
              <a:defRPr sz="1500" b="0">
                <a:solidFill>
                  <a:schemeClr val="dk1"/>
                </a:solidFill>
                <a:latin typeface="Public Sans ExtraBold"/>
                <a:ea typeface="Public Sans ExtraBold"/>
                <a:cs typeface="Public Sans ExtraBold"/>
                <a:sym typeface="Public Sans ExtraBold"/>
              </a:defRPr>
            </a:lvl4pPr>
            <a:lvl5pPr marL="2286000" lvl="4" indent="-323850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Public Sans ExtraBold"/>
              <a:buChar char="○"/>
              <a:defRPr sz="1500" b="0">
                <a:solidFill>
                  <a:schemeClr val="dk1"/>
                </a:solidFill>
                <a:latin typeface="Public Sans ExtraBold"/>
                <a:ea typeface="Public Sans ExtraBold"/>
                <a:cs typeface="Public Sans ExtraBold"/>
                <a:sym typeface="Public Sans ExtraBold"/>
              </a:defRPr>
            </a:lvl5pPr>
            <a:lvl6pPr marL="2743200" lvl="5" indent="-323850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Public Sans ExtraBold"/>
              <a:buChar char="■"/>
              <a:defRPr sz="1500" b="0">
                <a:solidFill>
                  <a:schemeClr val="dk1"/>
                </a:solidFill>
                <a:latin typeface="Public Sans ExtraBold"/>
                <a:ea typeface="Public Sans ExtraBold"/>
                <a:cs typeface="Public Sans ExtraBold"/>
                <a:sym typeface="Public Sans ExtraBold"/>
              </a:defRPr>
            </a:lvl6pPr>
            <a:lvl7pPr marL="3200400" lvl="6" indent="-323850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Public Sans ExtraBold"/>
              <a:buChar char="●"/>
              <a:defRPr sz="1500" b="0">
                <a:solidFill>
                  <a:schemeClr val="dk1"/>
                </a:solidFill>
                <a:latin typeface="Public Sans ExtraBold"/>
                <a:ea typeface="Public Sans ExtraBold"/>
                <a:cs typeface="Public Sans ExtraBold"/>
                <a:sym typeface="Public Sans ExtraBold"/>
              </a:defRPr>
            </a:lvl7pPr>
            <a:lvl8pPr marL="3657600" lvl="7" indent="-323850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Public Sans ExtraBold"/>
              <a:buChar char="○"/>
              <a:defRPr sz="1500" b="0">
                <a:solidFill>
                  <a:schemeClr val="dk1"/>
                </a:solidFill>
                <a:latin typeface="Public Sans ExtraBold"/>
                <a:ea typeface="Public Sans ExtraBold"/>
                <a:cs typeface="Public Sans ExtraBold"/>
                <a:sym typeface="Public Sans ExtraBold"/>
              </a:defRPr>
            </a:lvl8pPr>
            <a:lvl9pPr marL="4114800" lvl="8" indent="-323850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Public Sans ExtraBold"/>
              <a:buChar char="■"/>
              <a:defRPr sz="1500" b="0">
                <a:solidFill>
                  <a:schemeClr val="dk1"/>
                </a:solidFill>
                <a:latin typeface="Public Sans ExtraBold"/>
                <a:ea typeface="Public Sans ExtraBold"/>
                <a:cs typeface="Public Sans ExtraBold"/>
                <a:sym typeface="Public Sans ExtraBold"/>
              </a:defRPr>
            </a:lvl9pPr>
          </a:lstStyle>
          <a:p>
            <a:endParaRPr/>
          </a:p>
        </p:txBody>
      </p:sp>
      <p:sp>
        <p:nvSpPr>
          <p:cNvPr id="53" name="Google Shape;53;p8"/>
          <p:cNvSpPr txBox="1">
            <a:spLocks noGrp="1"/>
          </p:cNvSpPr>
          <p:nvPr>
            <p:ph type="body" idx="6"/>
          </p:nvPr>
        </p:nvSpPr>
        <p:spPr>
          <a:xfrm>
            <a:off x="6220950" y="2899843"/>
            <a:ext cx="2507700" cy="12090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 b="0"/>
            </a:lvl1pPr>
            <a:lvl2pPr marL="914400" lvl="1" indent="-317500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/>
            </a:lvl2pPr>
            <a:lvl3pPr marL="1371600" lvl="2" indent="-317500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/>
            </a:lvl3pPr>
            <a:lvl4pPr marL="1828800" lvl="3" indent="-317500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/>
            </a:lvl4pPr>
            <a:lvl5pPr marL="2286000" lvl="4" indent="-317500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/>
            </a:lvl5pPr>
            <a:lvl6pPr marL="2743200" lvl="5" indent="-317500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/>
            </a:lvl6pPr>
            <a:lvl7pPr marL="3200400" lvl="6" indent="-317500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/>
            </a:lvl7pPr>
            <a:lvl8pPr marL="3657600" lvl="7" indent="-317500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/>
            </a:lvl8pPr>
            <a:lvl9pPr marL="4114800" lvl="8" indent="-317500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/>
            </a:lvl9pPr>
          </a:lstStyle>
          <a:p>
            <a:endParaRPr/>
          </a:p>
        </p:txBody>
      </p:sp>
      <p:sp>
        <p:nvSpPr>
          <p:cNvPr id="54" name="Google Shape;5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>
                <a:latin typeface="Public Sans Medium"/>
                <a:ea typeface="Public Sans Medium"/>
                <a:cs typeface="Public Sans Medium"/>
                <a:sym typeface="Public Sans Medium"/>
              </a:defRPr>
            </a:lvl1pPr>
            <a:lvl2pPr lvl="1" rtl="0">
              <a:buNone/>
              <a:defRPr>
                <a:latin typeface="Public Sans Medium"/>
                <a:ea typeface="Public Sans Medium"/>
                <a:cs typeface="Public Sans Medium"/>
                <a:sym typeface="Public Sans Medium"/>
              </a:defRPr>
            </a:lvl2pPr>
            <a:lvl3pPr lvl="2" rtl="0">
              <a:buNone/>
              <a:defRPr>
                <a:latin typeface="Public Sans Medium"/>
                <a:ea typeface="Public Sans Medium"/>
                <a:cs typeface="Public Sans Medium"/>
                <a:sym typeface="Public Sans Medium"/>
              </a:defRPr>
            </a:lvl3pPr>
            <a:lvl4pPr lvl="3" rtl="0">
              <a:buNone/>
              <a:defRPr>
                <a:latin typeface="Public Sans Medium"/>
                <a:ea typeface="Public Sans Medium"/>
                <a:cs typeface="Public Sans Medium"/>
                <a:sym typeface="Public Sans Medium"/>
              </a:defRPr>
            </a:lvl4pPr>
            <a:lvl5pPr lvl="4" rtl="0">
              <a:buNone/>
              <a:defRPr>
                <a:latin typeface="Public Sans Medium"/>
                <a:ea typeface="Public Sans Medium"/>
                <a:cs typeface="Public Sans Medium"/>
                <a:sym typeface="Public Sans Medium"/>
              </a:defRPr>
            </a:lvl5pPr>
            <a:lvl6pPr lvl="5" rtl="0">
              <a:buNone/>
              <a:defRPr>
                <a:latin typeface="Public Sans Medium"/>
                <a:ea typeface="Public Sans Medium"/>
                <a:cs typeface="Public Sans Medium"/>
                <a:sym typeface="Public Sans Medium"/>
              </a:defRPr>
            </a:lvl6pPr>
            <a:lvl7pPr lvl="6" rtl="0">
              <a:buNone/>
              <a:defRPr>
                <a:latin typeface="Public Sans Medium"/>
                <a:ea typeface="Public Sans Medium"/>
                <a:cs typeface="Public Sans Medium"/>
                <a:sym typeface="Public Sans Medium"/>
              </a:defRPr>
            </a:lvl7pPr>
            <a:lvl8pPr lvl="7" rtl="0">
              <a:buNone/>
              <a:defRPr>
                <a:latin typeface="Public Sans Medium"/>
                <a:ea typeface="Public Sans Medium"/>
                <a:cs typeface="Public Sans Medium"/>
                <a:sym typeface="Public Sans Medium"/>
              </a:defRPr>
            </a:lvl8pPr>
            <a:lvl9pPr lvl="8" rtl="0">
              <a:buNone/>
              <a:defRPr>
                <a:latin typeface="Public Sans Medium"/>
                <a:ea typeface="Public Sans Medium"/>
                <a:cs typeface="Public Sans Medium"/>
                <a:sym typeface="Public Sans Medium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CUSTOM_3"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9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4141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000"/>
              <a:buNone/>
              <a:defRPr sz="4000">
                <a:solidFill>
                  <a:schemeClr val="lt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57" name="Google Shape;57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>
                <a:latin typeface="Public Sans Medium"/>
                <a:ea typeface="Public Sans Medium"/>
                <a:cs typeface="Public Sans Medium"/>
                <a:sym typeface="Public Sans Medium"/>
              </a:defRPr>
            </a:lvl1pPr>
            <a:lvl2pPr lvl="1" rtl="0">
              <a:buNone/>
              <a:defRPr>
                <a:latin typeface="Public Sans Medium"/>
                <a:ea typeface="Public Sans Medium"/>
                <a:cs typeface="Public Sans Medium"/>
                <a:sym typeface="Public Sans Medium"/>
              </a:defRPr>
            </a:lvl2pPr>
            <a:lvl3pPr lvl="2" rtl="0">
              <a:buNone/>
              <a:defRPr>
                <a:latin typeface="Public Sans Medium"/>
                <a:ea typeface="Public Sans Medium"/>
                <a:cs typeface="Public Sans Medium"/>
                <a:sym typeface="Public Sans Medium"/>
              </a:defRPr>
            </a:lvl3pPr>
            <a:lvl4pPr lvl="3" rtl="0">
              <a:buNone/>
              <a:defRPr>
                <a:latin typeface="Public Sans Medium"/>
                <a:ea typeface="Public Sans Medium"/>
                <a:cs typeface="Public Sans Medium"/>
                <a:sym typeface="Public Sans Medium"/>
              </a:defRPr>
            </a:lvl4pPr>
            <a:lvl5pPr lvl="4" rtl="0">
              <a:buNone/>
              <a:defRPr>
                <a:latin typeface="Public Sans Medium"/>
                <a:ea typeface="Public Sans Medium"/>
                <a:cs typeface="Public Sans Medium"/>
                <a:sym typeface="Public Sans Medium"/>
              </a:defRPr>
            </a:lvl5pPr>
            <a:lvl6pPr lvl="5" rtl="0">
              <a:buNone/>
              <a:defRPr>
                <a:latin typeface="Public Sans Medium"/>
                <a:ea typeface="Public Sans Medium"/>
                <a:cs typeface="Public Sans Medium"/>
                <a:sym typeface="Public Sans Medium"/>
              </a:defRPr>
            </a:lvl6pPr>
            <a:lvl7pPr lvl="6" rtl="0">
              <a:buNone/>
              <a:defRPr>
                <a:latin typeface="Public Sans Medium"/>
                <a:ea typeface="Public Sans Medium"/>
                <a:cs typeface="Public Sans Medium"/>
                <a:sym typeface="Public Sans Medium"/>
              </a:defRPr>
            </a:lvl7pPr>
            <a:lvl8pPr lvl="7" rtl="0">
              <a:buNone/>
              <a:defRPr>
                <a:latin typeface="Public Sans Medium"/>
                <a:ea typeface="Public Sans Medium"/>
                <a:cs typeface="Public Sans Medium"/>
                <a:sym typeface="Public Sans Medium"/>
              </a:defRPr>
            </a:lvl8pPr>
            <a:lvl9pPr lvl="8" rtl="0">
              <a:buNone/>
              <a:defRPr>
                <a:latin typeface="Public Sans Medium"/>
                <a:ea typeface="Public Sans Medium"/>
                <a:cs typeface="Public Sans Medium"/>
                <a:sym typeface="Public Sans Medium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emo">
  <p:cSld name="CUSTOM_3_2"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0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4141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Font typeface="Public Sans Thin"/>
              <a:buNone/>
              <a:defRPr sz="12000" b="0">
                <a:solidFill>
                  <a:schemeClr val="lt1"/>
                </a:solidFill>
                <a:latin typeface="Public Sans Thin"/>
                <a:ea typeface="Public Sans Thin"/>
                <a:cs typeface="Public Sans Thin"/>
                <a:sym typeface="Public Sans Thin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>
                <a:latin typeface="Public Sans Medium"/>
                <a:ea typeface="Public Sans Medium"/>
                <a:cs typeface="Public Sans Medium"/>
                <a:sym typeface="Public Sans Medium"/>
              </a:defRPr>
            </a:lvl1pPr>
            <a:lvl2pPr lvl="1" rtl="0">
              <a:buNone/>
              <a:defRPr>
                <a:latin typeface="Public Sans Medium"/>
                <a:ea typeface="Public Sans Medium"/>
                <a:cs typeface="Public Sans Medium"/>
                <a:sym typeface="Public Sans Medium"/>
              </a:defRPr>
            </a:lvl2pPr>
            <a:lvl3pPr lvl="2" rtl="0">
              <a:buNone/>
              <a:defRPr>
                <a:latin typeface="Public Sans Medium"/>
                <a:ea typeface="Public Sans Medium"/>
                <a:cs typeface="Public Sans Medium"/>
                <a:sym typeface="Public Sans Medium"/>
              </a:defRPr>
            </a:lvl3pPr>
            <a:lvl4pPr lvl="3" rtl="0">
              <a:buNone/>
              <a:defRPr>
                <a:latin typeface="Public Sans Medium"/>
                <a:ea typeface="Public Sans Medium"/>
                <a:cs typeface="Public Sans Medium"/>
                <a:sym typeface="Public Sans Medium"/>
              </a:defRPr>
            </a:lvl4pPr>
            <a:lvl5pPr lvl="4" rtl="0">
              <a:buNone/>
              <a:defRPr>
                <a:latin typeface="Public Sans Medium"/>
                <a:ea typeface="Public Sans Medium"/>
                <a:cs typeface="Public Sans Medium"/>
                <a:sym typeface="Public Sans Medium"/>
              </a:defRPr>
            </a:lvl5pPr>
            <a:lvl6pPr lvl="5" rtl="0">
              <a:buNone/>
              <a:defRPr>
                <a:latin typeface="Public Sans Medium"/>
                <a:ea typeface="Public Sans Medium"/>
                <a:cs typeface="Public Sans Medium"/>
                <a:sym typeface="Public Sans Medium"/>
              </a:defRPr>
            </a:lvl6pPr>
            <a:lvl7pPr lvl="6" rtl="0">
              <a:buNone/>
              <a:defRPr>
                <a:latin typeface="Public Sans Medium"/>
                <a:ea typeface="Public Sans Medium"/>
                <a:cs typeface="Public Sans Medium"/>
                <a:sym typeface="Public Sans Medium"/>
              </a:defRPr>
            </a:lvl7pPr>
            <a:lvl8pPr lvl="7" rtl="0">
              <a:buNone/>
              <a:defRPr>
                <a:latin typeface="Public Sans Medium"/>
                <a:ea typeface="Public Sans Medium"/>
                <a:cs typeface="Public Sans Medium"/>
                <a:sym typeface="Public Sans Medium"/>
              </a:defRPr>
            </a:lvl8pPr>
            <a:lvl9pPr lvl="8" rtl="0">
              <a:buNone/>
              <a:defRPr>
                <a:latin typeface="Public Sans Medium"/>
                <a:ea typeface="Public Sans Medium"/>
                <a:cs typeface="Public Sans Medium"/>
                <a:sym typeface="Public Sans Medium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dk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Public Sans ExtraBold"/>
              <a:buNone/>
              <a:defRPr sz="2800">
                <a:solidFill>
                  <a:schemeClr val="dk2"/>
                </a:solidFill>
                <a:latin typeface="Public Sans ExtraBold"/>
                <a:ea typeface="Public Sans ExtraBold"/>
                <a:cs typeface="Public Sans ExtraBold"/>
                <a:sym typeface="Public Sans ExtraBold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Public Sans"/>
              <a:buChar char="●"/>
              <a:defRPr sz="1800" b="1">
                <a:solidFill>
                  <a:schemeClr val="lt1"/>
                </a:solidFill>
                <a:latin typeface="Public Sans"/>
                <a:ea typeface="Public Sans"/>
                <a:cs typeface="Public Sans"/>
                <a:sym typeface="Public Sans"/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Public Sans"/>
              <a:buChar char="○"/>
              <a:defRPr b="1">
                <a:solidFill>
                  <a:schemeClr val="lt1"/>
                </a:solidFill>
                <a:latin typeface="Public Sans"/>
                <a:ea typeface="Public Sans"/>
                <a:cs typeface="Public Sans"/>
                <a:sym typeface="Public Sans"/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Public Sans"/>
              <a:buChar char="■"/>
              <a:defRPr b="1">
                <a:solidFill>
                  <a:schemeClr val="lt1"/>
                </a:solidFill>
                <a:latin typeface="Public Sans"/>
                <a:ea typeface="Public Sans"/>
                <a:cs typeface="Public Sans"/>
                <a:sym typeface="Public Sans"/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Public Sans"/>
              <a:buChar char="●"/>
              <a:defRPr b="1">
                <a:solidFill>
                  <a:schemeClr val="lt1"/>
                </a:solidFill>
                <a:latin typeface="Public Sans"/>
                <a:ea typeface="Public Sans"/>
                <a:cs typeface="Public Sans"/>
                <a:sym typeface="Public Sans"/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Public Sans"/>
              <a:buChar char="○"/>
              <a:defRPr b="1">
                <a:solidFill>
                  <a:schemeClr val="lt1"/>
                </a:solidFill>
                <a:latin typeface="Public Sans"/>
                <a:ea typeface="Public Sans"/>
                <a:cs typeface="Public Sans"/>
                <a:sym typeface="Public Sans"/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Public Sans"/>
              <a:buChar char="■"/>
              <a:defRPr b="1">
                <a:solidFill>
                  <a:schemeClr val="lt1"/>
                </a:solidFill>
                <a:latin typeface="Public Sans"/>
                <a:ea typeface="Public Sans"/>
                <a:cs typeface="Public Sans"/>
                <a:sym typeface="Public Sans"/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Public Sans"/>
              <a:buChar char="●"/>
              <a:defRPr b="1">
                <a:solidFill>
                  <a:schemeClr val="lt1"/>
                </a:solidFill>
                <a:latin typeface="Public Sans"/>
                <a:ea typeface="Public Sans"/>
                <a:cs typeface="Public Sans"/>
                <a:sym typeface="Public Sans"/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Public Sans"/>
              <a:buChar char="○"/>
              <a:defRPr b="1">
                <a:solidFill>
                  <a:schemeClr val="lt1"/>
                </a:solidFill>
                <a:latin typeface="Public Sans"/>
                <a:ea typeface="Public Sans"/>
                <a:cs typeface="Public Sans"/>
                <a:sym typeface="Public Sans"/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Public Sans"/>
              <a:buChar char="■"/>
              <a:defRPr b="1">
                <a:solidFill>
                  <a:schemeClr val="lt1"/>
                </a:solidFill>
                <a:latin typeface="Public Sans"/>
                <a:ea typeface="Public Sans"/>
                <a:cs typeface="Public Sans"/>
                <a:sym typeface="Public Sans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buNone/>
              <a:defRPr sz="1000">
                <a:solidFill>
                  <a:schemeClr val="lt1"/>
                </a:solidFill>
              </a:defRPr>
            </a:lvl1pPr>
            <a:lvl2pPr lvl="1" algn="r">
              <a:buNone/>
              <a:defRPr sz="1000">
                <a:solidFill>
                  <a:schemeClr val="lt1"/>
                </a:solidFill>
              </a:defRPr>
            </a:lvl2pPr>
            <a:lvl3pPr lvl="2" algn="r">
              <a:buNone/>
              <a:defRPr sz="1000">
                <a:solidFill>
                  <a:schemeClr val="lt1"/>
                </a:solidFill>
              </a:defRPr>
            </a:lvl3pPr>
            <a:lvl4pPr lvl="3" algn="r">
              <a:buNone/>
              <a:defRPr sz="1000">
                <a:solidFill>
                  <a:schemeClr val="lt1"/>
                </a:solidFill>
              </a:defRPr>
            </a:lvl4pPr>
            <a:lvl5pPr lvl="4" algn="r">
              <a:buNone/>
              <a:defRPr sz="1000">
                <a:solidFill>
                  <a:schemeClr val="lt1"/>
                </a:solidFill>
              </a:defRPr>
            </a:lvl5pPr>
            <a:lvl6pPr lvl="5" algn="r">
              <a:buNone/>
              <a:defRPr sz="1000">
                <a:solidFill>
                  <a:schemeClr val="lt1"/>
                </a:solidFill>
              </a:defRPr>
            </a:lvl6pPr>
            <a:lvl7pPr lvl="6" algn="r">
              <a:buNone/>
              <a:defRPr sz="1000">
                <a:solidFill>
                  <a:schemeClr val="lt1"/>
                </a:solidFill>
              </a:defRPr>
            </a:lvl7pPr>
            <a:lvl8pPr lvl="7" algn="r">
              <a:buNone/>
              <a:defRPr sz="1000">
                <a:solidFill>
                  <a:schemeClr val="lt1"/>
                </a:solidFill>
              </a:defRPr>
            </a:lvl8pPr>
            <a:lvl9pPr lvl="8" algn="r">
              <a:buNone/>
              <a:defRPr sz="1000">
                <a:solidFill>
                  <a:schemeClr val="l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  <p:sldLayoutId id="2147483664" r:id="rId17"/>
    <p:sldLayoutId id="2147483665" r:id="rId18"/>
    <p:sldLayoutId id="2147483666" r:id="rId19"/>
    <p:sldLayoutId id="2147483667" r:id="rId20"/>
    <p:sldLayoutId id="2147483668" r:id="rId21"/>
    <p:sldLayoutId id="2147483669" r:id="rId22"/>
    <p:sldLayoutId id="2147483670" r:id="rId23"/>
    <p:sldLayoutId id="2147483671" r:id="rId24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8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8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8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8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8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8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8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8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8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8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8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8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8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8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8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8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8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0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13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14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14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8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5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14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5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14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8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0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8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8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8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8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5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8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8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8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8.xml"/><Relationship Id="rId1" Type="http://schemas.openxmlformats.org/officeDocument/2006/relationships/slideLayout" Target="../slideLayouts/slideLayout14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9.xml"/><Relationship Id="rId1" Type="http://schemas.openxmlformats.org/officeDocument/2006/relationships/slideLayout" Target="../slideLayouts/slideLayout2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1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hyperlink" Target="https://github.com/uswds" TargetMode="External"/><Relationship Id="rId2" Type="http://schemas.openxmlformats.org/officeDocument/2006/relationships/notesSlide" Target="../notesSlides/notesSlide60.xml"/><Relationship Id="rId1" Type="http://schemas.openxmlformats.org/officeDocument/2006/relationships/slideLayout" Target="../slideLayouts/slideLayout23.xml"/><Relationship Id="rId4" Type="http://schemas.openxmlformats.org/officeDocument/2006/relationships/hyperlink" Target="https://designsystem.digital.gov/" TargetMode="Externa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26"/>
          <p:cNvSpPr txBox="1">
            <a:spLocks noGrp="1"/>
          </p:cNvSpPr>
          <p:nvPr>
            <p:ph type="ctrTitle"/>
          </p:nvPr>
        </p:nvSpPr>
        <p:spPr>
          <a:xfrm>
            <a:off x="311700" y="3313350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0">
                <a:latin typeface="Public Sans ExtraBold"/>
                <a:ea typeface="Public Sans ExtraBold"/>
                <a:cs typeface="Public Sans ExtraBold"/>
                <a:sym typeface="Public Sans ExtraBold"/>
              </a:rPr>
              <a:t>USWDS Monthly Call</a:t>
            </a:r>
            <a:endParaRPr b="0">
              <a:latin typeface="Public Sans ExtraBold"/>
              <a:ea typeface="Public Sans ExtraBold"/>
              <a:cs typeface="Public Sans ExtraBold"/>
              <a:sym typeface="Public Sans ExtraBold"/>
            </a:endParaRPr>
          </a:p>
        </p:txBody>
      </p:sp>
      <p:sp>
        <p:nvSpPr>
          <p:cNvPr id="140" name="Google Shape;140;p26"/>
          <p:cNvSpPr txBox="1">
            <a:spLocks noGrp="1"/>
          </p:cNvSpPr>
          <p:nvPr>
            <p:ph type="subTitle" idx="1"/>
          </p:nvPr>
        </p:nvSpPr>
        <p:spPr>
          <a:xfrm>
            <a:off x="311575" y="3899250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January 2023</a:t>
            </a:r>
            <a:endParaRPr/>
          </a:p>
        </p:txBody>
      </p:sp>
      <p:pic>
        <p:nvPicPr>
          <p:cNvPr id="141" name="Google Shape;141;p26" descr="USWDS logo: Five triangles forming a pentagon"/>
          <p:cNvPicPr preferRelativeResize="0">
            <a:picLocks noGrp="1"/>
          </p:cNvPicPr>
          <p:nvPr>
            <p:ph type="pic" idx="2"/>
          </p:nvPr>
        </p:nvPicPr>
        <p:blipFill rotWithShape="1">
          <a:blip r:embed="rId3">
            <a:alphaModFix/>
          </a:blip>
          <a:srcRect l="465" r="455"/>
          <a:stretch/>
        </p:blipFill>
        <p:spPr>
          <a:xfrm>
            <a:off x="3227925" y="619632"/>
            <a:ext cx="2648400" cy="2533200"/>
          </a:xfrm>
          <a:prstGeom prst="rect">
            <a:avLst/>
          </a:prstGeom>
        </p:spPr>
      </p:pic>
      <p:pic>
        <p:nvPicPr>
          <p:cNvPr id="142" name="Google Shape;142;p26" descr="USWDS logo with a single triangle lit up blue. The others are dark gray."/>
          <p:cNvPicPr preferRelativeResize="0">
            <a:picLocks noGrp="1"/>
          </p:cNvPicPr>
          <p:nvPr>
            <p:ph type="pic" idx="2"/>
          </p:nvPr>
        </p:nvPicPr>
        <p:blipFill rotWithShape="1">
          <a:blip r:embed="rId4">
            <a:alphaModFix/>
          </a:blip>
          <a:srcRect l="169" r="169"/>
          <a:stretch/>
        </p:blipFill>
        <p:spPr>
          <a:xfrm>
            <a:off x="3227925" y="619632"/>
            <a:ext cx="2648400" cy="2533200"/>
          </a:xfrm>
          <a:prstGeom prst="rect">
            <a:avLst/>
          </a:prstGeom>
        </p:spPr>
      </p:pic>
      <p:sp>
        <p:nvSpPr>
          <p:cNvPr id="143" name="Google Shape;143;p2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</a:t>
            </a:fld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10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Google Shape;209;p3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4141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2"/>
                </a:solidFill>
              </a:rPr>
              <a:t>We always review our work with  developers and our community</a:t>
            </a:r>
            <a:endParaRPr>
              <a:solidFill>
                <a:schemeClr val="dk2"/>
              </a:solidFill>
            </a:endParaRPr>
          </a:p>
        </p:txBody>
      </p:sp>
      <p:sp>
        <p:nvSpPr>
          <p:cNvPr id="210" name="Google Shape;210;p3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10</a:t>
            </a:fld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Google Shape;215;p3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4141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accent1"/>
                </a:solidFill>
              </a:rPr>
              <a:t>We’ve started adding </a:t>
            </a:r>
            <a:endParaRPr>
              <a:solidFill>
                <a:schemeClr val="accent1"/>
              </a:solidFill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accent1"/>
                </a:solidFill>
              </a:rPr>
              <a:t>testing with real users of assistive technology</a:t>
            </a:r>
            <a:endParaRPr>
              <a:solidFill>
                <a:schemeClr val="accent1"/>
              </a:solidFill>
            </a:endParaRPr>
          </a:p>
        </p:txBody>
      </p:sp>
      <p:sp>
        <p:nvSpPr>
          <p:cNvPr id="216" name="Google Shape;216;p3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11</a:t>
            </a:fld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7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4141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2"/>
                </a:solidFill>
              </a:rPr>
              <a:t>This has proven extremely valuable</a:t>
            </a:r>
            <a:endParaRPr>
              <a:solidFill>
                <a:schemeClr val="dk2"/>
              </a:solidFill>
            </a:endParaRPr>
          </a:p>
        </p:txBody>
      </p:sp>
      <p:sp>
        <p:nvSpPr>
          <p:cNvPr id="222" name="Google Shape;222;p3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12</a:t>
            </a:fld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Google Shape;227;p38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4141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2"/>
                </a:solidFill>
              </a:rPr>
              <a:t>We always respond to issues in our code repo</a:t>
            </a:r>
            <a:endParaRPr>
              <a:solidFill>
                <a:schemeClr val="dk2"/>
              </a:solidFill>
            </a:endParaRPr>
          </a:p>
        </p:txBody>
      </p:sp>
      <p:sp>
        <p:nvSpPr>
          <p:cNvPr id="228" name="Google Shape;228;p3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13</a:t>
            </a:fld>
            <a:endParaRPr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Google Shape;233;p39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4141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2"/>
                </a:solidFill>
              </a:rPr>
              <a:t>Testing with real users </a:t>
            </a:r>
            <a:br>
              <a:rPr lang="en">
                <a:solidFill>
                  <a:schemeClr val="dk2"/>
                </a:solidFill>
              </a:rPr>
            </a:br>
            <a:r>
              <a:rPr lang="en">
                <a:solidFill>
                  <a:schemeClr val="dk2"/>
                </a:solidFill>
              </a:rPr>
              <a:t>needs to be an ongoing part of </a:t>
            </a:r>
            <a:br>
              <a:rPr lang="en">
                <a:solidFill>
                  <a:schemeClr val="dk2"/>
                </a:solidFill>
              </a:rPr>
            </a:br>
            <a:r>
              <a:rPr lang="en">
                <a:solidFill>
                  <a:schemeClr val="dk2"/>
                </a:solidFill>
              </a:rPr>
              <a:t>a component’s lifecycle </a:t>
            </a:r>
            <a:endParaRPr>
              <a:solidFill>
                <a:schemeClr val="dk2"/>
              </a:solidFill>
            </a:endParaRPr>
          </a:p>
        </p:txBody>
      </p:sp>
      <p:sp>
        <p:nvSpPr>
          <p:cNvPr id="234" name="Google Shape;234;p3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14</a:t>
            </a:fld>
            <a:endParaRPr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" name="Google Shape;239;p40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4141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2"/>
                </a:solidFill>
              </a:rPr>
              <a:t>Accessibility-first </a:t>
            </a:r>
            <a:endParaRPr>
              <a:solidFill>
                <a:schemeClr val="dk2"/>
              </a:solidFill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2"/>
                </a:solidFill>
              </a:rPr>
              <a:t>usability testing is a big focus of our short-term roadmap</a:t>
            </a:r>
            <a:endParaRPr>
              <a:solidFill>
                <a:schemeClr val="dk2"/>
              </a:solidFill>
            </a:endParaRPr>
          </a:p>
        </p:txBody>
      </p:sp>
      <p:sp>
        <p:nvSpPr>
          <p:cNvPr id="240" name="Google Shape;240;p4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15</a:t>
            </a:fld>
            <a:endParaRPr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Google Shape;245;p4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4141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2"/>
                </a:solidFill>
              </a:rPr>
              <a:t>More to come this year</a:t>
            </a:r>
            <a:endParaRPr>
              <a:solidFill>
                <a:schemeClr val="dk2"/>
              </a:solidFill>
            </a:endParaRPr>
          </a:p>
        </p:txBody>
      </p:sp>
      <p:sp>
        <p:nvSpPr>
          <p:cNvPr id="246" name="Google Shape;246;p4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16</a:t>
            </a:fld>
            <a:endParaRPr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" name="Google Shape;251;p42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4141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</a:rPr>
              <a:t>What’s going on with Tabs?</a:t>
            </a:r>
            <a:endParaRPr>
              <a:solidFill>
                <a:schemeClr val="lt1"/>
              </a:solidFill>
            </a:endParaRPr>
          </a:p>
        </p:txBody>
      </p:sp>
      <p:sp>
        <p:nvSpPr>
          <p:cNvPr id="252" name="Google Shape;252;p4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17</a:t>
            </a:fld>
            <a:endParaRPr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" name="Google Shape;257;p43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4141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2"/>
                </a:solidFill>
              </a:rPr>
              <a:t>We’re designing a </a:t>
            </a:r>
            <a:br>
              <a:rPr lang="en">
                <a:solidFill>
                  <a:schemeClr val="dk2"/>
                </a:solidFill>
              </a:rPr>
            </a:br>
            <a:r>
              <a:rPr lang="en">
                <a:solidFill>
                  <a:schemeClr val="dk2"/>
                </a:solidFill>
              </a:rPr>
              <a:t>repeatable process. </a:t>
            </a:r>
            <a:br>
              <a:rPr lang="en">
                <a:solidFill>
                  <a:schemeClr val="dk2"/>
                </a:solidFill>
              </a:rPr>
            </a:br>
            <a:r>
              <a:rPr lang="en">
                <a:solidFill>
                  <a:schemeClr val="dk2"/>
                </a:solidFill>
              </a:rPr>
              <a:t>And it’s going slowly.</a:t>
            </a:r>
            <a:endParaRPr>
              <a:solidFill>
                <a:schemeClr val="dk2"/>
              </a:solidFill>
            </a:endParaRPr>
          </a:p>
        </p:txBody>
      </p:sp>
      <p:sp>
        <p:nvSpPr>
          <p:cNvPr id="258" name="Google Shape;258;p4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18</a:t>
            </a:fld>
            <a:endParaRPr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" name="Google Shape;263;p4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4141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2"/>
                </a:solidFill>
              </a:rPr>
              <a:t>“If you wish to make </a:t>
            </a:r>
            <a:br>
              <a:rPr lang="en">
                <a:solidFill>
                  <a:schemeClr val="dk2"/>
                </a:solidFill>
              </a:rPr>
            </a:br>
            <a:r>
              <a:rPr lang="en">
                <a:solidFill>
                  <a:schemeClr val="dk2"/>
                </a:solidFill>
              </a:rPr>
              <a:t>an apple pie from scratch, </a:t>
            </a:r>
            <a:br>
              <a:rPr lang="en">
                <a:solidFill>
                  <a:schemeClr val="dk2"/>
                </a:solidFill>
              </a:rPr>
            </a:br>
            <a:r>
              <a:rPr lang="en">
                <a:solidFill>
                  <a:schemeClr val="dk2"/>
                </a:solidFill>
              </a:rPr>
              <a:t>you must first invent </a:t>
            </a:r>
            <a:br>
              <a:rPr lang="en">
                <a:solidFill>
                  <a:schemeClr val="dk2"/>
                </a:solidFill>
              </a:rPr>
            </a:br>
            <a:r>
              <a:rPr lang="en">
                <a:solidFill>
                  <a:schemeClr val="dk2"/>
                </a:solidFill>
              </a:rPr>
              <a:t>the universe.” </a:t>
            </a:r>
            <a:endParaRPr>
              <a:solidFill>
                <a:schemeClr val="dk2"/>
              </a:solidFill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solidFill>
                  <a:schemeClr val="lt1"/>
                </a:solidFill>
              </a:rPr>
              <a:t>Carl Sagan</a:t>
            </a:r>
            <a:endParaRPr sz="2000">
              <a:solidFill>
                <a:schemeClr val="lt1"/>
              </a:solidFill>
            </a:endParaRPr>
          </a:p>
        </p:txBody>
      </p:sp>
      <p:sp>
        <p:nvSpPr>
          <p:cNvPr id="264" name="Google Shape;264;p4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19</a:t>
            </a:fld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27"/>
          <p:cNvSpPr txBox="1">
            <a:spLocks noGrp="1"/>
          </p:cNvSpPr>
          <p:nvPr>
            <p:ph type="ctrTitle"/>
          </p:nvPr>
        </p:nvSpPr>
        <p:spPr>
          <a:xfrm>
            <a:off x="311700" y="1132940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0">
                <a:latin typeface="Public Sans ExtraBold"/>
                <a:ea typeface="Public Sans ExtraBold"/>
                <a:cs typeface="Public Sans ExtraBold"/>
                <a:sym typeface="Public Sans ExtraBold"/>
              </a:rPr>
              <a:t>Hi!</a:t>
            </a:r>
            <a:endParaRPr b="0">
              <a:latin typeface="Public Sans ExtraBold"/>
              <a:ea typeface="Public Sans ExtraBold"/>
              <a:cs typeface="Public Sans ExtraBold"/>
              <a:sym typeface="Public Sans ExtraBold"/>
            </a:endParaRPr>
          </a:p>
        </p:txBody>
      </p:sp>
      <p:sp>
        <p:nvSpPr>
          <p:cNvPr id="149" name="Google Shape;149;p27"/>
          <p:cNvSpPr txBox="1">
            <a:spLocks noGrp="1"/>
          </p:cNvSpPr>
          <p:nvPr>
            <p:ph type="subTitle" idx="1"/>
          </p:nvPr>
        </p:nvSpPr>
        <p:spPr>
          <a:xfrm>
            <a:off x="311700" y="1699730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Thanks for being here!</a:t>
            </a:r>
            <a:endParaRPr/>
          </a:p>
        </p:txBody>
      </p:sp>
      <p:pic>
        <p:nvPicPr>
          <p:cNvPr id="150" name="Google Shape;150;p27" descr="Avatar of Dan Williams"/>
          <p:cNvPicPr preferRelativeResize="0">
            <a:picLocks noGrp="1"/>
          </p:cNvPicPr>
          <p:nvPr>
            <p:ph type="pic" idx="2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3898200" y="3464650"/>
            <a:ext cx="1347600" cy="1678800"/>
          </a:xfrm>
          <a:prstGeom prst="rect">
            <a:avLst/>
          </a:prstGeom>
        </p:spPr>
      </p:pic>
      <p:sp>
        <p:nvSpPr>
          <p:cNvPr id="151" name="Google Shape;151;p2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2</a:t>
            </a:fld>
            <a:endParaRPr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" name="Google Shape;269;p4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4141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2"/>
                </a:solidFill>
              </a:rPr>
              <a:t>Fair, practical, and repeatable.</a:t>
            </a:r>
            <a:endParaRPr sz="2000">
              <a:solidFill>
                <a:schemeClr val="lt1"/>
              </a:solidFill>
            </a:endParaRPr>
          </a:p>
        </p:txBody>
      </p:sp>
      <p:sp>
        <p:nvSpPr>
          <p:cNvPr id="270" name="Google Shape;270;p4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20</a:t>
            </a:fld>
            <a:endParaRPr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" name="Google Shape;275;p4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4141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2"/>
                </a:solidFill>
              </a:rPr>
              <a:t>Common component </a:t>
            </a:r>
            <a:br>
              <a:rPr lang="en">
                <a:solidFill>
                  <a:schemeClr val="dk2"/>
                </a:solidFill>
              </a:rPr>
            </a:br>
            <a:r>
              <a:rPr lang="en">
                <a:solidFill>
                  <a:schemeClr val="dk2"/>
                </a:solidFill>
              </a:rPr>
              <a:t>acceptance criteria checklist</a:t>
            </a:r>
            <a:endParaRPr sz="2000">
              <a:solidFill>
                <a:schemeClr val="lt1"/>
              </a:solidFill>
            </a:endParaRPr>
          </a:p>
        </p:txBody>
      </p:sp>
      <p:sp>
        <p:nvSpPr>
          <p:cNvPr id="276" name="Google Shape;276;p4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21</a:t>
            </a:fld>
            <a:endParaRPr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" name="Google Shape;281;p47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4141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2"/>
                </a:solidFill>
              </a:rPr>
              <a:t>Component lifecycle model</a:t>
            </a:r>
            <a:endParaRPr sz="2000">
              <a:solidFill>
                <a:schemeClr val="lt1"/>
              </a:solidFill>
            </a:endParaRPr>
          </a:p>
        </p:txBody>
      </p:sp>
      <p:sp>
        <p:nvSpPr>
          <p:cNvPr id="282" name="Google Shape;282;p4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22</a:t>
            </a:fld>
            <a:endParaRPr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" name="Google Shape;287;p48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4141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2"/>
                </a:solidFill>
              </a:rPr>
              <a:t>Pattern-first development.</a:t>
            </a:r>
            <a:endParaRPr sz="2000">
              <a:solidFill>
                <a:schemeClr val="lt1"/>
              </a:solidFill>
            </a:endParaRPr>
          </a:p>
        </p:txBody>
      </p:sp>
      <p:sp>
        <p:nvSpPr>
          <p:cNvPr id="288" name="Google Shape;288;p4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23</a:t>
            </a:fld>
            <a:endParaRPr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" name="Google Shape;293;p49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4141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2"/>
                </a:solidFill>
              </a:rPr>
              <a:t>We appreciate your patience.</a:t>
            </a:r>
            <a:endParaRPr sz="2000">
              <a:solidFill>
                <a:schemeClr val="lt1"/>
              </a:solidFill>
            </a:endParaRPr>
          </a:p>
        </p:txBody>
      </p:sp>
      <p:sp>
        <p:nvSpPr>
          <p:cNvPr id="294" name="Google Shape;294;p4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24</a:t>
            </a:fld>
            <a:endParaRPr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" name="Google Shape;299;p50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4141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</a:rPr>
              <a:t>When will the design kit </a:t>
            </a:r>
            <a:br>
              <a:rPr lang="en">
                <a:solidFill>
                  <a:schemeClr val="lt1"/>
                </a:solidFill>
              </a:rPr>
            </a:br>
            <a:r>
              <a:rPr lang="en">
                <a:solidFill>
                  <a:schemeClr val="lt1"/>
                </a:solidFill>
              </a:rPr>
              <a:t>be updated?</a:t>
            </a:r>
            <a:endParaRPr>
              <a:solidFill>
                <a:schemeClr val="lt1"/>
              </a:solidFill>
            </a:endParaRPr>
          </a:p>
        </p:txBody>
      </p:sp>
      <p:sp>
        <p:nvSpPr>
          <p:cNvPr id="300" name="Google Shape;300;p5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25</a:t>
            </a:fld>
            <a:endParaRPr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5" name="Google Shape;305;p5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4141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2"/>
                </a:solidFill>
              </a:rPr>
              <a:t>We update the design kit </a:t>
            </a:r>
            <a:br>
              <a:rPr lang="en">
                <a:solidFill>
                  <a:schemeClr val="dk2"/>
                </a:solidFill>
              </a:rPr>
            </a:br>
            <a:r>
              <a:rPr lang="en">
                <a:solidFill>
                  <a:schemeClr val="dk2"/>
                </a:solidFill>
              </a:rPr>
              <a:t>after every release with </a:t>
            </a:r>
            <a:br>
              <a:rPr lang="en">
                <a:solidFill>
                  <a:schemeClr val="dk2"/>
                </a:solidFill>
              </a:rPr>
            </a:br>
            <a:r>
              <a:rPr lang="en">
                <a:solidFill>
                  <a:schemeClr val="dk2"/>
                </a:solidFill>
              </a:rPr>
              <a:t>design changes.</a:t>
            </a:r>
            <a:endParaRPr>
              <a:solidFill>
                <a:schemeClr val="dk2"/>
              </a:solidFill>
            </a:endParaRPr>
          </a:p>
        </p:txBody>
      </p:sp>
      <p:sp>
        <p:nvSpPr>
          <p:cNvPr id="306" name="Google Shape;306;p5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26</a:t>
            </a:fld>
            <a:endParaRPr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" name="Google Shape;311;p52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4141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2"/>
                </a:solidFill>
              </a:rPr>
              <a:t>Sketch</a:t>
            </a:r>
            <a:endParaRPr>
              <a:solidFill>
                <a:schemeClr val="dk2"/>
              </a:solidFill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2"/>
                </a:solidFill>
              </a:rPr>
              <a:t>Adobe XD</a:t>
            </a:r>
            <a:endParaRPr>
              <a:solidFill>
                <a:schemeClr val="dk2"/>
              </a:solidFill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2"/>
                </a:solidFill>
              </a:rPr>
              <a:t>Figma</a:t>
            </a:r>
            <a:endParaRPr>
              <a:solidFill>
                <a:schemeClr val="dk2"/>
              </a:solidFill>
            </a:endParaRPr>
          </a:p>
        </p:txBody>
      </p:sp>
      <p:sp>
        <p:nvSpPr>
          <p:cNvPr id="312" name="Google Shape;312;p5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27</a:t>
            </a:fld>
            <a:endParaRPr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" name="Google Shape;317;p53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4141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2"/>
                </a:solidFill>
              </a:rPr>
              <a:t>Coming Spring 2023.</a:t>
            </a:r>
            <a:endParaRPr>
              <a:solidFill>
                <a:schemeClr val="dk2"/>
              </a:solidFill>
            </a:endParaRPr>
          </a:p>
          <a:p>
            <a:pPr marL="0" lvl="0" indent="0" algn="ctr" rtl="0">
              <a:spcBef>
                <a:spcPts val="1000"/>
              </a:spcBef>
              <a:spcAft>
                <a:spcPts val="0"/>
              </a:spcAft>
              <a:buNone/>
            </a:pPr>
            <a:r>
              <a:rPr lang="en" sz="2000">
                <a:solidFill>
                  <a:schemeClr val="accent1"/>
                </a:solidFill>
              </a:rPr>
              <a:t>github.com/uswds</a:t>
            </a:r>
            <a:r>
              <a:rPr lang="en" sz="2000">
                <a:solidFill>
                  <a:schemeClr val="lt1"/>
                </a:solidFill>
              </a:rPr>
              <a:t>/uswds-for-designers</a:t>
            </a:r>
            <a:endParaRPr>
              <a:solidFill>
                <a:schemeClr val="dk2"/>
              </a:solidFill>
            </a:endParaRPr>
          </a:p>
        </p:txBody>
      </p:sp>
      <p:sp>
        <p:nvSpPr>
          <p:cNvPr id="318" name="Google Shape;318;p5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28</a:t>
            </a:fld>
            <a:endParaRPr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3" name="Google Shape;323;p5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4141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</a:rPr>
              <a:t>Are you allowed to change how USWDS looks?</a:t>
            </a:r>
            <a:endParaRPr>
              <a:solidFill>
                <a:schemeClr val="lt1"/>
              </a:solidFill>
            </a:endParaRPr>
          </a:p>
        </p:txBody>
      </p:sp>
      <p:sp>
        <p:nvSpPr>
          <p:cNvPr id="324" name="Google Shape;324;p5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29</a:t>
            </a:fld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p28"/>
          <p:cNvSpPr txBox="1">
            <a:spLocks noGrp="1"/>
          </p:cNvSpPr>
          <p:nvPr>
            <p:ph type="title"/>
          </p:nvPr>
        </p:nvSpPr>
        <p:spPr>
          <a:xfrm>
            <a:off x="311700" y="198829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USWDS FAQ</a:t>
            </a:r>
            <a:endParaRPr/>
          </a:p>
        </p:txBody>
      </p:sp>
      <p:sp>
        <p:nvSpPr>
          <p:cNvPr id="157" name="Google Shape;157;p28"/>
          <p:cNvSpPr txBox="1">
            <a:spLocks noGrp="1"/>
          </p:cNvSpPr>
          <p:nvPr>
            <p:ph type="body" idx="1"/>
          </p:nvPr>
        </p:nvSpPr>
        <p:spPr>
          <a:xfrm>
            <a:off x="668400" y="802329"/>
            <a:ext cx="7807200" cy="615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>
                <a:latin typeface="Public Sans"/>
                <a:ea typeface="Public Sans"/>
                <a:cs typeface="Public Sans"/>
                <a:sym typeface="Public Sans"/>
              </a:rPr>
              <a:t>Component testing</a:t>
            </a:r>
            <a:endParaRPr sz="3000">
              <a:latin typeface="Public Sans"/>
              <a:ea typeface="Public Sans"/>
              <a:cs typeface="Public Sans"/>
              <a:sym typeface="Public Sans"/>
            </a:endParaRPr>
          </a:p>
        </p:txBody>
      </p:sp>
      <p:sp>
        <p:nvSpPr>
          <p:cNvPr id="158" name="Google Shape;158;p28"/>
          <p:cNvSpPr txBox="1">
            <a:spLocks noGrp="1"/>
          </p:cNvSpPr>
          <p:nvPr>
            <p:ph type="body" idx="2"/>
          </p:nvPr>
        </p:nvSpPr>
        <p:spPr>
          <a:xfrm>
            <a:off x="668400" y="1222093"/>
            <a:ext cx="7807200" cy="615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>
                <a:latin typeface="Public Sans"/>
                <a:ea typeface="Public Sans"/>
                <a:cs typeface="Public Sans"/>
                <a:sym typeface="Public Sans"/>
              </a:rPr>
              <a:t>Tabs</a:t>
            </a:r>
            <a:endParaRPr sz="3000">
              <a:latin typeface="Public Sans"/>
              <a:ea typeface="Public Sans"/>
              <a:cs typeface="Public Sans"/>
              <a:sym typeface="Public Sans"/>
            </a:endParaRPr>
          </a:p>
        </p:txBody>
      </p:sp>
      <p:sp>
        <p:nvSpPr>
          <p:cNvPr id="159" name="Google Shape;159;p28"/>
          <p:cNvSpPr txBox="1">
            <a:spLocks noGrp="1"/>
          </p:cNvSpPr>
          <p:nvPr>
            <p:ph type="body" idx="3"/>
          </p:nvPr>
        </p:nvSpPr>
        <p:spPr>
          <a:xfrm>
            <a:off x="668400" y="1636857"/>
            <a:ext cx="7807200" cy="615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>
                <a:latin typeface="Public Sans"/>
                <a:ea typeface="Public Sans"/>
                <a:cs typeface="Public Sans"/>
                <a:sym typeface="Public Sans"/>
              </a:rPr>
              <a:t>Design kits</a:t>
            </a:r>
            <a:endParaRPr sz="3000">
              <a:latin typeface="Public Sans"/>
              <a:ea typeface="Public Sans"/>
              <a:cs typeface="Public Sans"/>
              <a:sym typeface="Public Sans"/>
            </a:endParaRPr>
          </a:p>
        </p:txBody>
      </p:sp>
      <p:pic>
        <p:nvPicPr>
          <p:cNvPr id="160" name="Google Shape;160;p28" descr="Avatar of Dan Williams"/>
          <p:cNvPicPr preferRelativeResize="0">
            <a:picLocks noGrp="1"/>
          </p:cNvPicPr>
          <p:nvPr>
            <p:ph type="pic" idx="5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4324920" y="4527725"/>
            <a:ext cx="494155" cy="615600"/>
          </a:xfrm>
          <a:prstGeom prst="rect">
            <a:avLst/>
          </a:prstGeom>
        </p:spPr>
      </p:pic>
      <p:sp>
        <p:nvSpPr>
          <p:cNvPr id="161" name="Google Shape;161;p2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3</a:t>
            </a:fld>
            <a:endParaRPr/>
          </a:p>
        </p:txBody>
      </p:sp>
      <p:sp>
        <p:nvSpPr>
          <p:cNvPr id="162" name="Google Shape;162;p28"/>
          <p:cNvSpPr txBox="1">
            <a:spLocks noGrp="1"/>
          </p:cNvSpPr>
          <p:nvPr>
            <p:ph type="body" idx="4"/>
          </p:nvPr>
        </p:nvSpPr>
        <p:spPr>
          <a:xfrm>
            <a:off x="668400" y="2049465"/>
            <a:ext cx="7807200" cy="615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>
                <a:latin typeface="Public Sans"/>
                <a:ea typeface="Public Sans"/>
                <a:cs typeface="Public Sans"/>
                <a:sym typeface="Public Sans"/>
              </a:rPr>
              <a:t>Theming USWDS</a:t>
            </a:r>
            <a:endParaRPr sz="3000">
              <a:latin typeface="Public Sans"/>
              <a:ea typeface="Public Sans"/>
              <a:cs typeface="Public Sans"/>
              <a:sym typeface="Public Sans"/>
            </a:endParaRPr>
          </a:p>
        </p:txBody>
      </p:sp>
      <p:sp>
        <p:nvSpPr>
          <p:cNvPr id="163" name="Google Shape;163;p28"/>
          <p:cNvSpPr txBox="1">
            <a:spLocks noGrp="1"/>
          </p:cNvSpPr>
          <p:nvPr>
            <p:ph type="body" idx="6"/>
          </p:nvPr>
        </p:nvSpPr>
        <p:spPr>
          <a:xfrm>
            <a:off x="668400" y="2471363"/>
            <a:ext cx="7807200" cy="615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>
                <a:latin typeface="Public Sans"/>
                <a:ea typeface="Public Sans"/>
                <a:cs typeface="Public Sans"/>
                <a:sym typeface="Public Sans"/>
              </a:rPr>
              <a:t>Custom fonts and colors</a:t>
            </a:r>
            <a:endParaRPr sz="3000">
              <a:latin typeface="Public Sans"/>
              <a:ea typeface="Public Sans"/>
              <a:cs typeface="Public Sans"/>
              <a:sym typeface="Public Sans"/>
            </a:endParaRPr>
          </a:p>
        </p:txBody>
      </p:sp>
      <p:sp>
        <p:nvSpPr>
          <p:cNvPr id="164" name="Google Shape;164;p28"/>
          <p:cNvSpPr txBox="1">
            <a:spLocks noGrp="1"/>
          </p:cNvSpPr>
          <p:nvPr>
            <p:ph type="body" idx="6"/>
          </p:nvPr>
        </p:nvSpPr>
        <p:spPr>
          <a:xfrm>
            <a:off x="668400" y="2876837"/>
            <a:ext cx="7807200" cy="615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>
                <a:latin typeface="Public Sans"/>
                <a:ea typeface="Public Sans"/>
                <a:cs typeface="Public Sans"/>
                <a:sym typeface="Public Sans"/>
              </a:rPr>
              <a:t>Banner flash</a:t>
            </a:r>
            <a:endParaRPr sz="3000">
              <a:latin typeface="Public Sans"/>
              <a:ea typeface="Public Sans"/>
              <a:cs typeface="Public Sans"/>
              <a:sym typeface="Public Sans"/>
            </a:endParaRPr>
          </a:p>
        </p:txBody>
      </p:sp>
      <p:sp>
        <p:nvSpPr>
          <p:cNvPr id="165" name="Google Shape;165;p28"/>
          <p:cNvSpPr txBox="1">
            <a:spLocks noGrp="1"/>
          </p:cNvSpPr>
          <p:nvPr>
            <p:ph type="body" idx="6"/>
          </p:nvPr>
        </p:nvSpPr>
        <p:spPr>
          <a:xfrm>
            <a:off x="668400" y="3305885"/>
            <a:ext cx="7807200" cy="615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>
                <a:latin typeface="Public Sans"/>
                <a:ea typeface="Public Sans"/>
                <a:cs typeface="Public Sans"/>
                <a:sym typeface="Public Sans"/>
              </a:rPr>
              <a:t>USWDS in other frameworks</a:t>
            </a:r>
            <a:endParaRPr sz="3000">
              <a:latin typeface="Public Sans"/>
              <a:ea typeface="Public Sans"/>
              <a:cs typeface="Public Sans"/>
              <a:sym typeface="Public Sans"/>
            </a:endParaRPr>
          </a:p>
        </p:txBody>
      </p:sp>
      <p:sp>
        <p:nvSpPr>
          <p:cNvPr id="166" name="Google Shape;166;p28"/>
          <p:cNvSpPr txBox="1">
            <a:spLocks noGrp="1"/>
          </p:cNvSpPr>
          <p:nvPr>
            <p:ph type="body" idx="6"/>
          </p:nvPr>
        </p:nvSpPr>
        <p:spPr>
          <a:xfrm>
            <a:off x="668400" y="3770035"/>
            <a:ext cx="7807200" cy="615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>
                <a:latin typeface="Public Sans"/>
                <a:ea typeface="Public Sans"/>
                <a:cs typeface="Public Sans"/>
                <a:sym typeface="Public Sans"/>
              </a:rPr>
              <a:t>Importing USWDS component JavaScript</a:t>
            </a:r>
            <a:endParaRPr sz="3000">
              <a:latin typeface="Public Sans"/>
              <a:ea typeface="Public Sans"/>
              <a:cs typeface="Public Sans"/>
              <a:sym typeface="Public San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"/>
                                        <p:tgtEl>
                                          <p:spTgt spid="1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"/>
                                        <p:tgtEl>
                                          <p:spTgt spid="1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"/>
                                        <p:tgtEl>
                                          <p:spTgt spid="1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"/>
                                        <p:tgtEl>
                                          <p:spTgt spid="1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"/>
                                        <p:tgtEl>
                                          <p:spTgt spid="1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"/>
                                        <p:tgtEl>
                                          <p:spTgt spid="1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"/>
                                        <p:tgtEl>
                                          <p:spTgt spid="1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"/>
                                        <p:tgtEl>
                                          <p:spTgt spid="1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9" name="Google Shape;329;p5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4141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2"/>
                </a:solidFill>
              </a:rPr>
              <a:t>Yes.</a:t>
            </a:r>
            <a:endParaRPr>
              <a:solidFill>
                <a:schemeClr val="dk2"/>
              </a:solidFill>
            </a:endParaRPr>
          </a:p>
        </p:txBody>
      </p:sp>
      <p:sp>
        <p:nvSpPr>
          <p:cNvPr id="330" name="Google Shape;330;p5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30</a:t>
            </a:fld>
            <a:endParaRPr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5" name="Google Shape;335;p5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4141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2"/>
                </a:solidFill>
              </a:rPr>
              <a:t>We want USWDS to be a </a:t>
            </a:r>
            <a:br>
              <a:rPr lang="en">
                <a:solidFill>
                  <a:schemeClr val="dk2"/>
                </a:solidFill>
              </a:rPr>
            </a:br>
            <a:r>
              <a:rPr lang="en">
                <a:solidFill>
                  <a:schemeClr val="dk2"/>
                </a:solidFill>
              </a:rPr>
              <a:t>tool for designers</a:t>
            </a:r>
            <a:endParaRPr>
              <a:solidFill>
                <a:schemeClr val="dk2"/>
              </a:solidFill>
            </a:endParaRPr>
          </a:p>
        </p:txBody>
      </p:sp>
      <p:sp>
        <p:nvSpPr>
          <p:cNvPr id="336" name="Google Shape;336;p5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31</a:t>
            </a:fld>
            <a:endParaRPr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1" name="Google Shape;341;p57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4141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2"/>
                </a:solidFill>
              </a:rPr>
              <a:t>Make decisions faster</a:t>
            </a:r>
            <a:endParaRPr>
              <a:solidFill>
                <a:schemeClr val="dk2"/>
              </a:solidFill>
            </a:endParaRPr>
          </a:p>
        </p:txBody>
      </p:sp>
      <p:sp>
        <p:nvSpPr>
          <p:cNvPr id="342" name="Google Shape;342;p5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32</a:t>
            </a:fld>
            <a:endParaRPr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7" name="Google Shape;347;p58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4141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2"/>
                </a:solidFill>
              </a:rPr>
              <a:t>Start with defaults </a:t>
            </a:r>
            <a:br>
              <a:rPr lang="en">
                <a:solidFill>
                  <a:schemeClr val="dk2"/>
                </a:solidFill>
              </a:rPr>
            </a:br>
            <a:r>
              <a:rPr lang="en">
                <a:solidFill>
                  <a:schemeClr val="dk2"/>
                </a:solidFill>
              </a:rPr>
              <a:t>and customize with tokens</a:t>
            </a:r>
            <a:endParaRPr>
              <a:solidFill>
                <a:schemeClr val="dk2"/>
              </a:solidFill>
            </a:endParaRPr>
          </a:p>
        </p:txBody>
      </p:sp>
      <p:sp>
        <p:nvSpPr>
          <p:cNvPr id="348" name="Google Shape;348;p5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33</a:t>
            </a:fld>
            <a:endParaRPr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3" name="Google Shape;353;p59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4141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2"/>
                </a:solidFill>
              </a:rPr>
              <a:t>Experimentation drives adaptation</a:t>
            </a:r>
            <a:endParaRPr>
              <a:solidFill>
                <a:schemeClr val="dk2"/>
              </a:solidFill>
            </a:endParaRPr>
          </a:p>
        </p:txBody>
      </p:sp>
      <p:sp>
        <p:nvSpPr>
          <p:cNvPr id="354" name="Google Shape;354;p5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34</a:t>
            </a:fld>
            <a:endParaRPr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9" name="Google Shape;359;p60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4141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2"/>
                </a:solidFill>
              </a:rPr>
              <a:t>Let us know what you find.</a:t>
            </a:r>
            <a:endParaRPr>
              <a:solidFill>
                <a:schemeClr val="dk2"/>
              </a:solidFill>
            </a:endParaRPr>
          </a:p>
        </p:txBody>
      </p:sp>
      <p:sp>
        <p:nvSpPr>
          <p:cNvPr id="360" name="Google Shape;360;p6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35</a:t>
            </a:fld>
            <a:endParaRPr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5" name="Google Shape;365;p6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4141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</a:rPr>
              <a:t>How do you set custom </a:t>
            </a:r>
            <a:br>
              <a:rPr lang="en">
                <a:solidFill>
                  <a:schemeClr val="lt1"/>
                </a:solidFill>
              </a:rPr>
            </a:br>
            <a:r>
              <a:rPr lang="en">
                <a:solidFill>
                  <a:schemeClr val="lt1"/>
                </a:solidFill>
              </a:rPr>
              <a:t>fonts and colors?</a:t>
            </a:r>
            <a:endParaRPr>
              <a:solidFill>
                <a:schemeClr val="lt1"/>
              </a:solidFill>
            </a:endParaRPr>
          </a:p>
        </p:txBody>
      </p:sp>
      <p:sp>
        <p:nvSpPr>
          <p:cNvPr id="366" name="Google Shape;366;p6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36</a:t>
            </a:fld>
            <a:endParaRPr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1" name="Google Shape;371;p62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4141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2"/>
                </a:solidFill>
              </a:rPr>
              <a:t>It’s all in settings.</a:t>
            </a:r>
            <a:endParaRPr>
              <a:solidFill>
                <a:schemeClr val="dk2"/>
              </a:solidFill>
            </a:endParaRPr>
          </a:p>
        </p:txBody>
      </p:sp>
      <p:sp>
        <p:nvSpPr>
          <p:cNvPr id="372" name="Google Shape;372;p6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37</a:t>
            </a:fld>
            <a:endParaRPr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7" name="Google Shape;377;p63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4141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2"/>
                </a:solidFill>
              </a:rPr>
              <a:t>Use tokens when possible</a:t>
            </a:r>
            <a:endParaRPr>
              <a:solidFill>
                <a:schemeClr val="dk2"/>
              </a:solidFill>
            </a:endParaRPr>
          </a:p>
        </p:txBody>
      </p:sp>
      <p:sp>
        <p:nvSpPr>
          <p:cNvPr id="378" name="Google Shape;378;p6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38</a:t>
            </a:fld>
            <a:endParaRPr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3" name="Google Shape;383;p64"/>
          <p:cNvSpPr txBox="1">
            <a:spLocks noGrp="1"/>
          </p:cNvSpPr>
          <p:nvPr>
            <p:ph type="title"/>
          </p:nvPr>
        </p:nvSpPr>
        <p:spPr>
          <a:xfrm>
            <a:off x="295238" y="216425"/>
            <a:ext cx="3592200" cy="1940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System</a:t>
            </a:r>
            <a:r>
              <a:rPr lang="en" dirty="0">
                <a:solidFill>
                  <a:schemeClr val="dk2"/>
                </a:solidFill>
              </a:rPr>
              <a:t> color tokens</a:t>
            </a:r>
            <a:endParaRPr dirty="0">
              <a:solidFill>
                <a:schemeClr val="dk2"/>
              </a:solidFill>
            </a:endParaRPr>
          </a:p>
        </p:txBody>
      </p:sp>
      <p:sp>
        <p:nvSpPr>
          <p:cNvPr id="385" name="Google Shape;385;p64"/>
          <p:cNvSpPr txBox="1">
            <a:spLocks noGrp="1"/>
          </p:cNvSpPr>
          <p:nvPr>
            <p:ph type="body" idx="1"/>
          </p:nvPr>
        </p:nvSpPr>
        <p:spPr>
          <a:xfrm>
            <a:off x="295238" y="2094750"/>
            <a:ext cx="3634800" cy="2175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Over 400 colors in 25 color families, like </a:t>
            </a:r>
            <a:r>
              <a:rPr lang="en" b="1" dirty="0">
                <a:solidFill>
                  <a:srgbClr val="FA8A7D"/>
                </a:solidFill>
              </a:rPr>
              <a:t>red-30</a:t>
            </a:r>
            <a:r>
              <a:rPr lang="en" dirty="0"/>
              <a:t> and </a:t>
            </a:r>
            <a:r>
              <a:rPr lang="en" b="1" dirty="0">
                <a:solidFill>
                  <a:srgbClr val="3C90F1"/>
                </a:solidFill>
              </a:rPr>
              <a:t>blue-warm-40v</a:t>
            </a:r>
            <a:endParaRPr b="1" dirty="0">
              <a:solidFill>
                <a:srgbClr val="3C90F1"/>
              </a:solidFill>
            </a:endParaRPr>
          </a:p>
        </p:txBody>
      </p:sp>
      <p:sp>
        <p:nvSpPr>
          <p:cNvPr id="384" name="Google Shape;384;p64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1000">
                <a:latin typeface="Public Sans"/>
                <a:ea typeface="Public Sans"/>
                <a:cs typeface="Public Sans"/>
                <a:sym typeface="Public Sans"/>
              </a:rPr>
              <a:t>39</a:t>
            </a:fld>
            <a:endParaRPr sz="1000">
              <a:latin typeface="Public Sans"/>
              <a:ea typeface="Public Sans"/>
              <a:cs typeface="Public Sans"/>
              <a:sym typeface="Public Sans"/>
            </a:endParaRPr>
          </a:p>
        </p:txBody>
      </p:sp>
      <p:pic>
        <p:nvPicPr>
          <p:cNvPr id="386" name="Google Shape;386;p64" descr="A color wheel showing 22 USWDS color families"/>
          <p:cNvPicPr preferRelativeResize="0">
            <a:picLocks noGrp="1"/>
          </p:cNvPicPr>
          <p:nvPr>
            <p:ph type="pic" idx="2"/>
          </p:nvPr>
        </p:nvPicPr>
        <p:blipFill rotWithShape="1">
          <a:blip r:embed="rId3">
            <a:alphaModFix/>
          </a:blip>
          <a:srcRect l="-7909" t="-7856" r="-7898" b="-7856"/>
          <a:stretch/>
        </p:blipFill>
        <p:spPr>
          <a:xfrm>
            <a:off x="3996000" y="1"/>
            <a:ext cx="5148000" cy="514350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p29"/>
          <p:cNvSpPr txBox="1">
            <a:spLocks noGrp="1"/>
          </p:cNvSpPr>
          <p:nvPr>
            <p:ph type="title"/>
          </p:nvPr>
        </p:nvSpPr>
        <p:spPr>
          <a:xfrm>
            <a:off x="311700" y="1362200"/>
            <a:ext cx="4628100" cy="1064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James Mejia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Public Sans Light"/>
                <a:ea typeface="Public Sans Light"/>
                <a:cs typeface="Public Sans Light"/>
                <a:sym typeface="Public Sans Light"/>
              </a:rPr>
              <a:t>he/him</a:t>
            </a:r>
            <a:endParaRPr>
              <a:latin typeface="Public Sans Light"/>
              <a:ea typeface="Public Sans Light"/>
              <a:cs typeface="Public Sans Light"/>
              <a:sym typeface="Public Sans Light"/>
            </a:endParaRPr>
          </a:p>
        </p:txBody>
      </p:sp>
      <p:sp>
        <p:nvSpPr>
          <p:cNvPr id="172" name="Google Shape;172;p29"/>
          <p:cNvSpPr txBox="1">
            <a:spLocks noGrp="1"/>
          </p:cNvSpPr>
          <p:nvPr>
            <p:ph type="subTitle" idx="1"/>
          </p:nvPr>
        </p:nvSpPr>
        <p:spPr>
          <a:xfrm>
            <a:off x="4572000" y="1362200"/>
            <a:ext cx="4304400" cy="1064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Public Sans ExtraBold"/>
                <a:ea typeface="Public Sans ExtraBold"/>
                <a:cs typeface="Public Sans ExtraBold"/>
                <a:sym typeface="Public Sans ExtraBold"/>
              </a:rPr>
              <a:t>Engineer</a:t>
            </a:r>
            <a:endParaRPr>
              <a:latin typeface="Public Sans ExtraBold"/>
              <a:ea typeface="Public Sans ExtraBold"/>
              <a:cs typeface="Public Sans ExtraBold"/>
              <a:sym typeface="Public Sans ExtraBold"/>
            </a:endParaRPr>
          </a:p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Public Sans ExtraBold"/>
                <a:ea typeface="Public Sans ExtraBold"/>
                <a:cs typeface="Public Sans ExtraBold"/>
                <a:sym typeface="Public Sans ExtraBold"/>
              </a:rPr>
              <a:t>USWDS Core Team</a:t>
            </a:r>
            <a:endParaRPr>
              <a:latin typeface="Public Sans ExtraBold"/>
              <a:ea typeface="Public Sans ExtraBold"/>
              <a:cs typeface="Public Sans ExtraBold"/>
              <a:sym typeface="Public Sans ExtraBold"/>
            </a:endParaRPr>
          </a:p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Contractor</a:t>
            </a:r>
            <a:endParaRPr/>
          </a:p>
        </p:txBody>
      </p:sp>
      <p:sp>
        <p:nvSpPr>
          <p:cNvPr id="173" name="Google Shape;173;p2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4</a:t>
            </a:fld>
            <a:endParaRPr/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1" name="Google Shape;391;p65"/>
          <p:cNvSpPr txBox="1">
            <a:spLocks noGrp="1"/>
          </p:cNvSpPr>
          <p:nvPr>
            <p:ph type="title"/>
          </p:nvPr>
        </p:nvSpPr>
        <p:spPr>
          <a:xfrm>
            <a:off x="295238" y="216425"/>
            <a:ext cx="3592200" cy="1940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Theme</a:t>
            </a:r>
            <a:r>
              <a:rPr lang="en" dirty="0">
                <a:solidFill>
                  <a:schemeClr val="dk2"/>
                </a:solidFill>
              </a:rPr>
              <a:t> color tokens</a:t>
            </a:r>
            <a:endParaRPr dirty="0">
              <a:solidFill>
                <a:schemeClr val="dk2"/>
              </a:solidFill>
            </a:endParaRPr>
          </a:p>
        </p:txBody>
      </p:sp>
      <p:sp>
        <p:nvSpPr>
          <p:cNvPr id="393" name="Google Shape;393;p65"/>
          <p:cNvSpPr txBox="1">
            <a:spLocks noGrp="1"/>
          </p:cNvSpPr>
          <p:nvPr>
            <p:ph type="body" idx="1"/>
          </p:nvPr>
        </p:nvSpPr>
        <p:spPr>
          <a:xfrm>
            <a:off x="295238" y="2094750"/>
            <a:ext cx="3634800" cy="2175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Type-based tokens used in our component stylesheets, like </a:t>
            </a:r>
            <a:r>
              <a:rPr lang="en" b="1" dirty="0">
                <a:solidFill>
                  <a:srgbClr val="CCCCCC"/>
                </a:solidFill>
              </a:rPr>
              <a:t>base</a:t>
            </a:r>
            <a:r>
              <a:rPr lang="en" dirty="0"/>
              <a:t> and </a:t>
            </a:r>
            <a:r>
              <a:rPr lang="en" b="1" dirty="0">
                <a:solidFill>
                  <a:srgbClr val="A3DDF5"/>
                </a:solidFill>
              </a:rPr>
              <a:t>primary-light</a:t>
            </a:r>
            <a:r>
              <a:rPr lang="en" dirty="0"/>
              <a:t>.</a:t>
            </a:r>
            <a:endParaRPr dirty="0"/>
          </a:p>
        </p:txBody>
      </p:sp>
      <p:pic>
        <p:nvPicPr>
          <p:cNvPr id="394" name="Google Shape;394;p65" descr="A grid of USWDS theme color tokens showing the color families base, primary, secondary, accent warm and accent cool. There are brightnesses ranging from darkest to lightest."/>
          <p:cNvPicPr preferRelativeResize="0">
            <a:picLocks noGrp="1"/>
          </p:cNvPicPr>
          <p:nvPr>
            <p:ph type="pic" idx="2"/>
          </p:nvPr>
        </p:nvPicPr>
        <p:blipFill rotWithShape="1">
          <a:blip r:embed="rId3">
            <a:alphaModFix/>
          </a:blip>
          <a:srcRect l="-824" t="-19521" r="-3483" b="-19521"/>
          <a:stretch/>
        </p:blipFill>
        <p:spPr>
          <a:xfrm>
            <a:off x="3996000" y="201"/>
            <a:ext cx="5148001" cy="5143499"/>
          </a:xfrm>
          <a:prstGeom prst="rect">
            <a:avLst/>
          </a:prstGeom>
        </p:spPr>
      </p:pic>
      <p:sp>
        <p:nvSpPr>
          <p:cNvPr id="392" name="Google Shape;392;p65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1000">
                <a:latin typeface="Public Sans"/>
                <a:ea typeface="Public Sans"/>
                <a:cs typeface="Public Sans"/>
                <a:sym typeface="Public Sans"/>
              </a:rPr>
              <a:t>40</a:t>
            </a:fld>
            <a:endParaRPr sz="1000">
              <a:latin typeface="Public Sans"/>
              <a:ea typeface="Public Sans"/>
              <a:cs typeface="Public Sans"/>
              <a:sym typeface="Public Sans"/>
            </a:endParaRP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" name="Google Shape;399;p66"/>
          <p:cNvSpPr txBox="1">
            <a:spLocks noGrp="1"/>
          </p:cNvSpPr>
          <p:nvPr>
            <p:ph type="title"/>
          </p:nvPr>
        </p:nvSpPr>
        <p:spPr>
          <a:xfrm>
            <a:off x="295248" y="597425"/>
            <a:ext cx="3033900" cy="1940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2"/>
                </a:solidFill>
              </a:rPr>
              <a:t>Adding custom colors </a:t>
            </a:r>
            <a:br>
              <a:rPr lang="en">
                <a:solidFill>
                  <a:schemeClr val="dk2"/>
                </a:solidFill>
              </a:rPr>
            </a:br>
            <a:r>
              <a:rPr lang="en">
                <a:solidFill>
                  <a:schemeClr val="dk2"/>
                </a:solidFill>
              </a:rPr>
              <a:t>via settings</a:t>
            </a:r>
            <a:r>
              <a:rPr lang="en"/>
              <a:t>…</a:t>
            </a:r>
            <a:endParaRPr>
              <a:solidFill>
                <a:schemeClr val="dk2"/>
              </a:solidFill>
            </a:endParaRPr>
          </a:p>
        </p:txBody>
      </p:sp>
      <p:sp>
        <p:nvSpPr>
          <p:cNvPr id="401" name="Google Shape;401;p66"/>
          <p:cNvSpPr txBox="1">
            <a:spLocks noGrp="1"/>
          </p:cNvSpPr>
          <p:nvPr>
            <p:ph type="body" idx="1"/>
          </p:nvPr>
        </p:nvSpPr>
        <p:spPr>
          <a:xfrm>
            <a:off x="295249" y="2475750"/>
            <a:ext cx="3197400" cy="2175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…then using the customized token in component code.</a:t>
            </a:r>
            <a:endParaRPr/>
          </a:p>
        </p:txBody>
      </p:sp>
      <p:sp>
        <p:nvSpPr>
          <p:cNvPr id="402" name="Google Shape;402;p66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3492650" y="50"/>
            <a:ext cx="625800" cy="51435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03" name="Google Shape;403;p66"/>
          <p:cNvSpPr txBox="1">
            <a:spLocks noGrp="1"/>
          </p:cNvSpPr>
          <p:nvPr>
            <p:ph type="body" idx="2"/>
          </p:nvPr>
        </p:nvSpPr>
        <p:spPr>
          <a:xfrm>
            <a:off x="3645050" y="391750"/>
            <a:ext cx="5324400" cy="4335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latin typeface="IBM Plex Mono"/>
                <a:ea typeface="IBM Plex Mono"/>
                <a:cs typeface="IBM Plex Mono"/>
                <a:sym typeface="IBM Plex Mono"/>
              </a:rPr>
              <a:t>@use "uswds-core" with (</a:t>
            </a:r>
            <a:endParaRPr sz="1500">
              <a:latin typeface="IBM Plex Mono"/>
              <a:ea typeface="IBM Plex Mono"/>
              <a:cs typeface="IBM Plex Mono"/>
              <a:sym typeface="IBM Plex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latin typeface="IBM Plex Mono"/>
                <a:ea typeface="IBM Plex Mono"/>
                <a:cs typeface="IBM Plex Mono"/>
                <a:sym typeface="IBM Plex Mono"/>
              </a:rPr>
              <a:t>  $theme-color-primary-lighter: "gold-30v",</a:t>
            </a:r>
            <a:endParaRPr sz="1500">
              <a:latin typeface="IBM Plex Mono"/>
              <a:ea typeface="IBM Plex Mono"/>
              <a:cs typeface="IBM Plex Mono"/>
              <a:sym typeface="IBM Plex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latin typeface="IBM Plex Mono"/>
                <a:ea typeface="IBM Plex Mono"/>
                <a:cs typeface="IBM Plex Mono"/>
                <a:sym typeface="IBM Plex Mono"/>
              </a:rPr>
              <a:t>  $theme-color-primary-light: "gold-40v",</a:t>
            </a:r>
            <a:endParaRPr sz="1500">
              <a:latin typeface="IBM Plex Mono"/>
              <a:ea typeface="IBM Plex Mono"/>
              <a:cs typeface="IBM Plex Mono"/>
              <a:sym typeface="IBM Plex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latin typeface="IBM Plex Mono"/>
                <a:ea typeface="IBM Plex Mono"/>
                <a:cs typeface="IBM Plex Mono"/>
                <a:sym typeface="IBM Plex Mono"/>
              </a:rPr>
              <a:t>  $theme-color-primary: "gold-50v",</a:t>
            </a:r>
            <a:endParaRPr sz="1500">
              <a:latin typeface="IBM Plex Mono"/>
              <a:ea typeface="IBM Plex Mono"/>
              <a:cs typeface="IBM Plex Mono"/>
              <a:sym typeface="IBM Plex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 b="1">
                <a:latin typeface="IBM Plex Mono"/>
                <a:ea typeface="IBM Plex Mono"/>
                <a:cs typeface="IBM Plex Mono"/>
                <a:sym typeface="IBM Plex Mono"/>
              </a:rPr>
              <a:t>  $theme-color-primary-vivid: #F5CA55,</a:t>
            </a:r>
            <a:endParaRPr sz="1500" b="1">
              <a:latin typeface="IBM Plex Mono"/>
              <a:ea typeface="IBM Plex Mono"/>
              <a:cs typeface="IBM Plex Mono"/>
              <a:sym typeface="IBM Plex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latin typeface="IBM Plex Mono"/>
                <a:ea typeface="IBM Plex Mono"/>
                <a:cs typeface="IBM Plex Mono"/>
                <a:sym typeface="IBM Plex Mono"/>
              </a:rPr>
              <a:t>  $theme-color-primary-dark: "gold-60",</a:t>
            </a:r>
            <a:endParaRPr sz="1500">
              <a:latin typeface="IBM Plex Mono"/>
              <a:ea typeface="IBM Plex Mono"/>
              <a:cs typeface="IBM Plex Mono"/>
              <a:sym typeface="IBM Plex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latin typeface="IBM Plex Mono"/>
                <a:ea typeface="IBM Plex Mono"/>
                <a:cs typeface="IBM Plex Mono"/>
                <a:sym typeface="IBM Plex Mono"/>
              </a:rPr>
              <a:t>  $theme-color-primary-darker: "gold-70",</a:t>
            </a:r>
            <a:endParaRPr sz="1500">
              <a:latin typeface="IBM Plex Mono"/>
              <a:ea typeface="IBM Plex Mono"/>
              <a:cs typeface="IBM Plex Mono"/>
              <a:sym typeface="IBM Plex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latin typeface="IBM Plex Mono"/>
                <a:ea typeface="IBM Plex Mono"/>
                <a:cs typeface="IBM Plex Mono"/>
                <a:sym typeface="IBM Plex Mono"/>
              </a:rPr>
              <a:t>)</a:t>
            </a:r>
            <a:endParaRPr sz="1500">
              <a:latin typeface="IBM Plex Mono"/>
              <a:ea typeface="IBM Plex Mono"/>
              <a:cs typeface="IBM Plex Mono"/>
              <a:sym typeface="IBM Plex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500">
              <a:latin typeface="IBM Plex Mono"/>
              <a:ea typeface="IBM Plex Mono"/>
              <a:cs typeface="IBM Plex Mono"/>
              <a:sym typeface="IBM Plex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latin typeface="IBM Plex Mono"/>
                <a:ea typeface="IBM Plex Mono"/>
                <a:cs typeface="IBM Plex Mono"/>
                <a:sym typeface="IBM Plex Mono"/>
              </a:rPr>
              <a:t>.example {</a:t>
            </a:r>
            <a:endParaRPr sz="1500">
              <a:latin typeface="IBM Plex Mono"/>
              <a:ea typeface="IBM Plex Mono"/>
              <a:cs typeface="IBM Plex Mono"/>
              <a:sym typeface="IBM Plex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latin typeface="IBM Plex Mono"/>
                <a:ea typeface="IBM Plex Mono"/>
                <a:cs typeface="IBM Plex Mono"/>
                <a:sym typeface="IBM Plex Mono"/>
              </a:rPr>
              <a:t>  background-color: color("primary-vivid");</a:t>
            </a:r>
            <a:endParaRPr sz="1500">
              <a:latin typeface="IBM Plex Mono"/>
              <a:ea typeface="IBM Plex Mono"/>
              <a:cs typeface="IBM Plex Mono"/>
              <a:sym typeface="IBM Plex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latin typeface="IBM Plex Mono"/>
                <a:ea typeface="IBM Plex Mono"/>
                <a:cs typeface="IBM Plex Mono"/>
                <a:sym typeface="IBM Plex Mono"/>
              </a:rPr>
              <a:t>}</a:t>
            </a:r>
            <a:endParaRPr sz="1500">
              <a:latin typeface="IBM Plex Mono"/>
              <a:ea typeface="IBM Plex Mono"/>
              <a:cs typeface="IBM Plex Mono"/>
              <a:sym typeface="IBM Plex Mono"/>
            </a:endParaRPr>
          </a:p>
        </p:txBody>
      </p:sp>
      <p:sp>
        <p:nvSpPr>
          <p:cNvPr id="400" name="Google Shape;400;p66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>
                <a:latin typeface="Public Sans"/>
                <a:ea typeface="Public Sans"/>
                <a:cs typeface="Public Sans"/>
                <a:sym typeface="Public Sans"/>
              </a:rPr>
              <a:t>41</a:t>
            </a:fld>
            <a:endParaRPr>
              <a:latin typeface="Public Sans"/>
              <a:ea typeface="Public Sans"/>
              <a:cs typeface="Public Sans"/>
              <a:sym typeface="Public Sans"/>
            </a:endParaRP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8" name="Google Shape;408;p67"/>
          <p:cNvSpPr txBox="1">
            <a:spLocks noGrp="1"/>
          </p:cNvSpPr>
          <p:nvPr>
            <p:ph type="title"/>
          </p:nvPr>
        </p:nvSpPr>
        <p:spPr>
          <a:xfrm>
            <a:off x="295238" y="216425"/>
            <a:ext cx="3592200" cy="1940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Accessibility c</a:t>
            </a:r>
            <a:r>
              <a:rPr lang="en">
                <a:solidFill>
                  <a:schemeClr val="dk2"/>
                </a:solidFill>
              </a:rPr>
              <a:t>onsiderations </a:t>
            </a:r>
            <a:endParaRPr>
              <a:solidFill>
                <a:schemeClr val="dk2"/>
              </a:solidFill>
            </a:endParaRPr>
          </a:p>
        </p:txBody>
      </p:sp>
      <p:sp>
        <p:nvSpPr>
          <p:cNvPr id="410" name="Google Shape;410;p67"/>
          <p:cNvSpPr txBox="1">
            <a:spLocks noGrp="1"/>
          </p:cNvSpPr>
          <p:nvPr>
            <p:ph type="body" idx="1"/>
          </p:nvPr>
        </p:nvSpPr>
        <p:spPr>
          <a:xfrm>
            <a:off x="295238" y="2094750"/>
            <a:ext cx="3634800" cy="2175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Use color settings 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when possible and 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get built-in 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contrast checking </a:t>
            </a:r>
            <a:endParaRPr/>
          </a:p>
        </p:txBody>
      </p:sp>
      <p:sp>
        <p:nvSpPr>
          <p:cNvPr id="411" name="Google Shape;411;p67"/>
          <p:cNvSpPr txBox="1">
            <a:spLocks noGrp="1"/>
          </p:cNvSpPr>
          <p:nvPr>
            <p:ph type="body" idx="2"/>
          </p:nvPr>
        </p:nvSpPr>
        <p:spPr>
          <a:xfrm>
            <a:off x="4218225" y="391750"/>
            <a:ext cx="4717200" cy="4335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 b="1">
                <a:latin typeface="IBM Plex Mono"/>
                <a:ea typeface="IBM Plex Mono"/>
                <a:cs typeface="IBM Plex Mono"/>
                <a:sym typeface="IBM Plex Mono"/>
              </a:rPr>
              <a:t>Do this:</a:t>
            </a:r>
            <a:endParaRPr sz="1500" b="1">
              <a:latin typeface="IBM Plex Mono"/>
              <a:ea typeface="IBM Plex Mono"/>
              <a:cs typeface="IBM Plex Mono"/>
              <a:sym typeface="IBM Plex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latin typeface="IBM Plex Mono"/>
                <a:ea typeface="IBM Plex Mono"/>
                <a:cs typeface="IBM Plex Mono"/>
                <a:sym typeface="IBM Plex Mono"/>
              </a:rPr>
              <a:t>@use "uswds-core" with (</a:t>
            </a:r>
            <a:endParaRPr sz="1500">
              <a:latin typeface="IBM Plex Mono"/>
              <a:ea typeface="IBM Plex Mono"/>
              <a:cs typeface="IBM Plex Mono"/>
              <a:sym typeface="IBM Plex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latin typeface="IBM Plex Mono"/>
                <a:ea typeface="IBM Plex Mono"/>
                <a:cs typeface="IBM Plex Mono"/>
                <a:sym typeface="IBM Plex Mono"/>
              </a:rPr>
              <a:t>  $theme-color-primary: #8068D8,</a:t>
            </a:r>
            <a:endParaRPr sz="1500">
              <a:latin typeface="IBM Plex Mono"/>
              <a:ea typeface="IBM Plex Mono"/>
              <a:cs typeface="IBM Plex Mono"/>
              <a:sym typeface="IBM Plex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latin typeface="IBM Plex Mono"/>
                <a:ea typeface="IBM Plex Mono"/>
                <a:cs typeface="IBM Plex Mono"/>
                <a:sym typeface="IBM Plex Mono"/>
              </a:rPr>
              <a:t>  $theme-link-color: "primary";</a:t>
            </a:r>
            <a:endParaRPr sz="1500">
              <a:latin typeface="IBM Plex Mono"/>
              <a:ea typeface="IBM Plex Mono"/>
              <a:cs typeface="IBM Plex Mono"/>
              <a:sym typeface="IBM Plex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latin typeface="IBM Plex Mono"/>
                <a:ea typeface="IBM Plex Mono"/>
                <a:cs typeface="IBM Plex Mono"/>
                <a:sym typeface="IBM Plex Mono"/>
              </a:rPr>
              <a:t>)</a:t>
            </a:r>
            <a:endParaRPr sz="1500">
              <a:latin typeface="IBM Plex Mono"/>
              <a:ea typeface="IBM Plex Mono"/>
              <a:cs typeface="IBM Plex Mono"/>
              <a:sym typeface="IBM Plex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5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 b="1">
                <a:latin typeface="IBM Plex Mono"/>
                <a:ea typeface="IBM Plex Mono"/>
                <a:cs typeface="IBM Plex Mono"/>
                <a:sym typeface="IBM Plex Mono"/>
              </a:rPr>
              <a:t>Not this:</a:t>
            </a:r>
            <a:endParaRPr sz="1500" b="1">
              <a:latin typeface="IBM Plex Mono"/>
              <a:ea typeface="IBM Plex Mono"/>
              <a:cs typeface="IBM Plex Mono"/>
              <a:sym typeface="IBM Plex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latin typeface="IBM Plex Mono"/>
                <a:ea typeface="IBM Plex Mono"/>
                <a:cs typeface="IBM Plex Mono"/>
                <a:sym typeface="IBM Plex Mono"/>
              </a:rPr>
              <a:t>a { color: #8068D8; }</a:t>
            </a:r>
            <a:endParaRPr sz="1500">
              <a:latin typeface="IBM Plex Mono"/>
              <a:ea typeface="IBM Plex Mono"/>
              <a:cs typeface="IBM Plex Mono"/>
              <a:sym typeface="IBM Plex Mono"/>
            </a:endParaRPr>
          </a:p>
        </p:txBody>
      </p:sp>
      <p:sp>
        <p:nvSpPr>
          <p:cNvPr id="409" name="Google Shape;409;p67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>
                <a:solidFill>
                  <a:schemeClr val="dk1"/>
                </a:solidFill>
                <a:latin typeface="Public Sans"/>
                <a:ea typeface="Public Sans"/>
                <a:cs typeface="Public Sans"/>
                <a:sym typeface="Public Sans"/>
              </a:rPr>
              <a:t>42</a:t>
            </a:fld>
            <a:endParaRPr>
              <a:solidFill>
                <a:schemeClr val="dk1"/>
              </a:solidFill>
              <a:latin typeface="Public Sans"/>
              <a:ea typeface="Public Sans"/>
              <a:cs typeface="Public Sans"/>
              <a:sym typeface="Public Sans"/>
            </a:endParaRP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6" name="Google Shape;416;p68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4141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accent1"/>
                </a:solidFill>
              </a:rPr>
              <a:t>Adding a custom font</a:t>
            </a:r>
            <a:endParaRPr>
              <a:solidFill>
                <a:schemeClr val="accent1"/>
              </a:solidFill>
            </a:endParaRPr>
          </a:p>
        </p:txBody>
      </p:sp>
      <p:sp>
        <p:nvSpPr>
          <p:cNvPr id="417" name="Google Shape;417;p6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43</a:t>
            </a:fld>
            <a:endParaRPr/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2" name="Google Shape;422;p69"/>
          <p:cNvSpPr txBox="1">
            <a:spLocks noGrp="1"/>
          </p:cNvSpPr>
          <p:nvPr>
            <p:ph type="title"/>
          </p:nvPr>
        </p:nvSpPr>
        <p:spPr>
          <a:xfrm>
            <a:off x="311700" y="9784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2"/>
                </a:solidFill>
              </a:rPr>
              <a:t>Adding a font from a hosting service</a:t>
            </a:r>
            <a:endParaRPr>
              <a:solidFill>
                <a:schemeClr val="dk2"/>
              </a:solidFill>
            </a:endParaRPr>
          </a:p>
        </p:txBody>
      </p:sp>
      <p:sp>
        <p:nvSpPr>
          <p:cNvPr id="424" name="Google Shape;424;p69"/>
          <p:cNvSpPr txBox="1">
            <a:spLocks noGrp="1"/>
          </p:cNvSpPr>
          <p:nvPr>
            <p:ph type="body" idx="1"/>
          </p:nvPr>
        </p:nvSpPr>
        <p:spPr>
          <a:xfrm>
            <a:off x="668400" y="1763725"/>
            <a:ext cx="7807200" cy="2790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412750" algn="l" rtl="0"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900"/>
              <a:buAutoNum type="arabicPeriod"/>
            </a:pPr>
            <a:r>
              <a:rPr lang="en" sz="2900">
                <a:solidFill>
                  <a:schemeClr val="lt1"/>
                </a:solidFill>
              </a:rPr>
              <a:t>Add a reference to the JavaScript and CSS provided by the font hosting service in the </a:t>
            </a:r>
            <a:r>
              <a:rPr lang="en" sz="2900">
                <a:solidFill>
                  <a:schemeClr val="lt1"/>
                </a:solidFill>
                <a:latin typeface="IBM Plex Mono Medium"/>
                <a:ea typeface="IBM Plex Mono Medium"/>
                <a:cs typeface="IBM Plex Mono Medium"/>
                <a:sym typeface="IBM Plex Mono Medium"/>
              </a:rPr>
              <a:t>head</a:t>
            </a:r>
            <a:r>
              <a:rPr lang="en" sz="2900">
                <a:solidFill>
                  <a:schemeClr val="lt1"/>
                </a:solidFill>
              </a:rPr>
              <a:t> of your markup</a:t>
            </a:r>
            <a:endParaRPr sz="2900">
              <a:solidFill>
                <a:schemeClr val="lt1"/>
              </a:solidFill>
            </a:endParaRPr>
          </a:p>
          <a:p>
            <a:pPr marL="457200" lvl="0" indent="-412750" algn="l" rtl="0"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900"/>
              <a:buAutoNum type="arabicPeriod"/>
            </a:pPr>
            <a:r>
              <a:rPr lang="en" sz="2900">
                <a:solidFill>
                  <a:schemeClr val="lt1"/>
                </a:solidFill>
              </a:rPr>
              <a:t>Create a new font token in USWDS</a:t>
            </a:r>
            <a:endParaRPr sz="2900">
              <a:solidFill>
                <a:schemeClr val="lt1"/>
              </a:solidFill>
            </a:endParaRPr>
          </a:p>
          <a:p>
            <a:pPr marL="457200" lvl="0" indent="-412750" algn="l" rtl="0"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900"/>
              <a:buAutoNum type="arabicPeriod"/>
            </a:pPr>
            <a:r>
              <a:rPr lang="en" sz="2900">
                <a:solidFill>
                  <a:schemeClr val="lt1"/>
                </a:solidFill>
              </a:rPr>
              <a:t>Use the font new token in your theme</a:t>
            </a:r>
            <a:endParaRPr sz="2900">
              <a:solidFill>
                <a:schemeClr val="lt1"/>
              </a:solidFill>
            </a:endParaRPr>
          </a:p>
        </p:txBody>
      </p:sp>
      <p:sp>
        <p:nvSpPr>
          <p:cNvPr id="423" name="Google Shape;423;p6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44</a:t>
            </a:fld>
            <a:endParaRPr/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9" name="Google Shape;429;p70"/>
          <p:cNvSpPr txBox="1">
            <a:spLocks noGrp="1"/>
          </p:cNvSpPr>
          <p:nvPr>
            <p:ph type="title"/>
          </p:nvPr>
        </p:nvSpPr>
        <p:spPr>
          <a:xfrm>
            <a:off x="295238" y="216425"/>
            <a:ext cx="3592200" cy="1940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2"/>
                </a:solidFill>
              </a:rPr>
              <a:t>Creating and using </a:t>
            </a:r>
            <a:endParaRPr>
              <a:solidFill>
                <a:schemeClr val="dk2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2"/>
                </a:solidFill>
              </a:rPr>
              <a:t>a new font token</a:t>
            </a:r>
            <a:endParaRPr>
              <a:solidFill>
                <a:schemeClr val="dk2"/>
              </a:solidFill>
            </a:endParaRPr>
          </a:p>
        </p:txBody>
      </p:sp>
      <p:sp>
        <p:nvSpPr>
          <p:cNvPr id="431" name="Google Shape;431;p70"/>
          <p:cNvSpPr txBox="1">
            <a:spLocks noGrp="1"/>
          </p:cNvSpPr>
          <p:nvPr>
            <p:ph type="body" idx="1"/>
          </p:nvPr>
        </p:nvSpPr>
        <p:spPr>
          <a:xfrm>
            <a:off x="295238" y="2094750"/>
            <a:ext cx="3634800" cy="2175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Define the typeface token, </a:t>
            </a:r>
            <a:br>
              <a:rPr lang="en"/>
            </a:br>
            <a:r>
              <a:rPr lang="en"/>
              <a:t>assign it to a font type, and use it in your stylesheets.</a:t>
            </a:r>
            <a:endParaRPr/>
          </a:p>
        </p:txBody>
      </p:sp>
      <p:sp>
        <p:nvSpPr>
          <p:cNvPr id="432" name="Google Shape;432;p70"/>
          <p:cNvSpPr txBox="1">
            <a:spLocks noGrp="1"/>
          </p:cNvSpPr>
          <p:nvPr>
            <p:ph type="body" idx="2"/>
          </p:nvPr>
        </p:nvSpPr>
        <p:spPr>
          <a:xfrm>
            <a:off x="4136575" y="391750"/>
            <a:ext cx="4753500" cy="4335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latin typeface="IBM Plex Mono"/>
                <a:ea typeface="IBM Plex Mono"/>
                <a:cs typeface="IBM Plex Mono"/>
                <a:sym typeface="IBM Plex Mono"/>
              </a:rPr>
              <a:t>@use "uswds-core" with (</a:t>
            </a:r>
            <a:endParaRPr sz="1500">
              <a:latin typeface="IBM Plex Mono"/>
              <a:ea typeface="IBM Plex Mono"/>
              <a:cs typeface="IBM Plex Mono"/>
              <a:sym typeface="IBM Plex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latin typeface="IBM Plex Mono"/>
                <a:ea typeface="IBM Plex Mono"/>
                <a:cs typeface="IBM Plex Mono"/>
                <a:sym typeface="IBM Plex Mono"/>
              </a:rPr>
              <a:t>  $theme-typeface-tokens: (</a:t>
            </a:r>
            <a:endParaRPr sz="1500">
              <a:latin typeface="IBM Plex Mono"/>
              <a:ea typeface="IBM Plex Mono"/>
              <a:cs typeface="IBM Plex Mono"/>
              <a:sym typeface="IBM Plex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latin typeface="IBM Plex Mono"/>
                <a:ea typeface="IBM Plex Mono"/>
                <a:cs typeface="IBM Plex Mono"/>
                <a:sym typeface="IBM Plex Mono"/>
              </a:rPr>
              <a:t>    "lato": (</a:t>
            </a:r>
            <a:endParaRPr sz="1500">
              <a:latin typeface="IBM Plex Mono"/>
              <a:ea typeface="IBM Plex Mono"/>
              <a:cs typeface="IBM Plex Mono"/>
              <a:sym typeface="IBM Plex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latin typeface="IBM Plex Mono"/>
                <a:ea typeface="IBM Plex Mono"/>
                <a:cs typeface="IBM Plex Mono"/>
                <a:sym typeface="IBM Plex Mono"/>
              </a:rPr>
              <a:t>      "display-name": "Lato Web",</a:t>
            </a:r>
            <a:endParaRPr sz="1500">
              <a:latin typeface="IBM Plex Mono"/>
              <a:ea typeface="IBM Plex Mono"/>
              <a:cs typeface="IBM Plex Mono"/>
              <a:sym typeface="IBM Plex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latin typeface="IBM Plex Mono"/>
                <a:ea typeface="IBM Plex Mono"/>
                <a:cs typeface="IBM Plex Mono"/>
                <a:sym typeface="IBM Plex Mono"/>
              </a:rPr>
              <a:t>      "cap-height": 364px,</a:t>
            </a:r>
            <a:endParaRPr sz="1500">
              <a:latin typeface="IBM Plex Mono"/>
              <a:ea typeface="IBM Plex Mono"/>
              <a:cs typeface="IBM Plex Mono"/>
              <a:sym typeface="IBM Plex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latin typeface="IBM Plex Mono"/>
                <a:ea typeface="IBM Plex Mono"/>
                <a:cs typeface="IBM Plex Mono"/>
                <a:sym typeface="IBM Plex Mono"/>
              </a:rPr>
              <a:t>      "stack": "Helvetica Neue", </a:t>
            </a:r>
            <a:endParaRPr sz="1500">
              <a:latin typeface="IBM Plex Mono"/>
              <a:ea typeface="IBM Plex Mono"/>
              <a:cs typeface="IBM Plex Mono"/>
              <a:sym typeface="IBM Plex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latin typeface="IBM Plex Mono"/>
                <a:ea typeface="IBM Plex Mono"/>
                <a:cs typeface="IBM Plex Mono"/>
                <a:sym typeface="IBM Plex Mono"/>
              </a:rPr>
              <a:t>        Helvetica, Roboto, Arial,</a:t>
            </a:r>
            <a:endParaRPr sz="1500">
              <a:latin typeface="IBM Plex Mono"/>
              <a:ea typeface="IBM Plex Mono"/>
              <a:cs typeface="IBM Plex Mono"/>
              <a:sym typeface="IBM Plex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latin typeface="IBM Plex Mono"/>
                <a:ea typeface="IBM Plex Mono"/>
                <a:cs typeface="IBM Plex Mono"/>
                <a:sym typeface="IBM Plex Mono"/>
              </a:rPr>
              <a:t>        sans-serif',</a:t>
            </a:r>
            <a:endParaRPr sz="1500">
              <a:latin typeface="IBM Plex Mono"/>
              <a:ea typeface="IBM Plex Mono"/>
              <a:cs typeface="IBM Plex Mono"/>
              <a:sym typeface="IBM Plex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latin typeface="IBM Plex Mono"/>
                <a:ea typeface="IBM Plex Mono"/>
                <a:cs typeface="IBM Plex Mono"/>
                <a:sym typeface="IBM Plex Mono"/>
              </a:rPr>
              <a:t>    ),</a:t>
            </a:r>
            <a:endParaRPr sz="1500">
              <a:latin typeface="IBM Plex Mono"/>
              <a:ea typeface="IBM Plex Mono"/>
              <a:cs typeface="IBM Plex Mono"/>
              <a:sym typeface="IBM Plex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latin typeface="IBM Plex Mono"/>
                <a:ea typeface="IBM Plex Mono"/>
                <a:cs typeface="IBM Plex Mono"/>
                <a:sym typeface="IBM Plex Mono"/>
              </a:rPr>
              <a:t>  ),</a:t>
            </a:r>
            <a:endParaRPr sz="1500">
              <a:latin typeface="IBM Plex Mono"/>
              <a:ea typeface="IBM Plex Mono"/>
              <a:cs typeface="IBM Plex Mono"/>
              <a:sym typeface="IBM Plex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latin typeface="IBM Plex Mono"/>
                <a:ea typeface="IBM Plex Mono"/>
                <a:cs typeface="IBM Plex Mono"/>
                <a:sym typeface="IBM Plex Mono"/>
              </a:rPr>
              <a:t>  $theme-font-type-sans: "lato",</a:t>
            </a:r>
            <a:endParaRPr sz="1500">
              <a:latin typeface="IBM Plex Mono"/>
              <a:ea typeface="IBM Plex Mono"/>
              <a:cs typeface="IBM Plex Mono"/>
              <a:sym typeface="IBM Plex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latin typeface="IBM Plex Mono"/>
                <a:ea typeface="IBM Plex Mono"/>
                <a:cs typeface="IBM Plex Mono"/>
                <a:sym typeface="IBM Plex Mono"/>
              </a:rPr>
              <a:t>  $theme-font-role-heading: "sans",</a:t>
            </a:r>
            <a:endParaRPr sz="1500">
              <a:latin typeface="IBM Plex Mono"/>
              <a:ea typeface="IBM Plex Mono"/>
              <a:cs typeface="IBM Plex Mono"/>
              <a:sym typeface="IBM Plex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latin typeface="IBM Plex Mono"/>
                <a:ea typeface="IBM Plex Mono"/>
                <a:cs typeface="IBM Plex Mono"/>
                <a:sym typeface="IBM Plex Mono"/>
              </a:rPr>
              <a:t>)</a:t>
            </a:r>
            <a:endParaRPr sz="1500">
              <a:latin typeface="IBM Plex Mono"/>
              <a:ea typeface="IBM Plex Mono"/>
              <a:cs typeface="IBM Plex Mono"/>
              <a:sym typeface="IBM Plex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500">
              <a:latin typeface="IBM Plex Mono"/>
              <a:ea typeface="IBM Plex Mono"/>
              <a:cs typeface="IBM Plex Mono"/>
              <a:sym typeface="IBM Plex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latin typeface="IBM Plex Mono"/>
                <a:ea typeface="IBM Plex Mono"/>
                <a:cs typeface="IBM Plex Mono"/>
                <a:sym typeface="IBM Plex Mono"/>
              </a:rPr>
              <a:t>.example {</a:t>
            </a:r>
            <a:endParaRPr sz="1500">
              <a:latin typeface="IBM Plex Mono"/>
              <a:ea typeface="IBM Plex Mono"/>
              <a:cs typeface="IBM Plex Mono"/>
              <a:sym typeface="IBM Plex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latin typeface="IBM Plex Mono"/>
                <a:ea typeface="IBM Plex Mono"/>
                <a:cs typeface="IBM Plex Mono"/>
                <a:sym typeface="IBM Plex Mono"/>
              </a:rPr>
              <a:t>  @include u-font("sans", "md");</a:t>
            </a:r>
            <a:endParaRPr sz="1500">
              <a:latin typeface="IBM Plex Mono"/>
              <a:ea typeface="IBM Plex Mono"/>
              <a:cs typeface="IBM Plex Mono"/>
              <a:sym typeface="IBM Plex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latin typeface="IBM Plex Mono"/>
                <a:ea typeface="IBM Plex Mono"/>
                <a:cs typeface="IBM Plex Mono"/>
                <a:sym typeface="IBM Plex Mono"/>
              </a:rPr>
              <a:t>}</a:t>
            </a:r>
            <a:endParaRPr sz="1500">
              <a:latin typeface="IBM Plex Mono"/>
              <a:ea typeface="IBM Plex Mono"/>
              <a:cs typeface="IBM Plex Mono"/>
              <a:sym typeface="IBM Plex Mono"/>
            </a:endParaRPr>
          </a:p>
        </p:txBody>
      </p:sp>
      <p:sp>
        <p:nvSpPr>
          <p:cNvPr id="430" name="Google Shape;430;p70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>
                <a:solidFill>
                  <a:schemeClr val="dk1"/>
                </a:solidFill>
                <a:latin typeface="Public Sans"/>
                <a:ea typeface="Public Sans"/>
                <a:cs typeface="Public Sans"/>
                <a:sym typeface="Public Sans"/>
              </a:rPr>
              <a:t>45</a:t>
            </a:fld>
            <a:endParaRPr>
              <a:solidFill>
                <a:schemeClr val="dk1"/>
              </a:solidFill>
              <a:latin typeface="Public Sans"/>
              <a:ea typeface="Public Sans"/>
              <a:cs typeface="Public Sans"/>
              <a:sym typeface="Public Sans"/>
            </a:endParaRP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7" name="Google Shape;437;p71"/>
          <p:cNvSpPr txBox="1">
            <a:spLocks noGrp="1"/>
          </p:cNvSpPr>
          <p:nvPr>
            <p:ph type="title"/>
          </p:nvPr>
        </p:nvSpPr>
        <p:spPr>
          <a:xfrm>
            <a:off x="311700" y="706300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2"/>
                </a:solidFill>
              </a:rPr>
              <a:t>Adding a self-hosted font</a:t>
            </a:r>
            <a:endParaRPr>
              <a:solidFill>
                <a:schemeClr val="dk2"/>
              </a:solidFill>
            </a:endParaRPr>
          </a:p>
        </p:txBody>
      </p:sp>
      <p:sp>
        <p:nvSpPr>
          <p:cNvPr id="439" name="Google Shape;439;p71"/>
          <p:cNvSpPr txBox="1">
            <a:spLocks noGrp="1"/>
          </p:cNvSpPr>
          <p:nvPr>
            <p:ph type="body" idx="1"/>
          </p:nvPr>
        </p:nvSpPr>
        <p:spPr>
          <a:xfrm>
            <a:off x="668400" y="1458925"/>
            <a:ext cx="7807200" cy="2790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412750" algn="l" rtl="0"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900"/>
              <a:buAutoNum type="arabicPeriod"/>
            </a:pPr>
            <a:r>
              <a:rPr lang="en" sz="2900">
                <a:solidFill>
                  <a:schemeClr val="lt1"/>
                </a:solidFill>
              </a:rPr>
              <a:t>Create a new font token in USWDS</a:t>
            </a:r>
            <a:endParaRPr sz="2900">
              <a:solidFill>
                <a:schemeClr val="lt1"/>
              </a:solidFill>
            </a:endParaRPr>
          </a:p>
          <a:p>
            <a:pPr marL="457200" lvl="0" indent="-412750" algn="l" rtl="0"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900"/>
              <a:buAutoNum type="arabicPeriod"/>
            </a:pPr>
            <a:r>
              <a:rPr lang="en" sz="2900">
                <a:solidFill>
                  <a:schemeClr val="lt1"/>
                </a:solidFill>
              </a:rPr>
              <a:t>Assign this new token to font type</a:t>
            </a:r>
            <a:endParaRPr sz="2900">
              <a:solidFill>
                <a:schemeClr val="lt1"/>
              </a:solidFill>
            </a:endParaRPr>
          </a:p>
          <a:p>
            <a:pPr marL="457200" lvl="0" indent="-412750" algn="l" rtl="0"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900"/>
              <a:buAutoNum type="arabicPeriod"/>
            </a:pPr>
            <a:r>
              <a:rPr lang="en" sz="2900">
                <a:solidFill>
                  <a:schemeClr val="lt1"/>
                </a:solidFill>
              </a:rPr>
              <a:t>Add custom path information for this font type</a:t>
            </a:r>
            <a:endParaRPr sz="2900">
              <a:solidFill>
                <a:schemeClr val="lt1"/>
              </a:solidFill>
            </a:endParaRPr>
          </a:p>
          <a:p>
            <a:pPr marL="457200" lvl="0" indent="-412750" algn="l" rtl="0"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900"/>
              <a:buAutoNum type="arabicPeriod"/>
            </a:pPr>
            <a:r>
              <a:rPr lang="en" sz="2900">
                <a:solidFill>
                  <a:schemeClr val="lt1"/>
                </a:solidFill>
              </a:rPr>
              <a:t>Use the new font type token in </a:t>
            </a:r>
            <a:br>
              <a:rPr lang="en" sz="2900">
                <a:solidFill>
                  <a:schemeClr val="lt1"/>
                </a:solidFill>
              </a:rPr>
            </a:br>
            <a:r>
              <a:rPr lang="en" sz="2900">
                <a:solidFill>
                  <a:schemeClr val="lt1"/>
                </a:solidFill>
              </a:rPr>
              <a:t>your theme</a:t>
            </a:r>
            <a:endParaRPr sz="2900">
              <a:solidFill>
                <a:schemeClr val="lt1"/>
              </a:solidFill>
            </a:endParaRPr>
          </a:p>
        </p:txBody>
      </p:sp>
      <p:sp>
        <p:nvSpPr>
          <p:cNvPr id="438" name="Google Shape;438;p7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46</a:t>
            </a:fld>
            <a:endParaRPr/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4" name="Google Shape;444;p72"/>
          <p:cNvSpPr txBox="1">
            <a:spLocks noGrp="1"/>
          </p:cNvSpPr>
          <p:nvPr>
            <p:ph type="title"/>
          </p:nvPr>
        </p:nvSpPr>
        <p:spPr>
          <a:xfrm>
            <a:off x="295238" y="216425"/>
            <a:ext cx="3592200" cy="1940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Adding custom path information for a </a:t>
            </a:r>
            <a:br>
              <a:rPr lang="en"/>
            </a:br>
            <a:r>
              <a:rPr lang="en"/>
              <a:t>font type</a:t>
            </a:r>
            <a:endParaRPr>
              <a:solidFill>
                <a:schemeClr val="dk2"/>
              </a:solidFill>
            </a:endParaRPr>
          </a:p>
        </p:txBody>
      </p:sp>
      <p:sp>
        <p:nvSpPr>
          <p:cNvPr id="446" name="Google Shape;446;p72"/>
          <p:cNvSpPr txBox="1">
            <a:spLocks noGrp="1"/>
          </p:cNvSpPr>
          <p:nvPr>
            <p:ph type="body" idx="1"/>
          </p:nvPr>
        </p:nvSpPr>
        <p:spPr>
          <a:xfrm>
            <a:off x="295238" y="2094750"/>
            <a:ext cx="3634800" cy="2175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You’ll need </a:t>
            </a:r>
            <a:br>
              <a:rPr lang="en"/>
            </a:br>
            <a:r>
              <a:rPr lang="en" b="1"/>
              <a:t>.woff</a:t>
            </a:r>
            <a:r>
              <a:rPr lang="en"/>
              <a:t>,</a:t>
            </a:r>
            <a:r>
              <a:rPr lang="en" b="1"/>
              <a:t> .woff2</a:t>
            </a:r>
            <a:r>
              <a:rPr lang="en"/>
              <a:t>, and </a:t>
            </a:r>
            <a:r>
              <a:rPr lang="en" b="1"/>
              <a:t>.ttf</a:t>
            </a:r>
            <a:r>
              <a:rPr lang="en"/>
              <a:t> versions of your self-hosted font.</a:t>
            </a:r>
            <a:endParaRPr/>
          </a:p>
        </p:txBody>
      </p:sp>
      <p:sp>
        <p:nvSpPr>
          <p:cNvPr id="447" name="Google Shape;447;p72"/>
          <p:cNvSpPr txBox="1">
            <a:spLocks noGrp="1"/>
          </p:cNvSpPr>
          <p:nvPr>
            <p:ph type="body" idx="2"/>
          </p:nvPr>
        </p:nvSpPr>
        <p:spPr>
          <a:xfrm>
            <a:off x="4136575" y="391750"/>
            <a:ext cx="4844100" cy="4335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latin typeface="Public Sans ExtraBold"/>
                <a:ea typeface="Public Sans ExtraBold"/>
                <a:cs typeface="Public Sans ExtraBold"/>
                <a:sym typeface="Public Sans ExtraBold"/>
              </a:rPr>
              <a:t>Given a path:</a:t>
            </a:r>
            <a:endParaRPr sz="1500">
              <a:latin typeface="Public Sans ExtraBold"/>
              <a:ea typeface="Public Sans ExtraBold"/>
              <a:cs typeface="Public Sans ExtraBold"/>
              <a:sym typeface="Public Sans ExtraBold"/>
            </a:endParaRPr>
          </a:p>
          <a:p>
            <a:pPr marL="0" lvl="0" indent="0" algn="l" rtl="0">
              <a:spcBef>
                <a:spcPts val="1000"/>
              </a:spcBef>
              <a:spcAft>
                <a:spcPts val="0"/>
              </a:spcAft>
              <a:buNone/>
            </a:pPr>
            <a:r>
              <a:rPr lang="en" sz="1500">
                <a:latin typeface="IBM Plex Mono"/>
                <a:ea typeface="IBM Plex Mono"/>
                <a:cs typeface="IBM Plex Mono"/>
                <a:sym typeface="IBM Plex Mono"/>
              </a:rPr>
              <a:t>[$theme-font-path]/lato/Lato-Regular.otf</a:t>
            </a:r>
            <a:endParaRPr sz="1500">
              <a:latin typeface="IBM Plex Mono"/>
              <a:ea typeface="IBM Plex Mono"/>
              <a:cs typeface="IBM Plex Mono"/>
              <a:sym typeface="IBM Plex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latin typeface="IBM Plex Mono"/>
                <a:ea typeface="IBM Plex Mono"/>
                <a:cs typeface="IBM Plex Mono"/>
                <a:sym typeface="IBM Plex Mono"/>
              </a:rPr>
              <a:t>[$theme-font-path]/lato/Lato-Regular.ttf</a:t>
            </a:r>
            <a:endParaRPr sz="1500">
              <a:latin typeface="IBM Plex Mono"/>
              <a:ea typeface="IBM Plex Mono"/>
              <a:cs typeface="IBM Plex Mono"/>
              <a:sym typeface="IBM Plex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500">
              <a:latin typeface="IBM Plex Mono"/>
              <a:ea typeface="IBM Plex Mono"/>
              <a:cs typeface="IBM Plex Mono"/>
              <a:sym typeface="IBM Plex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latin typeface="Public Sans ExtraBold"/>
                <a:ea typeface="Public Sans ExtraBold"/>
                <a:cs typeface="Public Sans ExtraBold"/>
                <a:sym typeface="Public Sans ExtraBold"/>
              </a:rPr>
              <a:t>Use settings like:</a:t>
            </a:r>
            <a:endParaRPr sz="1500">
              <a:latin typeface="Public Sans ExtraBold"/>
              <a:ea typeface="Public Sans ExtraBold"/>
              <a:cs typeface="Public Sans ExtraBold"/>
              <a:sym typeface="Public Sans ExtraBold"/>
            </a:endParaRPr>
          </a:p>
          <a:p>
            <a:pPr marL="0" lvl="0" indent="0" algn="l" rtl="0">
              <a:spcBef>
                <a:spcPts val="1000"/>
              </a:spcBef>
              <a:spcAft>
                <a:spcPts val="0"/>
              </a:spcAft>
              <a:buNone/>
            </a:pPr>
            <a:r>
              <a:rPr lang="en" sz="1500">
                <a:latin typeface="IBM Plex Mono"/>
                <a:ea typeface="IBM Plex Mono"/>
                <a:cs typeface="IBM Plex Mono"/>
                <a:sym typeface="IBM Plex Mono"/>
              </a:rPr>
              <a:t>@use "uswds-core" with (</a:t>
            </a:r>
            <a:endParaRPr sz="1500">
              <a:latin typeface="IBM Plex Mono"/>
              <a:ea typeface="IBM Plex Mono"/>
              <a:cs typeface="IBM Plex Mono"/>
              <a:sym typeface="IBM Plex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latin typeface="IBM Plex Mono"/>
                <a:ea typeface="IBM Plex Mono"/>
                <a:cs typeface="IBM Plex Mono"/>
                <a:sym typeface="IBM Plex Mono"/>
              </a:rPr>
              <a:t>  $theme-font-sans-custom-src: (</a:t>
            </a:r>
            <a:endParaRPr sz="1500">
              <a:latin typeface="IBM Plex Mono"/>
              <a:ea typeface="IBM Plex Mono"/>
              <a:cs typeface="IBM Plex Mono"/>
              <a:sym typeface="IBM Plex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latin typeface="IBM Plex Mono"/>
                <a:ea typeface="IBM Plex Mono"/>
                <a:cs typeface="IBM Plex Mono"/>
                <a:sym typeface="IBM Plex Mono"/>
              </a:rPr>
              <a:t>    dir: "lato",</a:t>
            </a:r>
            <a:endParaRPr sz="1500">
              <a:latin typeface="IBM Plex Mono"/>
              <a:ea typeface="IBM Plex Mono"/>
              <a:cs typeface="IBM Plex Mono"/>
              <a:sym typeface="IBM Plex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latin typeface="IBM Plex Mono"/>
                <a:ea typeface="IBM Plex Mono"/>
                <a:cs typeface="IBM Plex Mono"/>
                <a:sym typeface="IBM Plex Mono"/>
              </a:rPr>
              <a:t>    roman: (</a:t>
            </a:r>
            <a:endParaRPr sz="1500">
              <a:latin typeface="IBM Plex Mono"/>
              <a:ea typeface="IBM Plex Mono"/>
              <a:cs typeface="IBM Plex Mono"/>
              <a:sym typeface="IBM Plex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latin typeface="IBM Plex Mono"/>
                <a:ea typeface="IBM Plex Mono"/>
                <a:cs typeface="IBM Plex Mono"/>
                <a:sym typeface="IBM Plex Mono"/>
              </a:rPr>
              <a:t>      400: "Lato-Regular",</a:t>
            </a:r>
            <a:endParaRPr sz="1500">
              <a:latin typeface="IBM Plex Mono"/>
              <a:ea typeface="IBM Plex Mono"/>
              <a:cs typeface="IBM Plex Mono"/>
              <a:sym typeface="IBM Plex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latin typeface="IBM Plex Mono"/>
                <a:ea typeface="IBM Plex Mono"/>
                <a:cs typeface="IBM Plex Mono"/>
                <a:sym typeface="IBM Plex Mono"/>
              </a:rPr>
              <a:t>      700: "Lato-Bold",</a:t>
            </a:r>
            <a:endParaRPr sz="1500">
              <a:latin typeface="IBM Plex Mono"/>
              <a:ea typeface="IBM Plex Mono"/>
              <a:cs typeface="IBM Plex Mono"/>
              <a:sym typeface="IBM Plex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latin typeface="IBM Plex Mono"/>
                <a:ea typeface="IBM Plex Mono"/>
                <a:cs typeface="IBM Plex Mono"/>
                <a:sym typeface="IBM Plex Mono"/>
              </a:rPr>
              <a:t>    ),</a:t>
            </a:r>
            <a:endParaRPr sz="1500">
              <a:latin typeface="IBM Plex Mono"/>
              <a:ea typeface="IBM Plex Mono"/>
              <a:cs typeface="IBM Plex Mono"/>
              <a:sym typeface="IBM Plex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latin typeface="IBM Plex Mono"/>
                <a:ea typeface="IBM Plex Mono"/>
                <a:cs typeface="IBM Plex Mono"/>
                <a:sym typeface="IBM Plex Mono"/>
              </a:rPr>
              <a:t>    italic: (</a:t>
            </a:r>
            <a:endParaRPr sz="1500">
              <a:latin typeface="IBM Plex Mono"/>
              <a:ea typeface="IBM Plex Mono"/>
              <a:cs typeface="IBM Plex Mono"/>
              <a:sym typeface="IBM Plex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latin typeface="IBM Plex Mono"/>
                <a:ea typeface="IBM Plex Mono"/>
                <a:cs typeface="IBM Plex Mono"/>
                <a:sym typeface="IBM Plex Mono"/>
              </a:rPr>
              <a:t>      400: "Lato-Italic",</a:t>
            </a:r>
            <a:endParaRPr sz="1500">
              <a:latin typeface="IBM Plex Mono"/>
              <a:ea typeface="IBM Plex Mono"/>
              <a:cs typeface="IBM Plex Mono"/>
              <a:sym typeface="IBM Plex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latin typeface="IBM Plex Mono"/>
                <a:ea typeface="IBM Plex Mono"/>
                <a:cs typeface="IBM Plex Mono"/>
                <a:sym typeface="IBM Plex Mono"/>
              </a:rPr>
              <a:t>      700: "Lato-BoldItalic",</a:t>
            </a:r>
            <a:endParaRPr sz="1500">
              <a:latin typeface="IBM Plex Mono"/>
              <a:ea typeface="IBM Plex Mono"/>
              <a:cs typeface="IBM Plex Mono"/>
              <a:sym typeface="IBM Plex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latin typeface="IBM Plex Mono"/>
                <a:ea typeface="IBM Plex Mono"/>
                <a:cs typeface="IBM Plex Mono"/>
                <a:sym typeface="IBM Plex Mono"/>
              </a:rPr>
              <a:t>    ),</a:t>
            </a:r>
            <a:endParaRPr sz="1500">
              <a:latin typeface="IBM Plex Mono"/>
              <a:ea typeface="IBM Plex Mono"/>
              <a:cs typeface="IBM Plex Mono"/>
              <a:sym typeface="IBM Plex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latin typeface="IBM Plex Mono"/>
                <a:ea typeface="IBM Plex Mono"/>
                <a:cs typeface="IBM Plex Mono"/>
                <a:sym typeface="IBM Plex Mono"/>
              </a:rPr>
              <a:t>  ),</a:t>
            </a:r>
            <a:endParaRPr sz="1500">
              <a:latin typeface="IBM Plex Mono"/>
              <a:ea typeface="IBM Plex Mono"/>
              <a:cs typeface="IBM Plex Mono"/>
              <a:sym typeface="IBM Plex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latin typeface="IBM Plex Mono"/>
                <a:ea typeface="IBM Plex Mono"/>
                <a:cs typeface="IBM Plex Mono"/>
                <a:sym typeface="IBM Plex Mono"/>
              </a:rPr>
              <a:t>)</a:t>
            </a:r>
            <a:endParaRPr sz="1500">
              <a:latin typeface="IBM Plex Mono"/>
              <a:ea typeface="IBM Plex Mono"/>
              <a:cs typeface="IBM Plex Mono"/>
              <a:sym typeface="IBM Plex Mono"/>
            </a:endParaRPr>
          </a:p>
        </p:txBody>
      </p:sp>
      <p:sp>
        <p:nvSpPr>
          <p:cNvPr id="445" name="Google Shape;445;p72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>
                <a:solidFill>
                  <a:schemeClr val="dk1"/>
                </a:solidFill>
                <a:latin typeface="Public Sans"/>
                <a:ea typeface="Public Sans"/>
                <a:cs typeface="Public Sans"/>
                <a:sym typeface="Public Sans"/>
              </a:rPr>
              <a:t>47</a:t>
            </a:fld>
            <a:endParaRPr>
              <a:solidFill>
                <a:schemeClr val="dk1"/>
              </a:solidFill>
              <a:latin typeface="Public Sans"/>
              <a:ea typeface="Public Sans"/>
              <a:cs typeface="Public Sans"/>
              <a:sym typeface="Public Sans"/>
            </a:endParaRP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2" name="Google Shape;452;p73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4141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2"/>
                </a:solidFill>
              </a:rPr>
              <a:t>Considerations</a:t>
            </a:r>
            <a:endParaRPr>
              <a:solidFill>
                <a:schemeClr val="dk2"/>
              </a:solidFill>
            </a:endParaRPr>
          </a:p>
        </p:txBody>
      </p:sp>
      <p:sp>
        <p:nvSpPr>
          <p:cNvPr id="453" name="Google Shape;453;p7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48</a:t>
            </a:fld>
            <a:endParaRPr/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8" name="Google Shape;458;p7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4141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</a:rPr>
              <a:t>How do I stop the banner from flashing open on page load?</a:t>
            </a:r>
            <a:endParaRPr>
              <a:solidFill>
                <a:schemeClr val="lt1"/>
              </a:solidFill>
            </a:endParaRPr>
          </a:p>
        </p:txBody>
      </p:sp>
      <p:sp>
        <p:nvSpPr>
          <p:cNvPr id="459" name="Google Shape;459;p7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49</a:t>
            </a:fld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p30"/>
          <p:cNvSpPr txBox="1">
            <a:spLocks noGrp="1"/>
          </p:cNvSpPr>
          <p:nvPr>
            <p:ph type="title"/>
          </p:nvPr>
        </p:nvSpPr>
        <p:spPr>
          <a:xfrm>
            <a:off x="311700" y="1362200"/>
            <a:ext cx="4628100" cy="1064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Amy Leadem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Public Sans Light"/>
                <a:ea typeface="Public Sans Light"/>
                <a:cs typeface="Public Sans Light"/>
                <a:sym typeface="Public Sans Light"/>
              </a:rPr>
              <a:t>she/her</a:t>
            </a:r>
            <a:endParaRPr>
              <a:latin typeface="Public Sans Light"/>
              <a:ea typeface="Public Sans Light"/>
              <a:cs typeface="Public Sans Light"/>
              <a:sym typeface="Public Sans Light"/>
            </a:endParaRPr>
          </a:p>
        </p:txBody>
      </p:sp>
      <p:sp>
        <p:nvSpPr>
          <p:cNvPr id="179" name="Google Shape;179;p30"/>
          <p:cNvSpPr txBox="1">
            <a:spLocks noGrp="1"/>
          </p:cNvSpPr>
          <p:nvPr>
            <p:ph type="subTitle" idx="1"/>
          </p:nvPr>
        </p:nvSpPr>
        <p:spPr>
          <a:xfrm>
            <a:off x="4572000" y="1362200"/>
            <a:ext cx="4304400" cy="1064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Public Sans ExtraBold"/>
                <a:ea typeface="Public Sans ExtraBold"/>
                <a:cs typeface="Public Sans ExtraBold"/>
                <a:sym typeface="Public Sans ExtraBold"/>
              </a:rPr>
              <a:t>Front End Developer</a:t>
            </a:r>
            <a:endParaRPr>
              <a:latin typeface="Public Sans ExtraBold"/>
              <a:ea typeface="Public Sans ExtraBold"/>
              <a:cs typeface="Public Sans ExtraBold"/>
              <a:sym typeface="Public Sans ExtraBold"/>
            </a:endParaRPr>
          </a:p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Public Sans ExtraBold"/>
                <a:ea typeface="Public Sans ExtraBold"/>
                <a:cs typeface="Public Sans ExtraBold"/>
                <a:sym typeface="Public Sans ExtraBold"/>
              </a:rPr>
              <a:t>USWDS Core Team</a:t>
            </a:r>
            <a:endParaRPr>
              <a:latin typeface="Public Sans ExtraBold"/>
              <a:ea typeface="Public Sans ExtraBold"/>
              <a:cs typeface="Public Sans ExtraBold"/>
              <a:sym typeface="Public Sans ExtraBold"/>
            </a:endParaRPr>
          </a:p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Contractor</a:t>
            </a:r>
            <a:endParaRPr/>
          </a:p>
        </p:txBody>
      </p:sp>
      <p:sp>
        <p:nvSpPr>
          <p:cNvPr id="180" name="Google Shape;180;p3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5</a:t>
            </a:fld>
            <a:endParaRPr/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4" name="Google Shape;464;p7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4141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2"/>
                </a:solidFill>
              </a:rPr>
              <a:t>Use the </a:t>
            </a:r>
            <a:r>
              <a:rPr lang="en">
                <a:solidFill>
                  <a:schemeClr val="dk2"/>
                </a:solidFill>
                <a:latin typeface="IBM Plex Mono"/>
                <a:ea typeface="IBM Plex Mono"/>
                <a:cs typeface="IBM Plex Mono"/>
                <a:sym typeface="IBM Plex Mono"/>
              </a:rPr>
              <a:t>uswds-init</a:t>
            </a:r>
            <a:r>
              <a:rPr lang="en">
                <a:solidFill>
                  <a:schemeClr val="dk2"/>
                </a:solidFill>
              </a:rPr>
              <a:t> script.</a:t>
            </a:r>
            <a:endParaRPr>
              <a:solidFill>
                <a:schemeClr val="dk2"/>
              </a:solidFill>
            </a:endParaRPr>
          </a:p>
        </p:txBody>
      </p:sp>
      <p:sp>
        <p:nvSpPr>
          <p:cNvPr id="465" name="Google Shape;465;p7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50</a:t>
            </a:fld>
            <a:endParaRPr/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0" name="Google Shape;470;p7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4141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2"/>
                </a:solidFill>
              </a:rPr>
              <a:t>How to add </a:t>
            </a:r>
            <a:r>
              <a:rPr lang="en">
                <a:solidFill>
                  <a:schemeClr val="dk2"/>
                </a:solidFill>
                <a:latin typeface="IBM Plex Mono"/>
                <a:ea typeface="IBM Plex Mono"/>
                <a:cs typeface="IBM Plex Mono"/>
                <a:sym typeface="IBM Plex Mono"/>
              </a:rPr>
              <a:t>uswds-init</a:t>
            </a:r>
            <a:r>
              <a:rPr lang="en">
                <a:solidFill>
                  <a:schemeClr val="dk2"/>
                </a:solidFill>
              </a:rPr>
              <a:t> </a:t>
            </a:r>
            <a:endParaRPr>
              <a:solidFill>
                <a:schemeClr val="dk2"/>
              </a:solidFill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2"/>
                </a:solidFill>
              </a:rPr>
              <a:t>to your project</a:t>
            </a:r>
            <a:endParaRPr>
              <a:solidFill>
                <a:schemeClr val="dk2"/>
              </a:solidFill>
            </a:endParaRPr>
          </a:p>
        </p:txBody>
      </p:sp>
      <p:sp>
        <p:nvSpPr>
          <p:cNvPr id="471" name="Google Shape;471;p7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51</a:t>
            </a:fld>
            <a:endParaRPr/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6" name="Google Shape;476;p77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4141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</a:rPr>
              <a:t>Can I use USWDS with</a:t>
            </a:r>
            <a:endParaRPr>
              <a:solidFill>
                <a:schemeClr val="lt1"/>
              </a:solidFill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accent1"/>
                </a:solidFill>
                <a:latin typeface="Public Sans Light"/>
                <a:ea typeface="Public Sans Light"/>
                <a:cs typeface="Public Sans Light"/>
                <a:sym typeface="Public Sans Light"/>
              </a:rPr>
              <a:t>[framework name here]</a:t>
            </a:r>
            <a:r>
              <a:rPr lang="en">
                <a:solidFill>
                  <a:schemeClr val="lt1"/>
                </a:solidFill>
              </a:rPr>
              <a:t>?</a:t>
            </a:r>
            <a:endParaRPr>
              <a:solidFill>
                <a:schemeClr val="lt1"/>
              </a:solidFill>
            </a:endParaRPr>
          </a:p>
        </p:txBody>
      </p:sp>
      <p:sp>
        <p:nvSpPr>
          <p:cNvPr id="477" name="Google Shape;477;p7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52</a:t>
            </a:fld>
            <a:endParaRPr/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2" name="Google Shape;482;p78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4141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2"/>
                </a:solidFill>
              </a:rPr>
              <a:t>Yes. Probably.</a:t>
            </a:r>
            <a:br>
              <a:rPr lang="en">
                <a:solidFill>
                  <a:schemeClr val="dk2"/>
                </a:solidFill>
              </a:rPr>
            </a:br>
            <a:r>
              <a:rPr lang="en">
                <a:solidFill>
                  <a:schemeClr val="dk2"/>
                </a:solidFill>
                <a:latin typeface="Public Sans"/>
                <a:ea typeface="Public Sans"/>
                <a:cs typeface="Public Sans"/>
                <a:sym typeface="Public Sans"/>
              </a:rPr>
              <a:t>But we don’t have direct support.</a:t>
            </a:r>
            <a:endParaRPr>
              <a:solidFill>
                <a:schemeClr val="dk2"/>
              </a:solidFill>
              <a:latin typeface="Public Sans"/>
              <a:ea typeface="Public Sans"/>
              <a:cs typeface="Public Sans"/>
              <a:sym typeface="Public Sans"/>
            </a:endParaRPr>
          </a:p>
        </p:txBody>
      </p:sp>
      <p:sp>
        <p:nvSpPr>
          <p:cNvPr id="483" name="Google Shape;483;p7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53</a:t>
            </a:fld>
            <a:endParaRPr/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8" name="Google Shape;488;p79"/>
          <p:cNvSpPr txBox="1">
            <a:spLocks noGrp="1"/>
          </p:cNvSpPr>
          <p:nvPr>
            <p:ph type="title"/>
          </p:nvPr>
        </p:nvSpPr>
        <p:spPr>
          <a:xfrm>
            <a:off x="311700" y="1112682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2"/>
                </a:solidFill>
              </a:rPr>
              <a:t>Technical requirements</a:t>
            </a:r>
            <a:endParaRPr>
              <a:solidFill>
                <a:schemeClr val="dk2"/>
              </a:solidFill>
            </a:endParaRPr>
          </a:p>
        </p:txBody>
      </p:sp>
      <p:sp>
        <p:nvSpPr>
          <p:cNvPr id="490" name="Google Shape;490;p79"/>
          <p:cNvSpPr txBox="1">
            <a:spLocks noGrp="1"/>
          </p:cNvSpPr>
          <p:nvPr>
            <p:ph type="body" idx="1"/>
          </p:nvPr>
        </p:nvSpPr>
        <p:spPr>
          <a:xfrm>
            <a:off x="668400" y="1716182"/>
            <a:ext cx="7807200" cy="1926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</a:rPr>
              <a:t>NodeJS (LTS version 16)</a:t>
            </a:r>
            <a:endParaRPr>
              <a:solidFill>
                <a:schemeClr val="lt1"/>
              </a:solidFill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</a:rPr>
              <a:t>SASS (with load paths)</a:t>
            </a:r>
            <a:endParaRPr>
              <a:solidFill>
                <a:schemeClr val="lt1"/>
              </a:solidFill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</a:rPr>
              <a:t>Autoprefixer</a:t>
            </a:r>
            <a:endParaRPr>
              <a:solidFill>
                <a:schemeClr val="lt1"/>
              </a:solidFill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</a:rPr>
              <a:t>JavaScript bundler (optional)</a:t>
            </a:r>
            <a:endParaRPr>
              <a:solidFill>
                <a:schemeClr val="lt1"/>
              </a:solidFill>
            </a:endParaRPr>
          </a:p>
        </p:txBody>
      </p:sp>
      <p:sp>
        <p:nvSpPr>
          <p:cNvPr id="489" name="Google Shape;489;p7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54</a:t>
            </a:fld>
            <a:endParaRPr/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5" name="Google Shape;495;p80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4141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2"/>
                </a:solidFill>
              </a:rPr>
              <a:t>A couple known issues</a:t>
            </a:r>
            <a:endParaRPr>
              <a:solidFill>
                <a:schemeClr val="dk2"/>
              </a:solidFill>
            </a:endParaRPr>
          </a:p>
        </p:txBody>
      </p:sp>
      <p:sp>
        <p:nvSpPr>
          <p:cNvPr id="496" name="Google Shape;496;p8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55</a:t>
            </a:fld>
            <a:endParaRPr/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" name="Google Shape;501;p8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4141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</a:rPr>
              <a:t>How do I import USWDS component JavaScript into </a:t>
            </a:r>
            <a:br>
              <a:rPr lang="en">
                <a:solidFill>
                  <a:schemeClr val="lt1"/>
                </a:solidFill>
              </a:rPr>
            </a:br>
            <a:r>
              <a:rPr lang="en">
                <a:solidFill>
                  <a:schemeClr val="lt1"/>
                </a:solidFill>
              </a:rPr>
              <a:t>my project?</a:t>
            </a:r>
            <a:endParaRPr>
              <a:solidFill>
                <a:schemeClr val="lt1"/>
              </a:solidFill>
            </a:endParaRPr>
          </a:p>
        </p:txBody>
      </p:sp>
      <p:sp>
        <p:nvSpPr>
          <p:cNvPr id="502" name="Google Shape;502;p8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56</a:t>
            </a:fld>
            <a:endParaRPr/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7" name="Google Shape;507;p82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4141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2"/>
                </a:solidFill>
              </a:rPr>
              <a:t>Import and destructure</a:t>
            </a:r>
            <a:endParaRPr>
              <a:solidFill>
                <a:schemeClr val="dk2"/>
              </a:solidFill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2"/>
                </a:solidFill>
                <a:latin typeface="Public Sans"/>
                <a:ea typeface="Public Sans"/>
                <a:cs typeface="Public Sans"/>
                <a:sym typeface="Public Sans"/>
              </a:rPr>
              <a:t>or</a:t>
            </a:r>
            <a:endParaRPr>
              <a:solidFill>
                <a:schemeClr val="dk2"/>
              </a:solidFill>
              <a:latin typeface="Public Sans"/>
              <a:ea typeface="Public Sans"/>
              <a:cs typeface="Public Sans"/>
              <a:sym typeface="Public Sans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2"/>
                </a:solidFill>
              </a:rPr>
              <a:t>Import directly from a package</a:t>
            </a:r>
            <a:endParaRPr>
              <a:solidFill>
                <a:schemeClr val="dk2"/>
              </a:solidFill>
            </a:endParaRPr>
          </a:p>
        </p:txBody>
      </p:sp>
      <p:sp>
        <p:nvSpPr>
          <p:cNvPr id="508" name="Google Shape;508;p8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57</a:t>
            </a:fld>
            <a:endParaRPr/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3" name="Google Shape;513;p83"/>
          <p:cNvSpPr txBox="1">
            <a:spLocks noGrp="1"/>
          </p:cNvSpPr>
          <p:nvPr>
            <p:ph type="title"/>
          </p:nvPr>
        </p:nvSpPr>
        <p:spPr>
          <a:xfrm>
            <a:off x="295238" y="1054625"/>
            <a:ext cx="3592200" cy="1940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Importing USWDS component JavaScript</a:t>
            </a:r>
            <a:endParaRPr>
              <a:solidFill>
                <a:schemeClr val="dk2"/>
              </a:solidFill>
            </a:endParaRPr>
          </a:p>
        </p:txBody>
      </p:sp>
      <p:sp>
        <p:nvSpPr>
          <p:cNvPr id="514" name="Google Shape;514;p83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>
                <a:solidFill>
                  <a:schemeClr val="dk1"/>
                </a:solidFill>
                <a:latin typeface="Public Sans"/>
                <a:ea typeface="Public Sans"/>
                <a:cs typeface="Public Sans"/>
                <a:sym typeface="Public Sans"/>
              </a:rPr>
              <a:t>58</a:t>
            </a:fld>
            <a:endParaRPr>
              <a:solidFill>
                <a:schemeClr val="dk1"/>
              </a:solidFill>
              <a:latin typeface="Public Sans"/>
              <a:ea typeface="Public Sans"/>
              <a:cs typeface="Public Sans"/>
              <a:sym typeface="Public Sans"/>
            </a:endParaRPr>
          </a:p>
        </p:txBody>
      </p:sp>
      <p:sp>
        <p:nvSpPr>
          <p:cNvPr id="515" name="Google Shape;515;p83"/>
          <p:cNvSpPr txBox="1">
            <a:spLocks noGrp="1"/>
          </p:cNvSpPr>
          <p:nvPr>
            <p:ph type="body" idx="2"/>
          </p:nvPr>
        </p:nvSpPr>
        <p:spPr>
          <a:xfrm>
            <a:off x="4281725" y="391750"/>
            <a:ext cx="5651700" cy="4335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latin typeface="Public Sans ExtraBold"/>
                <a:ea typeface="Public Sans ExtraBold"/>
                <a:cs typeface="Public Sans ExtraBold"/>
                <a:sym typeface="Public Sans ExtraBold"/>
              </a:rPr>
              <a:t>Import and destructure</a:t>
            </a:r>
            <a:endParaRPr sz="1500">
              <a:latin typeface="Public Sans ExtraBold"/>
              <a:ea typeface="Public Sans ExtraBold"/>
              <a:cs typeface="Public Sans ExtraBold"/>
              <a:sym typeface="Public Sans ExtraBold"/>
            </a:endParaRPr>
          </a:p>
          <a:p>
            <a:pPr marL="0" lvl="0" indent="0" algn="l" rtl="0">
              <a:spcBef>
                <a:spcPts val="1000"/>
              </a:spcBef>
              <a:spcAft>
                <a:spcPts val="0"/>
              </a:spcAft>
              <a:buNone/>
            </a:pPr>
            <a:r>
              <a:rPr lang="en" sz="1500">
                <a:latin typeface="IBM Plex Mono"/>
                <a:ea typeface="IBM Plex Mono"/>
                <a:cs typeface="IBM Plex Mono"/>
                <a:sym typeface="IBM Plex Mono"/>
              </a:rPr>
              <a:t>import USWDS from “@uswds/uswds/js”;</a:t>
            </a:r>
            <a:endParaRPr sz="1500">
              <a:latin typeface="IBM Plex Mono"/>
              <a:ea typeface="IBM Plex Mono"/>
              <a:cs typeface="IBM Plex Mono"/>
              <a:sym typeface="IBM Plex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latin typeface="IBM Plex Mono"/>
                <a:ea typeface="IBM Plex Mono"/>
                <a:cs typeface="IBM Plex Mono"/>
                <a:sym typeface="IBM Plex Mono"/>
              </a:rPr>
              <a:t>const { accordion } = USWDS;</a:t>
            </a:r>
            <a:endParaRPr sz="1500">
              <a:latin typeface="IBM Plex Mono"/>
              <a:ea typeface="IBM Plex Mono"/>
              <a:cs typeface="IBM Plex Mono"/>
              <a:sym typeface="IBM Plex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500">
              <a:latin typeface="IBM Plex Mono"/>
              <a:ea typeface="IBM Plex Mono"/>
              <a:cs typeface="IBM Plex Mono"/>
              <a:sym typeface="IBM Plex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latin typeface="Public Sans ExtraBold"/>
                <a:ea typeface="Public Sans ExtraBold"/>
                <a:cs typeface="Public Sans ExtraBold"/>
                <a:sym typeface="Public Sans ExtraBold"/>
              </a:rPr>
              <a:t>Or, import directly from a package</a:t>
            </a:r>
            <a:endParaRPr sz="1500">
              <a:latin typeface="Public Sans ExtraBold"/>
              <a:ea typeface="Public Sans ExtraBold"/>
              <a:cs typeface="Public Sans ExtraBold"/>
              <a:sym typeface="Public Sans ExtraBold"/>
            </a:endParaRPr>
          </a:p>
          <a:p>
            <a:pPr marL="0" lvl="0" indent="0" algn="l" rtl="0">
              <a:spcBef>
                <a:spcPts val="1000"/>
              </a:spcBef>
              <a:spcAft>
                <a:spcPts val="0"/>
              </a:spcAft>
              <a:buNone/>
            </a:pPr>
            <a:r>
              <a:rPr lang="en" sz="1500">
                <a:latin typeface="IBM Plex Mono"/>
                <a:ea typeface="IBM Plex Mono"/>
                <a:cs typeface="IBM Plex Mono"/>
                <a:sym typeface="IBM Plex Mono"/>
              </a:rPr>
              <a:t>import accordion from </a:t>
            </a:r>
            <a:endParaRPr sz="1500">
              <a:latin typeface="IBM Plex Mono"/>
              <a:ea typeface="IBM Plex Mono"/>
              <a:cs typeface="IBM Plex Mono"/>
              <a:sym typeface="IBM Plex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latin typeface="IBM Plex Mono"/>
                <a:ea typeface="IBM Plex Mono"/>
                <a:cs typeface="IBM Plex Mono"/>
                <a:sym typeface="IBM Plex Mono"/>
              </a:rPr>
              <a:t>  "@uswds/uswds/js/accordion";</a:t>
            </a:r>
            <a:endParaRPr sz="1500">
              <a:latin typeface="IBM Plex Mono"/>
              <a:ea typeface="IBM Plex Mono"/>
              <a:cs typeface="IBM Plex Mono"/>
              <a:sym typeface="IBM Plex Mono"/>
            </a:endParaRPr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0" name="Google Shape;520;p84"/>
          <p:cNvSpPr txBox="1">
            <a:spLocks noGrp="1"/>
          </p:cNvSpPr>
          <p:nvPr>
            <p:ph type="title"/>
          </p:nvPr>
        </p:nvSpPr>
        <p:spPr>
          <a:xfrm>
            <a:off x="294125" y="2050485"/>
            <a:ext cx="8520600" cy="843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Q&amp;A</a:t>
            </a:r>
            <a:endParaRPr/>
          </a:p>
        </p:txBody>
      </p:sp>
      <p:sp>
        <p:nvSpPr>
          <p:cNvPr id="521" name="Google Shape;521;p8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59</a:t>
            </a:fld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p31"/>
          <p:cNvSpPr txBox="1">
            <a:spLocks noGrp="1"/>
          </p:cNvSpPr>
          <p:nvPr>
            <p:ph type="title"/>
          </p:nvPr>
        </p:nvSpPr>
        <p:spPr>
          <a:xfrm>
            <a:off x="311700" y="1362200"/>
            <a:ext cx="8555100" cy="1064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USWDS FAQ</a:t>
            </a:r>
            <a:br>
              <a:rPr lang="en"/>
            </a:br>
            <a:r>
              <a:rPr lang="en">
                <a:solidFill>
                  <a:schemeClr val="lt1"/>
                </a:solidFill>
              </a:rPr>
              <a:t>Our frequently asked questions</a:t>
            </a:r>
            <a:endParaRPr sz="2000">
              <a:solidFill>
                <a:schemeClr val="lt1"/>
              </a:solidFill>
            </a:endParaRPr>
          </a:p>
        </p:txBody>
      </p:sp>
      <p:sp>
        <p:nvSpPr>
          <p:cNvPr id="186" name="Google Shape;186;p3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6</a:t>
            </a:fld>
            <a:endParaRPr/>
          </a:p>
        </p:txBody>
      </p:sp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4" name="Google Shape;714;p107"/>
          <p:cNvSpPr txBox="1">
            <a:spLocks noGrp="1"/>
          </p:cNvSpPr>
          <p:nvPr>
            <p:ph type="title"/>
          </p:nvPr>
        </p:nvSpPr>
        <p:spPr>
          <a:xfrm>
            <a:off x="569203" y="40445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Next month</a:t>
            </a:r>
            <a:endParaRPr/>
          </a:p>
        </p:txBody>
      </p:sp>
      <p:sp>
        <p:nvSpPr>
          <p:cNvPr id="715" name="Google Shape;715;p107"/>
          <p:cNvSpPr txBox="1">
            <a:spLocks noGrp="1"/>
          </p:cNvSpPr>
          <p:nvPr>
            <p:ph type="subTitle" idx="1"/>
          </p:nvPr>
        </p:nvSpPr>
        <p:spPr>
          <a:xfrm>
            <a:off x="537400" y="872275"/>
            <a:ext cx="8272200" cy="153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/>
            <a:r>
              <a:rPr lang="en-US" dirty="0"/>
              <a:t>February:</a:t>
            </a:r>
            <a:br>
              <a:rPr lang="en-US" dirty="0"/>
            </a:br>
            <a:r>
              <a:rPr lang="en-US" dirty="0"/>
              <a:t>Token Talk</a:t>
            </a:r>
          </a:p>
        </p:txBody>
      </p:sp>
      <p:sp>
        <p:nvSpPr>
          <p:cNvPr id="716" name="Google Shape;716;p107"/>
          <p:cNvSpPr txBox="1">
            <a:spLocks noGrp="1"/>
          </p:cNvSpPr>
          <p:nvPr>
            <p:ph type="body" idx="2"/>
          </p:nvPr>
        </p:nvSpPr>
        <p:spPr>
          <a:xfrm>
            <a:off x="1109800" y="2521297"/>
            <a:ext cx="7330500" cy="1988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406400" algn="l" rtl="0">
              <a:spcBef>
                <a:spcPts val="0"/>
              </a:spcBef>
              <a:spcAft>
                <a:spcPts val="0"/>
              </a:spcAft>
              <a:buSzPts val="2800"/>
              <a:buChar char="●"/>
            </a:pPr>
            <a:r>
              <a:rPr lang="en" dirty="0"/>
              <a:t>#</a:t>
            </a:r>
            <a:r>
              <a:rPr lang="en" dirty="0" err="1">
                <a:solidFill>
                  <a:schemeClr val="bg2"/>
                </a:solidFill>
              </a:rPr>
              <a:t>uswds</a:t>
            </a:r>
            <a:r>
              <a:rPr lang="en" dirty="0">
                <a:solidFill>
                  <a:schemeClr val="bg2"/>
                </a:solidFill>
              </a:rPr>
              <a:t>-public</a:t>
            </a:r>
            <a:endParaRPr dirty="0">
              <a:solidFill>
                <a:schemeClr val="bg2"/>
              </a:solidFill>
            </a:endParaRPr>
          </a:p>
          <a:p>
            <a:pPr marL="457200" lvl="0" indent="-406400" algn="l" rtl="0">
              <a:spcBef>
                <a:spcPts val="1300"/>
              </a:spcBef>
              <a:spcAft>
                <a:spcPts val="0"/>
              </a:spcAft>
              <a:buSzPts val="2800"/>
              <a:buChar char="●"/>
            </a:pPr>
            <a:r>
              <a:rPr lang="en" dirty="0" err="1">
                <a:solidFill>
                  <a:schemeClr val="bg2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github.com</a:t>
            </a:r>
            <a:r>
              <a:rPr lang="en" dirty="0">
                <a:solidFill>
                  <a:schemeClr val="bg2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/</a:t>
            </a:r>
            <a:r>
              <a:rPr lang="en" dirty="0" err="1">
                <a:solidFill>
                  <a:schemeClr val="bg2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uswds</a:t>
            </a:r>
            <a:endParaRPr dirty="0">
              <a:solidFill>
                <a:schemeClr val="bg2"/>
              </a:solidFill>
            </a:endParaRPr>
          </a:p>
          <a:p>
            <a:pPr marL="457200" lvl="0" indent="-406400" algn="l" rtl="0">
              <a:spcBef>
                <a:spcPts val="1300"/>
              </a:spcBef>
              <a:spcAft>
                <a:spcPts val="1300"/>
              </a:spcAft>
              <a:buSzPts val="2800"/>
              <a:buChar char="●"/>
            </a:pPr>
            <a:r>
              <a:rPr lang="en" dirty="0" err="1">
                <a:solidFill>
                  <a:schemeClr val="bg2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designsystem.digital.gov</a:t>
            </a:r>
            <a:endParaRPr dirty="0">
              <a:solidFill>
                <a:schemeClr val="bg2"/>
              </a:solidFill>
            </a:endParaRPr>
          </a:p>
        </p:txBody>
      </p:sp>
      <p:sp>
        <p:nvSpPr>
          <p:cNvPr id="717" name="Google Shape;717;p10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60</a:t>
            </a:fld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p32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4141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</a:rPr>
              <a:t>Do we test components with real users before releasing?</a:t>
            </a:r>
            <a:endParaRPr>
              <a:solidFill>
                <a:schemeClr val="lt1"/>
              </a:solidFill>
            </a:endParaRPr>
          </a:p>
        </p:txBody>
      </p:sp>
      <p:sp>
        <p:nvSpPr>
          <p:cNvPr id="192" name="Google Shape;192;p3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7</a:t>
            </a:fld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p33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4141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2"/>
                </a:solidFill>
              </a:rPr>
              <a:t>Yes and no. </a:t>
            </a:r>
            <a:endParaRPr>
              <a:solidFill>
                <a:schemeClr val="dk2"/>
              </a:solidFill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2"/>
                </a:solidFill>
              </a:rPr>
              <a:t>And we can also do better.</a:t>
            </a:r>
            <a:endParaRPr>
              <a:solidFill>
                <a:schemeClr val="dk2"/>
              </a:solidFill>
            </a:endParaRPr>
          </a:p>
        </p:txBody>
      </p:sp>
      <p:sp>
        <p:nvSpPr>
          <p:cNvPr id="198" name="Google Shape;198;p3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8</a:t>
            </a:fld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Google Shape;203;p3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4141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2"/>
                </a:solidFill>
              </a:rPr>
              <a:t>We always do an internal </a:t>
            </a:r>
            <a:br>
              <a:rPr lang="en">
                <a:solidFill>
                  <a:schemeClr val="dk2"/>
                </a:solidFill>
              </a:rPr>
            </a:br>
            <a:r>
              <a:rPr lang="en">
                <a:solidFill>
                  <a:schemeClr val="dk2"/>
                </a:solidFill>
              </a:rPr>
              <a:t>review that includes manual accessibility testing</a:t>
            </a:r>
            <a:endParaRPr>
              <a:solidFill>
                <a:schemeClr val="dk2"/>
              </a:solidFill>
            </a:endParaRPr>
          </a:p>
        </p:txBody>
      </p:sp>
      <p:sp>
        <p:nvSpPr>
          <p:cNvPr id="204" name="Google Shape;204;p3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9</a:t>
            </a:fld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USWDS">
  <a:themeElements>
    <a:clrScheme name="Simple Light">
      <a:dk1>
        <a:srgbClr val="1B1B1B"/>
      </a:dk1>
      <a:lt1>
        <a:srgbClr val="FFFFFF"/>
      </a:lt1>
      <a:dk2>
        <a:srgbClr val="FFBE2E"/>
      </a:dk2>
      <a:lt2>
        <a:srgbClr val="AD8B65"/>
      </a:lt2>
      <a:accent1>
        <a:srgbClr val="976EFB"/>
      </a:accent1>
      <a:accent2>
        <a:srgbClr val="04CF85"/>
      </a:accent2>
      <a:accent3>
        <a:srgbClr val="EF38A3"/>
      </a:accent3>
      <a:accent4>
        <a:srgbClr val="EF5E25"/>
      </a:accent4>
      <a:accent5>
        <a:srgbClr val="0097A7"/>
      </a:accent5>
      <a:accent6>
        <a:srgbClr val="F1E5CD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1057</Words>
  <Application>Microsoft Macintosh PowerPoint</Application>
  <PresentationFormat>On-screen Show (16:9)</PresentationFormat>
  <Paragraphs>289</Paragraphs>
  <Slides>60</Slides>
  <Notes>60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60</vt:i4>
      </vt:variant>
    </vt:vector>
  </HeadingPairs>
  <TitlesOfParts>
    <vt:vector size="69" baseType="lpstr">
      <vt:lpstr>Public Sans ExtraBold</vt:lpstr>
      <vt:lpstr>Arial</vt:lpstr>
      <vt:lpstr>IBM Plex Mono</vt:lpstr>
      <vt:lpstr>Public Sans Thin</vt:lpstr>
      <vt:lpstr>Public Sans Medium</vt:lpstr>
      <vt:lpstr>Public Sans Light</vt:lpstr>
      <vt:lpstr>Public Sans</vt:lpstr>
      <vt:lpstr>IBM Plex Mono Medium</vt:lpstr>
      <vt:lpstr>USWDS</vt:lpstr>
      <vt:lpstr>USWDS Monthly Call</vt:lpstr>
      <vt:lpstr>Hi!</vt:lpstr>
      <vt:lpstr>USWDS FAQ</vt:lpstr>
      <vt:lpstr>James Mejia he/him</vt:lpstr>
      <vt:lpstr>Amy Leadem she/her</vt:lpstr>
      <vt:lpstr>USWDS FAQ Our frequently asked questions</vt:lpstr>
      <vt:lpstr>Do we test components with real users before releasing?</vt:lpstr>
      <vt:lpstr>Yes and no.  And we can also do better.</vt:lpstr>
      <vt:lpstr>We always do an internal  review that includes manual accessibility testing</vt:lpstr>
      <vt:lpstr>We always review our work with  developers and our community</vt:lpstr>
      <vt:lpstr>We’ve started adding  testing with real users of assistive technology</vt:lpstr>
      <vt:lpstr>This has proven extremely valuable</vt:lpstr>
      <vt:lpstr>We always respond to issues in our code repo</vt:lpstr>
      <vt:lpstr>Testing with real users  needs to be an ongoing part of  a component’s lifecycle </vt:lpstr>
      <vt:lpstr>Accessibility-first  usability testing is a big focus of our short-term roadmap</vt:lpstr>
      <vt:lpstr>More to come this year</vt:lpstr>
      <vt:lpstr>What’s going on with Tabs?</vt:lpstr>
      <vt:lpstr>We’re designing a  repeatable process.  And it’s going slowly.</vt:lpstr>
      <vt:lpstr>“If you wish to make  an apple pie from scratch,  you must first invent  the universe.”  Carl Sagan</vt:lpstr>
      <vt:lpstr>Fair, practical, and repeatable.</vt:lpstr>
      <vt:lpstr>Common component  acceptance criteria checklist</vt:lpstr>
      <vt:lpstr>Component lifecycle model</vt:lpstr>
      <vt:lpstr>Pattern-first development.</vt:lpstr>
      <vt:lpstr>We appreciate your patience.</vt:lpstr>
      <vt:lpstr>When will the design kit  be updated?</vt:lpstr>
      <vt:lpstr>We update the design kit  after every release with  design changes.</vt:lpstr>
      <vt:lpstr>Sketch Adobe XD Figma</vt:lpstr>
      <vt:lpstr>Coming Spring 2023. github.com/uswds/uswds-for-designers</vt:lpstr>
      <vt:lpstr>Are you allowed to change how USWDS looks?</vt:lpstr>
      <vt:lpstr>Yes.</vt:lpstr>
      <vt:lpstr>We want USWDS to be a  tool for designers</vt:lpstr>
      <vt:lpstr>Make decisions faster</vt:lpstr>
      <vt:lpstr>Start with defaults  and customize with tokens</vt:lpstr>
      <vt:lpstr>Experimentation drives adaptation</vt:lpstr>
      <vt:lpstr>Let us know what you find.</vt:lpstr>
      <vt:lpstr>How do you set custom  fonts and colors?</vt:lpstr>
      <vt:lpstr>It’s all in settings.</vt:lpstr>
      <vt:lpstr>Use tokens when possible</vt:lpstr>
      <vt:lpstr>System color tokens</vt:lpstr>
      <vt:lpstr>Theme color tokens</vt:lpstr>
      <vt:lpstr>Adding custom colors  via settings…</vt:lpstr>
      <vt:lpstr>Accessibility considerations </vt:lpstr>
      <vt:lpstr>Adding a custom font</vt:lpstr>
      <vt:lpstr>Adding a font from a hosting service</vt:lpstr>
      <vt:lpstr>Creating and using  a new font token</vt:lpstr>
      <vt:lpstr>Adding a self-hosted font</vt:lpstr>
      <vt:lpstr>Adding custom path information for a  font type</vt:lpstr>
      <vt:lpstr>Considerations</vt:lpstr>
      <vt:lpstr>How do I stop the banner from flashing open on page load?</vt:lpstr>
      <vt:lpstr>Use the uswds-init script.</vt:lpstr>
      <vt:lpstr>How to add uswds-init  to your project</vt:lpstr>
      <vt:lpstr>Can I use USWDS with [framework name here]?</vt:lpstr>
      <vt:lpstr>Yes. Probably. But we don’t have direct support.</vt:lpstr>
      <vt:lpstr>Technical requirements</vt:lpstr>
      <vt:lpstr>A couple known issues</vt:lpstr>
      <vt:lpstr>How do I import USWDS component JavaScript into  my project?</vt:lpstr>
      <vt:lpstr>Import and destructure or Import directly from a package</vt:lpstr>
      <vt:lpstr>Importing USWDS component JavaScript</vt:lpstr>
      <vt:lpstr>Q&amp;A</vt:lpstr>
      <vt:lpstr>Next month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USWDS Monthly Call</dc:title>
  <cp:lastModifiedBy>Microsoft Office User</cp:lastModifiedBy>
  <cp:revision>2</cp:revision>
  <dcterms:modified xsi:type="dcterms:W3CDTF">2023-01-19T07:11:45Z</dcterms:modified>
</cp:coreProperties>
</file>