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png" ContentType="image/png"/>
  <Default Extension="xml" ContentType="application/xml"/>
  <Override PartName="/ppt/slideLayouts/slideLayout3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4.xml" ContentType="application/vnd.openxmlformats-officedocument.presentationml.slideLayout+xml"/>
  <Override PartName="/ppt/notesSlides/notesSlide2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notesMasters/notesMaster1.xml" ContentType="application/vnd.openxmlformats-officedocument.presentationml.notesMaster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heme/theme3.xml" ContentType="application/vnd.openxmlformats-officedocument.theme+xml"/>
  <Override PartName="/ppt/theme/theme2.xml" ContentType="application/vnd.openxmlformats-officedocument.theme+xml"/>
  <Override PartName="/ppt/theme/theme4.xml" ContentType="application/vnd.openxmlformats-officedocument.theme+xml"/>
  <Override PartName="/ppt/theme/theme1.xml" ContentType="application/vnd.openxmlformats-officedocument.theme+xml"/>
  <Override PartName="/ppt/slideMasters/slideMaster2.xml" ContentType="application/vnd.openxmlformats-officedocument.presentationml.slide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4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tableStyles.xml" ContentType="application/vnd.openxmlformats-officedocument.presentationml.tableStyles+xml"/>
</Types>
</file>

<file path=_rels/.rels><?xml version="1.0" encoding="UTF-8" standalone="yes"?><Relationships xmlns="http://schemas.openxmlformats.org/package/2006/relationships"><Relationship Target="ppt/presentation.xml" Type="http://schemas.openxmlformats.org/officeDocument/2006/relationships/officeDocument" Id="rId1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aveSubsetFonts="1" autoCompressPictures="0" mc:PreserveAttributes="mv:*" mc:Ignorable="mv">
  <p:sldMasterIdLst>
    <p:sldMasterId id="2147483666" r:id="rId4"/>
    <p:sldMasterId id="2147483667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</p:sldIdLst>
  <p:sldSz cy="6858000" cx="9144000"/>
  <p:notesSz cy="9144000" cx="6858000"/>
  <p:defaultTextStyle>
    <a:defPPr algn="l" rtl="0" marR="0">
      <a:lnSpc>
        <a:spcPct val="100000"/>
      </a:lnSpc>
      <a:spcBef>
        <a:spcPts val="0"/>
      </a:spcBef>
      <a:spcAft>
        <a:spcPts val="0"/>
      </a:spcAft>
    </a:defPPr>
    <a:lvl1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1pPr>
    <a:lvl2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2pPr>
    <a:lvl3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3pPr>
    <a:lvl4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4pPr>
    <a:lvl5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5pPr>
    <a:lvl6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6pPr>
    <a:lvl7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7pPr>
    <a:lvl8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8pPr>
    <a:lvl9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/>
</file>

<file path=ppt/tableStyles.xml><?xml version="1.0" encoding="utf-8"?>
<a:tblStyleLst xmlns:a="http://schemas.openxmlformats.org/drawingml/2006/main" xmlns:r="http://schemas.openxmlformats.org/officeDocument/2006/relationships" def="{90651C3A-4460-11DB-9652-00E08161165F}"/>
</file>

<file path=ppt/_rels/presentation.xml.rels><?xml version="1.0" encoding="UTF-8" standalone="yes"?><Relationships xmlns="http://schemas.openxmlformats.org/package/2006/relationships"><Relationship Target="presProps.xml" Type="http://schemas.openxmlformats.org/officeDocument/2006/relationships/presProps" Id="rId2"/><Relationship Target="theme/theme2.xml" Type="http://schemas.openxmlformats.org/officeDocument/2006/relationships/theme" Id="rId1"/><Relationship Target="slides/slide4.xml" Type="http://schemas.openxmlformats.org/officeDocument/2006/relationships/slide" Id="rId10"/><Relationship Target="slideMasters/slideMaster1.xml" Type="http://schemas.openxmlformats.org/officeDocument/2006/relationships/slideMaster" Id="rId4"/><Relationship Target="tableStyles.xml" Type="http://schemas.openxmlformats.org/officeDocument/2006/relationships/tableStyles" Id="rId3"/><Relationship Target="slides/slide3.xml" Type="http://schemas.openxmlformats.org/officeDocument/2006/relationships/slide" Id="rId9"/><Relationship Target="notesMasters/notesMaster1.xml" Type="http://schemas.openxmlformats.org/officeDocument/2006/relationships/notesMaster" Id="rId6"/><Relationship Target="slideMasters/slideMaster2.xml" Type="http://schemas.openxmlformats.org/officeDocument/2006/relationships/slideMaster" Id="rId5"/><Relationship Target="slides/slide2.xml" Type="http://schemas.openxmlformats.org/officeDocument/2006/relationships/slide" Id="rId8"/><Relationship Target="slides/slide1.xml" Type="http://schemas.openxmlformats.org/officeDocument/2006/relationships/slide" Id="rId7"/></Relationships>
</file>

<file path=ppt/notesMasters/_rels/notesMaster1.xml.rels><?xml version="1.0" encoding="UTF-8" standalone="yes"?><Relationships xmlns="http://schemas.openxmlformats.org/package/2006/relationships"><Relationship Target="../theme/theme1.xml" Type="http://schemas.openxmlformats.org/officeDocument/2006/relationships/theme" Id="rId1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" name="Shape 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" name="Shape 2"/>
          <p:cNvSpPr/>
          <p:nvPr>
            <p:ph idx="2" type="sldImg"/>
          </p:nvPr>
        </p:nvSpPr>
        <p:spPr>
          <a:xfrm>
            <a:off y="685800" x="1143225"/>
            <a:ext cy="3429000" cx="4572225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3" name="Shape 3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/>
          <a:lstStyle>
            <a:lvl1pPr>
              <a:spcBef>
                <a:spcPts val="0"/>
              </a:spcBef>
              <a:defRPr sz="1100"/>
            </a:lvl1pPr>
            <a:lvl2pPr>
              <a:spcBef>
                <a:spcPts val="0"/>
              </a:spcBef>
              <a:defRPr sz="1100"/>
            </a:lvl2pPr>
            <a:lvl3pPr>
              <a:spcBef>
                <a:spcPts val="0"/>
              </a:spcBef>
              <a:defRPr sz="1100"/>
            </a:lvl3pPr>
            <a:lvl4pPr>
              <a:spcBef>
                <a:spcPts val="0"/>
              </a:spcBef>
              <a:defRPr sz="1100"/>
            </a:lvl4pPr>
            <a:lvl5pPr>
              <a:spcBef>
                <a:spcPts val="0"/>
              </a:spcBef>
              <a:defRPr sz="1100"/>
            </a:lvl5pPr>
            <a:lvl6pPr>
              <a:spcBef>
                <a:spcPts val="0"/>
              </a:spcBef>
              <a:defRPr sz="1100"/>
            </a:lvl6pPr>
            <a:lvl7pPr>
              <a:spcBef>
                <a:spcPts val="0"/>
              </a:spcBef>
              <a:defRPr sz="1100"/>
            </a:lvl7pPr>
            <a:lvl8pPr>
              <a:spcBef>
                <a:spcPts val="0"/>
              </a:spcBef>
              <a:defRPr sz="1100"/>
            </a:lvl8pPr>
            <a:lvl9pPr>
              <a:spcBef>
                <a:spcPts val="0"/>
              </a:spcBef>
              <a:defRPr sz="1100"/>
            </a:lvl9pPr>
          </a:lstStyle>
          <a:p/>
        </p:txBody>
      </p:sp>
    </p:spTree>
  </p:cSld>
  <p:clrMap accent2="accent2" accent3="accent3" accent4="accent4" accent5="accent5" accent6="accent6" hlink="hlink" tx2="lt2" tx1="dk1" bg2="dk2" bg1="lt1" folHlink="folHlink" accent1="accent1"/>
</p:notesMaster>
</file>

<file path=ppt/notesSlides/_rels/notesSlide1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2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3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4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14" name="Shape 114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15" name="Shape 115"/>
          <p:cNvSpPr/>
          <p:nvPr>
            <p:ph idx="2" type="sldImg"/>
          </p:nvPr>
        </p:nvSpPr>
        <p:spPr>
          <a:xfrm>
            <a:off y="685800" x="1143225"/>
            <a:ext cy="3429000" cx="4572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116" name="Shape 116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20" name="Shape 120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21" name="Shape 121"/>
          <p:cNvSpPr/>
          <p:nvPr>
            <p:ph idx="2" type="sldImg"/>
          </p:nvPr>
        </p:nvSpPr>
        <p:spPr>
          <a:xfrm>
            <a:off y="685800" x="1143225"/>
            <a:ext cy="3429000" cx="4572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122" name="Shape 122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34" name="Shape 134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35" name="Shape 135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36" name="Shape 136"/>
          <p:cNvSpPr/>
          <p:nvPr>
            <p:ph idx="2" type="sldImg"/>
          </p:nvPr>
        </p:nvSpPr>
        <p:spPr>
          <a:xfrm>
            <a:off y="685800" x="1143225"/>
            <a:ext cy="3429000" cx="4572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46" name="Shape 146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47" name="Shape 147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48" name="Shape 148"/>
          <p:cNvSpPr/>
          <p:nvPr>
            <p:ph idx="2" type="sldImg"/>
          </p:nvPr>
        </p:nvSpPr>
        <p:spPr>
          <a:xfrm>
            <a:off y="685800" x="1143225"/>
            <a:ext cy="3429000" cx="4572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10.xml.rels><?xml version="1.0" encoding="UTF-8" standalone="yes"?><Relationships xmlns="http://schemas.openxmlformats.org/package/2006/relationships"><Relationship Target="../slideMasters/slideMaster2.xml" Type="http://schemas.openxmlformats.org/officeDocument/2006/relationships/slideMaster" Id="rId1"/></Relationships>
</file>

<file path=ppt/slideLayouts/_rels/slideLayout11.xml.rels><?xml version="1.0" encoding="UTF-8" standalone="yes"?><Relationships xmlns="http://schemas.openxmlformats.org/package/2006/relationships"><Relationship Target="../slideMasters/slideMaster2.xml" Type="http://schemas.openxmlformats.org/officeDocument/2006/relationships/slideMaster" Id="rId1"/></Relationships>
</file>

<file path=ppt/slideLayouts/_rels/slideLayout12.xml.rels><?xml version="1.0" encoding="UTF-8" standalone="yes"?><Relationships xmlns="http://schemas.openxmlformats.org/package/2006/relationships"><Relationship Target="../slideMasters/slideMaster2.xml" Type="http://schemas.openxmlformats.org/officeDocument/2006/relationships/slideMaster" Id="rId1"/></Relationships>
</file>

<file path=ppt/slideLayouts/_rels/slideLayout13.xml.rels><?xml version="1.0" encoding="UTF-8" standalone="yes"?><Relationships xmlns="http://schemas.openxmlformats.org/package/2006/relationships"><Relationship Target="../slideMasters/slideMaster2.xml" Type="http://schemas.openxmlformats.org/officeDocument/2006/relationships/slideMaster" Id="rId1"/></Relationships>
</file>

<file path=ppt/slideLayouts/_rels/slideLayout14.xml.rels><?xml version="1.0" encoding="UTF-8" standalone="yes"?><Relationships xmlns="http://schemas.openxmlformats.org/package/2006/relationships"><Relationship Target="../slideMasters/slideMaster2.xml" Type="http://schemas.openxmlformats.org/officeDocument/2006/relationships/slideMaster" Id="rId1"/></Relationships>
</file>

<file path=ppt/slideLayouts/_rels/slideLayout15.xml.rels><?xml version="1.0" encoding="UTF-8" standalone="yes"?><Relationships xmlns="http://schemas.openxmlformats.org/package/2006/relationships"><Relationship Target="../slideMasters/slideMaster2.xml" Type="http://schemas.openxmlformats.org/officeDocument/2006/relationships/slideMaster" Id="rId1"/></Relationships>
</file>

<file path=ppt/slideLayouts/_rels/slideLayout16.xml.rels><?xml version="1.0" encoding="UTF-8" standalone="yes"?><Relationships xmlns="http://schemas.openxmlformats.org/package/2006/relationships"><Relationship Target="../slideMasters/slideMaster2.xml" Type="http://schemas.openxmlformats.org/officeDocument/2006/relationships/slideMaster" Id="rId1"/></Relationships>
</file>

<file path=ppt/slideLayouts/_rels/slideLayout17.xml.rels><?xml version="1.0" encoding="UTF-8" standalone="yes"?><Relationships xmlns="http://schemas.openxmlformats.org/package/2006/relationships"><Relationship Target="../slideMasters/slideMaster2.xml" Type="http://schemas.openxmlformats.org/officeDocument/2006/relationships/slideMaster" Id="rId1"/></Relationships>
</file>

<file path=ppt/slideLayouts/_rels/slideLayout18.xml.rels><?xml version="1.0" encoding="UTF-8" standalone="yes"?><Relationships xmlns="http://schemas.openxmlformats.org/package/2006/relationships"><Relationship Target="../slideMasters/slideMaster2.xml" Type="http://schemas.openxmlformats.org/officeDocument/2006/relationships/slideMaster" Id="rId1"/></Relationships>
</file>

<file path=ppt/slideLayouts/_rels/slideLayout2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3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4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5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6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7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8.xml.rels><?xml version="1.0" encoding="UTF-8" standalone="yes"?><Relationships xmlns="http://schemas.openxmlformats.org/package/2006/relationships"><Relationship Target="../slideMasters/slideMaster2.xml" Type="http://schemas.openxmlformats.org/officeDocument/2006/relationships/slideMaster" Id="rId1"/></Relationships>
</file>

<file path=ppt/slideLayouts/_rels/slideLayout9.xml.rels><?xml version="1.0" encoding="UTF-8" standalone="yes"?><Relationships xmlns="http://schemas.openxmlformats.org/package/2006/relationships"><Relationship Target="../slideMasters/slideMaster2.xml" Type="http://schemas.openxmlformats.org/officeDocument/2006/relationships/slideMaster" Id="rId1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">
  <p:cSld name="Title Slide">
    <p:spTree>
      <p:nvGrpSpPr>
        <p:cNvPr id="8" name="Shape 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9" name="Shape 9"/>
          <p:cNvSpPr txBox="1"/>
          <p:nvPr>
            <p:ph type="ctrTitle"/>
          </p:nvPr>
        </p:nvSpPr>
        <p:spPr>
          <a:xfrm>
            <a:off y="751679" x="457200"/>
            <a:ext cy="4012499" cx="8229600"/>
          </a:xfrm>
          <a:prstGeom prst="rect">
            <a:avLst/>
          </a:prstGeom>
        </p:spPr>
        <p:txBody>
          <a:bodyPr bIns="91425" rIns="91425" lIns="91425" tIns="91425" anchor="t" anchorCtr="0"/>
          <a:lstStyle>
            <a:lvl1pPr indent="457200">
              <a:spcBef>
                <a:spcPts val="0"/>
              </a:spcBef>
              <a:buSzPct val="100000"/>
              <a:defRPr sz="7200"/>
            </a:lvl1pPr>
            <a:lvl2pPr indent="457200">
              <a:spcBef>
                <a:spcPts val="0"/>
              </a:spcBef>
              <a:buSzPct val="100000"/>
              <a:defRPr sz="7200"/>
            </a:lvl2pPr>
            <a:lvl3pPr indent="457200">
              <a:spcBef>
                <a:spcPts val="0"/>
              </a:spcBef>
              <a:buSzPct val="100000"/>
              <a:defRPr sz="7200"/>
            </a:lvl3pPr>
            <a:lvl4pPr indent="457200">
              <a:spcBef>
                <a:spcPts val="0"/>
              </a:spcBef>
              <a:buSzPct val="100000"/>
              <a:defRPr sz="7200"/>
            </a:lvl4pPr>
            <a:lvl5pPr indent="457200">
              <a:spcBef>
                <a:spcPts val="0"/>
              </a:spcBef>
              <a:buSzPct val="100000"/>
              <a:defRPr sz="7200"/>
            </a:lvl5pPr>
            <a:lvl6pPr indent="457200">
              <a:spcBef>
                <a:spcPts val="0"/>
              </a:spcBef>
              <a:buSzPct val="100000"/>
              <a:defRPr sz="7200"/>
            </a:lvl6pPr>
            <a:lvl7pPr indent="457200">
              <a:spcBef>
                <a:spcPts val="0"/>
              </a:spcBef>
              <a:buSzPct val="100000"/>
              <a:defRPr sz="7200"/>
            </a:lvl7pPr>
            <a:lvl8pPr indent="457200">
              <a:spcBef>
                <a:spcPts val="0"/>
              </a:spcBef>
              <a:buSzPct val="100000"/>
              <a:defRPr sz="7200"/>
            </a:lvl8pPr>
            <a:lvl9pPr indent="457200">
              <a:spcBef>
                <a:spcPts val="0"/>
              </a:spcBef>
              <a:buSzPct val="100000"/>
              <a:defRPr sz="7200"/>
            </a:lvl9pPr>
          </a:lstStyle>
          <a:p/>
        </p:txBody>
      </p:sp>
      <p:sp>
        <p:nvSpPr>
          <p:cNvPr id="10" name="Shape 10"/>
          <p:cNvSpPr txBox="1"/>
          <p:nvPr>
            <p:ph idx="1" type="subTitle"/>
          </p:nvPr>
        </p:nvSpPr>
        <p:spPr>
          <a:xfrm>
            <a:off y="4955189" x="457200"/>
            <a:ext cy="1643400" cx="8229600"/>
          </a:xfrm>
          <a:prstGeom prst="rect">
            <a:avLst/>
          </a:prstGeom>
        </p:spPr>
        <p:txBody>
          <a:bodyPr bIns="91425" rIns="91425" lIns="91425" tIns="91425" anchor="t" anchorCtr="0"/>
          <a:lstStyle>
            <a:lvl1pPr indent="304800" marL="0">
              <a:spcBef>
                <a:spcPts val="0"/>
              </a:spcBef>
              <a:buClr>
                <a:schemeClr val="dk2"/>
              </a:buClr>
              <a:buSzPct val="100000"/>
              <a:buNone/>
              <a:defRPr sz="4800">
                <a:solidFill>
                  <a:schemeClr val="dk2"/>
                </a:solidFill>
              </a:defRPr>
            </a:lvl1pPr>
            <a:lvl2pPr indent="304800" marL="0">
              <a:spcBef>
                <a:spcPts val="0"/>
              </a:spcBef>
              <a:buClr>
                <a:schemeClr val="dk2"/>
              </a:buClr>
              <a:buSzPct val="100000"/>
              <a:buNone/>
              <a:defRPr sz="4800">
                <a:solidFill>
                  <a:schemeClr val="dk2"/>
                </a:solidFill>
              </a:defRPr>
            </a:lvl2pPr>
            <a:lvl3pPr indent="304800" marL="0">
              <a:spcBef>
                <a:spcPts val="0"/>
              </a:spcBef>
              <a:buClr>
                <a:schemeClr val="dk2"/>
              </a:buClr>
              <a:buSzPct val="100000"/>
              <a:buNone/>
              <a:defRPr sz="4800">
                <a:solidFill>
                  <a:schemeClr val="dk2"/>
                </a:solidFill>
              </a:defRPr>
            </a:lvl3pPr>
            <a:lvl4pPr indent="304800" marL="0">
              <a:spcBef>
                <a:spcPts val="0"/>
              </a:spcBef>
              <a:buClr>
                <a:schemeClr val="dk2"/>
              </a:buClr>
              <a:buSzPct val="100000"/>
              <a:buNone/>
              <a:defRPr sz="4800">
                <a:solidFill>
                  <a:schemeClr val="dk2"/>
                </a:solidFill>
              </a:defRPr>
            </a:lvl4pPr>
            <a:lvl5pPr indent="304800" marL="0">
              <a:spcBef>
                <a:spcPts val="0"/>
              </a:spcBef>
              <a:buClr>
                <a:schemeClr val="dk2"/>
              </a:buClr>
              <a:buSzPct val="100000"/>
              <a:buNone/>
              <a:defRPr sz="4800">
                <a:solidFill>
                  <a:schemeClr val="dk2"/>
                </a:solidFill>
              </a:defRPr>
            </a:lvl5pPr>
            <a:lvl6pPr indent="304800" marL="0">
              <a:spcBef>
                <a:spcPts val="0"/>
              </a:spcBef>
              <a:buClr>
                <a:schemeClr val="dk2"/>
              </a:buClr>
              <a:buSzPct val="100000"/>
              <a:buNone/>
              <a:defRPr sz="4800">
                <a:solidFill>
                  <a:schemeClr val="dk2"/>
                </a:solidFill>
              </a:defRPr>
            </a:lvl6pPr>
            <a:lvl7pPr indent="304800" marL="0">
              <a:spcBef>
                <a:spcPts val="0"/>
              </a:spcBef>
              <a:buClr>
                <a:schemeClr val="dk2"/>
              </a:buClr>
              <a:buSzPct val="100000"/>
              <a:buNone/>
              <a:defRPr sz="4800">
                <a:solidFill>
                  <a:schemeClr val="dk2"/>
                </a:solidFill>
              </a:defRPr>
            </a:lvl7pPr>
            <a:lvl8pPr indent="304800" marL="0">
              <a:spcBef>
                <a:spcPts val="0"/>
              </a:spcBef>
              <a:buClr>
                <a:schemeClr val="dk2"/>
              </a:buClr>
              <a:buSzPct val="100000"/>
              <a:buNone/>
              <a:defRPr sz="4800">
                <a:solidFill>
                  <a:schemeClr val="dk2"/>
                </a:solidFill>
              </a:defRPr>
            </a:lvl8pPr>
            <a:lvl9pPr indent="304800" marL="0">
              <a:spcBef>
                <a:spcPts val="0"/>
              </a:spcBef>
              <a:buClr>
                <a:schemeClr val="dk2"/>
              </a:buClr>
              <a:buSzPct val="100000"/>
              <a:buNone/>
              <a:defRPr sz="4800">
                <a:solidFill>
                  <a:schemeClr val="dk2"/>
                </a:solidFill>
              </a:defRPr>
            </a:lvl9pPr>
          </a:lstStyle>
          <a:p/>
        </p:txBody>
      </p:sp>
      <p:cxnSp>
        <p:nvCxnSpPr>
          <p:cNvPr id="11" name="Shape 11"/>
          <p:cNvCxnSpPr/>
          <p:nvPr/>
        </p:nvCxnSpPr>
        <p:spPr>
          <a:xfrm>
            <a:off y="548639" x="457200"/>
            <a:ext cy="0" cx="8229600"/>
          </a:xfrm>
          <a:prstGeom prst="straightConnector1">
            <a:avLst/>
          </a:prstGeom>
          <a:noFill/>
          <a:ln w="57150" cap="flat">
            <a:solidFill>
              <a:schemeClr val="accent1"/>
            </a:solidFill>
            <a:prstDash val="solid"/>
            <a:round/>
            <a:headEnd w="med" len="med" type="none"/>
            <a:tailEnd w="med" len="med" type="none"/>
          </a:ln>
        </p:spPr>
      </p:cxnSp>
      <p:cxnSp>
        <p:nvCxnSpPr>
          <p:cNvPr id="12" name="Shape 12"/>
          <p:cNvCxnSpPr/>
          <p:nvPr/>
        </p:nvCxnSpPr>
        <p:spPr>
          <a:xfrm>
            <a:off y="4844510" x="457200"/>
            <a:ext cy="0" cx="8229600"/>
          </a:xfrm>
          <a:prstGeom prst="straightConnector1">
            <a:avLst/>
          </a:prstGeom>
          <a:noFill/>
          <a:ln w="57150" cap="flat">
            <a:solidFill>
              <a:schemeClr val="accent1"/>
            </a:solidFill>
            <a:prstDash val="solid"/>
            <a:round/>
            <a:headEnd w="med" len="med" type="none"/>
            <a:tailEnd w="med" len="med" type="none"/>
          </a:ln>
        </p:spPr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secHead">
  <p:cSld name="Section Header">
    <p:spTree>
      <p:nvGrpSpPr>
        <p:cNvPr id="54" name="Shape 54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55" name="Shape 55"/>
          <p:cNvSpPr txBox="1"/>
          <p:nvPr>
            <p:ph type="title"/>
          </p:nvPr>
        </p:nvSpPr>
        <p:spPr>
          <a:xfrm>
            <a:off y="4406900" x="722312"/>
            <a:ext cy="1361999" cx="77724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l"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56" name="Shape 56"/>
          <p:cNvSpPr txBox="1"/>
          <p:nvPr>
            <p:ph idx="1" type="body"/>
          </p:nvPr>
        </p:nvSpPr>
        <p:spPr>
          <a:xfrm>
            <a:off y="2906713" x="722312"/>
            <a:ext cy="1500300" cx="77724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b" anchorCtr="0"/>
          <a:lstStyle>
            <a:lvl1pPr rtl="0" indent="0" marL="0">
              <a:spcBef>
                <a:spcPts val="0"/>
              </a:spcBef>
              <a:buClr>
                <a:srgbClr val="888888"/>
              </a:buClr>
              <a:buFont typeface="Calibri"/>
              <a:buNone/>
              <a:defRPr/>
            </a:lvl1pPr>
            <a:lvl2pPr rtl="0" indent="0" marL="457200">
              <a:spcBef>
                <a:spcPts val="0"/>
              </a:spcBef>
              <a:buClr>
                <a:srgbClr val="888888"/>
              </a:buClr>
              <a:buFont typeface="Calibri"/>
              <a:buNone/>
              <a:defRPr/>
            </a:lvl2pPr>
            <a:lvl3pPr rtl="0" indent="0" marL="914400">
              <a:spcBef>
                <a:spcPts val="0"/>
              </a:spcBef>
              <a:buClr>
                <a:srgbClr val="888888"/>
              </a:buClr>
              <a:buFont typeface="Calibri"/>
              <a:buNone/>
              <a:defRPr/>
            </a:lvl3pPr>
            <a:lvl4pPr rtl="0" indent="0" marL="1371600">
              <a:spcBef>
                <a:spcPts val="0"/>
              </a:spcBef>
              <a:buClr>
                <a:srgbClr val="888888"/>
              </a:buClr>
              <a:buFont typeface="Calibri"/>
              <a:buNone/>
              <a:defRPr/>
            </a:lvl4pPr>
            <a:lvl5pPr rtl="0" indent="0" marL="1828800">
              <a:spcBef>
                <a:spcPts val="0"/>
              </a:spcBef>
              <a:buClr>
                <a:srgbClr val="888888"/>
              </a:buClr>
              <a:buFont typeface="Calibri"/>
              <a:buNone/>
              <a:defRPr/>
            </a:lvl5pPr>
            <a:lvl6pPr rtl="0" indent="0" marL="2286000">
              <a:spcBef>
                <a:spcPts val="0"/>
              </a:spcBef>
              <a:buClr>
                <a:srgbClr val="888888"/>
              </a:buClr>
              <a:buFont typeface="Calibri"/>
              <a:buNone/>
              <a:defRPr/>
            </a:lvl6pPr>
            <a:lvl7pPr rtl="0" indent="0" marL="2743200">
              <a:spcBef>
                <a:spcPts val="0"/>
              </a:spcBef>
              <a:buClr>
                <a:srgbClr val="888888"/>
              </a:buClr>
              <a:buFont typeface="Calibri"/>
              <a:buNone/>
              <a:defRPr/>
            </a:lvl7pPr>
            <a:lvl8pPr rtl="0" indent="0" marL="3200400">
              <a:spcBef>
                <a:spcPts val="0"/>
              </a:spcBef>
              <a:buClr>
                <a:srgbClr val="888888"/>
              </a:buClr>
              <a:buFont typeface="Calibri"/>
              <a:buNone/>
              <a:defRPr/>
            </a:lvl8pPr>
            <a:lvl9pPr rtl="0" indent="0" marL="3657600">
              <a:spcBef>
                <a:spcPts val="0"/>
              </a:spcBef>
              <a:buClr>
                <a:srgbClr val="888888"/>
              </a:buClr>
              <a:buFont typeface="Calibri"/>
              <a:buNone/>
              <a:defRPr/>
            </a:lvl9pPr>
          </a:lstStyle>
          <a:p/>
        </p:txBody>
      </p:sp>
      <p:sp>
        <p:nvSpPr>
          <p:cNvPr id="57" name="Shape 57"/>
          <p:cNvSpPr txBox="1"/>
          <p:nvPr>
            <p:ph idx="10" type="dt"/>
          </p:nvPr>
        </p:nvSpPr>
        <p:spPr>
          <a:xfrm>
            <a:off y="6356350" x="457200"/>
            <a:ext cy="365099" cx="21335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ctr" anchorCtr="0"/>
          <a:lstStyle>
            <a:lvl1pPr algn="l" rtl="0" marR="0" indent="0" marL="0">
              <a:spcBef>
                <a:spcPts val="0"/>
              </a:spcBef>
              <a:defRPr/>
            </a:lvl1pPr>
            <a:lvl2pPr algn="l" rtl="0" marR="0" indent="0" marL="457200">
              <a:spcBef>
                <a:spcPts val="0"/>
              </a:spcBef>
              <a:defRPr/>
            </a:lvl2pPr>
            <a:lvl3pPr algn="l" rtl="0" marR="0" indent="0" marL="914400">
              <a:spcBef>
                <a:spcPts val="0"/>
              </a:spcBef>
              <a:defRPr/>
            </a:lvl3pPr>
            <a:lvl4pPr algn="l" rtl="0" marR="0" indent="0" marL="1371600">
              <a:spcBef>
                <a:spcPts val="0"/>
              </a:spcBef>
              <a:defRPr/>
            </a:lvl4pPr>
            <a:lvl5pPr algn="l" rtl="0" marR="0" indent="0" marL="1828800">
              <a:spcBef>
                <a:spcPts val="0"/>
              </a:spcBef>
              <a:defRPr/>
            </a:lvl5pPr>
            <a:lvl6pPr algn="l" rtl="0" marR="0" indent="0" marL="2286000">
              <a:spcBef>
                <a:spcPts val="0"/>
              </a:spcBef>
              <a:defRPr/>
            </a:lvl6pPr>
            <a:lvl7pPr algn="l" rtl="0" marR="0" indent="0" marL="2743200">
              <a:spcBef>
                <a:spcPts val="0"/>
              </a:spcBef>
              <a:defRPr/>
            </a:lvl7pPr>
            <a:lvl8pPr algn="l" rtl="0" marR="0" indent="0" marL="3200400">
              <a:spcBef>
                <a:spcPts val="0"/>
              </a:spcBef>
              <a:defRPr/>
            </a:lvl8pPr>
            <a:lvl9pPr algn="l" rtl="0" marR="0" indent="0" marL="3657600">
              <a:spcBef>
                <a:spcPts val="0"/>
              </a:spcBef>
              <a:defRPr/>
            </a:lvl9pPr>
          </a:lstStyle>
          <a:p/>
        </p:txBody>
      </p:sp>
      <p:sp>
        <p:nvSpPr>
          <p:cNvPr id="58" name="Shape 58"/>
          <p:cNvSpPr txBox="1"/>
          <p:nvPr>
            <p:ph idx="11" type="ftr"/>
          </p:nvPr>
        </p:nvSpPr>
        <p:spPr>
          <a:xfrm>
            <a:off y="6356350" x="3124200"/>
            <a:ext cy="365099" cx="28956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ctr" anchorCtr="0"/>
          <a:lstStyle>
            <a:lvl1pPr algn="ctr" rtl="0" marR="0" indent="0" marL="0">
              <a:spcBef>
                <a:spcPts val="0"/>
              </a:spcBef>
              <a:defRPr/>
            </a:lvl1pPr>
            <a:lvl2pPr algn="l" rtl="0" marR="0" indent="0" marL="457200">
              <a:spcBef>
                <a:spcPts val="0"/>
              </a:spcBef>
              <a:defRPr/>
            </a:lvl2pPr>
            <a:lvl3pPr algn="l" rtl="0" marR="0" indent="0" marL="914400">
              <a:spcBef>
                <a:spcPts val="0"/>
              </a:spcBef>
              <a:defRPr/>
            </a:lvl3pPr>
            <a:lvl4pPr algn="l" rtl="0" marR="0" indent="0" marL="1371600">
              <a:spcBef>
                <a:spcPts val="0"/>
              </a:spcBef>
              <a:defRPr/>
            </a:lvl4pPr>
            <a:lvl5pPr algn="l" rtl="0" marR="0" indent="0" marL="1828800">
              <a:spcBef>
                <a:spcPts val="0"/>
              </a:spcBef>
              <a:defRPr/>
            </a:lvl5pPr>
            <a:lvl6pPr algn="l" rtl="0" marR="0" indent="0" marL="2286000">
              <a:spcBef>
                <a:spcPts val="0"/>
              </a:spcBef>
              <a:defRPr/>
            </a:lvl6pPr>
            <a:lvl7pPr algn="l" rtl="0" marR="0" indent="0" marL="2743200">
              <a:spcBef>
                <a:spcPts val="0"/>
              </a:spcBef>
              <a:defRPr/>
            </a:lvl7pPr>
            <a:lvl8pPr algn="l" rtl="0" marR="0" indent="0" marL="3200400">
              <a:spcBef>
                <a:spcPts val="0"/>
              </a:spcBef>
              <a:defRPr/>
            </a:lvl8pPr>
            <a:lvl9pPr algn="l" rtl="0" marR="0" indent="0" marL="3657600">
              <a:spcBef>
                <a:spcPts val="0"/>
              </a:spcBef>
              <a:defRPr/>
            </a:lvl9pPr>
          </a:lstStyle>
          <a:p/>
        </p:txBody>
      </p:sp>
      <p:sp>
        <p:nvSpPr>
          <p:cNvPr id="59" name="Shape 59"/>
          <p:cNvSpPr txBox="1"/>
          <p:nvPr>
            <p:ph idx="12" type="sldNum"/>
          </p:nvPr>
        </p:nvSpPr>
        <p:spPr>
          <a:xfrm>
            <a:off y="6356350" x="6553200"/>
            <a:ext cy="365099" cx="21335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ctr" anchorCtr="0"/>
          <a:lstStyle>
            <a:lvl1pPr algn="r" rtl="0" marR="0" indent="0" marL="0">
              <a:spcBef>
                <a:spcPts val="0"/>
              </a:spcBef>
              <a:defRPr/>
            </a:lvl1pPr>
            <a:lvl2pPr algn="l" rtl="0" marR="0" indent="0" marL="457200">
              <a:spcBef>
                <a:spcPts val="0"/>
              </a:spcBef>
              <a:defRPr/>
            </a:lvl2pPr>
            <a:lvl3pPr algn="l" rtl="0" marR="0" indent="0" marL="914400">
              <a:spcBef>
                <a:spcPts val="0"/>
              </a:spcBef>
              <a:defRPr/>
            </a:lvl3pPr>
            <a:lvl4pPr algn="l" rtl="0" marR="0" indent="0" marL="1371600">
              <a:spcBef>
                <a:spcPts val="0"/>
              </a:spcBef>
              <a:defRPr/>
            </a:lvl4pPr>
            <a:lvl5pPr algn="l" rtl="0" marR="0" indent="0" marL="1828800">
              <a:spcBef>
                <a:spcPts val="0"/>
              </a:spcBef>
              <a:defRPr/>
            </a:lvl5pPr>
            <a:lvl6pPr algn="l" rtl="0" marR="0" indent="0" marL="2286000">
              <a:spcBef>
                <a:spcPts val="0"/>
              </a:spcBef>
              <a:defRPr/>
            </a:lvl6pPr>
            <a:lvl7pPr algn="l" rtl="0" marR="0" indent="0" marL="2743200">
              <a:spcBef>
                <a:spcPts val="0"/>
              </a:spcBef>
              <a:defRPr/>
            </a:lvl7pPr>
            <a:lvl8pPr algn="l" rtl="0" marR="0" indent="0" marL="3200400">
              <a:spcBef>
                <a:spcPts val="0"/>
              </a:spcBef>
              <a:defRPr/>
            </a:lvl8pPr>
            <a:lvl9pPr algn="l" rtl="0" marR="0" indent="0" marL="3657600">
              <a:spcBef>
                <a:spcPts val="0"/>
              </a:spcBef>
              <a:defRPr/>
            </a:lvl9pPr>
          </a:lstStyle>
          <a:p/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woObj">
  <p:cSld name="Two Content">
    <p:spTree>
      <p:nvGrpSpPr>
        <p:cNvPr id="60" name="Shape 60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61" name="Shape 61"/>
          <p:cNvSpPr txBox="1"/>
          <p:nvPr>
            <p:ph type="title"/>
          </p:nvPr>
        </p:nvSpPr>
        <p:spPr>
          <a:xfrm>
            <a:off y="274637" x="457200"/>
            <a:ext cy="1143000" cx="82296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ctr" anchorCtr="0"/>
          <a:lstStyle>
            <a:lvl1pPr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62" name="Shape 62"/>
          <p:cNvSpPr txBox="1"/>
          <p:nvPr>
            <p:ph idx="1" type="body"/>
          </p:nvPr>
        </p:nvSpPr>
        <p:spPr>
          <a:xfrm>
            <a:off y="1600200" x="457200"/>
            <a:ext cy="4526100" cx="40385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63" name="Shape 63"/>
          <p:cNvSpPr txBox="1"/>
          <p:nvPr>
            <p:ph idx="2" type="body"/>
          </p:nvPr>
        </p:nvSpPr>
        <p:spPr>
          <a:xfrm>
            <a:off y="1600200" x="4648200"/>
            <a:ext cy="4526100" cx="40385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64" name="Shape 64"/>
          <p:cNvSpPr txBox="1"/>
          <p:nvPr>
            <p:ph idx="10" type="dt"/>
          </p:nvPr>
        </p:nvSpPr>
        <p:spPr>
          <a:xfrm>
            <a:off y="6356350" x="457200"/>
            <a:ext cy="365099" cx="21335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ctr" anchorCtr="0"/>
          <a:lstStyle>
            <a:lvl1pPr algn="l" rtl="0" marR="0" indent="0" marL="0">
              <a:spcBef>
                <a:spcPts val="0"/>
              </a:spcBef>
              <a:defRPr/>
            </a:lvl1pPr>
            <a:lvl2pPr algn="l" rtl="0" marR="0" indent="0" marL="457200">
              <a:spcBef>
                <a:spcPts val="0"/>
              </a:spcBef>
              <a:defRPr/>
            </a:lvl2pPr>
            <a:lvl3pPr algn="l" rtl="0" marR="0" indent="0" marL="914400">
              <a:spcBef>
                <a:spcPts val="0"/>
              </a:spcBef>
              <a:defRPr/>
            </a:lvl3pPr>
            <a:lvl4pPr algn="l" rtl="0" marR="0" indent="0" marL="1371600">
              <a:spcBef>
                <a:spcPts val="0"/>
              </a:spcBef>
              <a:defRPr/>
            </a:lvl4pPr>
            <a:lvl5pPr algn="l" rtl="0" marR="0" indent="0" marL="1828800">
              <a:spcBef>
                <a:spcPts val="0"/>
              </a:spcBef>
              <a:defRPr/>
            </a:lvl5pPr>
            <a:lvl6pPr algn="l" rtl="0" marR="0" indent="0" marL="2286000">
              <a:spcBef>
                <a:spcPts val="0"/>
              </a:spcBef>
              <a:defRPr/>
            </a:lvl6pPr>
            <a:lvl7pPr algn="l" rtl="0" marR="0" indent="0" marL="2743200">
              <a:spcBef>
                <a:spcPts val="0"/>
              </a:spcBef>
              <a:defRPr/>
            </a:lvl7pPr>
            <a:lvl8pPr algn="l" rtl="0" marR="0" indent="0" marL="3200400">
              <a:spcBef>
                <a:spcPts val="0"/>
              </a:spcBef>
              <a:defRPr/>
            </a:lvl8pPr>
            <a:lvl9pPr algn="l" rtl="0" marR="0" indent="0" marL="3657600">
              <a:spcBef>
                <a:spcPts val="0"/>
              </a:spcBef>
              <a:defRPr/>
            </a:lvl9pPr>
          </a:lstStyle>
          <a:p/>
        </p:txBody>
      </p:sp>
      <p:sp>
        <p:nvSpPr>
          <p:cNvPr id="65" name="Shape 65"/>
          <p:cNvSpPr txBox="1"/>
          <p:nvPr>
            <p:ph idx="11" type="ftr"/>
          </p:nvPr>
        </p:nvSpPr>
        <p:spPr>
          <a:xfrm>
            <a:off y="6356350" x="3124200"/>
            <a:ext cy="365099" cx="28956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ctr" anchorCtr="0"/>
          <a:lstStyle>
            <a:lvl1pPr algn="ctr" rtl="0" marR="0" indent="0" marL="0">
              <a:spcBef>
                <a:spcPts val="0"/>
              </a:spcBef>
              <a:defRPr/>
            </a:lvl1pPr>
            <a:lvl2pPr algn="l" rtl="0" marR="0" indent="0" marL="457200">
              <a:spcBef>
                <a:spcPts val="0"/>
              </a:spcBef>
              <a:defRPr/>
            </a:lvl2pPr>
            <a:lvl3pPr algn="l" rtl="0" marR="0" indent="0" marL="914400">
              <a:spcBef>
                <a:spcPts val="0"/>
              </a:spcBef>
              <a:defRPr/>
            </a:lvl3pPr>
            <a:lvl4pPr algn="l" rtl="0" marR="0" indent="0" marL="1371600">
              <a:spcBef>
                <a:spcPts val="0"/>
              </a:spcBef>
              <a:defRPr/>
            </a:lvl4pPr>
            <a:lvl5pPr algn="l" rtl="0" marR="0" indent="0" marL="1828800">
              <a:spcBef>
                <a:spcPts val="0"/>
              </a:spcBef>
              <a:defRPr/>
            </a:lvl5pPr>
            <a:lvl6pPr algn="l" rtl="0" marR="0" indent="0" marL="2286000">
              <a:spcBef>
                <a:spcPts val="0"/>
              </a:spcBef>
              <a:defRPr/>
            </a:lvl6pPr>
            <a:lvl7pPr algn="l" rtl="0" marR="0" indent="0" marL="2743200">
              <a:spcBef>
                <a:spcPts val="0"/>
              </a:spcBef>
              <a:defRPr/>
            </a:lvl7pPr>
            <a:lvl8pPr algn="l" rtl="0" marR="0" indent="0" marL="3200400">
              <a:spcBef>
                <a:spcPts val="0"/>
              </a:spcBef>
              <a:defRPr/>
            </a:lvl8pPr>
            <a:lvl9pPr algn="l" rtl="0" marR="0" indent="0" marL="3657600">
              <a:spcBef>
                <a:spcPts val="0"/>
              </a:spcBef>
              <a:defRPr/>
            </a:lvl9pPr>
          </a:lstStyle>
          <a:p/>
        </p:txBody>
      </p:sp>
      <p:sp>
        <p:nvSpPr>
          <p:cNvPr id="66" name="Shape 66"/>
          <p:cNvSpPr txBox="1"/>
          <p:nvPr>
            <p:ph idx="12" type="sldNum"/>
          </p:nvPr>
        </p:nvSpPr>
        <p:spPr>
          <a:xfrm>
            <a:off y="6356350" x="6553200"/>
            <a:ext cy="365099" cx="21335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ctr" anchorCtr="0"/>
          <a:lstStyle>
            <a:lvl1pPr algn="r" rtl="0" marR="0" indent="0" marL="0">
              <a:spcBef>
                <a:spcPts val="0"/>
              </a:spcBef>
              <a:defRPr/>
            </a:lvl1pPr>
            <a:lvl2pPr algn="l" rtl="0" marR="0" indent="0" marL="457200">
              <a:spcBef>
                <a:spcPts val="0"/>
              </a:spcBef>
              <a:defRPr/>
            </a:lvl2pPr>
            <a:lvl3pPr algn="l" rtl="0" marR="0" indent="0" marL="914400">
              <a:spcBef>
                <a:spcPts val="0"/>
              </a:spcBef>
              <a:defRPr/>
            </a:lvl3pPr>
            <a:lvl4pPr algn="l" rtl="0" marR="0" indent="0" marL="1371600">
              <a:spcBef>
                <a:spcPts val="0"/>
              </a:spcBef>
              <a:defRPr/>
            </a:lvl4pPr>
            <a:lvl5pPr algn="l" rtl="0" marR="0" indent="0" marL="1828800">
              <a:spcBef>
                <a:spcPts val="0"/>
              </a:spcBef>
              <a:defRPr/>
            </a:lvl5pPr>
            <a:lvl6pPr algn="l" rtl="0" marR="0" indent="0" marL="2286000">
              <a:spcBef>
                <a:spcPts val="0"/>
              </a:spcBef>
              <a:defRPr/>
            </a:lvl6pPr>
            <a:lvl7pPr algn="l" rtl="0" marR="0" indent="0" marL="2743200">
              <a:spcBef>
                <a:spcPts val="0"/>
              </a:spcBef>
              <a:defRPr/>
            </a:lvl7pPr>
            <a:lvl8pPr algn="l" rtl="0" marR="0" indent="0" marL="3200400">
              <a:spcBef>
                <a:spcPts val="0"/>
              </a:spcBef>
              <a:defRPr/>
            </a:lvl8pPr>
            <a:lvl9pPr algn="l" rtl="0" marR="0" indent="0" marL="3657600">
              <a:spcBef>
                <a:spcPts val="0"/>
              </a:spcBef>
              <a:defRPr/>
            </a:lvl9pPr>
          </a:lstStyle>
          <a:p/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woTxTwoObj">
  <p:cSld name="Comparison">
    <p:spTree>
      <p:nvGrpSpPr>
        <p:cNvPr id="67" name="Shape 6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68" name="Shape 68"/>
          <p:cNvSpPr txBox="1"/>
          <p:nvPr>
            <p:ph type="title"/>
          </p:nvPr>
        </p:nvSpPr>
        <p:spPr>
          <a:xfrm>
            <a:off y="274637" x="457200"/>
            <a:ext cy="1143000" cx="82296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ctr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69" name="Shape 69"/>
          <p:cNvSpPr txBox="1"/>
          <p:nvPr>
            <p:ph idx="1" type="body"/>
          </p:nvPr>
        </p:nvSpPr>
        <p:spPr>
          <a:xfrm>
            <a:off y="1535112" x="457200"/>
            <a:ext cy="639900" cx="40400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b" anchorCtr="0"/>
          <a:lstStyle>
            <a:lvl1pPr rtl="0" indent="0" marL="0">
              <a:spcBef>
                <a:spcPts val="0"/>
              </a:spcBef>
              <a:buFont typeface="Calibri"/>
              <a:buNone/>
              <a:defRPr/>
            </a:lvl1pPr>
            <a:lvl2pPr rtl="0" indent="0" marL="457200">
              <a:spcBef>
                <a:spcPts val="0"/>
              </a:spcBef>
              <a:buFont typeface="Calibri"/>
              <a:buNone/>
              <a:defRPr/>
            </a:lvl2pPr>
            <a:lvl3pPr rtl="0" indent="0" marL="914400">
              <a:spcBef>
                <a:spcPts val="0"/>
              </a:spcBef>
              <a:buFont typeface="Calibri"/>
              <a:buNone/>
              <a:defRPr/>
            </a:lvl3pPr>
            <a:lvl4pPr rtl="0" indent="0" marL="1371600">
              <a:spcBef>
                <a:spcPts val="0"/>
              </a:spcBef>
              <a:buFont typeface="Calibri"/>
              <a:buNone/>
              <a:defRPr/>
            </a:lvl4pPr>
            <a:lvl5pPr rtl="0" indent="0" marL="1828800">
              <a:spcBef>
                <a:spcPts val="0"/>
              </a:spcBef>
              <a:buFont typeface="Calibri"/>
              <a:buNone/>
              <a:defRPr/>
            </a:lvl5pPr>
            <a:lvl6pPr rtl="0" indent="0" marL="2286000">
              <a:spcBef>
                <a:spcPts val="0"/>
              </a:spcBef>
              <a:buFont typeface="Calibri"/>
              <a:buNone/>
              <a:defRPr/>
            </a:lvl6pPr>
            <a:lvl7pPr rtl="0" indent="0" marL="2743200">
              <a:spcBef>
                <a:spcPts val="0"/>
              </a:spcBef>
              <a:buFont typeface="Calibri"/>
              <a:buNone/>
              <a:defRPr/>
            </a:lvl7pPr>
            <a:lvl8pPr rtl="0" indent="0" marL="3200400">
              <a:spcBef>
                <a:spcPts val="0"/>
              </a:spcBef>
              <a:buFont typeface="Calibri"/>
              <a:buNone/>
              <a:defRPr/>
            </a:lvl8pPr>
            <a:lvl9pPr rtl="0" indent="0" marL="3657600">
              <a:spcBef>
                <a:spcPts val="0"/>
              </a:spcBef>
              <a:buFont typeface="Calibri"/>
              <a:buNone/>
              <a:defRPr/>
            </a:lvl9pPr>
          </a:lstStyle>
          <a:p/>
        </p:txBody>
      </p:sp>
      <p:sp>
        <p:nvSpPr>
          <p:cNvPr id="70" name="Shape 70"/>
          <p:cNvSpPr txBox="1"/>
          <p:nvPr>
            <p:ph idx="2" type="body"/>
          </p:nvPr>
        </p:nvSpPr>
        <p:spPr>
          <a:xfrm>
            <a:off y="2174875" x="457200"/>
            <a:ext cy="3951300" cx="40400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71" name="Shape 71"/>
          <p:cNvSpPr txBox="1"/>
          <p:nvPr>
            <p:ph idx="3" type="body"/>
          </p:nvPr>
        </p:nvSpPr>
        <p:spPr>
          <a:xfrm>
            <a:off y="1535112" x="4645025"/>
            <a:ext cy="639900" cx="40419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b" anchorCtr="0"/>
          <a:lstStyle>
            <a:lvl1pPr rtl="0" indent="0" marL="0">
              <a:spcBef>
                <a:spcPts val="0"/>
              </a:spcBef>
              <a:buFont typeface="Calibri"/>
              <a:buNone/>
              <a:defRPr/>
            </a:lvl1pPr>
            <a:lvl2pPr rtl="0" indent="0" marL="457200">
              <a:spcBef>
                <a:spcPts val="0"/>
              </a:spcBef>
              <a:buFont typeface="Calibri"/>
              <a:buNone/>
              <a:defRPr/>
            </a:lvl2pPr>
            <a:lvl3pPr rtl="0" indent="0" marL="914400">
              <a:spcBef>
                <a:spcPts val="0"/>
              </a:spcBef>
              <a:buFont typeface="Calibri"/>
              <a:buNone/>
              <a:defRPr/>
            </a:lvl3pPr>
            <a:lvl4pPr rtl="0" indent="0" marL="1371600">
              <a:spcBef>
                <a:spcPts val="0"/>
              </a:spcBef>
              <a:buFont typeface="Calibri"/>
              <a:buNone/>
              <a:defRPr/>
            </a:lvl4pPr>
            <a:lvl5pPr rtl="0" indent="0" marL="1828800">
              <a:spcBef>
                <a:spcPts val="0"/>
              </a:spcBef>
              <a:buFont typeface="Calibri"/>
              <a:buNone/>
              <a:defRPr/>
            </a:lvl5pPr>
            <a:lvl6pPr rtl="0" indent="0" marL="2286000">
              <a:spcBef>
                <a:spcPts val="0"/>
              </a:spcBef>
              <a:buFont typeface="Calibri"/>
              <a:buNone/>
              <a:defRPr/>
            </a:lvl6pPr>
            <a:lvl7pPr rtl="0" indent="0" marL="2743200">
              <a:spcBef>
                <a:spcPts val="0"/>
              </a:spcBef>
              <a:buFont typeface="Calibri"/>
              <a:buNone/>
              <a:defRPr/>
            </a:lvl7pPr>
            <a:lvl8pPr rtl="0" indent="0" marL="3200400">
              <a:spcBef>
                <a:spcPts val="0"/>
              </a:spcBef>
              <a:buFont typeface="Calibri"/>
              <a:buNone/>
              <a:defRPr/>
            </a:lvl8pPr>
            <a:lvl9pPr rtl="0" indent="0" marL="3657600">
              <a:spcBef>
                <a:spcPts val="0"/>
              </a:spcBef>
              <a:buFont typeface="Calibri"/>
              <a:buNone/>
              <a:defRPr/>
            </a:lvl9pPr>
          </a:lstStyle>
          <a:p/>
        </p:txBody>
      </p:sp>
      <p:sp>
        <p:nvSpPr>
          <p:cNvPr id="72" name="Shape 72"/>
          <p:cNvSpPr txBox="1"/>
          <p:nvPr>
            <p:ph idx="4" type="body"/>
          </p:nvPr>
        </p:nvSpPr>
        <p:spPr>
          <a:xfrm>
            <a:off y="2174875" x="4645025"/>
            <a:ext cy="3951300" cx="40419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73" name="Shape 73"/>
          <p:cNvSpPr txBox="1"/>
          <p:nvPr>
            <p:ph idx="10" type="dt"/>
          </p:nvPr>
        </p:nvSpPr>
        <p:spPr>
          <a:xfrm>
            <a:off y="6356350" x="457200"/>
            <a:ext cy="365099" cx="21335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ctr" anchorCtr="0"/>
          <a:lstStyle>
            <a:lvl1pPr algn="l" rtl="0" marR="0" indent="0" marL="0">
              <a:spcBef>
                <a:spcPts val="0"/>
              </a:spcBef>
              <a:defRPr/>
            </a:lvl1pPr>
            <a:lvl2pPr algn="l" rtl="0" marR="0" indent="0" marL="457200">
              <a:spcBef>
                <a:spcPts val="0"/>
              </a:spcBef>
              <a:defRPr/>
            </a:lvl2pPr>
            <a:lvl3pPr algn="l" rtl="0" marR="0" indent="0" marL="914400">
              <a:spcBef>
                <a:spcPts val="0"/>
              </a:spcBef>
              <a:defRPr/>
            </a:lvl3pPr>
            <a:lvl4pPr algn="l" rtl="0" marR="0" indent="0" marL="1371600">
              <a:spcBef>
                <a:spcPts val="0"/>
              </a:spcBef>
              <a:defRPr/>
            </a:lvl4pPr>
            <a:lvl5pPr algn="l" rtl="0" marR="0" indent="0" marL="1828800">
              <a:spcBef>
                <a:spcPts val="0"/>
              </a:spcBef>
              <a:defRPr/>
            </a:lvl5pPr>
            <a:lvl6pPr algn="l" rtl="0" marR="0" indent="0" marL="2286000">
              <a:spcBef>
                <a:spcPts val="0"/>
              </a:spcBef>
              <a:defRPr/>
            </a:lvl6pPr>
            <a:lvl7pPr algn="l" rtl="0" marR="0" indent="0" marL="2743200">
              <a:spcBef>
                <a:spcPts val="0"/>
              </a:spcBef>
              <a:defRPr/>
            </a:lvl7pPr>
            <a:lvl8pPr algn="l" rtl="0" marR="0" indent="0" marL="3200400">
              <a:spcBef>
                <a:spcPts val="0"/>
              </a:spcBef>
              <a:defRPr/>
            </a:lvl8pPr>
            <a:lvl9pPr algn="l" rtl="0" marR="0" indent="0" marL="3657600">
              <a:spcBef>
                <a:spcPts val="0"/>
              </a:spcBef>
              <a:defRPr/>
            </a:lvl9pPr>
          </a:lstStyle>
          <a:p/>
        </p:txBody>
      </p:sp>
      <p:sp>
        <p:nvSpPr>
          <p:cNvPr id="74" name="Shape 74"/>
          <p:cNvSpPr txBox="1"/>
          <p:nvPr>
            <p:ph idx="11" type="ftr"/>
          </p:nvPr>
        </p:nvSpPr>
        <p:spPr>
          <a:xfrm>
            <a:off y="6356350" x="3124200"/>
            <a:ext cy="365099" cx="28956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ctr" anchorCtr="0"/>
          <a:lstStyle>
            <a:lvl1pPr algn="ctr" rtl="0" marR="0" indent="0" marL="0">
              <a:spcBef>
                <a:spcPts val="0"/>
              </a:spcBef>
              <a:defRPr/>
            </a:lvl1pPr>
            <a:lvl2pPr algn="l" rtl="0" marR="0" indent="0" marL="457200">
              <a:spcBef>
                <a:spcPts val="0"/>
              </a:spcBef>
              <a:defRPr/>
            </a:lvl2pPr>
            <a:lvl3pPr algn="l" rtl="0" marR="0" indent="0" marL="914400">
              <a:spcBef>
                <a:spcPts val="0"/>
              </a:spcBef>
              <a:defRPr/>
            </a:lvl3pPr>
            <a:lvl4pPr algn="l" rtl="0" marR="0" indent="0" marL="1371600">
              <a:spcBef>
                <a:spcPts val="0"/>
              </a:spcBef>
              <a:defRPr/>
            </a:lvl4pPr>
            <a:lvl5pPr algn="l" rtl="0" marR="0" indent="0" marL="1828800">
              <a:spcBef>
                <a:spcPts val="0"/>
              </a:spcBef>
              <a:defRPr/>
            </a:lvl5pPr>
            <a:lvl6pPr algn="l" rtl="0" marR="0" indent="0" marL="2286000">
              <a:spcBef>
                <a:spcPts val="0"/>
              </a:spcBef>
              <a:defRPr/>
            </a:lvl6pPr>
            <a:lvl7pPr algn="l" rtl="0" marR="0" indent="0" marL="2743200">
              <a:spcBef>
                <a:spcPts val="0"/>
              </a:spcBef>
              <a:defRPr/>
            </a:lvl7pPr>
            <a:lvl8pPr algn="l" rtl="0" marR="0" indent="0" marL="3200400">
              <a:spcBef>
                <a:spcPts val="0"/>
              </a:spcBef>
              <a:defRPr/>
            </a:lvl8pPr>
            <a:lvl9pPr algn="l" rtl="0" marR="0" indent="0" marL="3657600">
              <a:spcBef>
                <a:spcPts val="0"/>
              </a:spcBef>
              <a:defRPr/>
            </a:lvl9pPr>
          </a:lstStyle>
          <a:p/>
        </p:txBody>
      </p:sp>
      <p:sp>
        <p:nvSpPr>
          <p:cNvPr id="75" name="Shape 75"/>
          <p:cNvSpPr txBox="1"/>
          <p:nvPr>
            <p:ph idx="12" type="sldNum"/>
          </p:nvPr>
        </p:nvSpPr>
        <p:spPr>
          <a:xfrm>
            <a:off y="6356350" x="6553200"/>
            <a:ext cy="365099" cx="21335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ctr" anchorCtr="0"/>
          <a:lstStyle>
            <a:lvl1pPr algn="r" rtl="0" marR="0" indent="0" marL="0">
              <a:spcBef>
                <a:spcPts val="0"/>
              </a:spcBef>
              <a:defRPr/>
            </a:lvl1pPr>
            <a:lvl2pPr algn="l" rtl="0" marR="0" indent="0" marL="457200">
              <a:spcBef>
                <a:spcPts val="0"/>
              </a:spcBef>
              <a:defRPr/>
            </a:lvl2pPr>
            <a:lvl3pPr algn="l" rtl="0" marR="0" indent="0" marL="914400">
              <a:spcBef>
                <a:spcPts val="0"/>
              </a:spcBef>
              <a:defRPr/>
            </a:lvl3pPr>
            <a:lvl4pPr algn="l" rtl="0" marR="0" indent="0" marL="1371600">
              <a:spcBef>
                <a:spcPts val="0"/>
              </a:spcBef>
              <a:defRPr/>
            </a:lvl4pPr>
            <a:lvl5pPr algn="l" rtl="0" marR="0" indent="0" marL="1828800">
              <a:spcBef>
                <a:spcPts val="0"/>
              </a:spcBef>
              <a:defRPr/>
            </a:lvl5pPr>
            <a:lvl6pPr algn="l" rtl="0" marR="0" indent="0" marL="2286000">
              <a:spcBef>
                <a:spcPts val="0"/>
              </a:spcBef>
              <a:defRPr/>
            </a:lvl6pPr>
            <a:lvl7pPr algn="l" rtl="0" marR="0" indent="0" marL="2743200">
              <a:spcBef>
                <a:spcPts val="0"/>
              </a:spcBef>
              <a:defRPr/>
            </a:lvl7pPr>
            <a:lvl8pPr algn="l" rtl="0" marR="0" indent="0" marL="3200400">
              <a:spcBef>
                <a:spcPts val="0"/>
              </a:spcBef>
              <a:defRPr/>
            </a:lvl8pPr>
            <a:lvl9pPr algn="l" rtl="0" marR="0" indent="0" marL="3657600">
              <a:spcBef>
                <a:spcPts val="0"/>
              </a:spcBef>
              <a:defRPr/>
            </a:lvl9pPr>
          </a:lstStyle>
          <a:p/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Only">
  <p:cSld name="Title Only">
    <p:spTree>
      <p:nvGrpSpPr>
        <p:cNvPr id="76" name="Shape 76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77" name="Shape 77"/>
          <p:cNvSpPr txBox="1"/>
          <p:nvPr>
            <p:ph type="title"/>
          </p:nvPr>
        </p:nvSpPr>
        <p:spPr>
          <a:xfrm>
            <a:off y="274637" x="457200"/>
            <a:ext cy="1143000" cx="82296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ctr" anchorCtr="0"/>
          <a:lstStyle>
            <a:lvl1pPr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78" name="Shape 78"/>
          <p:cNvSpPr txBox="1"/>
          <p:nvPr>
            <p:ph idx="10" type="dt"/>
          </p:nvPr>
        </p:nvSpPr>
        <p:spPr>
          <a:xfrm>
            <a:off y="6356350" x="457200"/>
            <a:ext cy="365099" cx="21335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ctr" anchorCtr="0"/>
          <a:lstStyle>
            <a:lvl1pPr algn="l" rtl="0" marR="0" indent="0" marL="0">
              <a:spcBef>
                <a:spcPts val="0"/>
              </a:spcBef>
              <a:defRPr/>
            </a:lvl1pPr>
            <a:lvl2pPr algn="l" rtl="0" marR="0" indent="0" marL="457200">
              <a:spcBef>
                <a:spcPts val="0"/>
              </a:spcBef>
              <a:defRPr/>
            </a:lvl2pPr>
            <a:lvl3pPr algn="l" rtl="0" marR="0" indent="0" marL="914400">
              <a:spcBef>
                <a:spcPts val="0"/>
              </a:spcBef>
              <a:defRPr/>
            </a:lvl3pPr>
            <a:lvl4pPr algn="l" rtl="0" marR="0" indent="0" marL="1371600">
              <a:spcBef>
                <a:spcPts val="0"/>
              </a:spcBef>
              <a:defRPr/>
            </a:lvl4pPr>
            <a:lvl5pPr algn="l" rtl="0" marR="0" indent="0" marL="1828800">
              <a:spcBef>
                <a:spcPts val="0"/>
              </a:spcBef>
              <a:defRPr/>
            </a:lvl5pPr>
            <a:lvl6pPr algn="l" rtl="0" marR="0" indent="0" marL="2286000">
              <a:spcBef>
                <a:spcPts val="0"/>
              </a:spcBef>
              <a:defRPr/>
            </a:lvl6pPr>
            <a:lvl7pPr algn="l" rtl="0" marR="0" indent="0" marL="2743200">
              <a:spcBef>
                <a:spcPts val="0"/>
              </a:spcBef>
              <a:defRPr/>
            </a:lvl7pPr>
            <a:lvl8pPr algn="l" rtl="0" marR="0" indent="0" marL="3200400">
              <a:spcBef>
                <a:spcPts val="0"/>
              </a:spcBef>
              <a:defRPr/>
            </a:lvl8pPr>
            <a:lvl9pPr algn="l" rtl="0" marR="0" indent="0" marL="3657600">
              <a:spcBef>
                <a:spcPts val="0"/>
              </a:spcBef>
              <a:defRPr/>
            </a:lvl9pPr>
          </a:lstStyle>
          <a:p/>
        </p:txBody>
      </p:sp>
      <p:sp>
        <p:nvSpPr>
          <p:cNvPr id="79" name="Shape 79"/>
          <p:cNvSpPr txBox="1"/>
          <p:nvPr>
            <p:ph idx="11" type="ftr"/>
          </p:nvPr>
        </p:nvSpPr>
        <p:spPr>
          <a:xfrm>
            <a:off y="6356350" x="3124200"/>
            <a:ext cy="365099" cx="28956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ctr" anchorCtr="0"/>
          <a:lstStyle>
            <a:lvl1pPr algn="ctr" rtl="0" marR="0" indent="0" marL="0">
              <a:spcBef>
                <a:spcPts val="0"/>
              </a:spcBef>
              <a:defRPr/>
            </a:lvl1pPr>
            <a:lvl2pPr algn="l" rtl="0" marR="0" indent="0" marL="457200">
              <a:spcBef>
                <a:spcPts val="0"/>
              </a:spcBef>
              <a:defRPr/>
            </a:lvl2pPr>
            <a:lvl3pPr algn="l" rtl="0" marR="0" indent="0" marL="914400">
              <a:spcBef>
                <a:spcPts val="0"/>
              </a:spcBef>
              <a:defRPr/>
            </a:lvl3pPr>
            <a:lvl4pPr algn="l" rtl="0" marR="0" indent="0" marL="1371600">
              <a:spcBef>
                <a:spcPts val="0"/>
              </a:spcBef>
              <a:defRPr/>
            </a:lvl4pPr>
            <a:lvl5pPr algn="l" rtl="0" marR="0" indent="0" marL="1828800">
              <a:spcBef>
                <a:spcPts val="0"/>
              </a:spcBef>
              <a:defRPr/>
            </a:lvl5pPr>
            <a:lvl6pPr algn="l" rtl="0" marR="0" indent="0" marL="2286000">
              <a:spcBef>
                <a:spcPts val="0"/>
              </a:spcBef>
              <a:defRPr/>
            </a:lvl6pPr>
            <a:lvl7pPr algn="l" rtl="0" marR="0" indent="0" marL="2743200">
              <a:spcBef>
                <a:spcPts val="0"/>
              </a:spcBef>
              <a:defRPr/>
            </a:lvl7pPr>
            <a:lvl8pPr algn="l" rtl="0" marR="0" indent="0" marL="3200400">
              <a:spcBef>
                <a:spcPts val="0"/>
              </a:spcBef>
              <a:defRPr/>
            </a:lvl8pPr>
            <a:lvl9pPr algn="l" rtl="0" marR="0" indent="0" marL="3657600">
              <a:spcBef>
                <a:spcPts val="0"/>
              </a:spcBef>
              <a:defRPr/>
            </a:lvl9pPr>
          </a:lstStyle>
          <a:p/>
        </p:txBody>
      </p:sp>
      <p:sp>
        <p:nvSpPr>
          <p:cNvPr id="80" name="Shape 80"/>
          <p:cNvSpPr txBox="1"/>
          <p:nvPr>
            <p:ph idx="12" type="sldNum"/>
          </p:nvPr>
        </p:nvSpPr>
        <p:spPr>
          <a:xfrm>
            <a:off y="6356350" x="6553200"/>
            <a:ext cy="365099" cx="21335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ctr" anchorCtr="0"/>
          <a:lstStyle>
            <a:lvl1pPr algn="r" rtl="0" marR="0" indent="0" marL="0">
              <a:spcBef>
                <a:spcPts val="0"/>
              </a:spcBef>
              <a:defRPr/>
            </a:lvl1pPr>
            <a:lvl2pPr algn="l" rtl="0" marR="0" indent="0" marL="457200">
              <a:spcBef>
                <a:spcPts val="0"/>
              </a:spcBef>
              <a:defRPr/>
            </a:lvl2pPr>
            <a:lvl3pPr algn="l" rtl="0" marR="0" indent="0" marL="914400">
              <a:spcBef>
                <a:spcPts val="0"/>
              </a:spcBef>
              <a:defRPr/>
            </a:lvl3pPr>
            <a:lvl4pPr algn="l" rtl="0" marR="0" indent="0" marL="1371600">
              <a:spcBef>
                <a:spcPts val="0"/>
              </a:spcBef>
              <a:defRPr/>
            </a:lvl4pPr>
            <a:lvl5pPr algn="l" rtl="0" marR="0" indent="0" marL="1828800">
              <a:spcBef>
                <a:spcPts val="0"/>
              </a:spcBef>
              <a:defRPr/>
            </a:lvl5pPr>
            <a:lvl6pPr algn="l" rtl="0" marR="0" indent="0" marL="2286000">
              <a:spcBef>
                <a:spcPts val="0"/>
              </a:spcBef>
              <a:defRPr/>
            </a:lvl6pPr>
            <a:lvl7pPr algn="l" rtl="0" marR="0" indent="0" marL="2743200">
              <a:spcBef>
                <a:spcPts val="0"/>
              </a:spcBef>
              <a:defRPr/>
            </a:lvl7pPr>
            <a:lvl8pPr algn="l" rtl="0" marR="0" indent="0" marL="3200400">
              <a:spcBef>
                <a:spcPts val="0"/>
              </a:spcBef>
              <a:defRPr/>
            </a:lvl8pPr>
            <a:lvl9pPr algn="l" rtl="0" marR="0" indent="0" marL="3657600">
              <a:spcBef>
                <a:spcPts val="0"/>
              </a:spcBef>
              <a:defRPr/>
            </a:lvl9pPr>
          </a:lstStyle>
          <a:p/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blank">
  <p:cSld name="Blank">
    <p:spTree>
      <p:nvGrpSpPr>
        <p:cNvPr id="81" name="Shape 8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82" name="Shape 82"/>
          <p:cNvSpPr txBox="1"/>
          <p:nvPr>
            <p:ph idx="10" type="dt"/>
          </p:nvPr>
        </p:nvSpPr>
        <p:spPr>
          <a:xfrm>
            <a:off y="6356350" x="457200"/>
            <a:ext cy="365099" cx="21335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ctr" anchorCtr="0"/>
          <a:lstStyle>
            <a:lvl1pPr algn="l" rtl="0" marR="0" indent="0" marL="0">
              <a:spcBef>
                <a:spcPts val="0"/>
              </a:spcBef>
              <a:defRPr/>
            </a:lvl1pPr>
            <a:lvl2pPr algn="l" rtl="0" marR="0" indent="0" marL="457200">
              <a:spcBef>
                <a:spcPts val="0"/>
              </a:spcBef>
              <a:defRPr/>
            </a:lvl2pPr>
            <a:lvl3pPr algn="l" rtl="0" marR="0" indent="0" marL="914400">
              <a:spcBef>
                <a:spcPts val="0"/>
              </a:spcBef>
              <a:defRPr/>
            </a:lvl3pPr>
            <a:lvl4pPr algn="l" rtl="0" marR="0" indent="0" marL="1371600">
              <a:spcBef>
                <a:spcPts val="0"/>
              </a:spcBef>
              <a:defRPr/>
            </a:lvl4pPr>
            <a:lvl5pPr algn="l" rtl="0" marR="0" indent="0" marL="1828800">
              <a:spcBef>
                <a:spcPts val="0"/>
              </a:spcBef>
              <a:defRPr/>
            </a:lvl5pPr>
            <a:lvl6pPr algn="l" rtl="0" marR="0" indent="0" marL="2286000">
              <a:spcBef>
                <a:spcPts val="0"/>
              </a:spcBef>
              <a:defRPr/>
            </a:lvl6pPr>
            <a:lvl7pPr algn="l" rtl="0" marR="0" indent="0" marL="2743200">
              <a:spcBef>
                <a:spcPts val="0"/>
              </a:spcBef>
              <a:defRPr/>
            </a:lvl7pPr>
            <a:lvl8pPr algn="l" rtl="0" marR="0" indent="0" marL="3200400">
              <a:spcBef>
                <a:spcPts val="0"/>
              </a:spcBef>
              <a:defRPr/>
            </a:lvl8pPr>
            <a:lvl9pPr algn="l" rtl="0" marR="0" indent="0" marL="3657600">
              <a:spcBef>
                <a:spcPts val="0"/>
              </a:spcBef>
              <a:defRPr/>
            </a:lvl9pPr>
          </a:lstStyle>
          <a:p/>
        </p:txBody>
      </p:sp>
      <p:sp>
        <p:nvSpPr>
          <p:cNvPr id="83" name="Shape 83"/>
          <p:cNvSpPr txBox="1"/>
          <p:nvPr>
            <p:ph idx="11" type="ftr"/>
          </p:nvPr>
        </p:nvSpPr>
        <p:spPr>
          <a:xfrm>
            <a:off y="6356350" x="3124200"/>
            <a:ext cy="365099" cx="28956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ctr" anchorCtr="0"/>
          <a:lstStyle>
            <a:lvl1pPr algn="ctr" rtl="0" marR="0" indent="0" marL="0">
              <a:spcBef>
                <a:spcPts val="0"/>
              </a:spcBef>
              <a:defRPr/>
            </a:lvl1pPr>
            <a:lvl2pPr algn="l" rtl="0" marR="0" indent="0" marL="457200">
              <a:spcBef>
                <a:spcPts val="0"/>
              </a:spcBef>
              <a:defRPr/>
            </a:lvl2pPr>
            <a:lvl3pPr algn="l" rtl="0" marR="0" indent="0" marL="914400">
              <a:spcBef>
                <a:spcPts val="0"/>
              </a:spcBef>
              <a:defRPr/>
            </a:lvl3pPr>
            <a:lvl4pPr algn="l" rtl="0" marR="0" indent="0" marL="1371600">
              <a:spcBef>
                <a:spcPts val="0"/>
              </a:spcBef>
              <a:defRPr/>
            </a:lvl4pPr>
            <a:lvl5pPr algn="l" rtl="0" marR="0" indent="0" marL="1828800">
              <a:spcBef>
                <a:spcPts val="0"/>
              </a:spcBef>
              <a:defRPr/>
            </a:lvl5pPr>
            <a:lvl6pPr algn="l" rtl="0" marR="0" indent="0" marL="2286000">
              <a:spcBef>
                <a:spcPts val="0"/>
              </a:spcBef>
              <a:defRPr/>
            </a:lvl6pPr>
            <a:lvl7pPr algn="l" rtl="0" marR="0" indent="0" marL="2743200">
              <a:spcBef>
                <a:spcPts val="0"/>
              </a:spcBef>
              <a:defRPr/>
            </a:lvl7pPr>
            <a:lvl8pPr algn="l" rtl="0" marR="0" indent="0" marL="3200400">
              <a:spcBef>
                <a:spcPts val="0"/>
              </a:spcBef>
              <a:defRPr/>
            </a:lvl8pPr>
            <a:lvl9pPr algn="l" rtl="0" marR="0" indent="0" marL="3657600">
              <a:spcBef>
                <a:spcPts val="0"/>
              </a:spcBef>
              <a:defRPr/>
            </a:lvl9pPr>
          </a:lstStyle>
          <a:p/>
        </p:txBody>
      </p:sp>
      <p:sp>
        <p:nvSpPr>
          <p:cNvPr id="84" name="Shape 84"/>
          <p:cNvSpPr txBox="1"/>
          <p:nvPr>
            <p:ph idx="12" type="sldNum"/>
          </p:nvPr>
        </p:nvSpPr>
        <p:spPr>
          <a:xfrm>
            <a:off y="6356350" x="6553200"/>
            <a:ext cy="365099" cx="21335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ctr" anchorCtr="0"/>
          <a:lstStyle>
            <a:lvl1pPr algn="r" rtl="0" marR="0" indent="0" marL="0">
              <a:spcBef>
                <a:spcPts val="0"/>
              </a:spcBef>
              <a:defRPr/>
            </a:lvl1pPr>
            <a:lvl2pPr algn="l" rtl="0" marR="0" indent="0" marL="457200">
              <a:spcBef>
                <a:spcPts val="0"/>
              </a:spcBef>
              <a:defRPr/>
            </a:lvl2pPr>
            <a:lvl3pPr algn="l" rtl="0" marR="0" indent="0" marL="914400">
              <a:spcBef>
                <a:spcPts val="0"/>
              </a:spcBef>
              <a:defRPr/>
            </a:lvl3pPr>
            <a:lvl4pPr algn="l" rtl="0" marR="0" indent="0" marL="1371600">
              <a:spcBef>
                <a:spcPts val="0"/>
              </a:spcBef>
              <a:defRPr/>
            </a:lvl4pPr>
            <a:lvl5pPr algn="l" rtl="0" marR="0" indent="0" marL="1828800">
              <a:spcBef>
                <a:spcPts val="0"/>
              </a:spcBef>
              <a:defRPr/>
            </a:lvl5pPr>
            <a:lvl6pPr algn="l" rtl="0" marR="0" indent="0" marL="2286000">
              <a:spcBef>
                <a:spcPts val="0"/>
              </a:spcBef>
              <a:defRPr/>
            </a:lvl6pPr>
            <a:lvl7pPr algn="l" rtl="0" marR="0" indent="0" marL="2743200">
              <a:spcBef>
                <a:spcPts val="0"/>
              </a:spcBef>
              <a:defRPr/>
            </a:lvl7pPr>
            <a:lvl8pPr algn="l" rtl="0" marR="0" indent="0" marL="3200400">
              <a:spcBef>
                <a:spcPts val="0"/>
              </a:spcBef>
              <a:defRPr/>
            </a:lvl8pPr>
            <a:lvl9pPr algn="l" rtl="0" marR="0" indent="0" marL="3657600">
              <a:spcBef>
                <a:spcPts val="0"/>
              </a:spcBef>
              <a:defRPr/>
            </a:lvl9pPr>
          </a:lstStyle>
          <a:p/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objTx">
  <p:cSld name="Content with Caption">
    <p:spTree>
      <p:nvGrpSpPr>
        <p:cNvPr id="85" name="Shape 85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86" name="Shape 86"/>
          <p:cNvSpPr txBox="1"/>
          <p:nvPr>
            <p:ph type="title"/>
          </p:nvPr>
        </p:nvSpPr>
        <p:spPr>
          <a:xfrm>
            <a:off y="273050" x="457200"/>
            <a:ext cy="1161900" cx="30083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b" anchorCtr="0"/>
          <a:lstStyle>
            <a:lvl1pPr algn="l"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87" name="Shape 87"/>
          <p:cNvSpPr txBox="1"/>
          <p:nvPr>
            <p:ph idx="1" type="body"/>
          </p:nvPr>
        </p:nvSpPr>
        <p:spPr>
          <a:xfrm>
            <a:off y="273050" x="3575050"/>
            <a:ext cy="5852999" cx="51116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88" name="Shape 88"/>
          <p:cNvSpPr txBox="1"/>
          <p:nvPr>
            <p:ph idx="2" type="body"/>
          </p:nvPr>
        </p:nvSpPr>
        <p:spPr>
          <a:xfrm>
            <a:off y="1435100" x="457200"/>
            <a:ext cy="4691099" cx="30083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rtl="0" indent="0" marL="0">
              <a:spcBef>
                <a:spcPts val="0"/>
              </a:spcBef>
              <a:buFont typeface="Calibri"/>
              <a:buNone/>
              <a:defRPr/>
            </a:lvl1pPr>
            <a:lvl2pPr rtl="0" indent="0" marL="457200">
              <a:spcBef>
                <a:spcPts val="0"/>
              </a:spcBef>
              <a:buFont typeface="Calibri"/>
              <a:buNone/>
              <a:defRPr/>
            </a:lvl2pPr>
            <a:lvl3pPr rtl="0" indent="0" marL="914400">
              <a:spcBef>
                <a:spcPts val="0"/>
              </a:spcBef>
              <a:buFont typeface="Calibri"/>
              <a:buNone/>
              <a:defRPr/>
            </a:lvl3pPr>
            <a:lvl4pPr rtl="0" indent="0" marL="1371600">
              <a:spcBef>
                <a:spcPts val="0"/>
              </a:spcBef>
              <a:buFont typeface="Calibri"/>
              <a:buNone/>
              <a:defRPr/>
            </a:lvl4pPr>
            <a:lvl5pPr rtl="0" indent="0" marL="1828800">
              <a:spcBef>
                <a:spcPts val="0"/>
              </a:spcBef>
              <a:buFont typeface="Calibri"/>
              <a:buNone/>
              <a:defRPr/>
            </a:lvl5pPr>
            <a:lvl6pPr rtl="0" indent="0" marL="2286000">
              <a:spcBef>
                <a:spcPts val="0"/>
              </a:spcBef>
              <a:buFont typeface="Calibri"/>
              <a:buNone/>
              <a:defRPr/>
            </a:lvl6pPr>
            <a:lvl7pPr rtl="0" indent="0" marL="2743200">
              <a:spcBef>
                <a:spcPts val="0"/>
              </a:spcBef>
              <a:buFont typeface="Calibri"/>
              <a:buNone/>
              <a:defRPr/>
            </a:lvl7pPr>
            <a:lvl8pPr rtl="0" indent="0" marL="3200400">
              <a:spcBef>
                <a:spcPts val="0"/>
              </a:spcBef>
              <a:buFont typeface="Calibri"/>
              <a:buNone/>
              <a:defRPr/>
            </a:lvl8pPr>
            <a:lvl9pPr rtl="0" indent="0" marL="3657600">
              <a:spcBef>
                <a:spcPts val="0"/>
              </a:spcBef>
              <a:buFont typeface="Calibri"/>
              <a:buNone/>
              <a:defRPr/>
            </a:lvl9pPr>
          </a:lstStyle>
          <a:p/>
        </p:txBody>
      </p:sp>
      <p:sp>
        <p:nvSpPr>
          <p:cNvPr id="89" name="Shape 89"/>
          <p:cNvSpPr txBox="1"/>
          <p:nvPr>
            <p:ph idx="10" type="dt"/>
          </p:nvPr>
        </p:nvSpPr>
        <p:spPr>
          <a:xfrm>
            <a:off y="6356350" x="457200"/>
            <a:ext cy="365099" cx="21335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ctr" anchorCtr="0"/>
          <a:lstStyle>
            <a:lvl1pPr algn="l" rtl="0" marR="0" indent="0" marL="0">
              <a:spcBef>
                <a:spcPts val="0"/>
              </a:spcBef>
              <a:defRPr/>
            </a:lvl1pPr>
            <a:lvl2pPr algn="l" rtl="0" marR="0" indent="0" marL="457200">
              <a:spcBef>
                <a:spcPts val="0"/>
              </a:spcBef>
              <a:defRPr/>
            </a:lvl2pPr>
            <a:lvl3pPr algn="l" rtl="0" marR="0" indent="0" marL="914400">
              <a:spcBef>
                <a:spcPts val="0"/>
              </a:spcBef>
              <a:defRPr/>
            </a:lvl3pPr>
            <a:lvl4pPr algn="l" rtl="0" marR="0" indent="0" marL="1371600">
              <a:spcBef>
                <a:spcPts val="0"/>
              </a:spcBef>
              <a:defRPr/>
            </a:lvl4pPr>
            <a:lvl5pPr algn="l" rtl="0" marR="0" indent="0" marL="1828800">
              <a:spcBef>
                <a:spcPts val="0"/>
              </a:spcBef>
              <a:defRPr/>
            </a:lvl5pPr>
            <a:lvl6pPr algn="l" rtl="0" marR="0" indent="0" marL="2286000">
              <a:spcBef>
                <a:spcPts val="0"/>
              </a:spcBef>
              <a:defRPr/>
            </a:lvl6pPr>
            <a:lvl7pPr algn="l" rtl="0" marR="0" indent="0" marL="2743200">
              <a:spcBef>
                <a:spcPts val="0"/>
              </a:spcBef>
              <a:defRPr/>
            </a:lvl7pPr>
            <a:lvl8pPr algn="l" rtl="0" marR="0" indent="0" marL="3200400">
              <a:spcBef>
                <a:spcPts val="0"/>
              </a:spcBef>
              <a:defRPr/>
            </a:lvl8pPr>
            <a:lvl9pPr algn="l" rtl="0" marR="0" indent="0" marL="3657600">
              <a:spcBef>
                <a:spcPts val="0"/>
              </a:spcBef>
              <a:defRPr/>
            </a:lvl9pPr>
          </a:lstStyle>
          <a:p/>
        </p:txBody>
      </p:sp>
      <p:sp>
        <p:nvSpPr>
          <p:cNvPr id="90" name="Shape 90"/>
          <p:cNvSpPr txBox="1"/>
          <p:nvPr>
            <p:ph idx="11" type="ftr"/>
          </p:nvPr>
        </p:nvSpPr>
        <p:spPr>
          <a:xfrm>
            <a:off y="6356350" x="3124200"/>
            <a:ext cy="365099" cx="28956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ctr" anchorCtr="0"/>
          <a:lstStyle>
            <a:lvl1pPr algn="ctr" rtl="0" marR="0" indent="0" marL="0">
              <a:spcBef>
                <a:spcPts val="0"/>
              </a:spcBef>
              <a:defRPr/>
            </a:lvl1pPr>
            <a:lvl2pPr algn="l" rtl="0" marR="0" indent="0" marL="457200">
              <a:spcBef>
                <a:spcPts val="0"/>
              </a:spcBef>
              <a:defRPr/>
            </a:lvl2pPr>
            <a:lvl3pPr algn="l" rtl="0" marR="0" indent="0" marL="914400">
              <a:spcBef>
                <a:spcPts val="0"/>
              </a:spcBef>
              <a:defRPr/>
            </a:lvl3pPr>
            <a:lvl4pPr algn="l" rtl="0" marR="0" indent="0" marL="1371600">
              <a:spcBef>
                <a:spcPts val="0"/>
              </a:spcBef>
              <a:defRPr/>
            </a:lvl4pPr>
            <a:lvl5pPr algn="l" rtl="0" marR="0" indent="0" marL="1828800">
              <a:spcBef>
                <a:spcPts val="0"/>
              </a:spcBef>
              <a:defRPr/>
            </a:lvl5pPr>
            <a:lvl6pPr algn="l" rtl="0" marR="0" indent="0" marL="2286000">
              <a:spcBef>
                <a:spcPts val="0"/>
              </a:spcBef>
              <a:defRPr/>
            </a:lvl6pPr>
            <a:lvl7pPr algn="l" rtl="0" marR="0" indent="0" marL="2743200">
              <a:spcBef>
                <a:spcPts val="0"/>
              </a:spcBef>
              <a:defRPr/>
            </a:lvl7pPr>
            <a:lvl8pPr algn="l" rtl="0" marR="0" indent="0" marL="3200400">
              <a:spcBef>
                <a:spcPts val="0"/>
              </a:spcBef>
              <a:defRPr/>
            </a:lvl8pPr>
            <a:lvl9pPr algn="l" rtl="0" marR="0" indent="0" marL="3657600">
              <a:spcBef>
                <a:spcPts val="0"/>
              </a:spcBef>
              <a:defRPr/>
            </a:lvl9pPr>
          </a:lstStyle>
          <a:p/>
        </p:txBody>
      </p:sp>
      <p:sp>
        <p:nvSpPr>
          <p:cNvPr id="91" name="Shape 91"/>
          <p:cNvSpPr txBox="1"/>
          <p:nvPr>
            <p:ph idx="12" type="sldNum"/>
          </p:nvPr>
        </p:nvSpPr>
        <p:spPr>
          <a:xfrm>
            <a:off y="6356350" x="6553200"/>
            <a:ext cy="365099" cx="21335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ctr" anchorCtr="0"/>
          <a:lstStyle>
            <a:lvl1pPr algn="r" rtl="0" marR="0" indent="0" marL="0">
              <a:spcBef>
                <a:spcPts val="0"/>
              </a:spcBef>
              <a:defRPr/>
            </a:lvl1pPr>
            <a:lvl2pPr algn="l" rtl="0" marR="0" indent="0" marL="457200">
              <a:spcBef>
                <a:spcPts val="0"/>
              </a:spcBef>
              <a:defRPr/>
            </a:lvl2pPr>
            <a:lvl3pPr algn="l" rtl="0" marR="0" indent="0" marL="914400">
              <a:spcBef>
                <a:spcPts val="0"/>
              </a:spcBef>
              <a:defRPr/>
            </a:lvl3pPr>
            <a:lvl4pPr algn="l" rtl="0" marR="0" indent="0" marL="1371600">
              <a:spcBef>
                <a:spcPts val="0"/>
              </a:spcBef>
              <a:defRPr/>
            </a:lvl4pPr>
            <a:lvl5pPr algn="l" rtl="0" marR="0" indent="0" marL="1828800">
              <a:spcBef>
                <a:spcPts val="0"/>
              </a:spcBef>
              <a:defRPr/>
            </a:lvl5pPr>
            <a:lvl6pPr algn="l" rtl="0" marR="0" indent="0" marL="2286000">
              <a:spcBef>
                <a:spcPts val="0"/>
              </a:spcBef>
              <a:defRPr/>
            </a:lvl6pPr>
            <a:lvl7pPr algn="l" rtl="0" marR="0" indent="0" marL="2743200">
              <a:spcBef>
                <a:spcPts val="0"/>
              </a:spcBef>
              <a:defRPr/>
            </a:lvl7pPr>
            <a:lvl8pPr algn="l" rtl="0" marR="0" indent="0" marL="3200400">
              <a:spcBef>
                <a:spcPts val="0"/>
              </a:spcBef>
              <a:defRPr/>
            </a:lvl8pPr>
            <a:lvl9pPr algn="l" rtl="0" marR="0" indent="0" marL="3657600">
              <a:spcBef>
                <a:spcPts val="0"/>
              </a:spcBef>
              <a:defRPr/>
            </a:lvl9pPr>
          </a:lstStyle>
          <a:p/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picTx">
  <p:cSld name="Picture with Caption">
    <p:spTree>
      <p:nvGrpSpPr>
        <p:cNvPr id="92" name="Shape 9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93" name="Shape 93"/>
          <p:cNvSpPr txBox="1"/>
          <p:nvPr>
            <p:ph type="title"/>
          </p:nvPr>
        </p:nvSpPr>
        <p:spPr>
          <a:xfrm>
            <a:off y="4800600" x="1792288"/>
            <a:ext cy="566699" cx="54863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b" anchorCtr="0"/>
          <a:lstStyle>
            <a:lvl1pPr algn="l"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94" name="Shape 94"/>
          <p:cNvSpPr/>
          <p:nvPr>
            <p:ph idx="2" type="pic"/>
          </p:nvPr>
        </p:nvSpPr>
        <p:spPr>
          <a:xfrm>
            <a:off y="612775" x="1792288"/>
            <a:ext cy="4114800" cx="5486399"/>
          </a:xfrm>
          <a:prstGeom prst="rect">
            <a:avLst/>
          </a:prstGeom>
          <a:noFill/>
          <a:ln>
            <a:noFill/>
          </a:ln>
        </p:spPr>
      </p:sp>
      <p:sp>
        <p:nvSpPr>
          <p:cNvPr id="95" name="Shape 95"/>
          <p:cNvSpPr txBox="1"/>
          <p:nvPr>
            <p:ph idx="1" type="body"/>
          </p:nvPr>
        </p:nvSpPr>
        <p:spPr>
          <a:xfrm>
            <a:off y="5367337" x="1792288"/>
            <a:ext cy="804899" cx="54863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rtl="0" indent="0" marL="0">
              <a:spcBef>
                <a:spcPts val="0"/>
              </a:spcBef>
              <a:buFont typeface="Calibri"/>
              <a:buNone/>
              <a:defRPr/>
            </a:lvl1pPr>
            <a:lvl2pPr rtl="0" indent="0" marL="457200">
              <a:spcBef>
                <a:spcPts val="0"/>
              </a:spcBef>
              <a:buFont typeface="Calibri"/>
              <a:buNone/>
              <a:defRPr/>
            </a:lvl2pPr>
            <a:lvl3pPr rtl="0" indent="0" marL="914400">
              <a:spcBef>
                <a:spcPts val="0"/>
              </a:spcBef>
              <a:buFont typeface="Calibri"/>
              <a:buNone/>
              <a:defRPr/>
            </a:lvl3pPr>
            <a:lvl4pPr rtl="0" indent="0" marL="1371600">
              <a:spcBef>
                <a:spcPts val="0"/>
              </a:spcBef>
              <a:buFont typeface="Calibri"/>
              <a:buNone/>
              <a:defRPr/>
            </a:lvl4pPr>
            <a:lvl5pPr rtl="0" indent="0" marL="1828800">
              <a:spcBef>
                <a:spcPts val="0"/>
              </a:spcBef>
              <a:buFont typeface="Calibri"/>
              <a:buNone/>
              <a:defRPr/>
            </a:lvl5pPr>
            <a:lvl6pPr rtl="0" indent="0" marL="2286000">
              <a:spcBef>
                <a:spcPts val="0"/>
              </a:spcBef>
              <a:buFont typeface="Calibri"/>
              <a:buNone/>
              <a:defRPr/>
            </a:lvl6pPr>
            <a:lvl7pPr rtl="0" indent="0" marL="2743200">
              <a:spcBef>
                <a:spcPts val="0"/>
              </a:spcBef>
              <a:buFont typeface="Calibri"/>
              <a:buNone/>
              <a:defRPr/>
            </a:lvl7pPr>
            <a:lvl8pPr rtl="0" indent="0" marL="3200400">
              <a:spcBef>
                <a:spcPts val="0"/>
              </a:spcBef>
              <a:buFont typeface="Calibri"/>
              <a:buNone/>
              <a:defRPr/>
            </a:lvl8pPr>
            <a:lvl9pPr rtl="0" indent="0" marL="3657600">
              <a:spcBef>
                <a:spcPts val="0"/>
              </a:spcBef>
              <a:buFont typeface="Calibri"/>
              <a:buNone/>
              <a:defRPr/>
            </a:lvl9pPr>
          </a:lstStyle>
          <a:p/>
        </p:txBody>
      </p:sp>
      <p:sp>
        <p:nvSpPr>
          <p:cNvPr id="96" name="Shape 96"/>
          <p:cNvSpPr txBox="1"/>
          <p:nvPr>
            <p:ph idx="10" type="dt"/>
          </p:nvPr>
        </p:nvSpPr>
        <p:spPr>
          <a:xfrm>
            <a:off y="6356350" x="457200"/>
            <a:ext cy="365099" cx="21335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ctr" anchorCtr="0"/>
          <a:lstStyle>
            <a:lvl1pPr algn="l" rtl="0" marR="0" indent="0" marL="0">
              <a:spcBef>
                <a:spcPts val="0"/>
              </a:spcBef>
              <a:defRPr/>
            </a:lvl1pPr>
            <a:lvl2pPr algn="l" rtl="0" marR="0" indent="0" marL="457200">
              <a:spcBef>
                <a:spcPts val="0"/>
              </a:spcBef>
              <a:defRPr/>
            </a:lvl2pPr>
            <a:lvl3pPr algn="l" rtl="0" marR="0" indent="0" marL="914400">
              <a:spcBef>
                <a:spcPts val="0"/>
              </a:spcBef>
              <a:defRPr/>
            </a:lvl3pPr>
            <a:lvl4pPr algn="l" rtl="0" marR="0" indent="0" marL="1371600">
              <a:spcBef>
                <a:spcPts val="0"/>
              </a:spcBef>
              <a:defRPr/>
            </a:lvl4pPr>
            <a:lvl5pPr algn="l" rtl="0" marR="0" indent="0" marL="1828800">
              <a:spcBef>
                <a:spcPts val="0"/>
              </a:spcBef>
              <a:defRPr/>
            </a:lvl5pPr>
            <a:lvl6pPr algn="l" rtl="0" marR="0" indent="0" marL="2286000">
              <a:spcBef>
                <a:spcPts val="0"/>
              </a:spcBef>
              <a:defRPr/>
            </a:lvl6pPr>
            <a:lvl7pPr algn="l" rtl="0" marR="0" indent="0" marL="2743200">
              <a:spcBef>
                <a:spcPts val="0"/>
              </a:spcBef>
              <a:defRPr/>
            </a:lvl7pPr>
            <a:lvl8pPr algn="l" rtl="0" marR="0" indent="0" marL="3200400">
              <a:spcBef>
                <a:spcPts val="0"/>
              </a:spcBef>
              <a:defRPr/>
            </a:lvl8pPr>
            <a:lvl9pPr algn="l" rtl="0" marR="0" indent="0" marL="3657600">
              <a:spcBef>
                <a:spcPts val="0"/>
              </a:spcBef>
              <a:defRPr/>
            </a:lvl9pPr>
          </a:lstStyle>
          <a:p/>
        </p:txBody>
      </p:sp>
      <p:sp>
        <p:nvSpPr>
          <p:cNvPr id="97" name="Shape 97"/>
          <p:cNvSpPr txBox="1"/>
          <p:nvPr>
            <p:ph idx="11" type="ftr"/>
          </p:nvPr>
        </p:nvSpPr>
        <p:spPr>
          <a:xfrm>
            <a:off y="6356350" x="3124200"/>
            <a:ext cy="365099" cx="28956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ctr" anchorCtr="0"/>
          <a:lstStyle>
            <a:lvl1pPr algn="ctr" rtl="0" marR="0" indent="0" marL="0">
              <a:spcBef>
                <a:spcPts val="0"/>
              </a:spcBef>
              <a:defRPr/>
            </a:lvl1pPr>
            <a:lvl2pPr algn="l" rtl="0" marR="0" indent="0" marL="457200">
              <a:spcBef>
                <a:spcPts val="0"/>
              </a:spcBef>
              <a:defRPr/>
            </a:lvl2pPr>
            <a:lvl3pPr algn="l" rtl="0" marR="0" indent="0" marL="914400">
              <a:spcBef>
                <a:spcPts val="0"/>
              </a:spcBef>
              <a:defRPr/>
            </a:lvl3pPr>
            <a:lvl4pPr algn="l" rtl="0" marR="0" indent="0" marL="1371600">
              <a:spcBef>
                <a:spcPts val="0"/>
              </a:spcBef>
              <a:defRPr/>
            </a:lvl4pPr>
            <a:lvl5pPr algn="l" rtl="0" marR="0" indent="0" marL="1828800">
              <a:spcBef>
                <a:spcPts val="0"/>
              </a:spcBef>
              <a:defRPr/>
            </a:lvl5pPr>
            <a:lvl6pPr algn="l" rtl="0" marR="0" indent="0" marL="2286000">
              <a:spcBef>
                <a:spcPts val="0"/>
              </a:spcBef>
              <a:defRPr/>
            </a:lvl6pPr>
            <a:lvl7pPr algn="l" rtl="0" marR="0" indent="0" marL="2743200">
              <a:spcBef>
                <a:spcPts val="0"/>
              </a:spcBef>
              <a:defRPr/>
            </a:lvl7pPr>
            <a:lvl8pPr algn="l" rtl="0" marR="0" indent="0" marL="3200400">
              <a:spcBef>
                <a:spcPts val="0"/>
              </a:spcBef>
              <a:defRPr/>
            </a:lvl8pPr>
            <a:lvl9pPr algn="l" rtl="0" marR="0" indent="0" marL="3657600">
              <a:spcBef>
                <a:spcPts val="0"/>
              </a:spcBef>
              <a:defRPr/>
            </a:lvl9pPr>
          </a:lstStyle>
          <a:p/>
        </p:txBody>
      </p:sp>
      <p:sp>
        <p:nvSpPr>
          <p:cNvPr id="98" name="Shape 98"/>
          <p:cNvSpPr txBox="1"/>
          <p:nvPr>
            <p:ph idx="12" type="sldNum"/>
          </p:nvPr>
        </p:nvSpPr>
        <p:spPr>
          <a:xfrm>
            <a:off y="6356350" x="6553200"/>
            <a:ext cy="365099" cx="21335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ctr" anchorCtr="0"/>
          <a:lstStyle>
            <a:lvl1pPr algn="r" rtl="0" marR="0" indent="0" marL="0">
              <a:spcBef>
                <a:spcPts val="0"/>
              </a:spcBef>
              <a:defRPr/>
            </a:lvl1pPr>
            <a:lvl2pPr algn="l" rtl="0" marR="0" indent="0" marL="457200">
              <a:spcBef>
                <a:spcPts val="0"/>
              </a:spcBef>
              <a:defRPr/>
            </a:lvl2pPr>
            <a:lvl3pPr algn="l" rtl="0" marR="0" indent="0" marL="914400">
              <a:spcBef>
                <a:spcPts val="0"/>
              </a:spcBef>
              <a:defRPr/>
            </a:lvl3pPr>
            <a:lvl4pPr algn="l" rtl="0" marR="0" indent="0" marL="1371600">
              <a:spcBef>
                <a:spcPts val="0"/>
              </a:spcBef>
              <a:defRPr/>
            </a:lvl4pPr>
            <a:lvl5pPr algn="l" rtl="0" marR="0" indent="0" marL="1828800">
              <a:spcBef>
                <a:spcPts val="0"/>
              </a:spcBef>
              <a:defRPr/>
            </a:lvl5pPr>
            <a:lvl6pPr algn="l" rtl="0" marR="0" indent="0" marL="2286000">
              <a:spcBef>
                <a:spcPts val="0"/>
              </a:spcBef>
              <a:defRPr/>
            </a:lvl6pPr>
            <a:lvl7pPr algn="l" rtl="0" marR="0" indent="0" marL="2743200">
              <a:spcBef>
                <a:spcPts val="0"/>
              </a:spcBef>
              <a:defRPr/>
            </a:lvl7pPr>
            <a:lvl8pPr algn="l" rtl="0" marR="0" indent="0" marL="3200400">
              <a:spcBef>
                <a:spcPts val="0"/>
              </a:spcBef>
              <a:defRPr/>
            </a:lvl8pPr>
            <a:lvl9pPr algn="l" rtl="0" marR="0" indent="0" marL="3657600">
              <a:spcBef>
                <a:spcPts val="0"/>
              </a:spcBef>
              <a:defRPr/>
            </a:lvl9pPr>
          </a:lstStyle>
          <a:p/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vertTx">
  <p:cSld name="Title and Vertical Text">
    <p:spTree>
      <p:nvGrpSpPr>
        <p:cNvPr id="99" name="Shape 99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00" name="Shape 100"/>
          <p:cNvSpPr txBox="1"/>
          <p:nvPr>
            <p:ph type="title"/>
          </p:nvPr>
        </p:nvSpPr>
        <p:spPr>
          <a:xfrm>
            <a:off y="274637" x="457200"/>
            <a:ext cy="1143000" cx="82296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ctr" anchorCtr="0"/>
          <a:lstStyle>
            <a:lvl1pPr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101" name="Shape 101"/>
          <p:cNvSpPr txBox="1"/>
          <p:nvPr>
            <p:ph idx="1" type="body"/>
          </p:nvPr>
        </p:nvSpPr>
        <p:spPr>
          <a:xfrm rot="5400000">
            <a:off y="-251550" x="2308949"/>
            <a:ext cy="8229600" cx="45261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l" rtl="0" indent="-139700" marL="342900">
              <a:spcBef>
                <a:spcPts val="640"/>
              </a:spcBef>
              <a:buClr>
                <a:schemeClr val="dk1"/>
              </a:buClr>
              <a:buFont typeface="Calibri"/>
              <a:buChar char="•"/>
              <a:defRPr/>
            </a:lvl1pPr>
            <a:lvl2pPr algn="l" rtl="0" indent="-107950" marL="742950">
              <a:spcBef>
                <a:spcPts val="560"/>
              </a:spcBef>
              <a:buClr>
                <a:schemeClr val="dk1"/>
              </a:buClr>
              <a:buFont typeface="Calibri"/>
              <a:buChar char="–"/>
              <a:defRPr/>
            </a:lvl2pPr>
            <a:lvl3pPr algn="l" rtl="0" indent="-76200" marL="1143000">
              <a:spcBef>
                <a:spcPts val="480"/>
              </a:spcBef>
              <a:buClr>
                <a:schemeClr val="dk1"/>
              </a:buClr>
              <a:buFont typeface="Calibri"/>
              <a:buChar char="•"/>
              <a:defRPr/>
            </a:lvl3pPr>
            <a:lvl4pPr algn="l" rtl="0" indent="-101600" marL="1600200">
              <a:spcBef>
                <a:spcPts val="400"/>
              </a:spcBef>
              <a:buClr>
                <a:schemeClr val="dk1"/>
              </a:buClr>
              <a:buFont typeface="Calibri"/>
              <a:buChar char="–"/>
              <a:defRPr/>
            </a:lvl4pPr>
            <a:lvl5pPr algn="l" rtl="0" indent="-101600" marL="2057400">
              <a:spcBef>
                <a:spcPts val="400"/>
              </a:spcBef>
              <a:buClr>
                <a:schemeClr val="dk1"/>
              </a:buClr>
              <a:buFont typeface="Calibri"/>
              <a:buChar char="»"/>
              <a:defRPr/>
            </a:lvl5pPr>
            <a:lvl6pPr algn="l" rtl="0" indent="-101600" marL="2514600">
              <a:spcBef>
                <a:spcPts val="400"/>
              </a:spcBef>
              <a:buClr>
                <a:schemeClr val="dk1"/>
              </a:buClr>
              <a:buFont typeface="Calibri"/>
              <a:buChar char="•"/>
              <a:defRPr/>
            </a:lvl6pPr>
            <a:lvl7pPr algn="l" rtl="0" indent="-101600" marL="2971800">
              <a:spcBef>
                <a:spcPts val="400"/>
              </a:spcBef>
              <a:buClr>
                <a:schemeClr val="dk1"/>
              </a:buClr>
              <a:buFont typeface="Calibri"/>
              <a:buChar char="•"/>
              <a:defRPr/>
            </a:lvl7pPr>
            <a:lvl8pPr algn="l" rtl="0" indent="-101600" marL="3429000">
              <a:spcBef>
                <a:spcPts val="400"/>
              </a:spcBef>
              <a:buClr>
                <a:schemeClr val="dk1"/>
              </a:buClr>
              <a:buFont typeface="Calibri"/>
              <a:buChar char="•"/>
              <a:defRPr/>
            </a:lvl8pPr>
            <a:lvl9pPr algn="l" rtl="0" indent="-101600" marL="3886200">
              <a:spcBef>
                <a:spcPts val="400"/>
              </a:spcBef>
              <a:buClr>
                <a:schemeClr val="dk1"/>
              </a:buClr>
              <a:buFont typeface="Calibri"/>
              <a:buChar char="•"/>
              <a:defRPr/>
            </a:lvl9pPr>
          </a:lstStyle>
          <a:p/>
        </p:txBody>
      </p:sp>
      <p:sp>
        <p:nvSpPr>
          <p:cNvPr id="102" name="Shape 102"/>
          <p:cNvSpPr txBox="1"/>
          <p:nvPr>
            <p:ph idx="10" type="dt"/>
          </p:nvPr>
        </p:nvSpPr>
        <p:spPr>
          <a:xfrm>
            <a:off y="6356350" x="457200"/>
            <a:ext cy="365099" cx="21335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ctr" anchorCtr="0"/>
          <a:lstStyle>
            <a:lvl1pPr algn="l" rtl="0" marR="0" indent="0" marL="0">
              <a:spcBef>
                <a:spcPts val="0"/>
              </a:spcBef>
              <a:defRPr/>
            </a:lvl1pPr>
            <a:lvl2pPr algn="l" rtl="0" marR="0" indent="0" marL="457200">
              <a:spcBef>
                <a:spcPts val="0"/>
              </a:spcBef>
              <a:defRPr/>
            </a:lvl2pPr>
            <a:lvl3pPr algn="l" rtl="0" marR="0" indent="0" marL="914400">
              <a:spcBef>
                <a:spcPts val="0"/>
              </a:spcBef>
              <a:defRPr/>
            </a:lvl3pPr>
            <a:lvl4pPr algn="l" rtl="0" marR="0" indent="0" marL="1371600">
              <a:spcBef>
                <a:spcPts val="0"/>
              </a:spcBef>
              <a:defRPr/>
            </a:lvl4pPr>
            <a:lvl5pPr algn="l" rtl="0" marR="0" indent="0" marL="1828800">
              <a:spcBef>
                <a:spcPts val="0"/>
              </a:spcBef>
              <a:defRPr/>
            </a:lvl5pPr>
            <a:lvl6pPr algn="l" rtl="0" marR="0" indent="0" marL="2286000">
              <a:spcBef>
                <a:spcPts val="0"/>
              </a:spcBef>
              <a:defRPr/>
            </a:lvl6pPr>
            <a:lvl7pPr algn="l" rtl="0" marR="0" indent="0" marL="2743200">
              <a:spcBef>
                <a:spcPts val="0"/>
              </a:spcBef>
              <a:defRPr/>
            </a:lvl7pPr>
            <a:lvl8pPr algn="l" rtl="0" marR="0" indent="0" marL="3200400">
              <a:spcBef>
                <a:spcPts val="0"/>
              </a:spcBef>
              <a:defRPr/>
            </a:lvl8pPr>
            <a:lvl9pPr algn="l" rtl="0" marR="0" indent="0" marL="3657600">
              <a:spcBef>
                <a:spcPts val="0"/>
              </a:spcBef>
              <a:defRPr/>
            </a:lvl9pPr>
          </a:lstStyle>
          <a:p/>
        </p:txBody>
      </p:sp>
      <p:sp>
        <p:nvSpPr>
          <p:cNvPr id="103" name="Shape 103"/>
          <p:cNvSpPr txBox="1"/>
          <p:nvPr>
            <p:ph idx="11" type="ftr"/>
          </p:nvPr>
        </p:nvSpPr>
        <p:spPr>
          <a:xfrm>
            <a:off y="6356350" x="3124200"/>
            <a:ext cy="365099" cx="28956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ctr" anchorCtr="0"/>
          <a:lstStyle>
            <a:lvl1pPr algn="ctr" rtl="0" marR="0" indent="0" marL="0">
              <a:spcBef>
                <a:spcPts val="0"/>
              </a:spcBef>
              <a:defRPr/>
            </a:lvl1pPr>
            <a:lvl2pPr algn="l" rtl="0" marR="0" indent="0" marL="457200">
              <a:spcBef>
                <a:spcPts val="0"/>
              </a:spcBef>
              <a:defRPr/>
            </a:lvl2pPr>
            <a:lvl3pPr algn="l" rtl="0" marR="0" indent="0" marL="914400">
              <a:spcBef>
                <a:spcPts val="0"/>
              </a:spcBef>
              <a:defRPr/>
            </a:lvl3pPr>
            <a:lvl4pPr algn="l" rtl="0" marR="0" indent="0" marL="1371600">
              <a:spcBef>
                <a:spcPts val="0"/>
              </a:spcBef>
              <a:defRPr/>
            </a:lvl4pPr>
            <a:lvl5pPr algn="l" rtl="0" marR="0" indent="0" marL="1828800">
              <a:spcBef>
                <a:spcPts val="0"/>
              </a:spcBef>
              <a:defRPr/>
            </a:lvl5pPr>
            <a:lvl6pPr algn="l" rtl="0" marR="0" indent="0" marL="2286000">
              <a:spcBef>
                <a:spcPts val="0"/>
              </a:spcBef>
              <a:defRPr/>
            </a:lvl6pPr>
            <a:lvl7pPr algn="l" rtl="0" marR="0" indent="0" marL="2743200">
              <a:spcBef>
                <a:spcPts val="0"/>
              </a:spcBef>
              <a:defRPr/>
            </a:lvl7pPr>
            <a:lvl8pPr algn="l" rtl="0" marR="0" indent="0" marL="3200400">
              <a:spcBef>
                <a:spcPts val="0"/>
              </a:spcBef>
              <a:defRPr/>
            </a:lvl8pPr>
            <a:lvl9pPr algn="l" rtl="0" marR="0" indent="0" marL="3657600">
              <a:spcBef>
                <a:spcPts val="0"/>
              </a:spcBef>
              <a:defRPr/>
            </a:lvl9pPr>
          </a:lstStyle>
          <a:p/>
        </p:txBody>
      </p:sp>
      <p:sp>
        <p:nvSpPr>
          <p:cNvPr id="104" name="Shape 104"/>
          <p:cNvSpPr txBox="1"/>
          <p:nvPr>
            <p:ph idx="12" type="sldNum"/>
          </p:nvPr>
        </p:nvSpPr>
        <p:spPr>
          <a:xfrm>
            <a:off y="6356350" x="6553200"/>
            <a:ext cy="365099" cx="21335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ctr" anchorCtr="0"/>
          <a:lstStyle>
            <a:lvl1pPr algn="r" rtl="0" marR="0" indent="0" marL="0">
              <a:spcBef>
                <a:spcPts val="0"/>
              </a:spcBef>
              <a:defRPr/>
            </a:lvl1pPr>
            <a:lvl2pPr algn="l" rtl="0" marR="0" indent="0" marL="457200">
              <a:spcBef>
                <a:spcPts val="0"/>
              </a:spcBef>
              <a:defRPr/>
            </a:lvl2pPr>
            <a:lvl3pPr algn="l" rtl="0" marR="0" indent="0" marL="914400">
              <a:spcBef>
                <a:spcPts val="0"/>
              </a:spcBef>
              <a:defRPr/>
            </a:lvl3pPr>
            <a:lvl4pPr algn="l" rtl="0" marR="0" indent="0" marL="1371600">
              <a:spcBef>
                <a:spcPts val="0"/>
              </a:spcBef>
              <a:defRPr/>
            </a:lvl4pPr>
            <a:lvl5pPr algn="l" rtl="0" marR="0" indent="0" marL="1828800">
              <a:spcBef>
                <a:spcPts val="0"/>
              </a:spcBef>
              <a:defRPr/>
            </a:lvl5pPr>
            <a:lvl6pPr algn="l" rtl="0" marR="0" indent="0" marL="2286000">
              <a:spcBef>
                <a:spcPts val="0"/>
              </a:spcBef>
              <a:defRPr/>
            </a:lvl6pPr>
            <a:lvl7pPr algn="l" rtl="0" marR="0" indent="0" marL="2743200">
              <a:spcBef>
                <a:spcPts val="0"/>
              </a:spcBef>
              <a:defRPr/>
            </a:lvl7pPr>
            <a:lvl8pPr algn="l" rtl="0" marR="0" indent="0" marL="3200400">
              <a:spcBef>
                <a:spcPts val="0"/>
              </a:spcBef>
              <a:defRPr/>
            </a:lvl8pPr>
            <a:lvl9pPr algn="l" rtl="0" marR="0" indent="0" marL="3657600">
              <a:spcBef>
                <a:spcPts val="0"/>
              </a:spcBef>
              <a:defRPr/>
            </a:lvl9pPr>
          </a:lstStyle>
          <a:p/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vertTitleAndTx">
  <p:cSld name="Vertical Title and Text">
    <p:spTree>
      <p:nvGrpSpPr>
        <p:cNvPr id="105" name="Shape 105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06" name="Shape 106"/>
          <p:cNvSpPr txBox="1"/>
          <p:nvPr>
            <p:ph type="title"/>
          </p:nvPr>
        </p:nvSpPr>
        <p:spPr>
          <a:xfrm rot="5400000">
            <a:off y="2171687" x="4732349"/>
            <a:ext cy="2057400" cx="58515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ctr" anchorCtr="0"/>
          <a:lstStyle>
            <a:lvl1pPr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107" name="Shape 107"/>
          <p:cNvSpPr txBox="1"/>
          <p:nvPr>
            <p:ph idx="1" type="body"/>
          </p:nvPr>
        </p:nvSpPr>
        <p:spPr>
          <a:xfrm rot="5400000">
            <a:off y="190488" x="541350"/>
            <a:ext cy="6019799" cx="58515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l" rtl="0" indent="-139700" marL="342900">
              <a:spcBef>
                <a:spcPts val="640"/>
              </a:spcBef>
              <a:buClr>
                <a:schemeClr val="dk1"/>
              </a:buClr>
              <a:buFont typeface="Calibri"/>
              <a:buChar char="•"/>
              <a:defRPr/>
            </a:lvl1pPr>
            <a:lvl2pPr algn="l" rtl="0" indent="-107950" marL="742950">
              <a:spcBef>
                <a:spcPts val="560"/>
              </a:spcBef>
              <a:buClr>
                <a:schemeClr val="dk1"/>
              </a:buClr>
              <a:buFont typeface="Calibri"/>
              <a:buChar char="–"/>
              <a:defRPr/>
            </a:lvl2pPr>
            <a:lvl3pPr algn="l" rtl="0" indent="-76200" marL="1143000">
              <a:spcBef>
                <a:spcPts val="480"/>
              </a:spcBef>
              <a:buClr>
                <a:schemeClr val="dk1"/>
              </a:buClr>
              <a:buFont typeface="Calibri"/>
              <a:buChar char="•"/>
              <a:defRPr/>
            </a:lvl3pPr>
            <a:lvl4pPr algn="l" rtl="0" indent="-101600" marL="1600200">
              <a:spcBef>
                <a:spcPts val="400"/>
              </a:spcBef>
              <a:buClr>
                <a:schemeClr val="dk1"/>
              </a:buClr>
              <a:buFont typeface="Calibri"/>
              <a:buChar char="–"/>
              <a:defRPr/>
            </a:lvl4pPr>
            <a:lvl5pPr algn="l" rtl="0" indent="-101600" marL="2057400">
              <a:spcBef>
                <a:spcPts val="400"/>
              </a:spcBef>
              <a:buClr>
                <a:schemeClr val="dk1"/>
              </a:buClr>
              <a:buFont typeface="Calibri"/>
              <a:buChar char="»"/>
              <a:defRPr/>
            </a:lvl5pPr>
            <a:lvl6pPr algn="l" rtl="0" indent="-101600" marL="2514600">
              <a:spcBef>
                <a:spcPts val="400"/>
              </a:spcBef>
              <a:buClr>
                <a:schemeClr val="dk1"/>
              </a:buClr>
              <a:buFont typeface="Calibri"/>
              <a:buChar char="•"/>
              <a:defRPr/>
            </a:lvl6pPr>
            <a:lvl7pPr algn="l" rtl="0" indent="-101600" marL="2971800">
              <a:spcBef>
                <a:spcPts val="400"/>
              </a:spcBef>
              <a:buClr>
                <a:schemeClr val="dk1"/>
              </a:buClr>
              <a:buFont typeface="Calibri"/>
              <a:buChar char="•"/>
              <a:defRPr/>
            </a:lvl7pPr>
            <a:lvl8pPr algn="l" rtl="0" indent="-101600" marL="3429000">
              <a:spcBef>
                <a:spcPts val="400"/>
              </a:spcBef>
              <a:buClr>
                <a:schemeClr val="dk1"/>
              </a:buClr>
              <a:buFont typeface="Calibri"/>
              <a:buChar char="•"/>
              <a:defRPr/>
            </a:lvl8pPr>
            <a:lvl9pPr algn="l" rtl="0" indent="-101600" marL="3886200">
              <a:spcBef>
                <a:spcPts val="400"/>
              </a:spcBef>
              <a:buClr>
                <a:schemeClr val="dk1"/>
              </a:buClr>
              <a:buFont typeface="Calibri"/>
              <a:buChar char="•"/>
              <a:defRPr/>
            </a:lvl9pPr>
          </a:lstStyle>
          <a:p/>
        </p:txBody>
      </p:sp>
      <p:sp>
        <p:nvSpPr>
          <p:cNvPr id="108" name="Shape 108"/>
          <p:cNvSpPr txBox="1"/>
          <p:nvPr>
            <p:ph idx="10" type="dt"/>
          </p:nvPr>
        </p:nvSpPr>
        <p:spPr>
          <a:xfrm>
            <a:off y="6356350" x="457200"/>
            <a:ext cy="365099" cx="21335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ctr" anchorCtr="0"/>
          <a:lstStyle>
            <a:lvl1pPr algn="l" rtl="0" marR="0" indent="0" marL="0">
              <a:spcBef>
                <a:spcPts val="0"/>
              </a:spcBef>
              <a:defRPr/>
            </a:lvl1pPr>
            <a:lvl2pPr algn="l" rtl="0" marR="0" indent="0" marL="457200">
              <a:spcBef>
                <a:spcPts val="0"/>
              </a:spcBef>
              <a:defRPr/>
            </a:lvl2pPr>
            <a:lvl3pPr algn="l" rtl="0" marR="0" indent="0" marL="914400">
              <a:spcBef>
                <a:spcPts val="0"/>
              </a:spcBef>
              <a:defRPr/>
            </a:lvl3pPr>
            <a:lvl4pPr algn="l" rtl="0" marR="0" indent="0" marL="1371600">
              <a:spcBef>
                <a:spcPts val="0"/>
              </a:spcBef>
              <a:defRPr/>
            </a:lvl4pPr>
            <a:lvl5pPr algn="l" rtl="0" marR="0" indent="0" marL="1828800">
              <a:spcBef>
                <a:spcPts val="0"/>
              </a:spcBef>
              <a:defRPr/>
            </a:lvl5pPr>
            <a:lvl6pPr algn="l" rtl="0" marR="0" indent="0" marL="2286000">
              <a:spcBef>
                <a:spcPts val="0"/>
              </a:spcBef>
              <a:defRPr/>
            </a:lvl6pPr>
            <a:lvl7pPr algn="l" rtl="0" marR="0" indent="0" marL="2743200">
              <a:spcBef>
                <a:spcPts val="0"/>
              </a:spcBef>
              <a:defRPr/>
            </a:lvl7pPr>
            <a:lvl8pPr algn="l" rtl="0" marR="0" indent="0" marL="3200400">
              <a:spcBef>
                <a:spcPts val="0"/>
              </a:spcBef>
              <a:defRPr/>
            </a:lvl8pPr>
            <a:lvl9pPr algn="l" rtl="0" marR="0" indent="0" marL="3657600">
              <a:spcBef>
                <a:spcPts val="0"/>
              </a:spcBef>
              <a:defRPr/>
            </a:lvl9pPr>
          </a:lstStyle>
          <a:p/>
        </p:txBody>
      </p:sp>
      <p:sp>
        <p:nvSpPr>
          <p:cNvPr id="109" name="Shape 109"/>
          <p:cNvSpPr txBox="1"/>
          <p:nvPr>
            <p:ph idx="11" type="ftr"/>
          </p:nvPr>
        </p:nvSpPr>
        <p:spPr>
          <a:xfrm>
            <a:off y="6356350" x="3124200"/>
            <a:ext cy="365099" cx="28956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ctr" anchorCtr="0"/>
          <a:lstStyle>
            <a:lvl1pPr algn="ctr" rtl="0" marR="0" indent="0" marL="0">
              <a:spcBef>
                <a:spcPts val="0"/>
              </a:spcBef>
              <a:defRPr/>
            </a:lvl1pPr>
            <a:lvl2pPr algn="l" rtl="0" marR="0" indent="0" marL="457200">
              <a:spcBef>
                <a:spcPts val="0"/>
              </a:spcBef>
              <a:defRPr/>
            </a:lvl2pPr>
            <a:lvl3pPr algn="l" rtl="0" marR="0" indent="0" marL="914400">
              <a:spcBef>
                <a:spcPts val="0"/>
              </a:spcBef>
              <a:defRPr/>
            </a:lvl3pPr>
            <a:lvl4pPr algn="l" rtl="0" marR="0" indent="0" marL="1371600">
              <a:spcBef>
                <a:spcPts val="0"/>
              </a:spcBef>
              <a:defRPr/>
            </a:lvl4pPr>
            <a:lvl5pPr algn="l" rtl="0" marR="0" indent="0" marL="1828800">
              <a:spcBef>
                <a:spcPts val="0"/>
              </a:spcBef>
              <a:defRPr/>
            </a:lvl5pPr>
            <a:lvl6pPr algn="l" rtl="0" marR="0" indent="0" marL="2286000">
              <a:spcBef>
                <a:spcPts val="0"/>
              </a:spcBef>
              <a:defRPr/>
            </a:lvl6pPr>
            <a:lvl7pPr algn="l" rtl="0" marR="0" indent="0" marL="2743200">
              <a:spcBef>
                <a:spcPts val="0"/>
              </a:spcBef>
              <a:defRPr/>
            </a:lvl7pPr>
            <a:lvl8pPr algn="l" rtl="0" marR="0" indent="0" marL="3200400">
              <a:spcBef>
                <a:spcPts val="0"/>
              </a:spcBef>
              <a:defRPr/>
            </a:lvl8pPr>
            <a:lvl9pPr algn="l" rtl="0" marR="0" indent="0" marL="3657600">
              <a:spcBef>
                <a:spcPts val="0"/>
              </a:spcBef>
              <a:defRPr/>
            </a:lvl9pPr>
          </a:lstStyle>
          <a:p/>
        </p:txBody>
      </p:sp>
      <p:sp>
        <p:nvSpPr>
          <p:cNvPr id="110" name="Shape 110"/>
          <p:cNvSpPr txBox="1"/>
          <p:nvPr>
            <p:ph idx="12" type="sldNum"/>
          </p:nvPr>
        </p:nvSpPr>
        <p:spPr>
          <a:xfrm>
            <a:off y="6356350" x="6553200"/>
            <a:ext cy="365099" cx="21335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ctr" anchorCtr="0"/>
          <a:lstStyle>
            <a:lvl1pPr algn="r" rtl="0" marR="0" indent="0" marL="0">
              <a:spcBef>
                <a:spcPts val="0"/>
              </a:spcBef>
              <a:defRPr/>
            </a:lvl1pPr>
            <a:lvl2pPr algn="l" rtl="0" marR="0" indent="0" marL="457200">
              <a:spcBef>
                <a:spcPts val="0"/>
              </a:spcBef>
              <a:defRPr/>
            </a:lvl2pPr>
            <a:lvl3pPr algn="l" rtl="0" marR="0" indent="0" marL="914400">
              <a:spcBef>
                <a:spcPts val="0"/>
              </a:spcBef>
              <a:defRPr/>
            </a:lvl3pPr>
            <a:lvl4pPr algn="l" rtl="0" marR="0" indent="0" marL="1371600">
              <a:spcBef>
                <a:spcPts val="0"/>
              </a:spcBef>
              <a:defRPr/>
            </a:lvl4pPr>
            <a:lvl5pPr algn="l" rtl="0" marR="0" indent="0" marL="1828800">
              <a:spcBef>
                <a:spcPts val="0"/>
              </a:spcBef>
              <a:defRPr/>
            </a:lvl5pPr>
            <a:lvl6pPr algn="l" rtl="0" marR="0" indent="0" marL="2286000">
              <a:spcBef>
                <a:spcPts val="0"/>
              </a:spcBef>
              <a:defRPr/>
            </a:lvl6pPr>
            <a:lvl7pPr algn="l" rtl="0" marR="0" indent="0" marL="2743200">
              <a:spcBef>
                <a:spcPts val="0"/>
              </a:spcBef>
              <a:defRPr/>
            </a:lvl7pPr>
            <a:lvl8pPr algn="l" rtl="0" marR="0" indent="0" marL="3200400">
              <a:spcBef>
                <a:spcPts val="0"/>
              </a:spcBef>
              <a:defRPr/>
            </a:lvl8pPr>
            <a:lvl9pPr algn="l" rtl="0" marR="0" indent="0" marL="3657600">
              <a:spcBef>
                <a:spcPts val="0"/>
              </a:spcBef>
              <a:defRPr/>
            </a:lvl9pPr>
          </a:lstStyle>
          <a:p/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x">
  <p:cSld name="Title and Body">
    <p:spTree>
      <p:nvGrpSpPr>
        <p:cNvPr id="13" name="Shape 13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4" name="Shape 14"/>
          <p:cNvSpPr txBox="1"/>
          <p:nvPr>
            <p:ph type="title"/>
          </p:nvPr>
        </p:nvSpPr>
        <p:spPr>
          <a:xfrm>
            <a:off y="274637" x="457200"/>
            <a:ext cy="1143000" cx="8229600"/>
          </a:xfrm>
          <a:prstGeom prst="rect">
            <a:avLst/>
          </a:prstGeom>
        </p:spPr>
        <p:txBody>
          <a:bodyPr bIns="91425" rIns="91425" lIns="91425" tIns="91425" anchor="b" anchorCtr="0"/>
          <a:lstStyle>
            <a:lvl1pPr>
              <a:spcBef>
                <a:spcPts val="0"/>
              </a:spcBef>
              <a:defRPr>
                <a:solidFill>
                  <a:srgbClr val="DA0002"/>
                </a:solidFill>
              </a:defRPr>
            </a:lvl1pPr>
            <a:lvl2pPr>
              <a:spcBef>
                <a:spcPts val="0"/>
              </a:spcBef>
              <a:defRPr>
                <a:solidFill>
                  <a:srgbClr val="DA0002"/>
                </a:solidFill>
              </a:defRPr>
            </a:lvl2pPr>
            <a:lvl3pPr>
              <a:spcBef>
                <a:spcPts val="0"/>
              </a:spcBef>
              <a:defRPr>
                <a:solidFill>
                  <a:srgbClr val="DA0002"/>
                </a:solidFill>
              </a:defRPr>
            </a:lvl3pPr>
            <a:lvl4pPr>
              <a:spcBef>
                <a:spcPts val="0"/>
              </a:spcBef>
              <a:defRPr>
                <a:solidFill>
                  <a:srgbClr val="DA0002"/>
                </a:solidFill>
              </a:defRPr>
            </a:lvl4pPr>
            <a:lvl5pPr>
              <a:spcBef>
                <a:spcPts val="0"/>
              </a:spcBef>
              <a:defRPr>
                <a:solidFill>
                  <a:srgbClr val="DA0002"/>
                </a:solidFill>
              </a:defRPr>
            </a:lvl5pPr>
            <a:lvl6pPr>
              <a:spcBef>
                <a:spcPts val="0"/>
              </a:spcBef>
              <a:defRPr>
                <a:solidFill>
                  <a:srgbClr val="DA0002"/>
                </a:solidFill>
              </a:defRPr>
            </a:lvl6pPr>
            <a:lvl7pPr>
              <a:spcBef>
                <a:spcPts val="0"/>
              </a:spcBef>
              <a:defRPr>
                <a:solidFill>
                  <a:srgbClr val="DA0002"/>
                </a:solidFill>
              </a:defRPr>
            </a:lvl7pPr>
            <a:lvl8pPr>
              <a:spcBef>
                <a:spcPts val="0"/>
              </a:spcBef>
              <a:defRPr>
                <a:solidFill>
                  <a:srgbClr val="DA0002"/>
                </a:solidFill>
              </a:defRPr>
            </a:lvl8pPr>
            <a:lvl9pPr>
              <a:spcBef>
                <a:spcPts val="0"/>
              </a:spcBef>
              <a:defRPr>
                <a:solidFill>
                  <a:srgbClr val="DA0002"/>
                </a:solidFill>
              </a:defRPr>
            </a:lvl9pPr>
          </a:lstStyle>
          <a:p/>
        </p:txBody>
      </p:sp>
      <p:sp>
        <p:nvSpPr>
          <p:cNvPr id="15" name="Shape 15"/>
          <p:cNvSpPr txBox="1"/>
          <p:nvPr>
            <p:ph idx="1" type="body"/>
          </p:nvPr>
        </p:nvSpPr>
        <p:spPr>
          <a:xfrm>
            <a:off y="1600200" x="457200"/>
            <a:ext cy="4967700" cx="8229600"/>
          </a:xfrm>
          <a:prstGeom prst="rect">
            <a:avLst/>
          </a:prstGeom>
        </p:spPr>
        <p:txBody>
          <a:bodyPr bIns="91425" rIns="91425" lIns="91425" tIns="91425" anchor="t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/>
        </p:txBody>
      </p:sp>
      <p:cxnSp>
        <p:nvCxnSpPr>
          <p:cNvPr id="16" name="Shape 16"/>
          <p:cNvCxnSpPr/>
          <p:nvPr/>
        </p:nvCxnSpPr>
        <p:spPr>
          <a:xfrm>
            <a:off y="1524000" x="457200"/>
            <a:ext cy="0" cx="8229600"/>
          </a:xfrm>
          <a:prstGeom prst="straightConnector1">
            <a:avLst/>
          </a:prstGeom>
          <a:noFill/>
          <a:ln w="50800" cap="flat">
            <a:solidFill>
              <a:srgbClr val="DA0002"/>
            </a:solidFill>
            <a:prstDash val="solid"/>
            <a:round/>
            <a:headEnd w="med" len="med" type="none"/>
            <a:tailEnd w="med" len="med" type="none"/>
          </a:ln>
        </p:spPr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woColTx">
  <p:cSld name="Title and Two Columns">
    <p:spTree>
      <p:nvGrpSpPr>
        <p:cNvPr id="17" name="Shape 1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8" name="Shape 18"/>
          <p:cNvSpPr txBox="1"/>
          <p:nvPr>
            <p:ph type="title"/>
          </p:nvPr>
        </p:nvSpPr>
        <p:spPr>
          <a:xfrm>
            <a:off y="274637" x="457200"/>
            <a:ext cy="1143000" cx="8229600"/>
          </a:xfrm>
          <a:prstGeom prst="rect">
            <a:avLst/>
          </a:prstGeom>
        </p:spPr>
        <p:txBody>
          <a:bodyPr bIns="91425" rIns="91425" lIns="91425" tIns="91425" anchor="b" anchorCtr="0"/>
          <a:lstStyle>
            <a:lvl1pPr>
              <a:spcBef>
                <a:spcPts val="0"/>
              </a:spcBef>
              <a:defRPr>
                <a:solidFill>
                  <a:srgbClr val="DA0002"/>
                </a:solidFill>
              </a:defRPr>
            </a:lvl1pPr>
            <a:lvl2pPr>
              <a:spcBef>
                <a:spcPts val="0"/>
              </a:spcBef>
              <a:defRPr>
                <a:solidFill>
                  <a:srgbClr val="DA0002"/>
                </a:solidFill>
              </a:defRPr>
            </a:lvl2pPr>
            <a:lvl3pPr>
              <a:spcBef>
                <a:spcPts val="0"/>
              </a:spcBef>
              <a:defRPr>
                <a:solidFill>
                  <a:srgbClr val="DA0002"/>
                </a:solidFill>
              </a:defRPr>
            </a:lvl3pPr>
            <a:lvl4pPr>
              <a:spcBef>
                <a:spcPts val="0"/>
              </a:spcBef>
              <a:defRPr>
                <a:solidFill>
                  <a:srgbClr val="DA0002"/>
                </a:solidFill>
              </a:defRPr>
            </a:lvl4pPr>
            <a:lvl5pPr>
              <a:spcBef>
                <a:spcPts val="0"/>
              </a:spcBef>
              <a:defRPr>
                <a:solidFill>
                  <a:srgbClr val="DA0002"/>
                </a:solidFill>
              </a:defRPr>
            </a:lvl5pPr>
            <a:lvl6pPr>
              <a:spcBef>
                <a:spcPts val="0"/>
              </a:spcBef>
              <a:defRPr>
                <a:solidFill>
                  <a:srgbClr val="DA0002"/>
                </a:solidFill>
              </a:defRPr>
            </a:lvl6pPr>
            <a:lvl7pPr>
              <a:spcBef>
                <a:spcPts val="0"/>
              </a:spcBef>
              <a:defRPr>
                <a:solidFill>
                  <a:srgbClr val="DA0002"/>
                </a:solidFill>
              </a:defRPr>
            </a:lvl7pPr>
            <a:lvl8pPr>
              <a:spcBef>
                <a:spcPts val="0"/>
              </a:spcBef>
              <a:defRPr>
                <a:solidFill>
                  <a:srgbClr val="DA0002"/>
                </a:solidFill>
              </a:defRPr>
            </a:lvl8pPr>
            <a:lvl9pPr>
              <a:spcBef>
                <a:spcPts val="0"/>
              </a:spcBef>
              <a:defRPr>
                <a:solidFill>
                  <a:srgbClr val="DA0002"/>
                </a:solidFill>
              </a:defRPr>
            </a:lvl9pPr>
          </a:lstStyle>
          <a:p/>
        </p:txBody>
      </p:sp>
      <p:sp>
        <p:nvSpPr>
          <p:cNvPr id="19" name="Shape 19"/>
          <p:cNvSpPr txBox="1"/>
          <p:nvPr>
            <p:ph idx="1" type="body"/>
          </p:nvPr>
        </p:nvSpPr>
        <p:spPr>
          <a:xfrm>
            <a:off y="1600200" x="457200"/>
            <a:ext cy="4967700" cx="3994500"/>
          </a:xfrm>
          <a:prstGeom prst="rect">
            <a:avLst/>
          </a:prstGeom>
        </p:spPr>
        <p:txBody>
          <a:bodyPr bIns="91425" rIns="91425" lIns="91425" tIns="91425" anchor="t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/>
        </p:txBody>
      </p:sp>
      <p:sp>
        <p:nvSpPr>
          <p:cNvPr id="20" name="Shape 20"/>
          <p:cNvSpPr txBox="1"/>
          <p:nvPr>
            <p:ph idx="2" type="body"/>
          </p:nvPr>
        </p:nvSpPr>
        <p:spPr>
          <a:xfrm>
            <a:off y="1600200" x="4692273"/>
            <a:ext cy="4967700" cx="3994500"/>
          </a:xfrm>
          <a:prstGeom prst="rect">
            <a:avLst/>
          </a:prstGeom>
        </p:spPr>
        <p:txBody>
          <a:bodyPr bIns="91425" rIns="91425" lIns="91425" tIns="91425" anchor="t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/>
        </p:txBody>
      </p:sp>
      <p:cxnSp>
        <p:nvCxnSpPr>
          <p:cNvPr id="21" name="Shape 21"/>
          <p:cNvCxnSpPr/>
          <p:nvPr/>
        </p:nvCxnSpPr>
        <p:spPr>
          <a:xfrm>
            <a:off y="1524000" x="457200"/>
            <a:ext cy="0" cx="8229600"/>
          </a:xfrm>
          <a:prstGeom prst="straightConnector1">
            <a:avLst/>
          </a:prstGeom>
          <a:noFill/>
          <a:ln w="50800" cap="flat">
            <a:solidFill>
              <a:srgbClr val="DA0002"/>
            </a:solidFill>
            <a:prstDash val="solid"/>
            <a:round/>
            <a:headEnd w="med" len="med" type="none"/>
            <a:tailEnd w="med" len="med" type="none"/>
          </a:ln>
        </p:spPr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Only">
  <p:cSld name="Title Only">
    <p:spTree>
      <p:nvGrpSpPr>
        <p:cNvPr id="22" name="Shape 2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3" name="Shape 23"/>
          <p:cNvSpPr txBox="1"/>
          <p:nvPr>
            <p:ph type="title"/>
          </p:nvPr>
        </p:nvSpPr>
        <p:spPr>
          <a:xfrm>
            <a:off y="274637" x="457200"/>
            <a:ext cy="1143000" cx="8229600"/>
          </a:xfrm>
          <a:prstGeom prst="rect">
            <a:avLst/>
          </a:prstGeom>
        </p:spPr>
        <p:txBody>
          <a:bodyPr bIns="91425" rIns="91425" lIns="91425" tIns="91425" anchor="b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/>
        </p:txBody>
      </p:sp>
      <p:cxnSp>
        <p:nvCxnSpPr>
          <p:cNvPr id="24" name="Shape 24"/>
          <p:cNvCxnSpPr/>
          <p:nvPr/>
        </p:nvCxnSpPr>
        <p:spPr>
          <a:xfrm>
            <a:off y="1524000" x="457200"/>
            <a:ext cy="0" cx="8229600"/>
          </a:xfrm>
          <a:prstGeom prst="straightConnector1">
            <a:avLst/>
          </a:prstGeom>
          <a:noFill/>
          <a:ln w="50800" cap="flat">
            <a:solidFill>
              <a:schemeClr val="accent1"/>
            </a:solidFill>
            <a:prstDash val="solid"/>
            <a:round/>
            <a:headEnd w="med" len="med" type="none"/>
            <a:tailEnd w="med" len="med" type="none"/>
          </a:ln>
        </p:spPr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Caption">
    <p:spTree>
      <p:nvGrpSpPr>
        <p:cNvPr id="25" name="Shape 25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6" name="Shape 26"/>
          <p:cNvSpPr txBox="1"/>
          <p:nvPr>
            <p:ph idx="1" type="body"/>
          </p:nvPr>
        </p:nvSpPr>
        <p:spPr>
          <a:xfrm>
            <a:off y="5875078" x="457200"/>
            <a:ext cy="692700" cx="8229600"/>
          </a:xfrm>
          <a:prstGeom prst="rect">
            <a:avLst/>
          </a:prstGeom>
        </p:spPr>
        <p:txBody>
          <a:bodyPr bIns="91425" rIns="91425" lIns="91425" tIns="91425" anchor="t" anchorCtr="0"/>
          <a:lstStyle>
            <a:lvl1pPr algn="ctr" indent="-171450" marL="285750">
              <a:spcBef>
                <a:spcPts val="0"/>
              </a:spcBef>
              <a:buSzPct val="100000"/>
              <a:buNone/>
              <a:defRPr sz="1800"/>
            </a:lvl1pPr>
          </a:lstStyle>
          <a:p/>
        </p:txBody>
      </p:sp>
      <p:cxnSp>
        <p:nvCxnSpPr>
          <p:cNvPr id="27" name="Shape 27"/>
          <p:cNvCxnSpPr/>
          <p:nvPr/>
        </p:nvCxnSpPr>
        <p:spPr>
          <a:xfrm>
            <a:off y="5757014" x="457200"/>
            <a:ext cy="0" cx="8229600"/>
          </a:xfrm>
          <a:prstGeom prst="straightConnector1">
            <a:avLst/>
          </a:prstGeom>
          <a:noFill/>
          <a:ln w="50800" cap="flat">
            <a:solidFill>
              <a:schemeClr val="lt2"/>
            </a:solidFill>
            <a:prstDash val="solid"/>
            <a:round/>
            <a:headEnd w="med" len="med" type="none"/>
            <a:tailEnd w="med" len="med" type="none"/>
          </a:ln>
        </p:spPr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blank">
  <p:cSld name="Blank">
    <p:spTree>
      <p:nvGrpSpPr>
        <p:cNvPr id="28" name="Shape 2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cxnSp>
        <p:nvCxnSpPr>
          <p:cNvPr id="29" name="Shape 29"/>
          <p:cNvCxnSpPr/>
          <p:nvPr/>
        </p:nvCxnSpPr>
        <p:spPr>
          <a:xfrm>
            <a:off y="150852" x="457200"/>
            <a:ext cy="0" cx="8229600"/>
          </a:xfrm>
          <a:prstGeom prst="straightConnector1">
            <a:avLst/>
          </a:prstGeom>
          <a:noFill/>
          <a:ln w="50800" cap="flat">
            <a:solidFill>
              <a:schemeClr val="lt2"/>
            </a:solidFill>
            <a:prstDash val="solid"/>
            <a:round/>
            <a:headEnd w="med" len="med" type="none"/>
            <a:tailEnd w="med" len="med" type="none"/>
          </a:ln>
        </p:spPr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obj">
  <p:cSld name="Title and Content">
    <p:spTree>
      <p:nvGrpSpPr>
        <p:cNvPr id="30" name="Shape 30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31" name="Shape 31"/>
          <p:cNvSpPr txBox="1"/>
          <p:nvPr>
            <p:ph type="title"/>
          </p:nvPr>
        </p:nvSpPr>
        <p:spPr>
          <a:xfrm>
            <a:off y="274637" x="457200"/>
            <a:ext cy="1143000" cx="82296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ctr" anchorCtr="0"/>
          <a:lstStyle>
            <a:lvl1pPr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32" name="Shape 32"/>
          <p:cNvSpPr txBox="1"/>
          <p:nvPr>
            <p:ph idx="1" type="body"/>
          </p:nvPr>
        </p:nvSpPr>
        <p:spPr>
          <a:xfrm>
            <a:off y="1600200" x="457200"/>
            <a:ext cy="4526100" cx="82296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l" rtl="0" indent="-139700" marL="342900">
              <a:spcBef>
                <a:spcPts val="640"/>
              </a:spcBef>
              <a:buClr>
                <a:schemeClr val="dk1"/>
              </a:buClr>
              <a:buFont typeface="Calibri"/>
              <a:buChar char="•"/>
              <a:defRPr/>
            </a:lvl1pPr>
            <a:lvl2pPr algn="l" rtl="0" indent="-107950" marL="742950">
              <a:spcBef>
                <a:spcPts val="560"/>
              </a:spcBef>
              <a:buClr>
                <a:schemeClr val="dk1"/>
              </a:buClr>
              <a:buFont typeface="Calibri"/>
              <a:buChar char="–"/>
              <a:defRPr/>
            </a:lvl2pPr>
            <a:lvl3pPr algn="l" rtl="0" indent="-76200" marL="1143000">
              <a:spcBef>
                <a:spcPts val="480"/>
              </a:spcBef>
              <a:buClr>
                <a:schemeClr val="dk1"/>
              </a:buClr>
              <a:buFont typeface="Calibri"/>
              <a:buChar char="•"/>
              <a:defRPr/>
            </a:lvl3pPr>
            <a:lvl4pPr algn="l" rtl="0" indent="-101600" marL="1600200">
              <a:spcBef>
                <a:spcPts val="400"/>
              </a:spcBef>
              <a:buClr>
                <a:schemeClr val="dk1"/>
              </a:buClr>
              <a:buFont typeface="Calibri"/>
              <a:buChar char="–"/>
              <a:defRPr/>
            </a:lvl4pPr>
            <a:lvl5pPr algn="l" rtl="0" indent="-101600" marL="2057400">
              <a:spcBef>
                <a:spcPts val="400"/>
              </a:spcBef>
              <a:buClr>
                <a:schemeClr val="dk1"/>
              </a:buClr>
              <a:buFont typeface="Calibri"/>
              <a:buChar char="»"/>
              <a:defRPr/>
            </a:lvl5pPr>
            <a:lvl6pPr algn="l" rtl="0" indent="-101600" marL="2514600">
              <a:spcBef>
                <a:spcPts val="400"/>
              </a:spcBef>
              <a:buClr>
                <a:schemeClr val="dk1"/>
              </a:buClr>
              <a:buFont typeface="Calibri"/>
              <a:buChar char="•"/>
              <a:defRPr/>
            </a:lvl6pPr>
            <a:lvl7pPr algn="l" rtl="0" indent="-101600" marL="2971800">
              <a:spcBef>
                <a:spcPts val="400"/>
              </a:spcBef>
              <a:buClr>
                <a:schemeClr val="dk1"/>
              </a:buClr>
              <a:buFont typeface="Calibri"/>
              <a:buChar char="•"/>
              <a:defRPr/>
            </a:lvl7pPr>
            <a:lvl8pPr algn="l" rtl="0" indent="-101600" marL="3429000">
              <a:spcBef>
                <a:spcPts val="400"/>
              </a:spcBef>
              <a:buClr>
                <a:schemeClr val="dk1"/>
              </a:buClr>
              <a:buFont typeface="Calibri"/>
              <a:buChar char="•"/>
              <a:defRPr/>
            </a:lvl8pPr>
            <a:lvl9pPr algn="l" rtl="0" indent="-101600" marL="3886200">
              <a:spcBef>
                <a:spcPts val="400"/>
              </a:spcBef>
              <a:buClr>
                <a:schemeClr val="dk1"/>
              </a:buClr>
              <a:buFont typeface="Calibri"/>
              <a:buChar char="•"/>
              <a:defRPr/>
            </a:lvl9pPr>
          </a:lstStyle>
          <a:p/>
        </p:txBody>
      </p:sp>
      <p:sp>
        <p:nvSpPr>
          <p:cNvPr id="33" name="Shape 33"/>
          <p:cNvSpPr txBox="1"/>
          <p:nvPr>
            <p:ph idx="10" type="dt"/>
          </p:nvPr>
        </p:nvSpPr>
        <p:spPr>
          <a:xfrm>
            <a:off y="6356350" x="457200"/>
            <a:ext cy="365099" cx="21335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ctr" anchorCtr="0"/>
          <a:lstStyle>
            <a:lvl1pPr algn="l" rtl="0" marR="0" indent="0" marL="0">
              <a:spcBef>
                <a:spcPts val="0"/>
              </a:spcBef>
              <a:defRPr/>
            </a:lvl1pPr>
            <a:lvl2pPr algn="l" rtl="0" marR="0" indent="0" marL="457200">
              <a:spcBef>
                <a:spcPts val="0"/>
              </a:spcBef>
              <a:defRPr/>
            </a:lvl2pPr>
            <a:lvl3pPr algn="l" rtl="0" marR="0" indent="0" marL="914400">
              <a:spcBef>
                <a:spcPts val="0"/>
              </a:spcBef>
              <a:defRPr/>
            </a:lvl3pPr>
            <a:lvl4pPr algn="l" rtl="0" marR="0" indent="0" marL="1371600">
              <a:spcBef>
                <a:spcPts val="0"/>
              </a:spcBef>
              <a:defRPr/>
            </a:lvl4pPr>
            <a:lvl5pPr algn="l" rtl="0" marR="0" indent="0" marL="1828800">
              <a:spcBef>
                <a:spcPts val="0"/>
              </a:spcBef>
              <a:defRPr/>
            </a:lvl5pPr>
            <a:lvl6pPr algn="l" rtl="0" marR="0" indent="0" marL="2286000">
              <a:spcBef>
                <a:spcPts val="0"/>
              </a:spcBef>
              <a:defRPr/>
            </a:lvl6pPr>
            <a:lvl7pPr algn="l" rtl="0" marR="0" indent="0" marL="2743200">
              <a:spcBef>
                <a:spcPts val="0"/>
              </a:spcBef>
              <a:defRPr/>
            </a:lvl7pPr>
            <a:lvl8pPr algn="l" rtl="0" marR="0" indent="0" marL="3200400">
              <a:spcBef>
                <a:spcPts val="0"/>
              </a:spcBef>
              <a:defRPr/>
            </a:lvl8pPr>
            <a:lvl9pPr algn="l" rtl="0" marR="0" indent="0" marL="3657600">
              <a:spcBef>
                <a:spcPts val="0"/>
              </a:spcBef>
              <a:defRPr/>
            </a:lvl9pPr>
          </a:lstStyle>
          <a:p/>
        </p:txBody>
      </p:sp>
      <p:sp>
        <p:nvSpPr>
          <p:cNvPr id="34" name="Shape 34"/>
          <p:cNvSpPr txBox="1"/>
          <p:nvPr>
            <p:ph idx="11" type="ftr"/>
          </p:nvPr>
        </p:nvSpPr>
        <p:spPr>
          <a:xfrm>
            <a:off y="6356350" x="3124200"/>
            <a:ext cy="365099" cx="28956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ctr" anchorCtr="0"/>
          <a:lstStyle>
            <a:lvl1pPr algn="ctr" rtl="0" marR="0" indent="0" marL="0">
              <a:spcBef>
                <a:spcPts val="0"/>
              </a:spcBef>
              <a:defRPr/>
            </a:lvl1pPr>
            <a:lvl2pPr algn="l" rtl="0" marR="0" indent="0" marL="457200">
              <a:spcBef>
                <a:spcPts val="0"/>
              </a:spcBef>
              <a:defRPr/>
            </a:lvl2pPr>
            <a:lvl3pPr algn="l" rtl="0" marR="0" indent="0" marL="914400">
              <a:spcBef>
                <a:spcPts val="0"/>
              </a:spcBef>
              <a:defRPr/>
            </a:lvl3pPr>
            <a:lvl4pPr algn="l" rtl="0" marR="0" indent="0" marL="1371600">
              <a:spcBef>
                <a:spcPts val="0"/>
              </a:spcBef>
              <a:defRPr/>
            </a:lvl4pPr>
            <a:lvl5pPr algn="l" rtl="0" marR="0" indent="0" marL="1828800">
              <a:spcBef>
                <a:spcPts val="0"/>
              </a:spcBef>
              <a:defRPr/>
            </a:lvl5pPr>
            <a:lvl6pPr algn="l" rtl="0" marR="0" indent="0" marL="2286000">
              <a:spcBef>
                <a:spcPts val="0"/>
              </a:spcBef>
              <a:defRPr/>
            </a:lvl6pPr>
            <a:lvl7pPr algn="l" rtl="0" marR="0" indent="0" marL="2743200">
              <a:spcBef>
                <a:spcPts val="0"/>
              </a:spcBef>
              <a:defRPr/>
            </a:lvl7pPr>
            <a:lvl8pPr algn="l" rtl="0" marR="0" indent="0" marL="3200400">
              <a:spcBef>
                <a:spcPts val="0"/>
              </a:spcBef>
              <a:defRPr/>
            </a:lvl8pPr>
            <a:lvl9pPr algn="l" rtl="0" marR="0" indent="0" marL="3657600">
              <a:spcBef>
                <a:spcPts val="0"/>
              </a:spcBef>
              <a:defRPr/>
            </a:lvl9pPr>
          </a:lstStyle>
          <a:p/>
        </p:txBody>
      </p:sp>
      <p:sp>
        <p:nvSpPr>
          <p:cNvPr id="35" name="Shape 35"/>
          <p:cNvSpPr txBox="1"/>
          <p:nvPr>
            <p:ph idx="12" type="sldNum"/>
          </p:nvPr>
        </p:nvSpPr>
        <p:spPr>
          <a:xfrm>
            <a:off y="6356350" x="6553200"/>
            <a:ext cy="365099" cx="21335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ctr" anchorCtr="0"/>
          <a:lstStyle>
            <a:lvl1pPr algn="r" rtl="0" marR="0" indent="0" marL="0">
              <a:spcBef>
                <a:spcPts val="0"/>
              </a:spcBef>
              <a:defRPr/>
            </a:lvl1pPr>
            <a:lvl2pPr algn="l" rtl="0" marR="0" indent="0" marL="457200">
              <a:spcBef>
                <a:spcPts val="0"/>
              </a:spcBef>
              <a:defRPr/>
            </a:lvl2pPr>
            <a:lvl3pPr algn="l" rtl="0" marR="0" indent="0" marL="914400">
              <a:spcBef>
                <a:spcPts val="0"/>
              </a:spcBef>
              <a:defRPr/>
            </a:lvl3pPr>
            <a:lvl4pPr algn="l" rtl="0" marR="0" indent="0" marL="1371600">
              <a:spcBef>
                <a:spcPts val="0"/>
              </a:spcBef>
              <a:defRPr/>
            </a:lvl4pPr>
            <a:lvl5pPr algn="l" rtl="0" marR="0" indent="0" marL="1828800">
              <a:spcBef>
                <a:spcPts val="0"/>
              </a:spcBef>
              <a:defRPr/>
            </a:lvl5pPr>
            <a:lvl6pPr algn="l" rtl="0" marR="0" indent="0" marL="2286000">
              <a:spcBef>
                <a:spcPts val="0"/>
              </a:spcBef>
              <a:defRPr/>
            </a:lvl6pPr>
            <a:lvl7pPr algn="l" rtl="0" marR="0" indent="0" marL="2743200">
              <a:spcBef>
                <a:spcPts val="0"/>
              </a:spcBef>
              <a:defRPr/>
            </a:lvl7pPr>
            <a:lvl8pPr algn="l" rtl="0" marR="0" indent="0" marL="3200400">
              <a:spcBef>
                <a:spcPts val="0"/>
              </a:spcBef>
              <a:defRPr/>
            </a:lvl8pPr>
            <a:lvl9pPr algn="l" rtl="0" marR="0" indent="0" marL="3657600">
              <a:spcBef>
                <a:spcPts val="0"/>
              </a:spcBef>
              <a:defRPr/>
            </a:lvl9pPr>
          </a:lstStyle>
          <a:p/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">
  <p:cSld name="Title Slide">
    <p:spTree>
      <p:nvGrpSpPr>
        <p:cNvPr id="42" name="Shape 4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43" name="Shape 43"/>
          <p:cNvSpPr txBox="1"/>
          <p:nvPr>
            <p:ph type="ctrTitle"/>
          </p:nvPr>
        </p:nvSpPr>
        <p:spPr>
          <a:xfrm>
            <a:off y="2130425" x="685800"/>
            <a:ext cy="1470000" cx="77724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ctr" anchorCtr="0"/>
          <a:lstStyle>
            <a:lvl1pPr algn="ctr" rtl="0" marR="0" indent="0" marL="0">
              <a:spcBef>
                <a:spcPts val="0"/>
              </a:spcBef>
              <a:buClr>
                <a:schemeClr val="dk1"/>
              </a:buClr>
              <a:buFont typeface="Calibri"/>
              <a:buNone/>
              <a:defRPr/>
            </a:lvl1pPr>
            <a:lvl2pPr algn="l" rtl="0" marR="0" indent="0" marL="0">
              <a:spcBef>
                <a:spcPts val="0"/>
              </a:spcBef>
              <a:defRPr/>
            </a:lvl2pPr>
            <a:lvl3pPr algn="l" rtl="0" marR="0" indent="0" marL="0">
              <a:spcBef>
                <a:spcPts val="0"/>
              </a:spcBef>
              <a:defRPr/>
            </a:lvl3pPr>
            <a:lvl4pPr algn="l" rtl="0" marR="0" indent="0" marL="0">
              <a:spcBef>
                <a:spcPts val="0"/>
              </a:spcBef>
              <a:defRPr/>
            </a:lvl4pPr>
            <a:lvl5pPr algn="l" rtl="0" marR="0" indent="0" marL="0">
              <a:spcBef>
                <a:spcPts val="0"/>
              </a:spcBef>
              <a:defRPr/>
            </a:lvl5pPr>
            <a:lvl6pPr algn="l" rtl="0" marR="0" indent="0" marL="0">
              <a:spcBef>
                <a:spcPts val="0"/>
              </a:spcBef>
              <a:defRPr/>
            </a:lvl6pPr>
            <a:lvl7pPr algn="l" rtl="0" marR="0" indent="0" marL="0">
              <a:spcBef>
                <a:spcPts val="0"/>
              </a:spcBef>
              <a:defRPr/>
            </a:lvl7pPr>
            <a:lvl8pPr algn="l" rtl="0" marR="0" indent="0" marL="0">
              <a:spcBef>
                <a:spcPts val="0"/>
              </a:spcBef>
              <a:defRPr/>
            </a:lvl8pPr>
            <a:lvl9pPr algn="l" rtl="0" marR="0" indent="0" marL="0">
              <a:spcBef>
                <a:spcPts val="0"/>
              </a:spcBef>
              <a:defRPr/>
            </a:lvl9pPr>
          </a:lstStyle>
          <a:p/>
        </p:txBody>
      </p:sp>
      <p:sp>
        <p:nvSpPr>
          <p:cNvPr id="44" name="Shape 44"/>
          <p:cNvSpPr txBox="1"/>
          <p:nvPr>
            <p:ph idx="1" type="subTitle"/>
          </p:nvPr>
        </p:nvSpPr>
        <p:spPr>
          <a:xfrm>
            <a:off y="3886200" x="1371600"/>
            <a:ext cy="1752600" cx="64007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ctr" rtl="0" marR="0" indent="0" marL="0">
              <a:spcBef>
                <a:spcPts val="640"/>
              </a:spcBef>
              <a:buClr>
                <a:srgbClr val="888888"/>
              </a:buClr>
              <a:buFont typeface="Calibri"/>
              <a:buNone/>
              <a:defRPr/>
            </a:lvl1pPr>
            <a:lvl2pPr algn="ctr" rtl="0" marR="0" indent="0" marL="457200">
              <a:spcBef>
                <a:spcPts val="560"/>
              </a:spcBef>
              <a:buClr>
                <a:srgbClr val="888888"/>
              </a:buClr>
              <a:buFont typeface="Calibri"/>
              <a:buNone/>
              <a:defRPr/>
            </a:lvl2pPr>
            <a:lvl3pPr algn="ctr" rtl="0" marR="0" indent="0" marL="914400">
              <a:spcBef>
                <a:spcPts val="480"/>
              </a:spcBef>
              <a:buClr>
                <a:srgbClr val="888888"/>
              </a:buClr>
              <a:buFont typeface="Calibri"/>
              <a:buNone/>
              <a:defRPr/>
            </a:lvl3pPr>
            <a:lvl4pPr algn="ctr" rtl="0" marR="0" indent="0" marL="1371600">
              <a:spcBef>
                <a:spcPts val="400"/>
              </a:spcBef>
              <a:buClr>
                <a:srgbClr val="888888"/>
              </a:buClr>
              <a:buFont typeface="Calibri"/>
              <a:buNone/>
              <a:defRPr/>
            </a:lvl4pPr>
            <a:lvl5pPr algn="ctr" rtl="0" marR="0" indent="0" marL="1828800">
              <a:spcBef>
                <a:spcPts val="400"/>
              </a:spcBef>
              <a:buClr>
                <a:srgbClr val="888888"/>
              </a:buClr>
              <a:buFont typeface="Calibri"/>
              <a:buNone/>
              <a:defRPr/>
            </a:lvl5pPr>
            <a:lvl6pPr algn="ctr" rtl="0" marR="0" indent="0" marL="2286000">
              <a:spcBef>
                <a:spcPts val="400"/>
              </a:spcBef>
              <a:buClr>
                <a:srgbClr val="888888"/>
              </a:buClr>
              <a:buFont typeface="Calibri"/>
              <a:buNone/>
              <a:defRPr/>
            </a:lvl6pPr>
            <a:lvl7pPr algn="ctr" rtl="0" marR="0" indent="0" marL="2743200">
              <a:spcBef>
                <a:spcPts val="400"/>
              </a:spcBef>
              <a:buClr>
                <a:srgbClr val="888888"/>
              </a:buClr>
              <a:buFont typeface="Calibri"/>
              <a:buNone/>
              <a:defRPr/>
            </a:lvl7pPr>
            <a:lvl8pPr algn="ctr" rtl="0" marR="0" indent="0" marL="3200400">
              <a:spcBef>
                <a:spcPts val="400"/>
              </a:spcBef>
              <a:buClr>
                <a:srgbClr val="888888"/>
              </a:buClr>
              <a:buFont typeface="Calibri"/>
              <a:buNone/>
              <a:defRPr/>
            </a:lvl8pPr>
            <a:lvl9pPr algn="ctr" rtl="0" marR="0" indent="0" marL="3657600">
              <a:spcBef>
                <a:spcPts val="400"/>
              </a:spcBef>
              <a:buClr>
                <a:srgbClr val="888888"/>
              </a:buClr>
              <a:buFont typeface="Calibri"/>
              <a:buNone/>
              <a:defRPr/>
            </a:lvl9pPr>
          </a:lstStyle>
          <a:p/>
        </p:txBody>
      </p:sp>
      <p:sp>
        <p:nvSpPr>
          <p:cNvPr id="45" name="Shape 45"/>
          <p:cNvSpPr txBox="1"/>
          <p:nvPr>
            <p:ph idx="10" type="dt"/>
          </p:nvPr>
        </p:nvSpPr>
        <p:spPr>
          <a:xfrm>
            <a:off y="6356350" x="457200"/>
            <a:ext cy="365099" cx="21335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ctr" anchorCtr="0"/>
          <a:lstStyle>
            <a:lvl1pPr algn="l" rtl="0" marR="0" indent="0" marL="0">
              <a:spcBef>
                <a:spcPts val="0"/>
              </a:spcBef>
              <a:defRPr/>
            </a:lvl1pPr>
            <a:lvl2pPr algn="l" rtl="0" marR="0" indent="0" marL="457200">
              <a:spcBef>
                <a:spcPts val="0"/>
              </a:spcBef>
              <a:defRPr/>
            </a:lvl2pPr>
            <a:lvl3pPr algn="l" rtl="0" marR="0" indent="0" marL="914400">
              <a:spcBef>
                <a:spcPts val="0"/>
              </a:spcBef>
              <a:defRPr/>
            </a:lvl3pPr>
            <a:lvl4pPr algn="l" rtl="0" marR="0" indent="0" marL="1371600">
              <a:spcBef>
                <a:spcPts val="0"/>
              </a:spcBef>
              <a:defRPr/>
            </a:lvl4pPr>
            <a:lvl5pPr algn="l" rtl="0" marR="0" indent="0" marL="1828800">
              <a:spcBef>
                <a:spcPts val="0"/>
              </a:spcBef>
              <a:defRPr/>
            </a:lvl5pPr>
            <a:lvl6pPr algn="l" rtl="0" marR="0" indent="0" marL="2286000">
              <a:spcBef>
                <a:spcPts val="0"/>
              </a:spcBef>
              <a:defRPr/>
            </a:lvl6pPr>
            <a:lvl7pPr algn="l" rtl="0" marR="0" indent="0" marL="2743200">
              <a:spcBef>
                <a:spcPts val="0"/>
              </a:spcBef>
              <a:defRPr/>
            </a:lvl7pPr>
            <a:lvl8pPr algn="l" rtl="0" marR="0" indent="0" marL="3200400">
              <a:spcBef>
                <a:spcPts val="0"/>
              </a:spcBef>
              <a:defRPr/>
            </a:lvl8pPr>
            <a:lvl9pPr algn="l" rtl="0" marR="0" indent="0" marL="3657600">
              <a:spcBef>
                <a:spcPts val="0"/>
              </a:spcBef>
              <a:defRPr/>
            </a:lvl9pPr>
          </a:lstStyle>
          <a:p/>
        </p:txBody>
      </p:sp>
      <p:sp>
        <p:nvSpPr>
          <p:cNvPr id="46" name="Shape 46"/>
          <p:cNvSpPr txBox="1"/>
          <p:nvPr>
            <p:ph idx="11" type="ftr"/>
          </p:nvPr>
        </p:nvSpPr>
        <p:spPr>
          <a:xfrm>
            <a:off y="6356350" x="3124200"/>
            <a:ext cy="365099" cx="28956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ctr" anchorCtr="0"/>
          <a:lstStyle>
            <a:lvl1pPr algn="ctr" rtl="0" marR="0" indent="0" marL="0">
              <a:spcBef>
                <a:spcPts val="0"/>
              </a:spcBef>
              <a:defRPr/>
            </a:lvl1pPr>
            <a:lvl2pPr algn="l" rtl="0" marR="0" indent="0" marL="457200">
              <a:spcBef>
                <a:spcPts val="0"/>
              </a:spcBef>
              <a:defRPr/>
            </a:lvl2pPr>
            <a:lvl3pPr algn="l" rtl="0" marR="0" indent="0" marL="914400">
              <a:spcBef>
                <a:spcPts val="0"/>
              </a:spcBef>
              <a:defRPr/>
            </a:lvl3pPr>
            <a:lvl4pPr algn="l" rtl="0" marR="0" indent="0" marL="1371600">
              <a:spcBef>
                <a:spcPts val="0"/>
              </a:spcBef>
              <a:defRPr/>
            </a:lvl4pPr>
            <a:lvl5pPr algn="l" rtl="0" marR="0" indent="0" marL="1828800">
              <a:spcBef>
                <a:spcPts val="0"/>
              </a:spcBef>
              <a:defRPr/>
            </a:lvl5pPr>
            <a:lvl6pPr algn="l" rtl="0" marR="0" indent="0" marL="2286000">
              <a:spcBef>
                <a:spcPts val="0"/>
              </a:spcBef>
              <a:defRPr/>
            </a:lvl6pPr>
            <a:lvl7pPr algn="l" rtl="0" marR="0" indent="0" marL="2743200">
              <a:spcBef>
                <a:spcPts val="0"/>
              </a:spcBef>
              <a:defRPr/>
            </a:lvl7pPr>
            <a:lvl8pPr algn="l" rtl="0" marR="0" indent="0" marL="3200400">
              <a:spcBef>
                <a:spcPts val="0"/>
              </a:spcBef>
              <a:defRPr/>
            </a:lvl8pPr>
            <a:lvl9pPr algn="l" rtl="0" marR="0" indent="0" marL="3657600">
              <a:spcBef>
                <a:spcPts val="0"/>
              </a:spcBef>
              <a:defRPr/>
            </a:lvl9pPr>
          </a:lstStyle>
          <a:p/>
        </p:txBody>
      </p:sp>
      <p:sp>
        <p:nvSpPr>
          <p:cNvPr id="47" name="Shape 47"/>
          <p:cNvSpPr txBox="1"/>
          <p:nvPr>
            <p:ph idx="12" type="sldNum"/>
          </p:nvPr>
        </p:nvSpPr>
        <p:spPr>
          <a:xfrm>
            <a:off y="6356350" x="6553200"/>
            <a:ext cy="365099" cx="21335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ctr" anchorCtr="0"/>
          <a:lstStyle>
            <a:lvl1pPr algn="r" rtl="0" marR="0" indent="0" marL="0">
              <a:spcBef>
                <a:spcPts val="0"/>
              </a:spcBef>
              <a:defRPr/>
            </a:lvl1pPr>
            <a:lvl2pPr algn="l" rtl="0" marR="0" indent="0" marL="457200">
              <a:spcBef>
                <a:spcPts val="0"/>
              </a:spcBef>
              <a:defRPr/>
            </a:lvl2pPr>
            <a:lvl3pPr algn="l" rtl="0" marR="0" indent="0" marL="914400">
              <a:spcBef>
                <a:spcPts val="0"/>
              </a:spcBef>
              <a:defRPr/>
            </a:lvl3pPr>
            <a:lvl4pPr algn="l" rtl="0" marR="0" indent="0" marL="1371600">
              <a:spcBef>
                <a:spcPts val="0"/>
              </a:spcBef>
              <a:defRPr/>
            </a:lvl4pPr>
            <a:lvl5pPr algn="l" rtl="0" marR="0" indent="0" marL="1828800">
              <a:spcBef>
                <a:spcPts val="0"/>
              </a:spcBef>
              <a:defRPr/>
            </a:lvl5pPr>
            <a:lvl6pPr algn="l" rtl="0" marR="0" indent="0" marL="2286000">
              <a:spcBef>
                <a:spcPts val="0"/>
              </a:spcBef>
              <a:defRPr/>
            </a:lvl6pPr>
            <a:lvl7pPr algn="l" rtl="0" marR="0" indent="0" marL="2743200">
              <a:spcBef>
                <a:spcPts val="0"/>
              </a:spcBef>
              <a:defRPr/>
            </a:lvl7pPr>
            <a:lvl8pPr algn="l" rtl="0" marR="0" indent="0" marL="3200400">
              <a:spcBef>
                <a:spcPts val="0"/>
              </a:spcBef>
              <a:defRPr/>
            </a:lvl8pPr>
            <a:lvl9pPr algn="l" rtl="0" marR="0" indent="0" marL="3657600">
              <a:spcBef>
                <a:spcPts val="0"/>
              </a:spcBef>
              <a:defRPr/>
            </a:lvl9pPr>
          </a:lstStyle>
          <a:p/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obj">
  <p:cSld name="Title and Content">
    <p:spTree>
      <p:nvGrpSpPr>
        <p:cNvPr id="48" name="Shape 4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49" name="Shape 49"/>
          <p:cNvSpPr txBox="1"/>
          <p:nvPr>
            <p:ph type="title"/>
          </p:nvPr>
        </p:nvSpPr>
        <p:spPr>
          <a:xfrm>
            <a:off y="274637" x="457200"/>
            <a:ext cy="1143000" cx="82296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ctr" anchorCtr="0"/>
          <a:lstStyle>
            <a:lvl1pPr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50" name="Shape 50"/>
          <p:cNvSpPr txBox="1"/>
          <p:nvPr>
            <p:ph idx="1" type="body"/>
          </p:nvPr>
        </p:nvSpPr>
        <p:spPr>
          <a:xfrm>
            <a:off y="1600200" x="457200"/>
            <a:ext cy="4526100" cx="82296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l" rtl="0" indent="-139700" marL="342900">
              <a:spcBef>
                <a:spcPts val="640"/>
              </a:spcBef>
              <a:buClr>
                <a:schemeClr val="dk1"/>
              </a:buClr>
              <a:buFont typeface="Calibri"/>
              <a:buChar char="•"/>
              <a:defRPr/>
            </a:lvl1pPr>
            <a:lvl2pPr algn="l" rtl="0" indent="-107950" marL="742950">
              <a:spcBef>
                <a:spcPts val="560"/>
              </a:spcBef>
              <a:buClr>
                <a:schemeClr val="dk1"/>
              </a:buClr>
              <a:buFont typeface="Calibri"/>
              <a:buChar char="–"/>
              <a:defRPr/>
            </a:lvl2pPr>
            <a:lvl3pPr algn="l" rtl="0" indent="-76200" marL="1143000">
              <a:spcBef>
                <a:spcPts val="480"/>
              </a:spcBef>
              <a:buClr>
                <a:schemeClr val="dk1"/>
              </a:buClr>
              <a:buFont typeface="Calibri"/>
              <a:buChar char="•"/>
              <a:defRPr/>
            </a:lvl3pPr>
            <a:lvl4pPr algn="l" rtl="0" indent="-101600" marL="1600200">
              <a:spcBef>
                <a:spcPts val="400"/>
              </a:spcBef>
              <a:buClr>
                <a:schemeClr val="dk1"/>
              </a:buClr>
              <a:buFont typeface="Calibri"/>
              <a:buChar char="–"/>
              <a:defRPr/>
            </a:lvl4pPr>
            <a:lvl5pPr algn="l" rtl="0" indent="-101600" marL="2057400">
              <a:spcBef>
                <a:spcPts val="400"/>
              </a:spcBef>
              <a:buClr>
                <a:schemeClr val="dk1"/>
              </a:buClr>
              <a:buFont typeface="Calibri"/>
              <a:buChar char="»"/>
              <a:defRPr/>
            </a:lvl5pPr>
            <a:lvl6pPr algn="l" rtl="0" indent="-101600" marL="2514600">
              <a:spcBef>
                <a:spcPts val="400"/>
              </a:spcBef>
              <a:buClr>
                <a:schemeClr val="dk1"/>
              </a:buClr>
              <a:buFont typeface="Calibri"/>
              <a:buChar char="•"/>
              <a:defRPr/>
            </a:lvl6pPr>
            <a:lvl7pPr algn="l" rtl="0" indent="-101600" marL="2971800">
              <a:spcBef>
                <a:spcPts val="400"/>
              </a:spcBef>
              <a:buClr>
                <a:schemeClr val="dk1"/>
              </a:buClr>
              <a:buFont typeface="Calibri"/>
              <a:buChar char="•"/>
              <a:defRPr/>
            </a:lvl7pPr>
            <a:lvl8pPr algn="l" rtl="0" indent="-101600" marL="3429000">
              <a:spcBef>
                <a:spcPts val="400"/>
              </a:spcBef>
              <a:buClr>
                <a:schemeClr val="dk1"/>
              </a:buClr>
              <a:buFont typeface="Calibri"/>
              <a:buChar char="•"/>
              <a:defRPr/>
            </a:lvl8pPr>
            <a:lvl9pPr algn="l" rtl="0" indent="-101600" marL="3886200">
              <a:spcBef>
                <a:spcPts val="400"/>
              </a:spcBef>
              <a:buClr>
                <a:schemeClr val="dk1"/>
              </a:buClr>
              <a:buFont typeface="Calibri"/>
              <a:buChar char="•"/>
              <a:defRPr/>
            </a:lvl9pPr>
          </a:lstStyle>
          <a:p/>
        </p:txBody>
      </p:sp>
      <p:sp>
        <p:nvSpPr>
          <p:cNvPr id="51" name="Shape 51"/>
          <p:cNvSpPr txBox="1"/>
          <p:nvPr>
            <p:ph idx="10" type="dt"/>
          </p:nvPr>
        </p:nvSpPr>
        <p:spPr>
          <a:xfrm>
            <a:off y="6356350" x="457200"/>
            <a:ext cy="365099" cx="21335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ctr" anchorCtr="0"/>
          <a:lstStyle>
            <a:lvl1pPr algn="l" rtl="0" marR="0" indent="0" marL="0">
              <a:spcBef>
                <a:spcPts val="0"/>
              </a:spcBef>
              <a:defRPr/>
            </a:lvl1pPr>
            <a:lvl2pPr algn="l" rtl="0" marR="0" indent="0" marL="457200">
              <a:spcBef>
                <a:spcPts val="0"/>
              </a:spcBef>
              <a:defRPr/>
            </a:lvl2pPr>
            <a:lvl3pPr algn="l" rtl="0" marR="0" indent="0" marL="914400">
              <a:spcBef>
                <a:spcPts val="0"/>
              </a:spcBef>
              <a:defRPr/>
            </a:lvl3pPr>
            <a:lvl4pPr algn="l" rtl="0" marR="0" indent="0" marL="1371600">
              <a:spcBef>
                <a:spcPts val="0"/>
              </a:spcBef>
              <a:defRPr/>
            </a:lvl4pPr>
            <a:lvl5pPr algn="l" rtl="0" marR="0" indent="0" marL="1828800">
              <a:spcBef>
                <a:spcPts val="0"/>
              </a:spcBef>
              <a:defRPr/>
            </a:lvl5pPr>
            <a:lvl6pPr algn="l" rtl="0" marR="0" indent="0" marL="2286000">
              <a:spcBef>
                <a:spcPts val="0"/>
              </a:spcBef>
              <a:defRPr/>
            </a:lvl6pPr>
            <a:lvl7pPr algn="l" rtl="0" marR="0" indent="0" marL="2743200">
              <a:spcBef>
                <a:spcPts val="0"/>
              </a:spcBef>
              <a:defRPr/>
            </a:lvl7pPr>
            <a:lvl8pPr algn="l" rtl="0" marR="0" indent="0" marL="3200400">
              <a:spcBef>
                <a:spcPts val="0"/>
              </a:spcBef>
              <a:defRPr/>
            </a:lvl8pPr>
            <a:lvl9pPr algn="l" rtl="0" marR="0" indent="0" marL="3657600">
              <a:spcBef>
                <a:spcPts val="0"/>
              </a:spcBef>
              <a:defRPr/>
            </a:lvl9pPr>
          </a:lstStyle>
          <a:p/>
        </p:txBody>
      </p:sp>
      <p:sp>
        <p:nvSpPr>
          <p:cNvPr id="52" name="Shape 52"/>
          <p:cNvSpPr txBox="1"/>
          <p:nvPr>
            <p:ph idx="11" type="ftr"/>
          </p:nvPr>
        </p:nvSpPr>
        <p:spPr>
          <a:xfrm>
            <a:off y="6356350" x="3124200"/>
            <a:ext cy="365099" cx="28956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ctr" anchorCtr="0"/>
          <a:lstStyle>
            <a:lvl1pPr algn="ctr" rtl="0" marR="0" indent="0" marL="0">
              <a:spcBef>
                <a:spcPts val="0"/>
              </a:spcBef>
              <a:defRPr/>
            </a:lvl1pPr>
            <a:lvl2pPr algn="l" rtl="0" marR="0" indent="0" marL="457200">
              <a:spcBef>
                <a:spcPts val="0"/>
              </a:spcBef>
              <a:defRPr/>
            </a:lvl2pPr>
            <a:lvl3pPr algn="l" rtl="0" marR="0" indent="0" marL="914400">
              <a:spcBef>
                <a:spcPts val="0"/>
              </a:spcBef>
              <a:defRPr/>
            </a:lvl3pPr>
            <a:lvl4pPr algn="l" rtl="0" marR="0" indent="0" marL="1371600">
              <a:spcBef>
                <a:spcPts val="0"/>
              </a:spcBef>
              <a:defRPr/>
            </a:lvl4pPr>
            <a:lvl5pPr algn="l" rtl="0" marR="0" indent="0" marL="1828800">
              <a:spcBef>
                <a:spcPts val="0"/>
              </a:spcBef>
              <a:defRPr/>
            </a:lvl5pPr>
            <a:lvl6pPr algn="l" rtl="0" marR="0" indent="0" marL="2286000">
              <a:spcBef>
                <a:spcPts val="0"/>
              </a:spcBef>
              <a:defRPr/>
            </a:lvl6pPr>
            <a:lvl7pPr algn="l" rtl="0" marR="0" indent="0" marL="2743200">
              <a:spcBef>
                <a:spcPts val="0"/>
              </a:spcBef>
              <a:defRPr/>
            </a:lvl7pPr>
            <a:lvl8pPr algn="l" rtl="0" marR="0" indent="0" marL="3200400">
              <a:spcBef>
                <a:spcPts val="0"/>
              </a:spcBef>
              <a:defRPr/>
            </a:lvl8pPr>
            <a:lvl9pPr algn="l" rtl="0" marR="0" indent="0" marL="3657600">
              <a:spcBef>
                <a:spcPts val="0"/>
              </a:spcBef>
              <a:defRPr/>
            </a:lvl9pPr>
          </a:lstStyle>
          <a:p/>
        </p:txBody>
      </p:sp>
      <p:sp>
        <p:nvSpPr>
          <p:cNvPr id="53" name="Shape 53"/>
          <p:cNvSpPr txBox="1"/>
          <p:nvPr>
            <p:ph idx="12" type="sldNum"/>
          </p:nvPr>
        </p:nvSpPr>
        <p:spPr>
          <a:xfrm>
            <a:off y="6356350" x="6553200"/>
            <a:ext cy="365099" cx="21335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ctr" anchorCtr="0"/>
          <a:lstStyle>
            <a:lvl1pPr algn="r" rtl="0" marR="0" indent="0" marL="0">
              <a:spcBef>
                <a:spcPts val="0"/>
              </a:spcBef>
              <a:defRPr/>
            </a:lvl1pPr>
            <a:lvl2pPr algn="l" rtl="0" marR="0" indent="0" marL="457200">
              <a:spcBef>
                <a:spcPts val="0"/>
              </a:spcBef>
              <a:defRPr/>
            </a:lvl2pPr>
            <a:lvl3pPr algn="l" rtl="0" marR="0" indent="0" marL="914400">
              <a:spcBef>
                <a:spcPts val="0"/>
              </a:spcBef>
              <a:defRPr/>
            </a:lvl3pPr>
            <a:lvl4pPr algn="l" rtl="0" marR="0" indent="0" marL="1371600">
              <a:spcBef>
                <a:spcPts val="0"/>
              </a:spcBef>
              <a:defRPr/>
            </a:lvl4pPr>
            <a:lvl5pPr algn="l" rtl="0" marR="0" indent="0" marL="1828800">
              <a:spcBef>
                <a:spcPts val="0"/>
              </a:spcBef>
              <a:defRPr/>
            </a:lvl5pPr>
            <a:lvl6pPr algn="l" rtl="0" marR="0" indent="0" marL="2286000">
              <a:spcBef>
                <a:spcPts val="0"/>
              </a:spcBef>
              <a:defRPr/>
            </a:lvl6pPr>
            <a:lvl7pPr algn="l" rtl="0" marR="0" indent="0" marL="2743200">
              <a:spcBef>
                <a:spcPts val="0"/>
              </a:spcBef>
              <a:defRPr/>
            </a:lvl7pPr>
            <a:lvl8pPr algn="l" rtl="0" marR="0" indent="0" marL="3200400">
              <a:spcBef>
                <a:spcPts val="0"/>
              </a:spcBef>
              <a:defRPr/>
            </a:lvl8pPr>
            <a:lvl9pPr algn="l" rtl="0" marR="0" indent="0" marL="3657600">
              <a:spcBef>
                <a:spcPts val="0"/>
              </a:spcBef>
              <a:defRPr/>
            </a:lvl9pPr>
          </a:lstStyle>
          <a:p/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Target="../slideLayouts/slideLayout2.xml" Type="http://schemas.openxmlformats.org/officeDocument/2006/relationships/slideLayout" Id="rId2"/><Relationship Target="../slideLayouts/slideLayout1.xml" Type="http://schemas.openxmlformats.org/officeDocument/2006/relationships/slideLayout" Id="rId1"/><Relationship Target="../slideLayouts/slideLayout4.xml" Type="http://schemas.openxmlformats.org/officeDocument/2006/relationships/slideLayout" Id="rId4"/><Relationship Target="../slideLayouts/slideLayout3.xml" Type="http://schemas.openxmlformats.org/officeDocument/2006/relationships/slideLayout" Id="rId3"/><Relationship Target="../slideLayouts/slideLayout6.xml" Type="http://schemas.openxmlformats.org/officeDocument/2006/relationships/slideLayout" Id="rId6"/><Relationship Target="../slideLayouts/slideLayout5.xml" Type="http://schemas.openxmlformats.org/officeDocument/2006/relationships/slideLayout" Id="rId5"/><Relationship Target="../theme/theme4.xml" Type="http://schemas.openxmlformats.org/officeDocument/2006/relationships/theme" Id="rId8"/><Relationship Target="../slideLayouts/slideLayout7.xml" Type="http://schemas.openxmlformats.org/officeDocument/2006/relationships/slideLayout" Id="rId7"/></Relationships>
</file>

<file path=ppt/slideMasters/_rels/slideMaster2.xml.rels><?xml version="1.0" encoding="UTF-8" standalone="yes"?><Relationships xmlns="http://schemas.openxmlformats.org/package/2006/relationships"><Relationship Target="../theme/theme3.xml" Type="http://schemas.openxmlformats.org/officeDocument/2006/relationships/theme" Id="rId12"/><Relationship Target="../slideLayouts/slideLayout9.xml" Type="http://schemas.openxmlformats.org/officeDocument/2006/relationships/slideLayout" Id="rId2"/><Relationship Target="../slideLayouts/slideLayout8.xml" Type="http://schemas.openxmlformats.org/officeDocument/2006/relationships/slideLayout" Id="rId1"/><Relationship Target="../slideLayouts/slideLayout17.xml" Type="http://schemas.openxmlformats.org/officeDocument/2006/relationships/slideLayout" Id="rId10"/><Relationship Target="../slideLayouts/slideLayout11.xml" Type="http://schemas.openxmlformats.org/officeDocument/2006/relationships/slideLayout" Id="rId4"/><Relationship Target="../slideLayouts/slideLayout18.xml" Type="http://schemas.openxmlformats.org/officeDocument/2006/relationships/slideLayout" Id="rId11"/><Relationship Target="../slideLayouts/slideLayout10.xml" Type="http://schemas.openxmlformats.org/officeDocument/2006/relationships/slideLayout" Id="rId3"/><Relationship Target="../slideLayouts/slideLayout16.xml" Type="http://schemas.openxmlformats.org/officeDocument/2006/relationships/slideLayout" Id="rId9"/><Relationship Target="../slideLayouts/slideLayout13.xml" Type="http://schemas.openxmlformats.org/officeDocument/2006/relationships/slideLayout" Id="rId6"/><Relationship Target="../slideLayouts/slideLayout12.xml" Type="http://schemas.openxmlformats.org/officeDocument/2006/relationships/slideLayout" Id="rId5"/><Relationship Target="../slideLayouts/slideLayout15.xml" Type="http://schemas.openxmlformats.org/officeDocument/2006/relationships/slideLayout" Id="rId8"/><Relationship Target="../slideLayouts/slideLayout14.xml" Type="http://schemas.openxmlformats.org/officeDocument/2006/relationships/slideLayout" Id="rId7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4" name="Shape 4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5" name="Shape 5"/>
          <p:cNvSpPr txBox="1"/>
          <p:nvPr>
            <p:ph type="title"/>
          </p:nvPr>
        </p:nvSpPr>
        <p:spPr>
          <a:xfrm>
            <a:off y="274637" x="457200"/>
            <a:ext cy="1143000" cx="8229600"/>
          </a:xfrm>
          <a:prstGeom prst="rect">
            <a:avLst/>
          </a:prstGeom>
        </p:spPr>
        <p:txBody>
          <a:bodyPr bIns="91425" rIns="91425" lIns="91425" tIns="91425" anchor="b" anchorCtr="0"/>
          <a:lstStyle>
            <a:lvl1pPr marL="0">
              <a:spcBef>
                <a:spcPts val="0"/>
              </a:spcBef>
              <a:buClr>
                <a:schemeClr val="accent1"/>
              </a:buClr>
              <a:buSzPct val="100000"/>
              <a:buNone/>
              <a:defRPr b="1" sz="3600">
                <a:solidFill>
                  <a:schemeClr val="accent1"/>
                </a:solidFill>
              </a:defRPr>
            </a:lvl1pPr>
            <a:lvl2pPr indent="228600" marL="0">
              <a:spcBef>
                <a:spcPts val="0"/>
              </a:spcBef>
              <a:buClr>
                <a:schemeClr val="accent1"/>
              </a:buClr>
              <a:buSzPct val="100000"/>
              <a:buNone/>
              <a:defRPr b="1" sz="3600">
                <a:solidFill>
                  <a:schemeClr val="accent1"/>
                </a:solidFill>
              </a:defRPr>
            </a:lvl2pPr>
            <a:lvl3pPr indent="228600" marL="0">
              <a:spcBef>
                <a:spcPts val="0"/>
              </a:spcBef>
              <a:buClr>
                <a:schemeClr val="accent1"/>
              </a:buClr>
              <a:buSzPct val="100000"/>
              <a:buNone/>
              <a:defRPr b="1" sz="3600">
                <a:solidFill>
                  <a:schemeClr val="accent1"/>
                </a:solidFill>
              </a:defRPr>
            </a:lvl3pPr>
            <a:lvl4pPr indent="228600" marL="0">
              <a:spcBef>
                <a:spcPts val="0"/>
              </a:spcBef>
              <a:buClr>
                <a:schemeClr val="accent1"/>
              </a:buClr>
              <a:buSzPct val="100000"/>
              <a:buNone/>
              <a:defRPr b="1" sz="3600">
                <a:solidFill>
                  <a:schemeClr val="accent1"/>
                </a:solidFill>
              </a:defRPr>
            </a:lvl4pPr>
            <a:lvl5pPr indent="228600" marL="0">
              <a:spcBef>
                <a:spcPts val="0"/>
              </a:spcBef>
              <a:buClr>
                <a:schemeClr val="accent1"/>
              </a:buClr>
              <a:buSzPct val="100000"/>
              <a:buNone/>
              <a:defRPr b="1" sz="3600">
                <a:solidFill>
                  <a:schemeClr val="accent1"/>
                </a:solidFill>
              </a:defRPr>
            </a:lvl5pPr>
            <a:lvl6pPr indent="228600" marL="0">
              <a:spcBef>
                <a:spcPts val="0"/>
              </a:spcBef>
              <a:buClr>
                <a:schemeClr val="accent1"/>
              </a:buClr>
              <a:buSzPct val="100000"/>
              <a:buNone/>
              <a:defRPr b="1" sz="3600">
                <a:solidFill>
                  <a:schemeClr val="accent1"/>
                </a:solidFill>
              </a:defRPr>
            </a:lvl6pPr>
            <a:lvl7pPr indent="228600" marL="0">
              <a:spcBef>
                <a:spcPts val="0"/>
              </a:spcBef>
              <a:buClr>
                <a:schemeClr val="accent1"/>
              </a:buClr>
              <a:buSzPct val="100000"/>
              <a:buNone/>
              <a:defRPr b="1" sz="3600">
                <a:solidFill>
                  <a:schemeClr val="accent1"/>
                </a:solidFill>
              </a:defRPr>
            </a:lvl7pPr>
            <a:lvl8pPr indent="228600" marL="0">
              <a:spcBef>
                <a:spcPts val="0"/>
              </a:spcBef>
              <a:buClr>
                <a:schemeClr val="accent1"/>
              </a:buClr>
              <a:buSzPct val="100000"/>
              <a:buNone/>
              <a:defRPr b="1" sz="3600">
                <a:solidFill>
                  <a:schemeClr val="accent1"/>
                </a:solidFill>
              </a:defRPr>
            </a:lvl8pPr>
            <a:lvl9pPr indent="228600" marL="0">
              <a:spcBef>
                <a:spcPts val="0"/>
              </a:spcBef>
              <a:buClr>
                <a:schemeClr val="accent1"/>
              </a:buClr>
              <a:buSzPct val="100000"/>
              <a:buNone/>
              <a:defRPr b="1" sz="3600">
                <a:solidFill>
                  <a:schemeClr val="accent1"/>
                </a:solidFill>
              </a:defRPr>
            </a:lvl9pPr>
          </a:lstStyle>
          <a:p/>
        </p:txBody>
      </p:sp>
      <p:sp>
        <p:nvSpPr>
          <p:cNvPr id="6" name="Shape 6"/>
          <p:cNvSpPr txBox="1"/>
          <p:nvPr>
            <p:ph idx="1" type="body"/>
          </p:nvPr>
        </p:nvSpPr>
        <p:spPr>
          <a:xfrm>
            <a:off y="1600200" x="457200"/>
            <a:ext cy="4967700" cx="8229600"/>
          </a:xfrm>
          <a:prstGeom prst="rect">
            <a:avLst/>
          </a:prstGeom>
        </p:spPr>
        <p:txBody>
          <a:bodyPr bIns="91425" rIns="91425" lIns="91425" tIns="91425" anchor="t" anchorCtr="0"/>
          <a:lstStyle>
            <a:lvl1pPr indent="-152400" marL="342900">
              <a:spcBef>
                <a:spcPts val="600"/>
              </a:spcBef>
              <a:buClr>
                <a:schemeClr val="dk1"/>
              </a:buClr>
              <a:buSzPct val="100000"/>
              <a:defRPr sz="3000">
                <a:solidFill>
                  <a:schemeClr val="dk1"/>
                </a:solidFill>
              </a:defRPr>
            </a:lvl1pPr>
            <a:lvl2pPr indent="-133350" marL="742950">
              <a:spcBef>
                <a:spcPts val="480"/>
              </a:spcBef>
              <a:buClr>
                <a:schemeClr val="dk1"/>
              </a:buClr>
              <a:buSzPct val="100000"/>
              <a:defRPr sz="2400">
                <a:solidFill>
                  <a:schemeClr val="dk1"/>
                </a:solidFill>
              </a:defRPr>
            </a:lvl2pPr>
            <a:lvl3pPr indent="-76200" marL="1143000">
              <a:spcBef>
                <a:spcPts val="480"/>
              </a:spcBef>
              <a:buClr>
                <a:schemeClr val="dk1"/>
              </a:buClr>
              <a:buSzPct val="100000"/>
              <a:defRPr sz="2400">
                <a:solidFill>
                  <a:schemeClr val="dk1"/>
                </a:solidFill>
              </a:defRPr>
            </a:lvl3pPr>
            <a:lvl4pPr indent="-114300" marL="1600200">
              <a:spcBef>
                <a:spcPts val="360"/>
              </a:spcBef>
              <a:buClr>
                <a:schemeClr val="dk1"/>
              </a:buClr>
              <a:buSzPct val="100000"/>
              <a:defRPr sz="1800">
                <a:solidFill>
                  <a:schemeClr val="dk1"/>
                </a:solidFill>
              </a:defRPr>
            </a:lvl4pPr>
            <a:lvl5pPr indent="-114300" marL="2057400">
              <a:spcBef>
                <a:spcPts val="360"/>
              </a:spcBef>
              <a:buClr>
                <a:schemeClr val="dk1"/>
              </a:buClr>
              <a:buSzPct val="100000"/>
              <a:defRPr sz="1800">
                <a:solidFill>
                  <a:schemeClr val="dk1"/>
                </a:solidFill>
              </a:defRPr>
            </a:lvl5pPr>
            <a:lvl6pPr indent="-114300" marL="2514600">
              <a:spcBef>
                <a:spcPts val="360"/>
              </a:spcBef>
              <a:buClr>
                <a:schemeClr val="dk1"/>
              </a:buClr>
              <a:buSzPct val="100000"/>
              <a:defRPr sz="1800">
                <a:solidFill>
                  <a:schemeClr val="dk1"/>
                </a:solidFill>
              </a:defRPr>
            </a:lvl6pPr>
            <a:lvl7pPr indent="-114300" marL="2971800">
              <a:spcBef>
                <a:spcPts val="360"/>
              </a:spcBef>
              <a:buClr>
                <a:schemeClr val="dk1"/>
              </a:buClr>
              <a:buSzPct val="100000"/>
              <a:defRPr sz="1800">
                <a:solidFill>
                  <a:schemeClr val="dk1"/>
                </a:solidFill>
              </a:defRPr>
            </a:lvl7pPr>
            <a:lvl8pPr indent="-114300" marL="3429000">
              <a:spcBef>
                <a:spcPts val="360"/>
              </a:spcBef>
              <a:buClr>
                <a:schemeClr val="dk1"/>
              </a:buClr>
              <a:buSzPct val="100000"/>
              <a:defRPr sz="1800">
                <a:solidFill>
                  <a:schemeClr val="dk1"/>
                </a:solidFill>
              </a:defRPr>
            </a:lvl8pPr>
            <a:lvl9pPr indent="-114300" marL="3886200">
              <a:spcBef>
                <a:spcPts val="360"/>
              </a:spcBef>
              <a:buClr>
                <a:schemeClr val="dk1"/>
              </a:buClr>
              <a:buSzPct val="100000"/>
              <a:defRPr sz="1800">
                <a:solidFill>
                  <a:schemeClr val="dk1"/>
                </a:solidFill>
              </a:defRPr>
            </a:lvl9pPr>
          </a:lstStyle>
          <a:p/>
        </p:txBody>
      </p:sp>
      <p:cxnSp>
        <p:nvCxnSpPr>
          <p:cNvPr id="7" name="Shape 7"/>
          <p:cNvCxnSpPr/>
          <p:nvPr/>
        </p:nvCxnSpPr>
        <p:spPr>
          <a:xfrm>
            <a:off y="6697679" x="457200"/>
            <a:ext cy="0" cx="8229600"/>
          </a:xfrm>
          <a:prstGeom prst="straightConnector1">
            <a:avLst/>
          </a:prstGeom>
          <a:noFill/>
          <a:ln w="50800" cap="flat">
            <a:solidFill>
              <a:schemeClr val="lt2"/>
            </a:solidFill>
            <a:prstDash val="solid"/>
            <a:round/>
            <a:headEnd w="med" len="med" type="none"/>
            <a:tailEnd w="med" len="med" type="none"/>
          </a:ln>
        </p:spPr>
      </p:cxnSp>
    </p:spTree>
  </p:cSld>
  <p:clrMap accent2="accent2" accent3="accent3" accent4="accent4" accent5="accent5" accent6="accent6" hlink="hlink" tx2="lt2" tx1="dk1" bg2="dk2" bg1="lt1" folHlink="folHlink" accent1="accent1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</p:sldLayoutIdLst>
  <p:txStyles>
    <p:titleStyle>
      <a:defPPr algn="l" rtl="0" marR="0">
        <a:lnSpc>
          <a:spcPct val="100000"/>
        </a:lnSpc>
        <a:spcBef>
          <a:spcPts val="0"/>
        </a:spcBef>
        <a:spcAft>
          <a:spcPts val="0"/>
        </a:spcAft>
      </a:defPPr>
      <a:lvl1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</p:titleStyle>
    <p:bodyStyle>
      <a:defPPr algn="l" rtl="0" marR="0">
        <a:lnSpc>
          <a:spcPct val="100000"/>
        </a:lnSpc>
        <a:spcBef>
          <a:spcPts val="0"/>
        </a:spcBef>
        <a:spcAft>
          <a:spcPts val="0"/>
        </a:spcAft>
      </a:defPPr>
      <a:lvl1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bodyStyle>
    <p:otherStyle>
      <a:defPPr algn="l" rtl="0" marR="0">
        <a:lnSpc>
          <a:spcPct val="100000"/>
        </a:lnSpc>
        <a:spcBef>
          <a:spcPts val="0"/>
        </a:spcBef>
        <a:spcAft>
          <a:spcPts val="0"/>
        </a:spcAft>
      </a:defPPr>
      <a:lvl1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36" name="Shape 36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37" name="Shape 37"/>
          <p:cNvSpPr txBox="1"/>
          <p:nvPr>
            <p:ph type="title"/>
          </p:nvPr>
        </p:nvSpPr>
        <p:spPr>
          <a:xfrm>
            <a:off y="274637" x="457200"/>
            <a:ext cy="1143000" cx="82296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ctr" anchorCtr="0"/>
          <a:lstStyle>
            <a:lvl1pPr algn="ctr" rtl="0" marR="0" indent="0" marL="0">
              <a:spcBef>
                <a:spcPts val="0"/>
              </a:spcBef>
              <a:buClr>
                <a:schemeClr val="dk1"/>
              </a:buClr>
              <a:buFont typeface="Calibri"/>
              <a:buNone/>
              <a:defRPr/>
            </a:lvl1pPr>
            <a:lvl2pPr algn="l" rtl="0" marR="0" indent="0" marL="0">
              <a:spcBef>
                <a:spcPts val="0"/>
              </a:spcBef>
              <a:defRPr/>
            </a:lvl2pPr>
            <a:lvl3pPr algn="l" rtl="0" marR="0" indent="0" marL="0">
              <a:spcBef>
                <a:spcPts val="0"/>
              </a:spcBef>
              <a:defRPr/>
            </a:lvl3pPr>
            <a:lvl4pPr algn="l" rtl="0" marR="0" indent="0" marL="0">
              <a:spcBef>
                <a:spcPts val="0"/>
              </a:spcBef>
              <a:defRPr/>
            </a:lvl4pPr>
            <a:lvl5pPr algn="l" rtl="0" marR="0" indent="0" marL="0">
              <a:spcBef>
                <a:spcPts val="0"/>
              </a:spcBef>
              <a:defRPr/>
            </a:lvl5pPr>
            <a:lvl6pPr algn="l" rtl="0" marR="0" indent="0" marL="0">
              <a:spcBef>
                <a:spcPts val="0"/>
              </a:spcBef>
              <a:defRPr/>
            </a:lvl6pPr>
            <a:lvl7pPr algn="l" rtl="0" marR="0" indent="0" marL="0">
              <a:spcBef>
                <a:spcPts val="0"/>
              </a:spcBef>
              <a:defRPr/>
            </a:lvl7pPr>
            <a:lvl8pPr algn="l" rtl="0" marR="0" indent="0" marL="0">
              <a:spcBef>
                <a:spcPts val="0"/>
              </a:spcBef>
              <a:defRPr/>
            </a:lvl8pPr>
            <a:lvl9pPr algn="l" rtl="0" marR="0" indent="0" marL="0">
              <a:spcBef>
                <a:spcPts val="0"/>
              </a:spcBef>
              <a:defRPr/>
            </a:lvl9pPr>
          </a:lstStyle>
          <a:p/>
        </p:txBody>
      </p:sp>
      <p:sp>
        <p:nvSpPr>
          <p:cNvPr id="38" name="Shape 38"/>
          <p:cNvSpPr txBox="1"/>
          <p:nvPr>
            <p:ph idx="1" type="body"/>
          </p:nvPr>
        </p:nvSpPr>
        <p:spPr>
          <a:xfrm>
            <a:off y="1600200" x="457200"/>
            <a:ext cy="4526100" cx="82296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l" rtl="0" marR="0" indent="-139700" marL="342900">
              <a:spcBef>
                <a:spcPts val="640"/>
              </a:spcBef>
              <a:buClr>
                <a:schemeClr val="dk1"/>
              </a:buClr>
              <a:buFont typeface="Calibri"/>
              <a:buChar char="•"/>
              <a:defRPr/>
            </a:lvl1pPr>
            <a:lvl2pPr algn="l" rtl="0" marR="0" indent="-107950" marL="742950">
              <a:spcBef>
                <a:spcPts val="560"/>
              </a:spcBef>
              <a:buClr>
                <a:schemeClr val="dk1"/>
              </a:buClr>
              <a:buFont typeface="Calibri"/>
              <a:buChar char="–"/>
              <a:defRPr/>
            </a:lvl2pPr>
            <a:lvl3pPr algn="l" rtl="0" marR="0" indent="-76200" marL="1143000">
              <a:spcBef>
                <a:spcPts val="480"/>
              </a:spcBef>
              <a:buClr>
                <a:schemeClr val="dk1"/>
              </a:buClr>
              <a:buFont typeface="Calibri"/>
              <a:buChar char="•"/>
              <a:defRPr/>
            </a:lvl3pPr>
            <a:lvl4pPr algn="l" rtl="0" marR="0" indent="-101600" marL="1600200">
              <a:spcBef>
                <a:spcPts val="400"/>
              </a:spcBef>
              <a:buClr>
                <a:schemeClr val="dk1"/>
              </a:buClr>
              <a:buFont typeface="Calibri"/>
              <a:buChar char="–"/>
              <a:defRPr/>
            </a:lvl4pPr>
            <a:lvl5pPr algn="l" rtl="0" marR="0" indent="-101600" marL="2057400">
              <a:spcBef>
                <a:spcPts val="400"/>
              </a:spcBef>
              <a:buClr>
                <a:schemeClr val="dk1"/>
              </a:buClr>
              <a:buFont typeface="Calibri"/>
              <a:buChar char="»"/>
              <a:defRPr/>
            </a:lvl5pPr>
            <a:lvl6pPr algn="l" rtl="0" marR="0" indent="-101600" marL="2514600">
              <a:spcBef>
                <a:spcPts val="400"/>
              </a:spcBef>
              <a:buClr>
                <a:schemeClr val="dk1"/>
              </a:buClr>
              <a:buFont typeface="Calibri"/>
              <a:buChar char="•"/>
              <a:defRPr/>
            </a:lvl6pPr>
            <a:lvl7pPr algn="l" rtl="0" marR="0" indent="-101600" marL="2971800">
              <a:spcBef>
                <a:spcPts val="400"/>
              </a:spcBef>
              <a:buClr>
                <a:schemeClr val="dk1"/>
              </a:buClr>
              <a:buFont typeface="Calibri"/>
              <a:buChar char="•"/>
              <a:defRPr/>
            </a:lvl7pPr>
            <a:lvl8pPr algn="l" rtl="0" marR="0" indent="-101600" marL="3429000">
              <a:spcBef>
                <a:spcPts val="400"/>
              </a:spcBef>
              <a:buClr>
                <a:schemeClr val="dk1"/>
              </a:buClr>
              <a:buFont typeface="Calibri"/>
              <a:buChar char="•"/>
              <a:defRPr/>
            </a:lvl8pPr>
            <a:lvl9pPr algn="l" rtl="0" marR="0" indent="-101600" marL="3886200">
              <a:spcBef>
                <a:spcPts val="400"/>
              </a:spcBef>
              <a:buClr>
                <a:schemeClr val="dk1"/>
              </a:buClr>
              <a:buFont typeface="Calibri"/>
              <a:buChar char="•"/>
              <a:defRPr/>
            </a:lvl9pPr>
          </a:lstStyle>
          <a:p/>
        </p:txBody>
      </p:sp>
      <p:sp>
        <p:nvSpPr>
          <p:cNvPr id="39" name="Shape 39"/>
          <p:cNvSpPr txBox="1"/>
          <p:nvPr>
            <p:ph idx="10" type="dt"/>
          </p:nvPr>
        </p:nvSpPr>
        <p:spPr>
          <a:xfrm>
            <a:off y="6356350" x="457200"/>
            <a:ext cy="365099" cx="21335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ctr" anchorCtr="0"/>
          <a:lstStyle>
            <a:lvl1pPr algn="l" rtl="0" marR="0" indent="0" marL="0">
              <a:spcBef>
                <a:spcPts val="0"/>
              </a:spcBef>
              <a:defRPr/>
            </a:lvl1pPr>
            <a:lvl2pPr algn="l" rtl="0" marR="0" indent="0" marL="457200">
              <a:spcBef>
                <a:spcPts val="0"/>
              </a:spcBef>
              <a:defRPr/>
            </a:lvl2pPr>
            <a:lvl3pPr algn="l" rtl="0" marR="0" indent="0" marL="914400">
              <a:spcBef>
                <a:spcPts val="0"/>
              </a:spcBef>
              <a:defRPr/>
            </a:lvl3pPr>
            <a:lvl4pPr algn="l" rtl="0" marR="0" indent="0" marL="1371600">
              <a:spcBef>
                <a:spcPts val="0"/>
              </a:spcBef>
              <a:defRPr/>
            </a:lvl4pPr>
            <a:lvl5pPr algn="l" rtl="0" marR="0" indent="0" marL="1828800">
              <a:spcBef>
                <a:spcPts val="0"/>
              </a:spcBef>
              <a:defRPr/>
            </a:lvl5pPr>
            <a:lvl6pPr algn="l" rtl="0" marR="0" indent="0" marL="2286000">
              <a:spcBef>
                <a:spcPts val="0"/>
              </a:spcBef>
              <a:defRPr/>
            </a:lvl6pPr>
            <a:lvl7pPr algn="l" rtl="0" marR="0" indent="0" marL="2743200">
              <a:spcBef>
                <a:spcPts val="0"/>
              </a:spcBef>
              <a:defRPr/>
            </a:lvl7pPr>
            <a:lvl8pPr algn="l" rtl="0" marR="0" indent="0" marL="3200400">
              <a:spcBef>
                <a:spcPts val="0"/>
              </a:spcBef>
              <a:defRPr/>
            </a:lvl8pPr>
            <a:lvl9pPr algn="l" rtl="0" marR="0" indent="0" marL="3657600">
              <a:spcBef>
                <a:spcPts val="0"/>
              </a:spcBef>
              <a:defRPr/>
            </a:lvl9pPr>
          </a:lstStyle>
          <a:p/>
        </p:txBody>
      </p:sp>
      <p:sp>
        <p:nvSpPr>
          <p:cNvPr id="40" name="Shape 40"/>
          <p:cNvSpPr txBox="1"/>
          <p:nvPr>
            <p:ph idx="11" type="ftr"/>
          </p:nvPr>
        </p:nvSpPr>
        <p:spPr>
          <a:xfrm>
            <a:off y="6356350" x="3124200"/>
            <a:ext cy="365099" cx="28956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ctr" anchorCtr="0"/>
          <a:lstStyle>
            <a:lvl1pPr algn="ctr" rtl="0" marR="0" indent="0" marL="0">
              <a:spcBef>
                <a:spcPts val="0"/>
              </a:spcBef>
              <a:defRPr/>
            </a:lvl1pPr>
            <a:lvl2pPr algn="l" rtl="0" marR="0" indent="0" marL="457200">
              <a:spcBef>
                <a:spcPts val="0"/>
              </a:spcBef>
              <a:defRPr/>
            </a:lvl2pPr>
            <a:lvl3pPr algn="l" rtl="0" marR="0" indent="0" marL="914400">
              <a:spcBef>
                <a:spcPts val="0"/>
              </a:spcBef>
              <a:defRPr/>
            </a:lvl3pPr>
            <a:lvl4pPr algn="l" rtl="0" marR="0" indent="0" marL="1371600">
              <a:spcBef>
                <a:spcPts val="0"/>
              </a:spcBef>
              <a:defRPr/>
            </a:lvl4pPr>
            <a:lvl5pPr algn="l" rtl="0" marR="0" indent="0" marL="1828800">
              <a:spcBef>
                <a:spcPts val="0"/>
              </a:spcBef>
              <a:defRPr/>
            </a:lvl5pPr>
            <a:lvl6pPr algn="l" rtl="0" marR="0" indent="0" marL="2286000">
              <a:spcBef>
                <a:spcPts val="0"/>
              </a:spcBef>
              <a:defRPr/>
            </a:lvl6pPr>
            <a:lvl7pPr algn="l" rtl="0" marR="0" indent="0" marL="2743200">
              <a:spcBef>
                <a:spcPts val="0"/>
              </a:spcBef>
              <a:defRPr/>
            </a:lvl7pPr>
            <a:lvl8pPr algn="l" rtl="0" marR="0" indent="0" marL="3200400">
              <a:spcBef>
                <a:spcPts val="0"/>
              </a:spcBef>
              <a:defRPr/>
            </a:lvl8pPr>
            <a:lvl9pPr algn="l" rtl="0" marR="0" indent="0" marL="3657600">
              <a:spcBef>
                <a:spcPts val="0"/>
              </a:spcBef>
              <a:defRPr/>
            </a:lvl9pPr>
          </a:lstStyle>
          <a:p/>
        </p:txBody>
      </p:sp>
      <p:sp>
        <p:nvSpPr>
          <p:cNvPr id="41" name="Shape 41"/>
          <p:cNvSpPr txBox="1"/>
          <p:nvPr>
            <p:ph idx="12" type="sldNum"/>
          </p:nvPr>
        </p:nvSpPr>
        <p:spPr>
          <a:xfrm>
            <a:off y="6356350" x="6553200"/>
            <a:ext cy="365099" cx="21335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ctr" anchorCtr="0"/>
          <a:lstStyle>
            <a:lvl1pPr algn="r" rtl="0" marR="0" indent="0" marL="0">
              <a:spcBef>
                <a:spcPts val="0"/>
              </a:spcBef>
              <a:defRPr/>
            </a:lvl1pPr>
            <a:lvl2pPr algn="l" rtl="0" marR="0" indent="0" marL="457200">
              <a:spcBef>
                <a:spcPts val="0"/>
              </a:spcBef>
              <a:defRPr/>
            </a:lvl2pPr>
            <a:lvl3pPr algn="l" rtl="0" marR="0" indent="0" marL="914400">
              <a:spcBef>
                <a:spcPts val="0"/>
              </a:spcBef>
              <a:defRPr/>
            </a:lvl3pPr>
            <a:lvl4pPr algn="l" rtl="0" marR="0" indent="0" marL="1371600">
              <a:spcBef>
                <a:spcPts val="0"/>
              </a:spcBef>
              <a:defRPr/>
            </a:lvl4pPr>
            <a:lvl5pPr algn="l" rtl="0" marR="0" indent="0" marL="1828800">
              <a:spcBef>
                <a:spcPts val="0"/>
              </a:spcBef>
              <a:defRPr/>
            </a:lvl5pPr>
            <a:lvl6pPr algn="l" rtl="0" marR="0" indent="0" marL="2286000">
              <a:spcBef>
                <a:spcPts val="0"/>
              </a:spcBef>
              <a:defRPr/>
            </a:lvl6pPr>
            <a:lvl7pPr algn="l" rtl="0" marR="0" indent="0" marL="2743200">
              <a:spcBef>
                <a:spcPts val="0"/>
              </a:spcBef>
              <a:defRPr/>
            </a:lvl7pPr>
            <a:lvl8pPr algn="l" rtl="0" marR="0" indent="0" marL="3200400">
              <a:spcBef>
                <a:spcPts val="0"/>
              </a:spcBef>
              <a:defRPr/>
            </a:lvl8pPr>
            <a:lvl9pPr algn="l" rtl="0" marR="0" indent="0" marL="3657600">
              <a:spcBef>
                <a:spcPts val="0"/>
              </a:spcBef>
              <a:defRPr/>
            </a:lvl9pPr>
          </a:lstStyle>
          <a:p/>
        </p:txBody>
      </p:sp>
    </p:spTree>
  </p:cSld>
  <p:clrMap accent2="accent2" accent3="accent3" accent4="accent4" accent5="accent5" accent6="accent6" hlink="hlink" tx2="lt2" tx1="dk1" bg2="dk2" bg1="lt1" folHlink="folHlink" accent1="accent1"/>
  <p:sldLayoutIdLst>
    <p:sldLayoutId id="2147483655" r:id="rId1"/>
    <p:sldLayoutId id="2147483656" r:id="rId2"/>
    <p:sldLayoutId id="2147483657" r:id="rId3"/>
    <p:sldLayoutId id="2147483658" r:id="rId4"/>
    <p:sldLayoutId id="2147483659" r:id="rId5"/>
    <p:sldLayoutId id="2147483660" r:id="rId6"/>
    <p:sldLayoutId id="2147483661" r:id="rId7"/>
    <p:sldLayoutId id="2147483662" r:id="rId8"/>
    <p:sldLayoutId id="2147483663" r:id="rId9"/>
    <p:sldLayoutId id="2147483664" r:id="rId10"/>
    <p:sldLayoutId id="2147483665" r:id="rId11"/>
  </p:sldLayoutIdLst>
  <p:txStyles>
    <p:titleStyle>
      <a:defPPr algn="l" rtl="0" marR="0">
        <a:lnSpc>
          <a:spcPct val="100000"/>
        </a:lnSpc>
        <a:spcBef>
          <a:spcPts val="0"/>
        </a:spcBef>
        <a:spcAft>
          <a:spcPts val="0"/>
        </a:spcAft>
      </a:defPPr>
      <a:lvl1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</p:titleStyle>
    <p:bodyStyle>
      <a:defPPr algn="l" rtl="0" marR="0">
        <a:lnSpc>
          <a:spcPct val="100000"/>
        </a:lnSpc>
        <a:spcBef>
          <a:spcPts val="0"/>
        </a:spcBef>
        <a:spcAft>
          <a:spcPts val="0"/>
        </a:spcAft>
      </a:defPPr>
      <a:lvl1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bodyStyle>
    <p:otherStyle>
      <a:defPPr algn="l" rtl="0" marR="0">
        <a:lnSpc>
          <a:spcPct val="100000"/>
        </a:lnSpc>
        <a:spcBef>
          <a:spcPts val="0"/>
        </a:spcBef>
        <a:spcAft>
          <a:spcPts val="0"/>
        </a:spcAft>
      </a:defPPr>
      <a:lvl1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Target="../notesSlides/notesSlide1.xml" Type="http://schemas.openxmlformats.org/officeDocument/2006/relationships/notesSlide" Id="rId2"/><Relationship Target="../slideLayouts/slideLayout1.xml" Type="http://schemas.openxmlformats.org/officeDocument/2006/relationships/slideLayout" Id="rId1"/></Relationships>
</file>

<file path=ppt/slides/_rels/slide2.xml.rels><?xml version="1.0" encoding="UTF-8" standalone="yes"?><Relationships xmlns="http://schemas.openxmlformats.org/package/2006/relationships"><Relationship Target="../notesSlides/notesSlide2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3.xml.rels><?xml version="1.0" encoding="UTF-8" standalone="yes"?><Relationships xmlns="http://schemas.openxmlformats.org/package/2006/relationships"><Relationship Target="../notesSlides/notesSlide3.xml" Type="http://schemas.openxmlformats.org/officeDocument/2006/relationships/notesSlide" Id="rId2"/><Relationship Target="../slideLayouts/slideLayout12.xml" Type="http://schemas.openxmlformats.org/officeDocument/2006/relationships/slideLayout" Id="rId1"/><Relationship Target="../media/image00.png" Type="http://schemas.openxmlformats.org/officeDocument/2006/relationships/image" Id="rId4"/><Relationship Target="../media/image05.jpg" Type="http://schemas.openxmlformats.org/officeDocument/2006/relationships/image" Id="rId3"/><Relationship Target="../media/image08.png" Type="http://schemas.openxmlformats.org/officeDocument/2006/relationships/image" Id="rId6"/><Relationship Target="../media/image02.png" Type="http://schemas.openxmlformats.org/officeDocument/2006/relationships/image" Id="rId5"/><Relationship Target="../media/image04.png" Type="http://schemas.openxmlformats.org/officeDocument/2006/relationships/image" Id="rId7"/></Relationships>
</file>

<file path=ppt/slides/_rels/slide4.xml.rels><?xml version="1.0" encoding="UTF-8" standalone="yes"?><Relationships xmlns="http://schemas.openxmlformats.org/package/2006/relationships"><Relationship Target="../notesSlides/notesSlide4.xml" Type="http://schemas.openxmlformats.org/officeDocument/2006/relationships/notesSlide" Id="rId2"/><Relationship Target="../slideLayouts/slideLayout12.xml" Type="http://schemas.openxmlformats.org/officeDocument/2006/relationships/slideLayout" Id="rId1"/><Relationship Target="../media/image07.png" Type="http://schemas.openxmlformats.org/officeDocument/2006/relationships/image" Id="rId4"/><Relationship Target="../media/image01.png" Type="http://schemas.openxmlformats.org/officeDocument/2006/relationships/image" Id="rId3"/><Relationship Target="../media/image06.png" Type="http://schemas.openxmlformats.org/officeDocument/2006/relationships/image" Id="rId6"/><Relationship Target="../media/image03.png" Type="http://schemas.openxmlformats.org/officeDocument/2006/relationships/image" Id="rId5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11" name="Shape 11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12" name="Shape 112"/>
          <p:cNvSpPr txBox="1"/>
          <p:nvPr>
            <p:ph type="ctrTitle"/>
          </p:nvPr>
        </p:nvSpPr>
        <p:spPr>
          <a:xfrm>
            <a:off y="751679" x="457200"/>
            <a:ext cy="4012499" cx="82296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algn="l" rtl="0" lvl="0">
              <a:spcBef>
                <a:spcPts val="0"/>
              </a:spcBef>
              <a:buNone/>
            </a:pPr>
            <a:r>
              <a:t/>
            </a:r>
            <a:endParaRPr sz="4000"/>
          </a:p>
          <a:p>
            <a:pPr algn="l" rtl="0" lvl="0">
              <a:spcBef>
                <a:spcPts val="0"/>
              </a:spcBef>
              <a:buNone/>
            </a:pPr>
            <a:r>
              <a:t/>
            </a:r>
            <a:endParaRPr sz="4000"/>
          </a:p>
          <a:p>
            <a:pPr algn="l" rtl="0" lvl="0">
              <a:spcBef>
                <a:spcPts val="0"/>
              </a:spcBef>
              <a:buNone/>
            </a:pPr>
            <a:r>
              <a:rPr lang="en-US"/>
              <a:t>Persona Template</a:t>
            </a:r>
          </a:p>
          <a:p>
            <a:pPr algn="l" rtl="0" lvl="0">
              <a:spcBef>
                <a:spcPts val="0"/>
              </a:spcBef>
              <a:buNone/>
            </a:pPr>
            <a:r>
              <a:t/>
            </a:r>
            <a:endParaRPr sz="2800"/>
          </a:p>
          <a:p>
            <a:pPr algn="l" rtl="0" lvl="0">
              <a:spcBef>
                <a:spcPts val="0"/>
              </a:spcBef>
              <a:buNone/>
            </a:pPr>
            <a:r>
              <a:t/>
            </a:r>
            <a:endParaRPr sz="2800"/>
          </a:p>
          <a:p>
            <a:pPr algn="l" rtl="0" lvl="0">
              <a:spcBef>
                <a:spcPts val="0"/>
              </a:spcBef>
              <a:buNone/>
            </a:pPr>
            <a:r>
              <a:t/>
            </a:r>
            <a:endParaRPr sz="2800"/>
          </a:p>
        </p:txBody>
      </p:sp>
      <p:sp>
        <p:nvSpPr>
          <p:cNvPr id="113" name="Shape 113"/>
          <p:cNvSpPr txBox="1"/>
          <p:nvPr>
            <p:ph idx="1" type="subTitle"/>
          </p:nvPr>
        </p:nvSpPr>
        <p:spPr>
          <a:xfrm>
            <a:off y="4955189" x="457200"/>
            <a:ext cy="1643400" cx="82296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>
              <a:spcBef>
                <a:spcPts val="0"/>
              </a:spcBef>
              <a:buClr>
                <a:schemeClr val="dk1"/>
              </a:buClr>
              <a:buFont typeface="Arial"/>
              <a:buNone/>
            </a:pPr>
            <a:r>
              <a:t/>
            </a:r>
            <a:endParaRPr sz="2400">
              <a:solidFill>
                <a:srgbClr val="000000"/>
              </a:solidFill>
            </a:endParaRPr>
          </a:p>
          <a:p>
            <a:pPr rtl="0" lvl="0">
              <a:spcBef>
                <a:spcPts val="0"/>
              </a:spcBef>
              <a:buClr>
                <a:schemeClr val="dk1"/>
              </a:buClr>
              <a:buSzPct val="45833"/>
              <a:buFont typeface="Arial"/>
              <a:buNone/>
            </a:pPr>
            <a:r>
              <a:rPr sz="2400" lang="en-US">
                <a:solidFill>
                  <a:srgbClr val="000000"/>
                </a:solidFill>
              </a:rPr>
              <a:t>DigitalGov User Experience Program</a:t>
            </a:r>
          </a:p>
          <a:p>
            <a:pPr rtl="0" lvl="0">
              <a:spcBef>
                <a:spcPts val="0"/>
              </a:spcBef>
              <a:buNone/>
            </a:pPr>
            <a:r>
              <a:rPr sz="2400" lang="en-US">
                <a:solidFill>
                  <a:srgbClr val="000000"/>
                </a:solidFill>
              </a:rPr>
              <a:t>U.S. General Services Administration</a:t>
            </a:r>
          </a:p>
        </p:txBody>
      </p:sp>
    </p:spTree>
  </p:cSld>
  <p:clrMapOvr>
    <a:masterClrMapping/>
  </p:clrMapOvr>
  <p:transition spd="slow">
    <p:cut/>
  </p:transition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17" name="Shape 11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18" name="Shape 118"/>
          <p:cNvSpPr txBox="1"/>
          <p:nvPr>
            <p:ph type="title"/>
          </p:nvPr>
        </p:nvSpPr>
        <p:spPr>
          <a:xfrm>
            <a:off y="274637" x="457200"/>
            <a:ext cy="1143000" cx="82296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 algn="l" rtl="0" lvl="0">
              <a:spcBef>
                <a:spcPts val="0"/>
              </a:spcBef>
              <a:buNone/>
            </a:pPr>
            <a:r>
              <a:rPr b="1" sz="3600" lang="en-US"/>
              <a:t>2. Goal of Personas</a:t>
            </a:r>
          </a:p>
        </p:txBody>
      </p:sp>
      <p:sp>
        <p:nvSpPr>
          <p:cNvPr id="119" name="Shape 119"/>
          <p:cNvSpPr txBox="1"/>
          <p:nvPr>
            <p:ph idx="1" type="body"/>
          </p:nvPr>
        </p:nvSpPr>
        <p:spPr>
          <a:xfrm>
            <a:off y="1600200" x="457200"/>
            <a:ext cy="4967700" cx="82296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algn="l" rtl="0" lvl="0" indent="-381000" marL="45720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sz="2400" lang="en-US"/>
              <a:t>Create relatable audience representations based on data</a:t>
            </a:r>
          </a:p>
          <a:p>
            <a:pPr algn="l" rtl="0" lvl="0" indent="-381000" marL="45720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sz="2400" lang="en-US"/>
              <a:t>Drive design decisions based on audience needs</a:t>
            </a:r>
          </a:p>
          <a:p>
            <a:pPr algn="l" rtl="0" lvl="0" indent="-381000" marL="45720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sz="2400" lang="en-US"/>
              <a:t>Be an often-used reference</a:t>
            </a:r>
          </a:p>
        </p:txBody>
      </p:sp>
    </p:spTree>
  </p:cSld>
  <p:clrMapOvr>
    <a:masterClrMapping/>
  </p:clrMapOvr>
  <p:transition spd="slow">
    <p:cut/>
  </p:transition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23" name="Shape 123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24" name="Shape 124"/>
          <p:cNvSpPr txBox="1"/>
          <p:nvPr>
            <p:ph type="title"/>
          </p:nvPr>
        </p:nvSpPr>
        <p:spPr>
          <a:xfrm>
            <a:off y="0" x="526475"/>
            <a:ext cy="3172500" cx="39138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ctr" anchorCtr="0">
            <a:noAutofit/>
          </a:bodyPr>
          <a:lstStyle/>
          <a:p>
            <a:pPr algn="ctr" rtl="0" lvl="0" marR="0" indent="0" marL="0">
              <a:spcBef>
                <a:spcPts val="0"/>
              </a:spcBef>
              <a:buClr>
                <a:schemeClr val="dk1"/>
              </a:buClr>
              <a:buSzPct val="25000"/>
              <a:buFont typeface="Arial"/>
              <a:buNone/>
            </a:pPr>
            <a:br>
              <a:rPr strike="noStrike" u="none" b="0" cap="none" baseline="0" sz="28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strike="noStrike" u="none" b="0" cap="none" baseline="0" sz="28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FirstName</a:t>
            </a:r>
            <a:r>
              <a:rPr strike="noStrike" u="none" b="0" cap="none" baseline="0" sz="145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affiliation to your agency/group</a:t>
            </a:r>
            <a:br>
              <a:rPr strike="noStrike" u="none" b="0" cap="none" baseline="0" sz="145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br>
              <a:rPr strike="noStrike" u="none" b="0" cap="none" baseline="0" sz="145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strike="noStrike" u="none" b="0" cap="none" baseline="0" sz="145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Location</a:t>
            </a:r>
            <a:r>
              <a:rPr strike="noStrike" u="none" b="0" cap="none" baseline="0" sz="28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“Quote about his primary purpose in using the product”</a:t>
            </a:r>
          </a:p>
        </p:txBody>
      </p:sp>
      <p:sp>
        <p:nvSpPr>
          <p:cNvPr id="125" name="Shape 125"/>
          <p:cNvSpPr txBox="1"/>
          <p:nvPr>
            <p:ph idx="1" type="body"/>
          </p:nvPr>
        </p:nvSpPr>
        <p:spPr>
          <a:xfrm>
            <a:off y="3316957" x="574962"/>
            <a:ext cy="2971799" cx="40385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buClr>
                <a:schemeClr val="dk1"/>
              </a:buClr>
              <a:buSzPct val="25000"/>
              <a:buFont typeface="Arial"/>
              <a:buNone/>
            </a:pPr>
            <a:r>
              <a:rPr strike="noStrike" u="none" b="1" cap="none" baseline="0" sz="14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Attributes</a:t>
            </a:r>
          </a:p>
          <a:p>
            <a:pPr algn="l" rtl="0" lvl="0" marR="0" indent="-342900" marL="342900">
              <a:spcBef>
                <a:spcPts val="28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strike="noStrike" u="none" b="0" cap="none" baseline="0" sz="1400" lang="en-US" i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List of his traits</a:t>
            </a:r>
          </a:p>
          <a:p>
            <a:pPr algn="l" rtl="0" lvl="0" marR="0" indent="-342900" marL="342900">
              <a:spcBef>
                <a:spcPts val="28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strike="noStrike" u="none" b="0" cap="none" baseline="0" sz="14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Mobile and social</a:t>
            </a:r>
          </a:p>
          <a:p>
            <a:pPr algn="l" rtl="0" lvl="0" marR="0" indent="-342900" marL="342900">
              <a:spcBef>
                <a:spcPts val="28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strike="noStrike" u="none" b="0" cap="none" baseline="0" sz="14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Frustrated by previous experience with your product</a:t>
            </a:r>
          </a:p>
          <a:p>
            <a:pPr algn="l" rtl="0" lvl="0" marR="0" indent="-254000" marL="342900">
              <a:spcBef>
                <a:spcPts val="280"/>
              </a:spcBef>
              <a:buClr>
                <a:schemeClr val="dk1"/>
              </a:buClr>
              <a:buFont typeface="Calibri"/>
              <a:buNone/>
            </a:pPr>
            <a:r>
              <a:t/>
            </a:r>
            <a:endParaRPr strike="noStrike" u="none" b="1" cap="none" baseline="0" sz="1400" i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algn="l" rtl="0" lvl="0" marR="0" indent="0" marL="0">
              <a:spcBef>
                <a:spcPts val="280"/>
              </a:spcBef>
              <a:buClr>
                <a:schemeClr val="dk1"/>
              </a:buClr>
              <a:buSzPct val="25000"/>
              <a:buFont typeface="Arial"/>
              <a:buNone/>
            </a:pPr>
            <a:r>
              <a:rPr strike="noStrike" u="none" b="1" cap="none" baseline="0" sz="14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Goals</a:t>
            </a:r>
          </a:p>
          <a:p>
            <a:pPr algn="l" rtl="0" lvl="0" marR="0" indent="-342900" marL="342900">
              <a:spcBef>
                <a:spcPts val="28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strike="noStrike" u="none" b="0" cap="none" baseline="0" sz="1400" lang="en-US" i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List of reasons why is he looking at the product</a:t>
            </a:r>
          </a:p>
          <a:p>
            <a:pPr algn="l" rtl="0" lvl="0" marR="0" indent="-342900" marL="342900">
              <a:spcBef>
                <a:spcPts val="28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strike="noStrike" u="none" b="0" cap="none" baseline="0" sz="14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Finding out what new products are available</a:t>
            </a:r>
          </a:p>
          <a:p>
            <a:pPr algn="l" rtl="0" lvl="0" marR="0" indent="-342900" marL="342900">
              <a:spcBef>
                <a:spcPts val="28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strike="noStrike" u="none" b="0" cap="none" baseline="0" sz="14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Feeling involved in the community</a:t>
            </a:r>
          </a:p>
          <a:p>
            <a:pPr algn="l" rtl="0" lvl="0" marR="0" indent="-266700" marL="342900">
              <a:spcBef>
                <a:spcPts val="240"/>
              </a:spcBef>
              <a:buClr>
                <a:schemeClr val="dk1"/>
              </a:buClr>
              <a:buFont typeface="Calibri"/>
              <a:buNone/>
            </a:pPr>
            <a:r>
              <a:t/>
            </a:r>
            <a:endParaRPr strike="noStrike" u="none" b="0" cap="none" baseline="0" sz="1200" i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6" name="Shape 126"/>
          <p:cNvSpPr txBox="1"/>
          <p:nvPr>
            <p:ph idx="2" type="body"/>
          </p:nvPr>
        </p:nvSpPr>
        <p:spPr>
          <a:xfrm>
            <a:off y="3294023" x="4848876"/>
            <a:ext cy="2819400" cx="37437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buClr>
                <a:schemeClr val="dk1"/>
              </a:buClr>
              <a:buSzPct val="25000"/>
              <a:buFont typeface="Arial"/>
              <a:buNone/>
            </a:pPr>
            <a:r>
              <a:rPr strike="noStrike" u="none" b="1" cap="none" baseline="0" sz="14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We must</a:t>
            </a:r>
          </a:p>
          <a:p>
            <a:pPr algn="l" rtl="0" lvl="0" marR="0" indent="-342900" marL="342900">
              <a:spcBef>
                <a:spcPts val="28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strike="noStrike" u="none" b="0" cap="none" baseline="0" sz="1400" lang="en-US" i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List how to best reach this person</a:t>
            </a:r>
          </a:p>
          <a:p>
            <a:pPr algn="l" rtl="0" lvl="0" marR="0" indent="-342900" marL="342900">
              <a:spcBef>
                <a:spcPts val="28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strike="noStrike" u="none" b="0" cap="none" baseline="0" sz="14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Reach out via mobile device</a:t>
            </a:r>
          </a:p>
          <a:p>
            <a:pPr algn="l" rtl="0" lvl="0" marR="0" indent="-342900" marL="342900">
              <a:spcBef>
                <a:spcPts val="28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strike="noStrike" u="none" b="0" cap="none" baseline="0" sz="14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Show value in his input</a:t>
            </a:r>
          </a:p>
          <a:p>
            <a:pPr algn="l" rtl="0" lvl="0" marR="0" indent="0" marL="0">
              <a:spcBef>
                <a:spcPts val="280"/>
              </a:spcBef>
              <a:buClr>
                <a:schemeClr val="dk1"/>
              </a:buClr>
              <a:buFont typeface="Calibri"/>
              <a:buNone/>
            </a:pPr>
            <a:r>
              <a:t/>
            </a:r>
            <a:endParaRPr strike="noStrike" u="none" b="0" cap="none" baseline="0" sz="1400" i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algn="l" rtl="0" lvl="0" marR="0" indent="0" marL="0">
              <a:spcBef>
                <a:spcPts val="280"/>
              </a:spcBef>
              <a:buClr>
                <a:schemeClr val="dk1"/>
              </a:buClr>
              <a:buSzPct val="25000"/>
              <a:buFont typeface="Arial"/>
              <a:buNone/>
            </a:pPr>
            <a:r>
              <a:rPr strike="noStrike" u="none" b="1" cap="none" baseline="0" sz="14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We must not</a:t>
            </a:r>
          </a:p>
          <a:p>
            <a:pPr algn="l" rtl="0" lvl="0" marR="0" indent="-342900" marL="342900">
              <a:spcBef>
                <a:spcPts val="28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strike="noStrike" u="none" b="0" cap="none" baseline="0" sz="1400" lang="en-US" i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List what might annoy this person</a:t>
            </a:r>
          </a:p>
          <a:p>
            <a:pPr algn="l" rtl="0" lvl="0" marR="0" indent="-342900" marL="342900">
              <a:spcBef>
                <a:spcPts val="28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strike="noStrike" u="none" b="0" cap="none" baseline="0" sz="14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Contact him too much/ bother</a:t>
            </a:r>
          </a:p>
          <a:p>
            <a:pPr algn="l" rtl="0" lvl="0" marR="0" indent="-342900" marL="342900">
              <a:spcBef>
                <a:spcPts val="28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strike="noStrike" u="none" b="0" cap="none" baseline="0" sz="14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Make him read long messages</a:t>
            </a:r>
          </a:p>
        </p:txBody>
      </p:sp>
      <p:pic>
        <p:nvPicPr>
          <p:cNvPr id="127" name="Shape 127"/>
          <p:cNvPicPr preferRelativeResize="0"/>
          <p:nvPr/>
        </p:nvPicPr>
        <p:blipFill rotWithShape="1">
          <a:blip r:embed="rId3"/>
          <a:srcRect t="0" b="0" r="0" l="0"/>
          <a:stretch/>
        </p:blipFill>
        <p:spPr>
          <a:xfrm>
            <a:off y="101003" x="4772889"/>
            <a:ext cy="2970300" cx="3027299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28" name="Shape 128"/>
          <p:cNvCxnSpPr/>
          <p:nvPr/>
        </p:nvCxnSpPr>
        <p:spPr>
          <a:xfrm>
            <a:off y="3172353" x="349827"/>
            <a:ext cy="0" cx="8458200"/>
          </a:xfrm>
          <a:prstGeom prst="straightConnector1">
            <a:avLst/>
          </a:prstGeom>
          <a:noFill/>
          <a:ln w="9525" cap="flat">
            <a:solidFill>
              <a:srgbClr val="4A7DBB"/>
            </a:solidFill>
            <a:prstDash val="solid"/>
            <a:round/>
            <a:headEnd w="med" len="med" type="none"/>
            <a:tailEnd w="med" len="med" type="none"/>
          </a:ln>
        </p:spPr>
      </p:cxnSp>
      <p:pic>
        <p:nvPicPr>
          <p:cNvPr id="129" name="Shape 129"/>
          <p:cNvPicPr preferRelativeResize="0"/>
          <p:nvPr/>
        </p:nvPicPr>
        <p:blipFill rotWithShape="1">
          <a:blip r:embed="rId4"/>
          <a:srcRect t="0" b="0" r="0" l="0"/>
          <a:stretch/>
        </p:blipFill>
        <p:spPr>
          <a:xfrm>
            <a:off y="4611180" x="4664794"/>
            <a:ext cy="184200" cx="1725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30" name="Shape 130"/>
          <p:cNvPicPr preferRelativeResize="0"/>
          <p:nvPr/>
        </p:nvPicPr>
        <p:blipFill rotWithShape="1">
          <a:blip r:embed="rId5"/>
          <a:srcRect t="0" b="0" r="0" l="0"/>
          <a:stretch/>
        </p:blipFill>
        <p:spPr>
          <a:xfrm>
            <a:off y="3274525" x="4604544"/>
            <a:ext cy="304799" cx="284999"/>
          </a:xfrm>
          <a:prstGeom prst="rect">
            <a:avLst/>
          </a:prstGeom>
          <a:noFill/>
          <a:ln>
            <a:noFill/>
          </a:ln>
        </p:spPr>
      </p:pic>
      <p:pic>
        <p:nvPicPr>
          <p:cNvPr id="131" name="Shape 131"/>
          <p:cNvPicPr preferRelativeResize="0"/>
          <p:nvPr/>
        </p:nvPicPr>
        <p:blipFill rotWithShape="1">
          <a:blip r:embed="rId6"/>
          <a:srcRect t="0" b="0" r="0" l="0"/>
          <a:stretch/>
        </p:blipFill>
        <p:spPr>
          <a:xfrm>
            <a:off y="3343494" x="263237"/>
            <a:ext cy="298199" cx="381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32" name="Shape 132"/>
          <p:cNvPicPr preferRelativeResize="0"/>
          <p:nvPr/>
        </p:nvPicPr>
        <p:blipFill rotWithShape="1">
          <a:blip r:embed="rId7"/>
          <a:srcRect t="0" b="0" r="0" l="0"/>
          <a:stretch/>
        </p:blipFill>
        <p:spPr>
          <a:xfrm>
            <a:off y="4816650" x="366801"/>
            <a:ext cy="277500" cx="277500"/>
          </a:xfrm>
          <a:prstGeom prst="rect">
            <a:avLst/>
          </a:prstGeom>
          <a:noFill/>
          <a:ln>
            <a:noFill/>
          </a:ln>
        </p:spPr>
      </p:pic>
      <p:sp>
        <p:nvSpPr>
          <p:cNvPr id="133" name="Shape 133"/>
          <p:cNvSpPr txBox="1"/>
          <p:nvPr/>
        </p:nvSpPr>
        <p:spPr>
          <a:xfrm>
            <a:off y="5570325" x="2320700"/>
            <a:ext cy="2971799" cx="81312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rPr sz="7200" lang="en-US">
                <a:solidFill>
                  <a:srgbClr val="FF0000"/>
                </a:solidFill>
              </a:rPr>
              <a:t>TEMPLATE</a:t>
            </a:r>
          </a:p>
        </p:txBody>
      </p:sp>
    </p:spTree>
  </p:cSld>
  <p:clrMapOvr>
    <a:masterClrMapping/>
  </p:clrMapOvr>
  <p:transition spd="slow">
    <p:cut/>
  </p:transition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37" name="Shape 13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38" name="Shape 138"/>
          <p:cNvSpPr txBox="1"/>
          <p:nvPr>
            <p:ph type="title"/>
          </p:nvPr>
        </p:nvSpPr>
        <p:spPr>
          <a:xfrm>
            <a:off y="0" x="526475"/>
            <a:ext cy="3172500" cx="39138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ctr" anchorCtr="0">
            <a:noAutofit/>
          </a:bodyPr>
          <a:lstStyle/>
          <a:p>
            <a:pPr algn="ctr" rtl="0" lvl="0" marR="0" indent="0" marL="0">
              <a:spcBef>
                <a:spcPts val="0"/>
              </a:spcBef>
              <a:buClr>
                <a:schemeClr val="dk1"/>
              </a:buClr>
              <a:buSzPct val="25000"/>
              <a:buFont typeface="Arial"/>
              <a:buNone/>
            </a:pPr>
            <a:r>
              <a:rPr b="1" sz="3200" lang="en-US">
                <a:solidFill>
                  <a:schemeClr val="dk1"/>
                </a:solidFill>
              </a:rPr>
              <a:t>Steve the Scientist</a:t>
            </a:r>
          </a:p>
          <a:p>
            <a:pPr algn="ctr" rtl="0" lvl="0" marR="0" indent="0" marL="0">
              <a:spcBef>
                <a:spcPts val="0"/>
              </a:spcBef>
              <a:buClr>
                <a:schemeClr val="dk1"/>
              </a:buClr>
              <a:buSzPct val="25000"/>
              <a:buFont typeface="Arial"/>
              <a:buNone/>
            </a:pPr>
            <a:r>
              <a:rPr sz="1450" lang="en-US">
                <a:solidFill>
                  <a:schemeClr val="dk1"/>
                </a:solidFill>
              </a:rPr>
              <a:t>Works as: Gov Researcher</a:t>
            </a:r>
          </a:p>
          <a:p>
            <a:pPr algn="ctr" rtl="0" lvl="0" marR="0" indent="0" marL="0">
              <a:spcBef>
                <a:spcPts val="0"/>
              </a:spcBef>
              <a:buClr>
                <a:schemeClr val="dk1"/>
              </a:buClr>
              <a:buSzPct val="25000"/>
              <a:buFont typeface="Arial"/>
              <a:buNone/>
            </a:pPr>
            <a:r>
              <a:rPr sz="2400" lang="en-US">
                <a:solidFill>
                  <a:schemeClr val="dk1"/>
                </a:solidFill>
              </a:rPr>
              <a:t>My themes: Evaluate, Research, Advise, Analyze</a:t>
            </a:r>
          </a:p>
        </p:txBody>
      </p:sp>
      <p:sp>
        <p:nvSpPr>
          <p:cNvPr id="139" name="Shape 139"/>
          <p:cNvSpPr txBox="1"/>
          <p:nvPr>
            <p:ph idx="1" type="body"/>
          </p:nvPr>
        </p:nvSpPr>
        <p:spPr>
          <a:xfrm>
            <a:off y="3316957" x="574962"/>
            <a:ext cy="2971799" cx="40385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ct val="25000"/>
              <a:buFont typeface="Arial"/>
              <a:buNone/>
            </a:pPr>
            <a:r>
              <a:rPr b="1" lang="en-US">
                <a:solidFill>
                  <a:schemeClr val="dk1"/>
                </a:solidFill>
              </a:rPr>
              <a:t>His role</a:t>
            </a:r>
          </a:p>
          <a:p>
            <a:pPr algn="l" rtl="0" lvl="0" marR="0" indent="-342900" marL="342900">
              <a:lnSpc>
                <a:spcPct val="115000"/>
              </a:lnSpc>
              <a:spcBef>
                <a:spcPts val="28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>
                <a:solidFill>
                  <a:schemeClr val="dk1"/>
                </a:solidFill>
              </a:rPr>
              <a:t>Expert in climate change </a:t>
            </a:r>
          </a:p>
          <a:p>
            <a:pPr algn="l" rtl="0" lvl="0" marR="0" indent="-342900" marL="342900">
              <a:lnSpc>
                <a:spcPct val="115000"/>
              </a:lnSpc>
              <a:spcBef>
                <a:spcPts val="28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>
                <a:solidFill>
                  <a:schemeClr val="dk1"/>
                </a:solidFill>
              </a:rPr>
              <a:t>Engages deeply with USGCRP</a:t>
            </a:r>
          </a:p>
          <a:p>
            <a:pPr algn="l" rtl="0" lvl="0" marR="0" indent="-254000" marL="342900">
              <a:lnSpc>
                <a:spcPct val="115000"/>
              </a:lnSpc>
              <a:spcBef>
                <a:spcPts val="280"/>
              </a:spcBef>
              <a:buClr>
                <a:schemeClr val="dk1"/>
              </a:buClr>
              <a:buFont typeface="Calibri"/>
              <a:buNone/>
            </a:pPr>
            <a:r>
              <a:t/>
            </a:r>
            <a:endParaRPr strike="noStrike" u="none" b="1" cap="none" baseline="0" sz="1400" i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algn="l" rtl="0" lvl="0" marR="0" indent="0" marL="0">
              <a:lnSpc>
                <a:spcPct val="115000"/>
              </a:lnSpc>
              <a:spcBef>
                <a:spcPts val="280"/>
              </a:spcBef>
              <a:buClr>
                <a:schemeClr val="dk1"/>
              </a:buClr>
              <a:buSzPct val="25000"/>
              <a:buFont typeface="Arial"/>
              <a:buNone/>
            </a:pPr>
            <a:r>
              <a:rPr strike="noStrike" u="none" b="1" cap="none" baseline="0" sz="14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Goals</a:t>
            </a:r>
          </a:p>
          <a:p>
            <a:pPr algn="l" rtl="0" lvl="0" marR="0" indent="-317500" marL="457200">
              <a:lnSpc>
                <a:spcPct val="115000"/>
              </a:lnSpc>
              <a:spcBef>
                <a:spcPts val="280"/>
              </a:spcBef>
              <a:buClr>
                <a:schemeClr val="dk1"/>
              </a:buClr>
              <a:buSzPct val="100000"/>
              <a:buFont typeface="Calibri"/>
              <a:buChar char="●"/>
            </a:pPr>
            <a:r>
              <a:rPr lang="en-US">
                <a:solidFill>
                  <a:schemeClr val="dk1"/>
                </a:solidFill>
              </a:rPr>
              <a:t>Advance his  work through collaboration with other researchers</a:t>
            </a:r>
          </a:p>
          <a:p>
            <a:pPr algn="l" rtl="0" lvl="0" marR="0" indent="-317500" marL="457200">
              <a:lnSpc>
                <a:spcPct val="115000"/>
              </a:lnSpc>
              <a:spcBef>
                <a:spcPts val="280"/>
              </a:spcBef>
              <a:buClr>
                <a:schemeClr val="dk1"/>
              </a:buClr>
              <a:buSzPct val="100000"/>
              <a:buFont typeface="Calibri"/>
              <a:buChar char="●"/>
            </a:pPr>
            <a:r>
              <a:rPr lang="en-US">
                <a:solidFill>
                  <a:schemeClr val="dk1"/>
                </a:solidFill>
              </a:rPr>
              <a:t>Evaluate and provide feedback on the work of other scientists </a:t>
            </a:r>
          </a:p>
          <a:p>
            <a:pPr algn="l" rtl="0" lvl="0" marR="0" indent="-317500" marL="457200">
              <a:lnSpc>
                <a:spcPct val="115000"/>
              </a:lnSpc>
              <a:spcBef>
                <a:spcPts val="280"/>
              </a:spcBef>
              <a:buClr>
                <a:schemeClr val="dk1"/>
              </a:buClr>
              <a:buSzPct val="100000"/>
              <a:buFont typeface="Calibri"/>
              <a:buChar char="●"/>
            </a:pPr>
            <a:r>
              <a:rPr lang="en-US">
                <a:solidFill>
                  <a:schemeClr val="dk1"/>
                </a:solidFill>
              </a:rPr>
              <a:t>Identify gaps in existing climate research &amp; explore new research topics</a:t>
            </a:r>
          </a:p>
          <a:p>
            <a:pPr algn="l" rtl="0" lvl="0" marR="0" indent="-317500" marL="457200">
              <a:lnSpc>
                <a:spcPct val="115000"/>
              </a:lnSpc>
              <a:spcBef>
                <a:spcPts val="280"/>
              </a:spcBef>
              <a:buClr>
                <a:schemeClr val="dk1"/>
              </a:buClr>
              <a:buSzPct val="100000"/>
              <a:buFont typeface="Calibri"/>
              <a:buChar char="●"/>
            </a:pPr>
            <a:r>
              <a:rPr lang="en-US">
                <a:solidFill>
                  <a:schemeClr val="dk1"/>
                </a:solidFill>
              </a:rPr>
              <a:t>Showcase &amp; promote their contributions to federal climate research</a:t>
            </a:r>
          </a:p>
        </p:txBody>
      </p:sp>
      <p:sp>
        <p:nvSpPr>
          <p:cNvPr id="140" name="Shape 140"/>
          <p:cNvSpPr txBox="1"/>
          <p:nvPr>
            <p:ph idx="2" type="body"/>
          </p:nvPr>
        </p:nvSpPr>
        <p:spPr>
          <a:xfrm>
            <a:off y="3294023" x="4848876"/>
            <a:ext cy="2819400" cx="37437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ct val="25000"/>
              <a:buFont typeface="Arial"/>
              <a:buNone/>
            </a:pPr>
            <a:r>
              <a:rPr b="1" lang="en-US">
                <a:solidFill>
                  <a:schemeClr val="dk1"/>
                </a:solidFill>
              </a:rPr>
              <a:t>Needs</a:t>
            </a:r>
          </a:p>
          <a:p>
            <a:pPr algn="l" rtl="0" lvl="0" marR="0" indent="-317500" marL="457200">
              <a:lnSpc>
                <a:spcPct val="115000"/>
              </a:lnSpc>
              <a:spcBef>
                <a:spcPts val="280"/>
              </a:spcBef>
              <a:buClr>
                <a:schemeClr val="dk1"/>
              </a:buClr>
              <a:buSzPct val="100000"/>
              <a:buFont typeface="Calibri"/>
              <a:buChar char="•"/>
            </a:pPr>
            <a:r>
              <a:rPr lang="en-US">
                <a:solidFill>
                  <a:schemeClr val="dk1"/>
                </a:solidFill>
              </a:rPr>
              <a:t>Searchable repositories of info &amp; data (dashboards) </a:t>
            </a:r>
          </a:p>
          <a:p>
            <a:pPr algn="l" rtl="0" lvl="0" marR="0" indent="-317500" marL="457200">
              <a:lnSpc>
                <a:spcPct val="115000"/>
              </a:lnSpc>
              <a:spcBef>
                <a:spcPts val="280"/>
              </a:spcBef>
              <a:buClr>
                <a:schemeClr val="dk1"/>
              </a:buClr>
              <a:buSzPct val="100000"/>
              <a:buFont typeface="Calibri"/>
              <a:buChar char="•"/>
            </a:pPr>
            <a:r>
              <a:rPr lang="en-US">
                <a:solidFill>
                  <a:schemeClr val="dk1"/>
                </a:solidFill>
              </a:rPr>
              <a:t>Streamlined access to resources, data, and tools from other agencies </a:t>
            </a:r>
          </a:p>
          <a:p>
            <a:pPr algn="l" rtl="0" lvl="0" marR="0" indent="-317500" marL="457200">
              <a:lnSpc>
                <a:spcPct val="115000"/>
              </a:lnSpc>
              <a:spcBef>
                <a:spcPts val="280"/>
              </a:spcBef>
              <a:buClr>
                <a:schemeClr val="dk1"/>
              </a:buClr>
              <a:buSzPct val="100000"/>
              <a:buFont typeface="Calibri"/>
              <a:buChar char="•"/>
            </a:pPr>
            <a:r>
              <a:rPr lang="en-US">
                <a:solidFill>
                  <a:schemeClr val="dk1"/>
                </a:solidFill>
              </a:rPr>
              <a:t>Traceable references &amp; citations, consistent across organizations </a:t>
            </a:r>
          </a:p>
          <a:p>
            <a:pPr algn="l" rtl="0" lvl="0" marR="0" indent="-317500" marL="457200">
              <a:lnSpc>
                <a:spcPct val="115000"/>
              </a:lnSpc>
              <a:spcBef>
                <a:spcPts val="280"/>
              </a:spcBef>
              <a:buClr>
                <a:schemeClr val="dk1"/>
              </a:buClr>
              <a:buSzPct val="100000"/>
              <a:buFont typeface="Calibri"/>
              <a:buChar char="•"/>
            </a:pPr>
            <a:r>
              <a:rPr lang="en-US">
                <a:solidFill>
                  <a:schemeClr val="dk1"/>
                </a:solidFill>
              </a:rPr>
              <a:t>Visibility into other areas of climate research that may be related to their work </a:t>
            </a:r>
          </a:p>
          <a:p>
            <a:pPr algn="l" rtl="0" lvl="0" marR="0" indent="-317500" marL="457200">
              <a:lnSpc>
                <a:spcPct val="115000"/>
              </a:lnSpc>
              <a:spcBef>
                <a:spcPts val="280"/>
              </a:spcBef>
              <a:buClr>
                <a:schemeClr val="dk1"/>
              </a:buClr>
              <a:buSzPct val="100000"/>
              <a:buFont typeface="Calibri"/>
              <a:buChar char="•"/>
            </a:pPr>
            <a:r>
              <a:rPr lang="en-US">
                <a:solidFill>
                  <a:schemeClr val="dk1"/>
                </a:solidFill>
              </a:rPr>
              <a:t>Instructions &amp; tutorials on how to access &amp; analyze federal climate data</a:t>
            </a:r>
          </a:p>
        </p:txBody>
      </p:sp>
      <p:cxnSp>
        <p:nvCxnSpPr>
          <p:cNvPr id="141" name="Shape 141"/>
          <p:cNvCxnSpPr/>
          <p:nvPr/>
        </p:nvCxnSpPr>
        <p:spPr>
          <a:xfrm>
            <a:off y="3172353" x="349827"/>
            <a:ext cy="0" cx="8458200"/>
          </a:xfrm>
          <a:prstGeom prst="straightConnector1">
            <a:avLst/>
          </a:prstGeom>
          <a:noFill/>
          <a:ln w="9525" cap="flat">
            <a:solidFill>
              <a:srgbClr val="4A7DBB"/>
            </a:solidFill>
            <a:prstDash val="solid"/>
            <a:round/>
            <a:headEnd w="med" len="med" type="none"/>
            <a:tailEnd w="med" len="med" type="none"/>
          </a:ln>
        </p:spPr>
      </p:cxnSp>
      <p:pic>
        <p:nvPicPr>
          <p:cNvPr id="142" name="Shape 142"/>
          <p:cNvPicPr preferRelativeResize="0"/>
          <p:nvPr/>
        </p:nvPicPr>
        <p:blipFill rotWithShape="1">
          <a:blip r:embed="rId3"/>
          <a:srcRect t="0" b="0" r="0" l="0"/>
          <a:stretch/>
        </p:blipFill>
        <p:spPr>
          <a:xfrm>
            <a:off y="3274525" x="4604544"/>
            <a:ext cy="304799" cx="284999"/>
          </a:xfrm>
          <a:prstGeom prst="rect">
            <a:avLst/>
          </a:prstGeom>
          <a:noFill/>
          <a:ln>
            <a:noFill/>
          </a:ln>
        </p:spPr>
      </p:pic>
      <p:pic>
        <p:nvPicPr>
          <p:cNvPr id="143" name="Shape 143"/>
          <p:cNvPicPr preferRelativeResize="0"/>
          <p:nvPr/>
        </p:nvPicPr>
        <p:blipFill rotWithShape="1">
          <a:blip r:embed="rId4"/>
          <a:srcRect t="0" b="0" r="0" l="0"/>
          <a:stretch/>
        </p:blipFill>
        <p:spPr>
          <a:xfrm>
            <a:off y="3343494" x="263237"/>
            <a:ext cy="298199" cx="381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44" name="Shape 144"/>
          <p:cNvPicPr preferRelativeResize="0"/>
          <p:nvPr/>
        </p:nvPicPr>
        <p:blipFill rotWithShape="1">
          <a:blip r:embed="rId5"/>
          <a:srcRect t="0" b="0" r="0" l="0"/>
          <a:stretch/>
        </p:blipFill>
        <p:spPr>
          <a:xfrm>
            <a:off y="4969050" x="366801"/>
            <a:ext cy="277500" cx="2775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45" name="Shape 145"/>
          <p:cNvPicPr preferRelativeResize="0"/>
          <p:nvPr/>
        </p:nvPicPr>
        <p:blipFill>
          <a:blip r:embed="rId6"/>
          <a:stretch>
            <a:fillRect/>
          </a:stretch>
        </p:blipFill>
        <p:spPr>
          <a:xfrm>
            <a:off y="176550" x="4921350"/>
            <a:ext cy="2819399" cx="3598746"/>
          </a:xfrm>
          <a:prstGeom prst="rect">
            <a:avLst/>
          </a:prstGeom>
        </p:spPr>
      </p:pic>
    </p:spTree>
  </p:cSld>
  <p:clrMapOvr>
    <a:masterClrMapping/>
  </p:clrMapOvr>
  <p:transition spd="slow">
    <p:cut/>
  </p:transition>
</p:sld>
</file>

<file path=ppt/theme/theme1.xml><?xml version="1.0" encoding="utf-8"?>
<a:theme xmlns:a="http://schemas.openxmlformats.org/drawingml/2006/main" xmlns:r="http://schemas.openxmlformats.org/officeDocument/2006/relationships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Times New Roman" script="Arab"/>
        <a:font typeface="Times New Roman" script="Hebr"/>
        <a:font typeface="Angsana New" script="Thai"/>
        <a:font typeface="Nyala" script="Ethi"/>
        <a:font typeface="Vrinda" script="Beng"/>
        <a:font typeface="Shruti" script="Gujr"/>
        <a:font typeface="MoolBoran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Times New Roman" script="Viet"/>
        <a:font typeface="Microsoft Uighur" script="Uigh"/>
      </a:majorFont>
      <a:min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Arial" script="Arab"/>
        <a:font typeface="Arial" script="Hebr"/>
        <a:font typeface="Cordia New" script="Thai"/>
        <a:font typeface="Nyala" script="Ethi"/>
        <a:font typeface="Vrinda" script="Beng"/>
        <a:font typeface="Shruti" script="Gujr"/>
        <a:font typeface="DaunPenh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Arial" script="Viet"/>
        <a:font typeface="Microsoft Uighur" script="Uigh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algn="ctr" cap="flat" cmpd="sng">
          <a:solidFill>
            <a:schemeClr val="phClr">
              <a:shade val="95000"/>
              <a:satMod val="105000"/>
            </a:schemeClr>
          </a:solidFill>
          <a:prstDash val="solid"/>
        </a:ln>
        <a:ln w="25400" algn="ctr" cap="flat" cmpd="sng">
          <a:solidFill>
            <a:schemeClr val="phClr"/>
          </a:solidFill>
          <a:prstDash val="solid"/>
        </a:ln>
        <a:ln w="38100" algn="ctr" cap="flat" cmpd="sng">
          <a:solidFill>
            <a:schemeClr val="phClr"/>
          </a:solidFill>
          <a:prstDash val="solid"/>
        </a:ln>
      </a:lnStyleLst>
      <a:effectStyleLst>
        <a:effectStyle>
          <a:effectLst>
            <a:outerShdw rotWithShape="0" dir="5400000" blurRad="40000" dist="20000">
              <a:srgbClr val="000000">
                <a:alpha val="38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  <a:scene3d>
            <a:camera prst="orthographicFront">
              <a:rot rev="0" lon="0" lat="0"/>
            </a:camera>
            <a:lightRig dir="t" rig="threePt">
              <a:rot rev="1200000" lon="0" lat="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t="-80000" b="180000" r="50000" l="5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t="50000" b="50000" r="50000" l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Times New Roman" script="Arab"/>
        <a:font typeface="Times New Roman" script="Hebr"/>
        <a:font typeface="Angsana New" script="Thai"/>
        <a:font typeface="Nyala" script="Ethi"/>
        <a:font typeface="Vrinda" script="Beng"/>
        <a:font typeface="Shruti" script="Gujr"/>
        <a:font typeface="MoolBoran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Times New Roman" script="Viet"/>
        <a:font typeface="Microsoft Uighur" script="Uigh"/>
      </a:majorFont>
      <a:min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Arial" script="Arab"/>
        <a:font typeface="Arial" script="Hebr"/>
        <a:font typeface="Cordia New" script="Thai"/>
        <a:font typeface="Nyala" script="Ethi"/>
        <a:font typeface="Vrinda" script="Beng"/>
        <a:font typeface="Shruti" script="Gujr"/>
        <a:font typeface="DaunPenh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Arial" script="Viet"/>
        <a:font typeface="Microsoft Uighur" script="Uigh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algn="ctr" cap="flat" cmpd="sng">
          <a:solidFill>
            <a:schemeClr val="phClr">
              <a:shade val="95000"/>
              <a:satMod val="105000"/>
            </a:schemeClr>
          </a:solidFill>
          <a:prstDash val="solid"/>
        </a:ln>
        <a:ln w="25400" algn="ctr" cap="flat" cmpd="sng">
          <a:solidFill>
            <a:schemeClr val="phClr"/>
          </a:solidFill>
          <a:prstDash val="solid"/>
        </a:ln>
        <a:ln w="38100" algn="ctr" cap="flat" cmpd="sng">
          <a:solidFill>
            <a:schemeClr val="phClr"/>
          </a:solidFill>
          <a:prstDash val="solid"/>
        </a:ln>
      </a:lnStyleLst>
      <a:effectStyleLst>
        <a:effectStyle>
          <a:effectLst>
            <a:outerShdw rotWithShape="0" dir="5400000" blurRad="40000" dist="20000">
              <a:srgbClr val="000000">
                <a:alpha val="38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  <a:scene3d>
            <a:camera prst="orthographicFront">
              <a:rot rev="0" lon="0" lat="0"/>
            </a:camera>
            <a:lightRig dir="t" rig="threePt">
              <a:rot rev="1200000" lon="0" lat="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t="-80000" b="180000" r="50000" l="5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t="50000" b="50000" r="50000" l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Times New Roman" script="Arab"/>
        <a:font typeface="Times New Roman" script="Hebr"/>
        <a:font typeface="Angsana New" script="Thai"/>
        <a:font typeface="Nyala" script="Ethi"/>
        <a:font typeface="Vrinda" script="Beng"/>
        <a:font typeface="Shruti" script="Gujr"/>
        <a:font typeface="MoolBoran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Times New Roman" script="Viet"/>
        <a:font typeface="Microsoft Uighur" script="Uigh"/>
      </a:majorFont>
      <a:min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Arial" script="Arab"/>
        <a:font typeface="Arial" script="Hebr"/>
        <a:font typeface="Cordia New" script="Thai"/>
        <a:font typeface="Nyala" script="Ethi"/>
        <a:font typeface="Vrinda" script="Beng"/>
        <a:font typeface="Shruti" script="Gujr"/>
        <a:font typeface="DaunPenh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Arial" script="Viet"/>
        <a:font typeface="Microsoft Uighur" script="Uigh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algn="ctr" cap="flat" cmpd="sng">
          <a:solidFill>
            <a:schemeClr val="phClr">
              <a:shade val="95000"/>
              <a:satMod val="105000"/>
            </a:schemeClr>
          </a:solidFill>
          <a:prstDash val="solid"/>
        </a:ln>
        <a:ln w="25400" algn="ctr" cap="flat" cmpd="sng">
          <a:solidFill>
            <a:schemeClr val="phClr"/>
          </a:solidFill>
          <a:prstDash val="solid"/>
        </a:ln>
        <a:ln w="38100" algn="ctr" cap="flat" cmpd="sng">
          <a:solidFill>
            <a:schemeClr val="phClr"/>
          </a:solidFill>
          <a:prstDash val="solid"/>
        </a:ln>
      </a:lnStyleLst>
      <a:effectStyleLst>
        <a:effectStyle>
          <a:effectLst>
            <a:outerShdw rotWithShape="0" dir="5400000" blurRad="40000" dist="20000">
              <a:srgbClr val="000000">
                <a:alpha val="38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  <a:scene3d>
            <a:camera prst="orthographicFront">
              <a:rot rev="0" lon="0" lat="0"/>
            </a:camera>
            <a:lightRig dir="t" rig="threePt">
              <a:rot rev="1200000" lon="0" lat="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t="-80000" b="180000" r="50000" l="5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t="50000" b="50000" r="50000" l="50000"/>
          </a:path>
        </a:gradFill>
      </a:bgFillStyleLst>
    </a:fmtScheme>
  </a:themeElements>
</a:theme>
</file>

<file path=ppt/theme/theme4.xml><?xml version="1.0" encoding="utf-8"?>
<a:theme xmlns:a="http://schemas.openxmlformats.org/drawingml/2006/main" xmlns:r="http://schemas.openxmlformats.org/officeDocument/2006/relationships" name="swiss">
  <a:themeElements>
    <a:clrScheme name="Custom 218">
      <a:dk1>
        <a:srgbClr val="000000"/>
      </a:dk1>
      <a:lt1>
        <a:srgbClr val="FFFFFF"/>
      </a:lt1>
      <a:dk2>
        <a:srgbClr val="5B595A"/>
      </a:dk2>
      <a:lt2>
        <a:srgbClr val="CFD4D4"/>
      </a:lt2>
      <a:accent1>
        <a:srgbClr val="CC0202"/>
      </a:accent1>
      <a:accent2>
        <a:srgbClr val="228AFF"/>
      </a:accent2>
      <a:accent3>
        <a:srgbClr val="FBC82F"/>
      </a:accent3>
      <a:accent4>
        <a:srgbClr val="253E91"/>
      </a:accent4>
      <a:accent5>
        <a:srgbClr val="F68D0C"/>
      </a:accent5>
      <a:accent6>
        <a:srgbClr val="257E12"/>
      </a:accent6>
      <a:hlink>
        <a:srgbClr val="144C72"/>
      </a:hlink>
      <a:folHlink>
        <a:srgbClr val="8C9D92"/>
      </a:folHlink>
    </a:clrScheme>
    <a:fontScheme name="Office">
      <a:maj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Times New Roman" script="Arab"/>
        <a:font typeface="Times New Roman" script="Hebr"/>
        <a:font typeface="Angsana New" script="Thai"/>
        <a:font typeface="Nyala" script="Ethi"/>
        <a:font typeface="Vrinda" script="Beng"/>
        <a:font typeface="Shruti" script="Gujr"/>
        <a:font typeface="MoolBoran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Times New Roman" script="Viet"/>
        <a:font typeface="Microsoft Uighur" script="Uigh"/>
      </a:majorFont>
      <a:min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Arial" script="Arab"/>
        <a:font typeface="Arial" script="Hebr"/>
        <a:font typeface="Cordia New" script="Thai"/>
        <a:font typeface="Nyala" script="Ethi"/>
        <a:font typeface="Vrinda" script="Beng"/>
        <a:font typeface="Shruti" script="Gujr"/>
        <a:font typeface="DaunPenh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Arial" script="Viet"/>
        <a:font typeface="Microsoft Uighur" script="Uigh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algn="ctr" cap="flat" cmpd="sng">
          <a:solidFill>
            <a:schemeClr val="phClr">
              <a:shade val="95000"/>
              <a:satMod val="105000"/>
            </a:schemeClr>
          </a:solidFill>
          <a:prstDash val="solid"/>
        </a:ln>
        <a:ln w="25400" algn="ctr" cap="flat" cmpd="sng">
          <a:solidFill>
            <a:schemeClr val="phClr"/>
          </a:solidFill>
          <a:prstDash val="solid"/>
        </a:ln>
        <a:ln w="38100" algn="ctr" cap="flat" cmpd="sng">
          <a:solidFill>
            <a:schemeClr val="phClr"/>
          </a:solidFill>
          <a:prstDash val="solid"/>
        </a:ln>
      </a:lnStyleLst>
      <a:effectStyleLst>
        <a:effectStyle>
          <a:effectLst>
            <a:outerShdw rotWithShape="0" dir="5400000" blurRad="40000" dist="20000">
              <a:srgbClr val="000000">
                <a:alpha val="38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  <a:scene3d>
            <a:camera prst="orthographicFront">
              <a:rot rev="0" lon="0" lat="0"/>
            </a:camera>
            <a:lightRig dir="t" rig="threePt">
              <a:rot rev="1200000" lon="0" lat="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t="-80000" b="180000" r="50000" l="5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t="50000" b="50000" r="50000" l="50000"/>
          </a:path>
        </a:gradFill>
      </a:bgFillStyleLst>
    </a:fmtScheme>
  </a:themeElements>
</a:theme>
</file>