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strictFirstAndLastChars="0">
  <p:sldMasterIdLst>
    <p:sldMasterId id="2147483659" r:id="rId4"/>
  </p:sldMasterIdLst>
  <p:notesMasterIdLst>
    <p:notesMasterId r:id="rId5"/>
  </p:notesMasterIdLst>
  <p:sldIdLst>
    <p:sldId id="256" r:id="rId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presProps.xml" Type="http://schemas.openxmlformats.org/officeDocument/2006/relationships/presProps" Id="rId2"/><Relationship Target="theme/theme1.xml" Type="http://schemas.openxmlformats.org/officeDocument/2006/relationships/theme" Id="rId1"/><Relationship Target="slideMasters/slideMaster1.xml" Type="http://schemas.openxmlformats.org/officeDocument/2006/relationships/slideMaster" Id="rId4"/><Relationship Target="tableStyles.xml" Type="http://schemas.openxmlformats.org/officeDocument/2006/relationships/tableStyles" Id="rId3"/><Relationship Target="slides/slide1.xml" Type="http://schemas.openxmlformats.org/officeDocument/2006/relationships/slide" Id="rId6"/><Relationship Target="notesMasters/notesMaster1.xml" Type="http://schemas.openxmlformats.org/officeDocument/2006/relationships/notesMaster" Id="rId5"/></Relationships>
</file>

<file path=ppt/notesMasters/_rels/notesMaster1.xml.rels><?xml version="1.0" encoding="UTF-8" standalone="yes"?><Relationships xmlns="http://schemas.openxmlformats.org/package/2006/relationships"><Relationship Target="../theme/theme3.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
        <p:nvSpPr>
          <p:cNvPr id="3" name="Shape 3"/>
          <p:cNvSpPr txBox="1"/>
          <p:nvPr>
            <p:ph idx="1" type="body"/>
          </p:nvPr>
        </p:nvSpPr>
        <p:spPr>
          <a:xfrm>
            <a:off y="4343400" x="685800"/>
            <a:ext cy="4114800" cx="5486399"/>
          </a:xfrm>
          <a:prstGeom prst="rect">
            <a:avLst/>
          </a:prstGeom>
          <a:noFill/>
          <a:ln>
            <a:noFill/>
          </a:ln>
        </p:spPr>
        <p:txBody>
          <a:bodyPr bIns="91425" rIns="91425" lIns="91425" t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2" name="Shape 92"/>
        <p:cNvGrpSpPr/>
        <p:nvPr/>
      </p:nvGrpSpPr>
      <p:grpSpPr>
        <a:xfrm>
          <a:off y="0" x="0"/>
          <a:ext cy="0" cx="0"/>
          <a:chOff y="0" x="0"/>
          <a:chExt cy="0" cx="0"/>
        </a:xfrm>
      </p:grpSpPr>
      <p:sp>
        <p:nvSpPr>
          <p:cNvPr id="93" name="Shape 93"/>
          <p:cNvSpPr txBox="1"/>
          <p:nvPr>
            <p:ph idx="1" type="body"/>
          </p:nvPr>
        </p:nvSpPr>
        <p:spPr>
          <a:xfrm>
            <a:off y="4343400" x="685800"/>
            <a:ext cy="4114800" cx="5486399"/>
          </a:xfrm>
          <a:prstGeom prst="rect">
            <a:avLst/>
          </a:prstGeom>
        </p:spPr>
        <p:txBody>
          <a:bodyPr bIns="91425" rIns="91425" lIns="91425" tIns="91425" anchor="ctr" anchorCtr="0">
            <a:noAutofit/>
          </a:bodyPr>
          <a:lstStyle/>
          <a:p>
            <a:pPr>
              <a:spcBef>
                <a:spcPts val="0"/>
              </a:spcBef>
              <a:buNone/>
            </a:pPr>
            <a:r>
              <a:t/>
            </a:r>
            <a:endParaRPr/>
          </a:p>
        </p:txBody>
      </p:sp>
      <p:sp>
        <p:nvSpPr>
          <p:cNvPr id="94" name="Shape 94"/>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a:noFill/>
          <a:ln w="9525" cap="flat">
            <a:solidFill>
              <a:srgbClr val="000000"/>
            </a:solidFill>
            <a:prstDash val="solid"/>
            <a:round/>
            <a:headEnd w="med" len="med" type="none"/>
            <a:tailEnd w="med" len="med" type="none"/>
          </a:ln>
        </p:spPr>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0.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1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7.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8.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9.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0" name="Shape 10"/>
        <p:cNvGrpSpPr/>
        <p:nvPr/>
      </p:nvGrpSpPr>
      <p:grpSpPr>
        <a:xfrm>
          <a:off y="0" x="0"/>
          <a:ext cy="0" cx="0"/>
          <a:chOff y="0" x="0"/>
          <a:chExt cy="0" cx="0"/>
        </a:xfrm>
      </p:grpSpPr>
      <p:sp>
        <p:nvSpPr>
          <p:cNvPr id="11" name="Shape 11"/>
          <p:cNvSpPr txBox="1"/>
          <p:nvPr>
            <p:ph type="ctrTitle"/>
          </p:nvPr>
        </p:nvSpPr>
        <p:spPr>
          <a:xfrm>
            <a:off y="2130425" x="685800"/>
            <a:ext cy="1470024" cx="7772400"/>
          </a:xfrm>
          <a:prstGeom prst="rect">
            <a:avLst/>
          </a:prstGeom>
          <a:noFill/>
          <a:ln>
            <a:noFill/>
          </a:ln>
        </p:spPr>
        <p:txBody>
          <a:bodyPr bIns="91425" rIns="91425" lIns="91425" tIns="91425" anchor="ctr" anchorCtr="0"/>
          <a:lstStyle>
            <a:lvl1pPr algn="ctr" rtl="0" marR="0" indent="0" marL="0">
              <a:spcBef>
                <a:spcPts val="0"/>
              </a:spcBef>
              <a:buClr>
                <a:schemeClr val="dk1"/>
              </a:buClr>
              <a:buFont typeface="Calibri"/>
              <a:buNone/>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
        <p:nvSpPr>
          <p:cNvPr id="12" name="Shape 12"/>
          <p:cNvSpPr txBox="1"/>
          <p:nvPr>
            <p:ph idx="1" type="subTitle"/>
          </p:nvPr>
        </p:nvSpPr>
        <p:spPr>
          <a:xfrm>
            <a:off y="3886200" x="1371600"/>
            <a:ext cy="1752600" cx="6400799"/>
          </a:xfrm>
          <a:prstGeom prst="rect">
            <a:avLst/>
          </a:prstGeom>
          <a:noFill/>
          <a:ln>
            <a:noFill/>
          </a:ln>
        </p:spPr>
        <p:txBody>
          <a:bodyPr bIns="91425" rIns="91425" lIns="91425" tIns="91425" anchor="t" anchorCtr="0"/>
          <a:lstStyle>
            <a:lvl1pPr algn="ctr" rtl="0" marR="0" indent="0" marL="0">
              <a:spcBef>
                <a:spcPts val="640"/>
              </a:spcBef>
              <a:buClr>
                <a:srgbClr val="888888"/>
              </a:buClr>
              <a:buFont typeface="Calibri"/>
              <a:buNone/>
              <a:defRPr/>
            </a:lvl1pPr>
            <a:lvl2pPr algn="ctr" rtl="0" marR="0" indent="0" marL="457200">
              <a:spcBef>
                <a:spcPts val="560"/>
              </a:spcBef>
              <a:buClr>
                <a:srgbClr val="888888"/>
              </a:buClr>
              <a:buFont typeface="Calibri"/>
              <a:buNone/>
              <a:defRPr/>
            </a:lvl2pPr>
            <a:lvl3pPr algn="ctr" rtl="0" marR="0" indent="0" marL="914400">
              <a:spcBef>
                <a:spcPts val="480"/>
              </a:spcBef>
              <a:buClr>
                <a:srgbClr val="888888"/>
              </a:buClr>
              <a:buFont typeface="Calibri"/>
              <a:buNone/>
              <a:defRPr/>
            </a:lvl3pPr>
            <a:lvl4pPr algn="ctr" rtl="0" marR="0" indent="0" marL="1371600">
              <a:spcBef>
                <a:spcPts val="400"/>
              </a:spcBef>
              <a:buClr>
                <a:srgbClr val="888888"/>
              </a:buClr>
              <a:buFont typeface="Calibri"/>
              <a:buNone/>
              <a:defRPr/>
            </a:lvl4pPr>
            <a:lvl5pPr algn="ctr" rtl="0" marR="0" indent="0" marL="1828800">
              <a:spcBef>
                <a:spcPts val="400"/>
              </a:spcBef>
              <a:buClr>
                <a:srgbClr val="888888"/>
              </a:buClr>
              <a:buFont typeface="Calibri"/>
              <a:buNone/>
              <a:defRPr/>
            </a:lvl5pPr>
            <a:lvl6pPr algn="ctr" rtl="0" marR="0" indent="0" marL="2286000">
              <a:spcBef>
                <a:spcPts val="400"/>
              </a:spcBef>
              <a:buClr>
                <a:srgbClr val="888888"/>
              </a:buClr>
              <a:buFont typeface="Calibri"/>
              <a:buNone/>
              <a:defRPr/>
            </a:lvl6pPr>
            <a:lvl7pPr algn="ctr" rtl="0" marR="0" indent="0" marL="2743200">
              <a:spcBef>
                <a:spcPts val="400"/>
              </a:spcBef>
              <a:buClr>
                <a:srgbClr val="888888"/>
              </a:buClr>
              <a:buFont typeface="Calibri"/>
              <a:buNone/>
              <a:defRPr/>
            </a:lvl7pPr>
            <a:lvl8pPr algn="ctr" rtl="0" marR="0" indent="0" marL="3200400">
              <a:spcBef>
                <a:spcPts val="400"/>
              </a:spcBef>
              <a:buClr>
                <a:srgbClr val="888888"/>
              </a:buClr>
              <a:buFont typeface="Calibri"/>
              <a:buNone/>
              <a:defRPr/>
            </a:lvl8pPr>
            <a:lvl9pPr algn="ctr" rtl="0" marR="0" indent="0" marL="3657600">
              <a:spcBef>
                <a:spcPts val="400"/>
              </a:spcBef>
              <a:buClr>
                <a:srgbClr val="888888"/>
              </a:buClr>
              <a:buFont typeface="Calibri"/>
              <a:buNone/>
              <a:defRPr/>
            </a:lvl9pPr>
          </a:lstStyle>
          <a:p/>
        </p:txBody>
      </p:sp>
      <p:sp>
        <p:nvSpPr>
          <p:cNvPr id="13" name="Shape 13"/>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4" name="Shape 14"/>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15" name="Shape 15"/>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67" name="Shape 67"/>
        <p:cNvGrpSpPr/>
        <p:nvPr/>
      </p:nvGrpSpPr>
      <p:grpSpPr>
        <a:xfrm>
          <a:off y="0" x="0"/>
          <a:ext cy="0" cx="0"/>
          <a:chOff y="0" x="0"/>
          <a:chExt cy="0" cx="0"/>
        </a:xfrm>
      </p:grpSpPr>
      <p:sp>
        <p:nvSpPr>
          <p:cNvPr id="68" name="Shape 68"/>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9" name="Shape 69"/>
          <p:cNvSpPr txBox="1"/>
          <p:nvPr>
            <p:ph idx="1" type="body"/>
          </p:nvPr>
        </p:nvSpPr>
        <p:spPr>
          <a:xfrm rot="5400000">
            <a:off y="-251618" x="2309018"/>
            <a:ext cy="8229600" cx="4525963"/>
          </a:xfrm>
          <a:prstGeom prst="rect">
            <a:avLst/>
          </a:prstGeom>
          <a:noFill/>
          <a:ln>
            <a:noFill/>
          </a:ln>
        </p:spPr>
        <p:txBody>
          <a:bodyPr bIns="91425" rIns="91425" lIns="91425" tIns="91425" anchor="t" anchorCtr="0"/>
          <a:lstStyle>
            <a:lvl1pPr algn="l" rtl="0" indent="-139700" marL="342900">
              <a:spcBef>
                <a:spcPts val="640"/>
              </a:spcBef>
              <a:buClr>
                <a:schemeClr val="dk1"/>
              </a:buClr>
              <a:buFont typeface="Calibri"/>
              <a:buChar char="•"/>
              <a:defRPr/>
            </a:lvl1pPr>
            <a:lvl2pPr algn="l" rtl="0" indent="-107950" marL="742950">
              <a:spcBef>
                <a:spcPts val="560"/>
              </a:spcBef>
              <a:buClr>
                <a:schemeClr val="dk1"/>
              </a:buClr>
              <a:buFont typeface="Calibri"/>
              <a:buChar char="–"/>
              <a:defRPr/>
            </a:lvl2pPr>
            <a:lvl3pPr algn="l" rtl="0" indent="-76200" marL="1143000">
              <a:spcBef>
                <a:spcPts val="480"/>
              </a:spcBef>
              <a:buClr>
                <a:schemeClr val="dk1"/>
              </a:buClr>
              <a:buFont typeface="Calibri"/>
              <a:buChar char="•"/>
              <a:defRPr/>
            </a:lvl3pPr>
            <a:lvl4pPr algn="l" rtl="0" indent="-101600" marL="1600200">
              <a:spcBef>
                <a:spcPts val="400"/>
              </a:spcBef>
              <a:buClr>
                <a:schemeClr val="dk1"/>
              </a:buClr>
              <a:buFont typeface="Calibri"/>
              <a:buChar char="–"/>
              <a:defRPr/>
            </a:lvl4pPr>
            <a:lvl5pPr algn="l" rtl="0" indent="-101600" marL="2057400">
              <a:spcBef>
                <a:spcPts val="400"/>
              </a:spcBef>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70" name="Shape 70"/>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1" name="Shape 71"/>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2" name="Shape 72"/>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73" name="Shape 73"/>
        <p:cNvGrpSpPr/>
        <p:nvPr/>
      </p:nvGrpSpPr>
      <p:grpSpPr>
        <a:xfrm>
          <a:off y="0" x="0"/>
          <a:ext cy="0" cx="0"/>
          <a:chOff y="0" x="0"/>
          <a:chExt cy="0" cx="0"/>
        </a:xfrm>
      </p:grpSpPr>
      <p:sp>
        <p:nvSpPr>
          <p:cNvPr id="74" name="Shape 74"/>
          <p:cNvSpPr txBox="1"/>
          <p:nvPr>
            <p:ph type="title"/>
          </p:nvPr>
        </p:nvSpPr>
        <p:spPr>
          <a:xfrm rot="5400000">
            <a:off y="2171700" x="4732337"/>
            <a:ext cy="2057400" cx="5851525"/>
          </a:xfrm>
          <a:prstGeom prst="rect">
            <a:avLst/>
          </a:prstGeom>
          <a:noFill/>
          <a:ln>
            <a:noFill/>
          </a:ln>
        </p:spPr>
        <p:txBody>
          <a:bodyPr bIns="91425" rIns="91425" lIns="91425" t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75" name="Shape 75"/>
          <p:cNvSpPr txBox="1"/>
          <p:nvPr>
            <p:ph idx="1" type="body"/>
          </p:nvPr>
        </p:nvSpPr>
        <p:spPr>
          <a:xfrm rot="5400000">
            <a:off y="190500" x="541337"/>
            <a:ext cy="6019799" cx="5851525"/>
          </a:xfrm>
          <a:prstGeom prst="rect">
            <a:avLst/>
          </a:prstGeom>
          <a:noFill/>
          <a:ln>
            <a:noFill/>
          </a:ln>
        </p:spPr>
        <p:txBody>
          <a:bodyPr bIns="91425" rIns="91425" lIns="91425" tIns="91425" anchor="t" anchorCtr="0"/>
          <a:lstStyle>
            <a:lvl1pPr algn="l" rtl="0" indent="-139700" marL="342900">
              <a:spcBef>
                <a:spcPts val="640"/>
              </a:spcBef>
              <a:buClr>
                <a:schemeClr val="dk1"/>
              </a:buClr>
              <a:buFont typeface="Calibri"/>
              <a:buChar char="•"/>
              <a:defRPr/>
            </a:lvl1pPr>
            <a:lvl2pPr algn="l" rtl="0" indent="-107950" marL="742950">
              <a:spcBef>
                <a:spcPts val="560"/>
              </a:spcBef>
              <a:buClr>
                <a:schemeClr val="dk1"/>
              </a:buClr>
              <a:buFont typeface="Calibri"/>
              <a:buChar char="–"/>
              <a:defRPr/>
            </a:lvl2pPr>
            <a:lvl3pPr algn="l" rtl="0" indent="-76200" marL="1143000">
              <a:spcBef>
                <a:spcPts val="480"/>
              </a:spcBef>
              <a:buClr>
                <a:schemeClr val="dk1"/>
              </a:buClr>
              <a:buFont typeface="Calibri"/>
              <a:buChar char="•"/>
              <a:defRPr/>
            </a:lvl3pPr>
            <a:lvl4pPr algn="l" rtl="0" indent="-101600" marL="1600200">
              <a:spcBef>
                <a:spcPts val="400"/>
              </a:spcBef>
              <a:buClr>
                <a:schemeClr val="dk1"/>
              </a:buClr>
              <a:buFont typeface="Calibri"/>
              <a:buChar char="–"/>
              <a:defRPr/>
            </a:lvl4pPr>
            <a:lvl5pPr algn="l" rtl="0" indent="-101600" marL="2057400">
              <a:spcBef>
                <a:spcPts val="400"/>
              </a:spcBef>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76" name="Shape 76"/>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7" name="Shape 77"/>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78" name="Shape 78"/>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16" name="Shape 16"/>
        <p:cNvGrpSpPr/>
        <p:nvPr/>
      </p:nvGrpSpPr>
      <p:grpSpPr>
        <a:xfrm>
          <a:off y="0" x="0"/>
          <a:ext cy="0" cx="0"/>
          <a:chOff y="0" x="0"/>
          <a:chExt cy="0" cx="0"/>
        </a:xfrm>
      </p:grpSpPr>
      <p:sp>
        <p:nvSpPr>
          <p:cNvPr id="17" name="Shape 17"/>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18" name="Shape 18"/>
          <p:cNvSpPr txBox="1"/>
          <p:nvPr>
            <p:ph idx="1" type="body"/>
          </p:nvPr>
        </p:nvSpPr>
        <p:spPr>
          <a:xfrm>
            <a:off y="1600200" x="457200"/>
            <a:ext cy="4525963" cx="8229600"/>
          </a:xfrm>
          <a:prstGeom prst="rect">
            <a:avLst/>
          </a:prstGeom>
          <a:noFill/>
          <a:ln>
            <a:noFill/>
          </a:ln>
        </p:spPr>
        <p:txBody>
          <a:bodyPr bIns="91425" rIns="91425" lIns="91425" tIns="91425" anchor="t" anchorCtr="0"/>
          <a:lstStyle>
            <a:lvl1pPr algn="l" rtl="0" indent="-139700" marL="342900">
              <a:spcBef>
                <a:spcPts val="640"/>
              </a:spcBef>
              <a:buClr>
                <a:schemeClr val="dk1"/>
              </a:buClr>
              <a:buFont typeface="Calibri"/>
              <a:buChar char="•"/>
              <a:defRPr/>
            </a:lvl1pPr>
            <a:lvl2pPr algn="l" rtl="0" indent="-107950" marL="742950">
              <a:spcBef>
                <a:spcPts val="560"/>
              </a:spcBef>
              <a:buClr>
                <a:schemeClr val="dk1"/>
              </a:buClr>
              <a:buFont typeface="Calibri"/>
              <a:buChar char="–"/>
              <a:defRPr/>
            </a:lvl2pPr>
            <a:lvl3pPr algn="l" rtl="0" indent="-76200" marL="1143000">
              <a:spcBef>
                <a:spcPts val="480"/>
              </a:spcBef>
              <a:buClr>
                <a:schemeClr val="dk1"/>
              </a:buClr>
              <a:buFont typeface="Calibri"/>
              <a:buChar char="•"/>
              <a:defRPr/>
            </a:lvl3pPr>
            <a:lvl4pPr algn="l" rtl="0" indent="-101600" marL="1600200">
              <a:spcBef>
                <a:spcPts val="400"/>
              </a:spcBef>
              <a:buClr>
                <a:schemeClr val="dk1"/>
              </a:buClr>
              <a:buFont typeface="Calibri"/>
              <a:buChar char="–"/>
              <a:defRPr/>
            </a:lvl4pPr>
            <a:lvl5pPr algn="l" rtl="0" indent="-101600" marL="2057400">
              <a:spcBef>
                <a:spcPts val="400"/>
              </a:spcBef>
              <a:buClr>
                <a:schemeClr val="dk1"/>
              </a:buClr>
              <a:buFont typeface="Calibri"/>
              <a:buChar char="»"/>
              <a:defRPr/>
            </a:lvl5pPr>
            <a:lvl6pPr algn="l" rtl="0" indent="-101600" marL="2514600">
              <a:spcBef>
                <a:spcPts val="400"/>
              </a:spcBef>
              <a:buClr>
                <a:schemeClr val="dk1"/>
              </a:buClr>
              <a:buFont typeface="Calibri"/>
              <a:buChar char="•"/>
              <a:defRPr/>
            </a:lvl6pPr>
            <a:lvl7pPr algn="l" rtl="0" indent="-101600" marL="2971800">
              <a:spcBef>
                <a:spcPts val="400"/>
              </a:spcBef>
              <a:buClr>
                <a:schemeClr val="dk1"/>
              </a:buClr>
              <a:buFont typeface="Calibri"/>
              <a:buChar char="•"/>
              <a:defRPr/>
            </a:lvl7pPr>
            <a:lvl8pPr algn="l" rtl="0" indent="-101600" marL="3429000">
              <a:spcBef>
                <a:spcPts val="400"/>
              </a:spcBef>
              <a:buClr>
                <a:schemeClr val="dk1"/>
              </a:buClr>
              <a:buFont typeface="Calibri"/>
              <a:buChar char="•"/>
              <a:defRPr/>
            </a:lvl8pPr>
            <a:lvl9pPr algn="l" rtl="0" indent="-101600" marL="3886200">
              <a:spcBef>
                <a:spcPts val="400"/>
              </a:spcBef>
              <a:buClr>
                <a:schemeClr val="dk1"/>
              </a:buClr>
              <a:buFont typeface="Calibri"/>
              <a:buChar char="•"/>
              <a:defRPr/>
            </a:lvl9pPr>
          </a:lstStyle>
          <a:p/>
        </p:txBody>
      </p:sp>
      <p:sp>
        <p:nvSpPr>
          <p:cNvPr id="19" name="Shape 19"/>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0" name="Shape 20"/>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1" name="Shape 21"/>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22" name="Shape 22"/>
        <p:cNvGrpSpPr/>
        <p:nvPr/>
      </p:nvGrpSpPr>
      <p:grpSpPr>
        <a:xfrm>
          <a:off y="0" x="0"/>
          <a:ext cy="0" cx="0"/>
          <a:chOff y="0" x="0"/>
          <a:chExt cy="0" cx="0"/>
        </a:xfrm>
      </p:grpSpPr>
      <p:sp>
        <p:nvSpPr>
          <p:cNvPr id="23" name="Shape 23"/>
          <p:cNvSpPr txBox="1"/>
          <p:nvPr>
            <p:ph type="title"/>
          </p:nvPr>
        </p:nvSpPr>
        <p:spPr>
          <a:xfrm>
            <a:off y="4406900" x="722312"/>
            <a:ext cy="1362075" cx="7772400"/>
          </a:xfrm>
          <a:prstGeom prst="rect">
            <a:avLst/>
          </a:prstGeom>
          <a:noFill/>
          <a:ln>
            <a:noFill/>
          </a:ln>
        </p:spPr>
        <p:txBody>
          <a:bodyPr bIns="91425" rIns="91425" lIns="91425" t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24" name="Shape 24"/>
          <p:cNvSpPr txBox="1"/>
          <p:nvPr>
            <p:ph idx="1" type="body"/>
          </p:nvPr>
        </p:nvSpPr>
        <p:spPr>
          <a:xfrm>
            <a:off y="2906713" x="722312"/>
            <a:ext cy="1500187" cx="7772400"/>
          </a:xfrm>
          <a:prstGeom prst="rect">
            <a:avLst/>
          </a:prstGeom>
          <a:noFill/>
          <a:ln>
            <a:noFill/>
          </a:ln>
        </p:spPr>
        <p:txBody>
          <a:bodyPr bIns="91425" rIns="91425" lIns="91425" tIns="91425" anchor="b" anchorCtr="0"/>
          <a:lstStyle>
            <a:lvl1pPr rtl="0" indent="0" marL="0">
              <a:spcBef>
                <a:spcPts val="0"/>
              </a:spcBef>
              <a:buClr>
                <a:srgbClr val="888888"/>
              </a:buClr>
              <a:buFont typeface="Calibri"/>
              <a:buNone/>
              <a:defRPr/>
            </a:lvl1pPr>
            <a:lvl2pPr rtl="0" indent="0" marL="457200">
              <a:spcBef>
                <a:spcPts val="0"/>
              </a:spcBef>
              <a:buClr>
                <a:srgbClr val="888888"/>
              </a:buClr>
              <a:buFont typeface="Calibri"/>
              <a:buNone/>
              <a:defRPr/>
            </a:lvl2pPr>
            <a:lvl3pPr rtl="0" indent="0" marL="914400">
              <a:spcBef>
                <a:spcPts val="0"/>
              </a:spcBef>
              <a:buClr>
                <a:srgbClr val="888888"/>
              </a:buClr>
              <a:buFont typeface="Calibri"/>
              <a:buNone/>
              <a:defRPr/>
            </a:lvl3pPr>
            <a:lvl4pPr rtl="0" indent="0" marL="1371600">
              <a:spcBef>
                <a:spcPts val="0"/>
              </a:spcBef>
              <a:buClr>
                <a:srgbClr val="888888"/>
              </a:buClr>
              <a:buFont typeface="Calibri"/>
              <a:buNone/>
              <a:defRPr/>
            </a:lvl4pPr>
            <a:lvl5pPr rtl="0" indent="0" marL="1828800">
              <a:spcBef>
                <a:spcPts val="0"/>
              </a:spcBef>
              <a:buClr>
                <a:srgbClr val="888888"/>
              </a:buClr>
              <a:buFont typeface="Calibri"/>
              <a:buNone/>
              <a:defRPr/>
            </a:lvl5pPr>
            <a:lvl6pPr rtl="0" indent="0" marL="2286000">
              <a:spcBef>
                <a:spcPts val="0"/>
              </a:spcBef>
              <a:buClr>
                <a:srgbClr val="888888"/>
              </a:buClr>
              <a:buFont typeface="Calibri"/>
              <a:buNone/>
              <a:defRPr/>
            </a:lvl6pPr>
            <a:lvl7pPr rtl="0" indent="0" marL="2743200">
              <a:spcBef>
                <a:spcPts val="0"/>
              </a:spcBef>
              <a:buClr>
                <a:srgbClr val="888888"/>
              </a:buClr>
              <a:buFont typeface="Calibri"/>
              <a:buNone/>
              <a:defRPr/>
            </a:lvl7pPr>
            <a:lvl8pPr rtl="0" indent="0" marL="3200400">
              <a:spcBef>
                <a:spcPts val="0"/>
              </a:spcBef>
              <a:buClr>
                <a:srgbClr val="888888"/>
              </a:buClr>
              <a:buFont typeface="Calibri"/>
              <a:buNone/>
              <a:defRPr/>
            </a:lvl8pPr>
            <a:lvl9pPr rtl="0" indent="0" marL="3657600">
              <a:spcBef>
                <a:spcPts val="0"/>
              </a:spcBef>
              <a:buClr>
                <a:srgbClr val="888888"/>
              </a:buClr>
              <a:buFont typeface="Calibri"/>
              <a:buNone/>
              <a:defRPr/>
            </a:lvl9pPr>
          </a:lstStyle>
          <a:p/>
        </p:txBody>
      </p:sp>
      <p:sp>
        <p:nvSpPr>
          <p:cNvPr id="25" name="Shape 25"/>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6" name="Shape 26"/>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27" name="Shape 27"/>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28" name="Shape 28"/>
        <p:cNvGrpSpPr/>
        <p:nvPr/>
      </p:nvGrpSpPr>
      <p:grpSpPr>
        <a:xfrm>
          <a:off y="0" x="0"/>
          <a:ext cy="0" cx="0"/>
          <a:chOff y="0" x="0"/>
          <a:chExt cy="0" cx="0"/>
        </a:xfrm>
      </p:grpSpPr>
      <p:sp>
        <p:nvSpPr>
          <p:cNvPr id="29" name="Shape 29"/>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0" name="Shape 30"/>
          <p:cNvSpPr txBox="1"/>
          <p:nvPr>
            <p:ph idx="1" type="body"/>
          </p:nvPr>
        </p:nvSpPr>
        <p:spPr>
          <a:xfrm>
            <a:off y="1600200" x="457200"/>
            <a:ext cy="4525963" cx="40385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1" name="Shape 31"/>
          <p:cNvSpPr txBox="1"/>
          <p:nvPr>
            <p:ph idx="2" type="body"/>
          </p:nvPr>
        </p:nvSpPr>
        <p:spPr>
          <a:xfrm>
            <a:off y="1600200" x="4648200"/>
            <a:ext cy="4525963" cx="4038599"/>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2" name="Shape 32"/>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3" name="Shape 33"/>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34" name="Shape 34"/>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35" name="Shape 35"/>
        <p:cNvGrpSpPr/>
        <p:nvPr/>
      </p:nvGrpSpPr>
      <p:grpSpPr>
        <a:xfrm>
          <a:off y="0" x="0"/>
          <a:ext cy="0" cx="0"/>
          <a:chOff y="0" x="0"/>
          <a:chExt cy="0" cx="0"/>
        </a:xfrm>
      </p:grpSpPr>
      <p:sp>
        <p:nvSpPr>
          <p:cNvPr id="36" name="Shape 36"/>
          <p:cNvSpPr txBox="1"/>
          <p:nvPr>
            <p:ph type="title"/>
          </p:nvPr>
        </p:nvSpPr>
        <p:spPr>
          <a:xfrm>
            <a:off y="274637" x="457200"/>
            <a:ext cy="1143000" cx="8229600"/>
          </a:xfrm>
          <a:prstGeom prst="rect">
            <a:avLst/>
          </a:prstGeom>
          <a:noFill/>
          <a:ln>
            <a:noFill/>
          </a:ln>
        </p:spPr>
        <p:txBody>
          <a:bodyPr bIns="91425" rIns="91425" lIns="91425" t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7" name="Shape 37"/>
          <p:cNvSpPr txBox="1"/>
          <p:nvPr>
            <p:ph idx="1" type="body"/>
          </p:nvPr>
        </p:nvSpPr>
        <p:spPr>
          <a:xfrm>
            <a:off y="1535112" x="457200"/>
            <a:ext cy="639762" cx="4040187"/>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38" name="Shape 38"/>
          <p:cNvSpPr txBox="1"/>
          <p:nvPr>
            <p:ph idx="2" type="body"/>
          </p:nvPr>
        </p:nvSpPr>
        <p:spPr>
          <a:xfrm>
            <a:off y="2174875" x="457200"/>
            <a:ext cy="3951287" cx="4040187"/>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39" name="Shape 39"/>
          <p:cNvSpPr txBox="1"/>
          <p:nvPr>
            <p:ph idx="3" type="body"/>
          </p:nvPr>
        </p:nvSpPr>
        <p:spPr>
          <a:xfrm>
            <a:off y="1535112" x="4645025"/>
            <a:ext cy="639762" cx="4041774"/>
          </a:xfrm>
          <a:prstGeom prst="rect">
            <a:avLst/>
          </a:prstGeom>
          <a:noFill/>
          <a:ln>
            <a:noFill/>
          </a:ln>
        </p:spPr>
        <p:txBody>
          <a:bodyPr bIns="91425" rIns="91425" lIns="91425" tIns="91425" anchor="b"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40" name="Shape 40"/>
          <p:cNvSpPr txBox="1"/>
          <p:nvPr>
            <p:ph idx="4" type="body"/>
          </p:nvPr>
        </p:nvSpPr>
        <p:spPr>
          <a:xfrm>
            <a:off y="2174875" x="4645025"/>
            <a:ext cy="3951287" cx="4041774"/>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1" name="Shape 41"/>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2" name="Shape 42"/>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3" name="Shape 43"/>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4" name="Shape 44"/>
        <p:cNvGrpSpPr/>
        <p:nvPr/>
      </p:nvGrpSpPr>
      <p:grpSpPr>
        <a:xfrm>
          <a:off y="0" x="0"/>
          <a:ext cy="0" cx="0"/>
          <a:chOff y="0" x="0"/>
          <a:chExt cy="0" cx="0"/>
        </a:xfrm>
      </p:grpSpPr>
      <p:sp>
        <p:nvSpPr>
          <p:cNvPr id="45" name="Shape 45"/>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a:spcBef>
                <a:spcPts val="0"/>
              </a:spcBef>
              <a:buClr>
                <a:schemeClr val="dk1"/>
              </a:buClr>
              <a:buFont typeface="Calibri"/>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46" name="Shape 46"/>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7" name="Shape 47"/>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48" name="Shape 48"/>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9" name="Shape 49"/>
        <p:cNvGrpSpPr/>
        <p:nvPr/>
      </p:nvGrpSpPr>
      <p:grpSpPr>
        <a:xfrm>
          <a:off y="0" x="0"/>
          <a:ext cy="0" cx="0"/>
          <a:chOff y="0" x="0"/>
          <a:chExt cy="0" cx="0"/>
        </a:xfrm>
      </p:grpSpPr>
      <p:sp>
        <p:nvSpPr>
          <p:cNvPr id="50" name="Shape 50"/>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1" name="Shape 51"/>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2" name="Shape 52"/>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53" name="Shape 53"/>
        <p:cNvGrpSpPr/>
        <p:nvPr/>
      </p:nvGrpSpPr>
      <p:grpSpPr>
        <a:xfrm>
          <a:off y="0" x="0"/>
          <a:ext cy="0" cx="0"/>
          <a:chOff y="0" x="0"/>
          <a:chExt cy="0" cx="0"/>
        </a:xfrm>
      </p:grpSpPr>
      <p:sp>
        <p:nvSpPr>
          <p:cNvPr id="54" name="Shape 54"/>
          <p:cNvSpPr txBox="1"/>
          <p:nvPr>
            <p:ph type="title"/>
          </p:nvPr>
        </p:nvSpPr>
        <p:spPr>
          <a:xfrm>
            <a:off y="273050" x="457200"/>
            <a:ext cy="1162049" cx="3008313"/>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5" name="Shape 55"/>
          <p:cNvSpPr txBox="1"/>
          <p:nvPr>
            <p:ph idx="1" type="body"/>
          </p:nvPr>
        </p:nvSpPr>
        <p:spPr>
          <a:xfrm>
            <a:off y="273050" x="3575050"/>
            <a:ext cy="5853112" cx="5111750"/>
          </a:xfrm>
          <a:prstGeom prst="rect">
            <a:avLst/>
          </a:prstGeom>
          <a:noFill/>
          <a:ln>
            <a:noFill/>
          </a:ln>
        </p:spPr>
        <p:txBody>
          <a:bodyPr bIns="91425" rIns="91425" lIns="91425" t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56" name="Shape 56"/>
          <p:cNvSpPr txBox="1"/>
          <p:nvPr>
            <p:ph idx="2" type="body"/>
          </p:nvPr>
        </p:nvSpPr>
        <p:spPr>
          <a:xfrm>
            <a:off y="1435100" x="457200"/>
            <a:ext cy="4691063" cx="3008313"/>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57" name="Shape 57"/>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8" name="Shape 58"/>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59" name="Shape 59"/>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0" name="Shape 60"/>
        <p:cNvGrpSpPr/>
        <p:nvPr/>
      </p:nvGrpSpPr>
      <p:grpSpPr>
        <a:xfrm>
          <a:off y="0" x="0"/>
          <a:ext cy="0" cx="0"/>
          <a:chOff y="0" x="0"/>
          <a:chExt cy="0" cx="0"/>
        </a:xfrm>
      </p:grpSpPr>
      <p:sp>
        <p:nvSpPr>
          <p:cNvPr id="61" name="Shape 61"/>
          <p:cNvSpPr txBox="1"/>
          <p:nvPr>
            <p:ph type="title"/>
          </p:nvPr>
        </p:nvSpPr>
        <p:spPr>
          <a:xfrm>
            <a:off y="4800600" x="1792288"/>
            <a:ext cy="566737" cx="5486399"/>
          </a:xfrm>
          <a:prstGeom prst="rect">
            <a:avLst/>
          </a:prstGeom>
          <a:noFill/>
          <a:ln>
            <a:noFill/>
          </a:ln>
        </p:spPr>
        <p:txBody>
          <a:bodyPr bIns="91425" rIns="91425" lIns="91425" t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p:txBody>
      </p:sp>
      <p:sp>
        <p:nvSpPr>
          <p:cNvPr id="62" name="Shape 62"/>
          <p:cNvSpPr/>
          <p:nvPr>
            <p:ph idx="2" type="pic"/>
          </p:nvPr>
        </p:nvSpPr>
        <p:spPr>
          <a:xfrm>
            <a:off y="612775" x="1792288"/>
            <a:ext cy="4114800" cx="5486399"/>
          </a:xfrm>
          <a:prstGeom prst="rect">
            <a:avLst/>
          </a:prstGeom>
          <a:noFill/>
          <a:ln>
            <a:noFill/>
          </a:ln>
        </p:spPr>
      </p:sp>
      <p:sp>
        <p:nvSpPr>
          <p:cNvPr id="63" name="Shape 63"/>
          <p:cNvSpPr txBox="1"/>
          <p:nvPr>
            <p:ph idx="1" type="body"/>
          </p:nvPr>
        </p:nvSpPr>
        <p:spPr>
          <a:xfrm>
            <a:off y="5367337" x="1792288"/>
            <a:ext cy="804861" cx="5486399"/>
          </a:xfrm>
          <a:prstGeom prst="rect">
            <a:avLst/>
          </a:prstGeom>
          <a:noFill/>
          <a:ln>
            <a:noFill/>
          </a:ln>
        </p:spPr>
        <p:txBody>
          <a:bodyPr bIns="91425" rIns="91425" lIns="91425" tIns="91425" anchor="t" anchorCtr="0"/>
          <a:lstStyle>
            <a:lvl1pPr rtl="0" indent="0" marL="0">
              <a:spcBef>
                <a:spcPts val="0"/>
              </a:spcBef>
              <a:buFont typeface="Calibri"/>
              <a:buNone/>
              <a:defRPr/>
            </a:lvl1pPr>
            <a:lvl2pPr rtl="0" indent="0" marL="457200">
              <a:spcBef>
                <a:spcPts val="0"/>
              </a:spcBef>
              <a:buFont typeface="Calibri"/>
              <a:buNone/>
              <a:defRPr/>
            </a:lvl2pPr>
            <a:lvl3pPr rtl="0" indent="0" marL="914400">
              <a:spcBef>
                <a:spcPts val="0"/>
              </a:spcBef>
              <a:buFont typeface="Calibri"/>
              <a:buNone/>
              <a:defRPr/>
            </a:lvl3pPr>
            <a:lvl4pPr rtl="0" indent="0" marL="1371600">
              <a:spcBef>
                <a:spcPts val="0"/>
              </a:spcBef>
              <a:buFont typeface="Calibri"/>
              <a:buNone/>
              <a:defRPr/>
            </a:lvl4pPr>
            <a:lvl5pPr rtl="0" indent="0" marL="1828800">
              <a:spcBef>
                <a:spcPts val="0"/>
              </a:spcBef>
              <a:buFont typeface="Calibri"/>
              <a:buNone/>
              <a:defRPr/>
            </a:lvl5pPr>
            <a:lvl6pPr rtl="0" indent="0" marL="2286000">
              <a:spcBef>
                <a:spcPts val="0"/>
              </a:spcBef>
              <a:buFont typeface="Calibri"/>
              <a:buNone/>
              <a:defRPr/>
            </a:lvl6pPr>
            <a:lvl7pPr rtl="0" indent="0" marL="2743200">
              <a:spcBef>
                <a:spcPts val="0"/>
              </a:spcBef>
              <a:buFont typeface="Calibri"/>
              <a:buNone/>
              <a:defRPr/>
            </a:lvl7pPr>
            <a:lvl8pPr rtl="0" indent="0" marL="3200400">
              <a:spcBef>
                <a:spcPts val="0"/>
              </a:spcBef>
              <a:buFont typeface="Calibri"/>
              <a:buNone/>
              <a:defRPr/>
            </a:lvl8pPr>
            <a:lvl9pPr rtl="0" indent="0" marL="3657600">
              <a:spcBef>
                <a:spcPts val="0"/>
              </a:spcBef>
              <a:buFont typeface="Calibri"/>
              <a:buNone/>
              <a:defRPr/>
            </a:lvl9pPr>
          </a:lstStyle>
          <a:p/>
        </p:txBody>
      </p:sp>
      <p:sp>
        <p:nvSpPr>
          <p:cNvPr id="64" name="Shape 64"/>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5" name="Shape 65"/>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66" name="Shape 66"/>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Ovr>
    <a:masterClrMapping/>
  </p:clrMapOvr>
</p:sldLayout>
</file>

<file path=ppt/slideMasters/_rels/slideMaster1.xml.rels><?xml version="1.0" encoding="UTF-8" standalone="yes"?><Relationships xmlns="http://schemas.openxmlformats.org/package/2006/relationships"><Relationship Target="../theme/theme2.xml" Type="http://schemas.openxmlformats.org/officeDocument/2006/relationships/theme" Id="rId12"/><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10.xml" Type="http://schemas.openxmlformats.org/officeDocument/2006/relationships/slideLayout" Id="rId10"/><Relationship Target="../slideLayouts/slideLayout4.xml" Type="http://schemas.openxmlformats.org/officeDocument/2006/relationships/slideLayout" Id="rId4"/><Relationship Target="../slideLayouts/slideLayout11.xml" Type="http://schemas.openxmlformats.org/officeDocument/2006/relationships/slideLayout" Id="rId11"/><Relationship Target="../slideLayouts/slideLayout3.xml" Type="http://schemas.openxmlformats.org/officeDocument/2006/relationships/slideLayout" Id="rId3"/><Relationship Target="../slideLayouts/slideLayout9.xml" Type="http://schemas.openxmlformats.org/officeDocument/2006/relationships/slideLayout" Id="rId9"/><Relationship Target="../slideLayouts/slideLayout6.xml" Type="http://schemas.openxmlformats.org/officeDocument/2006/relationships/slideLayout" Id="rId6"/><Relationship Target="../slideLayouts/slideLayout5.xml" Type="http://schemas.openxmlformats.org/officeDocument/2006/relationships/slideLayout" Id="rId5"/><Relationship Target="../slideLayouts/slideLayout8.xml" Type="http://schemas.openxmlformats.org/officeDocument/2006/relationships/slideLayout" Id="rId8"/><Relationship Target="../slideLayouts/slideLayout7.xml" Type="http://schemas.openxmlformats.org/officeDocument/2006/relationships/slideLayout"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sp>
        <p:nvSpPr>
          <p:cNvPr id="5" name="Shape 5"/>
          <p:cNvSpPr txBox="1"/>
          <p:nvPr>
            <p:ph type="title"/>
          </p:nvPr>
        </p:nvSpPr>
        <p:spPr>
          <a:xfrm>
            <a:off y="274637" x="457200"/>
            <a:ext cy="1143000" cx="8229600"/>
          </a:xfrm>
          <a:prstGeom prst="rect">
            <a:avLst/>
          </a:prstGeom>
          <a:noFill/>
          <a:ln>
            <a:noFill/>
          </a:ln>
        </p:spPr>
        <p:txBody>
          <a:bodyPr bIns="91425" rIns="91425" lIns="91425" tIns="91425" anchor="ctr" anchorCtr="0"/>
          <a:lstStyle>
            <a:lvl1pPr algn="ctr" rtl="0" marR="0" indent="0" marL="0">
              <a:spcBef>
                <a:spcPts val="0"/>
              </a:spcBef>
              <a:buClr>
                <a:schemeClr val="dk1"/>
              </a:buClr>
              <a:buFont typeface="Calibri"/>
              <a:buNone/>
              <a:defRPr/>
            </a:lvl1pPr>
            <a:lvl2pPr algn="l" rtl="0" marR="0" indent="0" marL="0">
              <a:spcBef>
                <a:spcPts val="0"/>
              </a:spcBef>
              <a:defRPr/>
            </a:lvl2pPr>
            <a:lvl3pPr algn="l" rtl="0" marR="0" indent="0" marL="0">
              <a:spcBef>
                <a:spcPts val="0"/>
              </a:spcBef>
              <a:defRPr/>
            </a:lvl3pPr>
            <a:lvl4pPr algn="l" rtl="0" marR="0" indent="0" marL="0">
              <a:spcBef>
                <a:spcPts val="0"/>
              </a:spcBef>
              <a:defRPr/>
            </a:lvl4pPr>
            <a:lvl5pPr algn="l" rtl="0" marR="0" indent="0" marL="0">
              <a:spcBef>
                <a:spcPts val="0"/>
              </a:spcBef>
              <a:defRPr/>
            </a:lvl5pPr>
            <a:lvl6pPr algn="l" rtl="0" marR="0" indent="0" marL="0">
              <a:spcBef>
                <a:spcPts val="0"/>
              </a:spcBef>
              <a:defRPr/>
            </a:lvl6pPr>
            <a:lvl7pPr algn="l" rtl="0" marR="0" indent="0" marL="0">
              <a:spcBef>
                <a:spcPts val="0"/>
              </a:spcBef>
              <a:defRPr/>
            </a:lvl7pPr>
            <a:lvl8pPr algn="l" rtl="0" marR="0" indent="0" marL="0">
              <a:spcBef>
                <a:spcPts val="0"/>
              </a:spcBef>
              <a:defRPr/>
            </a:lvl8pPr>
            <a:lvl9pPr algn="l" rtl="0" marR="0" indent="0" marL="0">
              <a:spcBef>
                <a:spcPts val="0"/>
              </a:spcBef>
              <a:defRPr/>
            </a:lvl9pPr>
          </a:lstStyle>
          <a:p/>
        </p:txBody>
      </p:sp>
      <p:sp>
        <p:nvSpPr>
          <p:cNvPr id="6" name="Shape 6"/>
          <p:cNvSpPr txBox="1"/>
          <p:nvPr>
            <p:ph idx="1" type="body"/>
          </p:nvPr>
        </p:nvSpPr>
        <p:spPr>
          <a:xfrm>
            <a:off y="1600200" x="457200"/>
            <a:ext cy="4525963" cx="8229600"/>
          </a:xfrm>
          <a:prstGeom prst="rect">
            <a:avLst/>
          </a:prstGeom>
          <a:noFill/>
          <a:ln>
            <a:noFill/>
          </a:ln>
        </p:spPr>
        <p:txBody>
          <a:bodyPr bIns="91425" rIns="91425" lIns="91425" tIns="91425" anchor="t" anchorCtr="0"/>
          <a:lstStyle>
            <a:lvl1pPr algn="l" rtl="0" marR="0" indent="-139700" marL="342900">
              <a:spcBef>
                <a:spcPts val="640"/>
              </a:spcBef>
              <a:buClr>
                <a:schemeClr val="dk1"/>
              </a:buClr>
              <a:buFont typeface="Calibri"/>
              <a:buChar char="•"/>
              <a:defRPr/>
            </a:lvl1pPr>
            <a:lvl2pPr algn="l" rtl="0" marR="0" indent="-107950" marL="742950">
              <a:spcBef>
                <a:spcPts val="560"/>
              </a:spcBef>
              <a:buClr>
                <a:schemeClr val="dk1"/>
              </a:buClr>
              <a:buFont typeface="Calibri"/>
              <a:buChar char="–"/>
              <a:defRPr/>
            </a:lvl2pPr>
            <a:lvl3pPr algn="l" rtl="0" marR="0" indent="-76200" marL="1143000">
              <a:spcBef>
                <a:spcPts val="480"/>
              </a:spcBef>
              <a:buClr>
                <a:schemeClr val="dk1"/>
              </a:buClr>
              <a:buFont typeface="Calibri"/>
              <a:buChar char="•"/>
              <a:defRPr/>
            </a:lvl3pPr>
            <a:lvl4pPr algn="l" rtl="0" marR="0" indent="-101600" marL="1600200">
              <a:spcBef>
                <a:spcPts val="400"/>
              </a:spcBef>
              <a:buClr>
                <a:schemeClr val="dk1"/>
              </a:buClr>
              <a:buFont typeface="Calibri"/>
              <a:buChar char="–"/>
              <a:defRPr/>
            </a:lvl4pPr>
            <a:lvl5pPr algn="l" rtl="0" marR="0" indent="-101600" marL="2057400">
              <a:spcBef>
                <a:spcPts val="400"/>
              </a:spcBef>
              <a:buClr>
                <a:schemeClr val="dk1"/>
              </a:buClr>
              <a:buFont typeface="Calibri"/>
              <a:buChar char="»"/>
              <a:defRPr/>
            </a:lvl5pPr>
            <a:lvl6pPr algn="l" rtl="0" marR="0" indent="-101600" marL="2514600">
              <a:spcBef>
                <a:spcPts val="400"/>
              </a:spcBef>
              <a:buClr>
                <a:schemeClr val="dk1"/>
              </a:buClr>
              <a:buFont typeface="Calibri"/>
              <a:buChar char="•"/>
              <a:defRPr/>
            </a:lvl6pPr>
            <a:lvl7pPr algn="l" rtl="0" marR="0" indent="-101600" marL="2971800">
              <a:spcBef>
                <a:spcPts val="400"/>
              </a:spcBef>
              <a:buClr>
                <a:schemeClr val="dk1"/>
              </a:buClr>
              <a:buFont typeface="Calibri"/>
              <a:buChar char="•"/>
              <a:defRPr/>
            </a:lvl7pPr>
            <a:lvl8pPr algn="l" rtl="0" marR="0" indent="-101600" marL="3429000">
              <a:spcBef>
                <a:spcPts val="400"/>
              </a:spcBef>
              <a:buClr>
                <a:schemeClr val="dk1"/>
              </a:buClr>
              <a:buFont typeface="Calibri"/>
              <a:buChar char="•"/>
              <a:defRPr/>
            </a:lvl8pPr>
            <a:lvl9pPr algn="l" rtl="0" marR="0" indent="-101600" marL="3886200">
              <a:spcBef>
                <a:spcPts val="400"/>
              </a:spcBef>
              <a:buClr>
                <a:schemeClr val="dk1"/>
              </a:buClr>
              <a:buFont typeface="Calibri"/>
              <a:buChar char="•"/>
              <a:defRPr/>
            </a:lvl9pPr>
          </a:lstStyle>
          <a:p/>
        </p:txBody>
      </p:sp>
      <p:sp>
        <p:nvSpPr>
          <p:cNvPr id="7" name="Shape 7"/>
          <p:cNvSpPr txBox="1"/>
          <p:nvPr>
            <p:ph idx="10" type="dt"/>
          </p:nvPr>
        </p:nvSpPr>
        <p:spPr>
          <a:xfrm>
            <a:off y="6356350" x="457200"/>
            <a:ext cy="365125" cx="2133599"/>
          </a:xfrm>
          <a:prstGeom prst="rect">
            <a:avLst/>
          </a:prstGeom>
          <a:noFill/>
          <a:ln>
            <a:noFill/>
          </a:ln>
        </p:spPr>
        <p:txBody>
          <a:bodyPr bIns="91425" rIns="91425" lIns="91425" tIns="91425" anchor="ctr" anchorCtr="0"/>
          <a:lstStyle>
            <a:lvl1pPr algn="l"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8" name="Shape 8"/>
          <p:cNvSpPr txBox="1"/>
          <p:nvPr>
            <p:ph idx="11" type="ftr"/>
          </p:nvPr>
        </p:nvSpPr>
        <p:spPr>
          <a:xfrm>
            <a:off y="6356350" x="3124200"/>
            <a:ext cy="365125" cx="2895600"/>
          </a:xfrm>
          <a:prstGeom prst="rect">
            <a:avLst/>
          </a:prstGeom>
          <a:noFill/>
          <a:ln>
            <a:noFill/>
          </a:ln>
        </p:spPr>
        <p:txBody>
          <a:bodyPr bIns="91425" rIns="91425" lIns="91425" tIns="91425" anchor="ctr" anchorCtr="0"/>
          <a:lstStyle>
            <a:lvl1pPr algn="ctr" rtl="0" marR="0" indent="0" marL="0">
              <a:spcBef>
                <a:spcPts val="0"/>
              </a:spcBef>
              <a:defRPr/>
            </a:lvl1pPr>
            <a:lvl2pPr algn="l" rtl="0" marR="0" indent="0" marL="457200">
              <a:spcBef>
                <a:spcPts val="0"/>
              </a:spcBef>
              <a:defRPr/>
            </a:lvl2pPr>
            <a:lvl3pPr algn="l" rtl="0" marR="0" indent="0" marL="914400">
              <a:spcBef>
                <a:spcPts val="0"/>
              </a:spcBef>
              <a:defRPr/>
            </a:lvl3pPr>
            <a:lvl4pPr algn="l" rtl="0" marR="0" indent="0" marL="1371600">
              <a:spcBef>
                <a:spcPts val="0"/>
              </a:spcBef>
              <a:defRPr/>
            </a:lvl4pPr>
            <a:lvl5pPr algn="l" rtl="0" marR="0" indent="0" marL="1828800">
              <a:spcBef>
                <a:spcPts val="0"/>
              </a:spcBef>
              <a:defRPr/>
            </a:lvl5pPr>
            <a:lvl6pPr algn="l" rtl="0" marR="0" indent="0" marL="2286000">
              <a:spcBef>
                <a:spcPts val="0"/>
              </a:spcBef>
              <a:defRPr/>
            </a:lvl6pPr>
            <a:lvl7pPr algn="l" rtl="0" marR="0" indent="0" marL="2743200">
              <a:spcBef>
                <a:spcPts val="0"/>
              </a:spcBef>
              <a:defRPr/>
            </a:lvl7pPr>
            <a:lvl8pPr algn="l" rtl="0" marR="0" indent="0" marL="3200400">
              <a:spcBef>
                <a:spcPts val="0"/>
              </a:spcBef>
              <a:defRPr/>
            </a:lvl8pPr>
            <a:lvl9pPr algn="l" rtl="0" marR="0" indent="0" marL="3657600">
              <a:spcBef>
                <a:spcPts val="0"/>
              </a:spcBef>
              <a:defRPr/>
            </a:lvl9pPr>
          </a:lstStyle>
          <a:p/>
        </p:txBody>
      </p:sp>
      <p:sp>
        <p:nvSpPr>
          <p:cNvPr id="9" name="Shape 9"/>
          <p:cNvSpPr txBox="1"/>
          <p:nvPr>
            <p:ph idx="12" type="sldNum"/>
          </p:nvPr>
        </p:nvSpPr>
        <p:spPr>
          <a:xfrm>
            <a:off y="6356350" x="6553200"/>
            <a:ext cy="365125" cx="2133599"/>
          </a:xfrm>
          <a:prstGeom prst="rect">
            <a:avLst/>
          </a:prstGeom>
          <a:noFill/>
          <a:ln>
            <a:noFill/>
          </a:ln>
        </p:spPr>
        <p:txBody>
          <a:bodyPr bIns="91425" rIns="91425" lIns="91425" tIns="91425" anchor="ctr" anchorCtr="0">
            <a:noAutofit/>
          </a:bodyPr>
          <a:lstStyle/>
          <a:p>
            <a:pPr lvl="0" indent="-88900" marL="0">
              <a:spcBef>
                <a:spcPts val="0"/>
              </a:spcBef>
              <a:buClr>
                <a:srgbClr val="000000"/>
              </a:buClr>
              <a:buFont typeface="Arial"/>
              <a:buChar char="●"/>
            </a:pPr>
            <a:r>
              <a:t/>
            </a:r>
            <a:endParaRPr/>
          </a:p>
          <a:p>
            <a:pPr lvl="1" indent="-88900" marL="457200">
              <a:spcBef>
                <a:spcPts val="0"/>
              </a:spcBef>
              <a:buClr>
                <a:srgbClr val="000000"/>
              </a:buClr>
              <a:buFont typeface="Courier New"/>
              <a:buChar char="o"/>
            </a:pPr>
            <a:r>
              <a:t/>
            </a:r>
            <a:endParaRPr/>
          </a:p>
          <a:p>
            <a:pPr lvl="2" indent="-88900" marL="914400">
              <a:spcBef>
                <a:spcPts val="0"/>
              </a:spcBef>
              <a:buClr>
                <a:srgbClr val="000000"/>
              </a:buClr>
              <a:buFont typeface="Wingdings"/>
              <a:buChar char="§"/>
            </a:pPr>
            <a:r>
              <a:t/>
            </a:r>
            <a:endParaRPr/>
          </a:p>
          <a:p>
            <a:pPr lvl="3" indent="-88900" marL="1371600">
              <a:spcBef>
                <a:spcPts val="0"/>
              </a:spcBef>
              <a:buClr>
                <a:srgbClr val="000000"/>
              </a:buClr>
              <a:buFont typeface="Arial"/>
              <a:buChar char="●"/>
            </a:pPr>
            <a:r>
              <a:t/>
            </a:r>
            <a:endParaRPr/>
          </a:p>
          <a:p>
            <a:pPr lvl="4" indent="-88900" marL="1828800">
              <a:spcBef>
                <a:spcPts val="0"/>
              </a:spcBef>
              <a:buClr>
                <a:srgbClr val="000000"/>
              </a:buClr>
              <a:buFont typeface="Courier New"/>
              <a:buChar char="o"/>
            </a:pPr>
            <a:r>
              <a:t/>
            </a:r>
            <a:endParaRPr/>
          </a:p>
          <a:p>
            <a:pPr lvl="5" indent="-88900" marL="2286000">
              <a:spcBef>
                <a:spcPts val="0"/>
              </a:spcBef>
              <a:buClr>
                <a:srgbClr val="000000"/>
              </a:buClr>
              <a:buFont typeface="Wingdings"/>
              <a:buChar char="§"/>
            </a:pPr>
            <a:r>
              <a:t/>
            </a:r>
            <a:endParaRPr/>
          </a:p>
          <a:p>
            <a:pPr lvl="6" indent="-88900" marL="2743200">
              <a:spcBef>
                <a:spcPts val="0"/>
              </a:spcBef>
              <a:buClr>
                <a:srgbClr val="000000"/>
              </a:buClr>
              <a:buFont typeface="Arial"/>
              <a:buChar char="●"/>
            </a:pPr>
            <a:r>
              <a:t/>
            </a:r>
            <a:endParaRPr/>
          </a:p>
          <a:p>
            <a:pPr lvl="7" indent="-88900" marL="3200400">
              <a:spcBef>
                <a:spcPts val="0"/>
              </a:spcBef>
              <a:buClr>
                <a:srgbClr val="000000"/>
              </a:buClr>
              <a:buFont typeface="Courier New"/>
              <a:buChar char="o"/>
            </a:pPr>
            <a:r>
              <a:t/>
            </a:r>
            <a:endParaRPr/>
          </a:p>
          <a:p>
            <a:pPr lvl="8" indent="-88900" marL="3657600">
              <a:spcBef>
                <a:spcPts val="0"/>
              </a:spcBef>
              <a:buClr>
                <a:srgbClr val="000000"/>
              </a:buClr>
              <a:buFont typeface="Wingdings"/>
              <a:buChar char="§"/>
            </a:pPr>
            <a:r>
              <a:t/>
            </a:r>
            <a:endParaRPr/>
          </a:p>
        </p:txBody>
      </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sldNum="0" hdr="0"/>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7.xml" Type="http://schemas.openxmlformats.org/officeDocument/2006/relationships/slideLayout" Id="rId1"/><Relationship Target="../media/image01.jpg" Type="http://schemas.openxmlformats.org/officeDocument/2006/relationships/image" Id="rId4"/><Relationship Target="../media/image02.jpg" Type="http://schemas.openxmlformats.org/officeDocument/2006/relationships/image" Id="rId3"/><Relationship Target="../media/image00.jpg" Type="http://schemas.openxmlformats.org/officeDocument/2006/relationships/image" Id="rId6"/><Relationship Target="../media/image03.jpg" Type="http://schemas.openxmlformats.org/officeDocument/2006/relationships/image" Id="rId5"/></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9" name="Shape 79"/>
        <p:cNvGrpSpPr/>
        <p:nvPr/>
      </p:nvGrpSpPr>
      <p:grpSpPr>
        <a:xfrm>
          <a:off y="0" x="0"/>
          <a:ext cy="0" cx="0"/>
          <a:chOff y="0" x="0"/>
          <a:chExt cy="0" cx="0"/>
        </a:xfrm>
      </p:grpSpPr>
      <p:sp>
        <p:nvSpPr>
          <p:cNvPr id="80" name="Shape 80"/>
          <p:cNvSpPr txBox="1"/>
          <p:nvPr/>
        </p:nvSpPr>
        <p:spPr>
          <a:xfrm>
            <a:off y="152400" x="0"/>
            <a:ext cy="461664" cx="2209799"/>
          </a:xfrm>
          <a:prstGeom prst="rect">
            <a:avLst/>
          </a:prstGeom>
          <a:noFill/>
          <a:ln>
            <a:noFill/>
          </a:ln>
        </p:spPr>
        <p:txBody>
          <a:bodyPr bIns="45700" rIns="91425" lIns="91425" tIns="45700" anchor="t" anchorCtr="0">
            <a:noAutofit/>
          </a:bodyPr>
          <a:lstStyle/>
          <a:p>
            <a:pPr algn="ctr" rtl="0" lvl="0" marR="0" indent="0" marL="0">
              <a:spcBef>
                <a:spcPts val="0"/>
              </a:spcBef>
              <a:buSzPct val="25000"/>
              <a:buNone/>
            </a:pPr>
            <a:r>
              <a:rPr strike="noStrike" u="none" b="1" cap="none" baseline="0" sz="2400" lang="en-US" i="0">
                <a:solidFill>
                  <a:schemeClr val="dk1"/>
                </a:solidFill>
                <a:latin typeface="Calibri"/>
                <a:ea typeface="Calibri"/>
                <a:cs typeface="Calibri"/>
                <a:sym typeface="Calibri"/>
              </a:rPr>
              <a:t>EXPLORERS</a:t>
            </a:r>
          </a:p>
        </p:txBody>
      </p:sp>
      <p:sp>
        <p:nvSpPr>
          <p:cNvPr id="81" name="Shape 81"/>
          <p:cNvSpPr txBox="1"/>
          <p:nvPr/>
        </p:nvSpPr>
        <p:spPr>
          <a:xfrm>
            <a:off y="171450" x="2362200"/>
            <a:ext cy="461664" cx="2209799"/>
          </a:xfrm>
          <a:prstGeom prst="rect">
            <a:avLst/>
          </a:prstGeom>
          <a:noFill/>
          <a:ln>
            <a:noFill/>
          </a:ln>
        </p:spPr>
        <p:txBody>
          <a:bodyPr bIns="45700" rIns="91425" lIns="91425" tIns="45700" anchor="t" anchorCtr="0">
            <a:noAutofit/>
          </a:bodyPr>
          <a:lstStyle/>
          <a:p>
            <a:pPr algn="ctr" rtl="0" lvl="0" marR="0" indent="0" marL="0">
              <a:spcBef>
                <a:spcPts val="0"/>
              </a:spcBef>
              <a:buSzPct val="25000"/>
              <a:buNone/>
            </a:pPr>
            <a:r>
              <a:rPr strike="noStrike" u="none" b="1" cap="none" baseline="0" sz="2400" lang="en-US" i="0">
                <a:solidFill>
                  <a:schemeClr val="dk1"/>
                </a:solidFill>
                <a:latin typeface="Calibri"/>
                <a:ea typeface="Calibri"/>
                <a:cs typeface="Calibri"/>
                <a:sym typeface="Calibri"/>
              </a:rPr>
              <a:t>HONEY BEES</a:t>
            </a:r>
          </a:p>
        </p:txBody>
      </p:sp>
      <p:sp>
        <p:nvSpPr>
          <p:cNvPr id="82" name="Shape 82"/>
          <p:cNvSpPr txBox="1"/>
          <p:nvPr/>
        </p:nvSpPr>
        <p:spPr>
          <a:xfrm>
            <a:off y="161925" x="4648200"/>
            <a:ext cy="461664" cx="2209799"/>
          </a:xfrm>
          <a:prstGeom prst="rect">
            <a:avLst/>
          </a:prstGeom>
          <a:noFill/>
          <a:ln>
            <a:noFill/>
          </a:ln>
        </p:spPr>
        <p:txBody>
          <a:bodyPr bIns="45700" rIns="91425" lIns="91425" tIns="45700" anchor="t" anchorCtr="0">
            <a:noAutofit/>
          </a:bodyPr>
          <a:lstStyle/>
          <a:p>
            <a:pPr algn="ctr" rtl="0" lvl="0" marR="0" indent="0" marL="0">
              <a:spcBef>
                <a:spcPts val="0"/>
              </a:spcBef>
              <a:buSzPct val="25000"/>
              <a:buNone/>
            </a:pPr>
            <a:r>
              <a:rPr strike="noStrike" u="none" b="1" cap="none" baseline="0" sz="2400" lang="en-US" i="0">
                <a:solidFill>
                  <a:schemeClr val="dk1"/>
                </a:solidFill>
                <a:latin typeface="Calibri"/>
                <a:ea typeface="Calibri"/>
                <a:cs typeface="Calibri"/>
                <a:sym typeface="Calibri"/>
              </a:rPr>
              <a:t>CAREERISTS</a:t>
            </a:r>
          </a:p>
        </p:txBody>
      </p:sp>
      <p:sp>
        <p:nvSpPr>
          <p:cNvPr id="83" name="Shape 83"/>
          <p:cNvSpPr txBox="1"/>
          <p:nvPr/>
        </p:nvSpPr>
        <p:spPr>
          <a:xfrm>
            <a:off y="152398" x="6934200"/>
            <a:ext cy="461664" cx="2171700"/>
          </a:xfrm>
          <a:prstGeom prst="rect">
            <a:avLst/>
          </a:prstGeom>
          <a:noFill/>
          <a:ln>
            <a:noFill/>
          </a:ln>
        </p:spPr>
        <p:txBody>
          <a:bodyPr bIns="45700" rIns="91425" lIns="91425" tIns="45700" anchor="t" anchorCtr="0">
            <a:noAutofit/>
          </a:bodyPr>
          <a:lstStyle/>
          <a:p>
            <a:pPr algn="ctr" rtl="0" lvl="0" marR="0" indent="0" marL="0">
              <a:spcBef>
                <a:spcPts val="0"/>
              </a:spcBef>
              <a:buSzPct val="25000"/>
              <a:buNone/>
            </a:pPr>
            <a:r>
              <a:rPr strike="noStrike" u="none" b="1" cap="none" baseline="0" sz="2400" lang="en-US" i="0">
                <a:solidFill>
                  <a:schemeClr val="dk1"/>
                </a:solidFill>
                <a:latin typeface="Calibri"/>
                <a:ea typeface="Calibri"/>
                <a:cs typeface="Calibri"/>
                <a:sym typeface="Calibri"/>
              </a:rPr>
              <a:t>ACTIVISTS</a:t>
            </a:r>
          </a:p>
        </p:txBody>
      </p:sp>
      <p:sp>
        <p:nvSpPr>
          <p:cNvPr id="84" name="Shape 84"/>
          <p:cNvSpPr txBox="1"/>
          <p:nvPr/>
        </p:nvSpPr>
        <p:spPr>
          <a:xfrm>
            <a:off y="2667000" x="0"/>
            <a:ext cy="3631762" cx="2286000"/>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1" cap="none" baseline="0" sz="1600" lang="en-US" i="0">
                <a:solidFill>
                  <a:schemeClr val="dk1"/>
                </a:solidFill>
                <a:latin typeface="Calibri"/>
                <a:ea typeface="Calibri"/>
                <a:cs typeface="Calibri"/>
                <a:sym typeface="Calibri"/>
              </a:rPr>
              <a:t>“This sounds interesting and I want to explore new things”. </a:t>
            </a:r>
          </a:p>
          <a:p>
            <a:pPr algn="l" rtl="0" lvl="0" marR="0" indent="0" marL="0">
              <a:spcBef>
                <a:spcPts val="0"/>
              </a:spcBef>
              <a:buSzPct val="25000"/>
              <a:buNone/>
            </a:pPr>
            <a:r>
              <a:rPr strike="noStrike" u="none" b="0" cap="none" baseline="0" sz="1400" lang="en-US" i="0">
                <a:solidFill>
                  <a:schemeClr val="dk1"/>
                </a:solidFill>
                <a:latin typeface="Calibri"/>
                <a:ea typeface="Calibri"/>
                <a:cs typeface="Calibri"/>
                <a:sym typeface="Calibri"/>
              </a:rPr>
              <a:t>They have joined the network. Some may still be thinking about participating, some may have completed a task or two. Many explorers join in here, get their feet wet and never leave the group. They know about the program and may become evangelists. You will also find honey bees, careerists and activists in the explorer group waiting to be found.</a:t>
            </a:r>
          </a:p>
        </p:txBody>
      </p:sp>
      <p:sp>
        <p:nvSpPr>
          <p:cNvPr id="85" name="Shape 85"/>
          <p:cNvSpPr txBox="1"/>
          <p:nvPr/>
        </p:nvSpPr>
        <p:spPr>
          <a:xfrm>
            <a:off y="2667000" x="2362200"/>
            <a:ext cy="4185760" cx="2209799"/>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1" cap="none" baseline="0" sz="1600" lang="en-US" i="0">
                <a:solidFill>
                  <a:schemeClr val="dk1"/>
                </a:solidFill>
                <a:latin typeface="Calibri"/>
                <a:ea typeface="Calibri"/>
                <a:cs typeface="Calibri"/>
                <a:sym typeface="Calibri"/>
              </a:rPr>
              <a:t>“Whenever I have time, I like to work on something outside of my day-to-day job that can be completed quickly. It keeps me energized.”</a:t>
            </a:r>
          </a:p>
          <a:p>
            <a:pPr algn="l" rtl="0" lvl="0" marR="0" indent="0" marL="0">
              <a:spcBef>
                <a:spcPts val="0"/>
              </a:spcBef>
              <a:buSzPct val="25000"/>
              <a:buNone/>
            </a:pPr>
            <a:r>
              <a:rPr strike="noStrike" u="none" b="0" cap="none" baseline="0" sz="1400" lang="en-US" i="0">
                <a:solidFill>
                  <a:schemeClr val="dk1"/>
                </a:solidFill>
                <a:latin typeface="Calibri"/>
                <a:ea typeface="Calibri"/>
                <a:cs typeface="Calibri"/>
                <a:sym typeface="Calibri"/>
              </a:rPr>
              <a:t>Honey bees buzz in and out. They may not have the time or interest to immerse themselves in something outside their regular job, or they may not have agency approval to work on long term tasks but they take an opportunity whenever they can.</a:t>
            </a:r>
          </a:p>
          <a:p>
            <a:pPr algn="l" rtl="0" lvl="0" marR="0" indent="0" marL="0">
              <a:spcBef>
                <a:spcPts val="0"/>
              </a:spcBef>
              <a:buNone/>
            </a:pPr>
            <a:r>
              <a:t/>
            </a:r>
            <a:endParaRPr strike="noStrike" u="none" b="0" cap="none" baseline="0" sz="1400" i="0">
              <a:solidFill>
                <a:schemeClr val="dk1"/>
              </a:solidFill>
              <a:latin typeface="Calibri"/>
              <a:ea typeface="Calibri"/>
              <a:cs typeface="Calibri"/>
              <a:sym typeface="Calibri"/>
            </a:endParaRPr>
          </a:p>
        </p:txBody>
      </p:sp>
      <p:sp>
        <p:nvSpPr>
          <p:cNvPr id="86" name="Shape 86"/>
          <p:cNvSpPr txBox="1"/>
          <p:nvPr/>
        </p:nvSpPr>
        <p:spPr>
          <a:xfrm>
            <a:off y="2667000" x="4648200"/>
            <a:ext cy="2831544" cx="2209799"/>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1" cap="none" baseline="0" sz="1600" lang="en-US" i="0">
                <a:solidFill>
                  <a:schemeClr val="dk1"/>
                </a:solidFill>
                <a:latin typeface="Calibri"/>
                <a:ea typeface="Calibri"/>
                <a:cs typeface="Calibri"/>
                <a:sym typeface="Calibri"/>
              </a:rPr>
              <a:t>“I want to learn new skills, connect with others doing innovative things and build my resume.”</a:t>
            </a:r>
          </a:p>
          <a:p>
            <a:pPr algn="l" rtl="0" lvl="0" marR="0" indent="0" marL="0">
              <a:spcBef>
                <a:spcPts val="0"/>
              </a:spcBef>
              <a:buSzPct val="25000"/>
              <a:buNone/>
            </a:pPr>
            <a:r>
              <a:rPr strike="noStrike" u="none" b="0" cap="none" baseline="0" sz="1400" lang="en-US" i="0">
                <a:solidFill>
                  <a:schemeClr val="dk1"/>
                </a:solidFill>
                <a:latin typeface="Calibri"/>
                <a:ea typeface="Calibri"/>
                <a:cs typeface="Calibri"/>
                <a:sym typeface="Calibri"/>
              </a:rPr>
              <a:t>They are looking for professional development opportunities and networking to advance or change the direction of their career.</a:t>
            </a:r>
          </a:p>
          <a:p>
            <a:pPr algn="l" rtl="0" lvl="0" marR="0" indent="0" marL="0">
              <a:spcBef>
                <a:spcPts val="0"/>
              </a:spcBef>
              <a:buNone/>
            </a:pPr>
            <a:r>
              <a:t/>
            </a:r>
            <a:endParaRPr strike="noStrike" u="none" b="0" cap="none" baseline="0" sz="1400" i="0">
              <a:solidFill>
                <a:schemeClr val="dk1"/>
              </a:solidFill>
              <a:latin typeface="Calibri"/>
              <a:ea typeface="Calibri"/>
              <a:cs typeface="Calibri"/>
              <a:sym typeface="Calibri"/>
            </a:endParaRPr>
          </a:p>
        </p:txBody>
      </p:sp>
      <p:sp>
        <p:nvSpPr>
          <p:cNvPr id="87" name="Shape 87"/>
          <p:cNvSpPr txBox="1"/>
          <p:nvPr/>
        </p:nvSpPr>
        <p:spPr>
          <a:xfrm>
            <a:off y="2667000" x="7010400"/>
            <a:ext cy="2554544" cx="2095499"/>
          </a:xfrm>
          <a:prstGeom prst="rect">
            <a:avLst/>
          </a:prstGeom>
          <a:noFill/>
          <a:ln>
            <a:noFill/>
          </a:ln>
        </p:spPr>
        <p:txBody>
          <a:bodyPr bIns="45700" rIns="91425" lIns="91425" tIns="45700" anchor="t" anchorCtr="0">
            <a:noAutofit/>
          </a:bodyPr>
          <a:lstStyle/>
          <a:p>
            <a:pPr algn="l" rtl="0" lvl="0" marR="0" indent="0" marL="0">
              <a:spcBef>
                <a:spcPts val="0"/>
              </a:spcBef>
              <a:buSzPct val="25000"/>
              <a:buNone/>
            </a:pPr>
            <a:r>
              <a:rPr strike="noStrike" u="none" b="1" cap="none" baseline="0" sz="1600" lang="en-US" i="0">
                <a:solidFill>
                  <a:schemeClr val="dk1"/>
                </a:solidFill>
                <a:latin typeface="Calibri"/>
                <a:ea typeface="Calibri"/>
                <a:cs typeface="Calibri"/>
                <a:sym typeface="Calibri"/>
              </a:rPr>
              <a:t>“I want to change the way government works.”  </a:t>
            </a:r>
          </a:p>
          <a:p>
            <a:pPr algn="l" rtl="0" lvl="0" marR="0" indent="0" marL="0">
              <a:spcBef>
                <a:spcPts val="0"/>
              </a:spcBef>
              <a:buSzPct val="25000"/>
              <a:buNone/>
            </a:pPr>
            <a:r>
              <a:rPr strike="noStrike" u="none" b="0" cap="none" baseline="0" sz="1400" lang="en-US" i="0">
                <a:solidFill>
                  <a:schemeClr val="dk1"/>
                </a:solidFill>
                <a:latin typeface="Calibri"/>
                <a:ea typeface="Calibri"/>
                <a:cs typeface="Calibri"/>
                <a:sym typeface="Calibri"/>
              </a:rPr>
              <a:t>They want to build a culture of collaboration, innovation and knowledge sharing. These feds are passionate about the work they are doing and believe they can make government better.</a:t>
            </a:r>
          </a:p>
        </p:txBody>
      </p:sp>
      <p:pic>
        <p:nvPicPr>
          <p:cNvPr id="88" name="Shape 88"/>
          <p:cNvPicPr preferRelativeResize="0"/>
          <p:nvPr/>
        </p:nvPicPr>
        <p:blipFill rotWithShape="1">
          <a:blip r:embed="rId3">
            <a:alphaModFix/>
          </a:blip>
          <a:srcRect t="21416" b="22708" r="12903" l="0"/>
          <a:stretch/>
        </p:blipFill>
        <p:spPr>
          <a:xfrm>
            <a:off y="633114" x="168497"/>
            <a:ext cy="1875513" cx="1949003"/>
          </a:xfrm>
          <a:prstGeom prst="rect">
            <a:avLst/>
          </a:prstGeom>
          <a:noFill/>
          <a:ln>
            <a:noFill/>
          </a:ln>
        </p:spPr>
      </p:pic>
      <p:pic>
        <p:nvPicPr>
          <p:cNvPr id="89" name="Shape 89"/>
          <p:cNvPicPr preferRelativeResize="0"/>
          <p:nvPr/>
        </p:nvPicPr>
        <p:blipFill rotWithShape="1">
          <a:blip r:embed="rId4">
            <a:alphaModFix/>
          </a:blip>
          <a:srcRect t="0" b="0" r="0" l="0"/>
          <a:stretch/>
        </p:blipFill>
        <p:spPr>
          <a:xfrm>
            <a:off y="685800" x="2520572"/>
            <a:ext cy="1822827" cx="1822827"/>
          </a:xfrm>
          <a:prstGeom prst="rect">
            <a:avLst/>
          </a:prstGeom>
          <a:noFill/>
          <a:ln>
            <a:noFill/>
          </a:ln>
        </p:spPr>
      </p:pic>
      <p:pic>
        <p:nvPicPr>
          <p:cNvPr id="90" name="Shape 90"/>
          <p:cNvPicPr preferRelativeResize="0"/>
          <p:nvPr/>
        </p:nvPicPr>
        <p:blipFill rotWithShape="1">
          <a:blip r:embed="rId5">
            <a:alphaModFix/>
          </a:blip>
          <a:srcRect t="0" b="7268" r="10049" l="13758"/>
          <a:stretch/>
        </p:blipFill>
        <p:spPr>
          <a:xfrm>
            <a:off y="685800" x="4611482"/>
            <a:ext cy="1822827" cx="2246517"/>
          </a:xfrm>
          <a:prstGeom prst="rect">
            <a:avLst/>
          </a:prstGeom>
          <a:noFill/>
          <a:ln>
            <a:noFill/>
          </a:ln>
        </p:spPr>
      </p:pic>
      <p:pic>
        <p:nvPicPr>
          <p:cNvPr id="91" name="Shape 91"/>
          <p:cNvPicPr preferRelativeResize="0"/>
          <p:nvPr/>
        </p:nvPicPr>
        <p:blipFill rotWithShape="1">
          <a:blip r:embed="rId6">
            <a:alphaModFix/>
          </a:blip>
          <a:srcRect t="6577" b="11458" r="22463" l="4668"/>
          <a:stretch/>
        </p:blipFill>
        <p:spPr>
          <a:xfrm>
            <a:off y="609600" x="6896100"/>
            <a:ext cy="1899027" cx="2247900"/>
          </a:xfrm>
          <a:prstGeom prst="rect">
            <a:avLst/>
          </a:prstGeom>
          <a:noFill/>
          <a:ln>
            <a:noFill/>
          </a:ln>
        </p:spPr>
      </p:pic>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