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58" r:id="rId4"/>
    <p:sldId id="265" r:id="rId5"/>
    <p:sldId id="266" r:id="rId6"/>
    <p:sldId id="270" r:id="rId7"/>
  </p:sldIdLst>
  <p:sldSz cx="73152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CF8D"/>
    <a:srgbClr val="C1A4B5"/>
    <a:srgbClr val="EBB3AA"/>
    <a:srgbClr val="B7198E"/>
    <a:srgbClr val="632A8D"/>
    <a:srgbClr val="CFAFE7"/>
    <a:srgbClr val="4472C4"/>
    <a:srgbClr val="D590AE"/>
    <a:srgbClr val="929FA2"/>
    <a:srgbClr val="ECC7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20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496484"/>
            <a:ext cx="6217920" cy="3183467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802717"/>
            <a:ext cx="5486400" cy="2207683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1844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7202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486834"/>
            <a:ext cx="157734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486834"/>
            <a:ext cx="4640580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4775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4507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279653"/>
            <a:ext cx="6309360" cy="3803649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119286"/>
            <a:ext cx="6309360" cy="2000249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/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0630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9815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486836"/>
            <a:ext cx="630936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241551"/>
            <a:ext cx="3094672" cy="1098549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340100"/>
            <a:ext cx="3094672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241551"/>
            <a:ext cx="3109913" cy="1098549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340100"/>
            <a:ext cx="310991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2364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990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349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316569"/>
            <a:ext cx="3703320" cy="6498167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8102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316569"/>
            <a:ext cx="3703320" cy="6498167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561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486836"/>
            <a:ext cx="630936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434167"/>
            <a:ext cx="630936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8475136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0F5E0-8160-4382-98B9-E559BBC95428}" type="datetimeFigureOut">
              <a:rPr lang="en-CA" smtClean="0"/>
              <a:t>2017-11-01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8475136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563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4566" y="509885"/>
            <a:ext cx="26346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D590AE"/>
                </a:solidFill>
                <a:effectLst/>
              </a:rPr>
              <a:t>DAILY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770" y="172593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DATE: 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1725930"/>
            <a:ext cx="2583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APPOINTMENTS: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411730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   T   W    T    F    S    </a:t>
            </a:r>
            <a:r>
              <a:rPr lang="en-CA" dirty="0" err="1"/>
              <a:t>S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582930" y="2926079"/>
            <a:ext cx="2960370" cy="1579839"/>
          </a:xfrm>
          <a:prstGeom prst="rect">
            <a:avLst/>
          </a:prstGeom>
          <a:solidFill>
            <a:srgbClr val="D590AE"/>
          </a:solidFill>
          <a:ln>
            <a:solidFill>
              <a:srgbClr val="D590A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582930" y="2926080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TODAYS GOALS: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1995" y="3233857"/>
            <a:ext cx="26822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solidFill>
                  <a:schemeClr val="bg1"/>
                </a:solidFill>
              </a:rPr>
              <a:t>1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2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3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4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5 __________________________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2930" y="4573666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 DO LIST: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930" y="4949190"/>
            <a:ext cx="3063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3350" y="230886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3350" y="260342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43350" y="288798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3350" y="318254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3350" y="3711891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MENU: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014204"/>
              </p:ext>
            </p:extLst>
          </p:nvPr>
        </p:nvGraphicFramePr>
        <p:xfrm>
          <a:off x="4034790" y="4179686"/>
          <a:ext cx="2663190" cy="2225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63190">
                  <a:extLst>
                    <a:ext uri="{9D8B030D-6E8A-4147-A177-3AD203B41FA5}">
                      <a16:colId xmlns:a16="http://schemas.microsoft.com/office/drawing/2014/main" val="2424392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67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88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15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703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49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68859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57650" y="6906809"/>
            <a:ext cx="2640330" cy="1405890"/>
          </a:xfrm>
          <a:prstGeom prst="rect">
            <a:avLst/>
          </a:prstGeom>
          <a:noFill/>
          <a:ln>
            <a:solidFill>
              <a:srgbClr val="D590AE"/>
            </a:solidFill>
          </a:ln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4057650" y="6906809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3496833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72139" y="509885"/>
            <a:ext cx="46794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C1A4B5"/>
                </a:solidFill>
                <a:effectLst/>
                <a:latin typeface="Berkshire Swash" panose="02000505000000020003" pitchFamily="2" charset="0"/>
              </a:rPr>
              <a:t>DAILY PLANNER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770" y="172593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DATE: 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1725930"/>
            <a:ext cx="2583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APPOINTMENTS: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411730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   T   W    T    F    S    </a:t>
            </a:r>
            <a:r>
              <a:rPr lang="en-CA" dirty="0" err="1"/>
              <a:t>S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582930" y="2926079"/>
            <a:ext cx="2960370" cy="1579839"/>
          </a:xfrm>
          <a:prstGeom prst="rect">
            <a:avLst/>
          </a:prstGeom>
          <a:solidFill>
            <a:srgbClr val="EBB3AA"/>
          </a:solidFill>
          <a:ln>
            <a:solidFill>
              <a:srgbClr val="D590A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582930" y="2926080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TODAYS GOALS: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1995" y="3233857"/>
            <a:ext cx="26822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solidFill>
                  <a:schemeClr val="bg1"/>
                </a:solidFill>
              </a:rPr>
              <a:t>1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2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3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4 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5 __________________________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2930" y="4573666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 DO LIST: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930" y="4949190"/>
            <a:ext cx="3063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3350" y="230886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3350" y="260342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43350" y="288798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3350" y="318254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3350" y="3711891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MENU: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397759"/>
              </p:ext>
            </p:extLst>
          </p:nvPr>
        </p:nvGraphicFramePr>
        <p:xfrm>
          <a:off x="4034790" y="4179686"/>
          <a:ext cx="2663190" cy="2225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63190">
                  <a:extLst>
                    <a:ext uri="{9D8B030D-6E8A-4147-A177-3AD203B41FA5}">
                      <a16:colId xmlns:a16="http://schemas.microsoft.com/office/drawing/2014/main" val="2424392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B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67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B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88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B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15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B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703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B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49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B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68859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57650" y="6906809"/>
            <a:ext cx="2640330" cy="1405890"/>
          </a:xfrm>
          <a:prstGeom prst="rect">
            <a:avLst/>
          </a:prstGeom>
          <a:noFill/>
          <a:ln>
            <a:solidFill>
              <a:srgbClr val="EBB3AA"/>
            </a:solidFill>
          </a:ln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4057650" y="6906809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NOTES:</a:t>
            </a:r>
          </a:p>
        </p:txBody>
      </p:sp>
    </p:spTree>
    <p:extLst>
      <p:ext uri="{BB962C8B-B14F-4D97-AF65-F5344CB8AC3E}">
        <p14:creationId xmlns:p14="http://schemas.microsoft.com/office/powerpoint/2010/main" val="387932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4566" y="509885"/>
            <a:ext cx="26346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D590AE"/>
                </a:solidFill>
                <a:effectLst/>
              </a:rPr>
              <a:t>DAILY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5770" y="172593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DATE: </a:t>
            </a:r>
            <a:r>
              <a:rPr lang="en-CA" dirty="0"/>
              <a:t>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40480" y="1725930"/>
            <a:ext cx="2583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APPOINTMENTS: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428516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   T   W    T    F    S    </a:t>
            </a:r>
            <a:r>
              <a:rPr lang="en-CA" dirty="0" err="1"/>
              <a:t>S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582930" y="2926079"/>
            <a:ext cx="3063240" cy="1579839"/>
          </a:xfrm>
          <a:prstGeom prst="rect">
            <a:avLst/>
          </a:prstGeom>
          <a:solidFill>
            <a:srgbClr val="D590AE"/>
          </a:solidFill>
          <a:ln>
            <a:solidFill>
              <a:srgbClr val="D590A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582930" y="2926080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TODAYS GOALS: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130" y="3182541"/>
            <a:ext cx="28079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solidFill>
                  <a:schemeClr val="bg1"/>
                </a:solidFill>
              </a:rPr>
              <a:t>1</a:t>
            </a:r>
            <a:r>
              <a:rPr lang="en-CA" sz="1400" dirty="0"/>
              <a:t> </a:t>
            </a:r>
            <a:r>
              <a:rPr lang="en-CA" sz="1400" dirty="0">
                <a:solidFill>
                  <a:schemeClr val="bg1"/>
                </a:solidFill>
              </a:rPr>
              <a:t>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2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3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4 ___________________________</a:t>
            </a:r>
          </a:p>
          <a:p>
            <a:r>
              <a:rPr lang="en-CA" sz="1400" dirty="0">
                <a:solidFill>
                  <a:schemeClr val="bg1"/>
                </a:solidFill>
              </a:rPr>
              <a:t>5 ___________________________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2930" y="4573666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TO DO LIST: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930" y="4949190"/>
            <a:ext cx="3063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/>
              <a:t>______________________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3350" y="230886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43350" y="260342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43350" y="2887980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3350" y="3182541"/>
            <a:ext cx="275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__:__  _________________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3350" y="3711891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MENU: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227988"/>
              </p:ext>
            </p:extLst>
          </p:nvPr>
        </p:nvGraphicFramePr>
        <p:xfrm>
          <a:off x="4034790" y="4179686"/>
          <a:ext cx="2663190" cy="22250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663190">
                  <a:extLst>
                    <a:ext uri="{9D8B030D-6E8A-4147-A177-3AD203B41FA5}">
                      <a16:colId xmlns:a16="http://schemas.microsoft.com/office/drawing/2014/main" val="2424392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67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88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15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703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49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EDDB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90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68859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57650" y="6869430"/>
            <a:ext cx="2640330" cy="1405890"/>
          </a:xfrm>
          <a:prstGeom prst="rect">
            <a:avLst/>
          </a:prstGeom>
          <a:noFill/>
          <a:ln w="28575">
            <a:solidFill>
              <a:srgbClr val="D590AE"/>
            </a:solidFill>
          </a:ln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>
            <a:off x="4057650" y="6906809"/>
            <a:ext cx="1863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/>
              <a:t>NOTES</a:t>
            </a:r>
            <a:r>
              <a:rPr lang="en-CA" sz="1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55815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12753" y="509885"/>
            <a:ext cx="15982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D590AE"/>
                </a:solidFill>
                <a:effectLst/>
              </a:rPr>
              <a:t>NOTES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323842"/>
              </p:ext>
            </p:extLst>
          </p:nvPr>
        </p:nvGraphicFramePr>
        <p:xfrm>
          <a:off x="605790" y="1337310"/>
          <a:ext cx="6275070" cy="7478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75070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872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12753" y="509885"/>
            <a:ext cx="15982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D590AE"/>
                </a:solidFill>
                <a:effectLst/>
              </a:rPr>
              <a:t>NOTES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/>
        </p:nvGraphicFramePr>
        <p:xfrm>
          <a:off x="605790" y="1337310"/>
          <a:ext cx="6275070" cy="7478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75070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272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553" y="509885"/>
            <a:ext cx="1888659" cy="707886"/>
          </a:xfrm>
          <a:prstGeom prst="rect">
            <a:avLst/>
          </a:prstGeom>
          <a:solidFill>
            <a:srgbClr val="F4CF8D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>
                <a:ln/>
                <a:solidFill>
                  <a:srgbClr val="F4CF8D"/>
                </a:solidFill>
                <a:effectLst/>
                <a:latin typeface="Berkshire Swash" panose="02000505000000020003" pitchFamily="2" charset="0"/>
              </a:rPr>
              <a:t>NOTES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371827"/>
              </p:ext>
            </p:extLst>
          </p:nvPr>
        </p:nvGraphicFramePr>
        <p:xfrm>
          <a:off x="571500" y="1531620"/>
          <a:ext cx="6275070" cy="7478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75070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12700" cap="flat" cmpd="sng" algn="ctr">
                      <a:solidFill>
                        <a:srgbClr val="B7198E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31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3154</TotalTime>
  <Words>168</Words>
  <Application>Microsoft Office PowerPoint</Application>
  <PresentationFormat>Custom</PresentationFormat>
  <Paragraphs>90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Berkshire Swash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Fleckenstein</dc:creator>
  <cp:lastModifiedBy>Sue Fleckenstein</cp:lastModifiedBy>
  <cp:revision>30</cp:revision>
  <dcterms:created xsi:type="dcterms:W3CDTF">2017-06-14T00:57:50Z</dcterms:created>
  <dcterms:modified xsi:type="dcterms:W3CDTF">2017-11-01T19:29:58Z</dcterms:modified>
</cp:coreProperties>
</file>