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60" r:id="rId6"/>
    <p:sldId id="349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2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D60093"/>
    <a:srgbClr val="003399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58049" autoAdjust="0"/>
  </p:normalViewPr>
  <p:slideViewPr>
    <p:cSldViewPr snapToGrid="0" snapToObjects="1">
      <p:cViewPr varScale="1">
        <p:scale>
          <a:sx n="66" d="100"/>
          <a:sy n="66" d="100"/>
        </p:scale>
        <p:origin x="28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</a:t>
            </a:r>
            <a:r>
              <a:rPr lang="en-US" dirty="0" err="1"/>
              <a:t>Yy</a:t>
            </a:r>
            <a:r>
              <a:rPr lang="en-US" dirty="0"/>
              <a:t>, talk about what an author and illustrator does, review our sight words and complete a story retell for </a:t>
            </a:r>
            <a:r>
              <a:rPr lang="en-US" u="sng" dirty="0"/>
              <a:t>My New Yo-Yo.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letters are we talking about today?”  (Student will answer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Yy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uppercase Y.)  “Uppercase Y.”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lowercase y.)  “Lowercase y.”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the letter y make?” (/y/ like in yarn.)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y sound and have the student repeat: /y/ like in yawn: /y/, /y/, /y/.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/y/ sound?”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yawn – When it appears on the screen, ask, “What do you see?” When student responds “yawn,” applaud his/her answer.  If student does not respond correctly, teacher will tell student that it is a yawn.  Click to show the word “yawn.”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–yarn. When it appears on the screen, ask, “What do you see?” If student responds “yarn,” applaud his/her answer.  If student does not respond correctly, teacher will tell student that it is yarn.  Click to show the word “yarn.”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Yy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.)  If student says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Yy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applaud his/her answer.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“uppercase Y” and “lowercase y.”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do you see?” (Yo-yo, cup and yellow.)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yo-yo.  Ask: “What is this?”  (Yo-yo.)  Applaud correct answer or assist in telling the correct name for the picture.  Click to show the word yo-yo.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cup.  Ask: “What is this?”  (Cup.)  Applaud correct answer or assist in telling the correct name for the picture.  Click to show the word cup.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yellow.  Ask: “What color is this?”  (Yellow.)  Applaud correct answer or assist in telling the correct name for the picture.  Click to show the word yellow.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(Yoyo, cup and yellow,) ask: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“What pictures begin with the letter y?” (Yoyo and yellow begin with the letter y.  Cup does not begin with the letter y.)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pictures that begin with y, teacher will assist by saying each picture name and asking if it begins with /y/?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“Yoyo– Does it begin with /y/?”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“Cup - Does it begin with /y/?”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“Yellow– Does it begin with /y/?”  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take the picture of the cup off of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“This week, we talked about the author of a book.”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an image of the laptop.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does the author do?” (An author writes the words in a story.)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“This week, we also talked about the illustrator of a book.”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an image of illustrations.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does the illustrator do?” (An illustrator draws the pictures in a story.)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the image of the children playing instruments.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“If this was an illustration in a story book, might this book be about?”  (Children will use picture to tell you about the characters, the setting or the events in the story.  Possible answers: This story is about children in music class.   This story is about children playing at a school program.)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Remind student that illustrators help us see what is going on in the story.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“must.”–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“must,”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“must.”  Have student say the word “must.”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“new.”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“new,”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“new.”  Have student say the word “new.”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and final word, “no.”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“no,”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“no.”  Have student say the word “no.”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 with images: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must ____________.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(Allow student to fill in the last word.  Possible answers: listen, sit.)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the new sentence with the same image: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must sit. 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 to read this sentence or assist student to read the sentence.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My New Yo-Yo.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One boy and two girls.)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children were outside in the playground.)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was the problem in the story?”  (Each child wanted to play with the yo-yo.)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children took turns playing with the yo-yo.)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was playing with his new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girl asked if she could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had her wait to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She told him he must let her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 agreed to let her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Girl B asked Girl A if she could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Girl A told Girl B to wait to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Girl B told Girl A that she must let her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Girl A let Girl B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asked Girl B if he could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Girl B told him he had to wait to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 told her she must let him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Girl B let the boy play with the yo-yo.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 put the yo-yo in his pocket.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girls watched the boy play with his new yo-yo.)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have something new that everyone wanted to play with?  If so, how did that make you feel?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share your new toy or item?   If so, how did that make you feel?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children taking turns playing with a yo-yo.)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902030302020204" pitchFamily="66" charset="0"/>
              </a:rPr>
              <a:t>Yy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 err="1">
                <a:latin typeface="Comic Sans MS" panose="030F0702030302020204" pitchFamily="66" charset="0"/>
              </a:rPr>
              <a:t>Yy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378569" y="4716026"/>
            <a:ext cx="1872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yawn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483163" y="4713416"/>
            <a:ext cx="1713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yarn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2770E-C3C7-41A9-8C78-AD7EEDEC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16481" y="1744820"/>
            <a:ext cx="2884651" cy="28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C9FB9BD-5D87-481A-BBE1-DCF8BBDE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141086" y="1426092"/>
            <a:ext cx="1799325" cy="31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Yy</a:t>
            </a:r>
            <a:endParaRPr lang="en-US" sz="7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948440" y="2922250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yo-yo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541539" y="2999536"/>
            <a:ext cx="7873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3846-79F6-4FF0-B4BD-F814CDDE12CE}"/>
              </a:ext>
            </a:extLst>
          </p:cNvPr>
          <p:cNvSpPr txBox="1"/>
          <p:nvPr/>
        </p:nvSpPr>
        <p:spPr>
          <a:xfrm>
            <a:off x="3829935" y="5930589"/>
            <a:ext cx="1484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yellow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D1A8CE8-4A83-47C0-8507-EBC1DB337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59228" y="412864"/>
            <a:ext cx="2367097" cy="23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25FC0E-FC1D-4153-8BF2-CF621979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591375" y="319834"/>
            <a:ext cx="2687722" cy="25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8695BDF-4797-4846-B18B-30ACAAE528F6}"/>
              </a:ext>
            </a:extLst>
          </p:cNvPr>
          <p:cNvSpPr/>
          <p:nvPr/>
        </p:nvSpPr>
        <p:spPr>
          <a:xfrm>
            <a:off x="3063898" y="4070745"/>
            <a:ext cx="2687722" cy="1569578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36C7E-4CF7-47B0-9EF0-7409421C14A4}"/>
              </a:ext>
            </a:extLst>
          </p:cNvPr>
          <p:cNvSpPr txBox="1"/>
          <p:nvPr/>
        </p:nvSpPr>
        <p:spPr>
          <a:xfrm>
            <a:off x="3420082" y="501372"/>
            <a:ext cx="23038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Author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A7BAB1-90DE-4C5C-B0F4-E81BA0D8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714500" y="201309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3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Illustrator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061EB-2848-474A-B366-67980A7D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97290" y="2373363"/>
            <a:ext cx="8389510" cy="26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1196163" y="294095"/>
            <a:ext cx="74906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Tell Me All About It!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18A77D-AEC6-455C-A22A-82DC2C3E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12968" y="2225811"/>
            <a:ext cx="8718064" cy="33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must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243433" y="5241814"/>
            <a:ext cx="1717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4073305" y="3420878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new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1917775" y="3817088"/>
            <a:ext cx="57294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I </a:t>
            </a:r>
            <a:r>
              <a:rPr lang="en-US" sz="3500" u="sng" dirty="0">
                <a:latin typeface="Comic Sans MS" panose="030F0702030302020204" pitchFamily="66" charset="0"/>
              </a:rPr>
              <a:t>must</a:t>
            </a:r>
            <a:r>
              <a:rPr lang="en-US" sz="3500" dirty="0">
                <a:latin typeface="Comic Sans MS" panose="030F0702030302020204" pitchFamily="66" charset="0"/>
              </a:rPr>
              <a:t>                             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83BCB4-1F48-4F68-A714-C219DDDF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825395" y="1823586"/>
            <a:ext cx="3207375" cy="27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B96A86B-F5EC-4C37-9BB6-3666EC53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714263" y="1760547"/>
            <a:ext cx="3511962" cy="30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023775-0BE4-4E24-A523-0237D08E9ECF}"/>
              </a:ext>
            </a:extLst>
          </p:cNvPr>
          <p:cNvSpPr txBox="1"/>
          <p:nvPr/>
        </p:nvSpPr>
        <p:spPr>
          <a:xfrm>
            <a:off x="5030794" y="4132559"/>
            <a:ext cx="917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sit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432555"/>
            <a:ext cx="7180999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My New Yo-Yo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7E86F3F-B0E6-4B61-885C-2F12AF7E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057167" y="1952024"/>
            <a:ext cx="3080762" cy="41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17442</TotalTime>
  <Words>1722</Words>
  <Application>Microsoft Office PowerPoint</Application>
  <PresentationFormat>On-screen Show (4:3)</PresentationFormat>
  <Paragraphs>183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of the Week</vt:lpstr>
      <vt:lpstr>Yy </vt:lpstr>
      <vt:lpstr>PowerPoint Presentation</vt:lpstr>
      <vt:lpstr> </vt:lpstr>
      <vt:lpstr>Illustrator </vt:lpstr>
      <vt:lpstr> </vt:lpstr>
      <vt:lpstr> </vt:lpstr>
      <vt:lpstr> </vt:lpstr>
      <vt:lpstr>My New Yo-Yo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498</cp:revision>
  <cp:lastPrinted>2021-07-15T19:53:42Z</cp:lastPrinted>
  <dcterms:created xsi:type="dcterms:W3CDTF">2012-04-20T18:25:02Z</dcterms:created>
  <dcterms:modified xsi:type="dcterms:W3CDTF">2021-08-12T19:15:10Z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22242B06-E877-4F5C-871D-709E66083AF8</vt:lpwstr>
  </property>
  <property fmtid="{D5CDD505-2E9C-101B-9397-08002B2CF9AE}" pid="3" name="ArticulatePath">
    <vt:lpwstr>ELA K_Module25_TW</vt:lpwstr>
  </property>
</Properties>
</file>