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4" r:id="rId2"/>
    <p:sldId id="345" r:id="rId3"/>
    <p:sldId id="353" r:id="rId4"/>
    <p:sldId id="348" r:id="rId5"/>
    <p:sldId id="360" r:id="rId6"/>
    <p:sldId id="349" r:id="rId7"/>
    <p:sldId id="358" r:id="rId8"/>
    <p:sldId id="359" r:id="rId9"/>
    <p:sldId id="351" r:id="rId10"/>
    <p:sldId id="35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 Whalen" initials="TW" lastIdx="12" clrIdx="0">
    <p:extLst>
      <p:ext uri="{19B8F6BF-5375-455C-9EA6-DF929625EA0E}">
        <p15:presenceInfo xmlns:p15="http://schemas.microsoft.com/office/powerpoint/2012/main" userId="S::twhalen@accelerate-academy.net::75a90bc9-9581-4a2a-8289-5fbb35d11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B80"/>
    <a:srgbClr val="D60093"/>
    <a:srgbClr val="003399"/>
    <a:srgbClr val="3B7ABE"/>
    <a:srgbClr val="182C6F"/>
    <a:srgbClr val="FCFCFC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 autoAdjust="0"/>
    <p:restoredTop sz="62338" autoAdjust="0"/>
  </p:normalViewPr>
  <p:slideViewPr>
    <p:cSldViewPr snapToGrid="0" snapToObjects="1">
      <p:cViewPr varScale="1">
        <p:scale>
          <a:sx n="71" d="100"/>
          <a:sy n="71" d="100"/>
        </p:scale>
        <p:origin x="268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student that we are going to review the letter Kk, work with adjectives, review our sight words and complete a story retell for </a:t>
            </a:r>
            <a:r>
              <a:rPr lang="en-US" u="sng" dirty="0"/>
              <a:t>Koala and Kangaroo</a:t>
            </a:r>
          </a:p>
          <a:p>
            <a:endParaRPr lang="en-US" u="sng" dirty="0"/>
          </a:p>
          <a:p>
            <a:r>
              <a:rPr lang="en-US" u="none" dirty="0"/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– “Do you have any questions about anything that you learned in this lesson?”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“Point to the letters on the screen.  “What letters are we talking about today?”  (Student will answer Kk.)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with this letter: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 to the uppercase K.)  “Uppercase K.”  (Student repeats.)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 to the lowercase k.)  “Lowercase k.”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sound does the letter k make?” (/k/ like in key.)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struggling, teacher will model making the k sound and have the student repeat: /k/ like in key: /k/, /k/, /k/.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pictures begin with the short /k/ sound?”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key – When it appears on the screen, ask, “What do you see?” When student responds “key,” applaud his/her answer.  If student does not respond correctly, teacher will tell student that it is a key.  Click to show the word “key.”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image –kangaroo. When it appears on the screen, ask, “What do you see?” If student responds “kangaroo,” applaud his/her answer.  If student does not respond correctly, teacher will tell student that it is kangaroo.  Click to show the word “kangaroo.”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letters do you see?”  (Kk.) If student says Kk, applaud his/her answer.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still unsure, remind him/her by saying “uppercase K” and “lowercase k.”  (Student should repeat teacher.)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“Tell me about the pictures you see that appear on the screen.” (Koala, moon, kite and kitchen.)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picture of a koala.  Ask: “What is this?”  (Koala.)  Applaud correct answer or assist in telling the correct name for the picture.  Click to show the word koala.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moon.  Ask: “What is this?”  (Moon.)  Applaud correct answer or assist in telling the correct name for the picture.  Click to show the word moon.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kite.  Ask: “What is this?”  (Kite.)  Applaud correct answer or assist in telling the correct name for the picture.  Click to show the word kite.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kitchen.  Ask: “What room do you see?”  (Kitchen.) Applaud correct answer or assist in telling the correct name for the picture.  Click to show the word kitchen.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After identifying the pictures (koala, moon, kite and kitchen,) ask: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pictures begin with the letter k?” (Koala, kite and kitchen begin with the letter k.  Moon does not begin with the letter k.)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to name the pictures that begin with k, teacher will assist by saying each picture name and asking if it begins with /k/?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“Koala– Does it begin with /k/?”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“Moon - Does it begin with /k/?” (No.)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“Kite – Does it begin with /k/?”  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“Kitchen- Does it begin with /k/?” (Yes.)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take the picture of the moon off of the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will applaud efforts of student.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are adjectives?”  (Adjectives are describing words.)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bring up an image of the five senses.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Remind student that we can use our five senses to talk about how something looks, sounds, tastes, feels, and sounds like.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picture of a hot dog.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Ask: “What is this?” (Hot dog.)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“Let’s use our five senses to describe this hot dog.”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Questions to ask to encourage student to use words to describe this food: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Sight- What color is it?  What is it served in? (reddish to light brown; served in bun.)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Hearing – What sound might it make when cooking it on a grill? (May sizzle when it is cooking.)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Touch – How does it feel? (It is cold in the refrigerator.  It is hot when cooked.  It is soft if you push on it.)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Smell – What does it smell like? (Answers will vary.)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Taste – What does it taste like? (Answers will vary – yummy, yucky, delicious.)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7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up a pumpkin patch scene on the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again to bring up an image of an eye.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Ask: “What do you see in this picture?” (I see people at a pumpkin patch.)  “Let’s use describing words to tell me about a visit to a pumpkin patch.”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Ask: “What might you see at a pumpkin patch?” (Possible answers: children, farmer, families, pumpkins {orange, green or white,}, red tractor, scarecrow, barn, horse, fence, cornfield, grass, food stand.)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up an image of an 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Ask: “What might you hear at a pumpkin patch?” (Possible answers: children laughing, talking and/or screaming, crying, birds, tractor.)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up an image of a mouth.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Ask: “What might you taste at a pumpkin patch?” (Possible answers: hot dogs, popcorn, candy apples, nachos, lemonade.)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up an image of a hand.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Ask: “What might you touch at the pumpkin patch?” (Possible answers: pumpkins – smooth, bumpy, rough hard; hay – smooth or dry; horse – soft, smooth.)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up a image of a nose.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Ask: “What might you smell at the pumpkin patch?”  (Possible answers – animals, hay, food.)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next slide.</a:t>
            </a: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says: “Let’s look at our sight words from this week.”  (There are 3 words on this slide.)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“he.”– When it appears on the screen, ask: “What word do you see?”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“he,”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“he.”  Have student say the word “he.”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“into.” -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“into,”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“into.”  Have student say the word “into.”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and final word, “like.”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“like,”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“like.”  Have student say the word “like.”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84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ready, allow him/her to read each sentence to you.  If student is not ready, assist him/her in reading.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make the sentence appear on the slide with images: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will get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1800" u="wavy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log.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all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move to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59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“This week, you read the story, </a:t>
            </a:r>
            <a:r>
              <a:rPr lang="en-US" sz="11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Koala and Kangaroo.</a:t>
            </a:r>
            <a:r>
              <a:rPr lang="en-US" sz="1100" u="non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100" u="none" dirty="0">
                <a:latin typeface="Comic Sans MS" panose="030F0702030302020204" pitchFamily="66" charset="0"/>
              </a:rPr>
              <a:t>Let’s look at the 5 finger retell chart to help us retell this story.” </a:t>
            </a:r>
            <a:endParaRPr lang="en-US" sz="1100" u="sng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image to the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“Let’s work on our story retell together.”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Characters: “Who were the characters in the story?”  (Characters: Koala and Kangaroo.)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Setting: “What was the setting of the story?  Where did it take place?”  (This story takes place outside in the forest.)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Problem – “What is the problem in the story?”  (Koala kept telling Kangaroo what he would like, and Kangaroo disagreed.)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Events: “What happened in the story?”  (Koala and Kangaroo finally found something that they both liked.)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Koala found a log and told Kangaroo he would like it.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Kangaroo said no and went for a job.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Koala got into a cot and told Kangaroo he would like it.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Kangaroo said no and played dot-to-dot.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Koala got a hot dog.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Kangaroo saw the hot dog and told Koala that he likes hot dogs.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Koala got kangaroo a hot dog and they ate them together.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Ending: “What happened at the end of the story?”  (Koala and Kangaroo ate a hot dog together.)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Connection: Possible questions to ask to help student to connect to this story: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was your favorite part of the story?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 you like hot dogs?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Main Idea: What is this story about?  (This story tells us about things Koala and Kangaroo do.)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 in completing this story retell.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the next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Letter of the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Kk</a:t>
            </a:r>
          </a:p>
        </p:txBody>
      </p:sp>
    </p:spTree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1100" dirty="0">
                <a:latin typeface="Comic Sans MS" panose="030F0702030302020204" pitchFamily="66" charset="0"/>
              </a:rPr>
              <a:t>Kk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DBD73-073C-4FEA-9C36-29EF6C2E911E}"/>
              </a:ext>
            </a:extLst>
          </p:cNvPr>
          <p:cNvSpPr txBox="1"/>
          <p:nvPr/>
        </p:nvSpPr>
        <p:spPr>
          <a:xfrm>
            <a:off x="6165918" y="4884314"/>
            <a:ext cx="1872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kangaroo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CD618-EA38-4796-AC51-5FFACD2AA308}"/>
              </a:ext>
            </a:extLst>
          </p:cNvPr>
          <p:cNvSpPr txBox="1"/>
          <p:nvPr/>
        </p:nvSpPr>
        <p:spPr>
          <a:xfrm>
            <a:off x="1887201" y="4884314"/>
            <a:ext cx="1713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key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123CCB-A84B-4A39-A510-FEAC8993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36176" y="3013519"/>
            <a:ext cx="3852404" cy="167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BF82FB-89A6-4D6A-8530-E5A43F5A8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94179" y="1552539"/>
            <a:ext cx="2478875" cy="292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648FD-17AC-4092-8EF9-1C996FDEB931}"/>
              </a:ext>
            </a:extLst>
          </p:cNvPr>
          <p:cNvSpPr txBox="1"/>
          <p:nvPr/>
        </p:nvSpPr>
        <p:spPr>
          <a:xfrm>
            <a:off x="359228" y="373413"/>
            <a:ext cx="84255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003399"/>
                </a:solidFill>
                <a:latin typeface="Comic Sans MS" panose="030F0702030302020204" pitchFamily="66" charset="0"/>
              </a:rPr>
              <a:t>Kk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0051E-67C0-4454-82D1-0FBE2BA6DF78}"/>
              </a:ext>
            </a:extLst>
          </p:cNvPr>
          <p:cNvSpPr txBox="1"/>
          <p:nvPr/>
        </p:nvSpPr>
        <p:spPr>
          <a:xfrm>
            <a:off x="948440" y="2922250"/>
            <a:ext cx="2010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koala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5D780-D242-4743-8261-BBB70E289FCF}"/>
              </a:ext>
            </a:extLst>
          </p:cNvPr>
          <p:cNvSpPr txBox="1"/>
          <p:nvPr/>
        </p:nvSpPr>
        <p:spPr>
          <a:xfrm>
            <a:off x="6541539" y="2999536"/>
            <a:ext cx="10887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moon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73846-79F6-4FF0-B4BD-F814CDDE12CE}"/>
              </a:ext>
            </a:extLst>
          </p:cNvPr>
          <p:cNvSpPr txBox="1"/>
          <p:nvPr/>
        </p:nvSpPr>
        <p:spPr>
          <a:xfrm>
            <a:off x="1211619" y="6027274"/>
            <a:ext cx="1484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kite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3175F-2FE5-4522-9469-B583BEB49CB8}"/>
              </a:ext>
            </a:extLst>
          </p:cNvPr>
          <p:cNvSpPr txBox="1"/>
          <p:nvPr/>
        </p:nvSpPr>
        <p:spPr>
          <a:xfrm>
            <a:off x="6329141" y="6207588"/>
            <a:ext cx="15135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kitchen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83ADDD-59CA-4D63-8E0E-67419AF8F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89092" y="81839"/>
            <a:ext cx="2511685" cy="29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C31A957-1675-4177-8556-24AA21F1F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188689" y="1147005"/>
            <a:ext cx="3594356" cy="179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004F9C8-9144-431F-865E-8880E0615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59309" y="3647441"/>
            <a:ext cx="2436438" cy="236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B47A8F88-3729-46BD-81F6-F888CEEE3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4962891" y="3630603"/>
            <a:ext cx="3975242" cy="238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36C7E-4CF7-47B0-9EF0-7409421C14A4}"/>
              </a:ext>
            </a:extLst>
          </p:cNvPr>
          <p:cNvSpPr txBox="1"/>
          <p:nvPr/>
        </p:nvSpPr>
        <p:spPr>
          <a:xfrm>
            <a:off x="2859031" y="415251"/>
            <a:ext cx="34259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Adjectives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415419-F1F3-4E6D-88D0-4BCE3D5DD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166434" y="1732768"/>
            <a:ext cx="6811132" cy="408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Let’s Practice!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D56BF4F-6128-4EB8-8E5E-036F7FD5E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997841" y="4311768"/>
            <a:ext cx="4928191" cy="24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FD2C1E9-1E24-4787-865D-A27A5931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77510" y="1417638"/>
            <a:ext cx="3420331" cy="223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5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1366284" y="266737"/>
            <a:ext cx="749063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Describe this Picture!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952B358-0BAF-4AEF-BE2A-D4C5091DC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97544" y="3001320"/>
            <a:ext cx="5715000" cy="38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60D129F-7597-4E19-9B76-4B4CF0694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5722" y="1071229"/>
            <a:ext cx="1557782" cy="155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33E6CFC-D850-4F3F-9986-40AA7F503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7287225" y="1069365"/>
            <a:ext cx="1549694" cy="154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586ABE3-1AEF-4589-AFCE-4EA3DAEF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5348733" y="1059152"/>
            <a:ext cx="1768371" cy="176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1D77E79-B518-4589-A6A7-695DFAAAA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1539549" y="1056586"/>
            <a:ext cx="1614417" cy="161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82D4AA8-50E6-4C61-93B4-7D466BF89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3103133" y="1203797"/>
            <a:ext cx="2008469" cy="133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A58A837-020C-4AFE-9712-29C8CBE312E0}"/>
              </a:ext>
            </a:extLst>
          </p:cNvPr>
          <p:cNvSpPr/>
          <p:nvPr/>
        </p:nvSpPr>
        <p:spPr>
          <a:xfrm>
            <a:off x="246545" y="1170323"/>
            <a:ext cx="1263543" cy="1206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BF2D31-2796-47D2-BDA3-765BA830EFE5}"/>
              </a:ext>
            </a:extLst>
          </p:cNvPr>
          <p:cNvSpPr/>
          <p:nvPr/>
        </p:nvSpPr>
        <p:spPr>
          <a:xfrm>
            <a:off x="1720743" y="1238960"/>
            <a:ext cx="1150049" cy="1206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77BB72-8DA4-4DD3-902B-275E5F14CBF9}"/>
              </a:ext>
            </a:extLst>
          </p:cNvPr>
          <p:cNvSpPr/>
          <p:nvPr/>
        </p:nvSpPr>
        <p:spPr>
          <a:xfrm>
            <a:off x="3148485" y="976657"/>
            <a:ext cx="1963117" cy="16682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17B8908-D029-4EEA-A494-BDF5A57F7B36}"/>
              </a:ext>
            </a:extLst>
          </p:cNvPr>
          <p:cNvSpPr/>
          <p:nvPr/>
        </p:nvSpPr>
        <p:spPr>
          <a:xfrm>
            <a:off x="5329589" y="1008108"/>
            <a:ext cx="1660053" cy="16682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F482EB-E4B6-40C5-852F-7E38129851A8}"/>
              </a:ext>
            </a:extLst>
          </p:cNvPr>
          <p:cNvSpPr/>
          <p:nvPr/>
        </p:nvSpPr>
        <p:spPr>
          <a:xfrm>
            <a:off x="7312545" y="1076357"/>
            <a:ext cx="1419608" cy="14688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2808515" y="447730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4E3F-DEBF-4B21-85F5-D12BCA71F927}"/>
              </a:ext>
            </a:extLst>
          </p:cNvPr>
          <p:cNvSpPr txBox="1"/>
          <p:nvPr/>
        </p:nvSpPr>
        <p:spPr>
          <a:xfrm>
            <a:off x="4073305" y="1568321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he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D6E3A-E522-4DE1-A1E0-89937B93FE3E}"/>
              </a:ext>
            </a:extLst>
          </p:cNvPr>
          <p:cNvSpPr txBox="1"/>
          <p:nvPr/>
        </p:nvSpPr>
        <p:spPr>
          <a:xfrm>
            <a:off x="4073305" y="5289679"/>
            <a:ext cx="17177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1CA5F-F945-4C59-977C-9CCAC7A28D2A}"/>
              </a:ext>
            </a:extLst>
          </p:cNvPr>
          <p:cNvSpPr txBox="1"/>
          <p:nvPr/>
        </p:nvSpPr>
        <p:spPr>
          <a:xfrm>
            <a:off x="3987482" y="3479357"/>
            <a:ext cx="2058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into</a:t>
            </a:r>
          </a:p>
        </p:txBody>
      </p:sp>
    </p:spTree>
    <p:extLst>
      <p:ext uri="{BB962C8B-B14F-4D97-AF65-F5344CB8AC3E}">
        <p14:creationId xmlns:p14="http://schemas.microsoft.com/office/powerpoint/2010/main" val="30640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02261-04BA-43E3-B1AF-D64A8F0F5376}"/>
              </a:ext>
            </a:extLst>
          </p:cNvPr>
          <p:cNvSpPr txBox="1"/>
          <p:nvPr/>
        </p:nvSpPr>
        <p:spPr>
          <a:xfrm>
            <a:off x="1606793" y="250207"/>
            <a:ext cx="63514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Sight Word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36511-D6D4-47F1-8FA4-8F3D99757DBB}"/>
              </a:ext>
            </a:extLst>
          </p:cNvPr>
          <p:cNvSpPr txBox="1"/>
          <p:nvPr/>
        </p:nvSpPr>
        <p:spPr>
          <a:xfrm>
            <a:off x="2186278" y="1916425"/>
            <a:ext cx="519244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u="sng" dirty="0">
                <a:latin typeface="Comic Sans MS" panose="030F0702030302020204" pitchFamily="66" charset="0"/>
              </a:rPr>
              <a:t>He</a:t>
            </a:r>
            <a:r>
              <a:rPr lang="en-US" sz="3500" dirty="0">
                <a:latin typeface="Comic Sans MS" panose="030F0702030302020204" pitchFamily="66" charset="0"/>
              </a:rPr>
              <a:t> will get </a:t>
            </a:r>
            <a:r>
              <a:rPr lang="en-US" sz="3500" u="sng" dirty="0">
                <a:latin typeface="Comic Sans MS" panose="030F0702030302020204" pitchFamily="66" charset="0"/>
              </a:rPr>
              <a:t>into</a:t>
            </a:r>
            <a:r>
              <a:rPr lang="en-US" sz="3500" dirty="0">
                <a:latin typeface="Comic Sans MS" panose="030F0702030302020204" pitchFamily="66" charset="0"/>
              </a:rPr>
              <a:t> the log.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51D835A-89B1-4878-A6DA-EF733D73B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353684" y="3196334"/>
            <a:ext cx="3010795" cy="29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2CB5A90-B505-4DE6-A78A-78506A0BB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131962" y="4396673"/>
            <a:ext cx="3031533" cy="192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0" y="432555"/>
            <a:ext cx="7180999" cy="68546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Koala and Kangaroo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430E2B9-6456-4813-B56E-1D873E9E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28600" y="1274940"/>
            <a:ext cx="4343400" cy="46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3B8922BA-BFB5-4D32-A8CA-88AD64F51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547429" y="2241256"/>
            <a:ext cx="4541059" cy="454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17426</TotalTime>
  <Words>1915</Words>
  <Application>Microsoft Office PowerPoint</Application>
  <PresentationFormat>On-screen Show (4:3)</PresentationFormat>
  <Paragraphs>202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Roboto</vt:lpstr>
      <vt:lpstr>Symbol</vt:lpstr>
      <vt:lpstr>Office Theme</vt:lpstr>
      <vt:lpstr>Letter of the Week</vt:lpstr>
      <vt:lpstr>Kk </vt:lpstr>
      <vt:lpstr>PowerPoint Presentation</vt:lpstr>
      <vt:lpstr> </vt:lpstr>
      <vt:lpstr>Let’s Practice! </vt:lpstr>
      <vt:lpstr> </vt:lpstr>
      <vt:lpstr> </vt:lpstr>
      <vt:lpstr> </vt:lpstr>
      <vt:lpstr>Koala and Kangaroo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498</cp:revision>
  <cp:lastPrinted>2021-07-13T03:59:46Z</cp:lastPrinted>
  <dcterms:created xsi:type="dcterms:W3CDTF">2012-04-20T18:25:02Z</dcterms:created>
  <dcterms:modified xsi:type="dcterms:W3CDTF">2021-08-12T18:53:09Z</dcterms:modified>
</cp:coreProperties>
</file>