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3" r:id="rId4"/>
    <p:sldId id="348" r:id="rId5"/>
    <p:sldId id="347" r:id="rId6"/>
    <p:sldId id="349" r:id="rId7"/>
    <p:sldId id="358" r:id="rId8"/>
    <p:sldId id="359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Whalen" initials="TW" lastIdx="11" clrIdx="0">
    <p:extLst>
      <p:ext uri="{19B8F6BF-5375-455C-9EA6-DF929625EA0E}">
        <p15:presenceInfo xmlns:p15="http://schemas.microsoft.com/office/powerpoint/2012/main" userId="S::twhalen@accelerate-academy.net::75a90bc9-9581-4a2a-8289-5fbb35d11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B80"/>
    <a:srgbClr val="D60093"/>
    <a:srgbClr val="003399"/>
    <a:srgbClr val="3B7ABE"/>
    <a:srgbClr val="182C6F"/>
    <a:srgbClr val="FCFCFC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 autoAdjust="0"/>
    <p:restoredTop sz="62338" autoAdjust="0"/>
  </p:normalViewPr>
  <p:slideViewPr>
    <p:cSldViewPr snapToGrid="0" snapToObjects="1">
      <p:cViewPr varScale="1">
        <p:scale>
          <a:sx n="71" d="100"/>
          <a:sy n="71" d="100"/>
        </p:scale>
        <p:origin x="18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 that we are going to review the letter </a:t>
            </a:r>
            <a:r>
              <a:rPr lang="en-US" dirty="0" err="1"/>
              <a:t>Ww</a:t>
            </a:r>
            <a:r>
              <a:rPr lang="en-US" dirty="0"/>
              <a:t>, talk about homonyms, review our sight words and complete a story retell for </a:t>
            </a:r>
            <a:r>
              <a:rPr lang="en-US" u="sng" dirty="0"/>
              <a:t>I Can Be That.</a:t>
            </a:r>
          </a:p>
          <a:p>
            <a:endParaRPr lang="en-US" u="sng" dirty="0"/>
          </a:p>
          <a:p>
            <a:r>
              <a:rPr lang="en-US" u="none" dirty="0"/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– “Do you have any questions about anything that you learned in this lesson?”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“Point to the letters on the screen.  “What letters are we talking about today?”  (Student will answer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Zz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with this letter: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 to the uppercase Z.)  “Uppercase Z.  (Student repeats.)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 to the lowercase z.)  “Lowercase z.”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sound does the letter z make?” (/z/ like in </a:t>
            </a:r>
            <a:r>
              <a:rPr lang="en-US" sz="1800" u="dbl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ebra.)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struggling, teacher will model making the h sound and have the student repeat: /z/ like in zebra: /z/, /z/, /z/.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pictures begin with the /z/ sound?”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zebra– When it appears on the screen, ask, “What do you see?” When student responds “zebra,” applaud his/her answer.  If student does not respond correctly, teacher will tell student that it is a zebra.  Click to show the word “zebra.”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image --zoo– When it appears on the screen, ask, “What do you see?” If student responds “zoo,” applaud his/her answer.  If student does not respond correctly, teacher will tell student that it is zoo.  Click to show the word “zoo.”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letters do you see?”  (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Zz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.) If student says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Zz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applaud his/her answer.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still unsure, remind him/her by saying “uppercase Z” and “lowercase z.”  (Student should repeat teacher.)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“Tell me about the pictures you see that appear on the screen.” (Zipper, ball, zigzag and zero.)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picture of a zipper.  Ask: “What is this?”  (Zipper.)  Applaud correct answer or assist in telling the correct name for the picture.  Click to show the word zipper.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ball.  Ask: “What is this?”  (Ball.)  Applaud correct answer or assist in telling the correct name for the picture.  Click to show the word ball.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zigzag.  Ask: “What is this?”  (Zigzag.)  Applaud correct answer or assist in telling the correct name for the picture.  Click to show the word zigzag.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zero.  Ask: “What is this?”  (Zero.)  Applaud correct answer or assist in telling the correct name for the picture.  Click to show the word zero.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After identifying the pictures (Zipper, ball, zigzag and zero.)  ask: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pictures begin with the letter z?” (Zipper, zigzag and zero begin with the letter z.  Ball does not begin with the letter z.)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to name the pictures that begin with z, teacher will assist by saying each picture name and asking if it begins with /z/?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“Zipper – Does it begin with /z/?”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“Ball- Does it begin with /z/?” (No.)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“Zigzag - Does it begin with /z/?”  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“Zero - Does it begin with /z/?” (Yes.)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take the picture of the ball off of the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will applaud efforts of student.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word ‘homonyms’ to the screen.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Ask: “Do you see this big word?”  (Yes.)  “It says ‘homonyms.’  Can you say homonyms?” (Student repeats word: homonyms.)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“Do you remember learning about homonyms?”  (Wait for student’s response and talk about/review homonyms.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Homonyms are words that are spelled the same but have different meanings.  Talk about the examples on the slide.)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“Look at each picture.  Tell me what it is.”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show picture of an orange.  Ask: “What is it?” (An orange.)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show picture of someone with a cold.  Ask: “What is it?” (Someone with a cold.)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 Click to show picture of glasses.  Ask: “What are these?” (Glasses.)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Explain to student that you will show him/her three more pictures and he/she will match each word to the correct homonym.  Remind student that a homonym is a word that is spelled the same but has a different meaning.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 Click to show picture of drinking glass.  Ask: “What are these?” (Glasses.)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Ask: “What is the homonym?” (Glasses.)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Click to draw the arrow from the glasses and drinking glasses.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 Click to show picture of the color orange.  Ask: “What is it?” (Orange.)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Ask: “What is the homonym?” (An orange.)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Click to draw the arrow from the orange to the color orange.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 Click to show picture of someone with a cold.  Ask: “What is it?” (Someone with a cold.)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Ask: “What is the homonym?” (Cold.)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Click to draw the arrow from the cold temperature to the person with the cold.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bring the picture of the tree bark on the screen.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Ask: “What do you see?”  (Assist student if needed or applaud correct answer – tree bark.)  “Bark.”  (Student repeats: bark.)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Ask: “Can you tell me about something else with the word bark?”  (Assist student if needed or applaud correct answer – dog: bark.)  “Bark.”  (Student repeats: bark.)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show the picture of the dog barking.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says: “Let’s look at our sight words from this week.”  (There are 3 words on this slide.)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“all.”– When it appears on the screen, ask: “What word do you see?”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“all”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“all.”  Have student say the word “all.”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“at.” -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“at,”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“at.”  Have student say the word “at.”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and final word, “be.”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“be,”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“be.”  Have student say the word “be.”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4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ready, allow him/her to read each sentence to you.  If student is not ready, assist him/her in reading.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make the sentence appear on the slide with images: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u="dbl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ten</a:t>
            </a:r>
            <a:r>
              <a:rPr lang="en-US" sz="1800" b="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u="dbl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men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see the </a:t>
            </a:r>
            <a:r>
              <a:rPr lang="en-US" sz="1800" b="1" u="dbl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jet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all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move to next slide. 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sight word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dbl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spelling word}</a:t>
            </a:r>
          </a:p>
          <a:p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59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“This week, you read the story, </a:t>
            </a:r>
            <a:r>
              <a:rPr lang="en-US" sz="11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Can Be That!</a:t>
            </a:r>
            <a:r>
              <a:rPr lang="en-US" sz="1100" u="non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100" u="none" dirty="0">
                <a:latin typeface="Comic Sans MS" panose="030F0702030302020204" pitchFamily="66" charset="0"/>
              </a:rPr>
              <a:t>Let’s look at the 5 finger retell chart to help us retell this story.” </a:t>
            </a:r>
            <a:endParaRPr lang="en-US" sz="1100" u="sng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image to the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“Let’s work on our story retell together.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Characters: “Who were the characters in the story?”  (Characters: Boy and a brother or friend.)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Setting: “What was the setting of the story?  Where did it take place?”  (This story takes place inside a house in two different rooms.)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Problem – “What is the problem in the story?”  (There is not a problem in the story.)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Events: “What happened in the story?”  (The boy tells me about things that he can be.)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The boy tells me about men on a jet and shows me that he can be a jet.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He told me that his mom met a zebra and shows me that he can be a zebra.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He told me to look at all the hens.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His mom let him get a hen.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Mom tells him to zip it and play in the den.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Ending: “What happened at the end of the story?”  (The boy and his brother (or friend) play in the den.)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Connection: Possible questions to ask to help student to connect to this story: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was your favorite part of the story?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Did you ever pretend to be something?  If so, what did you pretend to be?  The boy pretended to be a jet and “flew” around the room.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Main Idea: What is this story about?  (This story is about things the boy pretended to be.)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 in completing this story retell.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the next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Letter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Comic Sans MS" panose="030F0902030302020204" pitchFamily="66" charset="0"/>
              </a:rPr>
              <a:t>Zz</a:t>
            </a:r>
            <a:endParaRPr lang="en-US" sz="4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1100" dirty="0" err="1">
                <a:latin typeface="Comic Sans MS" panose="030F0702030302020204" pitchFamily="66" charset="0"/>
              </a:rPr>
              <a:t>Zz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DBD73-073C-4FEA-9C36-29EF6C2E911E}"/>
              </a:ext>
            </a:extLst>
          </p:cNvPr>
          <p:cNvSpPr txBox="1"/>
          <p:nvPr/>
        </p:nvSpPr>
        <p:spPr>
          <a:xfrm>
            <a:off x="6335909" y="4894390"/>
            <a:ext cx="1452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zoo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CD618-EA38-4796-AC51-5FFACD2AA308}"/>
              </a:ext>
            </a:extLst>
          </p:cNvPr>
          <p:cNvSpPr txBox="1"/>
          <p:nvPr/>
        </p:nvSpPr>
        <p:spPr>
          <a:xfrm>
            <a:off x="1763716" y="4921861"/>
            <a:ext cx="12105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zebra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54257E-BF6B-4CBE-8F2B-9FDAA694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20075" y="2042136"/>
            <a:ext cx="3188440" cy="28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1CCF2AA-9C61-448F-9A6C-455EDF73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617816" y="2234036"/>
            <a:ext cx="4038181" cy="254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648FD-17AC-4092-8EF9-1C996FDEB931}"/>
              </a:ext>
            </a:extLst>
          </p:cNvPr>
          <p:cNvSpPr txBox="1"/>
          <p:nvPr/>
        </p:nvSpPr>
        <p:spPr>
          <a:xfrm>
            <a:off x="359228" y="373413"/>
            <a:ext cx="84255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err="1">
                <a:solidFill>
                  <a:srgbClr val="003399"/>
                </a:solidFill>
                <a:latin typeface="Comic Sans MS" panose="030F0702030302020204" pitchFamily="66" charset="0"/>
              </a:rPr>
              <a:t>Zz</a:t>
            </a:r>
            <a:endParaRPr lang="en-US" sz="7000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0051E-67C0-4454-82D1-0FBE2BA6DF78}"/>
              </a:ext>
            </a:extLst>
          </p:cNvPr>
          <p:cNvSpPr txBox="1"/>
          <p:nvPr/>
        </p:nvSpPr>
        <p:spPr>
          <a:xfrm>
            <a:off x="1368439" y="3152001"/>
            <a:ext cx="2010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zipper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5D780-D242-4743-8261-BBB70E289FCF}"/>
              </a:ext>
            </a:extLst>
          </p:cNvPr>
          <p:cNvSpPr txBox="1"/>
          <p:nvPr/>
        </p:nvSpPr>
        <p:spPr>
          <a:xfrm>
            <a:off x="6517865" y="3152001"/>
            <a:ext cx="821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ball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73846-79F6-4FF0-B4BD-F814CDDE12CE}"/>
              </a:ext>
            </a:extLst>
          </p:cNvPr>
          <p:cNvSpPr txBox="1"/>
          <p:nvPr/>
        </p:nvSpPr>
        <p:spPr>
          <a:xfrm>
            <a:off x="1368439" y="6103944"/>
            <a:ext cx="1484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zigzag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3175F-2FE5-4522-9469-B583BEB49CB8}"/>
              </a:ext>
            </a:extLst>
          </p:cNvPr>
          <p:cNvSpPr txBox="1"/>
          <p:nvPr/>
        </p:nvSpPr>
        <p:spPr>
          <a:xfrm>
            <a:off x="6696653" y="6159310"/>
            <a:ext cx="9877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zero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F6C640C-29FE-41A0-A501-1430AF869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91341" y="200058"/>
            <a:ext cx="2232725" cy="28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A6B55DD-8E76-41EB-BB5F-7F69A97BC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900339" y="603851"/>
            <a:ext cx="2434798" cy="24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A35EB2C6-CE40-410F-9FED-09FA2350A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445330" y="4373349"/>
            <a:ext cx="1249399" cy="161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5862A188-8A15-496D-B2C9-AE9B9D65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6200680" y="3996275"/>
            <a:ext cx="1834114" cy="207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Homonyms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91F3C5-CB0C-4654-A3E1-06F2010A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231156" y="1266313"/>
            <a:ext cx="6347516" cy="400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78" y="-246062"/>
            <a:ext cx="3599234" cy="930221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EEB0B-3669-4745-8EC2-18B8ED920F1C}"/>
              </a:ext>
            </a:extLst>
          </p:cNvPr>
          <p:cNvSpPr txBox="1"/>
          <p:nvPr/>
        </p:nvSpPr>
        <p:spPr>
          <a:xfrm>
            <a:off x="2138834" y="331166"/>
            <a:ext cx="56669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Homonym Practice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9A79B0-88BA-4F5A-A654-2A325498836E}"/>
              </a:ext>
            </a:extLst>
          </p:cNvPr>
          <p:cNvGrpSpPr/>
          <p:nvPr/>
        </p:nvGrpSpPr>
        <p:grpSpPr>
          <a:xfrm>
            <a:off x="746435" y="1406469"/>
            <a:ext cx="1789757" cy="2103380"/>
            <a:chOff x="257602" y="1325620"/>
            <a:chExt cx="1789757" cy="210338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50A2041A-F286-48EB-BE6A-424900A14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257602" y="1325620"/>
              <a:ext cx="1789757" cy="1497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6EA20D-6D05-4CCB-915E-9497145F0ACB}"/>
                </a:ext>
              </a:extLst>
            </p:cNvPr>
            <p:cNvSpPr txBox="1"/>
            <p:nvPr/>
          </p:nvSpPr>
          <p:spPr>
            <a:xfrm>
              <a:off x="257602" y="2875002"/>
              <a:ext cx="138371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orange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60345A-BBB3-4CF5-B998-9FFAFF1631FF}"/>
              </a:ext>
            </a:extLst>
          </p:cNvPr>
          <p:cNvGrpSpPr/>
          <p:nvPr/>
        </p:nvGrpSpPr>
        <p:grpSpPr>
          <a:xfrm>
            <a:off x="3462205" y="4261775"/>
            <a:ext cx="2309737" cy="2166159"/>
            <a:chOff x="3462205" y="4261775"/>
            <a:chExt cx="2309737" cy="2166159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53A40498-F035-49D3-B3F8-7CE5724F8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3462205" y="4261775"/>
              <a:ext cx="2309737" cy="1634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46ED5E-ABF9-4C8A-A1F9-1B2B7943C1BB}"/>
                </a:ext>
              </a:extLst>
            </p:cNvPr>
            <p:cNvSpPr txBox="1"/>
            <p:nvPr/>
          </p:nvSpPr>
          <p:spPr>
            <a:xfrm>
              <a:off x="3925218" y="5873936"/>
              <a:ext cx="138371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orange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C4D2A4-1091-49FA-BFE6-B40A5275CD4A}"/>
              </a:ext>
            </a:extLst>
          </p:cNvPr>
          <p:cNvGrpSpPr/>
          <p:nvPr/>
        </p:nvGrpSpPr>
        <p:grpSpPr>
          <a:xfrm>
            <a:off x="3790518" y="1249992"/>
            <a:ext cx="1568489" cy="2259857"/>
            <a:chOff x="3790518" y="1249992"/>
            <a:chExt cx="1568489" cy="2259857"/>
          </a:xfrm>
        </p:grpSpPr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053029EB-3A5C-4405-BE7B-01E2DE709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3790518" y="1249992"/>
              <a:ext cx="1568489" cy="156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F960CB-707C-4F91-ADC4-988877DC3145}"/>
                </a:ext>
              </a:extLst>
            </p:cNvPr>
            <p:cNvSpPr txBox="1"/>
            <p:nvPr/>
          </p:nvSpPr>
          <p:spPr>
            <a:xfrm>
              <a:off x="4159257" y="2955851"/>
              <a:ext cx="9156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cold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58AA94-CE53-40F0-867C-1D0973484AC9}"/>
              </a:ext>
            </a:extLst>
          </p:cNvPr>
          <p:cNvGrpSpPr/>
          <p:nvPr/>
        </p:nvGrpSpPr>
        <p:grpSpPr>
          <a:xfrm>
            <a:off x="6578968" y="1530764"/>
            <a:ext cx="2125163" cy="1867856"/>
            <a:chOff x="6578968" y="1530764"/>
            <a:chExt cx="2125163" cy="1867856"/>
          </a:xfrm>
        </p:grpSpPr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363E80DB-6F18-435C-A8F7-5D7662D9A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6578968" y="1530764"/>
              <a:ext cx="2125163" cy="102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538289-6B3A-42CE-8BEA-AD9183CF256D}"/>
                </a:ext>
              </a:extLst>
            </p:cNvPr>
            <p:cNvSpPr txBox="1"/>
            <p:nvPr/>
          </p:nvSpPr>
          <p:spPr>
            <a:xfrm>
              <a:off x="7073839" y="2844622"/>
              <a:ext cx="146386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glasses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82A7A2-0234-4BBF-9936-A821F60E675B}"/>
              </a:ext>
            </a:extLst>
          </p:cNvPr>
          <p:cNvGrpSpPr/>
          <p:nvPr/>
        </p:nvGrpSpPr>
        <p:grpSpPr>
          <a:xfrm>
            <a:off x="0" y="4230950"/>
            <a:ext cx="2765858" cy="2447402"/>
            <a:chOff x="0" y="4230950"/>
            <a:chExt cx="2765858" cy="2447402"/>
          </a:xfrm>
        </p:grpSpPr>
        <p:pic>
          <p:nvPicPr>
            <p:cNvPr id="4106" name="Picture 10">
              <a:extLst>
                <a:ext uri="{FF2B5EF4-FFF2-40B4-BE49-F238E27FC236}">
                  <a16:creationId xmlns:a16="http://schemas.microsoft.com/office/drawing/2014/main" id="{4E38D092-D869-4F9E-B75F-56D56C91A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0" y="4230950"/>
              <a:ext cx="2765858" cy="184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CDF1C7-96EF-444E-9EA9-CC3E27F978DB}"/>
                </a:ext>
              </a:extLst>
            </p:cNvPr>
            <p:cNvSpPr txBox="1"/>
            <p:nvPr/>
          </p:nvSpPr>
          <p:spPr>
            <a:xfrm>
              <a:off x="650998" y="6124354"/>
              <a:ext cx="146386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glasses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26EDB9-2E96-4606-BE83-52EAF473E5FF}"/>
              </a:ext>
            </a:extLst>
          </p:cNvPr>
          <p:cNvGrpSpPr/>
          <p:nvPr/>
        </p:nvGrpSpPr>
        <p:grpSpPr>
          <a:xfrm>
            <a:off x="6228494" y="4504703"/>
            <a:ext cx="2740195" cy="2200230"/>
            <a:chOff x="6228494" y="4504703"/>
            <a:chExt cx="2740195" cy="2200230"/>
          </a:xfrm>
        </p:grpSpPr>
        <p:pic>
          <p:nvPicPr>
            <p:cNvPr id="4108" name="Picture 12">
              <a:extLst>
                <a:ext uri="{FF2B5EF4-FFF2-40B4-BE49-F238E27FC236}">
                  <a16:creationId xmlns:a16="http://schemas.microsoft.com/office/drawing/2014/main" id="{459546A1-8DA3-4985-9237-10AA594CD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/>
          </p:blipFill>
          <p:spPr bwMode="auto">
            <a:xfrm>
              <a:off x="6228494" y="4504703"/>
              <a:ext cx="2740195" cy="154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7AF440-6793-4EDF-B5FC-99A3CD44E512}"/>
                </a:ext>
              </a:extLst>
            </p:cNvPr>
            <p:cNvSpPr txBox="1"/>
            <p:nvPr/>
          </p:nvSpPr>
          <p:spPr>
            <a:xfrm>
              <a:off x="7183731" y="6150935"/>
              <a:ext cx="9156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cold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AFE0B3-F6C0-4DFA-900C-5530DCA856B7}"/>
              </a:ext>
            </a:extLst>
          </p:cNvPr>
          <p:cNvCxnSpPr>
            <a:cxnSpLocks/>
          </p:cNvCxnSpPr>
          <p:nvPr/>
        </p:nvCxnSpPr>
        <p:spPr>
          <a:xfrm flipV="1">
            <a:off x="2475958" y="2639194"/>
            <a:ext cx="4597881" cy="18146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986E7D-EEAA-4EC7-A4CF-3A8C9C852D7C}"/>
              </a:ext>
            </a:extLst>
          </p:cNvPr>
          <p:cNvCxnSpPr>
            <a:cxnSpLocks/>
          </p:cNvCxnSpPr>
          <p:nvPr/>
        </p:nvCxnSpPr>
        <p:spPr>
          <a:xfrm flipH="1" flipV="1">
            <a:off x="2114861" y="3546523"/>
            <a:ext cx="1094572" cy="1608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7441191-AE76-4B2F-B426-397CF5C86292}"/>
              </a:ext>
            </a:extLst>
          </p:cNvPr>
          <p:cNvCxnSpPr/>
          <p:nvPr/>
        </p:nvCxnSpPr>
        <p:spPr>
          <a:xfrm flipH="1" flipV="1">
            <a:off x="5308930" y="3036700"/>
            <a:ext cx="1270038" cy="1726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5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1862111" y="386421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Tell Me About It!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F511F9-69A4-4ECF-A558-9808CF4F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078875" y="2535788"/>
            <a:ext cx="3737171" cy="24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17BEEA-879D-47AD-A923-457045908027}"/>
              </a:ext>
            </a:extLst>
          </p:cNvPr>
          <p:cNvSpPr txBox="1"/>
          <p:nvPr/>
        </p:nvSpPr>
        <p:spPr>
          <a:xfrm>
            <a:off x="3433547" y="3429000"/>
            <a:ext cx="113845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283B80"/>
                </a:solidFill>
                <a:latin typeface="Comic Sans MS" panose="030F0702030302020204" pitchFamily="66" charset="0"/>
              </a:rPr>
              <a:t>bark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96D34A0-F2A9-4AC6-B7D0-8AD0D2805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-13508" r="13508"/>
          <a:stretch/>
        </p:blipFill>
        <p:spPr bwMode="auto">
          <a:xfrm>
            <a:off x="-477531" y="2474125"/>
            <a:ext cx="3911078" cy="276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2808515" y="447730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54E3F-DEBF-4B21-85F5-D12BCA71F927}"/>
              </a:ext>
            </a:extLst>
          </p:cNvPr>
          <p:cNvSpPr txBox="1"/>
          <p:nvPr/>
        </p:nvSpPr>
        <p:spPr>
          <a:xfrm>
            <a:off x="4073305" y="1568321"/>
            <a:ext cx="729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D6E3A-E522-4DE1-A1E0-89937B93FE3E}"/>
              </a:ext>
            </a:extLst>
          </p:cNvPr>
          <p:cNvSpPr txBox="1"/>
          <p:nvPr/>
        </p:nvSpPr>
        <p:spPr>
          <a:xfrm>
            <a:off x="3987482" y="5412764"/>
            <a:ext cx="1717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be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1CA5F-F945-4C59-977C-9CCAC7A28D2A}"/>
              </a:ext>
            </a:extLst>
          </p:cNvPr>
          <p:cNvSpPr txBox="1"/>
          <p:nvPr/>
        </p:nvSpPr>
        <p:spPr>
          <a:xfrm>
            <a:off x="3987482" y="3479357"/>
            <a:ext cx="2058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30640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02261-04BA-43E3-B1AF-D64A8F0F5376}"/>
              </a:ext>
            </a:extLst>
          </p:cNvPr>
          <p:cNvSpPr txBox="1"/>
          <p:nvPr/>
        </p:nvSpPr>
        <p:spPr>
          <a:xfrm>
            <a:off x="1606793" y="250207"/>
            <a:ext cx="63514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283B80"/>
                </a:solidFill>
                <a:latin typeface="Comic Sans MS" panose="030F0702030302020204" pitchFamily="66" charset="0"/>
              </a:rPr>
              <a:t>Sight Word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36511-D6D4-47F1-8FA4-8F3D99757DBB}"/>
              </a:ext>
            </a:extLst>
          </p:cNvPr>
          <p:cNvSpPr txBox="1"/>
          <p:nvPr/>
        </p:nvSpPr>
        <p:spPr>
          <a:xfrm>
            <a:off x="2149409" y="1796649"/>
            <a:ext cx="526618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u="sng" dirty="0">
                <a:latin typeface="Comic Sans MS" panose="030F0702030302020204" pitchFamily="66" charset="0"/>
              </a:rPr>
              <a:t>All</a:t>
            </a:r>
            <a:r>
              <a:rPr lang="en-US" sz="3500" dirty="0">
                <a:latin typeface="Comic Sans MS" panose="030F0702030302020204" pitchFamily="66" charset="0"/>
              </a:rPr>
              <a:t> ten men see the jet.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E2557B7-CC1C-42CA-8AC8-82E7E57A9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32406" y="2850502"/>
            <a:ext cx="2634005" cy="263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69B4663-1D66-41B6-9F3B-9650FF399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436868" y="4800231"/>
            <a:ext cx="3249932" cy="170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0" y="432555"/>
            <a:ext cx="7180999" cy="68546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I Can Be That!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430E2B9-6456-4813-B56E-1D873E9E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87195" y="1274940"/>
            <a:ext cx="4343400" cy="46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AC50590F-2297-47F6-B979-7D88A35BA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630595" y="3363848"/>
            <a:ext cx="3908852" cy="26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17133</TotalTime>
  <Words>1928</Words>
  <Application>Microsoft Office PowerPoint</Application>
  <PresentationFormat>On-screen Show (4:3)</PresentationFormat>
  <Paragraphs>203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Roboto</vt:lpstr>
      <vt:lpstr>Office Theme</vt:lpstr>
      <vt:lpstr>Letter of the Week</vt:lpstr>
      <vt:lpstr>Zz </vt:lpstr>
      <vt:lpstr>PowerPoint Presentation</vt:lpstr>
      <vt:lpstr>Homonyms </vt:lpstr>
      <vt:lpstr> </vt:lpstr>
      <vt:lpstr> </vt:lpstr>
      <vt:lpstr> </vt:lpstr>
      <vt:lpstr> </vt:lpstr>
      <vt:lpstr>I Can Be That!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478</cp:revision>
  <cp:lastPrinted>2021-07-10T20:09:19Z</cp:lastPrinted>
  <dcterms:created xsi:type="dcterms:W3CDTF">2012-04-20T18:25:02Z</dcterms:created>
  <dcterms:modified xsi:type="dcterms:W3CDTF">2021-08-12T18:12:48Z</dcterms:modified>
</cp:coreProperties>
</file>