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47" r:id="rId6"/>
    <p:sldId id="349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1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83B80"/>
    <a:srgbClr val="003399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62338" autoAdjust="0"/>
  </p:normalViewPr>
  <p:slideViewPr>
    <p:cSldViewPr snapToGrid="0" snapToObjects="1">
      <p:cViewPr varScale="1">
        <p:scale>
          <a:sx n="71" d="100"/>
          <a:sy n="71" d="100"/>
        </p:scale>
        <p:origin x="26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</a:t>
            </a:r>
            <a:r>
              <a:rPr lang="en-US" dirty="0" err="1"/>
              <a:t>Vv</a:t>
            </a:r>
            <a:r>
              <a:rPr lang="en-US" dirty="0"/>
              <a:t>, talk about descriptive sentences, review our sight words and complete a story retell for </a:t>
            </a:r>
            <a:r>
              <a:rPr lang="en-US" u="sng" dirty="0"/>
              <a:t>Eat Your Vegetables.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letters are we talking about today?”  (Student will answer Vv.)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uppercase V.)  “Uppercase V.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lowercase v.)  “Lowercase v.”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sound does the letter v make?” (/v/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h sound and have the student repeat: /v/ like in vase: /v/, /v/, /v/.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/v/ sound?”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vegetables– When it appears on the screen, ask, “What do you see?” When student responds “vegetables,” applaud his/her answer.  If student does not respond correctly, teacher will tell student that they are vegetables.  Click to show the word “vegetables.”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-van– When it appears on the screen, ask, “What do you see?” If student responds “van,” applaud his/her answer.  If student does not respond correctly, teacher will tell student that it is van.  Click to show the word “van.”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image –vase- When it appears on the screen, ask, “What do you see?” If student responds “vase,” applaud his/her answer.  If student does not respond correctly, teacher will tell student that it is a vase.  Click to show the word “vase.”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(Vv.) If student says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Vv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applaud his/her answer.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“uppercase V” and “lowercase v.”  (Student should repeat teacher.)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“Tell me about the pictures you see that appear on the screen.”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a violin.  Ask: “What is this?”  (Violin.)  Applaud correct answer or assist in telling the correct name for the picture.  Click to show the word violin.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a vest.  Ask: “What is this?”  (Vest.)  Applaud correct answer or assist in telling the correct name for the picture.  Click to show the word vest.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boat.  Ask: “What is this?”  (Boat.)  Applaud correct answer or assist in telling the correct name for the picture.  Click to show the word boat.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(violin, vest and boat) ask: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“What pictures begin with the letter v?” (Violin and vest begin with the letter v.  Boat does not begin with the letter v.)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pictures that begin with v, teacher will assist by saying each picture name and asking if it begins with /v/?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“Violin – Does it begin with /v/?”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“Vest -Does it begin with /v/?”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-“Boat - Does it begin with /v/?”   (No.)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take the picture of the boat off of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picture of the elephant and the mouse.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to read each sentence, reminding student that pictures help us read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the sentence onto the screen: I see a big (elephant.)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bring the next sentence onto the screen: I see a little (mouse.)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“Look at the pictures.  Count the number of frogs in each picture.”  (The top picture has one frog, and the bottom picture has three frogs.)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first image.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second image.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Say: “I see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frogs in the pond.”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“Which picture matches that sentence?”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Repeat sentence again:  “I see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three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frogs in the pond.”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Encourage students to look at the details in the picture.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student tells you which picture goes along with the sentence (bottom picture,) click to remove the incorrect picture.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Teacher says: “Now, let’s look at some of the words we worked on this year.”  (There are 5 words on this slide.)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word “three.””–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“three,”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“three.”  Have student say the word “three.”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“to.”–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“to,”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students does not respond correctly, teacher will tell the student that the word is “to.”  Have student say the word “to.”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“up.”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“up,”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“up.”  Have student say the word “up.”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“two.”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“two,”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“two.”  Have student say the word “two.”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and final word, “we.”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“we,”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“we.”  Have student say the word “we.”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“Now, let’s look at some more words.”  Click to show the arrow.</a:t>
            </a:r>
          </a:p>
          <a:p>
            <a:endParaRPr lang="en-US" sz="1800" b="0" dirty="0"/>
          </a:p>
          <a:p>
            <a:r>
              <a:rPr lang="en-US" sz="1800" b="0" dirty="0"/>
              <a:t>Click to go to the next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Teacher says: “Can you read these sight words?”  (There are 5 words on this slide.)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word “where.””–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“where,”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“where.”  Have student say the word “where.”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“am.”–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“am,”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students does not respond correctly, teacher will tell the student that the word is “am.”  Have student say the word “am.”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“yellow.”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“yellow,”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“yellow.”  Have student say the word “yellow.”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“red.”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“red,”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“red.”  Have student say the word “red.”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and final word, “did.”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“did,”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“did.”  Have student say the word “did.”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“Now, let’s look at our last group of words.”  Click to show the arrow.</a:t>
            </a:r>
          </a:p>
          <a:p>
            <a:endParaRPr lang="en-US" sz="1800" b="0" dirty="0"/>
          </a:p>
          <a:p>
            <a:r>
              <a:rPr lang="en-US" sz="1800" b="0" dirty="0"/>
              <a:t>Click to go to the next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Teacher asks: “What words do you see?”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word “eat.””– When it appears on the screen, ask: “What word do you see?”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“eat,”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“eat.”  Have student say the word “eat.”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“ate.”–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“ate,”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students does not respond correctly, teacher will tell the student that the word is “ate.”  Have student say the word “ate.”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“brown.”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“brown,”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“brown.”  Have student say the word “brown.”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word, “black.”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“black,”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“black.”  Have student say the word “black.”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Click to show the next and final word, “help.” – When it appears on the screen, ask: “What word do you see?”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student responds “help,” applaud his/her answer.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If student does not respond correctly, teacher will tell the student that the word is “help.”  Have student say the word “help.”  (Student repeats.)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Applaud student’s effort.</a:t>
            </a:r>
          </a:p>
          <a:p>
            <a:endParaRPr lang="en-US" sz="1800" b="0" dirty="0"/>
          </a:p>
          <a:p>
            <a:r>
              <a:rPr lang="en-US" sz="1800" b="0" dirty="0"/>
              <a:t>Click to go to the next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Eat Your Vegetables.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  <a:endParaRPr lang="en-US" sz="11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a boy and a girl)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(They were sitting at a table in most of the story.)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is the problem in the story?”  (The children had to find vegetables.)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boy and girl was finding and eating vegetables: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and girl had to find a yellow vegetable (corn) and eat it.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and girl found a red vegetable (red pepper) and ate it.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and girl had to find a brown vegetable (onion) and eat it.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girl and boy ate the vegetables and told me to go eat the vegetables.)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vegetables do you like to eat?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a girl and boy finding and eating vegetables.)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anose="030F0902030302020204" pitchFamily="66" charset="0"/>
              </a:rPr>
              <a:t>Vv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 err="1">
                <a:latin typeface="Comic Sans MS" panose="030F0702030302020204" pitchFamily="66" charset="0"/>
              </a:rPr>
              <a:t>Vv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DFF11-7AA8-4A3E-AE65-A92E0FA76A29}"/>
              </a:ext>
            </a:extLst>
          </p:cNvPr>
          <p:cNvSpPr txBox="1"/>
          <p:nvPr/>
        </p:nvSpPr>
        <p:spPr>
          <a:xfrm>
            <a:off x="4269818" y="5734863"/>
            <a:ext cx="1550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vase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7075000" y="3019533"/>
            <a:ext cx="1267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van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801492" y="3144838"/>
            <a:ext cx="21050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vegetables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46A247-4935-42AA-9CE0-EC345D75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7200" y="1595867"/>
            <a:ext cx="2857499" cy="14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7E8BE42-E5B1-4561-AE96-9675150D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820680" y="1212996"/>
            <a:ext cx="3159682" cy="15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913A470-DE82-4E4B-B1FA-C37F8B37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250066" y="3144838"/>
            <a:ext cx="2718408" cy="26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579050" y="200058"/>
            <a:ext cx="8425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Vv</a:t>
            </a:r>
            <a:endParaRPr lang="en-US" sz="70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1239034" y="3264282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violin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7002149" y="3082432"/>
            <a:ext cx="9509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vest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73846-79F6-4FF0-B4BD-F814CDDE12CE}"/>
              </a:ext>
            </a:extLst>
          </p:cNvPr>
          <p:cNvSpPr txBox="1"/>
          <p:nvPr/>
        </p:nvSpPr>
        <p:spPr>
          <a:xfrm>
            <a:off x="4199885" y="6304002"/>
            <a:ext cx="99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boat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42F188F-0A69-4354-9D1A-C03BAB02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61362" y="158425"/>
            <a:ext cx="3099305" cy="30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1E740E3-D4A2-4323-ABA0-A463871F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45900" y="615179"/>
            <a:ext cx="2436738" cy="24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218E639-8E9E-41A7-B3A6-522A854D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515929" y="4111849"/>
            <a:ext cx="4112142" cy="19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Descriptive Sentences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271BB-670B-4B38-A0FF-7F72D2B99187}"/>
              </a:ext>
            </a:extLst>
          </p:cNvPr>
          <p:cNvSpPr txBox="1"/>
          <p:nvPr/>
        </p:nvSpPr>
        <p:spPr>
          <a:xfrm>
            <a:off x="73513" y="3251260"/>
            <a:ext cx="5126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see a big               </a:t>
            </a:r>
            <a:r>
              <a:rPr lang="en-US" sz="3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979591-1436-487A-A166-0AD34C1C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576902" y="1482840"/>
            <a:ext cx="3109898" cy="22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8BA69FC-3AD2-44CA-9633-E7E8FAC9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078240" y="2460476"/>
            <a:ext cx="1320674" cy="13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F4E56-6DE8-47C1-9361-5376D35C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766431" y="4949670"/>
            <a:ext cx="91184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011D53-65A9-440E-8F2C-91B65F830D94}"/>
              </a:ext>
            </a:extLst>
          </p:cNvPr>
          <p:cNvSpPr txBox="1"/>
          <p:nvPr/>
        </p:nvSpPr>
        <p:spPr>
          <a:xfrm>
            <a:off x="3678106" y="5366070"/>
            <a:ext cx="5126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see a little      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75FAA-C1BA-48DC-8933-FAC98BBFC83A}"/>
              </a:ext>
            </a:extLst>
          </p:cNvPr>
          <p:cNvSpPr txBox="1"/>
          <p:nvPr/>
        </p:nvSpPr>
        <p:spPr>
          <a:xfrm>
            <a:off x="2879207" y="3684566"/>
            <a:ext cx="17187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elephant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00EDAC-3761-4B56-B5C6-5A1B24E7E4C7}"/>
              </a:ext>
            </a:extLst>
          </p:cNvPr>
          <p:cNvSpPr txBox="1"/>
          <p:nvPr/>
        </p:nvSpPr>
        <p:spPr>
          <a:xfrm>
            <a:off x="6673439" y="5955072"/>
            <a:ext cx="1282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mouse</a:t>
            </a:r>
          </a:p>
        </p:txBody>
      </p: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6" grpId="0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78" y="-246062"/>
            <a:ext cx="3599234" cy="930221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EEB0B-3669-4745-8EC2-18B8ED920F1C}"/>
              </a:ext>
            </a:extLst>
          </p:cNvPr>
          <p:cNvSpPr txBox="1"/>
          <p:nvPr/>
        </p:nvSpPr>
        <p:spPr>
          <a:xfrm>
            <a:off x="1871152" y="5344422"/>
            <a:ext cx="55915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I see three frogs.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30CBF95-3ACD-4819-B2CC-B42D6816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86052" y="1714292"/>
            <a:ext cx="4141690" cy="29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EF5EA62-1D70-4CFA-A4EE-6EC2DCA6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827742" y="2966558"/>
            <a:ext cx="4060056" cy="19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997DC2-C998-4C86-813F-A9A9803098F6}"/>
              </a:ext>
            </a:extLst>
          </p:cNvPr>
          <p:cNvSpPr/>
          <p:nvPr/>
        </p:nvSpPr>
        <p:spPr>
          <a:xfrm>
            <a:off x="0" y="1382233"/>
            <a:ext cx="5591594" cy="3646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3975522" y="1524463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three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306947" y="5432942"/>
            <a:ext cx="881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4300245" y="3370391"/>
            <a:ext cx="881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E3426-9299-4BFB-A3F7-ED455DE16F5A}"/>
              </a:ext>
            </a:extLst>
          </p:cNvPr>
          <p:cNvSpPr txBox="1"/>
          <p:nvPr/>
        </p:nvSpPr>
        <p:spPr>
          <a:xfrm>
            <a:off x="4306947" y="2500781"/>
            <a:ext cx="1575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E39A2-3A6D-41B1-91A5-691750F5717F}"/>
              </a:ext>
            </a:extLst>
          </p:cNvPr>
          <p:cNvSpPr txBox="1"/>
          <p:nvPr/>
        </p:nvSpPr>
        <p:spPr>
          <a:xfrm>
            <a:off x="4157612" y="4401608"/>
            <a:ext cx="118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3975522" y="1524463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157612" y="5412764"/>
            <a:ext cx="1031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did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3817354" y="3420665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yellow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E3426-9299-4BFB-A3F7-ED455DE16F5A}"/>
              </a:ext>
            </a:extLst>
          </p:cNvPr>
          <p:cNvSpPr txBox="1"/>
          <p:nvPr/>
        </p:nvSpPr>
        <p:spPr>
          <a:xfrm>
            <a:off x="4306947" y="2500781"/>
            <a:ext cx="1575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E39A2-3A6D-41B1-91A5-691750F5717F}"/>
              </a:ext>
            </a:extLst>
          </p:cNvPr>
          <p:cNvSpPr txBox="1"/>
          <p:nvPr/>
        </p:nvSpPr>
        <p:spPr>
          <a:xfrm>
            <a:off x="4157612" y="4401608"/>
            <a:ext cx="118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86931" y="1443869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4086931" y="5393582"/>
            <a:ext cx="1466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help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3845485" y="3362593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brown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E3426-9299-4BFB-A3F7-ED455DE16F5A}"/>
              </a:ext>
            </a:extLst>
          </p:cNvPr>
          <p:cNvSpPr txBox="1"/>
          <p:nvPr/>
        </p:nvSpPr>
        <p:spPr>
          <a:xfrm>
            <a:off x="4086931" y="2376135"/>
            <a:ext cx="1575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E39A2-3A6D-41B1-91A5-691750F5717F}"/>
              </a:ext>
            </a:extLst>
          </p:cNvPr>
          <p:cNvSpPr txBox="1"/>
          <p:nvPr/>
        </p:nvSpPr>
        <p:spPr>
          <a:xfrm>
            <a:off x="4086930" y="4378087"/>
            <a:ext cx="1466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black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210484-16CB-4AB5-9C19-126F883AD2C7}"/>
              </a:ext>
            </a:extLst>
          </p:cNvPr>
          <p:cNvGrpSpPr/>
          <p:nvPr/>
        </p:nvGrpSpPr>
        <p:grpSpPr>
          <a:xfrm>
            <a:off x="3769046" y="2150670"/>
            <a:ext cx="1784619" cy="3089107"/>
            <a:chOff x="3769046" y="2767395"/>
            <a:chExt cx="1784619" cy="308910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DA46F56D-C426-4E9F-BFC4-937670E39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3769046" y="2767395"/>
              <a:ext cx="1784619" cy="180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B05CF5-2C07-4AEF-82F4-FF9AC61D1A28}"/>
                </a:ext>
              </a:extLst>
            </p:cNvPr>
            <p:cNvSpPr txBox="1"/>
            <p:nvPr/>
          </p:nvSpPr>
          <p:spPr>
            <a:xfrm>
              <a:off x="3908025" y="4533063"/>
              <a:ext cx="1558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Comic Sans MS" panose="030F0702030302020204" pitchFamily="66" charset="0"/>
                </a:rPr>
                <a:t>Good Job!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95" y="432555"/>
            <a:ext cx="6672134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Eat Your Vegetables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97583C0-8464-487A-988E-9DA781AE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78618" y="4028938"/>
            <a:ext cx="2495453" cy="24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17018</TotalTime>
  <Words>2446</Words>
  <Application>Microsoft Office PowerPoint</Application>
  <PresentationFormat>On-screen Show (4:3)</PresentationFormat>
  <Paragraphs>240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Letter of the Week</vt:lpstr>
      <vt:lpstr>Vv </vt:lpstr>
      <vt:lpstr>PowerPoint Presentation</vt:lpstr>
      <vt:lpstr>Descriptive Sentences </vt:lpstr>
      <vt:lpstr> </vt:lpstr>
      <vt:lpstr> </vt:lpstr>
      <vt:lpstr> </vt:lpstr>
      <vt:lpstr> </vt:lpstr>
      <vt:lpstr>Eat Your Vegetables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467</cp:revision>
  <cp:lastPrinted>2021-07-09T21:38:24Z</cp:lastPrinted>
  <dcterms:created xsi:type="dcterms:W3CDTF">2012-04-20T18:25:02Z</dcterms:created>
  <dcterms:modified xsi:type="dcterms:W3CDTF">2021-08-12T16:07:25Z</dcterms:modified>
</cp:coreProperties>
</file>