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D53B5-5B0A-F6AF-977D-F44EEC9A1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4618B-766E-CB16-2B89-D7889EB65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AC6DC-2CEF-E5AC-E6E4-6F35E9EE5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7C6D0-7C45-907F-0AF9-BBEFD4C37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1AE48-6BD0-F8FA-73A3-AC47DE97E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6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E7C8-55E4-2E1D-E6C9-24696F10C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7A5544-F04E-A215-6B8D-EFD48FC3E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1565C-051E-09FA-864A-8129FDB5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9792-EFDB-C49A-92CA-69AD88914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D028D-74E5-BC86-3CFC-AB4DC0293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4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59C09C-C7BC-548B-5935-BE12319307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D423BE-9651-5A43-E8F9-E4A66735B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D2C4D-7581-AD2A-F08B-503BCFAA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BFB74-CDB2-193E-041A-B5375025D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CB791-8E5C-6649-A56D-090FAE74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7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0BDFF-6687-E6EF-C5B6-F1D29FA49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4F88E-8A2F-B587-F460-4659EF5F3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4EF48-6A7F-1722-0E73-4CEB1AF44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896C7-F5AA-AAFB-B9FD-14F4FC1C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57F80-9DC8-1029-BF02-F24CB7FA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1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9700-2F3D-D10C-2B04-CABE52887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748AC-B7A1-44AC-1988-952D423B5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EEF15-4A09-3304-4BE9-ED93F6E0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652CA-03F9-3EF1-359B-1B37EF42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D3F36-E397-90EA-68FE-B0E56A614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CD1C1-DDC7-83C7-5788-25667E0D9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FC3E-08DF-EADD-A80C-3DE2D7656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BE87E-65E9-CD73-37E5-05236289D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CA45-320D-2F1C-6F4B-E126C550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A5CBE-AD81-1886-70BB-C4C0789B4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FDF3A-F391-3E8C-DA81-E36294FC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0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483F4-6BAC-3D2D-5CDB-E6A47A42F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7EFA8-2A61-0405-C561-687C56124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BC707-1930-48A7-FBA8-561D954F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ADD58-EEC8-EA29-63AA-74F752F75E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458A0A-FCE4-002B-ADAE-6EA10B980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96E892-64B9-03D6-2D97-886F85214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742291-76F1-73C5-FF0D-E62BF100E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8DFF9D-62F1-0956-032A-0CE2D4944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7AEB1-7A44-68A0-C1AB-3AE664BD8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0D5F0-9EC4-2739-F3F4-8C1A6892E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DFA58-11C7-83F2-7624-0AF0C3627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3B4749-A009-ACE5-D3F3-ECDD2D13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3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43643D-634E-4B71-8F46-2DAACCB16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6FBE4-4866-7942-4B90-73CB353B8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2C5D8-B79D-EBDF-2978-8F87840C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F26EE-0218-81FC-003C-3ECD7D764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C8184-3BB4-1370-035B-E9A47D328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C20E5-C3D7-AE4E-B485-3BA124699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8D7C3-B2BE-9FFB-F05E-02C2CA8C0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6FE0EE-AACB-46A2-26F7-56619A5E4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D36D4-CB58-D2FB-2726-2EC94AA0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3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8923D-D29C-BA19-080F-D54AA940E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D6FAA-2F77-8282-CFBF-4488F808B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C1657-6C4A-D272-31F1-5459561D6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84E2E-29ED-6263-E8CC-DB1587F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87932-3B27-5236-D783-6A3B62E97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517DE-B7A7-D8F2-F802-A4B23FEE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5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EB4F00-83A3-9D1F-1D12-85329E251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CB243-37F6-F1DF-7160-205D36FBF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7A44A-33D2-F9F7-AC26-CF5DCB043E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D5E80-CFBC-4E9D-ACD6-8C9D479F247A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C3A83-51D1-5CE9-40B9-5CB1A865E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88175-868B-6D0A-C653-E4DDE7C1D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B5D6D-2569-4182-9F35-1AC154013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5A4BC7B1-A7F8-69DB-2E27-A332A9A79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00" y="6208732"/>
            <a:ext cx="1333510" cy="38100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662613C2-7A95-5D27-1971-69F50B24E3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384" y="5638303"/>
            <a:ext cx="1333510" cy="38100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E4818147-D678-7829-AC2D-4C8C2829F6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090" y="6188947"/>
            <a:ext cx="1333510" cy="38100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 descr="Logo&#10;&#10;Description automatically generated with medium confidence">
            <a:extLst>
              <a:ext uri="{FF2B5EF4-FFF2-40B4-BE49-F238E27FC236}">
                <a16:creationId xmlns:a16="http://schemas.microsoft.com/office/drawing/2014/main" id="{2819EB99-5A09-7AEA-3308-0DDA39B7DC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45" y="6188948"/>
            <a:ext cx="1333510" cy="38100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 descr="A close up of a logo&#10;&#10;Description automatically generated with low confidence">
            <a:extLst>
              <a:ext uri="{FF2B5EF4-FFF2-40B4-BE49-F238E27FC236}">
                <a16:creationId xmlns:a16="http://schemas.microsoft.com/office/drawing/2014/main" id="{CD27AF1C-E025-06A8-88C0-7039CA5540F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403" y="6185487"/>
            <a:ext cx="1333510" cy="38100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441245DC-C1BF-F498-848F-ABB5A0A80E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471" y="5638251"/>
            <a:ext cx="1333510" cy="38100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 descr="Text, whiteboard&#10;&#10;Description automatically generated with medium confidence">
            <a:extLst>
              <a:ext uri="{FF2B5EF4-FFF2-40B4-BE49-F238E27FC236}">
                <a16:creationId xmlns:a16="http://schemas.microsoft.com/office/drawing/2014/main" id="{970A1EB5-E665-700C-D076-4BE9EC26ED9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248" y="6161481"/>
            <a:ext cx="1333510" cy="38100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7C217035-97E2-C820-5700-BD22A336FBD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207" y="5638303"/>
            <a:ext cx="1333451" cy="38098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96371EC8-553B-CB99-0888-C5A1646CF96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707" y="5638251"/>
            <a:ext cx="1333451" cy="38098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0EE66E9-5530-8381-7D08-2886911646C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466" y="6188947"/>
            <a:ext cx="1333451" cy="38098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 descr="Icon&#10;&#10;Description automatically generated with medium confidence">
            <a:extLst>
              <a:ext uri="{FF2B5EF4-FFF2-40B4-BE49-F238E27FC236}">
                <a16:creationId xmlns:a16="http://schemas.microsoft.com/office/drawing/2014/main" id="{5ED013E6-643B-A97C-8736-B8739282DC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707" y="5638251"/>
            <a:ext cx="1333451" cy="38098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7E3CD2A-8154-D3E5-065B-C0F6C4CB251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687" y="6201254"/>
            <a:ext cx="1333451" cy="38098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 descr="A picture containing logo&#10;&#10;Description automatically generated">
            <a:extLst>
              <a:ext uri="{FF2B5EF4-FFF2-40B4-BE49-F238E27FC236}">
                <a16:creationId xmlns:a16="http://schemas.microsoft.com/office/drawing/2014/main" id="{B47EA171-159F-A4BB-194D-C1AD76CCE2E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957" y="5638268"/>
            <a:ext cx="1333451" cy="38098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7090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Tasha Javalera</dc:creator>
  <cp:lastModifiedBy>Laura Monks</cp:lastModifiedBy>
  <cp:revision>4</cp:revision>
  <dcterms:created xsi:type="dcterms:W3CDTF">2022-06-28T20:44:52Z</dcterms:created>
  <dcterms:modified xsi:type="dcterms:W3CDTF">2022-07-08T13:57:10Z</dcterms:modified>
</cp:coreProperties>
</file>