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9E787-9202-D88E-415A-A5B4156AE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217D0-B70B-64BE-794A-D51EE53F3E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F4EA2-5EC9-1F96-1A39-71B66890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E2007-BD0D-202E-88CE-F52B0E53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EC77-E0B4-6AED-F32D-150F24F08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9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537D-45E0-AAD1-D87E-022BE9CC7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B46F2-35A7-617B-45F5-9910D9242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190B4-7589-0BBE-410D-FFE8C800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90E13-BE65-667B-1FB5-72B86002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2ECBA-C82D-D3BE-19DB-D651CF1C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0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F1D6E3-BE74-F236-D7A6-25FDC2D4A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1F69E-F048-1DF9-B6FB-58C6BFC8E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80905-8DC9-76E8-C6CE-82717933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B9DA6-71DD-E892-4B11-6AC01BDD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2E3A-E326-A736-3093-7F6889DB3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61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92D4B-D28B-0941-CE03-D0526EBC0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950B5-4C7E-7EEA-9965-B5305E039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ED765-3057-8389-1B60-FCFB32B8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7B47B-B74A-AB0F-C9AE-65DB7F42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AC894-A20E-783C-2F81-923C8B34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7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9D35-FC62-5F6E-40A6-276AC274E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BDB33-B5A7-47BF-92C2-DE14EA075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C0A22-4A73-6D32-A191-32D3AF66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5C34E-DA98-73E1-8645-0FF134842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E21EB-5D9D-0A16-4C9F-9AE836F6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7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EC59A-9857-B295-C71B-EEF7232CF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62440-227E-F316-2CE1-14DD1A8E3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644D4C-8184-E677-72CC-2FD19EC51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BF803-61FC-C14E-C3E1-1CFB104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19321-4A72-5E35-2921-51FD0EB2E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47C43-EA82-A5AC-DDCC-F71FFEAC4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2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B435-BC49-69BD-5BD4-492CD0A33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E2775-C94A-62D4-95E7-88208FB8B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2B81E-9BDC-28EB-4930-F0D740D80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C09F3-1103-57B9-6AB1-D6074BE6F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C336C8-A106-5C27-E4A8-E15744A258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257FD9-6985-FE63-6C7D-A0C54CEF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8693DC-A190-4F1D-CBBF-6CDA1A43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6D0CFD-DCBE-ED8A-2955-61AFF118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9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EBE01-ADD1-387C-8B70-8E5F00127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AADE5-2CEB-2997-EA2B-97E94E88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015E8C-D599-0800-476C-2CC4F9CA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208BF-A910-3354-754A-CE66CBD7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3741E2-74B3-6F47-BE93-240FDBF7E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CBD818-C30B-8D74-8024-C3554BCA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33987-9382-A2BD-39C2-8A875A64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8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05D04-2030-0285-BE23-F1C8AD6E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7B571-777C-5BC2-C867-B285D6D9D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ACA2A-1733-D737-AD0E-308F02609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2B475-8FBE-87FA-C199-6D7FC459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C2DC6-39C1-2FE0-167A-DC7BF264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EC5DC-2C0C-8520-0F5D-A8F755D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2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A548-D6C0-75A7-906E-1CD7E2DC6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EF6C3-A608-C372-B929-955B26036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F41E0-7FFA-1AD7-E7C7-D4F26C794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541D3-8EE6-1FC5-B73D-1FBCCA6F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40513-9AD5-F003-ED8E-556F0722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96C07-C7CE-0868-5A65-4AFC7AE07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C99B0-59CC-3B20-E954-5DA0DE1B2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E21D5-8225-2E45-F84D-62F35E1A3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3B8C9-C43A-0A47-531A-473F84CD0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FB6A6-12B3-43D9-AE75-238E033E8D2A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04C68-5DC2-CACA-4AB2-E2E446D78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108D4-101E-3F3B-784C-17162A681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744B4-5B6A-4130-BB44-52E12487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3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00D67C-7A2E-FEAA-E238-FDA8BEC1AF99}"/>
              </a:ext>
            </a:extLst>
          </p:cNvPr>
          <p:cNvSpPr txBox="1"/>
          <p:nvPr/>
        </p:nvSpPr>
        <p:spPr>
          <a:xfrm>
            <a:off x="708676" y="4731463"/>
            <a:ext cx="319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AD96D-6A03-105D-D718-8E7C9F528EDE}"/>
              </a:ext>
            </a:extLst>
          </p:cNvPr>
          <p:cNvSpPr txBox="1"/>
          <p:nvPr/>
        </p:nvSpPr>
        <p:spPr>
          <a:xfrm>
            <a:off x="4774888" y="4731463"/>
            <a:ext cx="2642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</a:t>
            </a:r>
            <a:r>
              <a:rPr lang="en-US" sz="1200" dirty="0"/>
              <a:t> </a:t>
            </a:r>
            <a:r>
              <a:rPr lang="en-US" dirty="0"/>
              <a:t>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8EF56B-5B8F-8842-8EEC-F927102D3726}"/>
              </a:ext>
            </a:extLst>
          </p:cNvPr>
          <p:cNvSpPr txBox="1"/>
          <p:nvPr/>
        </p:nvSpPr>
        <p:spPr>
          <a:xfrm>
            <a:off x="8169261" y="4731463"/>
            <a:ext cx="3314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</a:t>
            </a:r>
            <a:r>
              <a:rPr lang="en-US" sz="1200" dirty="0"/>
              <a:t> </a:t>
            </a:r>
            <a:r>
              <a:rPr lang="en-US" dirty="0"/>
              <a:t>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D9818-3D65-45AA-F251-A3017E053DA2}"/>
              </a:ext>
            </a:extLst>
          </p:cNvPr>
          <p:cNvSpPr txBox="1"/>
          <p:nvPr/>
        </p:nvSpPr>
        <p:spPr>
          <a:xfrm>
            <a:off x="8169262" y="2226976"/>
            <a:ext cx="3314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</a:t>
            </a:r>
            <a:r>
              <a:rPr lang="en-US" sz="1200" dirty="0"/>
              <a:t> </a:t>
            </a:r>
            <a:r>
              <a:rPr lang="en-US" dirty="0"/>
              <a:t>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35D60-C1F2-E2B3-7CD7-19E066667A81}"/>
              </a:ext>
            </a:extLst>
          </p:cNvPr>
          <p:cNvSpPr txBox="1"/>
          <p:nvPr/>
        </p:nvSpPr>
        <p:spPr>
          <a:xfrm>
            <a:off x="708676" y="2226976"/>
            <a:ext cx="3263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2955647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Laura Monks</cp:lastModifiedBy>
  <cp:revision>2</cp:revision>
  <dcterms:created xsi:type="dcterms:W3CDTF">2022-06-28T02:47:51Z</dcterms:created>
  <dcterms:modified xsi:type="dcterms:W3CDTF">2022-07-06T18:47:43Z</dcterms:modified>
</cp:coreProperties>
</file>