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9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257A2-4DA9-815C-6E40-D875E10E4D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C9DF6E-83D5-4623-49B2-2A42D456E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09851-D7A8-046C-EFE6-9963DC6E1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DD92-F7BC-44E5-84A6-CEFE26B87512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2AE12-0873-490C-412A-DF479C5D1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63B84-6479-297C-8D4A-1B7BC3A08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B9450-8267-4630-AE8E-E807BD8C5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39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2057-7F4D-8CA5-47E5-3035FCEC0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BC4A03-C668-511A-D42E-3A52226DF1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3DF08-852E-17FA-77DD-9E628C527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DD92-F7BC-44E5-84A6-CEFE26B87512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F7620-1886-56F7-183F-D234700CC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B20B5-9EBE-5979-CEEF-40ABCDA1F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B9450-8267-4630-AE8E-E807BD8C5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189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DD626B-0ECA-EDBE-CDBF-674A497A4B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B0930B-7A8E-EA03-7A79-277E91C8E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C6BEB-B86B-9680-5D56-5A2C286B6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DD92-F7BC-44E5-84A6-CEFE26B87512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9F61C-8A59-3073-B936-C36DA24D0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3317A-AD82-D1B4-CF7C-D75D557C1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B9450-8267-4630-AE8E-E807BD8C5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665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854B9-0584-C370-8AFD-1E5CCB51F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71215-C7E9-16CB-61A6-6EF545035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611B3-5D25-FEA6-150D-58A11EB18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DD92-F7BC-44E5-84A6-CEFE26B87512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C6CFC-7092-1D75-8057-98160EA94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69E90-5F33-F4FE-924E-4386E9796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B9450-8267-4630-AE8E-E807BD8C5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54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4681A-6AEF-1ADA-07C9-E1C88B31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7C988C-2C18-E355-718E-DA8B47184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69E77-BE53-87C5-A21B-31E16194C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DD92-F7BC-44E5-84A6-CEFE26B87512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14AAD-6B15-B590-CAC5-4CEF01AAB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11090-C3ED-FC21-5C33-8CF65465F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B9450-8267-4630-AE8E-E807BD8C5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022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F0F55-F2AA-2A9F-4091-16F750588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45A22-0D3D-5274-EB7A-CB7E77CEB1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5E98F0-F976-84C8-DE1E-8BA2C3150A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526578-D81E-5A0E-30CA-BEE82D269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DD92-F7BC-44E5-84A6-CEFE26B87512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3F807E-AC18-1E32-CCB2-8A62D76A5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C6EAFE-3446-D15B-1363-38F7BF3AE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B9450-8267-4630-AE8E-E807BD8C5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028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B5443-0A57-0C53-E820-7C562BE4B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81E329-CE3F-388B-9AC6-01D8B56FE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9E0EBB-FF12-34C2-D610-BADA66506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18A4C6-BC2F-967C-63C4-2766934CE9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F8E6E1-65A0-70ED-EF90-196C786DB6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542BA0-E900-7E6C-1824-0819E7E2E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DD92-F7BC-44E5-84A6-CEFE26B87512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77D4F8-FFC5-4829-0616-54B309C9C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C1CDBE-02C4-066C-1D44-15C2DCE6E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B9450-8267-4630-AE8E-E807BD8C5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754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B8D4C-0F95-5BC7-C15F-A846646AD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63F29D-2069-AB63-5D25-7AA24CFD5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DD92-F7BC-44E5-84A6-CEFE26B87512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99213E-9D65-BA5A-ADF2-027A0BA7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2D4217-CD8D-DF47-4E17-57453F10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B9450-8267-4630-AE8E-E807BD8C5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973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71F23D-6563-401E-797E-F4D071C9F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DD92-F7BC-44E5-84A6-CEFE26B87512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74DA8D-ED27-CD70-ADD4-8072A36EA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3AC229-567D-E7C7-9858-C085817BC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B9450-8267-4630-AE8E-E807BD8C5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86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250EE-FF43-932C-D271-3F8539BE4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4E35A-F689-F293-558E-25DE788B0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62E9DC-165C-D93F-63AC-F07A25128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188A9-41C5-B53F-30AF-C456291B8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DD92-F7BC-44E5-84A6-CEFE26B87512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DEA57A-7A94-9680-09C6-F2CD9D510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E1BFD8-95E8-27B0-09AD-19746BB97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B9450-8267-4630-AE8E-E807BD8C5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0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B29ED-D8CE-06AC-911A-1115BD3B7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BBCDB5-31CF-5652-4328-4C74A04DC7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C378C4-3E6D-AFB9-D526-DE7EC169CF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5462CE-1763-F3F6-794D-0BF5A85D8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DD92-F7BC-44E5-84A6-CEFE26B87512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10E7D9-FD82-A61A-A3BD-65EC765AB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8573D-2836-48C4-8FDA-0DD0F6613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B9450-8267-4630-AE8E-E807BD8C5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889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2E9CBE-94F1-E5D0-8CFA-525D32A24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85D59-1917-7949-2DC3-E29AB0CAC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E0423-EA33-5D5A-7F64-1E71F1746A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6DD92-F7BC-44E5-84A6-CEFE26B87512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97355-05AC-6379-3C5E-9BA1ED9BBB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75BC7-4D37-0A18-EDEA-3D2C6CDF38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B9450-8267-4630-AE8E-E807BD8C5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46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7BAEC49-F6C5-18BE-43E7-B57CE89EA4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084" y="5264283"/>
            <a:ext cx="1179528" cy="902595"/>
          </a:xfrm>
          <a:prstGeom prst="rect">
            <a:avLst/>
          </a:prstGeom>
        </p:spPr>
      </p:pic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D0E1D943-EEDE-54A1-E5AE-3EDB07DC4E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7793" y="5647667"/>
            <a:ext cx="1089848" cy="833970"/>
          </a:xfrm>
          <a:prstGeom prst="rect">
            <a:avLst/>
          </a:prstGeom>
        </p:spPr>
      </p:pic>
      <p:pic>
        <p:nvPicPr>
          <p:cNvPr id="11" name="Picture 10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9D789A3D-16F1-DDFC-8284-BCD00B1587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852" y="5641000"/>
            <a:ext cx="1092229" cy="835793"/>
          </a:xfrm>
          <a:prstGeom prst="rect">
            <a:avLst/>
          </a:prstGeom>
        </p:spPr>
      </p:pic>
      <p:pic>
        <p:nvPicPr>
          <p:cNvPr id="13" name="Picture 12" descr="A close-up of a toy&#10;&#10;Description automatically generated with low confidence">
            <a:extLst>
              <a:ext uri="{FF2B5EF4-FFF2-40B4-BE49-F238E27FC236}">
                <a16:creationId xmlns:a16="http://schemas.microsoft.com/office/drawing/2014/main" id="{4A6D5FD4-AE4F-5C5F-8A1C-3674DF2DCA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3931" y="4773509"/>
            <a:ext cx="1282705" cy="981548"/>
          </a:xfrm>
          <a:prstGeom prst="rect">
            <a:avLst/>
          </a:prstGeom>
        </p:spPr>
      </p:pic>
      <p:pic>
        <p:nvPicPr>
          <p:cNvPr id="17" name="Picture 16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CC329472-F3EA-4C02-86DD-DFA7E847A04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0813" y="5607609"/>
            <a:ext cx="1092230" cy="835793"/>
          </a:xfrm>
          <a:prstGeom prst="rect">
            <a:avLst/>
          </a:prstGeom>
        </p:spPr>
      </p:pic>
      <p:pic>
        <p:nvPicPr>
          <p:cNvPr id="19" name="Picture 18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C7290344-D586-B6DF-73DE-9752A48D715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940" y="5578772"/>
            <a:ext cx="1120201" cy="857197"/>
          </a:xfrm>
          <a:prstGeom prst="rect">
            <a:avLst/>
          </a:prstGeom>
        </p:spPr>
      </p:pic>
      <p:pic>
        <p:nvPicPr>
          <p:cNvPr id="21" name="Picture 20" descr="Logo&#10;&#10;Description automatically generated">
            <a:extLst>
              <a:ext uri="{FF2B5EF4-FFF2-40B4-BE49-F238E27FC236}">
                <a16:creationId xmlns:a16="http://schemas.microsoft.com/office/drawing/2014/main" id="{644BBC46-328E-846A-D7EB-716B44334DD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5644" y="4895975"/>
            <a:ext cx="1089849" cy="833971"/>
          </a:xfrm>
          <a:prstGeom prst="rect">
            <a:avLst/>
          </a:prstGeom>
        </p:spPr>
      </p:pic>
      <p:pic>
        <p:nvPicPr>
          <p:cNvPr id="34" name="Picture 33" descr="Icon&#10;&#10;Description automatically generated">
            <a:extLst>
              <a:ext uri="{FF2B5EF4-FFF2-40B4-BE49-F238E27FC236}">
                <a16:creationId xmlns:a16="http://schemas.microsoft.com/office/drawing/2014/main" id="{A9AE1A8C-1EB2-BDEB-F5C0-B1352C99FBF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365" y="4949825"/>
            <a:ext cx="1018436" cy="779325"/>
          </a:xfrm>
          <a:prstGeom prst="rect">
            <a:avLst/>
          </a:prstGeom>
        </p:spPr>
      </p:pic>
      <p:pic>
        <p:nvPicPr>
          <p:cNvPr id="36" name="Picture 35" descr="Chart&#10;&#10;Description automatically generated">
            <a:extLst>
              <a:ext uri="{FF2B5EF4-FFF2-40B4-BE49-F238E27FC236}">
                <a16:creationId xmlns:a16="http://schemas.microsoft.com/office/drawing/2014/main" id="{4DBAF13F-613E-40EA-1EF7-5E98BEF871D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856" y="4881609"/>
            <a:ext cx="1179528" cy="902595"/>
          </a:xfrm>
          <a:prstGeom prst="rect">
            <a:avLst/>
          </a:prstGeom>
        </p:spPr>
      </p:pic>
      <p:pic>
        <p:nvPicPr>
          <p:cNvPr id="38" name="Picture 37" descr="Icon&#10;&#10;Description automatically generated">
            <a:extLst>
              <a:ext uri="{FF2B5EF4-FFF2-40B4-BE49-F238E27FC236}">
                <a16:creationId xmlns:a16="http://schemas.microsoft.com/office/drawing/2014/main" id="{F17F956E-04CD-73E7-3A31-8D3EC3E6AD2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738" y="4812585"/>
            <a:ext cx="1091300" cy="835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898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Tasha Javalera</dc:creator>
  <cp:lastModifiedBy>Laura Monks</cp:lastModifiedBy>
  <cp:revision>5</cp:revision>
  <dcterms:created xsi:type="dcterms:W3CDTF">2022-06-27T16:18:27Z</dcterms:created>
  <dcterms:modified xsi:type="dcterms:W3CDTF">2022-07-08T20:12:36Z</dcterms:modified>
</cp:coreProperties>
</file>