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04A6E8-7667-4329-947A-CB6486F1A2D8}" v="9" vWet="13" dt="2022-06-21T04:24:02.881"/>
    <p1510:client id="{EFC85CE2-DF60-5745-8212-8A4D336B8DA5}" v="64" dt="2022-06-21T04:59:20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6325D-DACD-6DE6-76DD-1092B9BB5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B57778-F777-B453-2BF4-92AD25243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6C9F0-FE33-83E8-60E5-9AF7AA0F4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D5748-573D-6212-2EC7-CD4DF674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0AC99-C631-B274-8ECA-164B37767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13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51F8A-9FBD-6163-A4CF-691574E7C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239BF-5C5F-12A9-0C20-BD72308D8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DC605-478A-7FBE-3406-EE7421027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CADE3-B590-99E2-83C9-9FC67A304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96ACD-43F3-9F76-3624-6BE4CC610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2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160AF-1D3E-D527-1CA2-05DA5A7BB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7534F2-A18E-CA4D-1F29-3B59A6F8E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7FFC5-3B0C-61F9-B966-E2DD130A2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D0AE9-39D9-8D91-98BF-9C3197BE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16F90-EEE5-0183-06EC-72513A9B2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2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F1236-6C11-43B6-AA70-CA704C393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FB36D-C6E2-E9C8-AE0E-B5D712AAF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8E3DA-6FCC-A27C-B9A1-6CB44D76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8560F-8632-8D75-29AB-1B504F0F0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512E1-79FD-9ECA-FF54-9334E808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77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DDFF-EB5A-28B6-C305-1246779BE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AD9AE-AB5A-9182-71D9-EFC785A36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012D-C38E-88F0-A91E-455D25AB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90602-8A55-13A9-E07D-7C84DAD8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0E015-92C9-CF4E-FD64-B54F136E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7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2FCFA-7FAC-1E3D-DED7-924C7D9A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8C534-F46B-0CC9-2036-5B645D9D70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EF406-565D-156A-1C74-6E62AD16E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5D374-22C1-FF59-3818-C71F9AF78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8305C-A441-1F92-7F2D-D137EB5A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6F8C1-4898-C30B-DE4C-1F348D35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6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1995D-19AA-5E94-4194-2313045C2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47DE7-75A6-F2B0-1EA7-A7A959D44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D365F-5B9E-26B2-6377-6DD6F98C6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E8BA9-C6DA-62B0-AF2F-DD703CB2B7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D46EFF-220E-56C7-869F-14BA86FD65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77075E-600C-5ADC-0D3E-678AECBE5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A75428-E1F4-9329-6324-DDA3626F0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59718-E305-E568-2643-BEDBA91D4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0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577B7-71A5-E7CA-54AF-19A500AE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1DE2B1-6073-4237-1542-51505233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678DD8-3695-A6BE-5971-FCA86A65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58C386-E9CF-F551-4925-C644976B5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6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BD78B4-3525-8D21-3A03-89D133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CF785B-D7BB-8249-7AB5-CD1B4F4A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65181-665E-BC61-6C80-73695F133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9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A2D69-C9F1-B1A3-B0AB-890057AB8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13362-1CA3-6E7E-324D-0E65FCB7D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B64AC-894D-B8AA-7A25-8C827080A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DC0FD-7EA1-6AFE-F167-5897D0CEC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4779B-C28F-6B04-8EE7-FFDD9F2E1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3ACBD-BA69-0CFE-30B1-7389DC5EE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2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6426D-E0D1-4360-842F-6EC813C50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42F39-270A-DDF2-54B4-3F5F36F5F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CF86F-748A-A91C-37FF-5BB570FFF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A7C3B-E7E2-8E19-F4FF-DBC1737E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82D09-F378-E131-8E66-ED8EC06E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0C9B4-25C2-0AE5-CCE4-9E4D3B8A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3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227CF1-2BB9-5E04-049E-B04D7E597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015D1-EF70-069A-5BAD-B8FE2487E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9AE89-A402-EA29-EDE9-6E3B846441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D7352-ABE7-4BD4-9FFB-E9E26F5DEF8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BE607-F8FC-D6F2-7453-F910EC80B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62E1A-1464-FE95-ADD2-E3FFA2C37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E7D8F-4A64-4ED7-B96C-F201E3888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3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A626766B-20B9-1878-F636-DE8BF42B2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420" y="5637792"/>
            <a:ext cx="1500000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9ABE19DC-6134-7E61-5EBC-6297E68D5F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4092" y="4831392"/>
            <a:ext cx="1500002" cy="750001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1D7901F3-1BD4-3982-BD69-D60977BE4B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553" y="4831392"/>
            <a:ext cx="1500002" cy="750001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 descr="A picture containing logo&#10;&#10;Description automatically generated">
            <a:extLst>
              <a:ext uri="{FF2B5EF4-FFF2-40B4-BE49-F238E27FC236}">
                <a16:creationId xmlns:a16="http://schemas.microsoft.com/office/drawing/2014/main" id="{1F35FF43-AD9E-1FF5-1562-B90112C529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553" y="5639257"/>
            <a:ext cx="1500002" cy="750001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904DEF41-0104-BF4B-CE6D-CE095873D1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549" y="4831392"/>
            <a:ext cx="1500000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A picture containing logo&#10;&#10;Description automatically generated">
            <a:extLst>
              <a:ext uri="{FF2B5EF4-FFF2-40B4-BE49-F238E27FC236}">
                <a16:creationId xmlns:a16="http://schemas.microsoft.com/office/drawing/2014/main" id="{A3F11A4C-2A42-294B-7878-2FF354351C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549" y="5637792"/>
            <a:ext cx="1500001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 descr="A picture containing icon&#10;&#10;Description automatically generated">
            <a:extLst>
              <a:ext uri="{FF2B5EF4-FFF2-40B4-BE49-F238E27FC236}">
                <a16:creationId xmlns:a16="http://schemas.microsoft.com/office/drawing/2014/main" id="{EAA201F6-AF9F-6C57-5514-6D048393C2F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52" y="5637792"/>
            <a:ext cx="1500000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 descr="Logo&#10;&#10;Description automatically generated with low confidence">
            <a:extLst>
              <a:ext uri="{FF2B5EF4-FFF2-40B4-BE49-F238E27FC236}">
                <a16:creationId xmlns:a16="http://schemas.microsoft.com/office/drawing/2014/main" id="{0DCF14C1-CA17-3A42-8A87-918E37E9C25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545" y="4831392"/>
            <a:ext cx="1500000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 descr="Icon&#10;&#10;Description automatically generated with low confidence">
            <a:extLst>
              <a:ext uri="{FF2B5EF4-FFF2-40B4-BE49-F238E27FC236}">
                <a16:creationId xmlns:a16="http://schemas.microsoft.com/office/drawing/2014/main" id="{6074C483-AC5F-7D3E-F7AF-247A3B895F4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88" y="5637792"/>
            <a:ext cx="1500000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02BAA5F7-B8A2-0AB1-512B-910717F010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88" y="4831392"/>
            <a:ext cx="1500000" cy="750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621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873E728F4D7F449332153770D5F9DF" ma:contentTypeVersion="11" ma:contentTypeDescription="Create a new document." ma:contentTypeScope="" ma:versionID="a43b02ee7aa55767aa1fd959fcbbc160">
  <xsd:schema xmlns:xsd="http://www.w3.org/2001/XMLSchema" xmlns:xs="http://www.w3.org/2001/XMLSchema" xmlns:p="http://schemas.microsoft.com/office/2006/metadata/properties" xmlns:ns3="5abd74b7-58da-4950-bd32-7ce5607ef89b" xmlns:ns4="b6697a9b-06e6-49d0-a892-f7d63616a7f3" targetNamespace="http://schemas.microsoft.com/office/2006/metadata/properties" ma:root="true" ma:fieldsID="1a43f0a30e8c6fe981033eeb2f8d711a" ns3:_="" ns4:_="">
    <xsd:import namespace="5abd74b7-58da-4950-bd32-7ce5607ef89b"/>
    <xsd:import namespace="b6697a9b-06e6-49d0-a892-f7d63616a7f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d74b7-58da-4950-bd32-7ce5607ef89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697a9b-06e6-49d0-a892-f7d63616a7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26163F-311E-4BFF-B7FF-FA91E624CDD1}">
  <ds:schemaRefs>
    <ds:schemaRef ds:uri="5abd74b7-58da-4950-bd32-7ce5607ef89b"/>
    <ds:schemaRef ds:uri="b6697a9b-06e6-49d0-a892-f7d63616a7f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F37354-3838-4D6F-B43B-72F819B78E14}">
  <ds:schemaRefs>
    <ds:schemaRef ds:uri="5abd74b7-58da-4950-bd32-7ce5607ef89b"/>
    <ds:schemaRef ds:uri="b6697a9b-06e6-49d0-a892-f7d63616a7f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39FD91C-B20D-4F95-BBA5-1D10039883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Tasha Javalera</dc:creator>
  <cp:lastModifiedBy>Laura Monks</cp:lastModifiedBy>
  <cp:revision>19</cp:revision>
  <dcterms:created xsi:type="dcterms:W3CDTF">2022-06-20T21:03:32Z</dcterms:created>
  <dcterms:modified xsi:type="dcterms:W3CDTF">2022-07-08T20:10:37Z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0x0101008B873E728F4D7F449332153770D5F9DF</vt:lpwstr>
  </property>
</Properties>
</file>